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5"/>
  </p:notesMasterIdLst>
  <p:sldIdLst>
    <p:sldId id="509" r:id="rId2"/>
    <p:sldId id="510" r:id="rId3"/>
    <p:sldId id="511" r:id="rId4"/>
    <p:sldId id="512" r:id="rId5"/>
    <p:sldId id="515" r:id="rId6"/>
    <p:sldId id="516" r:id="rId7"/>
    <p:sldId id="505" r:id="rId8"/>
    <p:sldId id="467" r:id="rId9"/>
    <p:sldId id="469" r:id="rId10"/>
    <p:sldId id="520" r:id="rId11"/>
    <p:sldId id="521" r:id="rId12"/>
    <p:sldId id="470" r:id="rId13"/>
    <p:sldId id="471" r:id="rId14"/>
    <p:sldId id="472" r:id="rId15"/>
    <p:sldId id="473" r:id="rId16"/>
    <p:sldId id="474" r:id="rId17"/>
    <p:sldId id="501" r:id="rId18"/>
    <p:sldId id="502" r:id="rId19"/>
    <p:sldId id="503" r:id="rId20"/>
    <p:sldId id="486" r:id="rId21"/>
    <p:sldId id="494" r:id="rId22"/>
    <p:sldId id="495" r:id="rId23"/>
    <p:sldId id="475" r:id="rId24"/>
    <p:sldId id="496" r:id="rId25"/>
    <p:sldId id="497" r:id="rId26"/>
    <p:sldId id="498" r:id="rId27"/>
    <p:sldId id="476" r:id="rId28"/>
    <p:sldId id="477" r:id="rId29"/>
    <p:sldId id="478" r:id="rId30"/>
    <p:sldId id="479" r:id="rId31"/>
    <p:sldId id="480" r:id="rId32"/>
    <p:sldId id="499" r:id="rId33"/>
    <p:sldId id="523" r:id="rId3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1" hangingPunct="1">
      <a:defRPr b="1" kern="1200">
        <a:solidFill>
          <a:schemeClr val="tx1"/>
        </a:solidFill>
        <a:latin typeface="Tahoma" panose="020B0604030504040204" pitchFamily="34" charset="0"/>
        <a:ea typeface="+mn-ea"/>
        <a:cs typeface="+mn-cs"/>
      </a:defRPr>
    </a:lvl6pPr>
    <a:lvl7pPr marL="2743200" algn="l" defTabSz="914400" rtl="0" eaLnBrk="1" latinLnBrk="1" hangingPunct="1">
      <a:defRPr b="1" kern="1200">
        <a:solidFill>
          <a:schemeClr val="tx1"/>
        </a:solidFill>
        <a:latin typeface="Tahoma" panose="020B0604030504040204" pitchFamily="34" charset="0"/>
        <a:ea typeface="+mn-ea"/>
        <a:cs typeface="+mn-cs"/>
      </a:defRPr>
    </a:lvl7pPr>
    <a:lvl8pPr marL="3200400" algn="l" defTabSz="914400" rtl="0" eaLnBrk="1" latinLnBrk="1" hangingPunct="1">
      <a:defRPr b="1" kern="1200">
        <a:solidFill>
          <a:schemeClr val="tx1"/>
        </a:solidFill>
        <a:latin typeface="Tahoma" panose="020B0604030504040204" pitchFamily="34" charset="0"/>
        <a:ea typeface="+mn-ea"/>
        <a:cs typeface="+mn-cs"/>
      </a:defRPr>
    </a:lvl8pPr>
    <a:lvl9pPr marL="3657600" algn="l" defTabSz="914400" rtl="0" eaLnBrk="1" latinLnBrk="1" hangingPunct="1">
      <a:defRPr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CC00"/>
    <a:srgbClr val="996633"/>
    <a:srgbClr val="6666FF"/>
    <a:srgbClr val="3366FF"/>
    <a:srgbClr val="CCFF99"/>
    <a:srgbClr val="6AF4A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6" autoAdjust="0"/>
    <p:restoredTop sz="94660"/>
  </p:normalViewPr>
  <p:slideViewPr>
    <p:cSldViewPr>
      <p:cViewPr varScale="1">
        <p:scale>
          <a:sx n="127" d="100"/>
          <a:sy n="127" d="100"/>
        </p:scale>
        <p:origin x="13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193D7AD0-3FEE-426C-9EAF-09C388D2C41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1" name="Rectangle 3">
            <a:extLst>
              <a:ext uri="{FF2B5EF4-FFF2-40B4-BE49-F238E27FC236}">
                <a16:creationId xmlns:a16="http://schemas.microsoft.com/office/drawing/2014/main" id="{7D053179-9C1C-4DE1-855F-5C669FF2953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2" name="Rectangle 4">
            <a:extLst>
              <a:ext uri="{FF2B5EF4-FFF2-40B4-BE49-F238E27FC236}">
                <a16:creationId xmlns:a16="http://schemas.microsoft.com/office/drawing/2014/main" id="{020D0CA2-6E9A-4C7F-954D-38B61600B36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9653" name="Rectangle 5">
            <a:extLst>
              <a:ext uri="{FF2B5EF4-FFF2-40B4-BE49-F238E27FC236}">
                <a16:creationId xmlns:a16="http://schemas.microsoft.com/office/drawing/2014/main" id="{6DBED741-F6A3-4E26-8DC2-53324F6F39B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39654" name="Rectangle 6">
            <a:extLst>
              <a:ext uri="{FF2B5EF4-FFF2-40B4-BE49-F238E27FC236}">
                <a16:creationId xmlns:a16="http://schemas.microsoft.com/office/drawing/2014/main" id="{14A65366-3262-4E2B-BDAB-498EC4B5C34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ea typeface="굴림" panose="020B0600000101010101" pitchFamily="50" charset="-127"/>
              </a:defRPr>
            </a:lvl1pPr>
          </a:lstStyle>
          <a:p>
            <a:endParaRPr lang="en-US" altLang="ko-KR"/>
          </a:p>
        </p:txBody>
      </p:sp>
      <p:sp>
        <p:nvSpPr>
          <p:cNvPr id="539655" name="Rectangle 7">
            <a:extLst>
              <a:ext uri="{FF2B5EF4-FFF2-40B4-BE49-F238E27FC236}">
                <a16:creationId xmlns:a16="http://schemas.microsoft.com/office/drawing/2014/main" id="{A26B0137-629B-4D37-A7A9-91B07895AC3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ea typeface="굴림" panose="020B0600000101010101" pitchFamily="50" charset="-127"/>
              </a:defRPr>
            </a:lvl1pPr>
          </a:lstStyle>
          <a:p>
            <a:fld id="{C0B615F4-13AA-4912-8F4A-1622F4DFB547}"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F64A6E-F862-449A-A22D-ACF23953F1E5}"/>
              </a:ext>
            </a:extLst>
          </p:cNvPr>
          <p:cNvSpPr>
            <a:spLocks noGrp="1" noChangeArrowheads="1"/>
          </p:cNvSpPr>
          <p:nvPr>
            <p:ph type="sldNum" sz="quarter" idx="5"/>
          </p:nvPr>
        </p:nvSpPr>
        <p:spPr>
          <a:ln/>
        </p:spPr>
        <p:txBody>
          <a:bodyPr/>
          <a:lstStyle/>
          <a:p>
            <a:fld id="{58D21521-8EB3-4DAF-88BD-E149AEC1C3AD}" type="slidenum">
              <a:rPr lang="ko-KR" altLang="en-US"/>
              <a:pPr/>
              <a:t>7</a:t>
            </a:fld>
            <a:endParaRPr lang="en-US" altLang="ko-KR"/>
          </a:p>
        </p:txBody>
      </p:sp>
      <p:sp>
        <p:nvSpPr>
          <p:cNvPr id="557058" name="Rectangle 2">
            <a:extLst>
              <a:ext uri="{FF2B5EF4-FFF2-40B4-BE49-F238E27FC236}">
                <a16:creationId xmlns:a16="http://schemas.microsoft.com/office/drawing/2014/main" id="{7F8BC014-3629-45AA-9936-F249D31FBEC4}"/>
              </a:ext>
            </a:extLst>
          </p:cNvPr>
          <p:cNvSpPr>
            <a:spLocks noGrp="1" noRot="1" noChangeAspect="1" noChangeArrowheads="1" noTextEdit="1"/>
          </p:cNvSpPr>
          <p:nvPr>
            <p:ph type="sldImg"/>
          </p:nvPr>
        </p:nvSpPr>
        <p:spPr>
          <a:ln/>
        </p:spPr>
      </p:sp>
      <p:sp>
        <p:nvSpPr>
          <p:cNvPr id="557059" name="Rectangle 3">
            <a:extLst>
              <a:ext uri="{FF2B5EF4-FFF2-40B4-BE49-F238E27FC236}">
                <a16:creationId xmlns:a16="http://schemas.microsoft.com/office/drawing/2014/main" id="{48370C44-F5DF-4A92-AD8B-9261DFA5AE39}"/>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909F8C-FBCF-4328-929D-9980018B2CF0}"/>
              </a:ext>
            </a:extLst>
          </p:cNvPr>
          <p:cNvSpPr>
            <a:spLocks noGrp="1" noChangeArrowheads="1"/>
          </p:cNvSpPr>
          <p:nvPr>
            <p:ph type="sldNum" sz="quarter" idx="5"/>
          </p:nvPr>
        </p:nvSpPr>
        <p:spPr>
          <a:ln/>
        </p:spPr>
        <p:txBody>
          <a:bodyPr/>
          <a:lstStyle/>
          <a:p>
            <a:fld id="{D3E47842-45CB-4307-B641-94D64F55FA15}" type="slidenum">
              <a:rPr lang="ko-KR" altLang="en-US"/>
              <a:pPr/>
              <a:t>18</a:t>
            </a:fld>
            <a:endParaRPr lang="en-US" altLang="ko-KR"/>
          </a:p>
        </p:txBody>
      </p:sp>
      <p:sp>
        <p:nvSpPr>
          <p:cNvPr id="567298" name="Rectangle 2">
            <a:extLst>
              <a:ext uri="{FF2B5EF4-FFF2-40B4-BE49-F238E27FC236}">
                <a16:creationId xmlns:a16="http://schemas.microsoft.com/office/drawing/2014/main" id="{F9A26B98-83F9-4A3B-A1B3-6FA4BDB52532}"/>
              </a:ext>
            </a:extLst>
          </p:cNvPr>
          <p:cNvSpPr>
            <a:spLocks noGrp="1" noRot="1" noChangeAspect="1" noChangeArrowheads="1" noTextEdit="1"/>
          </p:cNvSpPr>
          <p:nvPr>
            <p:ph type="sldImg"/>
          </p:nvPr>
        </p:nvSpPr>
        <p:spPr>
          <a:ln/>
        </p:spPr>
      </p:sp>
      <p:sp>
        <p:nvSpPr>
          <p:cNvPr id="567299" name="Rectangle 3">
            <a:extLst>
              <a:ext uri="{FF2B5EF4-FFF2-40B4-BE49-F238E27FC236}">
                <a16:creationId xmlns:a16="http://schemas.microsoft.com/office/drawing/2014/main" id="{D348200C-F47A-42AE-8143-677C5CA1D19B}"/>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951B23-DAF7-4F8F-903A-94C73A52649C}"/>
              </a:ext>
            </a:extLst>
          </p:cNvPr>
          <p:cNvSpPr>
            <a:spLocks noGrp="1" noChangeArrowheads="1"/>
          </p:cNvSpPr>
          <p:nvPr>
            <p:ph type="sldNum" sz="quarter" idx="5"/>
          </p:nvPr>
        </p:nvSpPr>
        <p:spPr>
          <a:ln/>
        </p:spPr>
        <p:txBody>
          <a:bodyPr/>
          <a:lstStyle/>
          <a:p>
            <a:fld id="{A4F5C904-0624-4E18-A85B-5C07FF1944EA}" type="slidenum">
              <a:rPr lang="ko-KR" altLang="en-US"/>
              <a:pPr/>
              <a:t>19</a:t>
            </a:fld>
            <a:endParaRPr lang="en-US" altLang="ko-KR"/>
          </a:p>
        </p:txBody>
      </p:sp>
      <p:sp>
        <p:nvSpPr>
          <p:cNvPr id="568322" name="Rectangle 2">
            <a:extLst>
              <a:ext uri="{FF2B5EF4-FFF2-40B4-BE49-F238E27FC236}">
                <a16:creationId xmlns:a16="http://schemas.microsoft.com/office/drawing/2014/main" id="{3E6BF57D-6401-4C69-9EAF-4F6778B562BB}"/>
              </a:ext>
            </a:extLst>
          </p:cNvPr>
          <p:cNvSpPr>
            <a:spLocks noGrp="1" noRot="1" noChangeAspect="1" noChangeArrowheads="1" noTextEdit="1"/>
          </p:cNvSpPr>
          <p:nvPr>
            <p:ph type="sldImg"/>
          </p:nvPr>
        </p:nvSpPr>
        <p:spPr>
          <a:ln/>
        </p:spPr>
      </p:sp>
      <p:sp>
        <p:nvSpPr>
          <p:cNvPr id="568323" name="Rectangle 3">
            <a:extLst>
              <a:ext uri="{FF2B5EF4-FFF2-40B4-BE49-F238E27FC236}">
                <a16:creationId xmlns:a16="http://schemas.microsoft.com/office/drawing/2014/main" id="{6006A8F4-37EE-4BA8-A0D3-C68F7AAB8AA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36CDCC-5BE6-46BF-8C1D-EF12F4B320B9}"/>
              </a:ext>
            </a:extLst>
          </p:cNvPr>
          <p:cNvSpPr>
            <a:spLocks noGrp="1" noChangeArrowheads="1"/>
          </p:cNvSpPr>
          <p:nvPr>
            <p:ph type="sldNum" sz="quarter" idx="5"/>
          </p:nvPr>
        </p:nvSpPr>
        <p:spPr>
          <a:ln/>
        </p:spPr>
        <p:txBody>
          <a:bodyPr/>
          <a:lstStyle/>
          <a:p>
            <a:fld id="{E5F6D2F1-C542-476D-BBE6-3AEBA763BA0F}" type="slidenum">
              <a:rPr lang="ko-KR" altLang="en-US"/>
              <a:pPr/>
              <a:t>20</a:t>
            </a:fld>
            <a:endParaRPr lang="en-US" altLang="ko-KR"/>
          </a:p>
        </p:txBody>
      </p:sp>
      <p:sp>
        <p:nvSpPr>
          <p:cNvPr id="569346" name="Rectangle 2">
            <a:extLst>
              <a:ext uri="{FF2B5EF4-FFF2-40B4-BE49-F238E27FC236}">
                <a16:creationId xmlns:a16="http://schemas.microsoft.com/office/drawing/2014/main" id="{FCB38F8B-649A-44A1-B514-B11B9A3903DF}"/>
              </a:ext>
            </a:extLst>
          </p:cNvPr>
          <p:cNvSpPr>
            <a:spLocks noGrp="1" noRot="1" noChangeAspect="1" noChangeArrowheads="1" noTextEdit="1"/>
          </p:cNvSpPr>
          <p:nvPr>
            <p:ph type="sldImg"/>
          </p:nvPr>
        </p:nvSpPr>
        <p:spPr>
          <a:ln/>
        </p:spPr>
      </p:sp>
      <p:sp>
        <p:nvSpPr>
          <p:cNvPr id="569347" name="Rectangle 3">
            <a:extLst>
              <a:ext uri="{FF2B5EF4-FFF2-40B4-BE49-F238E27FC236}">
                <a16:creationId xmlns:a16="http://schemas.microsoft.com/office/drawing/2014/main" id="{D4381707-A514-4454-8358-074E59ACEBE3}"/>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93FFDB-A0C7-426E-AE22-08910487D37D}"/>
              </a:ext>
            </a:extLst>
          </p:cNvPr>
          <p:cNvSpPr>
            <a:spLocks noGrp="1" noChangeArrowheads="1"/>
          </p:cNvSpPr>
          <p:nvPr>
            <p:ph type="sldNum" sz="quarter" idx="5"/>
          </p:nvPr>
        </p:nvSpPr>
        <p:spPr>
          <a:ln/>
        </p:spPr>
        <p:txBody>
          <a:bodyPr/>
          <a:lstStyle/>
          <a:p>
            <a:fld id="{F75526F3-FD28-43C5-98BF-5E2630B908ED}" type="slidenum">
              <a:rPr lang="ko-KR" altLang="en-US"/>
              <a:pPr/>
              <a:t>21</a:t>
            </a:fld>
            <a:endParaRPr lang="en-US" altLang="ko-KR"/>
          </a:p>
        </p:txBody>
      </p:sp>
      <p:sp>
        <p:nvSpPr>
          <p:cNvPr id="570370" name="Rectangle 2">
            <a:extLst>
              <a:ext uri="{FF2B5EF4-FFF2-40B4-BE49-F238E27FC236}">
                <a16:creationId xmlns:a16="http://schemas.microsoft.com/office/drawing/2014/main" id="{1EFDA7EA-3AB2-43C7-B281-11DF97B47895}"/>
              </a:ext>
            </a:extLst>
          </p:cNvPr>
          <p:cNvSpPr>
            <a:spLocks noGrp="1" noRot="1" noChangeAspect="1" noChangeArrowheads="1" noTextEdit="1"/>
          </p:cNvSpPr>
          <p:nvPr>
            <p:ph type="sldImg"/>
          </p:nvPr>
        </p:nvSpPr>
        <p:spPr>
          <a:ln/>
        </p:spPr>
      </p:sp>
      <p:sp>
        <p:nvSpPr>
          <p:cNvPr id="570371" name="Rectangle 3">
            <a:extLst>
              <a:ext uri="{FF2B5EF4-FFF2-40B4-BE49-F238E27FC236}">
                <a16:creationId xmlns:a16="http://schemas.microsoft.com/office/drawing/2014/main" id="{44ED25EC-6AFA-4946-B1B3-A68083F126C7}"/>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1D8AF5-926E-46CB-8D3D-820974A33CE0}"/>
              </a:ext>
            </a:extLst>
          </p:cNvPr>
          <p:cNvSpPr>
            <a:spLocks noGrp="1" noChangeArrowheads="1"/>
          </p:cNvSpPr>
          <p:nvPr>
            <p:ph type="sldNum" sz="quarter" idx="5"/>
          </p:nvPr>
        </p:nvSpPr>
        <p:spPr>
          <a:ln/>
        </p:spPr>
        <p:txBody>
          <a:bodyPr/>
          <a:lstStyle/>
          <a:p>
            <a:fld id="{9276AE8C-EB0D-43C1-B94F-67CDD624C17F}" type="slidenum">
              <a:rPr lang="ko-KR" altLang="en-US"/>
              <a:pPr/>
              <a:t>22</a:t>
            </a:fld>
            <a:endParaRPr lang="en-US" altLang="ko-KR"/>
          </a:p>
        </p:txBody>
      </p:sp>
      <p:sp>
        <p:nvSpPr>
          <p:cNvPr id="571394" name="Rectangle 2">
            <a:extLst>
              <a:ext uri="{FF2B5EF4-FFF2-40B4-BE49-F238E27FC236}">
                <a16:creationId xmlns:a16="http://schemas.microsoft.com/office/drawing/2014/main" id="{A0D96E26-E145-4A22-8313-303C07960908}"/>
              </a:ext>
            </a:extLst>
          </p:cNvPr>
          <p:cNvSpPr>
            <a:spLocks noGrp="1" noRot="1" noChangeAspect="1" noChangeArrowheads="1" noTextEdit="1"/>
          </p:cNvSpPr>
          <p:nvPr>
            <p:ph type="sldImg"/>
          </p:nvPr>
        </p:nvSpPr>
        <p:spPr>
          <a:ln/>
        </p:spPr>
      </p:sp>
      <p:sp>
        <p:nvSpPr>
          <p:cNvPr id="571395" name="Rectangle 3">
            <a:extLst>
              <a:ext uri="{FF2B5EF4-FFF2-40B4-BE49-F238E27FC236}">
                <a16:creationId xmlns:a16="http://schemas.microsoft.com/office/drawing/2014/main" id="{13B74914-1C69-4BEA-82FC-44F0500D03A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1FDEDE-E82B-4DAC-97A9-87BD720BACED}"/>
              </a:ext>
            </a:extLst>
          </p:cNvPr>
          <p:cNvSpPr>
            <a:spLocks noGrp="1" noChangeArrowheads="1"/>
          </p:cNvSpPr>
          <p:nvPr>
            <p:ph type="sldNum" sz="quarter" idx="5"/>
          </p:nvPr>
        </p:nvSpPr>
        <p:spPr>
          <a:ln/>
        </p:spPr>
        <p:txBody>
          <a:bodyPr/>
          <a:lstStyle/>
          <a:p>
            <a:fld id="{5B13FD11-D3A5-496C-9372-47944FE3FA80}" type="slidenum">
              <a:rPr lang="ko-KR" altLang="en-US"/>
              <a:pPr/>
              <a:t>23</a:t>
            </a:fld>
            <a:endParaRPr lang="en-US" altLang="ko-KR"/>
          </a:p>
        </p:txBody>
      </p:sp>
      <p:sp>
        <p:nvSpPr>
          <p:cNvPr id="572418" name="Rectangle 2">
            <a:extLst>
              <a:ext uri="{FF2B5EF4-FFF2-40B4-BE49-F238E27FC236}">
                <a16:creationId xmlns:a16="http://schemas.microsoft.com/office/drawing/2014/main" id="{97328CE4-ADC5-45AE-9146-675FB5F87BAE}"/>
              </a:ext>
            </a:extLst>
          </p:cNvPr>
          <p:cNvSpPr>
            <a:spLocks noGrp="1" noRot="1" noChangeAspect="1" noChangeArrowheads="1" noTextEdit="1"/>
          </p:cNvSpPr>
          <p:nvPr>
            <p:ph type="sldImg"/>
          </p:nvPr>
        </p:nvSpPr>
        <p:spPr>
          <a:ln/>
        </p:spPr>
      </p:sp>
      <p:sp>
        <p:nvSpPr>
          <p:cNvPr id="572419" name="Rectangle 3">
            <a:extLst>
              <a:ext uri="{FF2B5EF4-FFF2-40B4-BE49-F238E27FC236}">
                <a16:creationId xmlns:a16="http://schemas.microsoft.com/office/drawing/2014/main" id="{3E165EE9-A696-4BD8-802C-37D4B1781A5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91254D-EBC0-4659-8945-4CD3CEF6EDC1}"/>
              </a:ext>
            </a:extLst>
          </p:cNvPr>
          <p:cNvSpPr>
            <a:spLocks noGrp="1" noChangeArrowheads="1"/>
          </p:cNvSpPr>
          <p:nvPr>
            <p:ph type="sldNum" sz="quarter" idx="5"/>
          </p:nvPr>
        </p:nvSpPr>
        <p:spPr>
          <a:ln/>
        </p:spPr>
        <p:txBody>
          <a:bodyPr/>
          <a:lstStyle/>
          <a:p>
            <a:fld id="{911766AF-8823-45C3-808F-E33676F50A99}" type="slidenum">
              <a:rPr lang="ko-KR" altLang="en-US"/>
              <a:pPr/>
              <a:t>24</a:t>
            </a:fld>
            <a:endParaRPr lang="en-US" altLang="ko-KR"/>
          </a:p>
        </p:txBody>
      </p:sp>
      <p:sp>
        <p:nvSpPr>
          <p:cNvPr id="573442" name="Rectangle 2">
            <a:extLst>
              <a:ext uri="{FF2B5EF4-FFF2-40B4-BE49-F238E27FC236}">
                <a16:creationId xmlns:a16="http://schemas.microsoft.com/office/drawing/2014/main" id="{F11B0AD4-1D92-40A5-8ACB-94FC53824EC1}"/>
              </a:ext>
            </a:extLst>
          </p:cNvPr>
          <p:cNvSpPr>
            <a:spLocks noGrp="1" noRot="1" noChangeAspect="1" noChangeArrowheads="1" noTextEdit="1"/>
          </p:cNvSpPr>
          <p:nvPr>
            <p:ph type="sldImg"/>
          </p:nvPr>
        </p:nvSpPr>
        <p:spPr>
          <a:ln/>
        </p:spPr>
      </p:sp>
      <p:sp>
        <p:nvSpPr>
          <p:cNvPr id="573443" name="Rectangle 3">
            <a:extLst>
              <a:ext uri="{FF2B5EF4-FFF2-40B4-BE49-F238E27FC236}">
                <a16:creationId xmlns:a16="http://schemas.microsoft.com/office/drawing/2014/main" id="{783AD855-CF1D-4108-8821-A61E904390BF}"/>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B2C6AB-F53B-4AB6-AEC6-045DE9707EB6}"/>
              </a:ext>
            </a:extLst>
          </p:cNvPr>
          <p:cNvSpPr>
            <a:spLocks noGrp="1" noChangeArrowheads="1"/>
          </p:cNvSpPr>
          <p:nvPr>
            <p:ph type="sldNum" sz="quarter" idx="5"/>
          </p:nvPr>
        </p:nvSpPr>
        <p:spPr>
          <a:ln/>
        </p:spPr>
        <p:txBody>
          <a:bodyPr/>
          <a:lstStyle/>
          <a:p>
            <a:fld id="{2269A7DD-1A5D-429E-A938-732415A985FC}" type="slidenum">
              <a:rPr lang="ko-KR" altLang="en-US"/>
              <a:pPr/>
              <a:t>25</a:t>
            </a:fld>
            <a:endParaRPr lang="en-US" altLang="ko-KR"/>
          </a:p>
        </p:txBody>
      </p:sp>
      <p:sp>
        <p:nvSpPr>
          <p:cNvPr id="574466" name="Rectangle 2">
            <a:extLst>
              <a:ext uri="{FF2B5EF4-FFF2-40B4-BE49-F238E27FC236}">
                <a16:creationId xmlns:a16="http://schemas.microsoft.com/office/drawing/2014/main" id="{D4669A56-FBCF-4A58-B654-592F7CF1B2BE}"/>
              </a:ext>
            </a:extLst>
          </p:cNvPr>
          <p:cNvSpPr>
            <a:spLocks noGrp="1" noRot="1" noChangeAspect="1" noChangeArrowheads="1" noTextEdit="1"/>
          </p:cNvSpPr>
          <p:nvPr>
            <p:ph type="sldImg"/>
          </p:nvPr>
        </p:nvSpPr>
        <p:spPr>
          <a:ln/>
        </p:spPr>
      </p:sp>
      <p:sp>
        <p:nvSpPr>
          <p:cNvPr id="574467" name="Rectangle 3">
            <a:extLst>
              <a:ext uri="{FF2B5EF4-FFF2-40B4-BE49-F238E27FC236}">
                <a16:creationId xmlns:a16="http://schemas.microsoft.com/office/drawing/2014/main" id="{165C082F-4594-4F66-B23F-AB8636CEA3D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435F81-0278-49EA-A8DF-2B3CDE516345}"/>
              </a:ext>
            </a:extLst>
          </p:cNvPr>
          <p:cNvSpPr>
            <a:spLocks noGrp="1" noChangeArrowheads="1"/>
          </p:cNvSpPr>
          <p:nvPr>
            <p:ph type="sldNum" sz="quarter" idx="5"/>
          </p:nvPr>
        </p:nvSpPr>
        <p:spPr>
          <a:ln/>
        </p:spPr>
        <p:txBody>
          <a:bodyPr/>
          <a:lstStyle/>
          <a:p>
            <a:fld id="{892C6AFC-0703-4B2D-976B-2EEC336255FD}" type="slidenum">
              <a:rPr lang="ko-KR" altLang="en-US"/>
              <a:pPr/>
              <a:t>26</a:t>
            </a:fld>
            <a:endParaRPr lang="en-US" altLang="ko-KR"/>
          </a:p>
        </p:txBody>
      </p:sp>
      <p:sp>
        <p:nvSpPr>
          <p:cNvPr id="575490" name="Rectangle 2">
            <a:extLst>
              <a:ext uri="{FF2B5EF4-FFF2-40B4-BE49-F238E27FC236}">
                <a16:creationId xmlns:a16="http://schemas.microsoft.com/office/drawing/2014/main" id="{2BB0C367-6576-49B2-9927-C9CE2FB2321B}"/>
              </a:ext>
            </a:extLst>
          </p:cNvPr>
          <p:cNvSpPr>
            <a:spLocks noGrp="1" noRot="1" noChangeAspect="1" noChangeArrowheads="1" noTextEdit="1"/>
          </p:cNvSpPr>
          <p:nvPr>
            <p:ph type="sldImg"/>
          </p:nvPr>
        </p:nvSpPr>
        <p:spPr>
          <a:ln/>
        </p:spPr>
      </p:sp>
      <p:sp>
        <p:nvSpPr>
          <p:cNvPr id="575491" name="Rectangle 3">
            <a:extLst>
              <a:ext uri="{FF2B5EF4-FFF2-40B4-BE49-F238E27FC236}">
                <a16:creationId xmlns:a16="http://schemas.microsoft.com/office/drawing/2014/main" id="{250D4A67-845A-4DFB-9426-A2F291495DA4}"/>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66DA9B-BE29-4880-9568-D540B0B9C363}"/>
              </a:ext>
            </a:extLst>
          </p:cNvPr>
          <p:cNvSpPr>
            <a:spLocks noGrp="1" noChangeArrowheads="1"/>
          </p:cNvSpPr>
          <p:nvPr>
            <p:ph type="sldNum" sz="quarter" idx="5"/>
          </p:nvPr>
        </p:nvSpPr>
        <p:spPr>
          <a:ln/>
        </p:spPr>
        <p:txBody>
          <a:bodyPr/>
          <a:lstStyle/>
          <a:p>
            <a:fld id="{9B06DCB3-CE23-47CD-A5E1-80942C8FA476}" type="slidenum">
              <a:rPr lang="ko-KR" altLang="en-US"/>
              <a:pPr/>
              <a:t>27</a:t>
            </a:fld>
            <a:endParaRPr lang="en-US" altLang="ko-KR"/>
          </a:p>
        </p:txBody>
      </p:sp>
      <p:sp>
        <p:nvSpPr>
          <p:cNvPr id="576514" name="Rectangle 2">
            <a:extLst>
              <a:ext uri="{FF2B5EF4-FFF2-40B4-BE49-F238E27FC236}">
                <a16:creationId xmlns:a16="http://schemas.microsoft.com/office/drawing/2014/main" id="{04767F5C-FE77-4688-86C5-1CB487958863}"/>
              </a:ext>
            </a:extLst>
          </p:cNvPr>
          <p:cNvSpPr>
            <a:spLocks noGrp="1" noRot="1" noChangeAspect="1" noChangeArrowheads="1" noTextEdit="1"/>
          </p:cNvSpPr>
          <p:nvPr>
            <p:ph type="sldImg"/>
          </p:nvPr>
        </p:nvSpPr>
        <p:spPr>
          <a:ln/>
        </p:spPr>
      </p:sp>
      <p:sp>
        <p:nvSpPr>
          <p:cNvPr id="576515" name="Rectangle 3">
            <a:extLst>
              <a:ext uri="{FF2B5EF4-FFF2-40B4-BE49-F238E27FC236}">
                <a16:creationId xmlns:a16="http://schemas.microsoft.com/office/drawing/2014/main" id="{B6E87DDD-6234-444F-8D3C-CFBE11DD699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6D9B44-F728-4720-BED4-1AA1A93A234E}"/>
              </a:ext>
            </a:extLst>
          </p:cNvPr>
          <p:cNvSpPr>
            <a:spLocks noGrp="1" noChangeArrowheads="1"/>
          </p:cNvSpPr>
          <p:nvPr>
            <p:ph type="sldNum" sz="quarter" idx="5"/>
          </p:nvPr>
        </p:nvSpPr>
        <p:spPr>
          <a:ln/>
        </p:spPr>
        <p:txBody>
          <a:bodyPr/>
          <a:lstStyle/>
          <a:p>
            <a:fld id="{4A47F4D6-76D2-4687-94AB-A1078013BD8C}" type="slidenum">
              <a:rPr lang="ko-KR" altLang="en-US"/>
              <a:pPr/>
              <a:t>8</a:t>
            </a:fld>
            <a:endParaRPr lang="en-US" altLang="ko-KR"/>
          </a:p>
        </p:txBody>
      </p:sp>
      <p:sp>
        <p:nvSpPr>
          <p:cNvPr id="558082" name="Rectangle 2">
            <a:extLst>
              <a:ext uri="{FF2B5EF4-FFF2-40B4-BE49-F238E27FC236}">
                <a16:creationId xmlns:a16="http://schemas.microsoft.com/office/drawing/2014/main" id="{7499B987-9DDD-4D4A-9706-064B2659695E}"/>
              </a:ext>
            </a:extLst>
          </p:cNvPr>
          <p:cNvSpPr>
            <a:spLocks noGrp="1" noRot="1" noChangeAspect="1" noChangeArrowheads="1" noTextEdit="1"/>
          </p:cNvSpPr>
          <p:nvPr>
            <p:ph type="sldImg"/>
          </p:nvPr>
        </p:nvSpPr>
        <p:spPr>
          <a:ln/>
        </p:spPr>
      </p:sp>
      <p:sp>
        <p:nvSpPr>
          <p:cNvPr id="558083" name="Rectangle 3">
            <a:extLst>
              <a:ext uri="{FF2B5EF4-FFF2-40B4-BE49-F238E27FC236}">
                <a16:creationId xmlns:a16="http://schemas.microsoft.com/office/drawing/2014/main" id="{B2A59EED-B7C8-4FE0-A28D-8E4A7163BC0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FAACCC-01D9-4C0B-85C3-FB148A8EB861}"/>
              </a:ext>
            </a:extLst>
          </p:cNvPr>
          <p:cNvSpPr>
            <a:spLocks noGrp="1" noChangeArrowheads="1"/>
          </p:cNvSpPr>
          <p:nvPr>
            <p:ph type="sldNum" sz="quarter" idx="5"/>
          </p:nvPr>
        </p:nvSpPr>
        <p:spPr>
          <a:ln/>
        </p:spPr>
        <p:txBody>
          <a:bodyPr/>
          <a:lstStyle/>
          <a:p>
            <a:fld id="{9EE24197-762B-4DC9-9518-8CBE4C28C2C3}" type="slidenum">
              <a:rPr lang="ko-KR" altLang="en-US"/>
              <a:pPr/>
              <a:t>28</a:t>
            </a:fld>
            <a:endParaRPr lang="en-US" altLang="ko-KR"/>
          </a:p>
        </p:txBody>
      </p:sp>
      <p:sp>
        <p:nvSpPr>
          <p:cNvPr id="577538" name="Rectangle 2">
            <a:extLst>
              <a:ext uri="{FF2B5EF4-FFF2-40B4-BE49-F238E27FC236}">
                <a16:creationId xmlns:a16="http://schemas.microsoft.com/office/drawing/2014/main" id="{B7F71D3E-33A5-4023-AED6-257E861971A3}"/>
              </a:ext>
            </a:extLst>
          </p:cNvPr>
          <p:cNvSpPr>
            <a:spLocks noGrp="1" noRot="1" noChangeAspect="1" noChangeArrowheads="1" noTextEdit="1"/>
          </p:cNvSpPr>
          <p:nvPr>
            <p:ph type="sldImg"/>
          </p:nvPr>
        </p:nvSpPr>
        <p:spPr>
          <a:ln/>
        </p:spPr>
      </p:sp>
      <p:sp>
        <p:nvSpPr>
          <p:cNvPr id="577539" name="Rectangle 3">
            <a:extLst>
              <a:ext uri="{FF2B5EF4-FFF2-40B4-BE49-F238E27FC236}">
                <a16:creationId xmlns:a16="http://schemas.microsoft.com/office/drawing/2014/main" id="{AFFF4550-F41F-4225-B8C3-8DDE1E643EF5}"/>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2AE13E-42C7-49C6-8FEF-BF9B99A1A008}"/>
              </a:ext>
            </a:extLst>
          </p:cNvPr>
          <p:cNvSpPr>
            <a:spLocks noGrp="1" noChangeArrowheads="1"/>
          </p:cNvSpPr>
          <p:nvPr>
            <p:ph type="sldNum" sz="quarter" idx="5"/>
          </p:nvPr>
        </p:nvSpPr>
        <p:spPr>
          <a:ln/>
        </p:spPr>
        <p:txBody>
          <a:bodyPr/>
          <a:lstStyle/>
          <a:p>
            <a:fld id="{50EF2929-C78C-4A49-ABE4-C4F9A327EDA2}" type="slidenum">
              <a:rPr lang="ko-KR" altLang="en-US"/>
              <a:pPr/>
              <a:t>29</a:t>
            </a:fld>
            <a:endParaRPr lang="en-US" altLang="ko-KR"/>
          </a:p>
        </p:txBody>
      </p:sp>
      <p:sp>
        <p:nvSpPr>
          <p:cNvPr id="578562" name="Rectangle 2">
            <a:extLst>
              <a:ext uri="{FF2B5EF4-FFF2-40B4-BE49-F238E27FC236}">
                <a16:creationId xmlns:a16="http://schemas.microsoft.com/office/drawing/2014/main" id="{C4827E8D-C374-405C-9272-908A8E79B986}"/>
              </a:ext>
            </a:extLst>
          </p:cNvPr>
          <p:cNvSpPr>
            <a:spLocks noGrp="1" noRot="1" noChangeAspect="1" noChangeArrowheads="1" noTextEdit="1"/>
          </p:cNvSpPr>
          <p:nvPr>
            <p:ph type="sldImg"/>
          </p:nvPr>
        </p:nvSpPr>
        <p:spPr>
          <a:ln/>
        </p:spPr>
      </p:sp>
      <p:sp>
        <p:nvSpPr>
          <p:cNvPr id="578563" name="Rectangle 3">
            <a:extLst>
              <a:ext uri="{FF2B5EF4-FFF2-40B4-BE49-F238E27FC236}">
                <a16:creationId xmlns:a16="http://schemas.microsoft.com/office/drawing/2014/main" id="{D59D75C5-FD10-4FE8-96D1-391B2BE559C2}"/>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F1F86E-08A9-4790-8601-E36CB54A489F}"/>
              </a:ext>
            </a:extLst>
          </p:cNvPr>
          <p:cNvSpPr>
            <a:spLocks noGrp="1" noChangeArrowheads="1"/>
          </p:cNvSpPr>
          <p:nvPr>
            <p:ph type="sldNum" sz="quarter" idx="5"/>
          </p:nvPr>
        </p:nvSpPr>
        <p:spPr>
          <a:ln/>
        </p:spPr>
        <p:txBody>
          <a:bodyPr/>
          <a:lstStyle/>
          <a:p>
            <a:fld id="{C7695C48-9E8B-4196-A044-E836D406E03C}" type="slidenum">
              <a:rPr lang="ko-KR" altLang="en-US"/>
              <a:pPr/>
              <a:t>30</a:t>
            </a:fld>
            <a:endParaRPr lang="en-US" altLang="ko-KR"/>
          </a:p>
        </p:txBody>
      </p:sp>
      <p:sp>
        <p:nvSpPr>
          <p:cNvPr id="579586" name="Rectangle 2">
            <a:extLst>
              <a:ext uri="{FF2B5EF4-FFF2-40B4-BE49-F238E27FC236}">
                <a16:creationId xmlns:a16="http://schemas.microsoft.com/office/drawing/2014/main" id="{949FBD5C-C309-4BB9-9D09-4226251F5ACA}"/>
              </a:ext>
            </a:extLst>
          </p:cNvPr>
          <p:cNvSpPr>
            <a:spLocks noGrp="1" noRot="1" noChangeAspect="1" noChangeArrowheads="1" noTextEdit="1"/>
          </p:cNvSpPr>
          <p:nvPr>
            <p:ph type="sldImg"/>
          </p:nvPr>
        </p:nvSpPr>
        <p:spPr>
          <a:ln/>
        </p:spPr>
      </p:sp>
      <p:sp>
        <p:nvSpPr>
          <p:cNvPr id="579587" name="Rectangle 3">
            <a:extLst>
              <a:ext uri="{FF2B5EF4-FFF2-40B4-BE49-F238E27FC236}">
                <a16:creationId xmlns:a16="http://schemas.microsoft.com/office/drawing/2014/main" id="{FAA7EF91-7975-445F-A3A0-6A5248A6DFDC}"/>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2688D7-7B80-42B9-8E5A-F16E4A7F8734}"/>
              </a:ext>
            </a:extLst>
          </p:cNvPr>
          <p:cNvSpPr>
            <a:spLocks noGrp="1" noChangeArrowheads="1"/>
          </p:cNvSpPr>
          <p:nvPr>
            <p:ph type="sldNum" sz="quarter" idx="5"/>
          </p:nvPr>
        </p:nvSpPr>
        <p:spPr>
          <a:ln/>
        </p:spPr>
        <p:txBody>
          <a:bodyPr/>
          <a:lstStyle/>
          <a:p>
            <a:fld id="{A4DC90EB-EA67-40B2-9D39-47375E5E00B4}" type="slidenum">
              <a:rPr lang="ko-KR" altLang="en-US"/>
              <a:pPr/>
              <a:t>31</a:t>
            </a:fld>
            <a:endParaRPr lang="en-US" altLang="ko-KR"/>
          </a:p>
        </p:txBody>
      </p:sp>
      <p:sp>
        <p:nvSpPr>
          <p:cNvPr id="580610" name="Rectangle 2">
            <a:extLst>
              <a:ext uri="{FF2B5EF4-FFF2-40B4-BE49-F238E27FC236}">
                <a16:creationId xmlns:a16="http://schemas.microsoft.com/office/drawing/2014/main" id="{A7F9EFEC-4D63-48EA-8DDB-00D29B2B9E95}"/>
              </a:ext>
            </a:extLst>
          </p:cNvPr>
          <p:cNvSpPr>
            <a:spLocks noGrp="1" noRot="1" noChangeAspect="1" noChangeArrowheads="1" noTextEdit="1"/>
          </p:cNvSpPr>
          <p:nvPr>
            <p:ph type="sldImg"/>
          </p:nvPr>
        </p:nvSpPr>
        <p:spPr>
          <a:ln/>
        </p:spPr>
      </p:sp>
      <p:sp>
        <p:nvSpPr>
          <p:cNvPr id="580611" name="Rectangle 3">
            <a:extLst>
              <a:ext uri="{FF2B5EF4-FFF2-40B4-BE49-F238E27FC236}">
                <a16:creationId xmlns:a16="http://schemas.microsoft.com/office/drawing/2014/main" id="{55DD02AA-7E11-4426-BF64-C96C8F04F58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E2D74F-383F-45E3-82CE-17902AE0AF55}"/>
              </a:ext>
            </a:extLst>
          </p:cNvPr>
          <p:cNvSpPr>
            <a:spLocks noGrp="1" noChangeArrowheads="1"/>
          </p:cNvSpPr>
          <p:nvPr>
            <p:ph type="sldNum" sz="quarter" idx="5"/>
          </p:nvPr>
        </p:nvSpPr>
        <p:spPr>
          <a:ln/>
        </p:spPr>
        <p:txBody>
          <a:bodyPr/>
          <a:lstStyle/>
          <a:p>
            <a:fld id="{0304CDA3-8EBD-44AF-AAFA-1F316630771A}" type="slidenum">
              <a:rPr lang="ko-KR" altLang="en-US"/>
              <a:pPr/>
              <a:t>32</a:t>
            </a:fld>
            <a:endParaRPr lang="en-US" altLang="ko-KR"/>
          </a:p>
        </p:txBody>
      </p:sp>
      <p:sp>
        <p:nvSpPr>
          <p:cNvPr id="581634" name="Rectangle 2">
            <a:extLst>
              <a:ext uri="{FF2B5EF4-FFF2-40B4-BE49-F238E27FC236}">
                <a16:creationId xmlns:a16="http://schemas.microsoft.com/office/drawing/2014/main" id="{FA6E0330-BBA1-49F4-B252-B4819B6859EA}"/>
              </a:ext>
            </a:extLst>
          </p:cNvPr>
          <p:cNvSpPr>
            <a:spLocks noGrp="1" noRot="1" noChangeAspect="1" noChangeArrowheads="1" noTextEdit="1"/>
          </p:cNvSpPr>
          <p:nvPr>
            <p:ph type="sldImg"/>
          </p:nvPr>
        </p:nvSpPr>
        <p:spPr>
          <a:ln/>
        </p:spPr>
      </p:sp>
      <p:sp>
        <p:nvSpPr>
          <p:cNvPr id="581635" name="Rectangle 3">
            <a:extLst>
              <a:ext uri="{FF2B5EF4-FFF2-40B4-BE49-F238E27FC236}">
                <a16:creationId xmlns:a16="http://schemas.microsoft.com/office/drawing/2014/main" id="{5BBA6B8A-F947-4CD8-8C2F-029072E80780}"/>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F3B2DD-DFD3-4986-940A-F3F5E61B4504}"/>
              </a:ext>
            </a:extLst>
          </p:cNvPr>
          <p:cNvSpPr>
            <a:spLocks noGrp="1" noChangeArrowheads="1"/>
          </p:cNvSpPr>
          <p:nvPr>
            <p:ph type="sldNum" sz="quarter" idx="5"/>
          </p:nvPr>
        </p:nvSpPr>
        <p:spPr>
          <a:ln/>
        </p:spPr>
        <p:txBody>
          <a:bodyPr/>
          <a:lstStyle/>
          <a:p>
            <a:fld id="{47EA0C73-E0CD-4F6D-94E0-C81F47C4C76B}" type="slidenum">
              <a:rPr lang="ko-KR" altLang="en-US"/>
              <a:pPr/>
              <a:t>9</a:t>
            </a:fld>
            <a:endParaRPr lang="en-US" altLang="ko-KR"/>
          </a:p>
        </p:txBody>
      </p:sp>
      <p:sp>
        <p:nvSpPr>
          <p:cNvPr id="560130" name="Rectangle 2">
            <a:extLst>
              <a:ext uri="{FF2B5EF4-FFF2-40B4-BE49-F238E27FC236}">
                <a16:creationId xmlns:a16="http://schemas.microsoft.com/office/drawing/2014/main" id="{97A23CF1-F1E2-4998-8828-A2EE6695E5D8}"/>
              </a:ext>
            </a:extLst>
          </p:cNvPr>
          <p:cNvSpPr>
            <a:spLocks noGrp="1" noRot="1" noChangeAspect="1" noChangeArrowheads="1" noTextEdit="1"/>
          </p:cNvSpPr>
          <p:nvPr>
            <p:ph type="sldImg"/>
          </p:nvPr>
        </p:nvSpPr>
        <p:spPr>
          <a:ln/>
        </p:spPr>
      </p:sp>
      <p:sp>
        <p:nvSpPr>
          <p:cNvPr id="560131" name="Rectangle 3">
            <a:extLst>
              <a:ext uri="{FF2B5EF4-FFF2-40B4-BE49-F238E27FC236}">
                <a16:creationId xmlns:a16="http://schemas.microsoft.com/office/drawing/2014/main" id="{3052DECE-8A72-4649-9AF1-F7FE48F25EFE}"/>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BFEDEC-00A4-4EDA-913A-94D0E98ED96D}"/>
              </a:ext>
            </a:extLst>
          </p:cNvPr>
          <p:cNvSpPr>
            <a:spLocks noGrp="1" noChangeArrowheads="1"/>
          </p:cNvSpPr>
          <p:nvPr>
            <p:ph type="sldNum" sz="quarter" idx="5"/>
          </p:nvPr>
        </p:nvSpPr>
        <p:spPr>
          <a:ln/>
        </p:spPr>
        <p:txBody>
          <a:bodyPr/>
          <a:lstStyle/>
          <a:p>
            <a:fld id="{0882274F-2526-427B-84AE-2F720C3F13FC}" type="slidenum">
              <a:rPr lang="ko-KR" altLang="en-US"/>
              <a:pPr/>
              <a:t>12</a:t>
            </a:fld>
            <a:endParaRPr lang="en-US" altLang="ko-KR"/>
          </a:p>
        </p:txBody>
      </p:sp>
      <p:sp>
        <p:nvSpPr>
          <p:cNvPr id="561154" name="Rectangle 2">
            <a:extLst>
              <a:ext uri="{FF2B5EF4-FFF2-40B4-BE49-F238E27FC236}">
                <a16:creationId xmlns:a16="http://schemas.microsoft.com/office/drawing/2014/main" id="{5E5ECED3-D0B4-491A-B535-5F219B2EA07D}"/>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74E58117-6D99-4EEB-ACB3-B49BC7D5793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FAABD7-9BF6-43BC-8931-5E1403E694D6}"/>
              </a:ext>
            </a:extLst>
          </p:cNvPr>
          <p:cNvSpPr>
            <a:spLocks noGrp="1" noChangeArrowheads="1"/>
          </p:cNvSpPr>
          <p:nvPr>
            <p:ph type="sldNum" sz="quarter" idx="5"/>
          </p:nvPr>
        </p:nvSpPr>
        <p:spPr>
          <a:ln/>
        </p:spPr>
        <p:txBody>
          <a:bodyPr/>
          <a:lstStyle/>
          <a:p>
            <a:fld id="{D5518C11-B56E-4C99-83B2-C1E0CF48F3ED}" type="slidenum">
              <a:rPr lang="ko-KR" altLang="en-US"/>
              <a:pPr/>
              <a:t>13</a:t>
            </a:fld>
            <a:endParaRPr lang="en-US" altLang="ko-KR"/>
          </a:p>
        </p:txBody>
      </p:sp>
      <p:sp>
        <p:nvSpPr>
          <p:cNvPr id="562178" name="Rectangle 2">
            <a:extLst>
              <a:ext uri="{FF2B5EF4-FFF2-40B4-BE49-F238E27FC236}">
                <a16:creationId xmlns:a16="http://schemas.microsoft.com/office/drawing/2014/main" id="{A4E4CF62-0814-42AC-9B2C-6210CA7D0B0B}"/>
              </a:ext>
            </a:extLst>
          </p:cNvPr>
          <p:cNvSpPr>
            <a:spLocks noGrp="1" noRot="1" noChangeAspect="1" noChangeArrowheads="1" noTextEdit="1"/>
          </p:cNvSpPr>
          <p:nvPr>
            <p:ph type="sldImg"/>
          </p:nvPr>
        </p:nvSpPr>
        <p:spPr>
          <a:ln/>
        </p:spPr>
      </p:sp>
      <p:sp>
        <p:nvSpPr>
          <p:cNvPr id="562179" name="Rectangle 3">
            <a:extLst>
              <a:ext uri="{FF2B5EF4-FFF2-40B4-BE49-F238E27FC236}">
                <a16:creationId xmlns:a16="http://schemas.microsoft.com/office/drawing/2014/main" id="{CE038482-86E2-4ED3-BF91-27AE886BCD8D}"/>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1D3437-A1FA-4FC4-B9C1-E1849372A451}"/>
              </a:ext>
            </a:extLst>
          </p:cNvPr>
          <p:cNvSpPr>
            <a:spLocks noGrp="1" noChangeArrowheads="1"/>
          </p:cNvSpPr>
          <p:nvPr>
            <p:ph type="sldNum" sz="quarter" idx="5"/>
          </p:nvPr>
        </p:nvSpPr>
        <p:spPr>
          <a:ln/>
        </p:spPr>
        <p:txBody>
          <a:bodyPr/>
          <a:lstStyle/>
          <a:p>
            <a:fld id="{C2A380BA-C649-42BF-835A-9F0319B16C70}" type="slidenum">
              <a:rPr lang="ko-KR" altLang="en-US"/>
              <a:pPr/>
              <a:t>14</a:t>
            </a:fld>
            <a:endParaRPr lang="en-US" altLang="ko-KR"/>
          </a:p>
        </p:txBody>
      </p:sp>
      <p:sp>
        <p:nvSpPr>
          <p:cNvPr id="563202" name="Rectangle 2">
            <a:extLst>
              <a:ext uri="{FF2B5EF4-FFF2-40B4-BE49-F238E27FC236}">
                <a16:creationId xmlns:a16="http://schemas.microsoft.com/office/drawing/2014/main" id="{A1A9E2FF-74FD-4FCC-A577-F48D7663E60F}"/>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id="{795E6E72-BC70-49C3-A0C7-1645EEC12636}"/>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CC323D-32B0-4065-902C-9F891B452BFE}"/>
              </a:ext>
            </a:extLst>
          </p:cNvPr>
          <p:cNvSpPr>
            <a:spLocks noGrp="1" noChangeArrowheads="1"/>
          </p:cNvSpPr>
          <p:nvPr>
            <p:ph type="sldNum" sz="quarter" idx="5"/>
          </p:nvPr>
        </p:nvSpPr>
        <p:spPr>
          <a:ln/>
        </p:spPr>
        <p:txBody>
          <a:bodyPr/>
          <a:lstStyle/>
          <a:p>
            <a:fld id="{01BE6374-66A9-4EBD-ADC7-27BC88B9F12C}" type="slidenum">
              <a:rPr lang="ko-KR" altLang="en-US"/>
              <a:pPr/>
              <a:t>15</a:t>
            </a:fld>
            <a:endParaRPr lang="en-US" altLang="ko-KR"/>
          </a:p>
        </p:txBody>
      </p:sp>
      <p:sp>
        <p:nvSpPr>
          <p:cNvPr id="564226" name="Rectangle 2">
            <a:extLst>
              <a:ext uri="{FF2B5EF4-FFF2-40B4-BE49-F238E27FC236}">
                <a16:creationId xmlns:a16="http://schemas.microsoft.com/office/drawing/2014/main" id="{C44E94EF-06FB-47FF-A90F-431A6FDDC7C5}"/>
              </a:ext>
            </a:extLst>
          </p:cNvPr>
          <p:cNvSpPr>
            <a:spLocks noGrp="1" noRot="1" noChangeAspect="1" noChangeArrowheads="1" noTextEdit="1"/>
          </p:cNvSpPr>
          <p:nvPr>
            <p:ph type="sldImg"/>
          </p:nvPr>
        </p:nvSpPr>
        <p:spPr>
          <a:ln/>
        </p:spPr>
      </p:sp>
      <p:sp>
        <p:nvSpPr>
          <p:cNvPr id="564227" name="Rectangle 3">
            <a:extLst>
              <a:ext uri="{FF2B5EF4-FFF2-40B4-BE49-F238E27FC236}">
                <a16:creationId xmlns:a16="http://schemas.microsoft.com/office/drawing/2014/main" id="{74F8B204-5C1A-4954-B5F2-32571CC17DFC}"/>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4043EE-9DBD-4C8D-A008-67D1BD192EEF}"/>
              </a:ext>
            </a:extLst>
          </p:cNvPr>
          <p:cNvSpPr>
            <a:spLocks noGrp="1" noChangeArrowheads="1"/>
          </p:cNvSpPr>
          <p:nvPr>
            <p:ph type="sldNum" sz="quarter" idx="5"/>
          </p:nvPr>
        </p:nvSpPr>
        <p:spPr>
          <a:ln/>
        </p:spPr>
        <p:txBody>
          <a:bodyPr/>
          <a:lstStyle/>
          <a:p>
            <a:fld id="{EAA28CC7-9416-4C32-99FF-6BCC22C48899}" type="slidenum">
              <a:rPr lang="ko-KR" altLang="en-US"/>
              <a:pPr/>
              <a:t>16</a:t>
            </a:fld>
            <a:endParaRPr lang="en-US" altLang="ko-KR"/>
          </a:p>
        </p:txBody>
      </p:sp>
      <p:sp>
        <p:nvSpPr>
          <p:cNvPr id="565250" name="Rectangle 2">
            <a:extLst>
              <a:ext uri="{FF2B5EF4-FFF2-40B4-BE49-F238E27FC236}">
                <a16:creationId xmlns:a16="http://schemas.microsoft.com/office/drawing/2014/main" id="{88EB338C-8E7E-4E33-AB04-6B911A1AF2C9}"/>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id="{BEB83955-63D9-4F3C-A6FA-31CCB6C5B57F}"/>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4427B1-A6B5-430E-AA7B-81C0450D3444}"/>
              </a:ext>
            </a:extLst>
          </p:cNvPr>
          <p:cNvSpPr>
            <a:spLocks noGrp="1" noChangeArrowheads="1"/>
          </p:cNvSpPr>
          <p:nvPr>
            <p:ph type="sldNum" sz="quarter" idx="5"/>
          </p:nvPr>
        </p:nvSpPr>
        <p:spPr>
          <a:ln/>
        </p:spPr>
        <p:txBody>
          <a:bodyPr/>
          <a:lstStyle/>
          <a:p>
            <a:fld id="{8F4C431D-2BD0-4A8A-8145-7720F49A106D}" type="slidenum">
              <a:rPr lang="ko-KR" altLang="en-US"/>
              <a:pPr/>
              <a:t>17</a:t>
            </a:fld>
            <a:endParaRPr lang="en-US" altLang="ko-KR"/>
          </a:p>
        </p:txBody>
      </p:sp>
      <p:sp>
        <p:nvSpPr>
          <p:cNvPr id="566274" name="Rectangle 2">
            <a:extLst>
              <a:ext uri="{FF2B5EF4-FFF2-40B4-BE49-F238E27FC236}">
                <a16:creationId xmlns:a16="http://schemas.microsoft.com/office/drawing/2014/main" id="{7BDB5745-7289-4A0A-ACCE-B1572636C0BD}"/>
              </a:ext>
            </a:extLst>
          </p:cNvPr>
          <p:cNvSpPr>
            <a:spLocks noGrp="1" noRot="1" noChangeAspect="1" noChangeArrowheads="1" noTextEdit="1"/>
          </p:cNvSpPr>
          <p:nvPr>
            <p:ph type="sldImg"/>
          </p:nvPr>
        </p:nvSpPr>
        <p:spPr>
          <a:ln/>
        </p:spPr>
      </p:sp>
      <p:sp>
        <p:nvSpPr>
          <p:cNvPr id="566275" name="Rectangle 3">
            <a:extLst>
              <a:ext uri="{FF2B5EF4-FFF2-40B4-BE49-F238E27FC236}">
                <a16:creationId xmlns:a16="http://schemas.microsoft.com/office/drawing/2014/main" id="{126AFABE-3553-4226-AEDB-6C343B69F648}"/>
              </a:ext>
            </a:extLst>
          </p:cNvPr>
          <p:cNvSpPr>
            <a:spLocks noGrp="1" noChangeArrowheads="1"/>
          </p:cNvSpPr>
          <p:nvPr>
            <p:ph type="body" idx="1"/>
          </p:nvPr>
        </p:nvSpPr>
        <p:spPr/>
        <p:txBody>
          <a:bodyPr/>
          <a:lstStyle/>
          <a:p>
            <a:endParaRPr lang="ko-KR" altLang="en-US">
              <a:ea typeface="굴림" panose="020B0600000101010101"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27F340C5-513D-4C25-B1D5-43A40F31A99B}"/>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BC5B9CB3-E9AE-4A49-B86B-3F969A819435}"/>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81AC0856-4A8D-4ADA-9EFD-94AF10A5C57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49" name="Rectangle 5">
                <a:extLst>
                  <a:ext uri="{FF2B5EF4-FFF2-40B4-BE49-F238E27FC236}">
                    <a16:creationId xmlns:a16="http://schemas.microsoft.com/office/drawing/2014/main" id="{83C546CD-EDF5-4DD1-BDE3-D49B65B05B9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210950" name="Group 6">
              <a:extLst>
                <a:ext uri="{FF2B5EF4-FFF2-40B4-BE49-F238E27FC236}">
                  <a16:creationId xmlns:a16="http://schemas.microsoft.com/office/drawing/2014/main" id="{F8F79627-25D6-4093-80BB-EDCEEDBB0778}"/>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B7B5CF3D-A6A2-4A41-AF4A-BEAF3FB85E5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2" name="Rectangle 8">
                <a:extLst>
                  <a:ext uri="{FF2B5EF4-FFF2-40B4-BE49-F238E27FC236}">
                    <a16:creationId xmlns:a16="http://schemas.microsoft.com/office/drawing/2014/main" id="{74C0F1C7-DA33-4C9A-9616-894147F9141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3" name="Rectangle 9">
              <a:extLst>
                <a:ext uri="{FF2B5EF4-FFF2-40B4-BE49-F238E27FC236}">
                  <a16:creationId xmlns:a16="http://schemas.microsoft.com/office/drawing/2014/main" id="{595B574B-5AF3-4EA8-AB34-383EE8F3383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4" name="Rectangle 10">
              <a:extLst>
                <a:ext uri="{FF2B5EF4-FFF2-40B4-BE49-F238E27FC236}">
                  <a16:creationId xmlns:a16="http://schemas.microsoft.com/office/drawing/2014/main" id="{B661D562-C7ED-4807-8F4B-638AAF175CED}"/>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10955" name="Rectangle 11">
              <a:extLst>
                <a:ext uri="{FF2B5EF4-FFF2-40B4-BE49-F238E27FC236}">
                  <a16:creationId xmlns:a16="http://schemas.microsoft.com/office/drawing/2014/main" id="{0C181903-2B55-48BA-94DB-4AD4A54E917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210956" name="Rectangle 12">
            <a:extLst>
              <a:ext uri="{FF2B5EF4-FFF2-40B4-BE49-F238E27FC236}">
                <a16:creationId xmlns:a16="http://schemas.microsoft.com/office/drawing/2014/main" id="{76F53EBD-D5B7-47D5-B95C-8FC8780EEF74}"/>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ko-KR" noProof="0"/>
              <a:t>Click to edit Master title style</a:t>
            </a:r>
          </a:p>
        </p:txBody>
      </p:sp>
      <p:sp>
        <p:nvSpPr>
          <p:cNvPr id="210957" name="Rectangle 13">
            <a:extLst>
              <a:ext uri="{FF2B5EF4-FFF2-40B4-BE49-F238E27FC236}">
                <a16:creationId xmlns:a16="http://schemas.microsoft.com/office/drawing/2014/main" id="{F43995BA-939B-461D-A19B-02BF2CBF1AE2}"/>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altLang="ko-KR" noProof="0"/>
              <a:t>Click to edit Master subtitle style</a:t>
            </a:r>
          </a:p>
        </p:txBody>
      </p:sp>
      <p:sp>
        <p:nvSpPr>
          <p:cNvPr id="210958" name="Rectangle 14">
            <a:extLst>
              <a:ext uri="{FF2B5EF4-FFF2-40B4-BE49-F238E27FC236}">
                <a16:creationId xmlns:a16="http://schemas.microsoft.com/office/drawing/2014/main" id="{71BC812B-6372-4703-BEE9-6D6F907A2EE6}"/>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ko-KR"/>
          </a:p>
        </p:txBody>
      </p:sp>
      <p:sp>
        <p:nvSpPr>
          <p:cNvPr id="210959" name="Rectangle 15">
            <a:extLst>
              <a:ext uri="{FF2B5EF4-FFF2-40B4-BE49-F238E27FC236}">
                <a16:creationId xmlns:a16="http://schemas.microsoft.com/office/drawing/2014/main" id="{7DBA7934-B7A0-46FC-AEF8-04C1F6D9F6EA}"/>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ko-KR"/>
          </a:p>
        </p:txBody>
      </p:sp>
      <p:sp>
        <p:nvSpPr>
          <p:cNvPr id="210960" name="Rectangle 16">
            <a:extLst>
              <a:ext uri="{FF2B5EF4-FFF2-40B4-BE49-F238E27FC236}">
                <a16:creationId xmlns:a16="http://schemas.microsoft.com/office/drawing/2014/main" id="{84B2C97A-EB20-4AB6-BFC6-A872B7AF277F}"/>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7EF91E82-D42A-4F01-9DDA-337DA71FF33C}" type="slidenum">
              <a:rPr lang="ko-KR" altLang="en-US"/>
              <a:pPr/>
              <a:t>‹#›</a:t>
            </a:fld>
            <a:endParaRPr lang="en-US" altLang="ko-KR"/>
          </a:p>
        </p:txBody>
      </p:sp>
      <p:sp>
        <p:nvSpPr>
          <p:cNvPr id="210961" name="Text Box 17">
            <a:extLst>
              <a:ext uri="{FF2B5EF4-FFF2-40B4-BE49-F238E27FC236}">
                <a16:creationId xmlns:a16="http://schemas.microsoft.com/office/drawing/2014/main" id="{1B9D8E96-0FD2-47E7-AA1F-FE8F2CDB4AA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4F01C912-D91A-4077-8A3D-70DBDCB71A35}"/>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99C42B-8F7E-4561-A9A1-895046F4F855}"/>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8605A28-0DFC-46FA-B53B-97BF584EAF50}"/>
              </a:ext>
            </a:extLst>
          </p:cNvPr>
          <p:cNvSpPr>
            <a:spLocks noGrp="1"/>
          </p:cNvSpPr>
          <p:nvPr>
            <p:ph type="body" orient="vert" idx="1"/>
          </p:nvPr>
        </p:nvSpPr>
        <p:spPr>
          <a:xfrm>
            <a:off x="628650" y="1825625"/>
            <a:ext cx="7886700" cy="43513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63A5E29-72E1-4660-84AE-03765A769C0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BACA8D9F-200D-4507-8661-E8515E70120E}"/>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50E61CBC-A991-4CD2-AD85-509B29F7AD71}"/>
              </a:ext>
            </a:extLst>
          </p:cNvPr>
          <p:cNvSpPr>
            <a:spLocks noGrp="1"/>
          </p:cNvSpPr>
          <p:nvPr>
            <p:ph type="sldNum" sz="quarter" idx="12"/>
          </p:nvPr>
        </p:nvSpPr>
        <p:spPr/>
        <p:txBody>
          <a:bodyPr/>
          <a:lstStyle>
            <a:lvl1pPr>
              <a:defRPr/>
            </a:lvl1pPr>
          </a:lstStyle>
          <a:p>
            <a:fld id="{F9C8A887-64C2-4F79-A253-52737D58F9F3}" type="slidenum">
              <a:rPr lang="ko-KR" altLang="en-US"/>
              <a:pPr/>
              <a:t>‹#›</a:t>
            </a:fld>
            <a:endParaRPr lang="en-US" altLang="ko-KR"/>
          </a:p>
        </p:txBody>
      </p:sp>
    </p:spTree>
    <p:extLst>
      <p:ext uri="{BB962C8B-B14F-4D97-AF65-F5344CB8AC3E}">
        <p14:creationId xmlns:p14="http://schemas.microsoft.com/office/powerpoint/2010/main" val="82842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0D1C995-D0F6-4262-9EBD-3303B1683453}"/>
              </a:ext>
            </a:extLst>
          </p:cNvPr>
          <p:cNvSpPr>
            <a:spLocks noGrp="1"/>
          </p:cNvSpPr>
          <p:nvPr>
            <p:ph type="title" orient="vert"/>
          </p:nvPr>
        </p:nvSpPr>
        <p:spPr>
          <a:xfrm>
            <a:off x="6543675" y="365125"/>
            <a:ext cx="1971675" cy="5811838"/>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6687D82-6DEA-466D-998E-29448763C0C0}"/>
              </a:ext>
            </a:extLst>
          </p:cNvPr>
          <p:cNvSpPr>
            <a:spLocks noGrp="1"/>
          </p:cNvSpPr>
          <p:nvPr>
            <p:ph type="body" orient="vert" idx="1"/>
          </p:nvPr>
        </p:nvSpPr>
        <p:spPr>
          <a:xfrm>
            <a:off x="628650" y="365125"/>
            <a:ext cx="5762625" cy="5811838"/>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F7EB3B8D-2C2E-453D-A84A-D8A451FA4B6A}"/>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4DE088DB-733C-4251-861A-F90A9120DF21}"/>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DD5D4D4B-F28D-43D4-9CA8-4DE33B501838}"/>
              </a:ext>
            </a:extLst>
          </p:cNvPr>
          <p:cNvSpPr>
            <a:spLocks noGrp="1"/>
          </p:cNvSpPr>
          <p:nvPr>
            <p:ph type="sldNum" sz="quarter" idx="12"/>
          </p:nvPr>
        </p:nvSpPr>
        <p:spPr/>
        <p:txBody>
          <a:bodyPr/>
          <a:lstStyle>
            <a:lvl1pPr>
              <a:defRPr/>
            </a:lvl1pPr>
          </a:lstStyle>
          <a:p>
            <a:fld id="{1CD5BA16-B672-4C1B-A9E9-12BDA2088D54}" type="slidenum">
              <a:rPr lang="ko-KR" altLang="en-US"/>
              <a:pPr/>
              <a:t>‹#›</a:t>
            </a:fld>
            <a:endParaRPr lang="en-US" altLang="ko-KR"/>
          </a:p>
        </p:txBody>
      </p:sp>
    </p:spTree>
    <p:extLst>
      <p:ext uri="{BB962C8B-B14F-4D97-AF65-F5344CB8AC3E}">
        <p14:creationId xmlns:p14="http://schemas.microsoft.com/office/powerpoint/2010/main" val="429292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6308AB-1B61-4652-AB41-2E819D348A84}"/>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F03A486-6966-4B04-A9D8-68B14FF86CEA}"/>
              </a:ext>
            </a:extLst>
          </p:cNvPr>
          <p:cNvSpPr>
            <a:spLocks noGrp="1"/>
          </p:cNvSpPr>
          <p:nvPr>
            <p:ph idx="1"/>
          </p:nvPr>
        </p:nvSpPr>
        <p:spPr>
          <a:xfrm>
            <a:off x="628650" y="1825625"/>
            <a:ext cx="788670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B02A199-7F66-42DB-A3D1-6AD194E0CD9B}"/>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4E02B8AA-1AB4-48CC-BA1B-61DE4D6E8B26}"/>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4C93C6BA-4D59-40DC-9B14-0CA81AB1E039}"/>
              </a:ext>
            </a:extLst>
          </p:cNvPr>
          <p:cNvSpPr>
            <a:spLocks noGrp="1"/>
          </p:cNvSpPr>
          <p:nvPr>
            <p:ph type="sldNum" sz="quarter" idx="12"/>
          </p:nvPr>
        </p:nvSpPr>
        <p:spPr/>
        <p:txBody>
          <a:bodyPr/>
          <a:lstStyle>
            <a:lvl1pPr>
              <a:defRPr/>
            </a:lvl1pPr>
          </a:lstStyle>
          <a:p>
            <a:fld id="{8E9BE697-3C71-47AB-A18A-8BC22767AE13}" type="slidenum">
              <a:rPr lang="ko-KR" altLang="en-US"/>
              <a:pPr/>
              <a:t>‹#›</a:t>
            </a:fld>
            <a:endParaRPr lang="en-US" altLang="ko-KR"/>
          </a:p>
        </p:txBody>
      </p:sp>
    </p:spTree>
    <p:extLst>
      <p:ext uri="{BB962C8B-B14F-4D97-AF65-F5344CB8AC3E}">
        <p14:creationId xmlns:p14="http://schemas.microsoft.com/office/powerpoint/2010/main" val="4876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2093A8-A968-49E9-A7A5-7C175E631AA1}"/>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A5BEAA8-1D9D-4F4D-8EEA-025115EF8672}"/>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F9708414-7443-454F-98E4-BD8B5D1BFDB9}"/>
              </a:ext>
            </a:extLst>
          </p:cNvPr>
          <p:cNvSpPr>
            <a:spLocks noGrp="1"/>
          </p:cNvSpPr>
          <p:nvPr>
            <p:ph type="dt" sz="half" idx="10"/>
          </p:nvPr>
        </p:nvSpPr>
        <p:spPr/>
        <p:txBody>
          <a:bodyPr/>
          <a:lstStyle>
            <a:lvl1pPr>
              <a:defRPr/>
            </a:lvl1pPr>
          </a:lstStyle>
          <a:p>
            <a:endParaRPr lang="en-US" altLang="ko-KR"/>
          </a:p>
        </p:txBody>
      </p:sp>
      <p:sp>
        <p:nvSpPr>
          <p:cNvPr id="5" name="바닥글 개체 틀 4">
            <a:extLst>
              <a:ext uri="{FF2B5EF4-FFF2-40B4-BE49-F238E27FC236}">
                <a16:creationId xmlns:a16="http://schemas.microsoft.com/office/drawing/2014/main" id="{94B3C4FB-876F-4BAF-BDAF-3451BD67AE83}"/>
              </a:ext>
            </a:extLst>
          </p:cNvPr>
          <p:cNvSpPr>
            <a:spLocks noGrp="1"/>
          </p:cNvSpPr>
          <p:nvPr>
            <p:ph type="ftr" sz="quarter" idx="11"/>
          </p:nvPr>
        </p:nvSpPr>
        <p:spPr/>
        <p:txBody>
          <a:bodyPr/>
          <a:lstStyle>
            <a:lvl1pPr>
              <a:defRPr/>
            </a:lvl1pPr>
          </a:lstStyle>
          <a:p>
            <a:endParaRPr lang="en-US" altLang="ko-KR"/>
          </a:p>
        </p:txBody>
      </p:sp>
      <p:sp>
        <p:nvSpPr>
          <p:cNvPr id="6" name="슬라이드 번호 개체 틀 5">
            <a:extLst>
              <a:ext uri="{FF2B5EF4-FFF2-40B4-BE49-F238E27FC236}">
                <a16:creationId xmlns:a16="http://schemas.microsoft.com/office/drawing/2014/main" id="{BFC53621-3D34-45D3-BB87-57B74FE0A135}"/>
              </a:ext>
            </a:extLst>
          </p:cNvPr>
          <p:cNvSpPr>
            <a:spLocks noGrp="1"/>
          </p:cNvSpPr>
          <p:nvPr>
            <p:ph type="sldNum" sz="quarter" idx="12"/>
          </p:nvPr>
        </p:nvSpPr>
        <p:spPr/>
        <p:txBody>
          <a:bodyPr/>
          <a:lstStyle>
            <a:lvl1pPr>
              <a:defRPr/>
            </a:lvl1pPr>
          </a:lstStyle>
          <a:p>
            <a:fld id="{BD8F7CFE-8908-4E72-9F68-E5BE5022A4D0}" type="slidenum">
              <a:rPr lang="ko-KR" altLang="en-US"/>
              <a:pPr/>
              <a:t>‹#›</a:t>
            </a:fld>
            <a:endParaRPr lang="en-US" altLang="ko-KR"/>
          </a:p>
        </p:txBody>
      </p:sp>
    </p:spTree>
    <p:extLst>
      <p:ext uri="{BB962C8B-B14F-4D97-AF65-F5344CB8AC3E}">
        <p14:creationId xmlns:p14="http://schemas.microsoft.com/office/powerpoint/2010/main" val="150340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9A838D-14D5-415B-9A55-74EE6AD3CC8C}"/>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AE6AB68-EB9F-4250-A03B-469AC587EA30}"/>
              </a:ext>
            </a:extLst>
          </p:cNvPr>
          <p:cNvSpPr>
            <a:spLocks noGrp="1"/>
          </p:cNvSpPr>
          <p:nvPr>
            <p:ph sz="half" idx="1"/>
          </p:nvPr>
        </p:nvSpPr>
        <p:spPr>
          <a:xfrm>
            <a:off x="62865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958D19CA-9C63-45AC-B6B4-0BBF18D34373}"/>
              </a:ext>
            </a:extLst>
          </p:cNvPr>
          <p:cNvSpPr>
            <a:spLocks noGrp="1"/>
          </p:cNvSpPr>
          <p:nvPr>
            <p:ph sz="half" idx="2"/>
          </p:nvPr>
        </p:nvSpPr>
        <p:spPr>
          <a:xfrm>
            <a:off x="4648200" y="1825625"/>
            <a:ext cx="3867150" cy="435133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E8AD4079-0C0F-438E-BA51-900E8AA21B45}"/>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25621608-5AC1-4787-9572-E39122074E43}"/>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6EFFE9EE-DA26-4B6A-A3F7-A780C2614CA8}"/>
              </a:ext>
            </a:extLst>
          </p:cNvPr>
          <p:cNvSpPr>
            <a:spLocks noGrp="1"/>
          </p:cNvSpPr>
          <p:nvPr>
            <p:ph type="sldNum" sz="quarter" idx="12"/>
          </p:nvPr>
        </p:nvSpPr>
        <p:spPr/>
        <p:txBody>
          <a:bodyPr/>
          <a:lstStyle>
            <a:lvl1pPr>
              <a:defRPr/>
            </a:lvl1pPr>
          </a:lstStyle>
          <a:p>
            <a:fld id="{D46BFD03-8B0E-414E-8975-F4672A30705C}" type="slidenum">
              <a:rPr lang="ko-KR" altLang="en-US"/>
              <a:pPr/>
              <a:t>‹#›</a:t>
            </a:fld>
            <a:endParaRPr lang="en-US" altLang="ko-KR"/>
          </a:p>
        </p:txBody>
      </p:sp>
    </p:spTree>
    <p:extLst>
      <p:ext uri="{BB962C8B-B14F-4D97-AF65-F5344CB8AC3E}">
        <p14:creationId xmlns:p14="http://schemas.microsoft.com/office/powerpoint/2010/main" val="106936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02A899-53E6-4A8F-A01F-627DB823D98B}"/>
              </a:ext>
            </a:extLst>
          </p:cNvPr>
          <p:cNvSpPr>
            <a:spLocks noGrp="1"/>
          </p:cNvSpPr>
          <p:nvPr>
            <p:ph type="title"/>
          </p:nvPr>
        </p:nvSpPr>
        <p:spPr>
          <a:xfrm>
            <a:off x="630238" y="365125"/>
            <a:ext cx="7886700" cy="1325563"/>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E098D90-7655-430F-9C32-C5E6E0AECD9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E5638FEA-3CFE-49C1-909A-FC0706450097}"/>
              </a:ext>
            </a:extLst>
          </p:cNvPr>
          <p:cNvSpPr>
            <a:spLocks noGrp="1"/>
          </p:cNvSpPr>
          <p:nvPr>
            <p:ph sz="half" idx="2"/>
          </p:nvPr>
        </p:nvSpPr>
        <p:spPr>
          <a:xfrm>
            <a:off x="630238" y="2505075"/>
            <a:ext cx="3868737"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D6CBD14F-1F94-4897-9A78-0D44843E3A3E}"/>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070F56AA-E7A4-4696-99BA-913BA0F31198}"/>
              </a:ext>
            </a:extLst>
          </p:cNvPr>
          <p:cNvSpPr>
            <a:spLocks noGrp="1"/>
          </p:cNvSpPr>
          <p:nvPr>
            <p:ph sz="quarter" idx="4"/>
          </p:nvPr>
        </p:nvSpPr>
        <p:spPr>
          <a:xfrm>
            <a:off x="4629150" y="2505075"/>
            <a:ext cx="3887788" cy="3684588"/>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DD97E5EA-82E1-4D1A-9367-F4BB95612C0E}"/>
              </a:ext>
            </a:extLst>
          </p:cNvPr>
          <p:cNvSpPr>
            <a:spLocks noGrp="1"/>
          </p:cNvSpPr>
          <p:nvPr>
            <p:ph type="dt" sz="half" idx="10"/>
          </p:nvPr>
        </p:nvSpPr>
        <p:spPr/>
        <p:txBody>
          <a:bodyPr/>
          <a:lstStyle>
            <a:lvl1pPr>
              <a:defRPr/>
            </a:lvl1pPr>
          </a:lstStyle>
          <a:p>
            <a:endParaRPr lang="en-US" altLang="ko-KR"/>
          </a:p>
        </p:txBody>
      </p:sp>
      <p:sp>
        <p:nvSpPr>
          <p:cNvPr id="8" name="바닥글 개체 틀 7">
            <a:extLst>
              <a:ext uri="{FF2B5EF4-FFF2-40B4-BE49-F238E27FC236}">
                <a16:creationId xmlns:a16="http://schemas.microsoft.com/office/drawing/2014/main" id="{8E8DDA89-392B-4EA1-811E-8CCD0229C7F9}"/>
              </a:ext>
            </a:extLst>
          </p:cNvPr>
          <p:cNvSpPr>
            <a:spLocks noGrp="1"/>
          </p:cNvSpPr>
          <p:nvPr>
            <p:ph type="ftr" sz="quarter" idx="11"/>
          </p:nvPr>
        </p:nvSpPr>
        <p:spPr/>
        <p:txBody>
          <a:bodyPr/>
          <a:lstStyle>
            <a:lvl1pPr>
              <a:defRPr/>
            </a:lvl1pPr>
          </a:lstStyle>
          <a:p>
            <a:endParaRPr lang="en-US" altLang="ko-KR"/>
          </a:p>
        </p:txBody>
      </p:sp>
      <p:sp>
        <p:nvSpPr>
          <p:cNvPr id="9" name="슬라이드 번호 개체 틀 8">
            <a:extLst>
              <a:ext uri="{FF2B5EF4-FFF2-40B4-BE49-F238E27FC236}">
                <a16:creationId xmlns:a16="http://schemas.microsoft.com/office/drawing/2014/main" id="{D8E24394-5847-4601-8C44-F445B9E2E6FF}"/>
              </a:ext>
            </a:extLst>
          </p:cNvPr>
          <p:cNvSpPr>
            <a:spLocks noGrp="1"/>
          </p:cNvSpPr>
          <p:nvPr>
            <p:ph type="sldNum" sz="quarter" idx="12"/>
          </p:nvPr>
        </p:nvSpPr>
        <p:spPr/>
        <p:txBody>
          <a:bodyPr/>
          <a:lstStyle>
            <a:lvl1pPr>
              <a:defRPr/>
            </a:lvl1pPr>
          </a:lstStyle>
          <a:p>
            <a:fld id="{5F9AE9AA-BF32-4B55-9718-B69FA15C2086}" type="slidenum">
              <a:rPr lang="ko-KR" altLang="en-US"/>
              <a:pPr/>
              <a:t>‹#›</a:t>
            </a:fld>
            <a:endParaRPr lang="en-US" altLang="ko-KR"/>
          </a:p>
        </p:txBody>
      </p:sp>
    </p:spTree>
    <p:extLst>
      <p:ext uri="{BB962C8B-B14F-4D97-AF65-F5344CB8AC3E}">
        <p14:creationId xmlns:p14="http://schemas.microsoft.com/office/powerpoint/2010/main" val="78851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9E0F0B-EAE4-4C27-9932-1D714AF301EC}"/>
              </a:ext>
            </a:extLst>
          </p:cNvPr>
          <p:cNvSpPr>
            <a:spLocks noGrp="1"/>
          </p:cNvSpPr>
          <p:nvPr>
            <p:ph type="title"/>
          </p:nvPr>
        </p:nvSpPr>
        <p:spPr>
          <a:xfrm>
            <a:off x="628650" y="365125"/>
            <a:ext cx="7886700" cy="1325563"/>
          </a:xfrm>
          <a:prstGeom prst="rect">
            <a:avLst/>
          </a:prstGeom>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78878B9-848C-422B-94BF-05C6237C9DC3}"/>
              </a:ext>
            </a:extLst>
          </p:cNvPr>
          <p:cNvSpPr>
            <a:spLocks noGrp="1"/>
          </p:cNvSpPr>
          <p:nvPr>
            <p:ph type="dt" sz="half" idx="10"/>
          </p:nvPr>
        </p:nvSpPr>
        <p:spPr/>
        <p:txBody>
          <a:bodyPr/>
          <a:lstStyle>
            <a:lvl1pPr>
              <a:defRPr/>
            </a:lvl1pPr>
          </a:lstStyle>
          <a:p>
            <a:endParaRPr lang="en-US" altLang="ko-KR"/>
          </a:p>
        </p:txBody>
      </p:sp>
      <p:sp>
        <p:nvSpPr>
          <p:cNvPr id="4" name="바닥글 개체 틀 3">
            <a:extLst>
              <a:ext uri="{FF2B5EF4-FFF2-40B4-BE49-F238E27FC236}">
                <a16:creationId xmlns:a16="http://schemas.microsoft.com/office/drawing/2014/main" id="{4E4563ED-A0CF-422F-B33A-68E4C857E81F}"/>
              </a:ext>
            </a:extLst>
          </p:cNvPr>
          <p:cNvSpPr>
            <a:spLocks noGrp="1"/>
          </p:cNvSpPr>
          <p:nvPr>
            <p:ph type="ftr" sz="quarter" idx="11"/>
          </p:nvPr>
        </p:nvSpPr>
        <p:spPr/>
        <p:txBody>
          <a:bodyPr/>
          <a:lstStyle>
            <a:lvl1pPr>
              <a:defRPr/>
            </a:lvl1pPr>
          </a:lstStyle>
          <a:p>
            <a:endParaRPr lang="en-US" altLang="ko-KR"/>
          </a:p>
        </p:txBody>
      </p:sp>
      <p:sp>
        <p:nvSpPr>
          <p:cNvPr id="5" name="슬라이드 번호 개체 틀 4">
            <a:extLst>
              <a:ext uri="{FF2B5EF4-FFF2-40B4-BE49-F238E27FC236}">
                <a16:creationId xmlns:a16="http://schemas.microsoft.com/office/drawing/2014/main" id="{80CA4837-591D-4113-81C8-AD4995004F67}"/>
              </a:ext>
            </a:extLst>
          </p:cNvPr>
          <p:cNvSpPr>
            <a:spLocks noGrp="1"/>
          </p:cNvSpPr>
          <p:nvPr>
            <p:ph type="sldNum" sz="quarter" idx="12"/>
          </p:nvPr>
        </p:nvSpPr>
        <p:spPr/>
        <p:txBody>
          <a:bodyPr/>
          <a:lstStyle>
            <a:lvl1pPr>
              <a:defRPr/>
            </a:lvl1pPr>
          </a:lstStyle>
          <a:p>
            <a:fld id="{8FE90A0D-1D2F-48CB-B350-D333EAA2DFB9}" type="slidenum">
              <a:rPr lang="ko-KR" altLang="en-US"/>
              <a:pPr/>
              <a:t>‹#›</a:t>
            </a:fld>
            <a:endParaRPr lang="en-US" altLang="ko-KR"/>
          </a:p>
        </p:txBody>
      </p:sp>
    </p:spTree>
    <p:extLst>
      <p:ext uri="{BB962C8B-B14F-4D97-AF65-F5344CB8AC3E}">
        <p14:creationId xmlns:p14="http://schemas.microsoft.com/office/powerpoint/2010/main" val="8046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C16D643-8B27-4932-B28F-73EE98668ACE}"/>
              </a:ext>
            </a:extLst>
          </p:cNvPr>
          <p:cNvSpPr>
            <a:spLocks noGrp="1"/>
          </p:cNvSpPr>
          <p:nvPr>
            <p:ph type="dt" sz="half" idx="10"/>
          </p:nvPr>
        </p:nvSpPr>
        <p:spPr/>
        <p:txBody>
          <a:bodyPr/>
          <a:lstStyle>
            <a:lvl1pPr>
              <a:defRPr/>
            </a:lvl1pPr>
          </a:lstStyle>
          <a:p>
            <a:endParaRPr lang="en-US" altLang="ko-KR"/>
          </a:p>
        </p:txBody>
      </p:sp>
      <p:sp>
        <p:nvSpPr>
          <p:cNvPr id="3" name="바닥글 개체 틀 2">
            <a:extLst>
              <a:ext uri="{FF2B5EF4-FFF2-40B4-BE49-F238E27FC236}">
                <a16:creationId xmlns:a16="http://schemas.microsoft.com/office/drawing/2014/main" id="{E9239D28-7B93-484B-9E3C-678C2747AD4C}"/>
              </a:ext>
            </a:extLst>
          </p:cNvPr>
          <p:cNvSpPr>
            <a:spLocks noGrp="1"/>
          </p:cNvSpPr>
          <p:nvPr>
            <p:ph type="ftr" sz="quarter" idx="11"/>
          </p:nvPr>
        </p:nvSpPr>
        <p:spPr/>
        <p:txBody>
          <a:bodyPr/>
          <a:lstStyle>
            <a:lvl1pPr>
              <a:defRPr/>
            </a:lvl1pPr>
          </a:lstStyle>
          <a:p>
            <a:endParaRPr lang="en-US" altLang="ko-KR"/>
          </a:p>
        </p:txBody>
      </p:sp>
      <p:sp>
        <p:nvSpPr>
          <p:cNvPr id="4" name="슬라이드 번호 개체 틀 3">
            <a:extLst>
              <a:ext uri="{FF2B5EF4-FFF2-40B4-BE49-F238E27FC236}">
                <a16:creationId xmlns:a16="http://schemas.microsoft.com/office/drawing/2014/main" id="{9E880EE6-E8AE-46E9-8FFF-FFF711ACB145}"/>
              </a:ext>
            </a:extLst>
          </p:cNvPr>
          <p:cNvSpPr>
            <a:spLocks noGrp="1"/>
          </p:cNvSpPr>
          <p:nvPr>
            <p:ph type="sldNum" sz="quarter" idx="12"/>
          </p:nvPr>
        </p:nvSpPr>
        <p:spPr/>
        <p:txBody>
          <a:bodyPr/>
          <a:lstStyle>
            <a:lvl1pPr>
              <a:defRPr/>
            </a:lvl1pPr>
          </a:lstStyle>
          <a:p>
            <a:fld id="{5C6F4F29-3B0F-404D-9429-303E5D8FFFBC}" type="slidenum">
              <a:rPr lang="ko-KR" altLang="en-US"/>
              <a:pPr/>
              <a:t>‹#›</a:t>
            </a:fld>
            <a:endParaRPr lang="en-US" altLang="ko-KR"/>
          </a:p>
        </p:txBody>
      </p:sp>
    </p:spTree>
    <p:extLst>
      <p:ext uri="{BB962C8B-B14F-4D97-AF65-F5344CB8AC3E}">
        <p14:creationId xmlns:p14="http://schemas.microsoft.com/office/powerpoint/2010/main" val="224776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1CA8A9-9C59-43C6-ABC3-44B284D225C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73B14E4-605B-4865-956D-803E0A50A7A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C338A94E-B2E2-42A4-8CD4-E29076D5889C}"/>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A26AE1E7-D80F-4BA8-9465-D54A3F7ED726}"/>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609223AF-A368-4813-83DD-4093EA29CD3F}"/>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B5DFDAFD-1C95-4EFC-AED2-F1172BF6D564}"/>
              </a:ext>
            </a:extLst>
          </p:cNvPr>
          <p:cNvSpPr>
            <a:spLocks noGrp="1"/>
          </p:cNvSpPr>
          <p:nvPr>
            <p:ph type="sldNum" sz="quarter" idx="12"/>
          </p:nvPr>
        </p:nvSpPr>
        <p:spPr/>
        <p:txBody>
          <a:bodyPr/>
          <a:lstStyle>
            <a:lvl1pPr>
              <a:defRPr/>
            </a:lvl1pPr>
          </a:lstStyle>
          <a:p>
            <a:fld id="{CAC6F7F6-F356-4991-A966-B6F85E17846D}" type="slidenum">
              <a:rPr lang="ko-KR" altLang="en-US"/>
              <a:pPr/>
              <a:t>‹#›</a:t>
            </a:fld>
            <a:endParaRPr lang="en-US" altLang="ko-KR"/>
          </a:p>
        </p:txBody>
      </p:sp>
    </p:spTree>
    <p:extLst>
      <p:ext uri="{BB962C8B-B14F-4D97-AF65-F5344CB8AC3E}">
        <p14:creationId xmlns:p14="http://schemas.microsoft.com/office/powerpoint/2010/main" val="51415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F5C4A9-8EA7-4AF3-B168-CF1D4A43C9B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8211507-AA77-4C89-A888-ED46AED745FC}"/>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E947134-95E7-421C-BF79-868BDE9A0853}"/>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B5ED322-9BE3-470B-BDBD-7982C8E5381B}"/>
              </a:ext>
            </a:extLst>
          </p:cNvPr>
          <p:cNvSpPr>
            <a:spLocks noGrp="1"/>
          </p:cNvSpPr>
          <p:nvPr>
            <p:ph type="dt" sz="half" idx="10"/>
          </p:nvPr>
        </p:nvSpPr>
        <p:spPr/>
        <p:txBody>
          <a:bodyPr/>
          <a:lstStyle>
            <a:lvl1pPr>
              <a:defRPr/>
            </a:lvl1pPr>
          </a:lstStyle>
          <a:p>
            <a:endParaRPr lang="en-US" altLang="ko-KR"/>
          </a:p>
        </p:txBody>
      </p:sp>
      <p:sp>
        <p:nvSpPr>
          <p:cNvPr id="6" name="바닥글 개체 틀 5">
            <a:extLst>
              <a:ext uri="{FF2B5EF4-FFF2-40B4-BE49-F238E27FC236}">
                <a16:creationId xmlns:a16="http://schemas.microsoft.com/office/drawing/2014/main" id="{C397376F-204B-4EF7-8BF8-FA4A0A2FCDD0}"/>
              </a:ext>
            </a:extLst>
          </p:cNvPr>
          <p:cNvSpPr>
            <a:spLocks noGrp="1"/>
          </p:cNvSpPr>
          <p:nvPr>
            <p:ph type="ftr" sz="quarter" idx="11"/>
          </p:nvPr>
        </p:nvSpPr>
        <p:spPr/>
        <p:txBody>
          <a:bodyPr/>
          <a:lstStyle>
            <a:lvl1pPr>
              <a:defRPr/>
            </a:lvl1pPr>
          </a:lstStyle>
          <a:p>
            <a:endParaRPr lang="en-US" altLang="ko-KR"/>
          </a:p>
        </p:txBody>
      </p:sp>
      <p:sp>
        <p:nvSpPr>
          <p:cNvPr id="7" name="슬라이드 번호 개체 틀 6">
            <a:extLst>
              <a:ext uri="{FF2B5EF4-FFF2-40B4-BE49-F238E27FC236}">
                <a16:creationId xmlns:a16="http://schemas.microsoft.com/office/drawing/2014/main" id="{0CF72A8E-9712-4240-9192-828001B8365C}"/>
              </a:ext>
            </a:extLst>
          </p:cNvPr>
          <p:cNvSpPr>
            <a:spLocks noGrp="1"/>
          </p:cNvSpPr>
          <p:nvPr>
            <p:ph type="sldNum" sz="quarter" idx="12"/>
          </p:nvPr>
        </p:nvSpPr>
        <p:spPr/>
        <p:txBody>
          <a:bodyPr/>
          <a:lstStyle>
            <a:lvl1pPr>
              <a:defRPr/>
            </a:lvl1pPr>
          </a:lstStyle>
          <a:p>
            <a:fld id="{C6F793E9-3B0F-413F-A85F-19B7E324ADA3}" type="slidenum">
              <a:rPr lang="ko-KR" altLang="en-US"/>
              <a:pPr/>
              <a:t>‹#›</a:t>
            </a:fld>
            <a:endParaRPr lang="en-US" altLang="ko-KR"/>
          </a:p>
        </p:txBody>
      </p:sp>
    </p:spTree>
    <p:extLst>
      <p:ext uri="{BB962C8B-B14F-4D97-AF65-F5344CB8AC3E}">
        <p14:creationId xmlns:p14="http://schemas.microsoft.com/office/powerpoint/2010/main" val="147859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1" name="Rectangle 11">
            <a:extLst>
              <a:ext uri="{FF2B5EF4-FFF2-40B4-BE49-F238E27FC236}">
                <a16:creationId xmlns:a16="http://schemas.microsoft.com/office/drawing/2014/main" id="{B01B00B0-DF7E-452B-86B4-B3BBE7BA549C}"/>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ea typeface="굴림" panose="020B0600000101010101" pitchFamily="50" charset="-127"/>
              </a:defRPr>
            </a:lvl1pPr>
          </a:lstStyle>
          <a:p>
            <a:endParaRPr lang="en-US" altLang="ko-KR"/>
          </a:p>
        </p:txBody>
      </p:sp>
      <p:sp>
        <p:nvSpPr>
          <p:cNvPr id="209932" name="Rectangle 12">
            <a:extLst>
              <a:ext uri="{FF2B5EF4-FFF2-40B4-BE49-F238E27FC236}">
                <a16:creationId xmlns:a16="http://schemas.microsoft.com/office/drawing/2014/main" id="{B9CA591A-BF35-47B8-8680-F65F962A295B}"/>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ea typeface="굴림" panose="020B0600000101010101" pitchFamily="50" charset="-127"/>
              </a:defRPr>
            </a:lvl1pPr>
          </a:lstStyle>
          <a:p>
            <a:endParaRPr lang="en-US" altLang="ko-KR"/>
          </a:p>
        </p:txBody>
      </p:sp>
      <p:sp>
        <p:nvSpPr>
          <p:cNvPr id="209933" name="Rectangle 13">
            <a:extLst>
              <a:ext uri="{FF2B5EF4-FFF2-40B4-BE49-F238E27FC236}">
                <a16:creationId xmlns:a16="http://schemas.microsoft.com/office/drawing/2014/main" id="{C6C009DB-A7A3-4248-900E-35CFADB290F8}"/>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ea typeface="굴림" panose="020B0600000101010101" pitchFamily="50" charset="-127"/>
              </a:defRPr>
            </a:lvl1pPr>
          </a:lstStyle>
          <a:p>
            <a:fld id="{8C707D4D-B19A-43C2-90B8-D63EACACEB02}" type="slidenum">
              <a:rPr lang="ko-KR" altLang="en-US"/>
              <a:pPr/>
              <a:t>‹#›</a:t>
            </a:fld>
            <a:endParaRPr lang="en-US" altLang="ko-KR"/>
          </a:p>
        </p:txBody>
      </p:sp>
      <p:sp>
        <p:nvSpPr>
          <p:cNvPr id="209934" name="Text Box 14">
            <a:extLst>
              <a:ext uri="{FF2B5EF4-FFF2-40B4-BE49-F238E27FC236}">
                <a16:creationId xmlns:a16="http://schemas.microsoft.com/office/drawing/2014/main" id="{73C9B67C-BB6C-4A39-A975-FBC1DC43CEE5}"/>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09935" name="Text Box 15">
            <a:extLst>
              <a:ext uri="{FF2B5EF4-FFF2-40B4-BE49-F238E27FC236}">
                <a16:creationId xmlns:a16="http://schemas.microsoft.com/office/drawing/2014/main" id="{44F246AC-86C8-4D2A-97EA-1118514B1E7D}"/>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2004</a:t>
            </a:r>
            <a:endParaRPr lang="en-US" altLang="en-US" sz="2400" b="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GET vs. POST request </a:t>
            </a:r>
            <a:r>
              <a:rPr lang="ko-KR" altLang="en-US" dirty="0"/>
              <a:t>메커니즘 이해 </a:t>
            </a:r>
            <a:r>
              <a:rPr lang="en-US" altLang="ko-KR" dirty="0"/>
              <a:t>(1)</a:t>
            </a:r>
            <a:endParaRPr lang="ko-KR" altLang="en-US" dirty="0"/>
          </a:p>
        </p:txBody>
      </p:sp>
      <p:sp>
        <p:nvSpPr>
          <p:cNvPr id="3" name="내용 개체 틀 2">
            <a:extLst>
              <a:ext uri="{FF2B5EF4-FFF2-40B4-BE49-F238E27FC236}">
                <a16:creationId xmlns:a16="http://schemas.microsoft.com/office/drawing/2014/main" id="{E42313F8-6DEA-438B-9A78-86DACA2B0D59}"/>
              </a:ext>
            </a:extLst>
          </p:cNvPr>
          <p:cNvSpPr>
            <a:spLocks noGrp="1"/>
          </p:cNvSpPr>
          <p:nvPr>
            <p:ph idx="1"/>
          </p:nvPr>
        </p:nvSpPr>
        <p:spPr>
          <a:xfrm>
            <a:off x="628650" y="1825625"/>
            <a:ext cx="7886700" cy="1831975"/>
          </a:xfrm>
        </p:spPr>
        <p:txBody>
          <a:bodyPr>
            <a:normAutofit fontScale="85000" lnSpcReduction="10000"/>
          </a:bodyPr>
          <a:lstStyle/>
          <a:p>
            <a:r>
              <a:rPr lang="ko-KR" altLang="en-US" dirty="0"/>
              <a:t>웹 프로그래밍이 상식인 시대에서 </a:t>
            </a:r>
            <a:r>
              <a:rPr lang="en-US" altLang="ko-KR" dirty="0"/>
              <a:t>GET </a:t>
            </a:r>
            <a:r>
              <a:rPr lang="ko-KR" altLang="en-US" dirty="0"/>
              <a:t>방식과 </a:t>
            </a:r>
            <a:r>
              <a:rPr lang="en-US" altLang="ko-KR" dirty="0"/>
              <a:t>POST </a:t>
            </a:r>
            <a:r>
              <a:rPr lang="ko-KR" altLang="en-US" dirty="0"/>
              <a:t>방식의 메커니즘 이해와 코딩 능력은 필수</a:t>
            </a:r>
            <a:endParaRPr lang="en-US" altLang="ko-KR" dirty="0"/>
          </a:p>
          <a:p>
            <a:endParaRPr lang="en-US" altLang="ko-KR" dirty="0"/>
          </a:p>
          <a:p>
            <a:r>
              <a:rPr lang="ko-KR" altLang="en-US" dirty="0"/>
              <a:t>웹 서비스를 위한 전체 시스템 구성</a:t>
            </a:r>
            <a:endParaRPr lang="en-US" altLang="ko-KR" dirty="0"/>
          </a:p>
          <a:p>
            <a:endParaRPr lang="en-US" altLang="ko-KR" dirty="0"/>
          </a:p>
          <a:p>
            <a:endParaRPr lang="en-US" altLang="ko-KR" dirty="0"/>
          </a:p>
          <a:p>
            <a:endParaRPr lang="en-US" altLang="ko-KR" dirty="0"/>
          </a:p>
          <a:p>
            <a:endParaRPr lang="en-US" altLang="ko-KR" dirty="0"/>
          </a:p>
          <a:p>
            <a:endParaRPr lang="en-US" altLang="ko-KR" dirty="0"/>
          </a:p>
        </p:txBody>
      </p:sp>
      <p:pic>
        <p:nvPicPr>
          <p:cNvPr id="5" name="Picture 298">
            <a:extLst>
              <a:ext uri="{FF2B5EF4-FFF2-40B4-BE49-F238E27FC236}">
                <a16:creationId xmlns:a16="http://schemas.microsoft.com/office/drawing/2014/main" id="{BDE34284-0DB9-4921-A94C-C78519F62736}"/>
              </a:ext>
            </a:extLst>
          </p:cNvPr>
          <p:cNvPicPr/>
          <p:nvPr/>
        </p:nvPicPr>
        <p:blipFill rotWithShape="1">
          <a:blip r:embed="rId2">
            <a:extLst>
              <a:ext uri="{28A0092B-C50C-407E-A947-70E740481C1C}">
                <a14:useLocalDpi xmlns:a14="http://schemas.microsoft.com/office/drawing/2010/main" val="0"/>
              </a:ext>
            </a:extLst>
          </a:blip>
          <a:srcRect t="23489"/>
          <a:stretch/>
        </p:blipFill>
        <p:spPr bwMode="auto">
          <a:xfrm>
            <a:off x="2133600" y="3773742"/>
            <a:ext cx="3996444" cy="232225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35CD8A7-6346-439D-8BAA-240D291868AA}"/>
              </a:ext>
            </a:extLst>
          </p:cNvPr>
          <p:cNvSpPr txBox="1"/>
          <p:nvPr/>
        </p:nvSpPr>
        <p:spPr>
          <a:xfrm>
            <a:off x="4313756" y="5181600"/>
            <a:ext cx="516488" cy="276999"/>
          </a:xfrm>
          <a:prstGeom prst="rect">
            <a:avLst/>
          </a:prstGeom>
          <a:noFill/>
        </p:spPr>
        <p:txBody>
          <a:bodyPr wrap="none" rtlCol="0">
            <a:spAutoFit/>
          </a:bodyPr>
          <a:lstStyle/>
          <a:p>
            <a:r>
              <a:rPr lang="en-US" altLang="ko-KR" sz="1200" dirty="0"/>
              <a:t>XML</a:t>
            </a:r>
            <a:endParaRPr lang="ko-KR" altLang="en-US" sz="1200" dirty="0"/>
          </a:p>
        </p:txBody>
      </p:sp>
      <p:sp>
        <p:nvSpPr>
          <p:cNvPr id="7" name="TextBox 6">
            <a:extLst>
              <a:ext uri="{FF2B5EF4-FFF2-40B4-BE49-F238E27FC236}">
                <a16:creationId xmlns:a16="http://schemas.microsoft.com/office/drawing/2014/main" id="{DBC1C118-6E80-48B6-A8AD-C05549002B0E}"/>
              </a:ext>
            </a:extLst>
          </p:cNvPr>
          <p:cNvSpPr txBox="1"/>
          <p:nvPr/>
        </p:nvSpPr>
        <p:spPr>
          <a:xfrm>
            <a:off x="2438400" y="4879587"/>
            <a:ext cx="516488" cy="276999"/>
          </a:xfrm>
          <a:prstGeom prst="rect">
            <a:avLst/>
          </a:prstGeom>
          <a:noFill/>
        </p:spPr>
        <p:txBody>
          <a:bodyPr wrap="none" rtlCol="0">
            <a:spAutoFit/>
          </a:bodyPr>
          <a:lstStyle/>
          <a:p>
            <a:r>
              <a:rPr lang="en-US" altLang="ko-KR" sz="1200" dirty="0"/>
              <a:t>XML</a:t>
            </a:r>
            <a:endParaRPr lang="ko-KR" altLang="en-US" sz="1200" dirty="0"/>
          </a:p>
        </p:txBody>
      </p:sp>
    </p:spTree>
    <p:extLst>
      <p:ext uri="{BB962C8B-B14F-4D97-AF65-F5344CB8AC3E}">
        <p14:creationId xmlns:p14="http://schemas.microsoft.com/office/powerpoint/2010/main" val="2294977689"/>
      </p:ext>
    </p:extLst>
  </p:cSld>
  <p:clrMapOvr>
    <a:masterClrMapping/>
  </p:clrMapOvr>
  <mc:AlternateContent xmlns:mc="http://schemas.openxmlformats.org/markup-compatibility/2006" xmlns:p14="http://schemas.microsoft.com/office/powerpoint/2010/main">
    <mc:Choice Requires="p14">
      <p:transition spd="slow" p14:dur="2000" advTm="229689"/>
    </mc:Choice>
    <mc:Fallback xmlns="">
      <p:transition spd="slow" advTm="229689"/>
    </mc:Fallback>
  </mc:AlternateContent>
  <p:extLst mod="1">
    <p:ext uri="{3A86A75C-4F4B-4683-9AE1-C65F6400EC91}">
      <p14:laserTraceLst xmlns:p14="http://schemas.microsoft.com/office/powerpoint/2010/main">
        <p14:tracePtLst>
          <p14:tracePt t="288" x="1066800" y="1727200"/>
          <p14:tracePt t="295" x="1047750" y="1727200"/>
          <p14:tracePt t="304" x="1028700" y="1727200"/>
          <p14:tracePt t="339" x="901700" y="1555750"/>
          <p14:tracePt t="355" x="831850" y="1460500"/>
          <p14:tracePt t="371" x="768350" y="1365250"/>
          <p14:tracePt t="388" x="711200" y="1282700"/>
          <p14:tracePt t="405" x="673100" y="1212850"/>
          <p14:tracePt t="421" x="641350" y="1155700"/>
          <p14:tracePt t="425" x="635000" y="1149350"/>
          <p14:tracePt t="439" x="635000" y="1143000"/>
          <p14:tracePt t="472" x="628650" y="1123950"/>
          <p14:tracePt t="488" x="628650" y="1104900"/>
          <p14:tracePt t="509" x="628650" y="1073150"/>
          <p14:tracePt t="521" x="628650" y="1035050"/>
          <p14:tracePt t="540" x="615950" y="984250"/>
          <p14:tracePt t="554" x="584200" y="895350"/>
          <p14:tracePt t="573" x="539750" y="819150"/>
          <p14:tracePt t="588" x="514350" y="781050"/>
          <p14:tracePt t="604" x="508000" y="768350"/>
          <p14:tracePt t="712" x="501650" y="768350"/>
          <p14:tracePt t="16982" x="514350" y="768350"/>
          <p14:tracePt t="16991" x="520700" y="793750"/>
          <p14:tracePt t="17025" x="546100" y="857250"/>
          <p14:tracePt t="17058" x="552450" y="857250"/>
          <p14:tracePt t="18463" x="552450" y="869950"/>
          <p14:tracePt t="18472" x="552450" y="895350"/>
          <p14:tracePt t="18480" x="552450" y="914400"/>
          <p14:tracePt t="18490" x="552450" y="933450"/>
          <p14:tracePt t="18505" x="546100" y="958850"/>
          <p14:tracePt t="18523" x="539750" y="965200"/>
          <p14:tracePt t="19359" x="539750" y="971550"/>
          <p14:tracePt t="21766" x="546100" y="977900"/>
          <p14:tracePt t="21783" x="546100" y="984250"/>
          <p14:tracePt t="21815" x="552450" y="990600"/>
          <p14:tracePt t="23638" x="558800" y="990600"/>
          <p14:tracePt t="23646" x="558800" y="996950"/>
          <p14:tracePt t="23703" x="565150" y="996950"/>
          <p14:tracePt t="23712" x="571500" y="996950"/>
          <p14:tracePt t="23722" x="584200" y="996950"/>
          <p14:tracePt t="23738" x="596900" y="996950"/>
          <p14:tracePt t="23758" x="603250" y="996950"/>
          <p14:tracePt t="23919" x="603250" y="1003300"/>
          <p14:tracePt t="23938" x="654050" y="1003300"/>
          <p14:tracePt t="23950" x="692150" y="1009650"/>
          <p14:tracePt t="23967" x="812800" y="1041400"/>
          <p14:tracePt t="23975" x="850900" y="1047750"/>
          <p14:tracePt t="23993" x="927100" y="1047750"/>
          <p14:tracePt t="24005" x="958850" y="1054100"/>
          <p14:tracePt t="24023" x="1035050" y="1060450"/>
          <p14:tracePt t="24038" x="1060450" y="1060450"/>
          <p14:tracePt t="24055" x="1073150" y="1060450"/>
          <p14:tracePt t="24111" x="1079500" y="1060450"/>
          <p14:tracePt t="24121" x="1098550" y="1060450"/>
          <p14:tracePt t="24140" x="1162050" y="1060450"/>
          <p14:tracePt t="24155" x="1225550" y="1060450"/>
          <p14:tracePt t="24171" x="1270000" y="1060450"/>
          <p14:tracePt t="24188" x="1308100" y="1060450"/>
          <p14:tracePt t="24205" x="1339850" y="1066800"/>
          <p14:tracePt t="24207" x="1358900" y="1073150"/>
          <p14:tracePt t="24224" x="1403350" y="1073150"/>
          <p14:tracePt t="24238" x="1454150" y="1073150"/>
          <p14:tracePt t="24255" x="1498600" y="1073150"/>
          <p14:tracePt t="24272" x="1511300" y="1073150"/>
          <p14:tracePt t="24289" x="1517650" y="1073150"/>
          <p14:tracePt t="24375" x="1530350" y="1073150"/>
          <p14:tracePt t="24387" x="1555750" y="1073150"/>
          <p14:tracePt t="24392" x="1568450" y="1073150"/>
          <p14:tracePt t="24405" x="1581150" y="1073150"/>
          <p14:tracePt t="24422" x="1619250" y="1073150"/>
          <p14:tracePt t="24438" x="1689100" y="1073150"/>
          <p14:tracePt t="24455" x="1765300" y="1079500"/>
          <p14:tracePt t="24472" x="1847850" y="1085850"/>
          <p14:tracePt t="24492" x="1911350" y="1085850"/>
          <p14:tracePt t="24505" x="1936750" y="1085850"/>
          <p14:tracePt t="24579" x="1943100" y="1085850"/>
          <p14:tracePt t="24590" x="1955800" y="1085850"/>
          <p14:tracePt t="24603" x="1962150" y="1085850"/>
          <p14:tracePt t="24609" x="1974850" y="1085850"/>
          <p14:tracePt t="24623" x="1993900" y="1085850"/>
          <p14:tracePt t="24641" x="2019300" y="1085850"/>
          <p14:tracePt t="24655" x="2057400" y="1085850"/>
          <p14:tracePt t="24672" x="2108200" y="1085850"/>
          <p14:tracePt t="24689" x="2171700" y="1085850"/>
          <p14:tracePt t="24707" x="2260600" y="1085850"/>
          <p14:tracePt t="24722" x="2317750" y="1085850"/>
          <p14:tracePt t="24742" x="2368550" y="1079500"/>
          <p14:tracePt t="24755" x="2406650" y="1079500"/>
          <p14:tracePt t="24774" x="2482850" y="1079500"/>
          <p14:tracePt t="24790" x="2540000" y="1079500"/>
          <p14:tracePt t="24805" x="2565400" y="1079500"/>
          <p14:tracePt t="24824" x="2654300" y="1079500"/>
          <p14:tracePt t="24838" x="2698750" y="1079500"/>
          <p14:tracePt t="24855" x="2749550" y="1079500"/>
          <p14:tracePt t="24872" x="2806700" y="1079500"/>
          <p14:tracePt t="24890" x="2882900" y="1079500"/>
          <p14:tracePt t="24906" x="2959100" y="1079500"/>
          <p14:tracePt t="24922" x="3028950" y="1079500"/>
          <p14:tracePt t="24939" x="3079750" y="1079500"/>
          <p14:tracePt t="24948" x="3098800" y="1079500"/>
          <p14:tracePt t="24954" x="3117850" y="1079500"/>
          <p14:tracePt t="24972" x="3155950" y="1079500"/>
          <p14:tracePt t="24992" x="3194050" y="1073150"/>
          <p14:tracePt t="25009" x="3219450" y="1073150"/>
          <p14:tracePt t="25022" x="3244850" y="1073150"/>
          <p14:tracePt t="25039" x="3263900" y="1073150"/>
          <p14:tracePt t="25056" x="3302000" y="1073150"/>
          <p14:tracePt t="25073" x="3321050" y="1073150"/>
          <p14:tracePt t="25088" x="3352800" y="1073150"/>
          <p14:tracePt t="25105" x="3416300" y="1073150"/>
          <p14:tracePt t="25121" x="3479800" y="1073150"/>
          <p14:tracePt t="25140" x="3543300" y="1066800"/>
          <p14:tracePt t="25155" x="3594100" y="1066800"/>
          <p14:tracePt t="25171" x="3619500" y="1066800"/>
          <p14:tracePt t="25188" x="3651250" y="1066800"/>
          <p14:tracePt t="25205" x="3689350" y="1066800"/>
          <p14:tracePt t="25221" x="3727450" y="1066800"/>
          <p14:tracePt t="25238" x="3803650" y="1066800"/>
          <p14:tracePt t="25259" x="3835400" y="1060450"/>
          <p14:tracePt t="25274" x="3867150" y="1054100"/>
          <p14:tracePt t="25288" x="3911600" y="1054100"/>
          <p14:tracePt t="25308" x="3962400" y="1047750"/>
          <p14:tracePt t="25323" x="4013200" y="1047750"/>
          <p14:tracePt t="25339" x="4076700" y="1047750"/>
          <p14:tracePt t="25355" x="4121150" y="1047750"/>
          <p14:tracePt t="25372" x="4165600" y="1047750"/>
          <p14:tracePt t="25389" x="4210050" y="1047750"/>
          <p14:tracePt t="25405" x="4260850" y="1047750"/>
          <p14:tracePt t="25422" x="4330700" y="1047750"/>
          <p14:tracePt t="25438" x="4356100" y="1047750"/>
          <p14:tracePt t="25455" x="4375150" y="1047750"/>
          <p14:tracePt t="25472" x="4400550" y="1047750"/>
          <p14:tracePt t="25492" x="4432300" y="1047750"/>
          <p14:tracePt t="25506" x="4483100" y="1047750"/>
          <p14:tracePt t="25523" x="4540250" y="1047750"/>
          <p14:tracePt t="25540" x="4584700" y="1054100"/>
          <p14:tracePt t="25555" x="4616450" y="1054100"/>
          <p14:tracePt t="25559" x="4629150" y="1054100"/>
          <p14:tracePt t="25574" x="4641850" y="1060450"/>
          <p14:tracePt t="25588" x="4660900" y="1060450"/>
          <p14:tracePt t="25605" x="4686300" y="1060450"/>
          <p14:tracePt t="25621" x="4711700" y="1060450"/>
          <p14:tracePt t="25625" x="4730750" y="1060450"/>
          <p14:tracePt t="25641" x="4749800" y="1060450"/>
          <p14:tracePt t="25655" x="4781550" y="1060450"/>
          <p14:tracePt t="25671" x="4806950" y="1060450"/>
          <p14:tracePt t="25688" x="4832350" y="1060450"/>
          <p14:tracePt t="25705" x="4864100" y="1060450"/>
          <p14:tracePt t="25721" x="4895850" y="1060450"/>
          <p14:tracePt t="25738" x="4946650" y="1060450"/>
          <p14:tracePt t="25755" x="5010150" y="1066800"/>
          <p14:tracePt t="25772" x="5073650" y="1066800"/>
          <p14:tracePt t="25789" x="5124450" y="1066800"/>
          <p14:tracePt t="25805" x="5175250" y="1066800"/>
          <p14:tracePt t="25808" x="5200650" y="1066800"/>
          <p14:tracePt t="25823" x="5264150" y="1066800"/>
          <p14:tracePt t="25838" x="5334000" y="1066800"/>
          <p14:tracePt t="25855" x="5397500" y="1066800"/>
          <p14:tracePt t="25871" x="5429250" y="1066800"/>
          <p14:tracePt t="25888" x="5454650" y="1066800"/>
          <p14:tracePt t="25905" x="5499100" y="1066800"/>
          <p14:tracePt t="25921" x="5543550" y="1066800"/>
          <p14:tracePt t="25938" x="5594350" y="1066800"/>
          <p14:tracePt t="25946" x="5619750" y="1066800"/>
          <p14:tracePt t="25962" x="5683250" y="1066800"/>
          <p14:tracePt t="25972" x="5708650" y="1066800"/>
          <p14:tracePt t="25992" x="5784850" y="1066800"/>
          <p14:tracePt t="26005" x="5797550" y="1066800"/>
          <p14:tracePt t="26022" x="5810250" y="1066800"/>
          <p14:tracePt t="26103" x="5791200" y="1066800"/>
          <p14:tracePt t="26123" x="5708650" y="1066800"/>
          <p14:tracePt t="26138" x="5575300" y="1066800"/>
          <p14:tracePt t="26155" x="5378450" y="1066800"/>
          <p14:tracePt t="26172" x="5111750" y="1066800"/>
          <p14:tracePt t="26188" x="4826000" y="1066800"/>
          <p14:tracePt t="26205" x="4533900" y="1104900"/>
          <p14:tracePt t="26223" x="4051300" y="1162050"/>
          <p14:tracePt t="26238" x="3746500" y="1187450"/>
          <p14:tracePt t="26255" x="3441700" y="1193800"/>
          <p14:tracePt t="26272" x="3168650" y="1193800"/>
          <p14:tracePt t="26290" x="2895600" y="1193800"/>
          <p14:tracePt t="26305" x="2686050" y="1200150"/>
          <p14:tracePt t="26323" x="2508250" y="1219200"/>
          <p14:tracePt t="26338" x="2368550" y="1231900"/>
          <p14:tracePt t="26355" x="2241550" y="1238250"/>
          <p14:tracePt t="26371" x="2120900" y="1238250"/>
          <p14:tracePt t="26388" x="2006600" y="1238250"/>
          <p14:tracePt t="26405" x="1898650" y="1257300"/>
          <p14:tracePt t="26422" x="1790700" y="1295400"/>
          <p14:tracePt t="26438" x="1612900" y="1346200"/>
          <p14:tracePt t="26455" x="1492250" y="1384300"/>
          <p14:tracePt t="26472" x="1384300" y="1416050"/>
          <p14:tracePt t="26490" x="1270000" y="1460500"/>
          <p14:tracePt t="26505" x="1143000" y="1504950"/>
          <p14:tracePt t="26521" x="1022350" y="1549400"/>
          <p14:tracePt t="26539" x="927100" y="1574800"/>
          <p14:tracePt t="26555" x="882650" y="1593850"/>
          <p14:tracePt t="26573" x="869950" y="1600200"/>
          <p14:tracePt t="26588" x="869950" y="1606550"/>
          <p14:tracePt t="26605" x="869950" y="1625600"/>
          <p14:tracePt t="26621" x="869950" y="1644650"/>
          <p14:tracePt t="26638" x="863600" y="1657350"/>
          <p14:tracePt t="26639" x="863600" y="1663700"/>
          <p14:tracePt t="26655" x="857250" y="1676400"/>
          <p14:tracePt t="26672" x="857250" y="1689100"/>
          <p14:tracePt t="26688" x="850900" y="1695450"/>
          <p14:tracePt t="26705" x="850900" y="1708150"/>
          <p14:tracePt t="26830" x="857250" y="1708150"/>
          <p14:tracePt t="26840" x="882650" y="1708150"/>
          <p14:tracePt t="26847" x="927100" y="1708150"/>
          <p14:tracePt t="26854" x="971550" y="1714500"/>
          <p14:tracePt t="26873" x="1073150" y="1720850"/>
          <p14:tracePt t="26888" x="1168400" y="1714500"/>
          <p14:tracePt t="26905" x="1257300" y="1689100"/>
          <p14:tracePt t="26921" x="1371600" y="1689100"/>
          <p14:tracePt t="26939" x="1504950" y="1689100"/>
          <p14:tracePt t="26955" x="1670050" y="1695450"/>
          <p14:tracePt t="26972" x="1841500" y="1701800"/>
          <p14:tracePt t="26993" x="2101850" y="1714500"/>
          <p14:tracePt t="27009" x="2273300" y="1714500"/>
          <p14:tracePt t="27023" x="2425700" y="1714500"/>
          <p14:tracePt t="27039" x="2559050" y="1714500"/>
          <p14:tracePt t="27056" x="2679700" y="1714500"/>
          <p14:tracePt t="27073" x="2800350" y="1714500"/>
          <p14:tracePt t="27088" x="2921000" y="1714500"/>
          <p14:tracePt t="27105" x="3035300" y="1714500"/>
          <p14:tracePt t="27121" x="3136900" y="1714500"/>
          <p14:tracePt t="27140" x="3244850" y="1714500"/>
          <p14:tracePt t="27155" x="3359150" y="1714500"/>
          <p14:tracePt t="27172" x="3479800" y="1714500"/>
          <p14:tracePt t="27189" x="3581400" y="1714500"/>
          <p14:tracePt t="27205" x="3651250" y="1714500"/>
          <p14:tracePt t="27207" x="3676650" y="1714500"/>
          <p14:tracePt t="27222" x="3721100" y="1720850"/>
          <p14:tracePt t="27238" x="3771900" y="1720850"/>
          <p14:tracePt t="27255" x="3822700" y="1720850"/>
          <p14:tracePt t="27273" x="3867150" y="1720850"/>
          <p14:tracePt t="27288" x="3892550" y="1720850"/>
          <p14:tracePt t="27305" x="3905250" y="1720850"/>
          <p14:tracePt t="27324" x="3917950" y="1720850"/>
          <p14:tracePt t="27338" x="3962400" y="1720850"/>
          <p14:tracePt t="27355" x="4019550" y="1720850"/>
          <p14:tracePt t="27371" x="4083050" y="1720850"/>
          <p14:tracePt t="27390" x="4140200" y="1720850"/>
          <p14:tracePt t="27744" x="4146550" y="1720850"/>
          <p14:tracePt t="27752" x="4159250" y="1720850"/>
          <p14:tracePt t="27765" x="4178300" y="1720850"/>
          <p14:tracePt t="27773" x="4197350" y="1720850"/>
          <p14:tracePt t="27790" x="4273550" y="1720850"/>
          <p14:tracePt t="27805" x="4298950" y="1720850"/>
          <p14:tracePt t="27823" x="4400550" y="1720850"/>
          <p14:tracePt t="27838" x="4476750" y="1720850"/>
          <p14:tracePt t="27855" x="4552950" y="1720850"/>
          <p14:tracePt t="27872" x="4629150" y="1720850"/>
          <p14:tracePt t="27888" x="4686300" y="1720850"/>
          <p14:tracePt t="27907" x="4724400" y="1720850"/>
          <p14:tracePt t="27922" x="4737100" y="1720850"/>
          <p14:tracePt t="27967" x="4743450" y="1720850"/>
          <p14:tracePt t="27976" x="4756150" y="1720850"/>
          <p14:tracePt t="27991" x="4787900" y="1720850"/>
          <p14:tracePt t="28005" x="4806950" y="1720850"/>
          <p14:tracePt t="28023" x="4851400" y="1720850"/>
          <p14:tracePt t="28038" x="4857750" y="1720850"/>
          <p14:tracePt t="28247" x="4845050" y="1720850"/>
          <p14:tracePt t="28263" x="4819650" y="1720850"/>
          <p14:tracePt t="28273" x="4787900" y="1720850"/>
          <p14:tracePt t="28278" x="4775200" y="1720850"/>
          <p14:tracePt t="28289" x="4762500" y="1720850"/>
          <p14:tracePt t="28305" x="4743450" y="1720850"/>
          <p14:tracePt t="28324" x="4705350" y="1720850"/>
          <p14:tracePt t="28338" x="4641850" y="1720850"/>
          <p14:tracePt t="28355" x="4584700" y="1727200"/>
          <p14:tracePt t="28372" x="4552950" y="1727200"/>
          <p14:tracePt t="28391" x="4533900" y="1727200"/>
          <p14:tracePt t="28703" x="4521200" y="1727200"/>
          <p14:tracePt t="28721" x="4489450" y="1727200"/>
          <p14:tracePt t="28738" x="4451350" y="1727200"/>
          <p14:tracePt t="28755" x="4432300" y="1727200"/>
          <p14:tracePt t="28773" x="4419600" y="1727200"/>
          <p14:tracePt t="28830" x="4413250" y="1727200"/>
          <p14:tracePt t="28839" x="4406900" y="1727200"/>
          <p14:tracePt t="28855" x="4387850" y="1727200"/>
          <p14:tracePt t="28871" x="4368800" y="1727200"/>
          <p14:tracePt t="28888" x="4356100" y="1727200"/>
          <p14:tracePt t="29077" x="4349750" y="1727200"/>
          <p14:tracePt t="29080" x="4343400" y="1727200"/>
          <p14:tracePt t="29088" x="4337050" y="1727200"/>
          <p14:tracePt t="29105" x="4318000" y="1727200"/>
          <p14:tracePt t="29121" x="4305300" y="1727200"/>
          <p14:tracePt t="29141" x="4279900" y="1727200"/>
          <p14:tracePt t="29155" x="4267200" y="1727200"/>
          <p14:tracePt t="29171" x="4260850" y="1727200"/>
          <p14:tracePt t="29374" x="4254500" y="1727200"/>
          <p14:tracePt t="29388" x="4248150" y="1727200"/>
          <p14:tracePt t="29396" x="4241800" y="1727200"/>
          <p14:tracePt t="29405" x="4229100" y="1727200"/>
          <p14:tracePt t="29422" x="4203700" y="1727200"/>
          <p14:tracePt t="29438" x="4140200" y="1727200"/>
          <p14:tracePt t="29455" x="4076700" y="1727200"/>
          <p14:tracePt t="29471" x="4013200" y="1727200"/>
          <p14:tracePt t="29493" x="3917950" y="1727200"/>
          <p14:tracePt t="29505" x="3803650" y="1727200"/>
          <p14:tracePt t="29512" x="3733800" y="1727200"/>
          <p14:tracePt t="29523" x="3670300" y="1727200"/>
          <p14:tracePt t="29539" x="3524250" y="1727200"/>
          <p14:tracePt t="29556" x="3371850" y="1727200"/>
          <p14:tracePt t="29573" x="3194050" y="1727200"/>
          <p14:tracePt t="29578" x="3086100" y="1727200"/>
          <p14:tracePt t="29588" x="2978150" y="1720850"/>
          <p14:tracePt t="29605" x="2781300" y="1720850"/>
          <p14:tracePt t="29622" x="2495550" y="1695450"/>
          <p14:tracePt t="29639" x="2336800" y="1695450"/>
          <p14:tracePt t="29655" x="2178050" y="1695450"/>
          <p14:tracePt t="29672" x="2006600" y="1695450"/>
          <p14:tracePt t="29690" x="1835150" y="1695450"/>
          <p14:tracePt t="29705" x="1676400" y="1689100"/>
          <p14:tracePt t="29721" x="1555750" y="1689100"/>
          <p14:tracePt t="29739" x="1466850" y="1689100"/>
          <p14:tracePt t="29757" x="1384300" y="1689100"/>
          <p14:tracePt t="29771" x="1295400" y="1689100"/>
          <p14:tracePt t="29789" x="1193800" y="1689100"/>
          <p14:tracePt t="29808" x="1041400" y="1682750"/>
          <p14:tracePt t="29823" x="946150" y="1682750"/>
          <p14:tracePt t="29838" x="844550" y="1682750"/>
          <p14:tracePt t="29855" x="768350" y="1682750"/>
          <p14:tracePt t="29872" x="736600" y="1682750"/>
          <p14:tracePt t="29888" x="730250" y="1682750"/>
          <p14:tracePt t="30111" x="730250" y="1695450"/>
          <p14:tracePt t="30119" x="730250" y="1733550"/>
          <p14:tracePt t="30126" x="730250" y="1778000"/>
          <p14:tracePt t="30140" x="742950" y="1816100"/>
          <p14:tracePt t="30155" x="774700" y="1917700"/>
          <p14:tracePt t="30172" x="831850" y="1987550"/>
          <p14:tracePt t="30188" x="882650" y="2044700"/>
          <p14:tracePt t="30190" x="901700" y="2063750"/>
          <p14:tracePt t="30205" x="920750" y="2076450"/>
          <p14:tracePt t="30222" x="958850" y="2114550"/>
          <p14:tracePt t="30238" x="965200" y="2127250"/>
          <p14:tracePt t="30255" x="977900" y="2133600"/>
          <p14:tracePt t="30273" x="984250" y="2146300"/>
          <p14:tracePt t="30288" x="1003300" y="2165350"/>
          <p14:tracePt t="30309" x="1022350" y="2171700"/>
          <p14:tracePt t="30323" x="1028700" y="2178050"/>
          <p14:tracePt t="30810" x="1035050" y="2178050"/>
          <p14:tracePt t="32375" x="1028700" y="2178050"/>
          <p14:tracePt t="32390" x="1035050" y="2178050"/>
          <p14:tracePt t="32398" x="1104900" y="2165350"/>
          <p14:tracePt t="32422" x="1174750" y="2165350"/>
          <p14:tracePt t="32438" x="1238250" y="2165350"/>
          <p14:tracePt t="32455" x="1333500" y="2190750"/>
          <p14:tracePt t="32472" x="1435100" y="2209800"/>
          <p14:tracePt t="32492" x="1536700" y="2235200"/>
          <p14:tracePt t="32509" x="1631950" y="2247900"/>
          <p14:tracePt t="32514" x="1676400" y="2254250"/>
          <p14:tracePt t="32523" x="1720850" y="2260600"/>
          <p14:tracePt t="32538" x="1797050" y="2266950"/>
          <p14:tracePt t="32558" x="1898650" y="2273300"/>
          <p14:tracePt t="32573" x="1917700" y="2273300"/>
          <p14:tracePt t="32588" x="1955800" y="2273300"/>
          <p14:tracePt t="32605" x="2000250" y="2273300"/>
          <p14:tracePt t="32622" x="2063750" y="2273300"/>
          <p14:tracePt t="32640" x="2095500" y="2273300"/>
          <p14:tracePt t="32655" x="2133600" y="2273300"/>
          <p14:tracePt t="32672" x="2190750" y="2273300"/>
          <p14:tracePt t="32688" x="2266950" y="2273300"/>
          <p14:tracePt t="32705" x="2355850" y="2273300"/>
          <p14:tracePt t="32721" x="2419350" y="2279650"/>
          <p14:tracePt t="32739" x="2457450" y="2279650"/>
          <p14:tracePt t="32755" x="2482850" y="2286000"/>
          <p14:tracePt t="32772" x="2514600" y="2286000"/>
          <p14:tracePt t="32775" x="2540000" y="2286000"/>
          <p14:tracePt t="32788" x="2565400" y="2286000"/>
          <p14:tracePt t="32806" x="2667000" y="2286000"/>
          <p14:tracePt t="32823" x="2743200" y="2286000"/>
          <p14:tracePt t="32838" x="2806700" y="2286000"/>
          <p14:tracePt t="32855" x="2844800" y="2286000"/>
          <p14:tracePt t="32872" x="2882900" y="2286000"/>
          <p14:tracePt t="32890" x="2952750" y="2286000"/>
          <p14:tracePt t="32905" x="3022600" y="2286000"/>
          <p14:tracePt t="32922" x="3086100" y="2286000"/>
          <p14:tracePt t="32938" x="3124200" y="2286000"/>
          <p14:tracePt t="32949" x="3143250" y="2292350"/>
          <p14:tracePt t="32956" x="3162300" y="2292350"/>
          <p14:tracePt t="32972" x="3200400" y="2292350"/>
          <p14:tracePt t="32992" x="3270250" y="2292350"/>
          <p14:tracePt t="33005" x="3282950" y="2292350"/>
          <p14:tracePt t="33024" x="3289300" y="2292350"/>
          <p14:tracePt t="33206" x="3295650" y="2292350"/>
          <p14:tracePt t="33215" x="3308350" y="2298700"/>
          <p14:tracePt t="33229" x="3314700" y="2298700"/>
          <p14:tracePt t="33239" x="3321050" y="2298700"/>
          <p14:tracePt t="33295" x="3333750" y="2298700"/>
          <p14:tracePt t="33306" x="3352800" y="2298700"/>
          <p14:tracePt t="33323" x="3390900" y="2298700"/>
          <p14:tracePt t="33339" x="3403600" y="2298700"/>
          <p14:tracePt t="35183" x="3409950" y="2298700"/>
          <p14:tracePt t="39263" x="3365500" y="2298700"/>
          <p14:tracePt t="39273" x="3327400" y="2298700"/>
          <p14:tracePt t="39279" x="3270250" y="2298700"/>
          <p14:tracePt t="39305" x="3016250" y="2305050"/>
          <p14:tracePt t="39323" x="2806700" y="2305050"/>
          <p14:tracePt t="39339" x="2609850" y="2305050"/>
          <p14:tracePt t="39355" x="2489200" y="2305050"/>
          <p14:tracePt t="39371" x="2381250" y="2305050"/>
          <p14:tracePt t="39388" x="2279650" y="2305050"/>
          <p14:tracePt t="39406" x="2190750" y="2305050"/>
          <p14:tracePt t="39422" x="2044700" y="2305050"/>
          <p14:tracePt t="39438" x="1898650" y="2305050"/>
          <p14:tracePt t="39455" x="1727200" y="2305050"/>
          <p14:tracePt t="39472" x="1555750" y="2305050"/>
          <p14:tracePt t="39489" x="1409700" y="2311400"/>
          <p14:tracePt t="39509" x="1289050" y="2311400"/>
          <p14:tracePt t="39522" x="1181100" y="2317750"/>
          <p14:tracePt t="39539" x="1092200" y="2317750"/>
          <p14:tracePt t="39555" x="1035050" y="2317750"/>
          <p14:tracePt t="39573" x="1003300" y="2317750"/>
          <p14:tracePt t="39591" x="958850" y="2317750"/>
          <p14:tracePt t="39605" x="952500" y="2317750"/>
          <p14:tracePt t="39622" x="946150" y="2317750"/>
          <p14:tracePt t="39655" x="958850" y="2317750"/>
          <p14:tracePt t="39671" x="990600" y="2317750"/>
          <p14:tracePt t="39688" x="1066800" y="2317750"/>
          <p14:tracePt t="39705" x="1200150" y="2336800"/>
          <p14:tracePt t="39722" x="1346200" y="2336800"/>
          <p14:tracePt t="39738" x="1504950" y="2336800"/>
          <p14:tracePt t="39755" x="1676400" y="2336800"/>
          <p14:tracePt t="39771" x="1854200" y="2343150"/>
          <p14:tracePt t="39789" x="2038350" y="2343150"/>
          <p14:tracePt t="39805" x="2241550" y="2343150"/>
          <p14:tracePt t="39824" x="2552700" y="2343150"/>
          <p14:tracePt t="39838" x="2711450" y="2343150"/>
          <p14:tracePt t="39855" x="2838450" y="2343150"/>
          <p14:tracePt t="39872" x="2959100" y="2343150"/>
          <p14:tracePt t="39889" x="3092450" y="2336800"/>
          <p14:tracePt t="39905" x="3238500" y="2336800"/>
          <p14:tracePt t="39922" x="3365500" y="2336800"/>
          <p14:tracePt t="39938" x="3467100" y="2336800"/>
          <p14:tracePt t="39947" x="3511550" y="2336800"/>
          <p14:tracePt t="39958" x="3606800" y="2336800"/>
          <p14:tracePt t="39972" x="3644900" y="2336800"/>
          <p14:tracePt t="39977" x="3689350" y="2336800"/>
          <p14:tracePt t="39993" x="3771900" y="2336800"/>
          <p14:tracePt t="40009" x="3848100" y="2336800"/>
          <p14:tracePt t="40026" x="3924300" y="2336800"/>
          <p14:tracePt t="40039" x="3987800" y="2330450"/>
          <p14:tracePt t="40055" x="4038600" y="2324100"/>
          <p14:tracePt t="40075" x="4083050" y="2324100"/>
          <p14:tracePt t="40088" x="4114800" y="2324100"/>
          <p14:tracePt t="40105" x="4133850" y="2324100"/>
          <p14:tracePt t="40122" x="4152900" y="2324100"/>
          <p14:tracePt t="40140" x="4165600" y="2324100"/>
          <p14:tracePt t="40155" x="4171950" y="2324100"/>
          <p14:tracePt t="40268" x="4165600" y="2324100"/>
          <p14:tracePt t="40274" x="4159250" y="2324100"/>
          <p14:tracePt t="40289" x="4121150" y="2324100"/>
          <p14:tracePt t="40305" x="4083050" y="2324100"/>
          <p14:tracePt t="40324" x="4057650" y="2324100"/>
          <p14:tracePt t="40339" x="4038600" y="2324100"/>
          <p14:tracePt t="40355" x="4032250" y="2324100"/>
          <p14:tracePt t="40374" x="4013200" y="2317750"/>
          <p14:tracePt t="40390" x="4000500" y="2317750"/>
          <p14:tracePt t="40405" x="3987800" y="2317750"/>
          <p14:tracePt t="40422" x="3956050" y="2311400"/>
          <p14:tracePt t="40439" x="3943350" y="2311400"/>
          <p14:tracePt t="40455" x="3930650" y="2298700"/>
          <p14:tracePt t="40472" x="3917950" y="2298700"/>
          <p14:tracePt t="40493" x="3886200" y="2292350"/>
          <p14:tracePt t="40505" x="3873500" y="2292350"/>
          <p14:tracePt t="40522" x="3854450" y="2286000"/>
          <p14:tracePt t="40541" x="3841750" y="2279650"/>
          <p14:tracePt t="40555" x="3822700" y="2266950"/>
          <p14:tracePt t="40573" x="3797300" y="2254250"/>
          <p14:tracePt t="40588" x="3778250" y="2241550"/>
          <p14:tracePt t="40606" x="3765550" y="2216150"/>
          <p14:tracePt t="40624" x="3759200" y="2209800"/>
          <p14:tracePt t="40640" x="3759200" y="2190750"/>
          <p14:tracePt t="40655" x="3746500" y="2165350"/>
          <p14:tracePt t="40672" x="3740150" y="2139950"/>
          <p14:tracePt t="40689" x="3733800" y="2114550"/>
          <p14:tracePt t="40705" x="3727450" y="2089150"/>
          <p14:tracePt t="40722" x="3727450" y="2057400"/>
          <p14:tracePt t="40739" x="3727450" y="2019300"/>
          <p14:tracePt t="40755" x="3727450" y="1974850"/>
          <p14:tracePt t="40773" x="3727450" y="1930400"/>
          <p14:tracePt t="40788" x="3727450" y="1892300"/>
          <p14:tracePt t="40793" x="3727450" y="1879600"/>
          <p14:tracePt t="40805" x="3727450" y="1866900"/>
          <p14:tracePt t="40823" x="3727450" y="1847850"/>
          <p14:tracePt t="40839" x="3733800" y="1835150"/>
          <p14:tracePt t="40855" x="3746500" y="1816100"/>
          <p14:tracePt t="40871" x="3759200" y="1797050"/>
          <p14:tracePt t="40890" x="3771900" y="1778000"/>
          <p14:tracePt t="40905" x="3784600" y="1765300"/>
          <p14:tracePt t="40923" x="3816350" y="1746250"/>
          <p14:tracePt t="40938" x="3854450" y="1733550"/>
          <p14:tracePt t="40949" x="3879850" y="1727200"/>
          <p14:tracePt t="40955" x="3905250" y="1720850"/>
          <p14:tracePt t="40971" x="3949700" y="1701800"/>
          <p14:tracePt t="40991" x="3987800" y="1689100"/>
          <p14:tracePt t="41008" x="3987800" y="1682750"/>
          <p14:tracePt t="41038" x="3994150" y="1682750"/>
          <p14:tracePt t="41056" x="4013200" y="1676400"/>
          <p14:tracePt t="41074" x="4044950" y="1676400"/>
          <p14:tracePt t="41088" x="4070350" y="1676400"/>
          <p14:tracePt t="41105" x="4095750" y="1676400"/>
          <p14:tracePt t="41125" x="4133850" y="1676400"/>
          <p14:tracePt t="41138" x="4178300" y="1676400"/>
          <p14:tracePt t="41156" x="4222750" y="1676400"/>
          <p14:tracePt t="41172" x="4248150" y="1676400"/>
          <p14:tracePt t="41175" x="4254500" y="1676400"/>
          <p14:tracePt t="41222" x="4260850" y="1676400"/>
          <p14:tracePt t="41243" x="4273550" y="1676400"/>
          <p14:tracePt t="41311" x="4273550" y="1682750"/>
          <p14:tracePt t="41325" x="4273550" y="1701800"/>
          <p14:tracePt t="41330" x="4279900" y="1714500"/>
          <p14:tracePt t="41339" x="4286250" y="1727200"/>
          <p14:tracePt t="41356" x="4298950" y="1752600"/>
          <p14:tracePt t="41372" x="4305300" y="1771650"/>
          <p14:tracePt t="41390" x="4311650" y="1790700"/>
          <p14:tracePt t="41406" x="4311650" y="1816100"/>
          <p14:tracePt t="41423" x="4311650" y="1841500"/>
          <p14:tracePt t="41439" x="4311650" y="1873250"/>
          <p14:tracePt t="41457" x="4311650" y="1905000"/>
          <p14:tracePt t="41475" x="4311650" y="1936750"/>
          <p14:tracePt t="41491" x="4311650" y="1968500"/>
          <p14:tracePt t="41505" x="4311650" y="2000250"/>
          <p14:tracePt t="41525" x="4311650" y="2019300"/>
          <p14:tracePt t="41538" x="4311650" y="2032000"/>
          <p14:tracePt t="41559" x="4311650" y="2051050"/>
          <p14:tracePt t="41666" x="4298950" y="2057400"/>
          <p14:tracePt t="41670" x="4286250" y="2063750"/>
          <p14:tracePt t="41688" x="4273550" y="2076450"/>
          <p14:tracePt t="41705" x="4267200" y="2076450"/>
          <p14:tracePt t="41902" x="4267200" y="2082800"/>
          <p14:tracePt t="41922" x="4248150" y="2089150"/>
          <p14:tracePt t="41939" x="4216400" y="2101850"/>
          <p14:tracePt t="41948" x="4184650" y="2101850"/>
          <p14:tracePt t="41955" x="4165600" y="2108200"/>
          <p14:tracePt t="41972" x="4121150" y="2127250"/>
          <p14:tracePt t="41992" x="4089400" y="2133600"/>
          <p14:tracePt t="41995" x="4083050" y="2133600"/>
          <p14:tracePt t="42014" x="4083050" y="2139950"/>
          <p14:tracePt t="42126" x="4076700" y="2139950"/>
          <p14:tracePt t="42138" x="4070350" y="2139950"/>
          <p14:tracePt t="42143" x="4064000" y="2139950"/>
          <p14:tracePt t="42172" x="4057650" y="2139950"/>
          <p14:tracePt t="49465" x="4051300" y="2139950"/>
          <p14:tracePt t="49471" x="4019550" y="2139950"/>
          <p14:tracePt t="49492" x="3943350" y="2139950"/>
          <p14:tracePt t="49510" x="3867150" y="2139950"/>
          <p14:tracePt t="49515" x="3835400" y="2139950"/>
          <p14:tracePt t="49521" x="3810000" y="2139950"/>
          <p14:tracePt t="49540" x="3733800" y="2152650"/>
          <p14:tracePt t="49558" x="3568700" y="2165350"/>
          <p14:tracePt t="49573" x="3359150" y="2165350"/>
          <p14:tracePt t="49589" x="3155950" y="2165350"/>
          <p14:tracePt t="49605" x="2971800" y="2165350"/>
          <p14:tracePt t="49622" x="2730500" y="2165350"/>
          <p14:tracePt t="49640" x="2565400" y="2165350"/>
          <p14:tracePt t="49655" x="2413000" y="2165350"/>
          <p14:tracePt t="49672" x="2279650" y="2165350"/>
          <p14:tracePt t="49688" x="2146300" y="2165350"/>
          <p14:tracePt t="49705" x="2025650" y="2165350"/>
          <p14:tracePt t="49722" x="1905000" y="2165350"/>
          <p14:tracePt t="49738" x="1784350" y="2184400"/>
          <p14:tracePt t="49758" x="1670050" y="2197100"/>
          <p14:tracePt t="49773" x="1555750" y="2197100"/>
          <p14:tracePt t="49788" x="1473200" y="2197100"/>
          <p14:tracePt t="49805" x="1409700" y="2203450"/>
          <p14:tracePt t="49810" x="1377950" y="2203450"/>
          <p14:tracePt t="49823" x="1320800" y="2203450"/>
          <p14:tracePt t="49840" x="1263650" y="2203450"/>
          <p14:tracePt t="49855" x="1193800" y="2190750"/>
          <p14:tracePt t="49872" x="1149350" y="2184400"/>
          <p14:tracePt t="49888" x="1104900" y="2184400"/>
          <p14:tracePt t="49905" x="1066800" y="2184400"/>
          <p14:tracePt t="49922" x="1028700" y="2184400"/>
          <p14:tracePt t="49939" x="1016000" y="2184400"/>
          <p14:tracePt t="49992" x="1022350" y="2184400"/>
          <p14:tracePt t="50016" x="1028700" y="2184400"/>
          <p14:tracePt t="50030" x="1041400" y="2184400"/>
          <p14:tracePt t="50039" x="1047750" y="2184400"/>
          <p14:tracePt t="50055" x="1079500" y="2184400"/>
          <p14:tracePt t="50073" x="1130300" y="2184400"/>
          <p14:tracePt t="50090" x="1174750" y="2184400"/>
          <p14:tracePt t="50105" x="1231900" y="2184400"/>
          <p14:tracePt t="50122" x="1314450" y="2184400"/>
          <p14:tracePt t="50138" x="1416050" y="2178050"/>
          <p14:tracePt t="50155" x="1517650" y="2178050"/>
          <p14:tracePt t="50171" x="1600200" y="2178050"/>
          <p14:tracePt t="50189" x="1689100" y="2178050"/>
          <p14:tracePt t="50205" x="1778000" y="2178050"/>
          <p14:tracePt t="50222" x="1917700" y="2184400"/>
          <p14:tracePt t="50238" x="2000250" y="2184400"/>
          <p14:tracePt t="50255" x="2063750" y="2184400"/>
          <p14:tracePt t="50271" x="2133600" y="2184400"/>
          <p14:tracePt t="50290" x="2216150" y="2184400"/>
          <p14:tracePt t="50305" x="2324100" y="2184400"/>
          <p14:tracePt t="50325" x="2444750" y="2184400"/>
          <p14:tracePt t="50338" x="2559050" y="2184400"/>
          <p14:tracePt t="50357" x="2654300" y="2184400"/>
          <p14:tracePt t="50372" x="2736850" y="2184400"/>
          <p14:tracePt t="50388" x="2813050" y="2184400"/>
          <p14:tracePt t="50405" x="2901950" y="2184400"/>
          <p14:tracePt t="50422" x="3009900" y="2184400"/>
          <p14:tracePt t="50438" x="3194050" y="2184400"/>
          <p14:tracePt t="50455" x="3295650" y="2184400"/>
          <p14:tracePt t="50473" x="3397250" y="2184400"/>
          <p14:tracePt t="50492" x="3498850" y="2184400"/>
          <p14:tracePt t="50508" x="3600450" y="2184400"/>
          <p14:tracePt t="50522" x="3702050" y="2184400"/>
          <p14:tracePt t="50540" x="3778250" y="2178050"/>
          <p14:tracePt t="50555" x="3816350" y="2178050"/>
          <p14:tracePt t="50574" x="3841750" y="2178050"/>
          <p14:tracePt t="50591" x="3930650" y="2178050"/>
          <p14:tracePt t="50605" x="3968750" y="2178050"/>
          <p14:tracePt t="50622" x="4051300" y="2178050"/>
          <p14:tracePt t="50642" x="4146550" y="2178050"/>
          <p14:tracePt t="50655" x="4184650" y="2178050"/>
          <p14:tracePt t="50719" x="4191000" y="2178050"/>
          <p14:tracePt t="50739" x="4222750" y="2178050"/>
          <p14:tracePt t="50758" x="4273550" y="2178050"/>
          <p14:tracePt t="50776" x="4298950" y="2178050"/>
          <p14:tracePt t="50788" x="4305300" y="2171700"/>
          <p14:tracePt t="50841" x="4311650" y="2171700"/>
          <p14:tracePt t="50855" x="4324350" y="2171700"/>
          <p14:tracePt t="50872" x="4337050" y="2171700"/>
          <p14:tracePt t="50888" x="4356100" y="2171700"/>
          <p14:tracePt t="50905" x="4368800" y="2171700"/>
          <p14:tracePt t="50922" x="4381500" y="2171700"/>
          <p14:tracePt t="52518" x="4381500" y="2165350"/>
          <p14:tracePt t="52559" x="4394200" y="2165350"/>
          <p14:tracePt t="52570" x="4419600" y="2165350"/>
          <p14:tracePt t="52580" x="4451350" y="2165350"/>
          <p14:tracePt t="52589" x="4489450" y="2165350"/>
          <p14:tracePt t="52606" x="4622800" y="2165350"/>
          <p14:tracePt t="52622" x="4673600" y="2165350"/>
          <p14:tracePt t="52641" x="4857750" y="2165350"/>
          <p14:tracePt t="52655" x="4978400" y="2165350"/>
          <p14:tracePt t="52672" x="5073650" y="2165350"/>
          <p14:tracePt t="52688" x="5149850" y="2165350"/>
          <p14:tracePt t="52705" x="5207000" y="2165350"/>
          <p14:tracePt t="52722" x="5238750" y="2165350"/>
          <p14:tracePt t="52738" x="5251450" y="2165350"/>
          <p14:tracePt t="52839" x="5245100" y="2165350"/>
          <p14:tracePt t="52849" x="5219700" y="2165350"/>
          <p14:tracePt t="52855" x="5187950" y="2165350"/>
          <p14:tracePt t="52873" x="5118100" y="2165350"/>
          <p14:tracePt t="52888" x="5035550" y="2165350"/>
          <p14:tracePt t="52905" x="4902200" y="2165350"/>
          <p14:tracePt t="52922" x="4762500" y="2165350"/>
          <p14:tracePt t="52938" x="4622800" y="2165350"/>
          <p14:tracePt t="52948" x="4572000" y="2165350"/>
          <p14:tracePt t="52962" x="4483100" y="2165350"/>
          <p14:tracePt t="52973" x="4457700" y="2165350"/>
          <p14:tracePt t="52978" x="4445000" y="2165350"/>
          <p14:tracePt t="52989" x="4438650" y="2165350"/>
          <p14:tracePt t="53009" x="4419600" y="2165350"/>
          <p14:tracePt t="53022" x="4413250" y="2165350"/>
          <p14:tracePt t="53056" x="4400550" y="2165350"/>
          <p14:tracePt t="53073" x="4387850" y="2165350"/>
          <p14:tracePt t="53089" x="4368800" y="2165350"/>
          <p14:tracePt t="53105" x="4349750" y="2165350"/>
          <p14:tracePt t="53122" x="4330700" y="2165350"/>
          <p14:tracePt t="53138" x="4324350" y="2165350"/>
          <p14:tracePt t="53206" x="4318000" y="2165350"/>
          <p14:tracePt t="53215" x="4305300" y="2165350"/>
          <p14:tracePt t="53226" x="4286250" y="2165350"/>
          <p14:tracePt t="53238" x="4260850" y="2171700"/>
          <p14:tracePt t="53255" x="4241800" y="2184400"/>
          <p14:tracePt t="53275" x="4229100" y="2184400"/>
          <p14:tracePt t="53291" x="4210050" y="2184400"/>
          <p14:tracePt t="53305" x="4178300" y="2190750"/>
          <p14:tracePt t="53325" x="4140200" y="2190750"/>
          <p14:tracePt t="53338" x="4095750" y="2190750"/>
          <p14:tracePt t="53355" x="4051300" y="2190750"/>
          <p14:tracePt t="53372" x="4006850" y="2190750"/>
          <p14:tracePt t="53388" x="3968750" y="2190750"/>
          <p14:tracePt t="53405" x="3924300" y="2190750"/>
          <p14:tracePt t="53422" x="3886200" y="2190750"/>
          <p14:tracePt t="53424" x="3873500" y="2190750"/>
          <p14:tracePt t="53438" x="3848100" y="2190750"/>
          <p14:tracePt t="53455" x="3829050" y="2190750"/>
          <p14:tracePt t="53472" x="3822700" y="2190750"/>
          <p14:tracePt t="53491" x="3803650" y="2190750"/>
          <p14:tracePt t="53509" x="3784600" y="2190750"/>
          <p14:tracePt t="53523" x="3759200" y="2184400"/>
          <p14:tracePt t="53539" x="3746500" y="2171700"/>
          <p14:tracePt t="53555" x="3714750" y="2152650"/>
          <p14:tracePt t="53573" x="3676650" y="2120900"/>
          <p14:tracePt t="53588" x="3632200" y="2095500"/>
          <p14:tracePt t="53605" x="3613150" y="2076450"/>
          <p14:tracePt t="53622" x="3613150" y="2057400"/>
          <p14:tracePt t="53624" x="3606800" y="2051050"/>
          <p14:tracePt t="53641" x="3600450" y="2012950"/>
          <p14:tracePt t="53657" x="3594100" y="1968500"/>
          <p14:tracePt t="53672" x="3587750" y="1936750"/>
          <p14:tracePt t="53689" x="3587750" y="1917700"/>
          <p14:tracePt t="53705" x="3587750" y="1898650"/>
          <p14:tracePt t="53722" x="3600450" y="1866900"/>
          <p14:tracePt t="53738" x="3638550" y="1822450"/>
          <p14:tracePt t="53759" x="3676650" y="1790700"/>
          <p14:tracePt t="53771" x="3714750" y="1765300"/>
          <p14:tracePt t="53788" x="3765550" y="1752600"/>
          <p14:tracePt t="53808" x="3848100" y="1746250"/>
          <p14:tracePt t="53823" x="3924300" y="1746250"/>
          <p14:tracePt t="53839" x="4006850" y="1746250"/>
          <p14:tracePt t="53855" x="4083050" y="1746250"/>
          <p14:tracePt t="53872" x="4127500" y="1746250"/>
          <p14:tracePt t="53888" x="4178300" y="1746250"/>
          <p14:tracePt t="53905" x="4222750" y="1746250"/>
          <p14:tracePt t="53922" x="4279900" y="1758950"/>
          <p14:tracePt t="53938" x="4311650" y="1771650"/>
          <p14:tracePt t="53950" x="4324350" y="1784350"/>
          <p14:tracePt t="53955" x="4330700" y="1790700"/>
          <p14:tracePt t="53972" x="4349750" y="1828800"/>
          <p14:tracePt t="53993" x="4368800" y="1892300"/>
          <p14:tracePt t="54009" x="4368800" y="1943100"/>
          <p14:tracePt t="54023" x="4368800" y="1993900"/>
          <p14:tracePt t="54038" x="4368800" y="2038350"/>
          <p14:tracePt t="54055" x="4356100" y="2070100"/>
          <p14:tracePt t="54073" x="4305300" y="2095500"/>
          <p14:tracePt t="54088" x="4241800" y="2133600"/>
          <p14:tracePt t="54105" x="4184650" y="2165350"/>
          <p14:tracePt t="54122" x="4146550" y="2184400"/>
          <p14:tracePt t="54138" x="4108450" y="2197100"/>
          <p14:tracePt t="54155" x="4064000" y="2216150"/>
          <p14:tracePt t="54172" x="3994150" y="2228850"/>
          <p14:tracePt t="54189" x="3892550" y="2228850"/>
          <p14:tracePt t="54205" x="3759200" y="2228850"/>
          <p14:tracePt t="54206" x="3683000" y="2228850"/>
          <p14:tracePt t="54222" x="3594100" y="2228850"/>
          <p14:tracePt t="54239" x="3295650" y="2228850"/>
          <p14:tracePt t="54259" x="3092450" y="2228850"/>
          <p14:tracePt t="54277" x="2908300" y="2222500"/>
          <p14:tracePt t="54278" x="2819400" y="2209800"/>
          <p14:tracePt t="54289" x="2730500" y="2203450"/>
          <p14:tracePt t="54305" x="2584450" y="2197100"/>
          <p14:tracePt t="54323" x="2457450" y="2190750"/>
          <p14:tracePt t="54339" x="2330450" y="2184400"/>
          <p14:tracePt t="54355" x="2222500" y="2184400"/>
          <p14:tracePt t="54372" x="2120900" y="2178050"/>
          <p14:tracePt t="54389" x="2038350" y="2171700"/>
          <p14:tracePt t="54405" x="1955800" y="2165350"/>
          <p14:tracePt t="54422" x="1860550" y="2146300"/>
          <p14:tracePt t="54424" x="1816100" y="2139950"/>
          <p14:tracePt t="54439" x="1727200" y="2133600"/>
          <p14:tracePt t="54455" x="1631950" y="2127250"/>
          <p14:tracePt t="54473" x="1543050" y="2127250"/>
          <p14:tracePt t="54489" x="1479550" y="2108200"/>
          <p14:tracePt t="54509" x="1428750" y="2095500"/>
          <p14:tracePt t="54522" x="1377950" y="2082800"/>
          <p14:tracePt t="54541" x="1346200" y="2076450"/>
          <p14:tracePt t="54555" x="1301750" y="2076450"/>
          <p14:tracePt t="54574" x="1270000" y="2076450"/>
          <p14:tracePt t="54591" x="1225550" y="2076450"/>
          <p14:tracePt t="54606" x="1200150" y="2076450"/>
          <p14:tracePt t="54623" x="1181100" y="2082800"/>
          <p14:tracePt t="54640" x="1168400" y="2082800"/>
          <p14:tracePt t="54830" x="1181100" y="2082800"/>
          <p14:tracePt t="54838" x="1187450" y="2082800"/>
          <p14:tracePt t="54855" x="1206500" y="2089150"/>
          <p14:tracePt t="54872" x="1219200" y="2095500"/>
          <p14:tracePt t="54888" x="1238250" y="2101850"/>
          <p14:tracePt t="54905" x="1263650" y="2120900"/>
          <p14:tracePt t="54922" x="1295400" y="2127250"/>
          <p14:tracePt t="54939" x="1327150" y="2139950"/>
          <p14:tracePt t="54947" x="1339850" y="2139950"/>
          <p14:tracePt t="54958" x="1384300" y="2152650"/>
          <p14:tracePt t="54972" x="1397000" y="2152650"/>
          <p14:tracePt t="54992" x="1511300" y="2190750"/>
          <p14:tracePt t="55005" x="1549400" y="2203450"/>
          <p14:tracePt t="55024" x="1657350" y="2241550"/>
          <p14:tracePt t="55038" x="1714500" y="2266950"/>
          <p14:tracePt t="55056" x="1752600" y="2279650"/>
          <p14:tracePt t="55074" x="1797050" y="2279650"/>
          <p14:tracePt t="55088" x="1841500" y="2279650"/>
          <p14:tracePt t="55105" x="1873250" y="2279650"/>
          <p14:tracePt t="55123" x="1885950" y="2279650"/>
          <p14:tracePt t="55138" x="1892300" y="2279650"/>
          <p14:tracePt t="55172" x="1905000" y="2279650"/>
          <p14:tracePt t="55188" x="1924050" y="2286000"/>
          <p14:tracePt t="55205" x="1962150" y="2292350"/>
          <p14:tracePt t="55210" x="1974850" y="2298700"/>
          <p14:tracePt t="55222" x="1987550" y="2305050"/>
          <p14:tracePt t="55239" x="2038350" y="2317750"/>
          <p14:tracePt t="55261" x="2057400" y="2324100"/>
          <p14:tracePt t="55687" x="2063750" y="2324100"/>
          <p14:tracePt t="55695" x="2063750" y="2317750"/>
          <p14:tracePt t="55705" x="2082800" y="2317750"/>
          <p14:tracePt t="55722" x="2120900" y="2317750"/>
          <p14:tracePt t="55739" x="2139950" y="2311400"/>
          <p14:tracePt t="55758" x="2152650" y="2311400"/>
          <p14:tracePt t="55773" x="2159000" y="2311400"/>
          <p14:tracePt t="55788" x="2190750" y="2311400"/>
          <p14:tracePt t="55808" x="2260600" y="2311400"/>
          <p14:tracePt t="55823" x="2311400" y="2311400"/>
          <p14:tracePt t="55838" x="2349500" y="2311400"/>
          <p14:tracePt t="55855" x="2393950" y="2311400"/>
          <p14:tracePt t="55872" x="2438400" y="2311400"/>
          <p14:tracePt t="55888" x="2489200" y="2311400"/>
          <p14:tracePt t="55905" x="2552700" y="2311400"/>
          <p14:tracePt t="55922" x="2622550" y="2311400"/>
          <p14:tracePt t="55938" x="2692400" y="2311400"/>
          <p14:tracePt t="55946" x="2724150" y="2305050"/>
          <p14:tracePt t="55955" x="2755900" y="2298700"/>
          <p14:tracePt t="55972" x="2819400" y="2298700"/>
          <p14:tracePt t="55990" x="2895600" y="2298700"/>
          <p14:tracePt t="56009" x="3054350" y="2298700"/>
          <p14:tracePt t="56022" x="3092450" y="2298700"/>
          <p14:tracePt t="56042" x="3213100" y="2298700"/>
          <p14:tracePt t="56057" x="3276600" y="2298700"/>
          <p14:tracePt t="56074" x="3321050" y="2298700"/>
          <p14:tracePt t="56089" x="3371850" y="2298700"/>
          <p14:tracePt t="56105" x="3441700" y="2298700"/>
          <p14:tracePt t="56122" x="3524250" y="2298700"/>
          <p14:tracePt t="56139" x="3613150" y="2298700"/>
          <p14:tracePt t="56155" x="3683000" y="2298700"/>
          <p14:tracePt t="56171" x="3740150" y="2298700"/>
          <p14:tracePt t="56188" x="3778250" y="2298700"/>
          <p14:tracePt t="56205" x="3822700" y="2298700"/>
          <p14:tracePt t="56222" x="3867150" y="2298700"/>
          <p14:tracePt t="56238" x="3930650" y="2298700"/>
          <p14:tracePt t="56260" x="3956050" y="2292350"/>
          <p14:tracePt t="56279" x="3981450" y="2292350"/>
          <p14:tracePt t="56290" x="3994150" y="2292350"/>
          <p14:tracePt t="56306" x="4019550" y="2292350"/>
          <p14:tracePt t="56324" x="4070350" y="2292350"/>
          <p14:tracePt t="56338" x="4114800" y="2292350"/>
          <p14:tracePt t="56355" x="4152900" y="2292350"/>
          <p14:tracePt t="56372" x="4171950" y="2292350"/>
          <p14:tracePt t="56388" x="4178300" y="2292350"/>
          <p14:tracePt t="56455" x="4184650" y="2292350"/>
          <p14:tracePt t="56467" x="4203700" y="2292350"/>
          <p14:tracePt t="56477" x="4210050" y="2292350"/>
          <p14:tracePt t="56489" x="4229100" y="2292350"/>
          <p14:tracePt t="56510" x="4241800" y="2292350"/>
          <p14:tracePt t="56863" x="4229100" y="2292350"/>
          <p14:tracePt t="56875" x="4216400" y="2292350"/>
          <p14:tracePt t="56888" x="4197350" y="2292350"/>
          <p14:tracePt t="56905" x="4159250" y="2292350"/>
          <p14:tracePt t="56922" x="4133850" y="2292350"/>
          <p14:tracePt t="56938" x="4121150" y="2292350"/>
          <p14:tracePt t="56949" x="4114800" y="2292350"/>
          <p14:tracePt t="56958" x="4108450" y="2292350"/>
          <p14:tracePt t="56971" x="4102100" y="2286000"/>
          <p14:tracePt t="56989" x="4083050" y="2279650"/>
          <p14:tracePt t="57009" x="4051300" y="2266950"/>
          <p14:tracePt t="57022" x="4025900" y="2254250"/>
          <p14:tracePt t="57076" x="4019550" y="2254250"/>
          <p14:tracePt t="57088" x="4013200" y="2247900"/>
          <p14:tracePt t="57105" x="3987800" y="2235200"/>
          <p14:tracePt t="57126" x="3949700" y="2209800"/>
          <p14:tracePt t="57138" x="3937000" y="2203450"/>
          <p14:tracePt t="57155" x="3924300" y="2190750"/>
          <p14:tracePt t="57172" x="3917950" y="2184400"/>
          <p14:tracePt t="57222" x="3892550" y="2152650"/>
          <p14:tracePt t="57238" x="3873500" y="2120900"/>
          <p14:tracePt t="57259" x="3860800" y="2108200"/>
          <p14:tracePt t="57273" x="3848100" y="2089150"/>
          <p14:tracePt t="57288" x="3841750" y="2070100"/>
          <p14:tracePt t="57305" x="3829050" y="2032000"/>
          <p14:tracePt t="57324" x="3822700" y="2000250"/>
          <p14:tracePt t="57338" x="3822700" y="1968500"/>
          <p14:tracePt t="57355" x="3822700" y="1949450"/>
          <p14:tracePt t="57372" x="3822700" y="1924050"/>
          <p14:tracePt t="57388" x="3829050" y="1885950"/>
          <p14:tracePt t="57405" x="3841750" y="1854200"/>
          <p14:tracePt t="57422" x="3867150" y="1822450"/>
          <p14:tracePt t="57439" x="3879850" y="1803400"/>
          <p14:tracePt t="57455" x="3892550" y="1790700"/>
          <p14:tracePt t="57472" x="3911600" y="1771650"/>
          <p14:tracePt t="57489" x="3930650" y="1758950"/>
          <p14:tracePt t="57509" x="3949700" y="1746250"/>
          <p14:tracePt t="57521" x="3975100" y="1733550"/>
          <p14:tracePt t="57539" x="4013200" y="1727200"/>
          <p14:tracePt t="57557" x="4051300" y="1720850"/>
          <p14:tracePt t="57573" x="4102100" y="1720850"/>
          <p14:tracePt t="57589" x="4165600" y="1720850"/>
          <p14:tracePt t="57605" x="4235450" y="1720850"/>
          <p14:tracePt t="57607" x="4273550" y="1720850"/>
          <p14:tracePt t="57622" x="4305300" y="1720850"/>
          <p14:tracePt t="57640" x="4400550" y="1720850"/>
          <p14:tracePt t="57655" x="4445000" y="1720850"/>
          <p14:tracePt t="57672" x="4470400" y="1720850"/>
          <p14:tracePt t="57688" x="4489450" y="1720850"/>
          <p14:tracePt t="57705" x="4508500" y="1720850"/>
          <p14:tracePt t="57721" x="4514850" y="1720850"/>
          <p14:tracePt t="57738" x="4521200" y="1727200"/>
          <p14:tracePt t="57763" x="4527550" y="1733550"/>
          <p14:tracePt t="57767" x="4533900" y="1739900"/>
          <p14:tracePt t="57792" x="4540250" y="1809750"/>
          <p14:tracePt t="57807" x="4559300" y="1854200"/>
          <p14:tracePt t="57824" x="4572000" y="1905000"/>
          <p14:tracePt t="57839" x="4584700" y="1949450"/>
          <p14:tracePt t="57856" x="4591050" y="2000250"/>
          <p14:tracePt t="57872" x="4591050" y="2038350"/>
          <p14:tracePt t="57890" x="4591050" y="2076450"/>
          <p14:tracePt t="57905" x="4591050" y="2114550"/>
          <p14:tracePt t="57922" x="4591050" y="2152650"/>
          <p14:tracePt t="57939" x="4591050" y="2171700"/>
          <p14:tracePt t="57957" x="4591050" y="2190750"/>
          <p14:tracePt t="57974" x="4591050" y="2197100"/>
          <p14:tracePt t="58009" x="4603750" y="2209800"/>
          <p14:tracePt t="58023" x="4616450" y="2216150"/>
          <p14:tracePt t="58039" x="4622800" y="2216150"/>
          <p14:tracePt t="58142" x="4622800" y="2222500"/>
          <p14:tracePt t="58158" x="4616450" y="2228850"/>
          <p14:tracePt t="58168" x="4603750" y="2228850"/>
          <p14:tracePt t="58174" x="4591050" y="2235200"/>
          <p14:tracePt t="58189" x="4578350" y="2235200"/>
          <p14:tracePt t="58205" x="4559300" y="2241550"/>
          <p14:tracePt t="58279" x="4552950" y="2241550"/>
          <p14:tracePt t="58289" x="4546600" y="2241550"/>
          <p14:tracePt t="58305" x="4540250" y="2247900"/>
          <p14:tracePt t="58324" x="4533900" y="2247900"/>
          <p14:tracePt t="58439" x="4552950" y="2247900"/>
          <p14:tracePt t="58451" x="4603750" y="2247900"/>
          <p14:tracePt t="58455" x="4660900" y="2247900"/>
          <p14:tracePt t="58473" x="4800600" y="2247900"/>
          <p14:tracePt t="58491" x="4953000" y="2247900"/>
          <p14:tracePt t="58508" x="5118100" y="2247900"/>
          <p14:tracePt t="58522" x="5289550" y="2247900"/>
          <p14:tracePt t="58526" x="5365750" y="2247900"/>
          <p14:tracePt t="58538" x="5435600" y="2247900"/>
          <p14:tracePt t="58555" x="5562600" y="2254250"/>
          <p14:tracePt t="58574" x="5657850" y="2254250"/>
          <p14:tracePt t="58588" x="5708650" y="2254250"/>
          <p14:tracePt t="58606" x="5708650" y="2241550"/>
          <p14:tracePt t="58622" x="5702300" y="2228850"/>
          <p14:tracePt t="58640" x="5645150" y="2197100"/>
          <p14:tracePt t="58655" x="5638800" y="2197100"/>
          <p14:tracePt t="58840" x="5632450" y="2190750"/>
          <p14:tracePt t="58848" x="5638800" y="2203450"/>
          <p14:tracePt t="58870" x="5651500" y="2197100"/>
          <p14:tracePt t="58891" x="5702300" y="2197100"/>
          <p14:tracePt t="58905" x="5784850" y="2197100"/>
          <p14:tracePt t="58922" x="5892800" y="2197100"/>
          <p14:tracePt t="58939" x="5988050" y="2197100"/>
          <p14:tracePt t="58950" x="6032500" y="2197100"/>
          <p14:tracePt t="58961" x="6115050" y="2197100"/>
          <p14:tracePt t="58972" x="6146800" y="2197100"/>
          <p14:tracePt t="58989" x="6184900" y="2197100"/>
          <p14:tracePt t="59008" x="6191250" y="2197100"/>
          <p14:tracePt t="59087" x="6197600" y="2197100"/>
          <p14:tracePt t="59638" x="6203950" y="2197100"/>
          <p14:tracePt t="59645" x="6210300" y="2197100"/>
          <p14:tracePt t="59815" x="6216650" y="2197100"/>
          <p14:tracePt t="59830" x="6229350" y="2197100"/>
          <p14:tracePt t="59839" x="6242050" y="2197100"/>
          <p14:tracePt t="59855" x="6261100" y="2197100"/>
          <p14:tracePt t="59872" x="6280150" y="2197100"/>
          <p14:tracePt t="59890" x="6299200" y="2197100"/>
          <p14:tracePt t="59905" x="6318250" y="2197100"/>
          <p14:tracePt t="59922" x="6330950" y="2197100"/>
          <p14:tracePt t="59938" x="6343650" y="2197100"/>
          <p14:tracePt t="60481" x="6350000" y="2197100"/>
          <p14:tracePt t="60487" x="6369050" y="2197100"/>
          <p14:tracePt t="60494" x="6400800" y="2197100"/>
          <p14:tracePt t="60508" x="6451600" y="2197100"/>
          <p14:tracePt t="60522" x="6584950" y="2197100"/>
          <p14:tracePt t="60538" x="6731000" y="2197100"/>
          <p14:tracePt t="60555" x="6864350" y="2197100"/>
          <p14:tracePt t="60575" x="7023100" y="2197100"/>
          <p14:tracePt t="60591" x="7105650" y="2197100"/>
          <p14:tracePt t="60605" x="7150100" y="2197100"/>
          <p14:tracePt t="60622" x="7213600" y="2197100"/>
          <p14:tracePt t="60625" x="7239000" y="2197100"/>
          <p14:tracePt t="60640" x="7289800" y="2197100"/>
          <p14:tracePt t="60655" x="7327900" y="2197100"/>
          <p14:tracePt t="60672" x="7334250" y="2197100"/>
          <p14:tracePt t="60688" x="7340600" y="2190750"/>
          <p14:tracePt t="60783" x="7308850" y="2190750"/>
          <p14:tracePt t="60790" x="7270750" y="2190750"/>
          <p14:tracePt t="60805" x="7239000" y="2190750"/>
          <p14:tracePt t="60826" x="7086600" y="2190750"/>
          <p14:tracePt t="60838" x="6921500" y="2190750"/>
          <p14:tracePt t="60856" x="6699250" y="2203450"/>
          <p14:tracePt t="60872" x="6426200" y="2216150"/>
          <p14:tracePt t="60889" x="6140450" y="2222500"/>
          <p14:tracePt t="60905" x="5797550" y="2228850"/>
          <p14:tracePt t="60922" x="5403850" y="2235200"/>
          <p14:tracePt t="60938" x="5022850" y="2235200"/>
          <p14:tracePt t="60948" x="4857750" y="2235200"/>
          <p14:tracePt t="60962" x="4565650" y="2235200"/>
          <p14:tracePt t="60973" x="4432300" y="2235200"/>
          <p14:tracePt t="60989" x="4191000" y="2247900"/>
          <p14:tracePt t="61009" x="3879850" y="2247900"/>
          <p14:tracePt t="61023" x="3619500" y="2247900"/>
          <p14:tracePt t="61039" x="3352800" y="2247900"/>
          <p14:tracePt t="61055" x="3130550" y="2247900"/>
          <p14:tracePt t="61073" x="2959100" y="2247900"/>
          <p14:tracePt t="61089" x="2832100" y="2247900"/>
          <p14:tracePt t="61105" x="2730500" y="2247900"/>
          <p14:tracePt t="61122" x="2622550" y="2247900"/>
          <p14:tracePt t="61140" x="2514600" y="2247900"/>
          <p14:tracePt t="61157" x="2413000" y="2279650"/>
          <p14:tracePt t="61158" x="2362200" y="2292350"/>
          <p14:tracePt t="61173" x="2311400" y="2311400"/>
          <p14:tracePt t="61189" x="2203450" y="2343150"/>
          <p14:tracePt t="61205" x="2108200" y="2368550"/>
          <p14:tracePt t="61223" x="1962150" y="2381250"/>
          <p14:tracePt t="61241" x="1828800" y="2381250"/>
          <p14:tracePt t="61255" x="1701800" y="2387600"/>
          <p14:tracePt t="61273" x="1593850" y="2419350"/>
          <p14:tracePt t="61289" x="1492250" y="2438400"/>
          <p14:tracePt t="61308" x="1422400" y="2457450"/>
          <p14:tracePt t="61324" x="1339850" y="2476500"/>
          <p14:tracePt t="61342" x="1263650" y="2501900"/>
          <p14:tracePt t="61355" x="1174750" y="2527300"/>
          <p14:tracePt t="61372" x="1098550" y="2559050"/>
          <p14:tracePt t="61389" x="1054100" y="2590800"/>
          <p14:tracePt t="61390" x="1041400" y="2603500"/>
          <p14:tracePt t="61406" x="1035050" y="2616200"/>
          <p14:tracePt t="61457" x="1035050" y="2622550"/>
          <p14:tracePt t="61535" x="1054100" y="2622550"/>
          <p14:tracePt t="61542" x="1079500" y="2622550"/>
          <p14:tracePt t="61556" x="1104900" y="2622550"/>
          <p14:tracePt t="61574" x="1174750" y="2622550"/>
          <p14:tracePt t="61576" x="1212850" y="2622550"/>
          <p14:tracePt t="61588" x="1257300" y="2622550"/>
          <p14:tracePt t="61605" x="1358900" y="2622550"/>
          <p14:tracePt t="61607" x="1416050" y="2622550"/>
          <p14:tracePt t="61622" x="1473200" y="2616200"/>
          <p14:tracePt t="61640" x="1625600" y="2616200"/>
          <p14:tracePt t="61655" x="1720850" y="2616200"/>
          <p14:tracePt t="61672" x="1809750" y="2616200"/>
          <p14:tracePt t="61689" x="1905000" y="2616200"/>
          <p14:tracePt t="61705" x="1993900" y="2616200"/>
          <p14:tracePt t="61722" x="2076450" y="2616200"/>
          <p14:tracePt t="61739" x="2171700" y="2609850"/>
          <p14:tracePt t="61758" x="2273300" y="2609850"/>
          <p14:tracePt t="61773" x="2368550" y="2609850"/>
          <p14:tracePt t="61788" x="2451100" y="2609850"/>
          <p14:tracePt t="61805" x="2520950" y="2609850"/>
          <p14:tracePt t="61809" x="2552700" y="2609850"/>
          <p14:tracePt t="61825" x="2628900" y="2609850"/>
          <p14:tracePt t="61839" x="2705100" y="2609850"/>
          <p14:tracePt t="61855" x="2794000" y="2609850"/>
          <p14:tracePt t="61873" x="2889250" y="2609850"/>
          <p14:tracePt t="61890" x="2965450" y="2609850"/>
          <p14:tracePt t="61905" x="3035300" y="2616200"/>
          <p14:tracePt t="61922" x="3073400" y="2616200"/>
          <p14:tracePt t="61939" x="3105150" y="2616200"/>
          <p14:tracePt t="61948" x="3117850" y="2616200"/>
          <p14:tracePt t="61959" x="3149600" y="2616200"/>
          <p14:tracePt t="61973" x="3162300" y="2616200"/>
          <p14:tracePt t="61989" x="3200400" y="2616200"/>
          <p14:tracePt t="62008" x="3270250" y="2616200"/>
          <p14:tracePt t="62023" x="3314700" y="2616200"/>
          <p14:tracePt t="62040" x="3371850" y="2616200"/>
          <p14:tracePt t="62055" x="3441700" y="2622550"/>
          <p14:tracePt t="62074" x="3524250" y="2622550"/>
          <p14:tracePt t="62089" x="3600450" y="2622550"/>
          <p14:tracePt t="62105" x="3676650" y="2622550"/>
          <p14:tracePt t="62122" x="3727450" y="2628900"/>
          <p14:tracePt t="62138" x="3746500" y="2628900"/>
          <p14:tracePt t="62155" x="3759200" y="2628900"/>
          <p14:tracePt t="62172" x="3784600" y="2628900"/>
          <p14:tracePt t="62188" x="3829050" y="2628900"/>
          <p14:tracePt t="62205" x="3886200" y="2628900"/>
          <p14:tracePt t="62207" x="3911600" y="2628900"/>
          <p14:tracePt t="62222" x="3943350" y="2628900"/>
          <p14:tracePt t="62241" x="4000500" y="2628900"/>
          <p14:tracePt t="62255" x="4044950" y="2628900"/>
          <p14:tracePt t="62271" x="4095750" y="2628900"/>
          <p14:tracePt t="62290" x="4178300" y="2628900"/>
          <p14:tracePt t="62308" x="4279900" y="2628900"/>
          <p14:tracePt t="62323" x="4381500" y="2628900"/>
          <p14:tracePt t="62338" x="4457700" y="2628900"/>
          <p14:tracePt t="62356" x="4508500" y="2628900"/>
          <p14:tracePt t="62372" x="4546600" y="2628900"/>
          <p14:tracePt t="62388" x="4597400" y="2628900"/>
          <p14:tracePt t="62390" x="4616450" y="2628900"/>
          <p14:tracePt t="62405" x="4635500" y="2628900"/>
          <p14:tracePt t="62422" x="4673600" y="2628900"/>
          <p14:tracePt t="62439" x="4743450" y="2628900"/>
          <p14:tracePt t="62455" x="4781550" y="2628900"/>
          <p14:tracePt t="62473" x="4806950" y="2628900"/>
          <p14:tracePt t="62492" x="4826000" y="2628900"/>
          <p14:tracePt t="62509" x="4845050" y="2628900"/>
          <p14:tracePt t="62522" x="4864100" y="2628900"/>
          <p14:tracePt t="63399" x="4870450" y="2628900"/>
          <p14:tracePt t="63408" x="4889500" y="2628900"/>
          <p14:tracePt t="63422" x="4927600" y="2628900"/>
          <p14:tracePt t="63439" x="4953000" y="2628900"/>
          <p14:tracePt t="63455" x="4978400" y="2628900"/>
          <p14:tracePt t="63472" x="4991100" y="2628900"/>
          <p14:tracePt t="63489" x="4997450" y="2628900"/>
          <p14:tracePt t="63509" x="5016500" y="2628900"/>
          <p14:tracePt t="63522" x="5035550" y="2628900"/>
          <p14:tracePt t="63539" x="5054600" y="2628900"/>
          <p14:tracePt t="63556" x="5073650" y="2628900"/>
          <p14:tracePt t="63574" x="5086350" y="2628900"/>
          <p14:tracePt t="63589" x="5099050" y="2628900"/>
          <p14:tracePt t="63605" x="5105400" y="2628900"/>
          <p14:tracePt t="63640" x="5111750" y="2628900"/>
          <p14:tracePt t="63655" x="5124450" y="2628900"/>
          <p14:tracePt t="63672" x="5149850" y="2628900"/>
          <p14:tracePt t="63689" x="5156200" y="2628900"/>
          <p14:tracePt t="63705" x="5168900" y="2628900"/>
          <p14:tracePt t="63722" x="5181600" y="2628900"/>
          <p14:tracePt t="63741" x="5207000" y="2628900"/>
          <p14:tracePt t="63755" x="5251450" y="2628900"/>
          <p14:tracePt t="63774" x="5302250" y="2628900"/>
          <p14:tracePt t="63790" x="5365750" y="2628900"/>
          <p14:tracePt t="63805" x="5378450" y="2628900"/>
          <p14:tracePt t="63824" x="5391150" y="2628900"/>
          <p14:tracePt t="64206" x="5410200" y="2628900"/>
          <p14:tracePt t="64215" x="5435600" y="2628900"/>
          <p14:tracePt t="64224" x="5454650" y="2628900"/>
          <p14:tracePt t="64240" x="5499100" y="2628900"/>
          <p14:tracePt t="64259" x="5530850" y="2628900"/>
          <p14:tracePt t="64273" x="5549900" y="2622550"/>
          <p14:tracePt t="64289" x="5556250" y="2616200"/>
          <p14:tracePt t="64623" x="5549900" y="2616200"/>
          <p14:tracePt t="64637" x="5543550" y="2622550"/>
          <p14:tracePt t="64647" x="5537200" y="2635250"/>
          <p14:tracePt t="64656" x="5543550" y="2641600"/>
          <p14:tracePt t="64689" x="5549900" y="2641600"/>
          <p14:tracePt t="64705" x="5556250" y="2635250"/>
          <p14:tracePt t="64723" x="5575300" y="2635250"/>
          <p14:tracePt t="64742" x="5588000" y="2635250"/>
          <p14:tracePt t="64755" x="5594350" y="2635250"/>
          <p14:tracePt t="64772" x="5600700" y="2635250"/>
          <p14:tracePt t="64806" x="5619750" y="2635250"/>
          <p14:tracePt t="64824" x="5651500" y="2635250"/>
          <p14:tracePt t="64840" x="5702300" y="2647950"/>
          <p14:tracePt t="64855" x="5759450" y="2654300"/>
          <p14:tracePt t="64872" x="5803900" y="2660650"/>
          <p14:tracePt t="64889" x="5829300" y="2667000"/>
          <p14:tracePt t="64905" x="5835650" y="2667000"/>
          <p14:tracePt t="64976" x="5842000" y="2667000"/>
          <p14:tracePt t="64995" x="5848350" y="2667000"/>
          <p14:tracePt t="65001" x="5861050" y="2667000"/>
          <p14:tracePt t="65014" x="5867400" y="2667000"/>
          <p14:tracePt t="65018" x="5880100" y="2667000"/>
          <p14:tracePt t="65024" x="5886450" y="2667000"/>
          <p14:tracePt t="65039" x="5918200" y="2667000"/>
          <p14:tracePt t="65055" x="5949950" y="2667000"/>
          <p14:tracePt t="65074" x="5962650" y="2667000"/>
          <p14:tracePt t="65089" x="5969000" y="2667000"/>
          <p14:tracePt t="65191" x="5975350" y="2667000"/>
          <p14:tracePt t="65205" x="5981700" y="2667000"/>
          <p14:tracePt t="67015" x="5988050" y="2667000"/>
          <p14:tracePt t="67029" x="6038850" y="2667000"/>
          <p14:tracePt t="67039" x="6108700" y="2667000"/>
          <p14:tracePt t="67055" x="6191250" y="2667000"/>
          <p14:tracePt t="67074" x="6280150" y="2667000"/>
          <p14:tracePt t="67089" x="6362700" y="2667000"/>
          <p14:tracePt t="67105" x="6438900" y="2667000"/>
          <p14:tracePt t="67122" x="6515100" y="2667000"/>
          <p14:tracePt t="67138" x="6610350" y="2667000"/>
          <p14:tracePt t="67155" x="6705600" y="2667000"/>
          <p14:tracePt t="67172" x="6788150" y="2667000"/>
          <p14:tracePt t="67189" x="6870700" y="2667000"/>
          <p14:tracePt t="67205" x="6953250" y="2667000"/>
          <p14:tracePt t="67222" x="7042150" y="2667000"/>
          <p14:tracePt t="67239" x="7156450" y="2667000"/>
          <p14:tracePt t="67260" x="7213600" y="2667000"/>
          <p14:tracePt t="67275" x="7264400" y="2667000"/>
          <p14:tracePt t="67278" x="7296150" y="2667000"/>
          <p14:tracePt t="67288" x="7321550" y="2667000"/>
          <p14:tracePt t="67305" x="7378700" y="2667000"/>
          <p14:tracePt t="67324" x="7410450" y="2667000"/>
          <p14:tracePt t="67338" x="7442200" y="2667000"/>
          <p14:tracePt t="67355" x="7454900" y="2667000"/>
          <p14:tracePt t="67372" x="7461250" y="2667000"/>
          <p14:tracePt t="67405" x="7467600" y="2667000"/>
          <p14:tracePt t="67903" x="7461250" y="2667000"/>
          <p14:tracePt t="67922" x="7454900" y="2667000"/>
          <p14:tracePt t="67939" x="7442200" y="2660650"/>
          <p14:tracePt t="71655" x="7416800" y="2660650"/>
          <p14:tracePt t="71664" x="7378700" y="2660650"/>
          <p14:tracePt t="71672" x="7334250" y="2660650"/>
          <p14:tracePt t="71688" x="7245350" y="2660650"/>
          <p14:tracePt t="71705" x="7175500" y="2660650"/>
          <p14:tracePt t="71722" x="7105650" y="2660650"/>
          <p14:tracePt t="71738" x="7010400" y="2660650"/>
          <p14:tracePt t="71759" x="6826250" y="2654300"/>
          <p14:tracePt t="71772" x="6769100" y="2654300"/>
          <p14:tracePt t="71789" x="6673850" y="2654300"/>
          <p14:tracePt t="71805" x="6597650" y="2647950"/>
          <p14:tracePt t="71826" x="6477000" y="2635250"/>
          <p14:tracePt t="71838" x="6394450" y="2622550"/>
          <p14:tracePt t="71855" x="6350000" y="2622550"/>
          <p14:tracePt t="71872" x="6324600" y="2622550"/>
          <p14:tracePt t="71928" x="6318250" y="2622550"/>
          <p14:tracePt t="71938" x="6311900" y="2622550"/>
          <p14:tracePt t="71955" x="6273800" y="2622550"/>
          <p14:tracePt t="71972" x="6203950" y="2622550"/>
          <p14:tracePt t="71992" x="6064250" y="2622550"/>
          <p14:tracePt t="72009" x="5949950" y="2622550"/>
          <p14:tracePt t="72022" x="5899150" y="2622550"/>
          <p14:tracePt t="72041" x="5715000" y="2622550"/>
          <p14:tracePt t="72055" x="5594350" y="2622550"/>
          <p14:tracePt t="72075" x="5492750" y="2628900"/>
          <p14:tracePt t="72088" x="5391150" y="2628900"/>
          <p14:tracePt t="72108" x="5283200" y="2628900"/>
          <p14:tracePt t="72122" x="5181600" y="2622550"/>
          <p14:tracePt t="72138" x="5092700" y="2622550"/>
          <p14:tracePt t="72155" x="5003800" y="2622550"/>
          <p14:tracePt t="72172" x="4902200" y="2622550"/>
          <p14:tracePt t="72189" x="4794250" y="2622550"/>
          <p14:tracePt t="72192" x="4724400" y="2622550"/>
          <p14:tracePt t="72206" x="4572000" y="2622550"/>
          <p14:tracePt t="72225" x="4413250" y="2622550"/>
          <p14:tracePt t="72238" x="4254500" y="2622550"/>
          <p14:tracePt t="72255" x="4133850" y="2622550"/>
          <p14:tracePt t="72273" x="4025900" y="2622550"/>
          <p14:tracePt t="72288" x="3930650" y="2622550"/>
          <p14:tracePt t="72309" x="3822700" y="2616200"/>
          <p14:tracePt t="72323" x="3721100" y="2616200"/>
          <p14:tracePt t="72339" x="3613150" y="2616200"/>
          <p14:tracePt t="72355" x="3511550" y="2616200"/>
          <p14:tracePt t="72372" x="3403600" y="2609850"/>
          <p14:tracePt t="72391" x="3244850" y="2597150"/>
          <p14:tracePt t="72405" x="3200400" y="2584450"/>
          <p14:tracePt t="72422" x="3086100" y="2578100"/>
          <p14:tracePt t="72439" x="2933700" y="2578100"/>
          <p14:tracePt t="72455" x="2863850" y="2578100"/>
          <p14:tracePt t="72472" x="2825750" y="2578100"/>
          <p14:tracePt t="72489" x="2794000" y="2578100"/>
          <p14:tracePt t="72510" x="2781300" y="2578100"/>
          <p14:tracePt t="72523" x="2774950" y="2578100"/>
          <p14:tracePt t="72866" x="2781300" y="2578100"/>
          <p14:tracePt t="72895" x="2787650" y="2584450"/>
          <p14:tracePt t="73011" x="2794000" y="2584450"/>
          <p14:tracePt t="73028" x="2800350" y="2584450"/>
          <p14:tracePt t="73033" x="2806700" y="2584450"/>
          <p14:tracePt t="73040" x="2813050" y="2584450"/>
          <p14:tracePt t="73105" x="2819400" y="2584450"/>
          <p14:tracePt t="73111" x="2825750" y="2584450"/>
          <p14:tracePt t="73122" x="2832100" y="2584450"/>
          <p14:tracePt t="73138" x="2844800" y="2584450"/>
          <p14:tracePt t="73155" x="2857500" y="2584450"/>
          <p14:tracePt t="73158" x="2863850" y="2584450"/>
          <p14:tracePt t="73172" x="2870200" y="2584450"/>
          <p14:tracePt t="73189" x="2876550" y="2584450"/>
          <p14:tracePt t="73209" x="2876550" y="2578100"/>
          <p14:tracePt t="73847" x="2882900" y="2578100"/>
          <p14:tracePt t="73855" x="2895600" y="2578100"/>
          <p14:tracePt t="73872" x="2940050" y="2578100"/>
          <p14:tracePt t="73888" x="2978150" y="2578100"/>
          <p14:tracePt t="73905" x="3009900" y="2578100"/>
          <p14:tracePt t="73922" x="3035300" y="2578100"/>
          <p14:tracePt t="73938" x="3067050" y="2578100"/>
          <p14:tracePt t="73956" x="3117850" y="2578100"/>
          <p14:tracePt t="73972" x="3168650" y="2578100"/>
          <p14:tracePt t="73992" x="3263900" y="2578100"/>
          <p14:tracePt t="74010" x="3340100" y="2578100"/>
          <p14:tracePt t="74022" x="3378200" y="2578100"/>
          <p14:tracePt t="74040" x="3473450" y="2578100"/>
          <p14:tracePt t="74055" x="3549650" y="2578100"/>
          <p14:tracePt t="74073" x="3619500" y="2578100"/>
          <p14:tracePt t="74089" x="3689350" y="2590800"/>
          <p14:tracePt t="74105" x="3771900" y="2597150"/>
          <p14:tracePt t="74122" x="3854450" y="2603500"/>
          <p14:tracePt t="74139" x="3930650" y="2603500"/>
          <p14:tracePt t="74155" x="3987800" y="2603500"/>
          <p14:tracePt t="74172" x="4051300" y="2616200"/>
          <p14:tracePt t="74189" x="4133850" y="2622550"/>
          <p14:tracePt t="74205" x="4235450" y="2622550"/>
          <p14:tracePt t="74223" x="4394200" y="2635250"/>
          <p14:tracePt t="74243" x="4483100" y="2641600"/>
          <p14:tracePt t="74255" x="4559300" y="2641600"/>
          <p14:tracePt t="74272" x="4629150" y="2641600"/>
          <p14:tracePt t="74289" x="4673600" y="2647950"/>
          <p14:tracePt t="74306" x="4730750" y="2654300"/>
          <p14:tracePt t="74323" x="4787900" y="2660650"/>
          <p14:tracePt t="74338" x="4845050" y="2660650"/>
          <p14:tracePt t="74355" x="4889500" y="2660650"/>
          <p14:tracePt t="74372" x="4927600" y="2660650"/>
          <p14:tracePt t="74388" x="4978400" y="2667000"/>
          <p14:tracePt t="74389" x="5016500" y="2673350"/>
          <p14:tracePt t="74406" x="5054600" y="2673350"/>
          <p14:tracePt t="74423" x="5238750" y="2698750"/>
          <p14:tracePt t="74439" x="5384800" y="2698750"/>
          <p14:tracePt t="74455" x="5524500" y="2717800"/>
          <p14:tracePt t="74476" x="5632450" y="2717800"/>
          <p14:tracePt t="74490" x="5708650" y="2724150"/>
          <p14:tracePt t="74508" x="5740400" y="2724150"/>
          <p14:tracePt t="74524" x="5765800" y="2730500"/>
          <p14:tracePt t="74527" x="5778500" y="2730500"/>
          <p14:tracePt t="74538" x="5791200" y="2736850"/>
          <p14:tracePt t="74556" x="5829300" y="2736850"/>
          <p14:tracePt t="74574" x="5867400" y="2736850"/>
          <p14:tracePt t="74590" x="5892800" y="2736850"/>
          <p14:tracePt t="79271" x="5911850" y="2749550"/>
          <p14:tracePt t="79289" x="5962650" y="2774950"/>
          <p14:tracePt t="79305" x="6013450" y="2806700"/>
          <p14:tracePt t="79327" x="6038850" y="2825750"/>
          <p14:tracePt t="79339" x="6051550" y="2838450"/>
          <p14:tracePt t="79355" x="6057900" y="2857500"/>
          <p14:tracePt t="79372" x="6057900" y="2889250"/>
          <p14:tracePt t="79388" x="6057900" y="2914650"/>
          <p14:tracePt t="79405" x="6038850" y="2933700"/>
          <p14:tracePt t="79422" x="6013450" y="2933700"/>
          <p14:tracePt t="79439" x="5949950" y="2940050"/>
          <p14:tracePt t="79455" x="5886450" y="2940050"/>
          <p14:tracePt t="79472" x="5835650" y="2940050"/>
          <p14:tracePt t="79493" x="5810250" y="2940050"/>
          <p14:tracePt t="79510" x="5784850" y="2921000"/>
          <p14:tracePt t="79522" x="5765800" y="2889250"/>
          <p14:tracePt t="79539" x="5759450" y="2870200"/>
          <p14:tracePt t="79555" x="5759450" y="2851150"/>
          <p14:tracePt t="79575" x="5759450" y="2825750"/>
          <p14:tracePt t="79588" x="5791200" y="2800350"/>
          <p14:tracePt t="79605" x="5822950" y="2774950"/>
          <p14:tracePt t="79622" x="5861050" y="2749550"/>
          <p14:tracePt t="79625" x="5880100" y="2736850"/>
          <p14:tracePt t="79640" x="5924550" y="2717800"/>
          <p14:tracePt t="79655" x="5975350" y="2705100"/>
          <p14:tracePt t="79672" x="6026150" y="2686050"/>
          <p14:tracePt t="79689" x="6076950" y="2673350"/>
          <p14:tracePt t="79705" x="6121400" y="2660650"/>
          <p14:tracePt t="79722" x="6172200" y="2654300"/>
          <p14:tracePt t="79740" x="6223000" y="2654300"/>
          <p14:tracePt t="79756" x="6267450" y="2654300"/>
          <p14:tracePt t="79762" x="6292850" y="2647950"/>
          <p14:tracePt t="79773" x="6311900" y="2647950"/>
          <p14:tracePt t="79789" x="6350000" y="2647950"/>
          <p14:tracePt t="79793" x="6362700" y="2647950"/>
          <p14:tracePt t="79805" x="6375400" y="2647950"/>
          <p14:tracePt t="79823" x="6413500" y="2647950"/>
          <p14:tracePt t="79839" x="6438900" y="2647950"/>
          <p14:tracePt t="79855" x="6464300" y="2647950"/>
          <p14:tracePt t="79872" x="6470650" y="2660650"/>
          <p14:tracePt t="79888" x="6483350" y="2679700"/>
          <p14:tracePt t="79907" x="6483350" y="2692400"/>
          <p14:tracePt t="79922" x="6483350" y="2711450"/>
          <p14:tracePt t="79938" x="6483350" y="2736850"/>
          <p14:tracePt t="79955" x="6483350" y="2768600"/>
          <p14:tracePt t="79972" x="6464300" y="2794000"/>
          <p14:tracePt t="79992" x="6432550" y="2832100"/>
          <p14:tracePt t="80008" x="6394450" y="2863850"/>
          <p14:tracePt t="80022" x="6375400" y="2876550"/>
          <p14:tracePt t="80039" x="6318250" y="2914650"/>
          <p14:tracePt t="80055" x="6280150" y="2933700"/>
          <p14:tracePt t="80074" x="6261100" y="2946400"/>
          <p14:tracePt t="80089" x="6248400" y="2952750"/>
          <p14:tracePt t="80105" x="6223000" y="2952750"/>
          <p14:tracePt t="80122" x="6203950" y="2959100"/>
          <p14:tracePt t="80139" x="6165850" y="2971800"/>
          <p14:tracePt t="80155" x="6121400" y="2984500"/>
          <p14:tracePt t="80172" x="6083300" y="2990850"/>
          <p14:tracePt t="80189" x="6045200" y="2990850"/>
          <p14:tracePt t="80205" x="6026150" y="2990850"/>
          <p14:tracePt t="80207" x="6013450" y="2990850"/>
          <p14:tracePt t="80222" x="5994400" y="2997200"/>
          <p14:tracePt t="80239" x="5956300" y="3003550"/>
          <p14:tracePt t="80259" x="5943600" y="3003550"/>
          <p14:tracePt t="80272" x="5930900" y="3003550"/>
          <p14:tracePt t="80291" x="5924550" y="3003550"/>
          <p14:tracePt t="80305" x="5918200" y="3003550"/>
          <p14:tracePt t="80339" x="5905500" y="3003550"/>
          <p14:tracePt t="80372" x="5899150" y="3003550"/>
          <p14:tracePt t="80389" x="5899150" y="2997200"/>
          <p14:tracePt t="80405" x="5886450" y="2990850"/>
          <p14:tracePt t="80408" x="5880100" y="2984500"/>
          <p14:tracePt t="80422" x="5867400" y="2971800"/>
          <p14:tracePt t="80439" x="5835650" y="2946400"/>
          <p14:tracePt t="80455" x="5810250" y="2921000"/>
          <p14:tracePt t="80472" x="5797550" y="2901950"/>
          <p14:tracePt t="80493" x="5791200" y="2876550"/>
          <p14:tracePt t="80508" x="5791200" y="2863850"/>
          <p14:tracePt t="80523" x="5791200" y="2857500"/>
          <p14:tracePt t="80539" x="5791200" y="2851150"/>
          <p14:tracePt t="80903" x="5784850" y="2851150"/>
          <p14:tracePt t="80911" x="5778500" y="2851150"/>
          <p14:tracePt t="80922" x="5772150" y="2851150"/>
          <p14:tracePt t="80939" x="5740400" y="2851150"/>
          <p14:tracePt t="80947" x="5721350" y="2851150"/>
          <p14:tracePt t="80955" x="5702300" y="2851150"/>
          <p14:tracePt t="80972" x="5657850" y="2851150"/>
          <p14:tracePt t="80994" x="5575300" y="2851150"/>
          <p14:tracePt t="80998" x="5549900" y="2851150"/>
          <p14:tracePt t="81026" x="5499100" y="2851150"/>
          <p14:tracePt t="81041" x="5480050" y="2851150"/>
          <p14:tracePt t="81056" x="5467350" y="2851150"/>
          <p14:tracePt t="81074" x="5454650" y="2851150"/>
          <p14:tracePt t="81089" x="5441950" y="2851150"/>
          <p14:tracePt t="81106" x="5422900" y="2851150"/>
          <p14:tracePt t="81122" x="5403850" y="2851150"/>
          <p14:tracePt t="81139" x="5384800" y="2851150"/>
          <p14:tracePt t="81158" x="5372100" y="2851150"/>
          <p14:tracePt t="81173" x="5359400" y="2851150"/>
          <p14:tracePt t="81189" x="5340350" y="2844800"/>
          <p14:tracePt t="81206" x="5327650" y="2844800"/>
          <p14:tracePt t="81225" x="5321300" y="2844800"/>
          <p14:tracePt t="81239" x="5308600" y="2844800"/>
          <p14:tracePt t="81260" x="5295900" y="2844800"/>
          <p14:tracePt t="81274" x="5276850" y="2844800"/>
          <p14:tracePt t="81289" x="5257800" y="2844800"/>
          <p14:tracePt t="81306" x="5245100" y="2844800"/>
          <p14:tracePt t="81370" x="5245100" y="2838450"/>
          <p14:tracePt t="81551" x="5251450" y="2838450"/>
          <p14:tracePt t="81574" x="5257800" y="2838450"/>
          <p14:tracePt t="81588" x="5264150" y="2838450"/>
          <p14:tracePt t="81605" x="5276850" y="2838450"/>
          <p14:tracePt t="81606" x="5276850" y="2832100"/>
          <p14:tracePt t="81622" x="5295900" y="2832100"/>
          <p14:tracePt t="81641" x="5308600" y="2832100"/>
          <p14:tracePt t="81656" x="5321300" y="2825750"/>
          <p14:tracePt t="81672" x="5334000" y="2825750"/>
          <p14:tracePt t="81689" x="5340350" y="2819400"/>
          <p14:tracePt t="81705" x="5346700" y="2819400"/>
          <p14:tracePt t="81722" x="5359400" y="2813050"/>
          <p14:tracePt t="81743" x="5372100" y="2813050"/>
          <p14:tracePt t="81758" x="5391150" y="2813050"/>
          <p14:tracePt t="81772" x="5410200" y="2813050"/>
          <p14:tracePt t="81775" x="5422900" y="2813050"/>
          <p14:tracePt t="81790" x="5441950" y="2806700"/>
          <p14:tracePt t="81807" x="5461000" y="2806700"/>
          <p14:tracePt t="81824" x="5480050" y="2794000"/>
          <p14:tracePt t="81838" x="5499100" y="2787650"/>
          <p14:tracePt t="81859" x="5524500" y="2781300"/>
          <p14:tracePt t="81872" x="5543550" y="2781300"/>
          <p14:tracePt t="81890" x="5556250" y="2768600"/>
          <p14:tracePt t="81905" x="5575300" y="2768600"/>
          <p14:tracePt t="81923" x="5581650" y="2762250"/>
          <p14:tracePt t="81999" x="5588000" y="2762250"/>
          <p14:tracePt t="82015" x="5594350" y="2749550"/>
          <p14:tracePt t="82024" x="5607050" y="2736850"/>
          <p14:tracePt t="82038" x="5632450" y="2724150"/>
          <p14:tracePt t="82058" x="5651500" y="2711450"/>
          <p14:tracePt t="82073" x="5689600" y="2705100"/>
          <p14:tracePt t="82089" x="5721350" y="2692400"/>
          <p14:tracePt t="82106" x="5772150" y="2673350"/>
          <p14:tracePt t="82122" x="5835650" y="2660650"/>
          <p14:tracePt t="82138" x="5886450" y="2647950"/>
          <p14:tracePt t="82155" x="5943600" y="2641600"/>
          <p14:tracePt t="82172" x="5981700" y="2641600"/>
          <p14:tracePt t="82189" x="6026150" y="2641600"/>
          <p14:tracePt t="82205" x="6076950" y="2641600"/>
          <p14:tracePt t="82222" x="6165850" y="2641600"/>
          <p14:tracePt t="82239" x="6216650" y="2641600"/>
          <p14:tracePt t="82260" x="6254750" y="2647950"/>
          <p14:tracePt t="82272" x="6280150" y="2660650"/>
          <p14:tracePt t="82289" x="6299200" y="2667000"/>
          <p14:tracePt t="82307" x="6311900" y="2673350"/>
          <p14:tracePt t="82323" x="6324600" y="2679700"/>
          <p14:tracePt t="82340" x="6330950" y="2686050"/>
          <p14:tracePt t="82355" x="6330950" y="2698750"/>
          <p14:tracePt t="82372" x="6337300" y="2724150"/>
          <p14:tracePt t="82389" x="6337300" y="2749550"/>
          <p14:tracePt t="82390" x="6337300" y="2768600"/>
          <p14:tracePt t="82405" x="6337300" y="2781300"/>
          <p14:tracePt t="82422" x="6311900" y="2825750"/>
          <p14:tracePt t="82438" x="6299200" y="2851150"/>
          <p14:tracePt t="82455" x="6273800" y="2876550"/>
          <p14:tracePt t="82472" x="6242050" y="2889250"/>
          <p14:tracePt t="82492" x="6210300" y="2901950"/>
          <p14:tracePt t="82510" x="6165850" y="2914650"/>
          <p14:tracePt t="82517" x="6140450" y="2921000"/>
          <p14:tracePt t="82523" x="6115050" y="2933700"/>
          <p14:tracePt t="82541" x="6070600" y="2952750"/>
          <p14:tracePt t="82555" x="6032500" y="2971800"/>
          <p14:tracePt t="82574" x="5988050" y="2984500"/>
          <p14:tracePt t="82588" x="5943600" y="2997200"/>
          <p14:tracePt t="82607" x="5886450" y="3003550"/>
          <p14:tracePt t="82622" x="5873750" y="3003550"/>
          <p14:tracePt t="82639" x="5835650" y="3003550"/>
          <p14:tracePt t="82655" x="5803900" y="3003550"/>
          <p14:tracePt t="82672" x="5765800" y="3003550"/>
          <p14:tracePt t="82689" x="5746750" y="3003550"/>
          <p14:tracePt t="82705" x="5727700" y="3003550"/>
          <p14:tracePt t="82722" x="5708650" y="2990850"/>
          <p14:tracePt t="82739" x="5683250" y="2971800"/>
          <p14:tracePt t="82759" x="5651500" y="2927350"/>
          <p14:tracePt t="82773" x="5638800" y="2908300"/>
          <p14:tracePt t="82789" x="5632450" y="2876550"/>
          <p14:tracePt t="82805" x="5626100" y="2844800"/>
          <p14:tracePt t="82824" x="5626100" y="2787650"/>
          <p14:tracePt t="82839" x="5638800" y="2743200"/>
          <p14:tracePt t="82855" x="5664200" y="2711450"/>
          <p14:tracePt t="82872" x="5695950" y="2679700"/>
          <p14:tracePt t="82891" x="5740400" y="2654300"/>
          <p14:tracePt t="82905" x="5797550" y="2628900"/>
          <p14:tracePt t="82922" x="5854700" y="2603500"/>
          <p14:tracePt t="82939" x="5892800" y="2590800"/>
          <p14:tracePt t="82947" x="5911850" y="2584450"/>
          <p14:tracePt t="82955" x="5918200" y="2578100"/>
          <p14:tracePt t="83075" x="5905500" y="2584450"/>
          <p14:tracePt t="83082" x="5861050" y="2616200"/>
          <p14:tracePt t="83088" x="5791200" y="2660650"/>
          <p14:tracePt t="83105" x="5613400" y="2781300"/>
          <p14:tracePt t="83122" x="5416550" y="2908300"/>
          <p14:tracePt t="83139" x="5200650" y="3035300"/>
          <p14:tracePt t="83156" x="4927600" y="3136900"/>
          <p14:tracePt t="83172" x="4654550" y="3225800"/>
          <p14:tracePt t="83174" x="4514850" y="3270250"/>
          <p14:tracePt t="83189" x="4368800" y="3314700"/>
          <p14:tracePt t="83205" x="4114800" y="3403600"/>
          <p14:tracePt t="83222" x="3829050" y="3524250"/>
          <p14:tracePt t="83239" x="3657600" y="3613150"/>
          <p14:tracePt t="83260" x="3505200" y="3663950"/>
          <p14:tracePt t="83277" x="3416300" y="3702050"/>
          <p14:tracePt t="83288" x="3365500" y="3721100"/>
          <p14:tracePt t="83305" x="3333750" y="3733800"/>
          <p14:tracePt t="83327" x="3302000" y="3746500"/>
          <p14:tracePt t="83343" x="3251200" y="3765550"/>
          <p14:tracePt t="83356" x="3232150" y="3765550"/>
          <p14:tracePt t="83372" x="3206750" y="3765550"/>
          <p14:tracePt t="83391" x="3155950" y="3765550"/>
          <p14:tracePt t="83405" x="3136900" y="3765550"/>
          <p14:tracePt t="83422" x="3086100" y="3771900"/>
          <p14:tracePt t="83439" x="2990850" y="3803650"/>
          <p14:tracePt t="83459" x="2933700" y="3822700"/>
          <p14:tracePt t="83472" x="2889250" y="3835400"/>
          <p14:tracePt t="83489" x="2863850" y="3848100"/>
          <p14:tracePt t="83510" x="2838450" y="3854450"/>
          <p14:tracePt t="83539" x="2838450" y="3867150"/>
          <p14:tracePt t="83555" x="2838450" y="3879850"/>
          <p14:tracePt t="83576" x="2838450" y="3892550"/>
          <p14:tracePt t="83606" x="2844800" y="3892550"/>
          <p14:tracePt t="83622" x="2851150" y="3892550"/>
          <p14:tracePt t="83640" x="2863850" y="3892550"/>
          <p14:tracePt t="83655" x="2870200" y="3892550"/>
          <p14:tracePt t="83672" x="2876550" y="3873500"/>
          <p14:tracePt t="83689" x="2876550" y="3841750"/>
          <p14:tracePt t="83705" x="2876550" y="3822700"/>
          <p14:tracePt t="83722" x="2863850" y="3797300"/>
          <p14:tracePt t="83739" x="2832100" y="3778250"/>
          <p14:tracePt t="83758" x="2800350" y="3765550"/>
          <p14:tracePt t="83772" x="2749550" y="3765550"/>
          <p14:tracePt t="83789" x="2711450" y="3765550"/>
          <p14:tracePt t="83805" x="2673350" y="3765550"/>
          <p14:tracePt t="83808" x="2654300" y="3765550"/>
          <p14:tracePt t="83824" x="2609850" y="3765550"/>
          <p14:tracePt t="83839" x="2571750" y="3765550"/>
          <p14:tracePt t="83855" x="2520950" y="3765550"/>
          <p14:tracePt t="83872" x="2476500" y="3765550"/>
          <p14:tracePt t="83891" x="2438400" y="3771900"/>
          <p14:tracePt t="83905" x="2387600" y="3790950"/>
          <p14:tracePt t="83922" x="2336800" y="3810000"/>
          <p14:tracePt t="83939" x="2292350" y="3829050"/>
          <p14:tracePt t="83955" x="2260600" y="3854450"/>
          <p14:tracePt t="83960" x="2247900" y="3879850"/>
          <p14:tracePt t="83972" x="2235200" y="3905250"/>
          <p14:tracePt t="83991" x="2190750" y="3987800"/>
          <p14:tracePt t="84005" x="2178050" y="4019550"/>
          <p14:tracePt t="84023" x="2146300" y="4114800"/>
          <p14:tracePt t="84039" x="2127250" y="4171950"/>
          <p14:tracePt t="84055" x="2114550" y="4235450"/>
          <p14:tracePt t="84074" x="2108200" y="4305300"/>
          <p14:tracePt t="84089" x="2108200" y="4375150"/>
          <p14:tracePt t="84105" x="2108200" y="4425950"/>
          <p14:tracePt t="84122" x="2114550" y="4464050"/>
          <p14:tracePt t="84139" x="2120900" y="4495800"/>
          <p14:tracePt t="84155" x="2146300" y="4533900"/>
          <p14:tracePt t="84172" x="2171700" y="4591050"/>
          <p14:tracePt t="84189" x="2203450" y="4648200"/>
          <p14:tracePt t="84205" x="2228850" y="4692650"/>
          <p14:tracePt t="84207" x="2247900" y="4705350"/>
          <p14:tracePt t="84222" x="2260600" y="4705350"/>
          <p14:tracePt t="84238" x="2279650" y="4705350"/>
          <p14:tracePt t="84259" x="2286000" y="4705350"/>
          <p14:tracePt t="84276" x="2311400" y="4705350"/>
          <p14:tracePt t="84289" x="2355850" y="4705350"/>
          <p14:tracePt t="84305" x="2419350" y="4705350"/>
          <p14:tracePt t="84325" x="2482850" y="4705350"/>
          <p14:tracePt t="84339" x="2546350" y="4699000"/>
          <p14:tracePt t="84355" x="2616200" y="4679950"/>
          <p14:tracePt t="84373" x="2667000" y="4660900"/>
          <p14:tracePt t="84391" x="2717800" y="4641850"/>
          <p14:tracePt t="84406" x="2781300" y="4597400"/>
          <p14:tracePt t="84422" x="2832100" y="4552950"/>
          <p14:tracePt t="84439" x="2863850" y="4495800"/>
          <p14:tracePt t="84456" x="2901950" y="4425950"/>
          <p14:tracePt t="84472" x="2946400" y="4337050"/>
          <p14:tracePt t="84492" x="2978150" y="4241800"/>
          <p14:tracePt t="84508" x="3022600" y="4127500"/>
          <p14:tracePt t="84514" x="3041650" y="4064000"/>
          <p14:tracePt t="84525" x="3060700" y="4000500"/>
          <p14:tracePt t="84539" x="3079750" y="3905250"/>
          <p14:tracePt t="84557" x="3079750" y="3879850"/>
          <p14:tracePt t="84574" x="3073400" y="3860800"/>
          <p14:tracePt t="84577" x="3067050" y="3854450"/>
          <p14:tracePt t="84589" x="3060700" y="3848100"/>
          <p14:tracePt t="84606" x="2997200" y="3816350"/>
          <p14:tracePt t="84623" x="2959100" y="3797300"/>
          <p14:tracePt t="84640" x="2921000" y="3778250"/>
          <p14:tracePt t="84655" x="2889250" y="3771900"/>
          <p14:tracePt t="84672" x="2876550" y="3759200"/>
          <p14:tracePt t="84689" x="2857500" y="3746500"/>
          <p14:tracePt t="84708" x="2844800" y="3740150"/>
          <p14:tracePt t="84722" x="2838450" y="3733800"/>
          <p14:tracePt t="84755" x="2832100" y="3733800"/>
          <p14:tracePt t="84774" x="2800350" y="3733800"/>
          <p14:tracePt t="84790" x="2774950" y="3733800"/>
          <p14:tracePt t="84805" x="2768600" y="3733800"/>
          <p14:tracePt t="84825" x="2755900" y="3733800"/>
          <p14:tracePt t="84841" x="2749550" y="3727450"/>
          <p14:tracePt t="84855" x="2736850" y="3721100"/>
          <p14:tracePt t="84872" x="2711450" y="3721100"/>
          <p14:tracePt t="84889" x="2692400" y="3721100"/>
          <p14:tracePt t="84905" x="2686050" y="3721100"/>
          <p14:tracePt t="84982" x="2679700" y="3721100"/>
          <p14:tracePt t="84998" x="2679700" y="3714750"/>
          <p14:tracePt t="85014" x="2673350" y="3708400"/>
          <p14:tracePt t="85030" x="2660650" y="3702050"/>
          <p14:tracePt t="85041" x="2654300" y="3695700"/>
          <p14:tracePt t="85046" x="2647950" y="3683000"/>
          <p14:tracePt t="85056" x="2628900" y="3663950"/>
          <p14:tracePt t="85073" x="2603500" y="3619500"/>
          <p14:tracePt t="85089" x="2565400" y="3562350"/>
          <p14:tracePt t="85105" x="2527300" y="3473450"/>
          <p14:tracePt t="85122" x="2463800" y="3359150"/>
          <p14:tracePt t="85138" x="2387600" y="3238500"/>
          <p14:tracePt t="85156" x="2336800" y="3155950"/>
          <p14:tracePt t="85172" x="2305050" y="3117850"/>
          <p14:tracePt t="85189" x="2298700" y="3111500"/>
          <p14:tracePt t="85205" x="2292350" y="3098800"/>
          <p14:tracePt t="85222" x="2279650" y="3067050"/>
          <p14:tracePt t="85239" x="2247900" y="3028950"/>
          <p14:tracePt t="85256" x="2216150" y="2990850"/>
          <p14:tracePt t="85272" x="2165350" y="2940050"/>
          <p14:tracePt t="85289" x="2101850" y="2863850"/>
          <p14:tracePt t="85305" x="2032000" y="2781300"/>
          <p14:tracePt t="85323" x="1962150" y="2705100"/>
          <p14:tracePt t="85339" x="1911350" y="2673350"/>
          <p14:tracePt t="85355" x="1866900" y="2641600"/>
          <p14:tracePt t="85373" x="1828800" y="2622550"/>
          <p14:tracePt t="85389" x="1797050" y="2603500"/>
          <p14:tracePt t="85406" x="1758950" y="2584450"/>
          <p14:tracePt t="85422" x="1739900" y="2578100"/>
          <p14:tracePt t="85439" x="1682750" y="2559050"/>
          <p14:tracePt t="85455" x="1638300" y="2546350"/>
          <p14:tracePt t="85472" x="1587500" y="2520950"/>
          <p14:tracePt t="85492" x="1543050" y="2495550"/>
          <p14:tracePt t="85505" x="1492250" y="2470150"/>
          <p14:tracePt t="85524" x="1466850" y="2463800"/>
          <p14:tracePt t="85541" x="1454150" y="2463800"/>
          <p14:tracePt t="85721" x="1447800" y="2463800"/>
          <p14:tracePt t="85726" x="1428750" y="2463800"/>
          <p14:tracePt t="85739" x="1416050" y="2463800"/>
          <p14:tracePt t="85759" x="1339850" y="2463800"/>
          <p14:tracePt t="85772" x="1333500" y="2463800"/>
          <p14:tracePt t="85789" x="1289050" y="2463800"/>
          <p14:tracePt t="85805" x="1250950" y="2463800"/>
          <p14:tracePt t="85824" x="1206500" y="2463800"/>
          <p14:tracePt t="85839" x="1200150" y="2470150"/>
          <p14:tracePt t="85855" x="1193800" y="2470150"/>
          <p14:tracePt t="85991" x="1193800" y="2476500"/>
          <p14:tracePt t="86013" x="1193800" y="2489200"/>
          <p14:tracePt t="86017" x="1193800" y="2495550"/>
          <p14:tracePt t="86023" x="1193800" y="2508250"/>
          <p14:tracePt t="86110" x="1193800" y="2514600"/>
          <p14:tracePt t="86119" x="1193800" y="2520950"/>
          <p14:tracePt t="86138" x="1193800" y="2533650"/>
          <p14:tracePt t="86155" x="1193800" y="2540000"/>
          <p14:tracePt t="86189" x="1200150" y="2552700"/>
          <p14:tracePt t="86205" x="1200150" y="2571750"/>
          <p14:tracePt t="86222" x="1200150" y="2578100"/>
          <p14:tracePt t="86239" x="1206500" y="2584450"/>
          <p14:tracePt t="86328" x="1212850" y="2584450"/>
          <p14:tracePt t="86337" x="1212850" y="2590800"/>
          <p14:tracePt t="86355" x="1225550" y="2597150"/>
          <p14:tracePt t="86372" x="1238250" y="2603500"/>
          <p14:tracePt t="86389" x="1257300" y="2609850"/>
          <p14:tracePt t="86405" x="1289050" y="2622550"/>
          <p14:tracePt t="86422" x="1358900" y="2641600"/>
          <p14:tracePt t="86439" x="1422400" y="2660650"/>
          <p14:tracePt t="86455" x="1498600" y="2673350"/>
          <p14:tracePt t="86472" x="1568450" y="2698750"/>
          <p14:tracePt t="86491" x="1625600" y="2711450"/>
          <p14:tracePt t="86505" x="1682750" y="2711450"/>
          <p14:tracePt t="86524" x="1746250" y="2711450"/>
          <p14:tracePt t="86539" x="1809750" y="2711450"/>
          <p14:tracePt t="86556" x="1879600" y="2711450"/>
          <p14:tracePt t="86574" x="1943100" y="2711450"/>
          <p14:tracePt t="86578" x="1968500" y="2717800"/>
          <p14:tracePt t="86589" x="2000250" y="2717800"/>
          <p14:tracePt t="86605" x="2057400" y="2717800"/>
          <p14:tracePt t="86607" x="2089150" y="2717800"/>
          <p14:tracePt t="86622" x="2178050" y="2724150"/>
          <p14:tracePt t="86640" x="2273300" y="2724150"/>
          <p14:tracePt t="86655" x="2374900" y="2724150"/>
          <p14:tracePt t="86672" x="2457450" y="2743200"/>
          <p14:tracePt t="86689" x="2527300" y="2749550"/>
          <p14:tracePt t="86705" x="2609850" y="2749550"/>
          <p14:tracePt t="86722" x="2711450" y="2749550"/>
          <p14:tracePt t="86740" x="2819400" y="2736850"/>
          <p14:tracePt t="86760" x="2965450" y="2736850"/>
          <p14:tracePt t="86772" x="3003550" y="2736850"/>
          <p14:tracePt t="86790" x="3130550" y="2743200"/>
          <p14:tracePt t="86806" x="3168650" y="2743200"/>
          <p14:tracePt t="86824" x="3327400" y="2743200"/>
          <p14:tracePt t="86839" x="3416300" y="2755900"/>
          <p14:tracePt t="86855" x="3505200" y="2762250"/>
          <p14:tracePt t="86873" x="3587750" y="2762250"/>
          <p14:tracePt t="86888" x="3676650" y="2762250"/>
          <p14:tracePt t="86905" x="3784600" y="2774950"/>
          <p14:tracePt t="86922" x="3911600" y="2774950"/>
          <p14:tracePt t="86939" x="4051300" y="2774950"/>
          <p14:tracePt t="86948" x="4114800" y="2774950"/>
          <p14:tracePt t="86957" x="4184650" y="2774950"/>
          <p14:tracePt t="86972" x="4324350" y="2774950"/>
          <p14:tracePt t="86977" x="4394200" y="2774950"/>
          <p14:tracePt t="86992" x="4527550" y="2774950"/>
          <p14:tracePt t="87007" x="4654550" y="2774950"/>
          <p14:tracePt t="87024" x="4775200" y="2774950"/>
          <p14:tracePt t="87039" x="4895850" y="2768600"/>
          <p14:tracePt t="87056" x="5022850" y="2768600"/>
          <p14:tracePt t="87073" x="5149850" y="2768600"/>
          <p14:tracePt t="87089" x="5289550" y="2768600"/>
          <p14:tracePt t="87107" x="5416550" y="2768600"/>
          <p14:tracePt t="87122" x="5537200" y="2768600"/>
          <p14:tracePt t="87140" x="5657850" y="2768600"/>
          <p14:tracePt t="87155" x="5797550" y="2768600"/>
          <p14:tracePt t="87172" x="5937250" y="2768600"/>
          <p14:tracePt t="87189" x="6083300" y="2768600"/>
          <p14:tracePt t="87205" x="6229350" y="2768600"/>
          <p14:tracePt t="87222" x="6369050" y="2768600"/>
          <p14:tracePt t="87239" x="6546850" y="2768600"/>
          <p14:tracePt t="87261" x="6654800" y="2768600"/>
          <p14:tracePt t="87279" x="6813550" y="2768600"/>
          <p14:tracePt t="87290" x="6877050" y="2768600"/>
          <p14:tracePt t="87306" x="6985000" y="2768600"/>
          <p14:tracePt t="87326" x="7086600" y="2762250"/>
          <p14:tracePt t="87341" x="7156450" y="2736850"/>
          <p14:tracePt t="87356" x="7219950" y="2730500"/>
          <p14:tracePt t="87372" x="7258050" y="2724150"/>
          <p14:tracePt t="87374" x="7283450" y="2724150"/>
          <p14:tracePt t="87389" x="7308850" y="2724150"/>
          <p14:tracePt t="87407" x="7366000" y="2711450"/>
          <p14:tracePt t="87422" x="7391400" y="2705100"/>
          <p14:tracePt t="87439" x="7410450" y="2698750"/>
          <p14:tracePt t="87455" x="7435850" y="2698750"/>
          <p14:tracePt t="87472" x="7461250" y="2698750"/>
          <p14:tracePt t="87493" x="7480300" y="2698750"/>
          <p14:tracePt t="87505" x="7499350" y="2698750"/>
          <p14:tracePt t="87523" x="7499350" y="2692400"/>
          <p14:tracePt t="89959" x="7480300" y="2692400"/>
          <p14:tracePt t="89968" x="7429500" y="2692400"/>
          <p14:tracePt t="89978" x="7372350" y="2692400"/>
          <p14:tracePt t="89993" x="7219950" y="2717800"/>
          <p14:tracePt t="90006" x="6953250" y="2768600"/>
          <p14:tracePt t="90023" x="6546850" y="2857500"/>
          <p14:tracePt t="90042" x="6057900" y="2933700"/>
          <p14:tracePt t="90055" x="5518150" y="2971800"/>
          <p14:tracePt t="90076" x="5029200" y="2971800"/>
          <p14:tracePt t="90089" x="4597400" y="2971800"/>
          <p14:tracePt t="90106" x="4171950" y="2978150"/>
          <p14:tracePt t="90122" x="3733800" y="2978150"/>
          <p14:tracePt t="90139" x="3346450" y="2997200"/>
          <p14:tracePt t="90155" x="2978150" y="2997200"/>
          <p14:tracePt t="90172" x="2705100" y="2997200"/>
          <p14:tracePt t="90189" x="2489200" y="3003550"/>
          <p14:tracePt t="90205" x="2317750" y="3022600"/>
          <p14:tracePt t="90222" x="2159000" y="3022600"/>
          <p14:tracePt t="90239" x="1962150" y="3028950"/>
          <p14:tracePt t="90258" x="1866900" y="3041650"/>
          <p14:tracePt t="90273" x="1797050" y="3060700"/>
          <p14:tracePt t="90288" x="1727200" y="3060700"/>
          <p14:tracePt t="90306" x="1663700" y="3067050"/>
          <p14:tracePt t="90323" x="1593850" y="3067050"/>
          <p14:tracePt t="90339" x="1530350" y="3067050"/>
          <p14:tracePt t="90356" x="1485900" y="3067050"/>
          <p14:tracePt t="90372" x="1466850" y="3067050"/>
          <p14:tracePt t="90389" x="1441450" y="3092450"/>
          <p14:tracePt t="90405" x="1416050" y="3136900"/>
          <p14:tracePt t="90409" x="1397000" y="3162300"/>
          <p14:tracePt t="90422" x="1365250" y="3213100"/>
          <p14:tracePt t="90439" x="1339850" y="3251200"/>
          <p14:tracePt t="90455" x="1314450" y="3289300"/>
          <p14:tracePt t="90472" x="1289050" y="3302000"/>
          <p14:tracePt t="90526" x="1282700" y="3302000"/>
          <p14:tracePt t="90540" x="1276350" y="3302000"/>
          <p14:tracePt t="90557" x="1257300" y="3308350"/>
          <p14:tracePt t="90576" x="1225550" y="3340100"/>
          <p14:tracePt t="90590" x="1193800" y="3359150"/>
          <p14:tracePt t="90606" x="1181100" y="3371850"/>
          <p14:tracePt t="90622" x="1117600" y="3422650"/>
          <p14:tracePt t="90639" x="1098550" y="3460750"/>
          <p14:tracePt t="90656" x="1092200" y="3473450"/>
          <p14:tracePt t="90719" x="1085850" y="3473450"/>
          <p14:tracePt t="90735" x="1079500" y="3479800"/>
          <p14:tracePt t="90744" x="1066800" y="3479800"/>
          <p14:tracePt t="90759" x="1066800" y="3486150"/>
          <p14:tracePt t="90772" x="1054100" y="3492500"/>
          <p14:tracePt t="90805" x="1047750" y="3492500"/>
          <p14:tracePt t="90839" x="1047750" y="3498850"/>
          <p14:tracePt t="90903" x="1041400" y="3498850"/>
          <p14:tracePt t="90912" x="1035050" y="3498850"/>
          <p14:tracePt t="90952" x="1028700" y="3498850"/>
          <p14:tracePt t="91578" x="1035050" y="3498850"/>
          <p14:tracePt t="91585" x="1041400" y="3498850"/>
          <p14:tracePt t="91590" x="1047750" y="3498850"/>
          <p14:tracePt t="91609" x="1047750" y="3492500"/>
          <p14:tracePt t="91622" x="1054100" y="3492500"/>
          <p14:tracePt t="97847" x="1060450" y="3492500"/>
          <p14:tracePt t="97856" x="1079500" y="3492500"/>
          <p14:tracePt t="97862" x="1092200" y="3492500"/>
          <p14:tracePt t="97874" x="1098550" y="3492500"/>
          <p14:tracePt t="97889" x="1111250" y="3498850"/>
          <p14:tracePt t="98111" x="1111250" y="3505200"/>
          <p14:tracePt t="98119" x="1104900" y="3505200"/>
          <p14:tracePt t="98183" x="1098550" y="3505200"/>
          <p14:tracePt t="98202" x="1098550" y="3511550"/>
          <p14:tracePt t="98207" x="1085850" y="3511550"/>
          <p14:tracePt t="98343" x="1104900" y="3511550"/>
          <p14:tracePt t="98352" x="1123950" y="3511550"/>
          <p14:tracePt t="98372" x="1162050" y="3511550"/>
          <p14:tracePt t="98389" x="1193800" y="3511550"/>
          <p14:tracePt t="98406" x="1225550" y="3511550"/>
          <p14:tracePt t="98422" x="1289050" y="3511550"/>
          <p14:tracePt t="98439" x="1346200" y="3511550"/>
          <p14:tracePt t="98455" x="1416050" y="3511550"/>
          <p14:tracePt t="98476" x="1485900" y="3511550"/>
          <p14:tracePt t="98491" x="1555750" y="3511550"/>
          <p14:tracePt t="98509" x="1612900" y="3511550"/>
          <p14:tracePt t="98523" x="1657350" y="3511550"/>
          <p14:tracePt t="98539" x="1701800" y="3517900"/>
          <p14:tracePt t="98555" x="1733550" y="3524250"/>
          <p14:tracePt t="98574" x="1765300" y="3524250"/>
          <p14:tracePt t="98590" x="1822450" y="3524250"/>
          <p14:tracePt t="98606" x="1860550" y="3524250"/>
          <p14:tracePt t="98622" x="1892300" y="3524250"/>
          <p14:tracePt t="98639" x="1936750" y="3524250"/>
          <p14:tracePt t="98655" x="1974850" y="3524250"/>
          <p14:tracePt t="98672" x="2006600" y="3524250"/>
          <p14:tracePt t="98689" x="2038350" y="3524250"/>
          <p14:tracePt t="98705" x="2051050" y="3524250"/>
          <p14:tracePt t="98722" x="2063750" y="3524250"/>
          <p14:tracePt t="98968" x="2070100" y="3524250"/>
          <p14:tracePt t="98977" x="2082800" y="3524250"/>
          <p14:tracePt t="98992" x="2120900" y="3524250"/>
          <p14:tracePt t="99008" x="2159000" y="3524250"/>
          <p14:tracePt t="99022" x="2203450" y="3524250"/>
          <p14:tracePt t="99039" x="2247900" y="3524250"/>
          <p14:tracePt t="99055" x="2305050" y="3524250"/>
          <p14:tracePt t="99074" x="2362200" y="3524250"/>
          <p14:tracePt t="99089" x="2432050" y="3524250"/>
          <p14:tracePt t="99105" x="2508250" y="3530600"/>
          <p14:tracePt t="99126" x="2578100" y="3530600"/>
          <p14:tracePt t="99139" x="2647950" y="3530600"/>
          <p14:tracePt t="99156" x="2705100" y="3530600"/>
          <p14:tracePt t="99172" x="2762250" y="3530600"/>
          <p14:tracePt t="99189" x="2819400" y="3530600"/>
          <p14:tracePt t="99205" x="2889250" y="3530600"/>
          <p14:tracePt t="99207" x="2921000" y="3530600"/>
          <p14:tracePt t="99222" x="2959100" y="3530600"/>
          <p14:tracePt t="99243" x="3041650" y="3530600"/>
          <p14:tracePt t="99260" x="3098800" y="3530600"/>
          <p14:tracePt t="99274" x="3143250" y="3530600"/>
          <p14:tracePt t="99289" x="3187700" y="3530600"/>
          <p14:tracePt t="99306" x="3232150" y="3530600"/>
          <p14:tracePt t="99324" x="3282950" y="3530600"/>
          <p14:tracePt t="99339" x="3352800" y="3530600"/>
          <p14:tracePt t="99355" x="3403600" y="3530600"/>
          <p14:tracePt t="99372" x="3448050" y="3530600"/>
          <p14:tracePt t="99388" x="3467100" y="3530600"/>
          <p14:tracePt t="99406" x="3486150" y="3530600"/>
          <p14:tracePt t="99422" x="3505200" y="3530600"/>
          <p14:tracePt t="99439" x="3524250" y="3530600"/>
          <p14:tracePt t="99455" x="3543300" y="3530600"/>
          <p14:tracePt t="99515" x="3549650" y="3530600"/>
          <p14:tracePt t="99526" x="3556000" y="3530600"/>
          <p14:tracePt t="99539" x="3575050" y="3530600"/>
          <p14:tracePt t="99556" x="3594100" y="3530600"/>
          <p14:tracePt t="99575" x="3606800" y="3530600"/>
          <p14:tracePt t="99580" x="3613150" y="3530600"/>
          <p14:tracePt t="99589" x="3619500" y="3530600"/>
          <p14:tracePt t="99607" x="3651250" y="3530600"/>
          <p14:tracePt t="99623" x="3670300" y="3530600"/>
          <p14:tracePt t="99641" x="3676650" y="3530600"/>
          <p14:tracePt t="99672" x="3683000" y="3530600"/>
          <p14:tracePt t="99707" x="3689350" y="3530600"/>
          <p14:tracePt t="99826" x="3702050" y="3530600"/>
          <p14:tracePt t="99831" x="3714750" y="3530600"/>
          <p14:tracePt t="99839" x="3727450" y="3530600"/>
          <p14:tracePt t="99856" x="3765550" y="3530600"/>
          <p14:tracePt t="99872" x="3810000" y="3530600"/>
          <p14:tracePt t="99889" x="3867150" y="3530600"/>
          <p14:tracePt t="99906" x="3905250" y="3530600"/>
          <p14:tracePt t="99922" x="3930650" y="3530600"/>
          <p14:tracePt t="99939" x="3949700" y="3530600"/>
          <p14:tracePt t="99951" x="3968750" y="3530600"/>
          <p14:tracePt t="99961" x="3981450" y="3530600"/>
          <p14:tracePt t="99975" x="3994150" y="3530600"/>
          <p14:tracePt t="99991" x="4038600" y="3530600"/>
          <p14:tracePt t="100008" x="4044950" y="3530600"/>
          <p14:tracePt t="100039" x="4064000" y="3530600"/>
          <p14:tracePt t="100055" x="4114800" y="3530600"/>
          <p14:tracePt t="100074" x="4178300" y="3530600"/>
          <p14:tracePt t="100089" x="4248150" y="3530600"/>
          <p14:tracePt t="100105" x="4311650" y="3530600"/>
          <p14:tracePt t="100122" x="4368800" y="3530600"/>
          <p14:tracePt t="100139" x="4413250" y="3530600"/>
          <p14:tracePt t="100155" x="4451350" y="3530600"/>
          <p14:tracePt t="100172" x="4483100" y="3530600"/>
          <p14:tracePt t="100175" x="4508500" y="3530600"/>
          <p14:tracePt t="100189" x="4527550" y="3530600"/>
          <p14:tracePt t="100205" x="4565650" y="3530600"/>
          <p14:tracePt t="100222" x="4597400" y="3530600"/>
          <p14:tracePt t="100239" x="4610100" y="3530600"/>
          <p14:tracePt t="100260" x="4622800" y="3530600"/>
          <p14:tracePt t="100273" x="4654550" y="3530600"/>
          <p14:tracePt t="100289" x="4718050" y="3530600"/>
          <p14:tracePt t="100305" x="4787900" y="3530600"/>
          <p14:tracePt t="100324" x="4864100" y="3530600"/>
          <p14:tracePt t="100339" x="4927600" y="3530600"/>
          <p14:tracePt t="100356" x="4991100" y="3530600"/>
          <p14:tracePt t="100373" x="5048250" y="3530600"/>
          <p14:tracePt t="100388" x="5124450" y="3530600"/>
          <p14:tracePt t="100406" x="5219700" y="3530600"/>
          <p14:tracePt t="100422" x="5340350" y="3530600"/>
          <p14:tracePt t="100439" x="5391150" y="3530600"/>
          <p14:tracePt t="100455" x="5410200" y="3530600"/>
          <p14:tracePt t="100664" x="5416550" y="3530600"/>
          <p14:tracePt t="100712" x="5422900" y="3530600"/>
          <p14:tracePt t="100719" x="5429250" y="3530600"/>
          <p14:tracePt t="100726" x="5435600" y="3530600"/>
          <p14:tracePt t="100739" x="5441950" y="3530600"/>
          <p14:tracePt t="100758" x="5454650" y="3530600"/>
          <p14:tracePt t="100772" x="5467350" y="3530600"/>
          <p14:tracePt t="100824" x="5473700" y="3530600"/>
          <p14:tracePt t="100839" x="5486400" y="3530600"/>
          <p14:tracePt t="100855" x="5505450" y="3530600"/>
          <p14:tracePt t="100872" x="5530850" y="3530600"/>
          <p14:tracePt t="100889" x="5562600" y="3530600"/>
          <p14:tracePt t="100906" x="5607050" y="3530600"/>
          <p14:tracePt t="100922" x="5657850" y="3530600"/>
          <p14:tracePt t="100939" x="5708650" y="3530600"/>
          <p14:tracePt t="100955" x="5753100" y="3530600"/>
          <p14:tracePt t="100973" x="5803900" y="3530600"/>
          <p14:tracePt t="100993" x="5873750" y="3530600"/>
          <p14:tracePt t="101009" x="5949950" y="3530600"/>
          <p14:tracePt t="101022" x="6045200" y="3530600"/>
          <p14:tracePt t="101042" x="6159500" y="3530600"/>
          <p14:tracePt t="101056" x="6273800" y="3530600"/>
          <p14:tracePt t="101074" x="6369050" y="3530600"/>
          <p14:tracePt t="101089" x="6438900" y="3530600"/>
          <p14:tracePt t="101106" x="6477000" y="3530600"/>
          <p14:tracePt t="101123" x="6502400" y="3530600"/>
          <p14:tracePt t="101139" x="6508750" y="3530600"/>
          <p14:tracePt t="101246" x="6508750" y="3536950"/>
          <p14:tracePt t="101262" x="6508750" y="3543300"/>
          <p14:tracePt t="101272" x="6477000" y="3568700"/>
          <p14:tracePt t="101290" x="6413500" y="3606800"/>
          <p14:tracePt t="101310" x="6381750" y="3625850"/>
          <p14:tracePt t="101325" x="6381750" y="3644900"/>
          <p14:tracePt t="101339" x="6381750" y="3663950"/>
          <p14:tracePt t="101359" x="6362700" y="3695700"/>
          <p14:tracePt t="101373" x="6362700" y="3733800"/>
          <p14:tracePt t="101390" x="6375400" y="3771900"/>
          <p14:tracePt t="101407" x="6400800" y="3778250"/>
          <p14:tracePt t="101422" x="6419850" y="3784600"/>
          <p14:tracePt t="101439" x="6438900" y="3790950"/>
          <p14:tracePt t="101455" x="6451600" y="3797300"/>
          <p14:tracePt t="101478" x="6477000" y="3797300"/>
          <p14:tracePt t="101491" x="6502400" y="3797300"/>
          <p14:tracePt t="101508" x="6515100" y="3797300"/>
          <p14:tracePt t="101522" x="6521450" y="3797300"/>
          <p14:tracePt t="101539" x="6521450" y="3790950"/>
          <p14:tracePt t="101555" x="6521450" y="3778250"/>
          <p14:tracePt t="101574" x="6521450" y="3765550"/>
          <p14:tracePt t="101589" x="6521450" y="3752850"/>
          <p14:tracePt t="101606" x="6489700" y="3746500"/>
          <p14:tracePt t="101609" x="6470650" y="3733800"/>
          <p14:tracePt t="101622" x="6413500" y="3721100"/>
          <p14:tracePt t="101640" x="6318250" y="3721100"/>
          <p14:tracePt t="101656" x="6203950" y="3721100"/>
          <p14:tracePt t="101673" x="6070600" y="3721100"/>
          <p14:tracePt t="101689" x="5924550" y="3721100"/>
          <p14:tracePt t="101705" x="5727700" y="3708400"/>
          <p14:tracePt t="101723" x="5511800" y="3708400"/>
          <p14:tracePt t="101739" x="5276850" y="3708400"/>
          <p14:tracePt t="101759" x="4972050" y="3708400"/>
          <p14:tracePt t="101772" x="4870450" y="3708400"/>
          <p14:tracePt t="101789" x="4667250" y="3702050"/>
          <p14:tracePt t="101792" x="4565650" y="3702050"/>
          <p14:tracePt t="101807" x="4311650" y="3702050"/>
          <p14:tracePt t="101825" x="4044950" y="3702050"/>
          <p14:tracePt t="101839" x="3810000" y="3702050"/>
          <p14:tracePt t="101855" x="3606800" y="3702050"/>
          <p14:tracePt t="101872" x="3403600" y="3702050"/>
          <p14:tracePt t="101891" x="3175000" y="3702050"/>
          <p14:tracePt t="101906" x="2933700" y="3702050"/>
          <p14:tracePt t="101922" x="2698750" y="3702050"/>
          <p14:tracePt t="101939" x="2476500" y="3702050"/>
          <p14:tracePt t="101951" x="2279650" y="3702050"/>
          <p14:tracePt t="101963" x="2197100" y="3702050"/>
          <p14:tracePt t="101976" x="2051050" y="3702050"/>
          <p14:tracePt t="101993" x="1949450" y="3702050"/>
          <p14:tracePt t="102008" x="1866900" y="3702050"/>
          <p14:tracePt t="102023" x="1803400" y="3695700"/>
          <p14:tracePt t="102040" x="1778000" y="3695700"/>
          <p14:tracePt t="102056" x="1771650" y="3695700"/>
          <p14:tracePt t="102159" x="1765300" y="3695700"/>
          <p14:tracePt t="102174" x="1765300" y="3727450"/>
          <p14:tracePt t="102189" x="1765300" y="3765550"/>
          <p14:tracePt t="102206" x="1765300" y="3905250"/>
          <p14:tracePt t="102222" x="1758950" y="4032250"/>
          <p14:tracePt t="102239" x="1758950" y="4178300"/>
          <p14:tracePt t="102258" x="1809750" y="4368800"/>
          <p14:tracePt t="102272" x="1854200" y="4533900"/>
          <p14:tracePt t="102289" x="1892300" y="4711700"/>
          <p14:tracePt t="102306" x="1936750" y="4876800"/>
          <p14:tracePt t="102324" x="1962150" y="5029200"/>
          <p14:tracePt t="102339" x="2006600" y="5200650"/>
          <p14:tracePt t="102356" x="2057400" y="5353050"/>
          <p14:tracePt t="102372" x="2101850" y="5505450"/>
          <p14:tracePt t="102375" x="2127250" y="5575300"/>
          <p14:tracePt t="102389" x="2152650" y="5638800"/>
          <p14:tracePt t="102406" x="2184400" y="5759450"/>
          <p14:tracePt t="102408" x="2197100" y="5810250"/>
          <p14:tracePt t="102422" x="2222500" y="5899150"/>
          <p14:tracePt t="102439" x="2247900" y="5969000"/>
          <p14:tracePt t="102455" x="2247900" y="6013450"/>
          <p14:tracePt t="102475" x="2247900" y="6038850"/>
          <p14:tracePt t="102489" x="2247900" y="6051550"/>
          <p14:tracePt t="102510" x="2247900" y="6057900"/>
          <p14:tracePt t="102566" x="2247900" y="6064250"/>
          <p14:tracePt t="102582" x="2241550" y="6076950"/>
          <p14:tracePt t="102606" x="2241550" y="6083300"/>
          <p14:tracePt t="102622" x="2247900" y="6083300"/>
          <p14:tracePt t="102641" x="2298700" y="6083300"/>
          <p14:tracePt t="102656" x="2368550" y="6083300"/>
          <p14:tracePt t="102672" x="2463800" y="6083300"/>
          <p14:tracePt t="102689" x="2590800" y="6083300"/>
          <p14:tracePt t="102705" x="2755900" y="6089650"/>
          <p14:tracePt t="102722" x="2933700" y="6083300"/>
          <p14:tracePt t="102742" x="3130550" y="6083300"/>
          <p14:tracePt t="102758" x="3333750" y="6083300"/>
          <p14:tracePt t="102772" x="3524250" y="6076950"/>
          <p14:tracePt t="102790" x="3816350" y="6070600"/>
          <p14:tracePt t="102805" x="3892550" y="6057900"/>
          <p14:tracePt t="102824" x="4114800" y="6051550"/>
          <p14:tracePt t="102839" x="4248150" y="6019800"/>
          <p14:tracePt t="102858" x="4400550" y="6007100"/>
          <p14:tracePt t="102872" x="4559300" y="5994400"/>
          <p14:tracePt t="102889" x="4705350" y="5988050"/>
          <p14:tracePt t="102906" x="4851400" y="5988050"/>
          <p14:tracePt t="102922" x="4978400" y="5988050"/>
          <p14:tracePt t="102939" x="5099050" y="5981700"/>
          <p14:tracePt t="102950" x="5200650" y="5975350"/>
          <p14:tracePt t="102973" x="5283200" y="5962650"/>
          <p14:tracePt t="102992" x="5378450" y="5943600"/>
          <p14:tracePt t="103009" x="5435600" y="5943600"/>
          <p14:tracePt t="103023" x="5499100" y="5943600"/>
          <p14:tracePt t="103039" x="5562600" y="5937250"/>
          <p14:tracePt t="103055" x="5626100" y="5924550"/>
          <p14:tracePt t="103074" x="5683250" y="5911850"/>
          <p14:tracePt t="103089" x="5727700" y="5905500"/>
          <p14:tracePt t="103105" x="5784850" y="5905500"/>
          <p14:tracePt t="103122" x="5822950" y="5899150"/>
          <p14:tracePt t="103139" x="5861050" y="5886450"/>
          <p14:tracePt t="103155" x="5873750" y="5873750"/>
          <p14:tracePt t="103172" x="5892800" y="5861050"/>
          <p14:tracePt t="103189" x="5905500" y="5861050"/>
          <p14:tracePt t="103206" x="5911850" y="5861050"/>
          <p14:tracePt t="103222" x="5930900" y="5842000"/>
          <p14:tracePt t="103239" x="5949950" y="5829300"/>
          <p14:tracePt t="103260" x="5975350" y="5797550"/>
          <p14:tracePt t="103274" x="6007100" y="5740400"/>
          <p14:tracePt t="103289" x="6064250" y="5657850"/>
          <p14:tracePt t="103305" x="6153150" y="5530850"/>
          <p14:tracePt t="103324" x="6216650" y="5340350"/>
          <p14:tracePt t="103340" x="6267450" y="5137150"/>
          <p14:tracePt t="103355" x="6318250" y="4978400"/>
          <p14:tracePt t="103372" x="6324600" y="4838700"/>
          <p14:tracePt t="103389" x="6311900" y="4673600"/>
          <p14:tracePt t="103390" x="6311900" y="4584700"/>
          <p14:tracePt t="103406" x="6311900" y="4508500"/>
          <p14:tracePt t="103422" x="6311900" y="4362450"/>
          <p14:tracePt t="103439" x="6305550" y="4311650"/>
          <p14:tracePt t="103455" x="6305550" y="4248150"/>
          <p14:tracePt t="103473" x="6305550" y="4171950"/>
          <p14:tracePt t="103492" x="6305550" y="4102100"/>
          <p14:tracePt t="103509" x="6299200" y="4051300"/>
          <p14:tracePt t="103515" x="6299200" y="4038600"/>
          <p14:tracePt t="103522" x="6299200" y="4025900"/>
          <p14:tracePt t="103541" x="6299200" y="4000500"/>
          <p14:tracePt t="103557" x="6299200" y="3975100"/>
          <p14:tracePt t="103574" x="6299200" y="3956050"/>
          <p14:tracePt t="103589" x="6286500" y="3949700"/>
          <p14:tracePt t="103606" x="6248400" y="3949700"/>
          <p14:tracePt t="103609" x="6210300" y="3949700"/>
          <p14:tracePt t="103622" x="6127750" y="3949700"/>
          <p14:tracePt t="103640" x="6007100" y="3937000"/>
          <p14:tracePt t="103655" x="5778500" y="3898900"/>
          <p14:tracePt t="103672" x="5480050" y="3886200"/>
          <p14:tracePt t="103689" x="5105400" y="3886200"/>
          <p14:tracePt t="103705" x="4699000" y="3886200"/>
          <p14:tracePt t="103723" x="4273550" y="3917950"/>
          <p14:tracePt t="103739" x="3867150" y="3987800"/>
          <p14:tracePt t="103744" x="3663950" y="4019550"/>
          <p14:tracePt t="103757" x="3460750" y="4057650"/>
          <p14:tracePt t="103774" x="3073400" y="4133850"/>
          <p14:tracePt t="103789" x="2832100" y="4235450"/>
          <p14:tracePt t="103806" x="2711450" y="4368800"/>
          <p14:tracePt t="103824" x="2705100" y="4425950"/>
          <p14:tracePt t="103839" x="2717800" y="4451350"/>
          <p14:tracePt t="103857" x="2736850" y="4470400"/>
          <p14:tracePt t="103872" x="2762250" y="4489450"/>
          <p14:tracePt t="103889" x="2781300" y="4508500"/>
          <p14:tracePt t="103906" x="2806700" y="4527550"/>
          <p14:tracePt t="103922" x="2813050" y="4540250"/>
          <p14:tracePt t="103977" x="2832100" y="4552950"/>
          <p14:tracePt t="103993" x="2882900" y="4584700"/>
          <p14:tracePt t="104008" x="2946400" y="4610100"/>
          <p14:tracePt t="104022" x="3009900" y="4635500"/>
          <p14:tracePt t="104039" x="3054350" y="4648200"/>
          <p14:tracePt t="104055" x="3092450" y="4679950"/>
          <p14:tracePt t="104074" x="3124200" y="4711700"/>
          <p14:tracePt t="104089" x="3143250" y="4749800"/>
          <p14:tracePt t="104105" x="3155950" y="4794250"/>
          <p14:tracePt t="104122" x="3155950" y="4826000"/>
          <p14:tracePt t="104139" x="3149600" y="4851400"/>
          <p14:tracePt t="104155" x="3124200" y="4864100"/>
          <p14:tracePt t="104172" x="3079750" y="4889500"/>
          <p14:tracePt t="104189" x="3035300" y="4914900"/>
          <p14:tracePt t="104205" x="2990850" y="4927600"/>
          <p14:tracePt t="104206" x="2965450" y="4933950"/>
          <p14:tracePt t="104222" x="2921000" y="4946650"/>
          <p14:tracePt t="104239" x="2863850" y="4965700"/>
          <p14:tracePt t="104259" x="2794000" y="4965700"/>
          <p14:tracePt t="104272" x="2730500" y="4965700"/>
          <p14:tracePt t="104289" x="2654300" y="4965700"/>
          <p14:tracePt t="104307" x="2584450" y="4959350"/>
          <p14:tracePt t="104324" x="2508250" y="4933950"/>
          <p14:tracePt t="104339" x="2463800" y="4908550"/>
          <p14:tracePt t="104355" x="2413000" y="4883150"/>
          <p14:tracePt t="104373" x="2368550" y="4851400"/>
          <p14:tracePt t="104389" x="2317750" y="4813300"/>
          <p14:tracePt t="104390" x="2298700" y="4787900"/>
          <p14:tracePt t="104406" x="2260600" y="4718050"/>
          <p14:tracePt t="104423" x="2209800" y="4641850"/>
          <p14:tracePt t="104439" x="2171700" y="4572000"/>
          <p14:tracePt t="104456" x="2146300" y="4527550"/>
          <p14:tracePt t="104476" x="2133600" y="4476750"/>
          <p14:tracePt t="104490" x="2133600" y="4413250"/>
          <p14:tracePt t="104509" x="2133600" y="4343400"/>
          <p14:tracePt t="104523" x="2139950" y="4279900"/>
          <p14:tracePt t="104539" x="2159000" y="4203700"/>
          <p14:tracePt t="104556" x="2184400" y="4127500"/>
          <p14:tracePt t="104575" x="2216150" y="4038600"/>
          <p14:tracePt t="104591" x="2260600" y="3917950"/>
          <p14:tracePt t="104606" x="2298700" y="3854450"/>
          <p14:tracePt t="104623" x="2355850" y="3797300"/>
          <p14:tracePt t="104642" x="2413000" y="3740150"/>
          <p14:tracePt t="104656" x="2470150" y="3689350"/>
          <p14:tracePt t="104673" x="2527300" y="3651250"/>
          <p14:tracePt t="104689" x="2584450" y="3632200"/>
          <p14:tracePt t="104706" x="2628900" y="3613150"/>
          <p14:tracePt t="104723" x="2686050" y="3600450"/>
          <p14:tracePt t="104742" x="2781300" y="3600450"/>
          <p14:tracePt t="104758" x="2819400" y="3600450"/>
          <p14:tracePt t="104772" x="2889250" y="3613150"/>
          <p14:tracePt t="104789" x="2978150" y="3638550"/>
          <p14:tracePt t="104790" x="3022600" y="3651250"/>
          <p14:tracePt t="104806" x="3092450" y="3683000"/>
          <p14:tracePt t="104824" x="3181350" y="3740150"/>
          <p14:tracePt t="104839" x="3257550" y="3797300"/>
          <p14:tracePt t="104855" x="3333750" y="3886200"/>
          <p14:tracePt t="104872" x="3378200" y="3975100"/>
          <p14:tracePt t="104891" x="3422650" y="4070350"/>
          <p14:tracePt t="104905" x="3454400" y="4171950"/>
          <p14:tracePt t="104922" x="3460750" y="4279900"/>
          <p14:tracePt t="104939" x="3429000" y="4400550"/>
          <p14:tracePt t="104950" x="3397250" y="4464050"/>
          <p14:tracePt t="104966" x="3289300" y="4648200"/>
          <p14:tracePt t="104992" x="3181350" y="4800600"/>
          <p14:tracePt t="105006" x="3117850" y="4883150"/>
          <p14:tracePt t="105023" x="3073400" y="4959350"/>
          <p14:tracePt t="105041" x="3016250" y="5003800"/>
          <p14:tracePt t="105055" x="2997200" y="5022850"/>
          <p14:tracePt t="105089" x="3035300" y="5022850"/>
          <p14:tracePt t="105106" x="3168650" y="5022850"/>
          <p14:tracePt t="105122" x="3378200" y="5022850"/>
          <p14:tracePt t="105139" x="3594100" y="5022850"/>
          <p14:tracePt t="105156" x="3841750" y="5022850"/>
          <p14:tracePt t="105172" x="4089400" y="5022850"/>
          <p14:tracePt t="105189" x="4324350" y="5022850"/>
          <p14:tracePt t="105205" x="4527550" y="5022850"/>
          <p14:tracePt t="105207" x="4616450" y="5022850"/>
          <p14:tracePt t="105222" x="4781550" y="5022850"/>
          <p14:tracePt t="105239" x="4908550" y="5016500"/>
          <p14:tracePt t="105260" x="4991100" y="5016500"/>
          <p14:tracePt t="105273" x="5054600" y="5016500"/>
          <p14:tracePt t="105289" x="5118100" y="5016500"/>
          <p14:tracePt t="105306" x="5187950" y="5016500"/>
          <p14:tracePt t="105324" x="5245100" y="5016500"/>
          <p14:tracePt t="105339" x="5289550" y="5016500"/>
          <p14:tracePt t="105357" x="5321300" y="5016500"/>
          <p14:tracePt t="105373" x="5340350" y="5016500"/>
          <p14:tracePt t="105389" x="5359400" y="5016500"/>
          <p14:tracePt t="105406" x="5372100" y="5016500"/>
          <p14:tracePt t="105451" x="5365750" y="5016500"/>
          <p14:tracePt t="105457" x="5346700" y="5016500"/>
          <p14:tracePt t="105473" x="5314950" y="5016500"/>
          <p14:tracePt t="105491" x="5257800" y="5016500"/>
          <p14:tracePt t="105508" x="5207000" y="5016500"/>
          <p14:tracePt t="105522" x="5162550" y="5016500"/>
          <p14:tracePt t="105539" x="5118100" y="5016500"/>
          <p14:tracePt t="105555" x="5073650" y="5016500"/>
          <p14:tracePt t="105574" x="5054600" y="4997450"/>
          <p14:tracePt t="105589" x="5022850" y="4972050"/>
          <p14:tracePt t="105606" x="4984750" y="4927600"/>
          <p14:tracePt t="105625" x="4940300" y="4864100"/>
          <p14:tracePt t="105639" x="4908550" y="4813300"/>
          <p14:tracePt t="105655" x="4889500" y="4762500"/>
          <p14:tracePt t="105672" x="4883150" y="4705350"/>
          <p14:tracePt t="105689" x="4883150" y="4654550"/>
          <p14:tracePt t="105706" x="4883150" y="4597400"/>
          <p14:tracePt t="105722" x="4876800" y="4527550"/>
          <p14:tracePt t="105741" x="4857750" y="4457700"/>
          <p14:tracePt t="105756" x="4857750" y="4400550"/>
          <p14:tracePt t="105772" x="4851400" y="4356100"/>
          <p14:tracePt t="105791" x="4864100" y="4254500"/>
          <p14:tracePt t="105807" x="4876800" y="4178300"/>
          <p14:tracePt t="105824" x="4876800" y="4108450"/>
          <p14:tracePt t="105839" x="4876800" y="4051300"/>
          <p14:tracePt t="105856" x="4876800" y="4000500"/>
          <p14:tracePt t="105872" x="4876800" y="3962400"/>
          <p14:tracePt t="105889" x="4889500" y="3930650"/>
          <p14:tracePt t="105906" x="4895850" y="3892550"/>
          <p14:tracePt t="105923" x="4908550" y="3860800"/>
          <p14:tracePt t="105939" x="4921250" y="3835400"/>
          <p14:tracePt t="105955" x="4940300" y="3816350"/>
          <p14:tracePt t="105973" x="4959350" y="3803650"/>
          <p14:tracePt t="105992" x="5010150" y="3771900"/>
          <p14:tracePt t="106009" x="5073650" y="3759200"/>
          <p14:tracePt t="106024" x="5143500" y="3759200"/>
          <p14:tracePt t="106039" x="5207000" y="3759200"/>
          <p14:tracePt t="106056" x="5257800" y="3759200"/>
          <p14:tracePt t="106075" x="5308600" y="3759200"/>
          <p14:tracePt t="106089" x="5365750" y="3759200"/>
          <p14:tracePt t="106105" x="5448300" y="3778250"/>
          <p14:tracePt t="106122" x="5511800" y="3803650"/>
          <p14:tracePt t="106139" x="5594350" y="3829050"/>
          <p14:tracePt t="106156" x="5664200" y="3854450"/>
          <p14:tracePt t="106172" x="5715000" y="3873500"/>
          <p14:tracePt t="106175" x="5734050" y="3879850"/>
          <p14:tracePt t="106189" x="5759450" y="3898900"/>
          <p14:tracePt t="106207" x="5829300" y="3949700"/>
          <p14:tracePt t="106222" x="5867400" y="3994150"/>
          <p14:tracePt t="106239" x="5905500" y="4032250"/>
          <p14:tracePt t="106257" x="5930900" y="4057650"/>
          <p14:tracePt t="106274" x="5943600" y="4102100"/>
          <p14:tracePt t="106289" x="5943600" y="4178300"/>
          <p14:tracePt t="106305" x="5949950" y="4279900"/>
          <p14:tracePt t="106325" x="5949950" y="4394200"/>
          <p14:tracePt t="106339" x="5949950" y="4514850"/>
          <p14:tracePt t="106344" x="5949950" y="4565650"/>
          <p14:tracePt t="106355" x="5937250" y="4610100"/>
          <p14:tracePt t="106373" x="5886450" y="4692650"/>
          <p14:tracePt t="106389" x="5810250" y="4756150"/>
          <p14:tracePt t="106390" x="5765800" y="4787900"/>
          <p14:tracePt t="106406" x="5715000" y="4819650"/>
          <p14:tracePt t="106422" x="5575300" y="4914900"/>
          <p14:tracePt t="106439" x="5486400" y="4972050"/>
          <p14:tracePt t="106456" x="5391150" y="5029200"/>
          <p14:tracePt t="106473" x="5295900" y="5060950"/>
          <p14:tracePt t="106493" x="5245100" y="5073650"/>
          <p14:tracePt t="106506" x="5213350" y="5073650"/>
          <p14:tracePt t="106524" x="5200650" y="5073650"/>
          <p14:tracePt t="106539" x="5187950" y="5073650"/>
          <p14:tracePt t="106558" x="5175250" y="5060950"/>
          <p14:tracePt t="106574" x="5168900" y="5060950"/>
          <p14:tracePt t="106589" x="5156200" y="5054600"/>
          <p14:tracePt t="106609" x="5118100" y="5048250"/>
          <p14:tracePt t="106622" x="5086350" y="5048250"/>
          <p14:tracePt t="106640" x="5073650" y="5048250"/>
          <p14:tracePt t="106655" x="5060950" y="5048250"/>
          <p14:tracePt t="106672" x="5029200" y="5048250"/>
          <p14:tracePt t="106690" x="4984750" y="5048250"/>
          <p14:tracePt t="106705" x="4921250" y="5022850"/>
          <p14:tracePt t="106722" x="4870450" y="5010150"/>
          <p14:tracePt t="106739" x="4806950" y="4978400"/>
          <p14:tracePt t="106760" x="4737100" y="4921250"/>
          <p14:tracePt t="106774" x="4635500" y="4838700"/>
          <p14:tracePt t="106789" x="4610100" y="4806950"/>
          <p14:tracePt t="106806" x="4584700" y="4756150"/>
          <p14:tracePt t="106825" x="4559300" y="4667250"/>
          <p14:tracePt t="106841" x="4559300" y="4584700"/>
          <p14:tracePt t="106856" x="4565650" y="4502150"/>
          <p14:tracePt t="106872" x="4584700" y="4432300"/>
          <p14:tracePt t="106889" x="4597400" y="4362450"/>
          <p14:tracePt t="106907" x="4616450" y="4286250"/>
          <p14:tracePt t="106922" x="4641850" y="4216400"/>
          <p14:tracePt t="106939" x="4667250" y="4159250"/>
          <p14:tracePt t="106952" x="4699000" y="4102100"/>
          <p14:tracePt t="106961" x="4718050" y="4076700"/>
          <p14:tracePt t="106973" x="4743450" y="4051300"/>
          <p14:tracePt t="106992" x="4838700" y="3975100"/>
          <p14:tracePt t="107009" x="4921250" y="3930650"/>
          <p14:tracePt t="107022" x="4991100" y="3898900"/>
          <p14:tracePt t="107039" x="5054600" y="3886200"/>
          <p14:tracePt t="107055" x="5111750" y="3886200"/>
          <p14:tracePt t="107074" x="5181600" y="3886200"/>
          <p14:tracePt t="107089" x="5257800" y="3886200"/>
          <p14:tracePt t="107105" x="5340350" y="3886200"/>
          <p14:tracePt t="107122" x="5429250" y="3886200"/>
          <p14:tracePt t="107139" x="5499100" y="3917950"/>
          <p14:tracePt t="107156" x="5575300" y="3949700"/>
          <p14:tracePt t="107172" x="5651500" y="4006850"/>
          <p14:tracePt t="107189" x="5734050" y="4064000"/>
          <p14:tracePt t="107192" x="5778500" y="4089400"/>
          <p14:tracePt t="107208" x="5848350" y="4146550"/>
          <p14:tracePt t="107222" x="5905500" y="4184650"/>
          <p14:tracePt t="107242" x="5949950" y="4222750"/>
          <p14:tracePt t="107256" x="5975350" y="4286250"/>
          <p14:tracePt t="107272" x="5988050" y="4368800"/>
          <p14:tracePt t="107289" x="5988050" y="4470400"/>
          <p14:tracePt t="107306" x="5975350" y="4565650"/>
          <p14:tracePt t="107324" x="5924550" y="4667250"/>
          <p14:tracePt t="107339" x="5854700" y="4775200"/>
          <p14:tracePt t="107356" x="5784850" y="4864100"/>
          <p14:tracePt t="107372" x="5676900" y="4933950"/>
          <p14:tracePt t="107389" x="5562600" y="4978400"/>
          <p14:tracePt t="107406" x="5346700" y="4972050"/>
          <p14:tracePt t="107422" x="5238750" y="4959350"/>
          <p14:tracePt t="107439" x="5162550" y="4914900"/>
          <p14:tracePt t="107455" x="5086350" y="4819650"/>
          <p14:tracePt t="107474" x="5035550" y="4692650"/>
          <p14:tracePt t="107492" x="5022850" y="4546600"/>
          <p14:tracePt t="107506" x="5022850" y="4425950"/>
          <p14:tracePt t="107511" x="5022850" y="4375150"/>
          <p14:tracePt t="107522" x="5029200" y="4330700"/>
          <p14:tracePt t="107539" x="5035550" y="4248150"/>
          <p14:tracePt t="107555" x="5048250" y="4178300"/>
          <p14:tracePt t="107574" x="5048250" y="4108450"/>
          <p14:tracePt t="107578" x="5048250" y="4089400"/>
          <p14:tracePt t="107589" x="5048250" y="4070350"/>
          <p14:tracePt t="107606" x="5054600" y="4057650"/>
          <p14:tracePt t="107642" x="5054600" y="4051300"/>
          <p14:tracePt t="107655" x="5060950" y="4051300"/>
          <p14:tracePt t="107665" x="5060950" y="4044950"/>
          <p14:tracePt t="107689" x="5080000" y="4044950"/>
          <p14:tracePt t="107708" x="5092700" y="4038600"/>
          <p14:tracePt t="107723" x="5099050" y="4032250"/>
          <p14:tracePt t="107742" x="5111750" y="4032250"/>
          <p14:tracePt t="107759" x="5118100" y="4032250"/>
          <p14:tracePt t="107806" x="5118100" y="4044950"/>
          <p14:tracePt t="107824" x="5118100" y="4064000"/>
          <p14:tracePt t="107841" x="5111750" y="4064000"/>
          <p14:tracePt t="107856" x="5092700" y="4064000"/>
          <p14:tracePt t="107873" x="5073650" y="4064000"/>
          <p14:tracePt t="107889" x="5041900" y="4064000"/>
          <p14:tracePt t="107906" x="5003800" y="4064000"/>
          <p14:tracePt t="107923" x="4972050" y="4057650"/>
          <p14:tracePt t="107943" x="4940300" y="4044950"/>
          <p14:tracePt t="107964" x="4908550" y="4038600"/>
          <p14:tracePt t="107973" x="4902200" y="4032250"/>
          <p14:tracePt t="107992" x="4895850" y="4025900"/>
          <p14:tracePt t="108009" x="4889500" y="4006850"/>
          <p14:tracePt t="108028" x="4889500" y="3987800"/>
          <p14:tracePt t="108039" x="4883150" y="3968750"/>
          <p14:tracePt t="108055" x="4883150" y="3943350"/>
          <p14:tracePt t="108074" x="4883150" y="3930650"/>
          <p14:tracePt t="108089" x="4883150" y="3917950"/>
          <p14:tracePt t="108105" x="4883150" y="3905250"/>
          <p14:tracePt t="108122" x="4883150" y="3886200"/>
          <p14:tracePt t="108139" x="4902200" y="3867150"/>
          <p14:tracePt t="108156" x="4914900" y="3848100"/>
          <p14:tracePt t="108172" x="4933950" y="3835400"/>
          <p14:tracePt t="108175" x="4940300" y="3829050"/>
          <p14:tracePt t="108189" x="4940300" y="3822700"/>
          <p14:tracePt t="108206" x="4965700" y="3816350"/>
          <p14:tracePt t="108210" x="4978400" y="3810000"/>
          <p14:tracePt t="108222" x="5003800" y="3803650"/>
          <p14:tracePt t="108239" x="5029200" y="3797300"/>
          <p14:tracePt t="108256" x="5041900" y="3797300"/>
          <p14:tracePt t="108274" x="5054600" y="3797300"/>
          <p14:tracePt t="108289" x="5086350" y="3797300"/>
          <p14:tracePt t="108305" x="5111750" y="3797300"/>
          <p14:tracePt t="108324" x="5162550" y="3797300"/>
          <p14:tracePt t="108339" x="5181600" y="3803650"/>
          <p14:tracePt t="108356" x="5194300" y="3810000"/>
          <p14:tracePt t="108372" x="5200650" y="3816350"/>
          <p14:tracePt t="108375" x="5200650" y="3822700"/>
          <p14:tracePt t="108390" x="5200650" y="3835400"/>
          <p14:tracePt t="108407" x="5200650" y="3848100"/>
          <p14:tracePt t="108422" x="5200650" y="3867150"/>
          <p14:tracePt t="108439" x="5187950" y="3892550"/>
          <p14:tracePt t="108455" x="5162550" y="3911600"/>
          <p14:tracePt t="108473" x="5149850" y="3937000"/>
          <p14:tracePt t="108492" x="5137150" y="3949700"/>
          <p14:tracePt t="108506" x="5118100" y="3956050"/>
          <p14:tracePt t="108523" x="5099050" y="3962400"/>
          <p14:tracePt t="108539" x="5086350" y="3962400"/>
          <p14:tracePt t="108555" x="5080000" y="3962400"/>
          <p14:tracePt t="108574" x="5067300" y="3962400"/>
          <p14:tracePt t="108589" x="5054600" y="3962400"/>
          <p14:tracePt t="108606" x="5029200" y="3962400"/>
          <p14:tracePt t="108622" x="5003800" y="3962400"/>
          <p14:tracePt t="108639" x="4984750" y="3962400"/>
          <p14:tracePt t="108656" x="4965700" y="3962400"/>
          <p14:tracePt t="108672" x="4946650" y="3962400"/>
          <p14:tracePt t="108689" x="4933950" y="3956050"/>
          <p14:tracePt t="108706" x="4914900" y="3943350"/>
          <p14:tracePt t="108723" x="4908550" y="3937000"/>
          <p14:tracePt t="108743" x="4889500" y="3911600"/>
          <p14:tracePt t="108756" x="4883150" y="3892550"/>
          <p14:tracePt t="108772" x="4876800" y="3873500"/>
          <p14:tracePt t="108775" x="4864100" y="3860800"/>
          <p14:tracePt t="108789" x="4864100" y="3854450"/>
          <p14:tracePt t="108808" x="4864100" y="3822700"/>
          <p14:tracePt t="108824" x="4864100" y="3810000"/>
          <p14:tracePt t="108839" x="4864100" y="3790950"/>
          <p14:tracePt t="108856" x="4864100" y="3771900"/>
          <p14:tracePt t="108872" x="4864100" y="3759200"/>
          <p14:tracePt t="108891" x="4864100" y="3746500"/>
          <p14:tracePt t="108906" x="4876800" y="3733800"/>
          <p14:tracePt t="108922" x="4883150" y="3721100"/>
          <p14:tracePt t="108939" x="4902200" y="3714750"/>
          <p14:tracePt t="108951" x="4914900" y="3714750"/>
          <p14:tracePt t="108961" x="4933950" y="3708400"/>
          <p14:tracePt t="108968" x="4940300" y="3708400"/>
          <p14:tracePt t="108978" x="4940300" y="3702050"/>
          <p14:tracePt t="108991" x="4953000" y="3702050"/>
          <p14:tracePt t="109006" x="4959350" y="3702050"/>
          <p14:tracePt t="109025" x="4997450" y="3702050"/>
          <p14:tracePt t="109039" x="5035550" y="3702050"/>
          <p14:tracePt t="109055" x="5060950" y="3702050"/>
          <p14:tracePt t="109074" x="5080000" y="3702050"/>
          <p14:tracePt t="109089" x="5092700" y="3708400"/>
          <p14:tracePt t="109106" x="5099050" y="3714750"/>
          <p14:tracePt t="109122" x="5105400" y="3727450"/>
          <p14:tracePt t="109139" x="5111750" y="3733800"/>
          <p14:tracePt t="109155" x="5111750" y="3740150"/>
          <p14:tracePt t="109172" x="5111750" y="3746500"/>
          <p14:tracePt t="109189" x="5111750" y="3765550"/>
          <p14:tracePt t="109206" x="5111750" y="3797300"/>
          <p14:tracePt t="109222" x="5111750" y="3816350"/>
          <p14:tracePt t="109239" x="5111750" y="3835400"/>
          <p14:tracePt t="109260" x="5111750" y="3854450"/>
          <p14:tracePt t="109274" x="5105400" y="3867150"/>
          <p14:tracePt t="109289" x="5099050" y="3886200"/>
          <p14:tracePt t="109305" x="5092700" y="3905250"/>
          <p14:tracePt t="109324" x="5092700" y="3924300"/>
          <p14:tracePt t="109339" x="5086350" y="3924300"/>
          <p14:tracePt t="109355" x="5080000" y="3930650"/>
          <p14:tracePt t="109373" x="5073650" y="3937000"/>
          <p14:tracePt t="109389" x="5060950" y="3949700"/>
          <p14:tracePt t="109390" x="5054600" y="3949700"/>
          <p14:tracePt t="109405" x="5041900" y="3956050"/>
          <p14:tracePt t="109422" x="5029200" y="3962400"/>
          <p14:tracePt t="109439" x="5003800" y="3962400"/>
          <p14:tracePt t="109455" x="4984750" y="3968750"/>
          <p14:tracePt t="109473" x="4972050" y="3968750"/>
          <p14:tracePt t="109509" x="4965700" y="3968750"/>
          <p14:tracePt t="109539" x="4953000" y="3968750"/>
          <p14:tracePt t="109586" x="4940300" y="3968750"/>
          <p14:tracePt t="109591" x="4933950" y="3968750"/>
          <p14:tracePt t="109608" x="4927600" y="3968750"/>
          <p14:tracePt t="109656" x="4921250" y="3968750"/>
          <p14:tracePt t="109682" x="4921250" y="3962400"/>
          <p14:tracePt t="109686" x="4914900" y="3956050"/>
          <p14:tracePt t="109698" x="4914900" y="3949700"/>
          <p14:tracePt t="109705" x="4908550" y="3937000"/>
          <p14:tracePt t="109722" x="4908550" y="3924300"/>
          <p14:tracePt t="109739" x="4902200" y="3898900"/>
          <p14:tracePt t="109756" x="4902200" y="3879850"/>
          <p14:tracePt t="109772" x="4902200" y="3860800"/>
          <p14:tracePt t="109789" x="4902200" y="3854450"/>
          <p14:tracePt t="109806" x="4908550" y="3848100"/>
          <p14:tracePt t="109809" x="4914900" y="3848100"/>
          <p14:tracePt t="109827" x="4927600" y="3848100"/>
          <p14:tracePt t="109839" x="4946650" y="3848100"/>
          <p14:tracePt t="109855" x="4965700" y="3848100"/>
          <p14:tracePt t="109872" x="4978400" y="3848100"/>
          <p14:tracePt t="109889" x="4997450" y="3848100"/>
          <p14:tracePt t="109906" x="5003800" y="3848100"/>
          <p14:tracePt t="109922" x="5010150" y="3854450"/>
          <p14:tracePt t="109939" x="5029200" y="3873500"/>
          <p14:tracePt t="109951" x="5048250" y="3892550"/>
          <p14:tracePt t="109962" x="5060950" y="3898900"/>
          <p14:tracePt t="109973" x="5067300" y="3905250"/>
          <p14:tracePt t="109977" x="5073650" y="3911600"/>
          <p14:tracePt t="109991" x="5080000" y="3924300"/>
          <p14:tracePt t="110009" x="5080000" y="3937000"/>
          <p14:tracePt t="110022" x="5080000" y="3962400"/>
          <p14:tracePt t="110040" x="5080000" y="3981450"/>
          <p14:tracePt t="110055" x="5073650" y="3994150"/>
          <p14:tracePt t="110106" x="5048250" y="4000500"/>
          <p14:tracePt t="110122" x="5029200" y="4000500"/>
          <p14:tracePt t="110139" x="5003800" y="4000500"/>
          <p14:tracePt t="110156" x="4984750" y="4000500"/>
          <p14:tracePt t="110173" x="4972050" y="4000500"/>
          <p14:tracePt t="110175" x="4965700" y="4000500"/>
          <p14:tracePt t="110189" x="4959350" y="3987800"/>
          <p14:tracePt t="110194" x="4953000" y="3968750"/>
          <p14:tracePt t="110205" x="4946650" y="3949700"/>
          <p14:tracePt t="110223" x="4927600" y="3892550"/>
          <p14:tracePt t="110239" x="4921250" y="3867150"/>
          <p14:tracePt t="110260" x="4914900" y="3848100"/>
          <p14:tracePt t="110274" x="4914900" y="3835400"/>
          <p14:tracePt t="110290" x="4914900" y="3822700"/>
          <p14:tracePt t="110305" x="4914900" y="3810000"/>
          <p14:tracePt t="110324" x="4933950" y="3803650"/>
          <p14:tracePt t="110339" x="4953000" y="3797300"/>
          <p14:tracePt t="110356" x="4972050" y="3797300"/>
          <p14:tracePt t="110372" x="4991100" y="3797300"/>
          <p14:tracePt t="110375" x="4997450" y="3797300"/>
          <p14:tracePt t="110390" x="5029200" y="3797300"/>
          <p14:tracePt t="110406" x="5054600" y="3797300"/>
          <p14:tracePt t="110422" x="5073650" y="3816350"/>
          <p14:tracePt t="110439" x="5086350" y="3841750"/>
          <p14:tracePt t="110455" x="5092700" y="3879850"/>
          <p14:tracePt t="110472" x="5092700" y="3930650"/>
          <p14:tracePt t="110491" x="5092700" y="3975100"/>
          <p14:tracePt t="110510" x="5092700" y="4013200"/>
          <p14:tracePt t="110524" x="5092700" y="4044950"/>
          <p14:tracePt t="110539" x="5092700" y="4070350"/>
          <p14:tracePt t="110556" x="5092700" y="4083050"/>
          <p14:tracePt t="110575" x="5092700" y="4095750"/>
          <p14:tracePt t="110605" x="5092700" y="4102100"/>
          <p14:tracePt t="110655" x="5092700" y="4108450"/>
          <p14:tracePt t="110666" x="5092700" y="4114800"/>
          <p14:tracePt t="110672" x="5099050" y="4121150"/>
          <p14:tracePt t="110689" x="5111750" y="4127500"/>
          <p14:tracePt t="110705" x="5124450" y="4146550"/>
          <p14:tracePt t="110722" x="5143500" y="4152900"/>
          <p14:tracePt t="110816" x="5143500" y="4159250"/>
          <p14:tracePt t="110889" x="5137150" y="4159250"/>
          <p14:tracePt t="110953" x="5130800" y="4159250"/>
          <p14:tracePt t="110968" x="5124450" y="4159250"/>
          <p14:tracePt t="111041" x="5118100" y="4159250"/>
          <p14:tracePt t="111078" x="5111750" y="4159250"/>
          <p14:tracePt t="111085" x="5105400" y="4159250"/>
          <p14:tracePt t="111094" x="5099050" y="4159250"/>
          <p14:tracePt t="111160" x="5092700" y="4159250"/>
          <p14:tracePt t="111206" x="5086350" y="4159250"/>
          <p14:tracePt t="111275" x="5080000" y="4152900"/>
          <p14:tracePt t="111294" x="5080000" y="4146550"/>
          <p14:tracePt t="111326" x="5080000" y="4140200"/>
          <p14:tracePt t="111337" x="5080000" y="4133850"/>
          <p14:tracePt t="111356" x="5080000" y="4127500"/>
          <p14:tracePt t="111373" x="5080000" y="4114800"/>
          <p14:tracePt t="111389" x="5080000" y="4102100"/>
          <p14:tracePt t="111390" x="5080000" y="4095750"/>
          <p14:tracePt t="111409" x="5080000" y="4089400"/>
          <p14:tracePt t="111440" x="5080000" y="4083050"/>
          <p14:tracePt t="111454" x="5080000" y="4076700"/>
          <p14:tracePt t="111480" x="5080000" y="4070350"/>
          <p14:tracePt t="111503" x="5086350" y="4064000"/>
          <p14:tracePt t="111544" x="5092700" y="4064000"/>
          <p14:tracePt t="111551" x="5099050" y="4064000"/>
          <p14:tracePt t="111558" x="5105400" y="4064000"/>
          <p14:tracePt t="111577" x="5111750" y="4064000"/>
          <p14:tracePt t="111589" x="5111750" y="4057650"/>
          <p14:tracePt t="111606" x="5124450" y="4057650"/>
          <p14:tracePt t="111622" x="5130800" y="4051300"/>
          <p14:tracePt t="111640" x="5137150" y="4051300"/>
          <p14:tracePt t="111656" x="5143500" y="4051300"/>
          <p14:tracePt t="111672" x="5156200" y="4051300"/>
          <p14:tracePt t="111689" x="5162550" y="4051300"/>
          <p14:tracePt t="111705" x="5168900" y="4051300"/>
          <p14:tracePt t="111723" x="5175250" y="4051300"/>
          <p14:tracePt t="111743" x="5181600" y="4051300"/>
          <p14:tracePt t="111759" x="5194300" y="4051300"/>
          <p14:tracePt t="111772" x="5200650" y="4051300"/>
          <p14:tracePt t="111791" x="5207000" y="4051300"/>
          <p14:tracePt t="111807" x="5213350" y="4051300"/>
          <p14:tracePt t="112439" x="5207000" y="4051300"/>
          <p14:tracePt t="112451" x="5200650" y="4051300"/>
          <p14:tracePt t="112456" x="5194300" y="4051300"/>
          <p14:tracePt t="112473" x="5187950" y="4051300"/>
          <p14:tracePt t="112493" x="5181600" y="4051300"/>
          <p14:tracePt t="112506" x="5168900" y="4051300"/>
          <p14:tracePt t="112526" x="5143500" y="4051300"/>
          <p14:tracePt t="112539" x="5118100" y="4051300"/>
          <p14:tracePt t="112558" x="5086350" y="4051300"/>
          <p14:tracePt t="112574" x="5073650" y="4051300"/>
          <p14:tracePt t="112589" x="5048250" y="4051300"/>
          <p14:tracePt t="112607" x="5022850" y="4051300"/>
          <p14:tracePt t="112622" x="5003800" y="4051300"/>
          <p14:tracePt t="112640" x="4991100" y="4044950"/>
          <p14:tracePt t="112672" x="4978400" y="4038600"/>
          <p14:tracePt t="112689" x="4959350" y="4032250"/>
          <p14:tracePt t="112705" x="4940300" y="4032250"/>
          <p14:tracePt t="112723" x="4927600" y="4032250"/>
          <p14:tracePt t="112756" x="4921250" y="4032250"/>
          <p14:tracePt t="112792" x="4914900" y="4025900"/>
          <p14:tracePt t="112799" x="4908550" y="4019550"/>
          <p14:tracePt t="112808" x="4895850" y="4019550"/>
          <p14:tracePt t="112824" x="4889500" y="4013200"/>
          <p14:tracePt t="112839" x="4883150" y="4013200"/>
          <p14:tracePt t="112856" x="4876800" y="4013200"/>
          <p14:tracePt t="112953" x="4883150" y="4013200"/>
          <p14:tracePt t="112962" x="4889500" y="4013200"/>
          <p14:tracePt t="112973" x="4908550" y="4013200"/>
          <p14:tracePt t="112992" x="4959350" y="4013200"/>
          <p14:tracePt t="113010" x="4984750" y="4013200"/>
          <p14:tracePt t="113026" x="4997450" y="4013200"/>
          <p14:tracePt t="113039" x="5003800" y="4013200"/>
          <p14:tracePt t="113056" x="5016500" y="4013200"/>
          <p14:tracePt t="113089" x="5022850" y="4013200"/>
          <p14:tracePt t="113106" x="5035550" y="4013200"/>
          <p14:tracePt t="113271" x="5029200" y="4013200"/>
          <p14:tracePt t="113398" x="5035550" y="4013200"/>
          <p14:tracePt t="113407" x="5041900" y="4013200"/>
          <p14:tracePt t="113415" x="5041900" y="4019550"/>
          <p14:tracePt t="113423" x="5041900" y="4025900"/>
          <p14:tracePt t="113439" x="5041900" y="4038600"/>
          <p14:tracePt t="113455" x="5041900" y="4057650"/>
          <p14:tracePt t="113477" x="5054600" y="4076700"/>
          <p14:tracePt t="113491" x="5067300" y="4089400"/>
          <p14:tracePt t="113510" x="5073650" y="4102100"/>
          <p14:tracePt t="113543" x="5080000" y="4108450"/>
          <p14:tracePt t="113574" x="5086350" y="4121150"/>
          <p14:tracePt t="113590" x="5092700" y="4133850"/>
          <p14:tracePt t="113606" x="5092700" y="4140200"/>
          <p14:tracePt t="113622" x="5099050" y="4146550"/>
          <p14:tracePt t="113711" x="5092700" y="4146550"/>
          <p14:tracePt t="113727" x="5086350" y="4146550"/>
          <p14:tracePt t="113735" x="5080000" y="4133850"/>
          <p14:tracePt t="113742" x="5080000" y="4127500"/>
          <p14:tracePt t="113758" x="5080000" y="4121150"/>
          <p14:tracePt t="113772" x="5073650" y="4108450"/>
          <p14:tracePt t="113790" x="5073650" y="4102100"/>
          <p14:tracePt t="113806" x="5060950" y="4083050"/>
          <p14:tracePt t="113824" x="5048250" y="4070350"/>
          <p14:tracePt t="113840" x="5035550" y="4057650"/>
          <p14:tracePt t="113856" x="5022850" y="4051300"/>
          <p14:tracePt t="113873" x="5010150" y="4044950"/>
          <p14:tracePt t="113889" x="5003800" y="4032250"/>
          <p14:tracePt t="113906" x="4991100" y="4025900"/>
          <p14:tracePt t="113922" x="4978400" y="4013200"/>
          <p14:tracePt t="113939" x="4965700" y="4000500"/>
          <p14:tracePt t="113952" x="4953000" y="3987800"/>
          <p14:tracePt t="113963" x="4946650" y="3987800"/>
          <p14:tracePt t="113973" x="4940300" y="3987800"/>
          <p14:tracePt t="113992" x="4933950" y="3981450"/>
          <p14:tracePt t="114006" x="4927600" y="3981450"/>
          <p14:tracePt t="114055" x="4914900" y="3975100"/>
          <p14:tracePt t="114075" x="4908550" y="3968750"/>
          <p14:tracePt t="114089" x="4902200" y="3956050"/>
          <p14:tracePt t="114106" x="4895850" y="3956050"/>
          <p14:tracePt t="114140" x="4895850" y="3943350"/>
          <p14:tracePt t="114155" x="4895850" y="3930650"/>
          <p14:tracePt t="114172" x="4895850" y="3917950"/>
          <p14:tracePt t="114189" x="4895850" y="3905250"/>
          <p14:tracePt t="114206" x="4895850" y="3892550"/>
          <p14:tracePt t="114222" x="4895850" y="3879850"/>
          <p14:tracePt t="114239" x="4895850" y="3867150"/>
          <p14:tracePt t="114256" x="4908550" y="3848100"/>
          <p14:tracePt t="114274" x="4914900" y="3841750"/>
          <p14:tracePt t="114289" x="4921250" y="3835400"/>
          <p14:tracePt t="114305" x="4933950" y="3829050"/>
          <p14:tracePt t="114325" x="4953000" y="3816350"/>
          <p14:tracePt t="114339" x="4984750" y="3810000"/>
          <p14:tracePt t="114357" x="5003800" y="3803650"/>
          <p14:tracePt t="114373" x="5016500" y="3797300"/>
          <p14:tracePt t="114389" x="5022850" y="3797300"/>
          <p14:tracePt t="114407" x="5035550" y="3790950"/>
          <p14:tracePt t="114424" x="5060950" y="3790950"/>
          <p14:tracePt t="114440" x="5086350" y="3790950"/>
          <p14:tracePt t="114458" x="5118100" y="3790950"/>
          <p14:tracePt t="114473" x="5143500" y="3790950"/>
          <p14:tracePt t="114490" x="5162550" y="3790950"/>
          <p14:tracePt t="114506" x="5181600" y="3790950"/>
          <p14:tracePt t="114523" x="5200650" y="3790950"/>
          <p14:tracePt t="114539" x="5207000" y="3790950"/>
          <p14:tracePt t="114557" x="5219700" y="3790950"/>
          <p14:tracePt t="114575" x="5232400" y="3790950"/>
          <p14:tracePt t="114590" x="5245100" y="3797300"/>
          <p14:tracePt t="114606" x="5251450" y="3803650"/>
          <p14:tracePt t="114622" x="5264150" y="3816350"/>
          <p14:tracePt t="114640" x="5270500" y="3822700"/>
          <p14:tracePt t="114656" x="5276850" y="3829050"/>
          <p14:tracePt t="114672" x="5283200" y="3841750"/>
          <p14:tracePt t="114690" x="5283200" y="3848100"/>
          <p14:tracePt t="114706" x="5283200" y="3860800"/>
          <p14:tracePt t="114723" x="5283200" y="3873500"/>
          <p14:tracePt t="114743" x="5289550" y="3886200"/>
          <p14:tracePt t="114756" x="5289550" y="3898900"/>
          <p14:tracePt t="114772" x="5289550" y="3905250"/>
          <p14:tracePt t="114791" x="5289550" y="3917950"/>
          <p14:tracePt t="114809" x="5289550" y="3930650"/>
          <p14:tracePt t="114839" x="5289550" y="3937000"/>
          <p14:tracePt t="114856" x="5289550" y="3949700"/>
          <p14:tracePt t="114889" x="5289550" y="3956050"/>
          <p14:tracePt t="114906" x="5283200" y="3962400"/>
          <p14:tracePt t="114923" x="5276850" y="3968750"/>
          <p14:tracePt t="114939" x="5270500" y="3975100"/>
          <p14:tracePt t="114955" x="5264150" y="3975100"/>
          <p14:tracePt t="114973" x="5251450" y="3975100"/>
          <p14:tracePt t="114992" x="5245100" y="3981450"/>
          <p14:tracePt t="115008" x="5232400" y="3981450"/>
          <p14:tracePt t="115024" x="5226050" y="3987800"/>
          <p14:tracePt t="115039" x="5219700" y="3987800"/>
          <p14:tracePt t="115056" x="5213350" y="3987800"/>
          <p14:tracePt t="115076" x="5213350" y="3994150"/>
          <p14:tracePt t="115089" x="5207000" y="3994150"/>
          <p14:tracePt t="115106" x="5200650" y="3994150"/>
          <p14:tracePt t="115122" x="5187950" y="4000500"/>
          <p14:tracePt t="115139" x="5175250" y="4000500"/>
          <p14:tracePt t="115156" x="5156200" y="4013200"/>
          <p14:tracePt t="115172" x="5137150" y="4013200"/>
          <p14:tracePt t="115175" x="5130800" y="4013200"/>
          <p14:tracePt t="115189" x="5124450" y="4013200"/>
          <p14:tracePt t="115206" x="5099050" y="4013200"/>
          <p14:tracePt t="115222" x="5073650" y="4013200"/>
          <p14:tracePt t="115239" x="5060950" y="4013200"/>
          <p14:tracePt t="115260" x="5054600" y="4013200"/>
          <p14:tracePt t="115289" x="5048250" y="4013200"/>
          <p14:tracePt t="115306" x="5041900" y="4013200"/>
          <p14:tracePt t="115323" x="5035550" y="4013200"/>
          <p14:tracePt t="115391" x="5035550" y="4019550"/>
          <p14:tracePt t="115414" x="5041900" y="4019550"/>
          <p14:tracePt t="115422" x="5048250" y="4025900"/>
          <p14:tracePt t="115438" x="5054600" y="4032250"/>
          <p14:tracePt t="115455" x="5067300" y="4064000"/>
          <p14:tracePt t="115473" x="5086350" y="4095750"/>
          <p14:tracePt t="115493" x="5105400" y="4133850"/>
          <p14:tracePt t="115509" x="5130800" y="4152900"/>
          <p14:tracePt t="115522" x="5156200" y="4178300"/>
          <p14:tracePt t="115540" x="5175250" y="4203700"/>
          <p14:tracePt t="115558" x="5187950" y="4210050"/>
          <p14:tracePt t="115775" x="5187950" y="4216400"/>
          <p14:tracePt t="115783" x="5194300" y="4216400"/>
          <p14:tracePt t="115790" x="5187950" y="4216400"/>
          <p14:tracePt t="116011" x="5187950" y="4222750"/>
          <p14:tracePt t="118601" x="5181600" y="4216400"/>
          <p14:tracePt t="118607" x="5175250" y="4216400"/>
          <p14:tracePt t="118626" x="5162550" y="4216400"/>
          <p14:tracePt t="118640" x="5156200" y="4210050"/>
          <p14:tracePt t="118656" x="5149850" y="4210050"/>
          <p14:tracePt t="118672" x="5143500" y="4203700"/>
          <p14:tracePt t="118809" x="5137150" y="4203700"/>
          <p14:tracePt t="120242" x="5130800" y="4203700"/>
          <p14:tracePt t="120247" x="5118100" y="4197350"/>
          <p14:tracePt t="120266" x="5111750" y="4191000"/>
          <p14:tracePt t="120325" x="5105400" y="4171950"/>
          <p14:tracePt t="120333" x="5099050" y="4152900"/>
          <p14:tracePt t="120340" x="5099050" y="4140200"/>
          <p14:tracePt t="120356" x="5099050" y="4121150"/>
          <p14:tracePt t="120373" x="5099050" y="4102100"/>
          <p14:tracePt t="120376" x="5099050" y="4089400"/>
          <p14:tracePt t="120389" x="5111750" y="4076700"/>
          <p14:tracePt t="120406" x="5124450" y="4051300"/>
          <p14:tracePt t="120422" x="5137150" y="4025900"/>
          <p14:tracePt t="120439" x="5143500" y="4013200"/>
          <p14:tracePt t="120460" x="5143500" y="4006850"/>
          <p14:tracePt t="120473" x="5156200" y="4006850"/>
          <p14:tracePt t="120493" x="5181600" y="4006850"/>
          <p14:tracePt t="120507" x="5219700" y="4006850"/>
          <p14:tracePt t="120512" x="5245100" y="4006850"/>
          <p14:tracePt t="120524" x="5264150" y="4006850"/>
          <p14:tracePt t="120540" x="5283200" y="4006850"/>
          <p14:tracePt t="120555" x="5295900" y="4006850"/>
          <p14:tracePt t="120574" x="5295900" y="4019550"/>
          <p14:tracePt t="120589" x="5302250" y="4044950"/>
          <p14:tracePt t="120606" x="5302250" y="4064000"/>
          <p14:tracePt t="120608" x="5302250" y="4070350"/>
          <p14:tracePt t="120622" x="5302250" y="4089400"/>
          <p14:tracePt t="120640" x="5302250" y="4127500"/>
          <p14:tracePt t="120656" x="5276850" y="4165600"/>
          <p14:tracePt t="120672" x="5257800" y="4203700"/>
          <p14:tracePt t="120689" x="5245100" y="4216400"/>
          <p14:tracePt t="120742" x="5238750" y="4216400"/>
          <p14:tracePt t="120757" x="5232400" y="4216400"/>
          <p14:tracePt t="120773" x="5226050" y="4216400"/>
          <p14:tracePt t="120789" x="5219700" y="4216400"/>
          <p14:tracePt t="121047" x="5213350" y="4216400"/>
          <p14:tracePt t="121063" x="5207000" y="4216400"/>
          <p14:tracePt t="121159" x="5200650" y="4216400"/>
          <p14:tracePt t="121174" x="5194300" y="4216400"/>
          <p14:tracePt t="121183" x="5187950" y="4216400"/>
          <p14:tracePt t="121209" x="5175250" y="4216400"/>
          <p14:tracePt t="121454" x="5168900" y="4216400"/>
          <p14:tracePt t="121494" x="5168900" y="4210050"/>
          <p14:tracePt t="121774" x="5162550" y="4210050"/>
          <p14:tracePt t="121799" x="5156200" y="4210050"/>
          <p14:tracePt t="121807" x="5149850" y="4210050"/>
          <p14:tracePt t="121815" x="5143500" y="4210050"/>
          <p14:tracePt t="121833" x="5130800" y="4210050"/>
          <p14:tracePt t="121839" x="5124450" y="4210050"/>
          <p14:tracePt t="121856" x="5111750" y="4210050"/>
          <p14:tracePt t="121872" x="5105400" y="4210050"/>
          <p14:tracePt t="121889" x="5099050" y="4203700"/>
          <p14:tracePt t="121906" x="5092700" y="4203700"/>
          <p14:tracePt t="121923" x="5086350" y="4197350"/>
          <p14:tracePt t="121955" x="5080000" y="4191000"/>
          <p14:tracePt t="121973" x="5080000" y="4184650"/>
          <p14:tracePt t="121992" x="5080000" y="4171950"/>
          <p14:tracePt t="122013" x="5080000" y="4165600"/>
          <p14:tracePt t="122022" x="5080000" y="4152900"/>
          <p14:tracePt t="122056" x="5080000" y="4146550"/>
          <p14:tracePt t="122076" x="5080000" y="4133850"/>
          <p14:tracePt t="122089" x="5086350" y="4127500"/>
          <p14:tracePt t="122106" x="5099050" y="4121150"/>
          <p14:tracePt t="122122" x="5105400" y="4108450"/>
          <p14:tracePt t="122139" x="5118100" y="4108450"/>
          <p14:tracePt t="122156" x="5124450" y="4102100"/>
          <p14:tracePt t="122172" x="5137150" y="4095750"/>
          <p14:tracePt t="122189" x="5149850" y="4095750"/>
          <p14:tracePt t="122193" x="5156200" y="4089400"/>
          <p14:tracePt t="122208" x="5162550" y="4089400"/>
          <p14:tracePt t="122222" x="5168900" y="4089400"/>
          <p14:tracePt t="122239" x="5181600" y="4083050"/>
          <p14:tracePt t="122261" x="5194300" y="4083050"/>
          <p14:tracePt t="122274" x="5213350" y="4083050"/>
          <p14:tracePt t="122290" x="5219700" y="4083050"/>
          <p14:tracePt t="122306" x="5232400" y="4083050"/>
          <p14:tracePt t="122326" x="5238750" y="4083050"/>
          <p14:tracePt t="122339" x="5245100" y="4083050"/>
          <p14:tracePt t="122358" x="5251450" y="4083050"/>
          <p14:tracePt t="122372" x="5257800" y="4083050"/>
          <p14:tracePt t="122375" x="5257800" y="4089400"/>
          <p14:tracePt t="122406" x="5257800" y="4095750"/>
          <p14:tracePt t="122422" x="5264150" y="4108450"/>
          <p14:tracePt t="122439" x="5270500" y="4114800"/>
          <p14:tracePt t="122455" x="5276850" y="4127500"/>
          <p14:tracePt t="122489" x="5276850" y="4133850"/>
          <p14:tracePt t="122506" x="5276850" y="4140200"/>
          <p14:tracePt t="122524" x="5276850" y="4146550"/>
          <p14:tracePt t="122539" x="5270500" y="4152900"/>
          <p14:tracePt t="122556" x="5270500" y="4159250"/>
          <p14:tracePt t="122558" x="5270500" y="4165600"/>
          <p14:tracePt t="122574" x="5270500" y="4171950"/>
          <p14:tracePt t="122589" x="5264150" y="4171950"/>
          <p14:tracePt t="122606" x="5264150" y="4178300"/>
          <p14:tracePt t="122793" x="5257800" y="4178300"/>
          <p14:tracePt t="122826" x="5257800" y="4184650"/>
          <p14:tracePt t="122863" x="5251450" y="4191000"/>
          <p14:tracePt t="122940" x="5245100" y="4191000"/>
          <p14:tracePt t="123639" x="5238750" y="4191000"/>
          <p14:tracePt t="126567" x="5238750" y="4184650"/>
          <p14:tracePt t="127047" x="5232400" y="4184650"/>
          <p14:tracePt t="127056" x="5226050" y="4184650"/>
          <p14:tracePt t="127062" x="5219700" y="4184650"/>
          <p14:tracePt t="127089" x="5207000" y="4184650"/>
          <p14:tracePt t="127139" x="5200650" y="4184650"/>
          <p14:tracePt t="127156" x="5187950" y="4184650"/>
          <p14:tracePt t="127173" x="5175250" y="4184650"/>
          <p14:tracePt t="127189" x="5162550" y="4184650"/>
          <p14:tracePt t="127193" x="5156200" y="4184650"/>
          <p14:tracePt t="127206" x="5149850" y="4178300"/>
          <p14:tracePt t="127223" x="5137150" y="4165600"/>
          <p14:tracePt t="127239" x="5137150" y="4146550"/>
          <p14:tracePt t="127259" x="5130800" y="4140200"/>
          <p14:tracePt t="127272" x="5118100" y="4127500"/>
          <p14:tracePt t="127289" x="5118100" y="4121150"/>
          <p14:tracePt t="127307" x="5118100" y="4114800"/>
          <p14:tracePt t="127339" x="5118100" y="4108450"/>
          <p14:tracePt t="127356" x="5118100" y="4102100"/>
          <p14:tracePt t="127372" x="5118100" y="4095750"/>
          <p14:tracePt t="127389" x="5130800" y="4089400"/>
          <p14:tracePt t="127406" x="5149850" y="4083050"/>
          <p14:tracePt t="127423" x="5168900" y="4076700"/>
          <p14:tracePt t="127439" x="5187950" y="4070350"/>
          <p14:tracePt t="127456" x="5207000" y="4064000"/>
          <p14:tracePt t="127473" x="5219700" y="4057650"/>
          <p14:tracePt t="127492" x="5238750" y="4057650"/>
          <p14:tracePt t="127508" x="5264150" y="4057650"/>
          <p14:tracePt t="127525" x="5289550" y="4057650"/>
          <p14:tracePt t="127528" x="5302250" y="4057650"/>
          <p14:tracePt t="127541" x="5314950" y="4057650"/>
          <p14:tracePt t="127556" x="5327650" y="4057650"/>
          <p14:tracePt t="127561" x="5334000" y="4057650"/>
          <p14:tracePt t="127572" x="5340350" y="4057650"/>
          <p14:tracePt t="127589" x="5353050" y="4057650"/>
          <p14:tracePt t="127606" x="5359400" y="4057650"/>
          <p14:tracePt t="127623" x="5372100" y="4057650"/>
          <p14:tracePt t="127719" x="5372100" y="4064000"/>
          <p14:tracePt t="127727" x="5372100" y="4070350"/>
          <p14:tracePt t="127756" x="5372100" y="4089400"/>
          <p14:tracePt t="127775" x="5372100" y="4102100"/>
          <p14:tracePt t="127789" x="5372100" y="4108450"/>
          <p14:tracePt t="127807" x="5365750" y="4121150"/>
          <p14:tracePt t="127824" x="5359400" y="4127500"/>
          <p14:tracePt t="127839" x="5359400" y="4133850"/>
          <p14:tracePt t="127888" x="5353050" y="4133850"/>
          <p14:tracePt t="127906" x="5340350" y="4133850"/>
          <p14:tracePt t="127923" x="5340350" y="4140200"/>
          <p14:tracePt t="127939" x="5327650" y="4146550"/>
          <p14:tracePt t="127966" x="5327650" y="4152900"/>
          <p14:tracePt t="127973" x="5321300" y="4152900"/>
          <p14:tracePt t="128025" x="5314950" y="4152900"/>
          <p14:tracePt t="128203" x="5308600" y="4152900"/>
          <p14:tracePt t="128211" x="5295900" y="4152900"/>
          <p14:tracePt t="128223" x="5283200" y="4152900"/>
          <p14:tracePt t="128242" x="5264150" y="4152900"/>
          <p14:tracePt t="128261" x="5251450" y="4152900"/>
          <p14:tracePt t="128274" x="5238750" y="4152900"/>
          <p14:tracePt t="128324" x="5232400" y="4152900"/>
          <p14:tracePt t="128339" x="5226050" y="4152900"/>
          <p14:tracePt t="128356" x="5219700" y="4152900"/>
          <p14:tracePt t="128372" x="5213350" y="4152900"/>
          <p14:tracePt t="128389" x="5207000" y="4152900"/>
          <p14:tracePt t="128422" x="5194300" y="4152900"/>
          <p14:tracePt t="128439" x="5181600" y="4152900"/>
          <p14:tracePt t="128456" x="5168900" y="4146550"/>
          <p14:tracePt t="128473" x="5149850" y="4133850"/>
          <p14:tracePt t="128490" x="5143500" y="4133850"/>
          <p14:tracePt t="128506" x="5137150" y="4133850"/>
          <p14:tracePt t="128599" x="5137150" y="4127500"/>
          <p14:tracePt t="128608" x="5143500" y="4127500"/>
          <p14:tracePt t="128619" x="5143500" y="4121150"/>
          <p14:tracePt t="128627" x="5149850" y="4121150"/>
          <p14:tracePt t="128640" x="5156200" y="4108450"/>
          <p14:tracePt t="128656" x="5168900" y="4095750"/>
          <p14:tracePt t="128672" x="5187950" y="4089400"/>
          <p14:tracePt t="128689" x="5200650" y="4089400"/>
          <p14:tracePt t="128706" x="5207000" y="4083050"/>
          <p14:tracePt t="128722" x="5219700" y="4083050"/>
          <p14:tracePt t="128739" x="5238750" y="4083050"/>
          <p14:tracePt t="128759" x="5251450" y="4076700"/>
          <p14:tracePt t="128772" x="5257800" y="4076700"/>
          <p14:tracePt t="128789" x="5264150" y="4076700"/>
          <p14:tracePt t="128873" x="5270500" y="4076700"/>
          <p14:tracePt t="128903" x="5276850" y="4076700"/>
          <p14:tracePt t="128950" x="5283200" y="4083050"/>
          <p14:tracePt t="128959" x="5283200" y="4089400"/>
          <p14:tracePt t="128973" x="5289550" y="4095750"/>
          <p14:tracePt t="128993" x="5289550" y="4102100"/>
          <p14:tracePt t="129000" x="5295900" y="4114800"/>
          <p14:tracePt t="129022" x="5295900" y="4121150"/>
          <p14:tracePt t="129039" x="5302250" y="4121150"/>
          <p14:tracePt t="129056" x="5302250" y="4133850"/>
          <p14:tracePt t="129075" x="5302250" y="4140200"/>
          <p14:tracePt t="129089" x="5302250" y="4152900"/>
          <p14:tracePt t="129106" x="5302250" y="4159250"/>
          <p14:tracePt t="129122" x="5302250" y="4165600"/>
          <p14:tracePt t="129139" x="5302250" y="4171950"/>
          <p14:tracePt t="129189" x="5289550" y="4178300"/>
          <p14:tracePt t="129206" x="5276850" y="4184650"/>
          <p14:tracePt t="129223" x="5270500" y="4184650"/>
          <p14:tracePt t="129239" x="5251450" y="4191000"/>
          <p14:tracePt t="129260" x="5238750" y="4191000"/>
          <p14:tracePt t="129275" x="5232400" y="4197350"/>
          <p14:tracePt t="129292" x="5226050" y="4197350"/>
          <p14:tracePt t="129306" x="5219700" y="4203700"/>
          <p14:tracePt t="129324" x="5213350" y="4203700"/>
          <p14:tracePt t="129339" x="5200650" y="4203700"/>
          <p14:tracePt t="129356" x="5181600" y="4203700"/>
          <p14:tracePt t="129372" x="5168900" y="4197350"/>
          <p14:tracePt t="129391" x="5156200" y="4184650"/>
          <p14:tracePt t="129406" x="5143500" y="4184650"/>
          <p14:tracePt t="129422" x="5137150" y="4178300"/>
          <p14:tracePt t="129439" x="5130800" y="4171950"/>
          <p14:tracePt t="129456" x="5124450" y="4171950"/>
          <p14:tracePt t="129514" x="5124450" y="4165600"/>
          <p14:tracePt t="129526" x="5124450" y="4159250"/>
          <p14:tracePt t="129540" x="5124450" y="4152900"/>
          <p14:tracePt t="129593" x="5118100" y="4146550"/>
          <p14:tracePt t="129736" x="5118100" y="4140200"/>
          <p14:tracePt t="129766" x="5124450" y="4140200"/>
          <p14:tracePt t="129793" x="5130800" y="4140200"/>
          <p14:tracePt t="129815" x="5137150" y="4140200"/>
          <p14:tracePt t="129831" x="5143500" y="4140200"/>
          <p14:tracePt t="129856" x="5143500" y="4133850"/>
          <p14:tracePt t="129872" x="5149850" y="4133850"/>
          <p14:tracePt t="129890" x="5149850" y="4127500"/>
          <p14:tracePt t="129906" x="5162550" y="4127500"/>
          <p14:tracePt t="129922" x="5168900" y="4127500"/>
          <p14:tracePt t="129939" x="5175250" y="4121150"/>
          <p14:tracePt t="129976" x="5181600" y="4121150"/>
          <p14:tracePt t="130014" x="5187950" y="4121150"/>
          <p14:tracePt t="130031" x="5194300" y="4121150"/>
          <p14:tracePt t="130046" x="5200650" y="4121150"/>
          <p14:tracePt t="130056" x="5207000" y="4121150"/>
          <p14:tracePt t="130111" x="5207000" y="4127500"/>
          <p14:tracePt t="130126" x="5213350" y="4133850"/>
          <p14:tracePt t="130141" x="5213350" y="4140200"/>
          <p14:tracePt t="130148" x="5219700" y="4146550"/>
          <p14:tracePt t="130173" x="5219700" y="4152900"/>
          <p14:tracePt t="130223" x="5219700" y="4159250"/>
          <p14:tracePt t="130262" x="5219700" y="4165600"/>
          <p14:tracePt t="130271" x="5219700" y="4171950"/>
          <p14:tracePt t="130295" x="5219700" y="4178300"/>
          <p14:tracePt t="130329" x="5219700" y="4184650"/>
          <p14:tracePt t="130369" x="5213350" y="4184650"/>
          <p14:tracePt t="130390" x="5207000" y="4184650"/>
          <p14:tracePt t="130399" x="5207000" y="4191000"/>
          <p14:tracePt t="130409" x="5200650" y="4191000"/>
          <p14:tracePt t="130422" x="5194300" y="4191000"/>
          <p14:tracePt t="130488" x="5187950" y="4191000"/>
          <p14:tracePt t="130515" x="5181600" y="4191000"/>
          <p14:tracePt t="130519" x="5175250" y="4191000"/>
          <p14:tracePt t="130534" x="5168900" y="4191000"/>
          <p14:tracePt t="130541" x="5162550" y="4191000"/>
          <p14:tracePt t="130556" x="5156200" y="4191000"/>
          <p14:tracePt t="130574" x="5137150" y="4191000"/>
          <p14:tracePt t="130589" x="5124450" y="4191000"/>
          <p14:tracePt t="130607" x="5118100" y="4191000"/>
          <p14:tracePt t="130623" x="5111750" y="4191000"/>
          <p14:tracePt t="130642" x="5099050" y="4191000"/>
          <p14:tracePt t="130672" x="5092700" y="4184650"/>
          <p14:tracePt t="130689" x="5086350" y="4184650"/>
          <p14:tracePt t="130706" x="5086350" y="4178300"/>
          <p14:tracePt t="130739" x="5086350" y="4171950"/>
          <p14:tracePt t="130756" x="5080000" y="4159250"/>
          <p14:tracePt t="130772" x="5080000" y="4146550"/>
          <p14:tracePt t="130790" x="5080000" y="4140200"/>
          <p14:tracePt t="130806" x="5080000" y="4133850"/>
          <p14:tracePt t="130824" x="5080000" y="4127500"/>
          <p14:tracePt t="130839" x="5086350" y="4121150"/>
          <p14:tracePt t="130856" x="5092700" y="4121150"/>
          <p14:tracePt t="130872" x="5099050" y="4114800"/>
          <p14:tracePt t="130889" x="5111750" y="4114800"/>
          <p14:tracePt t="130906" x="5118100" y="4114800"/>
          <p14:tracePt t="130923" x="5137150" y="4114800"/>
          <p14:tracePt t="130940" x="5143500" y="4114800"/>
          <p14:tracePt t="130956" x="5156200" y="4114800"/>
          <p14:tracePt t="130973" x="5162550" y="4108450"/>
          <p14:tracePt t="130977" x="5168900" y="4108450"/>
          <p14:tracePt t="130992" x="5175250" y="4108450"/>
          <p14:tracePt t="131039" x="5187950" y="4108450"/>
          <p14:tracePt t="131056" x="5200650" y="4108450"/>
          <p14:tracePt t="131075" x="5213350" y="4108450"/>
          <p14:tracePt t="131089" x="5219700" y="4114800"/>
          <p14:tracePt t="131106" x="5232400" y="4114800"/>
          <p14:tracePt t="131157" x="5232400" y="4121150"/>
          <p14:tracePt t="131175" x="5238750" y="4127500"/>
          <p14:tracePt t="131190" x="5245100" y="4140200"/>
          <p14:tracePt t="131206" x="5245100" y="4146550"/>
          <p14:tracePt t="131224" x="5245100" y="4152900"/>
          <p14:tracePt t="131243" x="5245100" y="4159250"/>
          <p14:tracePt t="131290" x="5245100" y="4165600"/>
          <p14:tracePt t="131306" x="5245100" y="4178300"/>
          <p14:tracePt t="131325" x="5245100" y="4184650"/>
          <p14:tracePt t="131527" x="5238750" y="4184650"/>
          <p14:tracePt t="131671" x="5232400" y="4184650"/>
          <p14:tracePt t="131690" x="5226050" y="4184650"/>
          <p14:tracePt t="131706" x="5219700" y="4184650"/>
          <p14:tracePt t="131727" x="5213350" y="4184650"/>
          <p14:tracePt t="131739" x="5207000" y="4184650"/>
          <p14:tracePt t="131760" x="5194300" y="4184650"/>
          <p14:tracePt t="131772" x="5187950" y="4184650"/>
          <p14:tracePt t="131789" x="5175250" y="4184650"/>
          <p14:tracePt t="131794" x="5162550" y="4184650"/>
          <p14:tracePt t="131807" x="5143500" y="4184650"/>
          <p14:tracePt t="131824" x="5143500" y="4178300"/>
          <p14:tracePt t="131840" x="5137150" y="4178300"/>
          <p14:tracePt t="131856" x="5124450" y="4171950"/>
          <p14:tracePt t="131891" x="5118100" y="4165600"/>
          <p14:tracePt t="131906" x="5111750" y="4159250"/>
          <p14:tracePt t="131923" x="5105400" y="4146550"/>
          <p14:tracePt t="132024" x="5105400" y="4140200"/>
          <p14:tracePt t="132032" x="5105400" y="4133850"/>
          <p14:tracePt t="132041" x="5105400" y="4127500"/>
          <p14:tracePt t="132056" x="5105400" y="4114800"/>
          <p14:tracePt t="132076" x="5105400" y="4108450"/>
          <p14:tracePt t="132089" x="5105400" y="4102100"/>
          <p14:tracePt t="132122" x="5111750" y="4102100"/>
          <p14:tracePt t="132139" x="5124450" y="4102100"/>
          <p14:tracePt t="132156" x="5130800" y="4095750"/>
          <p14:tracePt t="132173" x="5143500" y="4089400"/>
          <p14:tracePt t="132189" x="5156200" y="4089400"/>
          <p14:tracePt t="132206" x="5168900" y="4089400"/>
          <p14:tracePt t="132223" x="5194300" y="4083050"/>
          <p14:tracePt t="132240" x="5213350" y="4083050"/>
          <p14:tracePt t="132256" x="5238750" y="4083050"/>
          <p14:tracePt t="132275" x="5264150" y="4083050"/>
          <p14:tracePt t="132289" x="5283200" y="4083050"/>
          <p14:tracePt t="132306" x="5289550" y="4083050"/>
          <p14:tracePt t="132339" x="5295900" y="4083050"/>
          <p14:tracePt t="132387" x="5302250" y="4083050"/>
          <p14:tracePt t="132423" x="5302250" y="4089400"/>
          <p14:tracePt t="132434" x="5302250" y="4095750"/>
          <p14:tracePt t="132438" x="5302250" y="4102100"/>
          <p14:tracePt t="132456" x="5302250" y="4114800"/>
          <p14:tracePt t="132474" x="5302250" y="4127500"/>
          <p14:tracePt t="132492" x="5295900" y="4140200"/>
          <p14:tracePt t="132509" x="5276850" y="4152900"/>
          <p14:tracePt t="132522" x="5257800" y="4152900"/>
          <p14:tracePt t="132526" x="5251450" y="4159250"/>
          <p14:tracePt t="132539" x="5245100" y="4159250"/>
          <p14:tracePt t="132556" x="5238750" y="4165600"/>
          <p14:tracePt t="132574" x="5232400" y="4165600"/>
          <p14:tracePt t="132606" x="5219700" y="4165600"/>
          <p14:tracePt t="132622" x="5213350" y="4165600"/>
          <p14:tracePt t="132641" x="5207000" y="4165600"/>
          <p14:tracePt t="132672" x="5200650" y="4165600"/>
          <p14:tracePt t="132983" x="5200650" y="4171950"/>
          <p14:tracePt t="132999" x="5200650" y="4178300"/>
          <p14:tracePt t="133047" x="5200650" y="4184650"/>
          <p14:tracePt t="133095" x="5200650" y="4191000"/>
          <p14:tracePt t="133159" x="5194300" y="4191000"/>
          <p14:tracePt t="133296" x="5187950" y="4191000"/>
          <p14:tracePt t="133328" x="5187950" y="4184650"/>
          <p14:tracePt t="133342" x="5181600" y="4184650"/>
          <p14:tracePt t="133571" x="5175250" y="4184650"/>
          <p14:tracePt t="133600" x="5168900" y="4184650"/>
          <p14:tracePt t="133616" x="5162550" y="4184650"/>
          <p14:tracePt t="133623" x="5156200" y="4184650"/>
          <p14:tracePt t="133640" x="5143500" y="4184650"/>
          <p14:tracePt t="133656" x="5130800" y="4184650"/>
          <p14:tracePt t="133689" x="5118100" y="4184650"/>
          <p14:tracePt t="133723" x="5111750" y="4191000"/>
          <p14:tracePt t="133792" x="5111750" y="4197350"/>
          <p14:tracePt t="133831" x="5111750" y="4203700"/>
          <p14:tracePt t="133862" x="5111750" y="4210050"/>
          <p14:tracePt t="133871" x="5111750" y="4216400"/>
          <p14:tracePt t="133891" x="5111750" y="4229100"/>
          <p14:tracePt t="133906" x="5118100" y="4248150"/>
          <p14:tracePt t="133923" x="5137150" y="4254500"/>
          <p14:tracePt t="133939" x="5137150" y="4260850"/>
          <p14:tracePt t="133993" x="5137150" y="4267200"/>
          <p14:tracePt t="134000" x="5149850" y="4279900"/>
          <p14:tracePt t="134016" x="5156200" y="4286250"/>
          <p14:tracePt t="134023" x="5162550" y="4286250"/>
          <p14:tracePt t="134039" x="5162550" y="4298950"/>
          <p14:tracePt t="134056" x="5162550" y="4311650"/>
          <p14:tracePt t="134075" x="5162550" y="4349750"/>
          <p14:tracePt t="134089" x="5162550" y="4381500"/>
          <p14:tracePt t="134106" x="5162550" y="4419600"/>
          <p14:tracePt t="134122" x="5175250" y="4445000"/>
          <p14:tracePt t="134139" x="5175250" y="4457700"/>
          <p14:tracePt t="134172" x="5175250" y="4470400"/>
          <p14:tracePt t="134189" x="5187950" y="4495800"/>
          <p14:tracePt t="134192" x="5194300" y="4514850"/>
          <p14:tracePt t="134206" x="5207000" y="4552950"/>
          <p14:tracePt t="134222" x="5232400" y="4597400"/>
          <p14:tracePt t="134242" x="5238750" y="4622800"/>
          <p14:tracePt t="134256" x="5245100" y="4648200"/>
          <p14:tracePt t="134274" x="5245100" y="4667250"/>
          <p14:tracePt t="134291" x="5251450" y="4686300"/>
          <p14:tracePt t="134310" x="5257800" y="4711700"/>
          <p14:tracePt t="134324" x="5264150" y="4718050"/>
          <p14:tracePt t="134340" x="5270500" y="4724400"/>
          <p14:tracePt t="134356" x="5270500" y="4730750"/>
          <p14:tracePt t="134373" x="5270500" y="4737100"/>
          <p14:tracePt t="134389" x="5270500" y="4743450"/>
          <p14:tracePt t="134441" x="5270500" y="4749800"/>
          <p14:tracePt t="134456" x="5257800" y="4749800"/>
          <p14:tracePt t="134474" x="5251450" y="4756150"/>
          <p14:tracePt t="134491" x="5251450" y="4762500"/>
          <p14:tracePt t="134558" x="5245100" y="4762500"/>
          <p14:tracePt t="134580" x="5238750" y="4762500"/>
          <p14:tracePt t="134583" x="5232400" y="4762500"/>
          <p14:tracePt t="134647" x="5226050" y="4762500"/>
          <p14:tracePt t="134681" x="5219700" y="4762500"/>
          <p14:tracePt t="134700" x="5213350" y="4756150"/>
          <p14:tracePt t="134706" x="5207000" y="4756150"/>
          <p14:tracePt t="134715" x="5200650" y="4749800"/>
          <p14:tracePt t="134739" x="5194300" y="4737100"/>
          <p14:tracePt t="134759" x="5187950" y="4730750"/>
          <p14:tracePt t="134773" x="5181600" y="4724400"/>
          <p14:tracePt t="134790" x="5162550" y="4699000"/>
          <p14:tracePt t="134806" x="5149850" y="4660900"/>
          <p14:tracePt t="134824" x="5143500" y="4616450"/>
          <p14:tracePt t="134839" x="5143500" y="4584700"/>
          <p14:tracePt t="134856" x="5143500" y="4565650"/>
          <p14:tracePt t="134873" x="5143500" y="4546600"/>
          <p14:tracePt t="134889" x="5143500" y="4521200"/>
          <p14:tracePt t="134906" x="5143500" y="4495800"/>
          <p14:tracePt t="134923" x="5143500" y="4470400"/>
          <p14:tracePt t="134939" x="5149850" y="4457700"/>
          <p14:tracePt t="134963" x="5156200" y="4457700"/>
          <p14:tracePt t="134975" x="5156200" y="4438650"/>
          <p14:tracePt t="134993" x="5156200" y="4419600"/>
          <p14:tracePt t="135009" x="5156200" y="4387850"/>
          <p14:tracePt t="135026" x="5168900" y="4356100"/>
          <p14:tracePt t="135039" x="5168900" y="4330700"/>
          <p14:tracePt t="135057" x="5168900" y="4318000"/>
          <p14:tracePt t="135074" x="5168900" y="4311650"/>
          <p14:tracePt t="135089" x="5168900" y="4305300"/>
          <p14:tracePt t="135142" x="5162550" y="4305300"/>
          <p14:tracePt t="135151" x="5156200" y="4305300"/>
          <p14:tracePt t="135159" x="5149850" y="4305300"/>
          <p14:tracePt t="135173" x="5143500" y="4305300"/>
          <p14:tracePt t="135193" x="5130800" y="4305300"/>
          <p14:tracePt t="135206" x="5124450" y="4305300"/>
          <p14:tracePt t="135222" x="5118100" y="4305300"/>
          <p14:tracePt t="135239" x="5105400" y="4298950"/>
          <p14:tracePt t="135261" x="5092700" y="4292600"/>
          <p14:tracePt t="135275" x="5067300" y="4286250"/>
          <p14:tracePt t="135289" x="5048250" y="4273550"/>
          <p14:tracePt t="135306" x="5035550" y="4267200"/>
          <p14:tracePt t="135324" x="5029200" y="4254500"/>
          <p14:tracePt t="135339" x="5022850" y="4248150"/>
          <p14:tracePt t="135356" x="5016500" y="4235450"/>
          <p14:tracePt t="135372" x="5016500" y="4222750"/>
          <p14:tracePt t="135374" x="5016500" y="4216400"/>
          <p14:tracePt t="135389" x="5016500" y="4210050"/>
          <p14:tracePt t="135406" x="5016500" y="4197350"/>
          <p14:tracePt t="135422" x="5016500" y="4178300"/>
          <p14:tracePt t="135439" x="5016500" y="4171950"/>
          <p14:tracePt t="135456" x="5016500" y="4159250"/>
          <p14:tracePt t="135473" x="5016500" y="4152900"/>
          <p14:tracePt t="135492" x="5016500" y="4140200"/>
          <p14:tracePt t="135509" x="5016500" y="4127500"/>
          <p14:tracePt t="135522" x="5016500" y="4121150"/>
          <p14:tracePt t="135539" x="5016500" y="4114800"/>
          <p14:tracePt t="135556" x="5022850" y="4108450"/>
          <p14:tracePt t="135574" x="5035550" y="4108450"/>
          <p14:tracePt t="135589" x="5041900" y="4102100"/>
          <p14:tracePt t="135606" x="5060950" y="4095750"/>
          <p14:tracePt t="135623" x="5073650" y="4089400"/>
          <p14:tracePt t="135656" x="5080000" y="4089400"/>
          <p14:tracePt t="135689" x="5086350" y="4089400"/>
          <p14:tracePt t="135706" x="5092700" y="4089400"/>
          <p14:tracePt t="135723" x="5099050" y="4089400"/>
          <p14:tracePt t="135744" x="5118100" y="4089400"/>
          <p14:tracePt t="135756" x="5124450" y="4095750"/>
          <p14:tracePt t="135772" x="5137150" y="4108450"/>
          <p14:tracePt t="135774" x="5143500" y="4108450"/>
          <p14:tracePt t="135790" x="5149850" y="4114800"/>
          <p14:tracePt t="135808" x="5149850" y="4121150"/>
          <p14:tracePt t="135824" x="5156200" y="4133850"/>
          <p14:tracePt t="135839" x="5156200" y="4140200"/>
          <p14:tracePt t="135856" x="5156200" y="4152900"/>
          <p14:tracePt t="135872" x="5156200" y="4165600"/>
          <p14:tracePt t="135889" x="5156200" y="4178300"/>
          <p14:tracePt t="135907" x="5156200" y="4191000"/>
          <p14:tracePt t="135923" x="5149850" y="4197350"/>
          <p14:tracePt t="135939" x="5149850" y="4203700"/>
          <p14:tracePt t="135950" x="5149850" y="4210050"/>
          <p14:tracePt t="135961" x="5137150" y="4210050"/>
          <p14:tracePt t="135976" x="5137150" y="4216400"/>
          <p14:tracePt t="135991" x="5130800" y="4216400"/>
          <p14:tracePt t="136008" x="5124450" y="4216400"/>
          <p14:tracePt t="136039" x="5118100" y="4216400"/>
          <p14:tracePt t="136103" x="5111750" y="4216400"/>
          <p14:tracePt t="136122" x="5105400" y="4216400"/>
          <p14:tracePt t="136206" x="5099050" y="4216400"/>
          <p14:tracePt t="136215" x="5092700" y="4216400"/>
          <p14:tracePt t="136247" x="5086350" y="4216400"/>
          <p14:tracePt t="136290" x="5080000" y="4210050"/>
          <p14:tracePt t="136295" x="5073650" y="4203700"/>
          <p14:tracePt t="136310" x="5073650" y="4197350"/>
          <p14:tracePt t="136324" x="5067300" y="4191000"/>
          <p14:tracePt t="136375" x="5060950" y="4184650"/>
          <p14:tracePt t="136390" x="5060950" y="4178300"/>
          <p14:tracePt t="136406" x="5054600" y="4171950"/>
          <p14:tracePt t="136423" x="5054600" y="4165600"/>
          <p14:tracePt t="136455" x="5054600" y="4159250"/>
          <p14:tracePt t="136473" x="5054600" y="4152900"/>
          <p14:tracePt t="136523" x="5054600" y="4146550"/>
          <p14:tracePt t="136539" x="5054600" y="4140200"/>
          <p14:tracePt t="136556" x="5048250" y="4133850"/>
          <p14:tracePt t="136589" x="5048250" y="4127500"/>
          <p14:tracePt t="136606" x="5054600" y="4121150"/>
          <p14:tracePt t="136609" x="5060950" y="4121150"/>
          <p14:tracePt t="136622" x="5067300" y="4108450"/>
          <p14:tracePt t="136642" x="5080000" y="4102100"/>
          <p14:tracePt t="136656" x="5086350" y="4102100"/>
          <p14:tracePt t="136689" x="5092700" y="4102100"/>
          <p14:tracePt t="136706" x="5099050" y="4095750"/>
          <p14:tracePt t="136725" x="5111750" y="4095750"/>
          <p14:tracePt t="136739" x="5124450" y="4095750"/>
          <p14:tracePt t="136760" x="5149850" y="4095750"/>
          <p14:tracePt t="136775" x="5162550" y="4095750"/>
          <p14:tracePt t="136789" x="5175250" y="4095750"/>
          <p14:tracePt t="136806" x="5187950" y="4095750"/>
          <p14:tracePt t="136808" x="5194300" y="4095750"/>
          <p14:tracePt t="136839" x="5200650" y="4095750"/>
          <p14:tracePt t="136857" x="5207000" y="4095750"/>
          <p14:tracePt t="136871" x="5213350" y="4095750"/>
          <p14:tracePt t="136889" x="5219700" y="4095750"/>
          <p14:tracePt t="136906" x="5226050" y="4095750"/>
          <p14:tracePt t="136922" x="5226050" y="4102100"/>
          <p14:tracePt t="136939" x="5232400" y="4108450"/>
          <p14:tracePt t="136977" x="5238750" y="4108450"/>
          <p14:tracePt t="136992" x="5245100" y="4114800"/>
          <p14:tracePt t="137012" x="5245100" y="4121150"/>
          <p14:tracePt t="137026" x="5245100" y="4127500"/>
          <p14:tracePt t="137042" x="5245100" y="4140200"/>
          <p14:tracePt t="137058" x="5245100" y="4152900"/>
          <p14:tracePt t="137075" x="5245100" y="4165600"/>
          <p14:tracePt t="137089" x="5245100" y="4178300"/>
          <p14:tracePt t="137139" x="5245100" y="4191000"/>
          <p14:tracePt t="137172" x="5238750" y="4197350"/>
          <p14:tracePt t="137189" x="5232400" y="4197350"/>
          <p14:tracePt t="137206" x="5232400" y="4203700"/>
          <p14:tracePt t="137224" x="5226050" y="4203700"/>
          <p14:tracePt t="137242" x="5226050" y="4210050"/>
          <p14:tracePt t="137258" x="5219700" y="4210050"/>
          <p14:tracePt t="137311" x="5213350" y="4210050"/>
          <p14:tracePt t="137324" x="5213350" y="4216400"/>
          <p14:tracePt t="137341" x="5207000" y="4216400"/>
          <p14:tracePt t="137373" x="5200650" y="4216400"/>
          <p14:tracePt t="137394" x="5200650" y="4222750"/>
          <p14:tracePt t="137405" x="5194300" y="4222750"/>
          <p14:tracePt t="137422" x="5181600" y="4222750"/>
          <p14:tracePt t="137479" x="5175250" y="4222750"/>
          <p14:tracePt t="137492" x="5162550" y="4222750"/>
          <p14:tracePt t="137508" x="5156200" y="4222750"/>
          <p14:tracePt t="137524" x="5149850" y="4222750"/>
          <p14:tracePt t="137556" x="5137150" y="4222750"/>
          <p14:tracePt t="137574" x="5130800" y="4222750"/>
          <p14:tracePt t="137590" x="5111750" y="4222750"/>
          <p14:tracePt t="137607" x="5092700" y="4222750"/>
          <p14:tracePt t="137623" x="5080000" y="4222750"/>
          <p14:tracePt t="137640" x="5060950" y="4222750"/>
          <p14:tracePt t="137657" x="5048250" y="4222750"/>
          <p14:tracePt t="137673" x="5035550" y="4210050"/>
          <p14:tracePt t="137689" x="5029200" y="4203700"/>
          <p14:tracePt t="137741" x="5029200" y="4197350"/>
          <p14:tracePt t="137760" x="5022850" y="4191000"/>
          <p14:tracePt t="137773" x="5022850" y="4184650"/>
          <p14:tracePt t="137789" x="5022850" y="4178300"/>
          <p14:tracePt t="137807" x="5022850" y="4159250"/>
          <p14:tracePt t="137825" x="5022850" y="4146550"/>
          <p14:tracePt t="137842" x="5035550" y="4133850"/>
          <p14:tracePt t="137856" x="5041900" y="4121150"/>
          <p14:tracePt t="137873" x="5048250" y="4114800"/>
          <p14:tracePt t="137890" x="5060950" y="4114800"/>
          <p14:tracePt t="137906" x="5067300" y="4108450"/>
          <p14:tracePt t="137923" x="5086350" y="4108450"/>
          <p14:tracePt t="137940" x="5105400" y="4108450"/>
          <p14:tracePt t="137948" x="5124450" y="4108450"/>
          <p14:tracePt t="137951" x="5137150" y="4108450"/>
          <p14:tracePt t="137964" x="5143500" y="4108450"/>
          <p14:tracePt t="137973" x="5156200" y="4108450"/>
          <p14:tracePt t="137994" x="5168900" y="4108450"/>
          <p14:tracePt t="138006" x="5175250" y="4108450"/>
          <p14:tracePt t="138023" x="5187950" y="4108450"/>
          <p14:tracePt t="138039" x="5194300" y="4114800"/>
          <p14:tracePt t="138056" x="5194300" y="4121150"/>
          <p14:tracePt t="138076" x="5194300" y="4127500"/>
          <p14:tracePt t="138092" x="5200650" y="4133850"/>
          <p14:tracePt t="138109" x="5200650" y="4140200"/>
          <p14:tracePt t="138124" x="5200650" y="4152900"/>
          <p14:tracePt t="138126" x="5200650" y="4159250"/>
          <p14:tracePt t="138139" x="5200650" y="4165600"/>
          <p14:tracePt t="138156" x="5200650" y="4178300"/>
          <p14:tracePt t="138206" x="5200650" y="4184650"/>
          <p14:tracePt t="138223" x="5194300" y="4191000"/>
          <p14:tracePt t="138239" x="5181600" y="4191000"/>
          <p14:tracePt t="138328" x="5175250" y="4191000"/>
          <p14:tracePt t="138390" x="5168900" y="4184650"/>
          <p14:tracePt t="138408" x="5168900" y="4178300"/>
          <p14:tracePt t="138415" x="5168900" y="4171950"/>
          <p14:tracePt t="138424" x="5168900" y="4165600"/>
          <p14:tracePt t="138439" x="5168900" y="4159250"/>
          <p14:tracePt t="138456" x="5175250" y="4152900"/>
          <p14:tracePt t="138558" x="5175250" y="4159250"/>
          <p14:tracePt t="138567" x="5162550" y="4165600"/>
          <p14:tracePt t="138577" x="5156200" y="4178300"/>
          <p14:tracePt t="138589" x="5149850" y="4184650"/>
          <p14:tracePt t="138606" x="5130800" y="4203700"/>
          <p14:tracePt t="138623" x="5105400" y="4216400"/>
          <p14:tracePt t="138639" x="5099050" y="4222750"/>
          <p14:tracePt t="138672" x="5092700" y="4222750"/>
          <p14:tracePt t="138689" x="5080000" y="4222750"/>
          <p14:tracePt t="138706" x="5048250" y="4235450"/>
          <p14:tracePt t="138722" x="5003800" y="4241800"/>
          <p14:tracePt t="138743" x="4953000" y="4241800"/>
          <p14:tracePt t="138759" x="4876800" y="4241800"/>
          <p14:tracePt t="138772" x="4857750" y="4241800"/>
          <p14:tracePt t="138789" x="4832350" y="4241800"/>
          <p14:tracePt t="138959" x="4832350" y="4248150"/>
          <p14:tracePt t="138968" x="4819650" y="4254500"/>
          <p14:tracePt t="138979" x="4800600" y="4254500"/>
          <p14:tracePt t="138992" x="4787900" y="4260850"/>
          <p14:tracePt t="139008" x="4775200" y="4267200"/>
          <p14:tracePt t="139024" x="4743450" y="4279900"/>
          <p14:tracePt t="139039" x="4673600" y="4279900"/>
          <p14:tracePt t="139056" x="4591050" y="4279900"/>
          <p14:tracePt t="139075" x="4527550" y="4279900"/>
          <p14:tracePt t="139089" x="4470400" y="4279900"/>
          <p14:tracePt t="139106" x="4406900" y="4279900"/>
          <p14:tracePt t="139122" x="4337050" y="4279900"/>
          <p14:tracePt t="139139" x="4273550" y="4279900"/>
          <p14:tracePt t="139156" x="4210050" y="4279900"/>
          <p14:tracePt t="139173" x="4159250" y="4279900"/>
          <p14:tracePt t="139189" x="4108450" y="4279900"/>
          <p14:tracePt t="139206" x="4019550" y="4279900"/>
          <p14:tracePt t="139223" x="3962400" y="4279900"/>
          <p14:tracePt t="139242" x="3917950" y="4279900"/>
          <p14:tracePt t="139261" x="3879850" y="4279900"/>
          <p14:tracePt t="139274" x="3848100" y="4279900"/>
          <p14:tracePt t="139289" x="3822700" y="4279900"/>
          <p14:tracePt t="139306" x="3797300" y="4279900"/>
          <p14:tracePt t="139326" x="3765550" y="4279900"/>
          <p14:tracePt t="139339" x="3727450" y="4279900"/>
          <p14:tracePt t="139356" x="3695700" y="4279900"/>
          <p14:tracePt t="139373" x="3663950" y="4279900"/>
          <p14:tracePt t="139389" x="3613150" y="4279900"/>
          <p14:tracePt t="139406" x="3568700" y="4279900"/>
          <p14:tracePt t="139422" x="3543300" y="4279900"/>
          <p14:tracePt t="139439" x="3536950" y="4279900"/>
          <p14:tracePt t="139473" x="3556000" y="4279900"/>
          <p14:tracePt t="139492" x="3638550" y="4279900"/>
          <p14:tracePt t="139510" x="3740150" y="4279900"/>
          <p14:tracePt t="139522" x="3879850" y="4279900"/>
          <p14:tracePt t="139541" x="4032250" y="4273550"/>
          <p14:tracePt t="139558" x="4267200" y="4273550"/>
          <p14:tracePt t="139574" x="4349750" y="4273550"/>
          <p14:tracePt t="139589" x="4508500" y="4273550"/>
          <p14:tracePt t="139606" x="4667250" y="4273550"/>
          <p14:tracePt t="139608" x="4737100" y="4273550"/>
          <p14:tracePt t="139623" x="4857750" y="4273550"/>
          <p14:tracePt t="139641" x="4959350" y="4273550"/>
          <p14:tracePt t="139656" x="5035550" y="4273550"/>
          <p14:tracePt t="139673" x="5048250" y="4273550"/>
          <p14:tracePt t="139726" x="5041900" y="4273550"/>
          <p14:tracePt t="139808" x="5048250" y="4286250"/>
          <p14:tracePt t="139814" x="5067300" y="4305300"/>
          <p14:tracePt t="139826" x="5086350" y="4337050"/>
          <p14:tracePt t="139840" x="5143500" y="4413250"/>
          <p14:tracePt t="139856" x="5187950" y="4483100"/>
          <p14:tracePt t="139872" x="5232400" y="4546600"/>
          <p14:tracePt t="139889" x="5251450" y="4603750"/>
          <p14:tracePt t="139906" x="5251450" y="4654550"/>
          <p14:tracePt t="139923" x="5251450" y="4692650"/>
          <p14:tracePt t="139939" x="5238750" y="4743450"/>
          <p14:tracePt t="139951" x="5219700" y="4768850"/>
          <p14:tracePt t="139961" x="5187950" y="4800600"/>
          <p14:tracePt t="139976" x="5168900" y="4838700"/>
          <p14:tracePt t="139989" x="5143500" y="4851400"/>
          <p14:tracePt t="140008" x="5080000" y="4876800"/>
          <p14:tracePt t="140023" x="5035550" y="4883150"/>
          <p14:tracePt t="140040" x="4997450" y="4889500"/>
          <p14:tracePt t="140057" x="4959350" y="4895850"/>
          <p14:tracePt t="140074" x="4921250" y="4895850"/>
          <p14:tracePt t="140089" x="4883150" y="4895850"/>
          <p14:tracePt t="140106" x="4838700" y="4870450"/>
          <p14:tracePt t="140123" x="4787900" y="4832350"/>
          <p14:tracePt t="140139" x="4737100" y="4794250"/>
          <p14:tracePt t="140156" x="4699000" y="4749800"/>
          <p14:tracePt t="140173" x="4667250" y="4711700"/>
          <p14:tracePt t="140189" x="4648200" y="4673600"/>
          <p14:tracePt t="140206" x="4635500" y="4622800"/>
          <p14:tracePt t="140223" x="4629150" y="4546600"/>
          <p14:tracePt t="140243" x="4629150" y="4483100"/>
          <p14:tracePt t="140256" x="4629150" y="4406900"/>
          <p14:tracePt t="140276" x="4622800" y="4318000"/>
          <p14:tracePt t="140293" x="4629150" y="4241800"/>
          <p14:tracePt t="140296" x="4629150" y="4203700"/>
          <p14:tracePt t="140306" x="4629150" y="4171950"/>
          <p14:tracePt t="140325" x="4629150" y="4133850"/>
          <p14:tracePt t="140339" x="4629150" y="4102100"/>
          <p14:tracePt t="140359" x="4654550" y="4051300"/>
          <p14:tracePt t="140372" x="4660900" y="4032250"/>
          <p14:tracePt t="140389" x="4699000" y="4006850"/>
          <p14:tracePt t="140406" x="4730750" y="3987800"/>
          <p14:tracePt t="140422" x="4787900" y="3968750"/>
          <p14:tracePt t="140439" x="4826000" y="3956050"/>
          <p14:tracePt t="140456" x="4876800" y="3937000"/>
          <p14:tracePt t="140477" x="4921250" y="3924300"/>
          <p14:tracePt t="140489" x="4972050" y="3911600"/>
          <p14:tracePt t="140508" x="5035550" y="3911600"/>
          <p14:tracePt t="140524" x="5118100" y="3911600"/>
          <p14:tracePt t="140539" x="5194300" y="3905250"/>
          <p14:tracePt t="140558" x="5295900" y="3905250"/>
          <p14:tracePt t="140574" x="5372100" y="3905250"/>
          <p14:tracePt t="140589" x="5416550" y="3905250"/>
          <p14:tracePt t="140606" x="5499100" y="3905250"/>
          <p14:tracePt t="140622" x="5594350" y="3898900"/>
          <p14:tracePt t="140639" x="5626100" y="3911600"/>
          <p14:tracePt t="140656" x="5632450" y="3911600"/>
          <p14:tracePt t="140689" x="5651500" y="3917950"/>
          <p14:tracePt t="140706" x="5676900" y="3930650"/>
          <p14:tracePt t="140723" x="5702300" y="3937000"/>
          <p14:tracePt t="140739" x="5715000" y="3943350"/>
          <p14:tracePt t="140759" x="5721350" y="3949700"/>
          <p14:tracePt t="140773" x="5727700" y="3956050"/>
          <p14:tracePt t="140789" x="5734050" y="3975100"/>
          <p14:tracePt t="140791" x="5734050" y="3994150"/>
          <p14:tracePt t="140806" x="5734050" y="4019550"/>
          <p14:tracePt t="140825" x="5734050" y="4114800"/>
          <p14:tracePt t="140839" x="5734050" y="4203700"/>
          <p14:tracePt t="140856" x="5721350" y="4298950"/>
          <p14:tracePt t="140873" x="5689600" y="4406900"/>
          <p14:tracePt t="140892" x="5651500" y="4546600"/>
          <p14:tracePt t="140906" x="5619750" y="4686300"/>
          <p14:tracePt t="140923" x="5588000" y="4800600"/>
          <p14:tracePt t="140940" x="5568950" y="4864100"/>
          <p14:tracePt t="140954" x="5549900" y="4902200"/>
          <p14:tracePt t="140962" x="5543550" y="4914900"/>
          <p14:tracePt t="140974" x="5530850" y="4927600"/>
          <p14:tracePt t="140993" x="5524500" y="4927600"/>
          <p14:tracePt t="141047" x="5518150" y="4927600"/>
          <p14:tracePt t="141058" x="5511800" y="4927600"/>
          <p14:tracePt t="141075" x="5480050" y="4927600"/>
          <p14:tracePt t="141090" x="5441950" y="4927600"/>
          <p14:tracePt t="141106" x="5410200" y="4927600"/>
          <p14:tracePt t="141125" x="5384800" y="4927600"/>
          <p14:tracePt t="141141" x="5365750" y="4927600"/>
          <p14:tracePt t="141156" x="5346700" y="4927600"/>
          <p14:tracePt t="141173" x="5327650" y="4921250"/>
          <p14:tracePt t="141190" x="5308600" y="4914900"/>
          <p14:tracePt t="141376" x="5302250" y="4914900"/>
          <p14:tracePt t="141389" x="5295900" y="4914900"/>
          <p14:tracePt t="141395" x="5283200" y="4908550"/>
          <p14:tracePt t="141406" x="5276850" y="4908550"/>
          <p14:tracePt t="141423" x="5219700" y="4889500"/>
          <p14:tracePt t="141439" x="5162550" y="4883150"/>
          <p14:tracePt t="141456" x="5092700" y="4883150"/>
          <p14:tracePt t="141473" x="5029200" y="4883150"/>
          <p14:tracePt t="141493" x="5003800" y="4883150"/>
          <p14:tracePt t="141508" x="4997450" y="4883150"/>
          <p14:tracePt t="141816" x="4991100" y="4883150"/>
          <p14:tracePt t="142013" x="4984750" y="4883150"/>
          <p14:tracePt t="142041" x="4984750" y="4876800"/>
          <p14:tracePt t="142057" x="4984750" y="4870450"/>
          <p14:tracePt t="142063" x="4984750" y="4857750"/>
          <p14:tracePt t="142077" x="4984750" y="4838700"/>
          <p14:tracePt t="142089" x="4978400" y="4800600"/>
          <p14:tracePt t="142106" x="4965700" y="4762500"/>
          <p14:tracePt t="142123" x="4953000" y="4724400"/>
          <p14:tracePt t="142140" x="4940300" y="4686300"/>
          <p14:tracePt t="142156" x="4927600" y="4629150"/>
          <p14:tracePt t="142173" x="4921250" y="4572000"/>
          <p14:tracePt t="142189" x="4921250" y="4514850"/>
          <p14:tracePt t="142196" x="4914900" y="4495800"/>
          <p14:tracePt t="142206" x="4908550" y="4457700"/>
          <p14:tracePt t="142223" x="4902200" y="4451350"/>
          <p14:tracePt t="142239" x="4902200" y="4432300"/>
          <p14:tracePt t="142259" x="4902200" y="4419600"/>
          <p14:tracePt t="142272" x="4902200" y="4387850"/>
          <p14:tracePt t="142290" x="4902200" y="4356100"/>
          <p14:tracePt t="142306" x="4902200" y="4318000"/>
          <p14:tracePt t="142324" x="4902200" y="4279900"/>
          <p14:tracePt t="142339" x="4902200" y="4248150"/>
          <p14:tracePt t="142356" x="4902200" y="4222750"/>
          <p14:tracePt t="142373" x="4902200" y="4203700"/>
          <p14:tracePt t="142390" x="4902200" y="4184650"/>
          <p14:tracePt t="142406" x="4902200" y="4178300"/>
          <p14:tracePt t="142423" x="4902200" y="4152900"/>
          <p14:tracePt t="142439" x="4902200" y="4102100"/>
          <p14:tracePt t="142456" x="4902200" y="4057650"/>
          <p14:tracePt t="142473" x="4902200" y="4019550"/>
          <p14:tracePt t="142493" x="4902200" y="4000500"/>
          <p14:tracePt t="142510" x="4902200" y="3987800"/>
          <p14:tracePt t="142623" x="4902200" y="3981450"/>
          <p14:tracePt t="142643" x="4914900" y="3981450"/>
          <p14:tracePt t="142647" x="4927600" y="3981450"/>
          <p14:tracePt t="142656" x="4940300" y="3981450"/>
          <p14:tracePt t="142672" x="4978400" y="3981450"/>
          <p14:tracePt t="142689" x="5029200" y="3981450"/>
          <p14:tracePt t="142706" x="5092700" y="3981450"/>
          <p14:tracePt t="142726" x="5168900" y="3981450"/>
          <p14:tracePt t="142739" x="5251450" y="3981450"/>
          <p14:tracePt t="142759" x="5340350" y="3981450"/>
          <p14:tracePt t="142772" x="5397500" y="3981450"/>
          <p14:tracePt t="142789" x="5435600" y="3981450"/>
          <p14:tracePt t="142806" x="5473700" y="3981450"/>
          <p14:tracePt t="142825" x="5530850" y="3981450"/>
          <p14:tracePt t="142839" x="5568950" y="3981450"/>
          <p14:tracePt t="142856" x="5594350" y="3981450"/>
          <p14:tracePt t="142873" x="5607050" y="3981450"/>
          <p14:tracePt t="142906" x="5613400" y="3981450"/>
          <p14:tracePt t="142922" x="5626100" y="3981450"/>
          <p14:tracePt t="142939" x="5632450" y="3981450"/>
          <p14:tracePt t="143094" x="5632450" y="3994150"/>
          <p14:tracePt t="143102" x="5632450" y="4006850"/>
          <p14:tracePt t="143123" x="5632450" y="4064000"/>
          <p14:tracePt t="143139" x="5626100" y="4146550"/>
          <p14:tracePt t="143156" x="5626100" y="4267200"/>
          <p14:tracePt t="143173" x="5626100" y="4387850"/>
          <p14:tracePt t="143176" x="5626100" y="4445000"/>
          <p14:tracePt t="143189" x="5626100" y="4495800"/>
          <p14:tracePt t="143206" x="5619750" y="4597400"/>
          <p14:tracePt t="143223" x="5588000" y="4737100"/>
          <p14:tracePt t="143244" x="5588000" y="4806950"/>
          <p14:tracePt t="143261" x="5588000" y="4845050"/>
          <p14:tracePt t="143283" x="5575300" y="4883150"/>
          <p14:tracePt t="143290" x="5568950" y="4889500"/>
          <p14:tracePt t="143306" x="5556250" y="4889500"/>
          <p14:tracePt t="143376" x="5543550" y="4883150"/>
          <p14:tracePt t="143389" x="5505450" y="4864100"/>
          <p14:tracePt t="143401" x="5422900" y="4806950"/>
          <p14:tracePt t="143407" x="5359400" y="4775200"/>
          <p14:tracePt t="143423" x="5219700" y="4724400"/>
          <p14:tracePt t="143439" x="5022850" y="4654550"/>
          <p14:tracePt t="143456" x="4806950" y="4584700"/>
          <p14:tracePt t="143478" x="4610100" y="4514850"/>
          <p14:tracePt t="143491" x="4464050" y="4464050"/>
          <p14:tracePt t="143509" x="4343400" y="4425950"/>
          <p14:tracePt t="143524" x="4248150" y="4400550"/>
          <p14:tracePt t="143539" x="4146550" y="4368800"/>
          <p14:tracePt t="143556" x="4051300" y="4337050"/>
          <p14:tracePt t="143574" x="3968750" y="4324350"/>
          <p14:tracePt t="143578" x="3924300" y="4318000"/>
          <p14:tracePt t="143589" x="3879850" y="4305300"/>
          <p14:tracePt t="143608" x="3733800" y="4248150"/>
          <p14:tracePt t="143622" x="3619500" y="4210050"/>
          <p14:tracePt t="143641" x="3505200" y="4178300"/>
          <p14:tracePt t="143656" x="3409950" y="4178300"/>
          <p14:tracePt t="143672" x="3327400" y="4178300"/>
          <p14:tracePt t="143689" x="3263900" y="4178300"/>
          <p14:tracePt t="143706" x="3225800" y="4178300"/>
          <p14:tracePt t="143722" x="3213100" y="4178300"/>
          <p14:tracePt t="143773" x="3206750" y="4178300"/>
          <p14:tracePt t="143789" x="3194050" y="4178300"/>
          <p14:tracePt t="143806" x="3181350" y="4178300"/>
          <p14:tracePt t="143824" x="3175000" y="4171950"/>
          <p14:tracePt t="143872" x="3168650" y="4171950"/>
          <p14:tracePt t="143889" x="3168650" y="4178300"/>
          <p14:tracePt t="143906" x="3168650" y="4191000"/>
          <p14:tracePt t="143923" x="3168650" y="4203700"/>
          <p14:tracePt t="143939" x="3168650" y="4216400"/>
          <p14:tracePt t="143956" x="3162300" y="4229100"/>
          <p14:tracePt t="144058" x="3155950" y="4229100"/>
          <p14:tracePt t="144278" x="3162300" y="4229100"/>
          <p14:tracePt t="144288" x="3168650" y="4229100"/>
          <p14:tracePt t="144294" x="3181350" y="4229100"/>
          <p14:tracePt t="144307" x="3187700" y="4229100"/>
          <p14:tracePt t="144326" x="3213100" y="4229100"/>
          <p14:tracePt t="144340" x="3238500" y="4229100"/>
          <p14:tracePt t="144356" x="3282950" y="4229100"/>
          <p14:tracePt t="144373" x="3327400" y="4229100"/>
          <p14:tracePt t="144389" x="3371850" y="4229100"/>
          <p14:tracePt t="144407" x="3422650" y="4229100"/>
          <p14:tracePt t="144423" x="3460750" y="4229100"/>
          <p14:tracePt t="144440" x="3511550" y="4229100"/>
          <p14:tracePt t="144456" x="3568700" y="4229100"/>
          <p14:tracePt t="144473" x="3619500" y="4229100"/>
          <p14:tracePt t="144490" x="3657600" y="4229100"/>
          <p14:tracePt t="144511" x="3683000" y="4229100"/>
          <p14:tracePt t="144522" x="3708400" y="4235450"/>
          <p14:tracePt t="144543" x="3765550" y="4241800"/>
          <p14:tracePt t="144558" x="3816350" y="4241800"/>
          <p14:tracePt t="144575" x="3873500" y="4248150"/>
          <p14:tracePt t="144589" x="3898900" y="4248150"/>
          <p14:tracePt t="144607" x="3956050" y="4248150"/>
          <p14:tracePt t="144623" x="3994150" y="4248150"/>
          <p14:tracePt t="144639" x="4044950" y="4248150"/>
          <p14:tracePt t="144656" x="4095750" y="4248150"/>
          <p14:tracePt t="144673" x="4159250" y="4248150"/>
          <p14:tracePt t="144689" x="4210050" y="4248150"/>
          <p14:tracePt t="144706" x="4248150" y="4248150"/>
          <p14:tracePt t="144722" x="4286250" y="4248150"/>
          <p14:tracePt t="144739" x="4324350" y="4254500"/>
          <p14:tracePt t="144758" x="4375150" y="4254500"/>
          <p14:tracePt t="144762" x="4400550" y="4254500"/>
          <p14:tracePt t="144776" x="4445000" y="4254500"/>
          <p14:tracePt t="144789" x="4457700" y="4254500"/>
          <p14:tracePt t="144806" x="4489450" y="4254500"/>
          <p14:tracePt t="144824" x="4540250" y="4254500"/>
          <p14:tracePt t="144839" x="4578350" y="4254500"/>
          <p14:tracePt t="144856" x="4641850" y="4254500"/>
          <p14:tracePt t="144873" x="4686300" y="4254500"/>
          <p14:tracePt t="144889" x="4724400" y="4254500"/>
          <p14:tracePt t="144906" x="4756150" y="4254500"/>
          <p14:tracePt t="144923" x="4787900" y="4254500"/>
          <p14:tracePt t="144939" x="4832350" y="4254500"/>
          <p14:tracePt t="144958" x="4870450" y="4254500"/>
          <p14:tracePt t="144980" x="4876800" y="4254500"/>
          <p14:tracePt t="145206" x="4870450" y="4254500"/>
          <p14:tracePt t="145215" x="4864100" y="4254500"/>
          <p14:tracePt t="145229" x="4857750" y="4254500"/>
          <p14:tracePt t="145239" x="4851400" y="4254500"/>
          <p14:tracePt t="145260" x="4845050" y="4254500"/>
          <p14:tracePt t="145272" x="4838700" y="4254500"/>
          <p14:tracePt t="145289" x="4826000" y="4254500"/>
          <p14:tracePt t="145306" x="4813300" y="4254500"/>
          <p14:tracePt t="145324" x="4806950" y="4254500"/>
          <p14:tracePt t="145339" x="4800600" y="4248150"/>
          <p14:tracePt t="145356" x="4800600" y="4229100"/>
          <p14:tracePt t="145373" x="4800600" y="4216400"/>
          <p14:tracePt t="145389" x="4800600" y="4191000"/>
          <p14:tracePt t="145406" x="4794250" y="4171950"/>
          <p14:tracePt t="145423" x="4794250" y="4152900"/>
          <p14:tracePt t="145439" x="4800600" y="4146550"/>
          <p14:tracePt t="145456" x="4819650" y="4146550"/>
          <p14:tracePt t="145476" x="4832350" y="4133850"/>
          <p14:tracePt t="145489" x="4838700" y="4133850"/>
          <p14:tracePt t="145510" x="4845050" y="4133850"/>
          <p14:tracePt t="145557" x="4845050" y="4127500"/>
          <p14:tracePt t="145624" x="4851400" y="4127500"/>
          <p14:tracePt t="145635" x="4851400" y="4133850"/>
          <p14:tracePt t="145645" x="4857750" y="4133850"/>
          <p14:tracePt t="145647" x="4857750" y="4140200"/>
          <p14:tracePt t="145656" x="4864100" y="4140200"/>
          <p14:tracePt t="145672" x="4870450" y="4146550"/>
          <p14:tracePt t="145706" x="4870450" y="4152900"/>
          <p14:tracePt t="145727" x="4870450" y="4159250"/>
          <p14:tracePt t="145759" x="4870450" y="4165600"/>
          <p14:tracePt t="145774" x="4870450" y="4178300"/>
          <p14:tracePt t="145808" x="4876800" y="4197350"/>
          <p14:tracePt t="145825" x="4889500" y="4203700"/>
          <p14:tracePt t="145839" x="4889500" y="4210050"/>
          <p14:tracePt t="145935" x="4889500" y="4216400"/>
          <p14:tracePt t="145947" x="4883150" y="4222750"/>
          <p14:tracePt t="145956" x="4876800" y="4222750"/>
          <p14:tracePt t="145973" x="4864100" y="4229100"/>
          <p14:tracePt t="145992" x="4864100" y="4235450"/>
          <p14:tracePt t="146011" x="4857750" y="4235450"/>
          <p14:tracePt t="146027" x="4851400" y="4235450"/>
          <p14:tracePt t="146039" x="4838700" y="4235450"/>
          <p14:tracePt t="146056" x="4832350" y="4235450"/>
          <p14:tracePt t="146075" x="4819650" y="4235450"/>
          <p14:tracePt t="146089" x="4813300" y="4229100"/>
          <p14:tracePt t="146106" x="4806950" y="4216400"/>
          <p14:tracePt t="146123" x="4806950" y="4203700"/>
          <p14:tracePt t="146139" x="4794250" y="4191000"/>
          <p14:tracePt t="146156" x="4794250" y="4178300"/>
          <p14:tracePt t="146173" x="4787900" y="4165600"/>
          <p14:tracePt t="146189" x="4787900" y="4152900"/>
          <p14:tracePt t="146206" x="4787900" y="4146550"/>
          <p14:tracePt t="146223" x="4787900" y="4133850"/>
          <p14:tracePt t="146242" x="4787900" y="4121150"/>
          <p14:tracePt t="146256" x="4787900" y="4108450"/>
          <p14:tracePt t="146272" x="4787900" y="4095750"/>
          <p14:tracePt t="146291" x="4787900" y="4083050"/>
          <p14:tracePt t="146306" x="4787900" y="4076700"/>
          <p14:tracePt t="146324" x="4787900" y="4064000"/>
          <p14:tracePt t="146339" x="4794250" y="4064000"/>
          <p14:tracePt t="146356" x="4813300" y="4057650"/>
          <p14:tracePt t="146373" x="4826000" y="4051300"/>
          <p14:tracePt t="146391" x="4851400" y="4044950"/>
          <p14:tracePt t="146407" x="4864100" y="4044950"/>
          <p14:tracePt t="146423" x="4876800" y="4044950"/>
          <p14:tracePt t="146439" x="4889500" y="4044950"/>
          <p14:tracePt t="146447" x="4895850" y="4044950"/>
          <p14:tracePt t="146456" x="4908550" y="4044950"/>
          <p14:tracePt t="146478" x="4927600" y="4044950"/>
          <p14:tracePt t="146493" x="4940300" y="4044950"/>
          <p14:tracePt t="146522" x="4946650" y="4044950"/>
          <p14:tracePt t="146539" x="4953000" y="4051300"/>
          <p14:tracePt t="146556" x="4959350" y="4057650"/>
          <p14:tracePt t="146575" x="4965700" y="4076700"/>
          <p14:tracePt t="146589" x="4972050" y="4095750"/>
          <p14:tracePt t="146606" x="4972050" y="4114800"/>
          <p14:tracePt t="146622" x="4972050" y="4127500"/>
          <p14:tracePt t="146639" x="4972050" y="4133850"/>
          <p14:tracePt t="146656" x="4972050" y="4146550"/>
          <p14:tracePt t="146673" x="4972050" y="4159250"/>
          <p14:tracePt t="146689" x="4972050" y="4165600"/>
          <p14:tracePt t="146706" x="4953000" y="4184650"/>
          <p14:tracePt t="146723" x="4921250" y="4191000"/>
          <p14:tracePt t="146739" x="4902200" y="4203700"/>
          <p14:tracePt t="146760" x="4870450" y="4210050"/>
          <p14:tracePt t="146773" x="4864100" y="4210050"/>
          <p14:tracePt t="146789" x="4845050" y="4216400"/>
          <p14:tracePt t="146806" x="4832350" y="4216400"/>
          <p14:tracePt t="146824" x="4819650" y="4216400"/>
          <p14:tracePt t="146839" x="4806950" y="4216400"/>
          <p14:tracePt t="146856" x="4800600" y="4216400"/>
          <p14:tracePt t="146873" x="4794250" y="4210050"/>
          <p14:tracePt t="146889" x="4781550" y="4197350"/>
          <p14:tracePt t="146906" x="4775200" y="4197350"/>
          <p14:tracePt t="146922" x="4775200" y="4191000"/>
          <p14:tracePt t="146939" x="4768850" y="4184650"/>
          <p14:tracePt t="146949" x="4762500" y="4178300"/>
          <p14:tracePt t="146956" x="4762500" y="4171950"/>
          <p14:tracePt t="146976" x="4749800" y="4140200"/>
          <p14:tracePt t="146992" x="4749800" y="4127500"/>
          <p14:tracePt t="147011" x="4749800" y="4114800"/>
          <p14:tracePt t="147024" x="4749800" y="4102100"/>
          <p14:tracePt t="147040" x="4749800" y="4089400"/>
          <p14:tracePt t="147056" x="4749800" y="4064000"/>
          <p14:tracePt t="147076" x="4749800" y="4057650"/>
          <p14:tracePt t="147089" x="4756150" y="4051300"/>
          <p14:tracePt t="147106" x="4775200" y="4044950"/>
          <p14:tracePt t="147122" x="4794250" y="4038600"/>
          <p14:tracePt t="147139" x="4819650" y="4032250"/>
          <p14:tracePt t="147156" x="4838700" y="4025900"/>
          <p14:tracePt t="147173" x="4857750" y="4019550"/>
          <p14:tracePt t="147179" x="4870450" y="4019550"/>
          <p14:tracePt t="147189" x="4883150" y="4019550"/>
          <p14:tracePt t="147206" x="4908550" y="4019550"/>
          <p14:tracePt t="147223" x="4927600" y="4019550"/>
          <p14:tracePt t="147239" x="4940300" y="4019550"/>
          <p14:tracePt t="147259" x="4953000" y="4019550"/>
          <p14:tracePt t="147274" x="4959350" y="4025900"/>
          <p14:tracePt t="147289" x="4978400" y="4038600"/>
          <p14:tracePt t="147306" x="4991100" y="4051300"/>
          <p14:tracePt t="147325" x="5003800" y="4064000"/>
          <p14:tracePt t="147339" x="5003800" y="4083050"/>
          <p14:tracePt t="147356" x="5003800" y="4102100"/>
          <p14:tracePt t="147373" x="5003800" y="4127500"/>
          <p14:tracePt t="147376" x="5003800" y="4140200"/>
          <p14:tracePt t="147389" x="5003800" y="4146550"/>
          <p14:tracePt t="147406" x="5003800" y="4159250"/>
          <p14:tracePt t="147423" x="4972050" y="4184650"/>
          <p14:tracePt t="147439" x="4940300" y="4203700"/>
          <p14:tracePt t="147456" x="4908550" y="4216400"/>
          <p14:tracePt t="147475" x="4883150" y="4229100"/>
          <p14:tracePt t="147492" x="4857750" y="4229100"/>
          <p14:tracePt t="147509" x="4832350" y="4229100"/>
          <p14:tracePt t="147513" x="4819650" y="4229100"/>
          <p14:tracePt t="147525" x="4813300" y="4229100"/>
          <p14:tracePt t="147540" x="4806950" y="4229100"/>
          <p14:tracePt t="147590" x="4800600" y="4222750"/>
          <p14:tracePt t="147607" x="4781550" y="4203700"/>
          <p14:tracePt t="147623" x="4768850" y="4191000"/>
          <p14:tracePt t="147639" x="4762500" y="4178300"/>
          <p14:tracePt t="147657" x="4756150" y="4165600"/>
          <p14:tracePt t="147673" x="4756150" y="4159250"/>
          <p14:tracePt t="147690" x="4756150" y="4146550"/>
          <p14:tracePt t="147706" x="4762500" y="4140200"/>
          <p14:tracePt t="147726" x="4775200" y="4133850"/>
          <p14:tracePt t="147758" x="4787900" y="4133850"/>
          <p14:tracePt t="147777" x="4826000" y="4133850"/>
          <p14:tracePt t="147790" x="4845050" y="4133850"/>
          <p14:tracePt t="147825" x="4851400" y="4133850"/>
          <p14:tracePt t="147847" x="4845050" y="4133850"/>
          <p14:tracePt t="147954" x="4838700" y="4133850"/>
          <p14:tracePt t="148166" x="4838700" y="4140200"/>
          <p14:tracePt t="148175" x="4838700" y="4146550"/>
          <p14:tracePt t="148200" x="4838700" y="4152900"/>
          <p14:tracePt t="148214" x="4838700" y="4159250"/>
          <p14:tracePt t="148230" x="4845050" y="4159250"/>
          <p14:tracePt t="148406" x="4845050" y="4146550"/>
          <p14:tracePt t="148415" x="4857750" y="4127500"/>
          <p14:tracePt t="148423" x="4883150" y="4095750"/>
          <p14:tracePt t="148439" x="4972050" y="4000500"/>
          <p14:tracePt t="148458" x="5099050" y="3879850"/>
          <p14:tracePt t="148478" x="5257800" y="3765550"/>
          <p14:tracePt t="148489" x="5391150" y="3663950"/>
          <p14:tracePt t="148509" x="5454650" y="3619500"/>
          <p14:tracePt t="148524" x="5486400" y="3606800"/>
          <p14:tracePt t="148541" x="5486400" y="3600450"/>
          <p14:tracePt t="148556" x="5486400" y="3606800"/>
          <p14:tracePt t="148575" x="5467350" y="3683000"/>
          <p14:tracePt t="148589" x="5441950" y="3721100"/>
          <p14:tracePt t="148607" x="5353050" y="3848100"/>
          <p14:tracePt t="148623" x="5276850" y="3917950"/>
          <p14:tracePt t="148639" x="5194300" y="3968750"/>
          <p14:tracePt t="148656" x="5130800" y="4013200"/>
          <p14:tracePt t="148672" x="5086350" y="4044950"/>
          <p14:tracePt t="148689" x="5060950" y="4051300"/>
          <p14:tracePt t="148706" x="5048250" y="4057650"/>
          <p14:tracePt t="148723" x="5041900" y="4057650"/>
          <p14:tracePt t="148773" x="5048250" y="4057650"/>
          <p14:tracePt t="148789" x="5073650" y="4057650"/>
          <p14:tracePt t="148806" x="5168900" y="4025900"/>
          <p14:tracePt t="148809" x="5213350" y="4013200"/>
          <p14:tracePt t="148824" x="5295900" y="3987800"/>
          <p14:tracePt t="148839" x="5359400" y="3962400"/>
          <p14:tracePt t="148858" x="5384800" y="3956050"/>
          <p14:tracePt t="148890" x="5384800" y="3962400"/>
          <p14:tracePt t="148906" x="5340350" y="3987800"/>
          <p14:tracePt t="148923" x="5257800" y="4025900"/>
          <p14:tracePt t="148939" x="5162550" y="4051300"/>
          <p14:tracePt t="148951" x="5067300" y="4083050"/>
          <p14:tracePt t="148973" x="4978400" y="4108450"/>
          <p14:tracePt t="148992" x="4946650" y="4114800"/>
          <p14:tracePt t="149010" x="4946650" y="4121150"/>
          <p14:tracePt t="149024" x="4972050" y="4121150"/>
          <p14:tracePt t="149039" x="5029200" y="4121150"/>
          <p14:tracePt t="149056" x="5080000" y="4140200"/>
          <p14:tracePt t="149077" x="5111750" y="4152900"/>
          <p14:tracePt t="149089" x="5143500" y="4178300"/>
          <p14:tracePt t="149106" x="5162550" y="4216400"/>
          <p14:tracePt t="149123" x="5168900" y="4254500"/>
          <p14:tracePt t="149140" x="5194300" y="4298950"/>
          <p14:tracePt t="149156" x="5245100" y="4330700"/>
          <p14:tracePt t="149173" x="5295900" y="4362450"/>
          <p14:tracePt t="149189" x="5340350" y="4381500"/>
          <p14:tracePt t="149206" x="5365750" y="4387850"/>
          <p14:tracePt t="149223" x="5372100" y="4387850"/>
          <p14:tracePt t="149240" x="5384800" y="4375150"/>
          <p14:tracePt t="149261" x="5416550" y="4330700"/>
          <p14:tracePt t="149274" x="5467350" y="4260850"/>
          <p14:tracePt t="149291" x="5530850" y="4178300"/>
          <p14:tracePt t="149310" x="5581650" y="4095750"/>
          <p14:tracePt t="149325" x="5619750" y="4025900"/>
          <p14:tracePt t="149339" x="5613400" y="3968750"/>
          <p14:tracePt t="149356" x="5613400" y="3917950"/>
          <p14:tracePt t="149373" x="5613400" y="3892550"/>
          <p14:tracePt t="149389" x="5607050" y="3873500"/>
          <p14:tracePt t="149407" x="5600700" y="3867150"/>
          <p14:tracePt t="149423" x="5581650" y="3867150"/>
          <p14:tracePt t="149439" x="5562600" y="3867150"/>
          <p14:tracePt t="149489" x="5562600" y="3860800"/>
          <p14:tracePt t="149512" x="5556250" y="3860800"/>
          <p14:tracePt t="149523" x="5549900" y="3860800"/>
          <p14:tracePt t="149539" x="5530850" y="3854450"/>
          <p14:tracePt t="149556" x="5511800" y="3848100"/>
          <p14:tracePt t="149574" x="5473700" y="3841750"/>
          <p14:tracePt t="149589" x="5454650" y="3841750"/>
          <p14:tracePt t="149606" x="5416550" y="3829050"/>
          <p14:tracePt t="149608" x="5403850" y="3816350"/>
          <p14:tracePt t="149622" x="5384800" y="3797300"/>
          <p14:tracePt t="149640" x="5378450" y="3765550"/>
          <p14:tracePt t="149656" x="5365750" y="3708400"/>
          <p14:tracePt t="149673" x="5365750" y="3644900"/>
          <p14:tracePt t="149689" x="5365750" y="3600450"/>
          <p14:tracePt t="149706" x="5365750" y="3581400"/>
          <p14:tracePt t="149723" x="5372100" y="3568700"/>
          <p14:tracePt t="149743" x="5416550" y="3549650"/>
          <p14:tracePt t="149759" x="5448300" y="3543300"/>
          <p14:tracePt t="149773" x="5524500" y="3530600"/>
          <p14:tracePt t="149790" x="5613400" y="3530600"/>
          <p14:tracePt t="149806" x="5626100" y="3530600"/>
          <p14:tracePt t="149825" x="5651500" y="3536950"/>
          <p14:tracePt t="149841" x="5657850" y="3556000"/>
          <p14:tracePt t="149856" x="5664200" y="3581400"/>
          <p14:tracePt t="149872" x="5651500" y="3606800"/>
          <p14:tracePt t="149889" x="5632450" y="3644900"/>
          <p14:tracePt t="149906" x="5600700" y="3683000"/>
          <p14:tracePt t="149922" x="5581650" y="3714750"/>
          <p14:tracePt t="149939" x="5568950" y="3740150"/>
          <p14:tracePt t="149946" x="5562600" y="3746500"/>
          <p14:tracePt t="149956" x="5562600" y="3765550"/>
          <p14:tracePt t="149973" x="5575300" y="3797300"/>
          <p14:tracePt t="149991" x="5619750" y="3860800"/>
          <p14:tracePt t="150008" x="5626100" y="3892550"/>
          <p14:tracePt t="150022" x="5632450" y="3905250"/>
          <p14:tracePt t="150057" x="5607050" y="3905250"/>
          <p14:tracePt t="150076" x="5568950" y="3905250"/>
          <p14:tracePt t="150089" x="5543550" y="3905250"/>
          <p14:tracePt t="150107" x="5524500" y="3905250"/>
          <p14:tracePt t="150124" x="5499100" y="3905250"/>
          <p14:tracePt t="150139" x="5473700" y="3905250"/>
          <p14:tracePt t="150156" x="5454650" y="3886200"/>
          <p14:tracePt t="150173" x="5448300" y="3848100"/>
          <p14:tracePt t="150190" x="5448300" y="3810000"/>
          <p14:tracePt t="150206" x="5448300" y="3803650"/>
          <p14:tracePt t="150223" x="5511800" y="3790950"/>
          <p14:tracePt t="150240" x="5568950" y="3790950"/>
          <p14:tracePt t="150256" x="5607050" y="3790950"/>
          <p14:tracePt t="150273" x="5638800" y="3810000"/>
          <p14:tracePt t="150290" x="5657850" y="3835400"/>
          <p14:tracePt t="150306" x="5657850" y="3867150"/>
          <p14:tracePt t="150324" x="5657850" y="3898900"/>
          <p14:tracePt t="150339" x="5626100" y="3911600"/>
          <p14:tracePt t="150356" x="5581650" y="3924300"/>
          <p14:tracePt t="150373" x="5537200" y="3943350"/>
          <p14:tracePt t="150389" x="5499100" y="3949700"/>
          <p14:tracePt t="150407" x="5480050" y="3956050"/>
          <p14:tracePt t="150422" x="5473700" y="3956050"/>
          <p14:tracePt t="150456" x="5486400" y="3943350"/>
          <p14:tracePt t="150473" x="5530850" y="3930650"/>
          <p14:tracePt t="150492" x="5568950" y="3924300"/>
          <p14:tracePt t="150510" x="5594350" y="3924300"/>
          <p14:tracePt t="150527" x="5632450" y="3949700"/>
          <p14:tracePt t="150539" x="5645150" y="3962400"/>
          <p14:tracePt t="150557" x="5645150" y="3987800"/>
          <p14:tracePt t="150575" x="5632450" y="4038600"/>
          <p14:tracePt t="150590" x="5600700" y="4070350"/>
          <p14:tracePt t="150606" x="5575300" y="4083050"/>
          <p14:tracePt t="150622" x="5505450" y="4095750"/>
          <p14:tracePt t="150641" x="5473700" y="4095750"/>
          <p14:tracePt t="150656" x="5461000" y="4089400"/>
          <p14:tracePt t="150673" x="5461000" y="4076700"/>
          <p14:tracePt t="150690" x="5461000" y="4057650"/>
          <p14:tracePt t="150706" x="5480050" y="4051300"/>
          <p14:tracePt t="150723" x="5511800" y="4051300"/>
          <p14:tracePt t="150742" x="5556250" y="4051300"/>
          <p14:tracePt t="150760" x="5645150" y="4051300"/>
          <p14:tracePt t="150772" x="5670550" y="4051300"/>
          <p14:tracePt t="150789" x="5689600" y="4057650"/>
          <p14:tracePt t="150806" x="5695950" y="4064000"/>
          <p14:tracePt t="150809" x="5695950" y="4076700"/>
          <p14:tracePt t="150824" x="5695950" y="4095750"/>
          <p14:tracePt t="150839" x="5670550" y="4121150"/>
          <p14:tracePt t="150856" x="5619750" y="4133850"/>
          <p14:tracePt t="150873" x="5575300" y="4146550"/>
          <p14:tracePt t="150890" x="5530850" y="4152900"/>
          <p14:tracePt t="150907" x="5518150" y="4152900"/>
          <p14:tracePt t="150940" x="5530850" y="4152900"/>
          <p14:tracePt t="150946" x="5549900" y="4152900"/>
          <p14:tracePt t="150956" x="5575300" y="4152900"/>
          <p14:tracePt t="150977" x="5638800" y="4152900"/>
          <p14:tracePt t="150990" x="5651500" y="4152900"/>
          <p14:tracePt t="151009" x="5689600" y="4159250"/>
          <p14:tracePt t="151024" x="5695950" y="4184650"/>
          <p14:tracePt t="151040" x="5702300" y="4216400"/>
          <p14:tracePt t="151057" x="5689600" y="4248150"/>
          <p14:tracePt t="151075" x="5645150" y="4260850"/>
          <p14:tracePt t="151090" x="5607050" y="4273550"/>
          <p14:tracePt t="151107" x="5575300" y="4273550"/>
          <p14:tracePt t="151122" x="5568950" y="4273550"/>
          <p14:tracePt t="151139" x="5568950" y="4260850"/>
          <p14:tracePt t="151157" x="5568950" y="4248150"/>
          <p14:tracePt t="151173" x="5581650" y="4235450"/>
          <p14:tracePt t="151191" x="5626100" y="4229100"/>
          <p14:tracePt t="151208" x="5664200" y="4229100"/>
          <p14:tracePt t="151223" x="5683250" y="4229100"/>
          <p14:tracePt t="151242" x="5702300" y="4241800"/>
          <p14:tracePt t="151260" x="5708650" y="4260850"/>
          <p14:tracePt t="151275" x="5708650" y="4286250"/>
          <p14:tracePt t="151293" x="5708650" y="4311650"/>
          <p14:tracePt t="151307" x="5695950" y="4343400"/>
          <p14:tracePt t="151324" x="5676900" y="4349750"/>
          <p14:tracePt t="151339" x="5657850" y="4349750"/>
          <p14:tracePt t="151356" x="5638800" y="4349750"/>
          <p14:tracePt t="151372" x="5638800" y="4343400"/>
          <p14:tracePt t="151389" x="5632450" y="4330700"/>
          <p14:tracePt t="151408" x="5645150" y="4318000"/>
          <p14:tracePt t="151423" x="5683250" y="4318000"/>
          <p14:tracePt t="151440" x="5721350" y="4318000"/>
          <p14:tracePt t="151456" x="5753100" y="4318000"/>
          <p14:tracePt t="151473" x="5765800" y="4349750"/>
          <p14:tracePt t="151495" x="5765800" y="4381500"/>
          <p14:tracePt t="151509" x="5765800" y="4413250"/>
          <p14:tracePt t="151523" x="5740400" y="4445000"/>
          <p14:tracePt t="151539" x="5715000" y="4464050"/>
          <p14:tracePt t="151556" x="5708650" y="4470400"/>
          <p14:tracePt t="151606" x="5734050" y="4495800"/>
          <p14:tracePt t="151623" x="5740400" y="4521200"/>
          <p14:tracePt t="151641" x="5740400" y="4540250"/>
          <p14:tracePt t="151656" x="5734050" y="4540250"/>
          <p14:tracePt t="151673" x="5708650" y="4540250"/>
          <p14:tracePt t="151689" x="5683250" y="4527550"/>
          <p14:tracePt t="151706" x="5670550" y="4476750"/>
          <p14:tracePt t="151724" x="5645150" y="4381500"/>
          <p14:tracePt t="151739" x="5632450" y="4273550"/>
          <p14:tracePt t="151743" x="5626100" y="4210050"/>
          <p14:tracePt t="151760" x="5626100" y="4076700"/>
          <p14:tracePt t="151772" x="5626100" y="4025900"/>
          <p14:tracePt t="151789" x="5626100" y="3943350"/>
          <p14:tracePt t="151806" x="5619750" y="3879850"/>
          <p14:tracePt t="151811" x="5619750" y="3854450"/>
          <p14:tracePt t="151824" x="5613400" y="3816350"/>
          <p14:tracePt t="151839" x="5613400" y="3797300"/>
          <p14:tracePt t="151856" x="5613400" y="3778250"/>
          <p14:tracePt t="151873" x="5613400" y="3771900"/>
          <p14:tracePt t="151890" x="5613400" y="3765550"/>
          <p14:tracePt t="151906" x="5613400" y="3746500"/>
          <p14:tracePt t="151923" x="5619750" y="3714750"/>
          <p14:tracePt t="151939" x="5619750" y="3676650"/>
          <p14:tracePt t="151950" x="5619750" y="3663950"/>
          <p14:tracePt t="151993" x="5619750" y="3689350"/>
          <p14:tracePt t="151999" x="5619750" y="3733800"/>
          <p14:tracePt t="152011" x="5619750" y="3790950"/>
          <p14:tracePt t="152023" x="5626100" y="3911600"/>
          <p14:tracePt t="152039" x="5626100" y="4076700"/>
          <p14:tracePt t="152056" x="5626100" y="4229100"/>
          <p14:tracePt t="152076" x="5626100" y="4356100"/>
          <p14:tracePt t="152089" x="5626100" y="4464050"/>
          <p14:tracePt t="152106" x="5626100" y="4559300"/>
          <p14:tracePt t="152122" x="5619750" y="4635500"/>
          <p14:tracePt t="152140" x="5613400" y="4660900"/>
          <p14:tracePt t="152173" x="5619750" y="4660900"/>
          <p14:tracePt t="152189" x="5619750" y="4629150"/>
          <p14:tracePt t="152206" x="5619750" y="4527550"/>
          <p14:tracePt t="152223" x="5664200" y="4451350"/>
          <p14:tracePt t="152243" x="5721350" y="4375150"/>
          <p14:tracePt t="152256" x="5784850" y="4298950"/>
          <p14:tracePt t="152272" x="5854700" y="4235450"/>
          <p14:tracePt t="152290" x="5918200" y="4178300"/>
          <p14:tracePt t="152306" x="5949950" y="4127500"/>
          <p14:tracePt t="152324" x="5949950" y="4064000"/>
          <p14:tracePt t="152339" x="5930900" y="3981450"/>
          <p14:tracePt t="152356" x="5899150" y="3924300"/>
          <p14:tracePt t="152373" x="5886450" y="3911600"/>
          <p14:tracePt t="152406" x="5962650" y="3956050"/>
          <p14:tracePt t="152422" x="6045200" y="3981450"/>
          <p14:tracePt t="152439" x="6127750" y="4013200"/>
          <p14:tracePt t="152456" x="6210300" y="4070350"/>
          <p14:tracePt t="152477" x="6267450" y="4114800"/>
          <p14:tracePt t="152492" x="6305550" y="4140200"/>
          <p14:tracePt t="152508" x="6311900" y="4140200"/>
          <p14:tracePt t="152539" x="6305550" y="4146550"/>
          <p14:tracePt t="152556" x="6305550" y="4152900"/>
          <p14:tracePt t="152573" x="6286500" y="4165600"/>
          <p14:tracePt t="152589" x="6273800" y="4171950"/>
          <p14:tracePt t="152606" x="6235700" y="4171950"/>
          <p14:tracePt t="152623" x="6203950" y="4171950"/>
          <p14:tracePt t="152641" x="6184900" y="4159250"/>
          <p14:tracePt t="152656" x="6165850" y="4133850"/>
          <p14:tracePt t="152673" x="6165850" y="4102100"/>
          <p14:tracePt t="152689" x="6159500" y="4083050"/>
          <p14:tracePt t="152706" x="6153150" y="4051300"/>
          <p14:tracePt t="152723" x="6153150" y="4025900"/>
          <p14:tracePt t="152739" x="6165850" y="4000500"/>
          <p14:tracePt t="152760" x="6197600" y="3975100"/>
          <p14:tracePt t="152773" x="6235700" y="3968750"/>
          <p14:tracePt t="152791" x="6330950" y="3968750"/>
          <p14:tracePt t="152806" x="6394450" y="3968750"/>
          <p14:tracePt t="152825" x="6419850" y="3968750"/>
          <p14:tracePt t="152839" x="6432550" y="3981450"/>
          <p14:tracePt t="152856" x="6432550" y="4019550"/>
          <p14:tracePt t="152872" x="6432550" y="4051300"/>
          <p14:tracePt t="152889" x="6394450" y="4102100"/>
          <p14:tracePt t="152906" x="6337300" y="4127500"/>
          <p14:tracePt t="152923" x="6292850" y="4152900"/>
          <p14:tracePt t="152939" x="6235700" y="4165600"/>
          <p14:tracePt t="152956" x="6184900" y="4165600"/>
          <p14:tracePt t="152974" x="6140450" y="4165600"/>
          <p14:tracePt t="152993" x="6134100" y="4146550"/>
          <p14:tracePt t="153010" x="6121400" y="4114800"/>
          <p14:tracePt t="153023" x="6121400" y="4083050"/>
          <p14:tracePt t="153039" x="6121400" y="4057650"/>
          <p14:tracePt t="153056" x="6140450" y="4032250"/>
          <p14:tracePt t="153075" x="6172200" y="4013200"/>
          <p14:tracePt t="153089" x="6223000" y="4000500"/>
          <p14:tracePt t="153106" x="6261100" y="3987800"/>
          <p14:tracePt t="153123" x="6299200" y="3987800"/>
          <p14:tracePt t="153144" x="6330950" y="3987800"/>
          <p14:tracePt t="153157" x="6350000" y="3994150"/>
          <p14:tracePt t="153174" x="6362700" y="4025900"/>
          <p14:tracePt t="153189" x="6362700" y="4044950"/>
          <p14:tracePt t="153206" x="6362700" y="4089400"/>
          <p14:tracePt t="153222" x="6343650" y="4108450"/>
          <p14:tracePt t="153239" x="6305550" y="4121150"/>
          <p14:tracePt t="153261" x="6292850" y="4121150"/>
          <p14:tracePt t="153289" x="6292850" y="4114800"/>
          <p14:tracePt t="153306" x="6286500" y="4102100"/>
          <p14:tracePt t="153325" x="6286500" y="4089400"/>
          <p14:tracePt t="153339" x="6280150" y="4083050"/>
          <p14:tracePt t="153356" x="6280150" y="4076700"/>
          <p14:tracePt t="153389" x="6292850" y="4064000"/>
          <p14:tracePt t="153390" x="6305550" y="4057650"/>
          <p14:tracePt t="153408" x="6356350" y="4057650"/>
          <p14:tracePt t="153423" x="6407150" y="4057650"/>
          <p14:tracePt t="153439" x="6457950" y="4057650"/>
          <p14:tracePt t="153456" x="6521450" y="4057650"/>
          <p14:tracePt t="153474" x="6559550" y="4051300"/>
          <p14:tracePt t="153490" x="6591300" y="4038600"/>
          <p14:tracePt t="153510" x="6597650" y="4032250"/>
          <p14:tracePt t="153578" x="6604000" y="4032250"/>
          <p14:tracePt t="153584" x="6610350" y="4032250"/>
          <p14:tracePt t="153654" x="6610350" y="4038600"/>
          <p14:tracePt t="153671" x="6610350" y="4044950"/>
          <p14:tracePt t="153689" x="6610350" y="4051300"/>
          <p14:tracePt t="153706" x="6610350" y="4064000"/>
          <p14:tracePt t="153723" x="6597650" y="4076700"/>
          <p14:tracePt t="153742" x="6572250" y="4095750"/>
          <p14:tracePt t="153756" x="6553200" y="4108450"/>
          <p14:tracePt t="153772" x="6521450" y="4108450"/>
          <p14:tracePt t="153789" x="6489700" y="4108450"/>
          <p14:tracePt t="153806" x="6445250" y="4108450"/>
          <p14:tracePt t="153825" x="6438900" y="4108450"/>
          <p14:tracePt t="153839" x="6432550" y="4108450"/>
          <p14:tracePt t="153856" x="6426200" y="4108450"/>
          <p14:tracePt t="153889" x="6426200" y="4102100"/>
          <p14:tracePt t="153906" x="6438900" y="4095750"/>
          <p14:tracePt t="153923" x="6457950" y="4089400"/>
          <p14:tracePt t="153939" x="6489700" y="4083050"/>
          <p14:tracePt t="153956" x="6515100" y="4070350"/>
          <p14:tracePt t="153973" x="6521450" y="4070350"/>
          <p14:tracePt t="153992" x="6540500" y="4064000"/>
          <p14:tracePt t="154010" x="6565900" y="4064000"/>
          <p14:tracePt t="154023" x="6591300" y="4064000"/>
          <p14:tracePt t="154042" x="6604000" y="4064000"/>
          <p14:tracePt t="154075" x="6604000" y="4057650"/>
          <p14:tracePt t="154106" x="6591300" y="4051300"/>
          <p14:tracePt t="154139" x="6584950" y="4051300"/>
          <p14:tracePt t="154156" x="6578600" y="4051300"/>
          <p14:tracePt t="154173" x="6559550" y="4044950"/>
          <p14:tracePt t="154176" x="6553200" y="4038600"/>
          <p14:tracePt t="154189" x="6546850" y="4038600"/>
          <p14:tracePt t="154242" x="6559550" y="4038600"/>
          <p14:tracePt t="154260" x="6629400" y="4038600"/>
          <p14:tracePt t="154274" x="6711950" y="4038600"/>
          <p14:tracePt t="154293" x="6800850" y="4032250"/>
          <p14:tracePt t="154308" x="6896100" y="4032250"/>
          <p14:tracePt t="154324" x="6934200" y="4032250"/>
          <p14:tracePt t="154356" x="6883400" y="4032250"/>
          <p14:tracePt t="154376" x="6737350" y="4025900"/>
          <p14:tracePt t="154390" x="6642100" y="4025900"/>
          <p14:tracePt t="154408" x="6604000" y="4025900"/>
          <p14:tracePt t="154423" x="6584950" y="4025900"/>
          <p14:tracePt t="154479" x="6591300" y="4025900"/>
          <p14:tracePt t="154492" x="6616700" y="4025900"/>
          <p14:tracePt t="154510" x="6667500" y="4025900"/>
          <p14:tracePt t="154523" x="6724650" y="4025900"/>
          <p14:tracePt t="154539" x="6769100" y="4025900"/>
          <p14:tracePt t="154560" x="6788150" y="4025900"/>
          <p14:tracePt t="154606" x="6794500" y="4025900"/>
          <p14:tracePt t="154699" x="6788150" y="4025900"/>
          <p14:tracePt t="154705" x="6775450" y="4025900"/>
          <p14:tracePt t="154711" x="6769100" y="4025900"/>
          <p14:tracePt t="154741" x="6756400" y="4025900"/>
          <p14:tracePt t="154824" x="6762750" y="4025900"/>
          <p14:tracePt t="154887" x="6756400" y="4025900"/>
          <p14:tracePt t="154895" x="6731000" y="4025900"/>
          <p14:tracePt t="154906" x="6699250" y="4025900"/>
          <p14:tracePt t="154923" x="6623050" y="4025900"/>
          <p14:tracePt t="154939" x="6553200" y="4025900"/>
          <p14:tracePt t="154956" x="6496050" y="4025900"/>
          <p14:tracePt t="154977" x="6426200" y="4025900"/>
          <p14:tracePt t="155013" x="6438900" y="4025900"/>
          <p14:tracePt t="155018" x="6464300" y="4025900"/>
          <p14:tracePt t="155023" x="6489700" y="4025900"/>
          <p14:tracePt t="155040" x="6534150" y="4025900"/>
          <p14:tracePt t="155056" x="6553200" y="4025900"/>
          <p14:tracePt t="155075" x="6546850" y="4025900"/>
          <p14:tracePt t="155089" x="6502400" y="4025900"/>
          <p14:tracePt t="155106" x="6407150" y="4025900"/>
          <p14:tracePt t="155123" x="6305550" y="4025900"/>
          <p14:tracePt t="155139" x="6223000" y="4013200"/>
          <p14:tracePt t="155156" x="6153150" y="4013200"/>
          <p14:tracePt t="155173" x="6076950" y="3994150"/>
          <p14:tracePt t="155176" x="6032500" y="3975100"/>
          <p14:tracePt t="155189" x="5988050" y="3962400"/>
          <p14:tracePt t="155206" x="5892800" y="3924300"/>
          <p14:tracePt t="155223" x="5759450" y="3879850"/>
          <p14:tracePt t="155244" x="5740400" y="3873500"/>
          <p14:tracePt t="155304" x="5746750" y="3873500"/>
          <p14:tracePt t="155310" x="5765800" y="3873500"/>
          <p14:tracePt t="155324" x="5784850" y="3873500"/>
          <p14:tracePt t="155339" x="5835650" y="3886200"/>
          <p14:tracePt t="155356" x="5899150" y="3911600"/>
          <p14:tracePt t="155373" x="5969000" y="3956050"/>
          <p14:tracePt t="155376" x="6019800" y="3987800"/>
          <p14:tracePt t="155392" x="6096000" y="4051300"/>
          <p14:tracePt t="155406" x="6121400" y="4076700"/>
          <p14:tracePt t="155423" x="6153150" y="4114800"/>
          <p14:tracePt t="155440" x="6146800" y="4121150"/>
          <p14:tracePt t="155456" x="6102350" y="4121150"/>
          <p14:tracePt t="155476" x="6019800" y="4121150"/>
          <p14:tracePt t="155491" x="5918200" y="4127500"/>
          <p14:tracePt t="155509" x="5854700" y="4127500"/>
          <p14:tracePt t="155522" x="5822950" y="4127500"/>
          <p14:tracePt t="155542" x="5835650" y="4127500"/>
          <p14:tracePt t="155556" x="5867400" y="4133850"/>
          <p14:tracePt t="155573" x="5949950" y="4133850"/>
          <p14:tracePt t="155574" x="6000750" y="4133850"/>
          <p14:tracePt t="155589" x="6057900" y="4133850"/>
          <p14:tracePt t="155606" x="6159500" y="4133850"/>
          <p14:tracePt t="155609" x="6197600" y="4133850"/>
          <p14:tracePt t="155623" x="6210300" y="4133850"/>
          <p14:tracePt t="155656" x="6172200" y="4133850"/>
          <p14:tracePt t="155673" x="6108700" y="4171950"/>
          <p14:tracePt t="155689" x="6045200" y="4248150"/>
          <p14:tracePt t="155706" x="5975350" y="4318000"/>
          <p14:tracePt t="155723" x="5949950" y="4381500"/>
          <p14:tracePt t="155740" x="5943600" y="4406900"/>
          <p14:tracePt t="155760" x="5949950" y="4413250"/>
          <p14:tracePt t="155772" x="5962650" y="4413250"/>
          <p14:tracePt t="155791" x="5981700" y="4400550"/>
          <p14:tracePt t="155842" x="5981700" y="4413250"/>
          <p14:tracePt t="155856" x="5962650" y="4451350"/>
          <p14:tracePt t="155873" x="5956300" y="4483100"/>
          <p14:tracePt t="155890" x="5949950" y="4495800"/>
          <p14:tracePt t="155923" x="5994400" y="4495800"/>
          <p14:tracePt t="155939" x="6083300" y="4457700"/>
          <p14:tracePt t="155956" x="6172200" y="4406900"/>
          <p14:tracePt t="155976" x="6261100" y="4305300"/>
          <p14:tracePt t="155994" x="6299200" y="4248150"/>
          <p14:tracePt t="156009" x="6324600" y="4210050"/>
          <p14:tracePt t="156023" x="6343650" y="4178300"/>
          <p14:tracePt t="156040" x="6362700" y="4146550"/>
          <p14:tracePt t="156057" x="6369050" y="4133850"/>
          <p14:tracePt t="156075" x="6369050" y="4140200"/>
          <p14:tracePt t="156089" x="6330950" y="4171950"/>
          <p14:tracePt t="156106" x="6267450" y="4229100"/>
          <p14:tracePt t="156123" x="6178550" y="4292600"/>
          <p14:tracePt t="156142" x="6083300" y="4330700"/>
          <p14:tracePt t="156156" x="5994400" y="4356100"/>
          <p14:tracePt t="156173" x="5911850" y="4349750"/>
          <p14:tracePt t="156189" x="5861050" y="4324350"/>
          <p14:tracePt t="156206" x="5848350" y="4260850"/>
          <p14:tracePt t="156223" x="5829300" y="4203700"/>
          <p14:tracePt t="156239" x="5797550" y="4140200"/>
          <p14:tracePt t="156259" x="5753100" y="4089400"/>
          <p14:tracePt t="156272" x="5727700" y="4064000"/>
          <p14:tracePt t="156289" x="5727700" y="4038600"/>
          <p14:tracePt t="156306" x="5715000" y="4019550"/>
          <p14:tracePt t="156324" x="5715000" y="4006850"/>
          <p14:tracePt t="156339" x="5715000" y="4000500"/>
          <p14:tracePt t="156407" x="5702300" y="4000500"/>
          <p14:tracePt t="156416" x="5683250" y="4013200"/>
          <p14:tracePt t="156423" x="5664200" y="4038600"/>
          <p14:tracePt t="156440" x="5613400" y="4089400"/>
          <p14:tracePt t="156456" x="5530850" y="4152900"/>
          <p14:tracePt t="156475" x="5448300" y="4203700"/>
          <p14:tracePt t="156490" x="5372100" y="4254500"/>
          <p14:tracePt t="156510" x="5283200" y="4292600"/>
          <p14:tracePt t="156523" x="5181600" y="4298950"/>
          <p14:tracePt t="156539" x="5105400" y="4298950"/>
          <p14:tracePt t="156556" x="5048250" y="4298950"/>
          <p14:tracePt t="156574" x="5010150" y="4298950"/>
          <p14:tracePt t="156590" x="4997450" y="4292600"/>
          <p14:tracePt t="156606" x="4984750" y="4279900"/>
          <p14:tracePt t="156623" x="4959350" y="4267200"/>
          <p14:tracePt t="156643" x="4940300" y="4260850"/>
          <p14:tracePt t="156656" x="4933950" y="4260850"/>
          <p14:tracePt t="156673" x="4927600" y="4260850"/>
          <p14:tracePt t="156689" x="4908550" y="4260850"/>
          <p14:tracePt t="156706" x="4876800" y="4260850"/>
          <p14:tracePt t="156723" x="4819650" y="4260850"/>
          <p14:tracePt t="156744" x="4730750" y="4260850"/>
          <p14:tracePt t="156756" x="4635500" y="4260850"/>
          <p14:tracePt t="156772" x="4508500" y="4260850"/>
          <p14:tracePt t="156774" x="4445000" y="4267200"/>
          <p14:tracePt t="156789" x="4381500" y="4273550"/>
          <p14:tracePt t="156809" x="4222750" y="4273550"/>
          <p14:tracePt t="156825" x="4102100" y="4273550"/>
          <p14:tracePt t="156839" x="3987800" y="4273550"/>
          <p14:tracePt t="156856" x="3886200" y="4273550"/>
          <p14:tracePt t="156874" x="3797300" y="4273550"/>
          <p14:tracePt t="156889" x="3708400" y="4273550"/>
          <p14:tracePt t="156906" x="3638550" y="4273550"/>
          <p14:tracePt t="156922" x="3600450" y="4273550"/>
          <p14:tracePt t="156940" x="3587750" y="4273550"/>
          <p14:tracePt t="156956" x="3581400" y="4273550"/>
          <p14:tracePt t="156977" x="3492500" y="4273550"/>
          <p14:tracePt t="156993" x="3422650" y="4279900"/>
          <p14:tracePt t="157006" x="3384550" y="4279900"/>
          <p14:tracePt t="157023" x="3302000" y="4279900"/>
          <p14:tracePt t="157040" x="3282950" y="4279900"/>
          <p14:tracePt t="157056" x="3276600" y="4279900"/>
          <p14:tracePt t="157138" x="3302000" y="4279900"/>
          <p14:tracePt t="157143" x="3352800" y="4279900"/>
          <p14:tracePt t="157156" x="3429000" y="4279900"/>
          <p14:tracePt t="157173" x="3632200" y="4279900"/>
          <p14:tracePt t="157190" x="3835400" y="4279900"/>
          <p14:tracePt t="157206" x="4095750" y="4279900"/>
          <p14:tracePt t="157223" x="4425950" y="4279900"/>
          <p14:tracePt t="157239" x="4565650" y="4279900"/>
          <p14:tracePt t="157260" x="4610100" y="4286250"/>
          <p14:tracePt t="157289" x="4565650" y="4286250"/>
          <p14:tracePt t="157306" x="4457700" y="4286250"/>
          <p14:tracePt t="157325" x="4311650" y="4292600"/>
          <p14:tracePt t="157339" x="4133850" y="4292600"/>
          <p14:tracePt t="157356" x="3905250" y="4292600"/>
          <p14:tracePt t="157373" x="3676650" y="4292600"/>
          <p14:tracePt t="157390" x="3409950" y="4292600"/>
          <p14:tracePt t="157406" x="3321050" y="4292600"/>
          <p14:tracePt t="157423" x="3302000" y="4292600"/>
          <p14:tracePt t="157439" x="3352800" y="4292600"/>
          <p14:tracePt t="157456" x="3536950" y="4292600"/>
          <p14:tracePt t="157475" x="3797300" y="4292600"/>
          <p14:tracePt t="157490" x="4083050" y="4292600"/>
          <p14:tracePt t="157510" x="4406900" y="4292600"/>
          <p14:tracePt t="157523" x="4667250" y="4292600"/>
          <p14:tracePt t="157540" x="4832350" y="4292600"/>
          <p14:tracePt t="157560" x="4908550" y="4292600"/>
          <p14:tracePt t="157575" x="4876800" y="4292600"/>
          <p14:tracePt t="157590" x="4756150" y="4298950"/>
          <p14:tracePt t="157607" x="4578350" y="4298950"/>
          <p14:tracePt t="157623" x="4375150" y="4298950"/>
          <p14:tracePt t="157642" x="4191000" y="4298950"/>
          <p14:tracePt t="157656" x="4057650" y="4298950"/>
          <p14:tracePt t="157673" x="4006850" y="4298950"/>
          <p14:tracePt t="157690" x="4044950" y="4298950"/>
          <p14:tracePt t="157707" x="4159250" y="4298950"/>
          <p14:tracePt t="157727" x="4343400" y="4298950"/>
          <p14:tracePt t="157740" x="4591050" y="4298950"/>
          <p14:tracePt t="157759" x="4953000" y="4260850"/>
          <p14:tracePt t="157773" x="5054600" y="4229100"/>
          <p14:tracePt t="157790" x="5308600" y="4146550"/>
          <p14:tracePt t="157809" x="5403850" y="4089400"/>
          <p14:tracePt t="157824" x="5473700" y="4019550"/>
          <p14:tracePt t="157840" x="5518150" y="3937000"/>
          <p14:tracePt t="157856" x="5543550" y="3854450"/>
          <p14:tracePt t="157873" x="5537200" y="3803650"/>
          <p14:tracePt t="157889" x="5530850" y="3765550"/>
          <p14:tracePt t="157908" x="5530850" y="3746500"/>
          <p14:tracePt t="157923" x="5530850" y="3721100"/>
          <p14:tracePt t="157939" x="5543550" y="3708400"/>
          <p14:tracePt t="157947" x="5549900" y="3702050"/>
          <p14:tracePt t="157956" x="5556250" y="3695700"/>
          <p14:tracePt t="157975" x="5562600" y="3695700"/>
          <p14:tracePt t="159159" x="5562600" y="3714750"/>
          <p14:tracePt t="159168" x="5562600" y="3727450"/>
          <p14:tracePt t="159174" x="5562600" y="3740150"/>
          <p14:tracePt t="159189" x="5562600" y="3759200"/>
          <p14:tracePt t="159206" x="5562600" y="3816350"/>
          <p14:tracePt t="159223" x="5562600" y="3854450"/>
          <p14:tracePt t="159239" x="5562600" y="3886200"/>
          <p14:tracePt t="159259" x="5562600" y="3911600"/>
          <p14:tracePt t="159278" x="5562600" y="3943350"/>
          <p14:tracePt t="159289" x="5562600" y="3962400"/>
          <p14:tracePt t="159306" x="5562600" y="3981450"/>
          <p14:tracePt t="159325" x="5562600" y="4006850"/>
          <p14:tracePt t="159339" x="5562600" y="4032250"/>
          <p14:tracePt t="159356" x="5562600" y="4057650"/>
          <p14:tracePt t="159373" x="5562600" y="4083050"/>
          <p14:tracePt t="159391" x="5562600" y="4127500"/>
          <p14:tracePt t="159406" x="5562600" y="4159250"/>
          <p14:tracePt t="159423" x="5562600" y="4191000"/>
          <p14:tracePt t="159440" x="5562600" y="4229100"/>
          <p14:tracePt t="159456" x="5562600" y="4260850"/>
          <p14:tracePt t="159473" x="5562600" y="4279900"/>
          <p14:tracePt t="159492" x="5562600" y="4305300"/>
          <p14:tracePt t="159508" x="5562600" y="4330700"/>
          <p14:tracePt t="159512" x="5562600" y="4343400"/>
          <p14:tracePt t="159523" x="5562600" y="4356100"/>
          <p14:tracePt t="159539" x="5562600" y="4381500"/>
          <p14:tracePt t="159556" x="5562600" y="4413250"/>
          <p14:tracePt t="159575" x="5562600" y="4445000"/>
          <p14:tracePt t="159590" x="5562600" y="4470400"/>
          <p14:tracePt t="159606" x="5562600" y="4489450"/>
          <p14:tracePt t="159607" x="5562600" y="4502150"/>
          <p14:tracePt t="159625" x="5562600" y="4521200"/>
          <p14:tracePt t="159639" x="5562600" y="4533900"/>
          <p14:tracePt t="159656" x="5562600" y="4546600"/>
          <p14:tracePt t="159673" x="5562600" y="4565650"/>
          <p14:tracePt t="159689" x="5562600" y="4597400"/>
          <p14:tracePt t="159706" x="5562600" y="4622800"/>
          <p14:tracePt t="159723" x="5562600" y="4641850"/>
          <p14:tracePt t="159739" x="5562600" y="4673600"/>
          <p14:tracePt t="159759" x="5562600" y="4692650"/>
          <p14:tracePt t="159772" x="5562600" y="4699000"/>
          <p14:tracePt t="159791" x="5556250" y="4718050"/>
          <p14:tracePt t="159808" x="5549900" y="4730750"/>
          <p14:tracePt t="159824" x="5549900" y="4749800"/>
          <p14:tracePt t="159839" x="5549900" y="4768850"/>
          <p14:tracePt t="159860" x="5549900" y="4787900"/>
          <p14:tracePt t="159873" x="5543550" y="4800600"/>
          <p14:tracePt t="160075" x="5549900" y="4806950"/>
          <p14:tracePt t="160080" x="5556250" y="4813300"/>
          <p14:tracePt t="160089" x="5575300" y="4819650"/>
          <p14:tracePt t="160106" x="5588000" y="4819650"/>
          <p14:tracePt t="160123" x="5613400" y="4826000"/>
          <p14:tracePt t="160139" x="5657850" y="4838700"/>
          <p14:tracePt t="160157" x="5715000" y="4864100"/>
          <p14:tracePt t="160173" x="5772150" y="4870450"/>
          <p14:tracePt t="160189" x="5784850" y="4857750"/>
          <p14:tracePt t="160247" x="5784850" y="4864100"/>
          <p14:tracePt t="160259" x="5791200" y="4864100"/>
          <p14:tracePt t="160323" x="5784850" y="4864100"/>
          <p14:tracePt t="160387" x="5772150" y="4864100"/>
          <p14:tracePt t="160393" x="5746750" y="4870450"/>
          <p14:tracePt t="160406" x="5740400" y="4876800"/>
          <p14:tracePt t="160423" x="5645150" y="4914900"/>
          <p14:tracePt t="160440" x="5588000" y="4927600"/>
          <p14:tracePt t="160456" x="5537200" y="4946650"/>
          <p14:tracePt t="160476" x="5492750" y="4953000"/>
          <p14:tracePt t="160493" x="5454650" y="4953000"/>
          <p14:tracePt t="160509" x="5422900" y="4953000"/>
          <p14:tracePt t="160524" x="5403850" y="4953000"/>
          <p14:tracePt t="160539" x="5372100" y="4953000"/>
          <p14:tracePt t="160556" x="5327650" y="4953000"/>
          <p14:tracePt t="160575" x="5257800" y="4953000"/>
          <p14:tracePt t="160589" x="5245100" y="4953000"/>
          <p14:tracePt t="160606" x="5219700" y="4953000"/>
          <p14:tracePt t="160607" x="5194300" y="4953000"/>
          <p14:tracePt t="160623" x="5156200" y="4953000"/>
          <p14:tracePt t="160642" x="5111750" y="4933950"/>
          <p14:tracePt t="160657" x="5073650" y="4921250"/>
          <p14:tracePt t="160672" x="5022850" y="4883150"/>
          <p14:tracePt t="160689" x="5010150" y="4857750"/>
          <p14:tracePt t="160706" x="4984750" y="4838700"/>
          <p14:tracePt t="160723" x="4965700" y="4819650"/>
          <p14:tracePt t="160739" x="4946650" y="4806950"/>
          <p14:tracePt t="160758" x="4940300" y="4787900"/>
          <p14:tracePt t="160772" x="4933950" y="4781550"/>
          <p14:tracePt t="160789" x="4921250" y="4749800"/>
          <p14:tracePt t="160806" x="4895850" y="4711700"/>
          <p14:tracePt t="160824" x="4876800" y="4692650"/>
          <p14:tracePt t="160839" x="4851400" y="4673600"/>
          <p14:tracePt t="160856" x="4832350" y="4660900"/>
          <p14:tracePt t="160873" x="4819650" y="4648200"/>
          <p14:tracePt t="160890" x="4806950" y="4629150"/>
          <p14:tracePt t="160907" x="4787900" y="4591050"/>
          <p14:tracePt t="160923" x="4768850" y="4565650"/>
          <p14:tracePt t="160940" x="4756150" y="4533900"/>
          <p14:tracePt t="160947" x="4749800" y="4527550"/>
          <p14:tracePt t="160951" x="4743450" y="4514850"/>
          <p14:tracePt t="160964" x="4743450" y="4502150"/>
          <p14:tracePt t="160974" x="4737100" y="4476750"/>
          <p14:tracePt t="160993" x="4730750" y="4445000"/>
          <p14:tracePt t="161009" x="4718050" y="4425950"/>
          <p14:tracePt t="161024" x="4711700" y="4406900"/>
          <p14:tracePt t="161040" x="4711700" y="4387850"/>
          <p14:tracePt t="161058" x="4705350" y="4368800"/>
          <p14:tracePt t="161075" x="4705350" y="4324350"/>
          <p14:tracePt t="161090" x="4705350" y="4279900"/>
          <p14:tracePt t="161107" x="4705350" y="4248150"/>
          <p14:tracePt t="161123" x="4705350" y="4216400"/>
          <p14:tracePt t="161139" x="4705350" y="4184650"/>
          <p14:tracePt t="161157" x="4705350" y="4146550"/>
          <p14:tracePt t="161173" x="4718050" y="4102100"/>
          <p14:tracePt t="161191" x="4749800" y="4025900"/>
          <p14:tracePt t="161206" x="4749800" y="3975100"/>
          <p14:tracePt t="161223" x="4768850" y="3937000"/>
          <p14:tracePt t="161243" x="4781550" y="3911600"/>
          <p14:tracePt t="161260" x="4794250" y="3860800"/>
          <p14:tracePt t="161276" x="4819650" y="3803650"/>
          <p14:tracePt t="161279" x="4826000" y="3771900"/>
          <p14:tracePt t="161291" x="4838700" y="3740150"/>
          <p14:tracePt t="161307" x="4876800" y="3689350"/>
          <p14:tracePt t="161324" x="4902200" y="3651250"/>
          <p14:tracePt t="161339" x="4921250" y="3619500"/>
          <p14:tracePt t="161341" x="4927600" y="3613150"/>
          <p14:tracePt t="161356" x="4940300" y="3606800"/>
          <p14:tracePt t="161373" x="4984750" y="3581400"/>
          <p14:tracePt t="161376" x="5010150" y="3562350"/>
          <p14:tracePt t="161390" x="5080000" y="3536950"/>
          <p14:tracePt t="161406" x="5143500" y="3511550"/>
          <p14:tracePt t="161423" x="5213350" y="3492500"/>
          <p14:tracePt t="161439" x="5283200" y="3486150"/>
          <p14:tracePt t="161456" x="5353050" y="3486150"/>
          <p14:tracePt t="161474" x="5435600" y="3486150"/>
          <p14:tracePt t="161490" x="5518150" y="3486150"/>
          <p14:tracePt t="161511" x="5600700" y="3479800"/>
          <p14:tracePt t="161523" x="5683250" y="3479800"/>
          <p14:tracePt t="161540" x="5778500" y="3479800"/>
          <p14:tracePt t="161556" x="5867400" y="3479800"/>
          <p14:tracePt t="161574" x="5930900" y="3492500"/>
          <p14:tracePt t="161577" x="5969000" y="3505200"/>
          <p14:tracePt t="161589" x="6007100" y="3517900"/>
          <p14:tracePt t="161606" x="6121400" y="3549650"/>
          <p14:tracePt t="161623" x="6203950" y="3581400"/>
          <p14:tracePt t="161641" x="6273800" y="3613150"/>
          <p14:tracePt t="161656" x="6343650" y="3632200"/>
          <p14:tracePt t="161673" x="6381750" y="3663950"/>
          <p14:tracePt t="161689" x="6426200" y="3689350"/>
          <p14:tracePt t="161706" x="6464300" y="3708400"/>
          <p14:tracePt t="161723" x="6496050" y="3752850"/>
          <p14:tracePt t="161739" x="6515100" y="3803650"/>
          <p14:tracePt t="161758" x="6534150" y="3848100"/>
          <p14:tracePt t="161773" x="6546850" y="3905250"/>
          <p14:tracePt t="161789" x="6559550" y="3968750"/>
          <p14:tracePt t="161792" x="6565900" y="4013200"/>
          <p14:tracePt t="161806" x="6591300" y="4095750"/>
          <p14:tracePt t="161824" x="6597650" y="4184650"/>
          <p14:tracePt t="161842" x="6610350" y="4260850"/>
          <p14:tracePt t="161857" x="6616700" y="4324350"/>
          <p14:tracePt t="161873" x="6597650" y="4394200"/>
          <p14:tracePt t="161889" x="6578600" y="4470400"/>
          <p14:tracePt t="161906" x="6572250" y="4572000"/>
          <p14:tracePt t="161923" x="6565900" y="4654550"/>
          <p14:tracePt t="161940" x="6559550" y="4718050"/>
          <p14:tracePt t="161956" x="6540500" y="4756150"/>
          <p14:tracePt t="161973" x="6515100" y="4794250"/>
          <p14:tracePt t="161993" x="6451600" y="4838700"/>
          <p14:tracePt t="162008" x="6400800" y="4870450"/>
          <p14:tracePt t="162023" x="6350000" y="4889500"/>
          <p14:tracePt t="162040" x="6286500" y="4914900"/>
          <p14:tracePt t="162057" x="6197600" y="4933950"/>
          <p14:tracePt t="162075" x="6108700" y="4953000"/>
          <p14:tracePt t="162090" x="6026150" y="4972050"/>
          <p14:tracePt t="162106" x="5943600" y="4984750"/>
          <p14:tracePt t="162123" x="5854700" y="4984750"/>
          <p14:tracePt t="162140" x="5784850" y="4984750"/>
          <p14:tracePt t="162156" x="5670550" y="4984750"/>
          <p14:tracePt t="162173" x="5556250" y="4959350"/>
          <p14:tracePt t="162192" x="5429250" y="4914900"/>
          <p14:tracePt t="162206" x="5365750" y="4895850"/>
          <p14:tracePt t="162224" x="5314950" y="4870450"/>
          <p14:tracePt t="162240" x="5270500" y="4845050"/>
          <p14:tracePt t="162261" x="5213350" y="4806950"/>
          <p14:tracePt t="162273" x="5156200" y="4762500"/>
          <p14:tracePt t="162289" x="5105400" y="4724400"/>
          <p14:tracePt t="162306" x="5073650" y="4705350"/>
          <p14:tracePt t="162324" x="5048250" y="4679950"/>
          <p14:tracePt t="162340" x="5003800" y="4641850"/>
          <p14:tracePt t="162342" x="4984750" y="4610100"/>
          <p14:tracePt t="162356" x="4959350" y="4591050"/>
          <p14:tracePt t="162373" x="4927600" y="4540250"/>
          <p14:tracePt t="162375" x="4914900" y="4514850"/>
          <p14:tracePt t="162391" x="4889500" y="4476750"/>
          <p14:tracePt t="162406" x="4864100" y="4438650"/>
          <p14:tracePt t="162423" x="4845050" y="4394200"/>
          <p14:tracePt t="162439" x="4826000" y="4337050"/>
          <p14:tracePt t="162456" x="4794250" y="4260850"/>
          <p14:tracePt t="162474" x="4781550" y="4197350"/>
          <p14:tracePt t="162493" x="4762500" y="4152900"/>
          <p14:tracePt t="162509" x="4756150" y="4108450"/>
          <p14:tracePt t="162524" x="4756150" y="4064000"/>
          <p14:tracePt t="162540" x="4749800" y="4013200"/>
          <p14:tracePt t="162556" x="4762500" y="3968750"/>
          <p14:tracePt t="162574" x="4768850" y="3930650"/>
          <p14:tracePt t="162590" x="4813300" y="3879850"/>
          <p14:tracePt t="162606" x="4851400" y="3848100"/>
          <p14:tracePt t="162623" x="4908550" y="3810000"/>
          <p14:tracePt t="162641" x="4972050" y="3765550"/>
          <p14:tracePt t="162657" x="5041900" y="3721100"/>
          <p14:tracePt t="162672" x="5118100" y="3676650"/>
          <p14:tracePt t="162689" x="5187950" y="3651250"/>
          <p14:tracePt t="162706" x="5270500" y="3638550"/>
          <p14:tracePt t="162723" x="5365750" y="3638550"/>
          <p14:tracePt t="162744" x="5530850" y="3638550"/>
          <p14:tracePt t="162759" x="5594350" y="3632200"/>
          <p14:tracePt t="162773" x="5734050" y="3632200"/>
          <p14:tracePt t="162790" x="5949950" y="3632200"/>
          <p14:tracePt t="162806" x="6089650" y="3632200"/>
          <p14:tracePt t="162824" x="6197600" y="3632200"/>
          <p14:tracePt t="162839" x="6292850" y="3632200"/>
          <p14:tracePt t="162857" x="6369050" y="3657600"/>
          <p14:tracePt t="162873" x="6432550" y="3683000"/>
          <p14:tracePt t="162889" x="6496050" y="3708400"/>
          <p14:tracePt t="162906" x="6565900" y="3759200"/>
          <p14:tracePt t="162923" x="6642100" y="3816350"/>
          <p14:tracePt t="162940" x="6705600" y="3911600"/>
          <p14:tracePt t="162948" x="6750050" y="3975100"/>
          <p14:tracePt t="162952" x="6781800" y="4044950"/>
          <p14:tracePt t="162962" x="6800850" y="4108450"/>
          <p14:tracePt t="162974" x="6819900" y="4171950"/>
          <p14:tracePt t="162991" x="6807200" y="4311650"/>
          <p14:tracePt t="163010" x="6769100" y="4400550"/>
          <p14:tracePt t="163023" x="6686550" y="4483100"/>
          <p14:tracePt t="163039" x="6553200" y="4533900"/>
          <p14:tracePt t="163060" x="6419850" y="4584700"/>
          <p14:tracePt t="163076" x="6318250" y="4629150"/>
          <p14:tracePt t="163089" x="6235700" y="4654550"/>
          <p14:tracePt t="163108" x="6178550" y="4667250"/>
          <p14:tracePt t="163123" x="6134100" y="4673600"/>
          <p14:tracePt t="163140" x="6121400" y="4673600"/>
          <p14:tracePt t="163156" x="6115050" y="4673600"/>
          <p14:tracePt t="163173" x="6102350" y="4654550"/>
          <p14:tracePt t="163192" x="6076950" y="4616450"/>
          <p14:tracePt t="163206" x="6076950" y="4597400"/>
          <p14:tracePt t="163223" x="6076950" y="4591050"/>
          <p14:tracePt t="163328" x="6070600" y="4603750"/>
          <p14:tracePt t="163335" x="6070600" y="4616450"/>
          <p14:tracePt t="163356" x="6064250" y="4616450"/>
          <p14:tracePt t="163373" x="6026150" y="4616450"/>
          <p14:tracePt t="163389" x="6007100" y="4616450"/>
          <p14:tracePt t="163390" x="6007100" y="4610100"/>
          <p14:tracePt t="163406" x="5975350" y="4603750"/>
          <p14:tracePt t="163423" x="5918200" y="4591050"/>
          <p14:tracePt t="163439" x="5835650" y="4584700"/>
          <p14:tracePt t="163456" x="5721350" y="4552950"/>
          <p14:tracePt t="163473" x="5588000" y="4508500"/>
          <p14:tracePt t="163493" x="5461000" y="4464050"/>
          <p14:tracePt t="163510" x="5384800" y="4438650"/>
          <p14:tracePt t="163523" x="5346700" y="4425950"/>
          <p14:tracePt t="163539" x="5321300" y="4406900"/>
          <p14:tracePt t="163557" x="5302250" y="4406900"/>
          <p14:tracePt t="163574" x="5295900" y="4406900"/>
          <p14:tracePt t="163606" x="5302250" y="4406900"/>
          <p14:tracePt t="163656" x="5270500" y="4400550"/>
          <p14:tracePt t="163673" x="5207000" y="4387850"/>
          <p14:tracePt t="163689" x="5156200" y="4368800"/>
          <p14:tracePt t="163706" x="5118100" y="4349750"/>
          <p14:tracePt t="163724" x="5080000" y="4324350"/>
          <p14:tracePt t="163741" x="5041900" y="4305300"/>
          <p14:tracePt t="163745" x="5016500" y="4292600"/>
          <p14:tracePt t="163759" x="4997450" y="4292600"/>
          <p14:tracePt t="163773" x="4953000" y="4286250"/>
          <p14:tracePt t="163790" x="4902200" y="4286250"/>
          <p14:tracePt t="163794" x="4883150" y="4286250"/>
          <p14:tracePt t="163806" x="4857750" y="4286250"/>
          <p14:tracePt t="163825" x="4845050" y="4279900"/>
          <p14:tracePt t="163839" x="4832350" y="4279900"/>
          <p14:tracePt t="163856" x="4800600" y="4267200"/>
          <p14:tracePt t="163873" x="4756150" y="4254500"/>
          <p14:tracePt t="163889" x="4730750" y="4241800"/>
          <p14:tracePt t="163922" x="4724400" y="4241800"/>
          <p14:tracePt t="163965" x="4718050" y="4241800"/>
          <p14:tracePt t="163975" x="4711700" y="4241800"/>
          <p14:tracePt t="163993" x="4705350" y="4241800"/>
          <p14:tracePt t="164126" x="4705350" y="4248150"/>
          <p14:tracePt t="164263" x="4711700" y="4248150"/>
          <p14:tracePt t="164272" x="4718050" y="4248150"/>
          <p14:tracePt t="164292" x="4730750" y="4248150"/>
          <p14:tracePt t="164306" x="4749800" y="4248150"/>
          <p14:tracePt t="164325" x="4768850" y="4248150"/>
          <p14:tracePt t="164340" x="4781550" y="4248150"/>
          <p14:tracePt t="164357" x="4794250" y="4248150"/>
          <p14:tracePt t="164359" x="4806950" y="4248150"/>
          <p14:tracePt t="164373" x="4813300" y="4248150"/>
          <p14:tracePt t="164392" x="4819650" y="4248150"/>
          <p14:tracePt t="164453" x="4826000" y="4248150"/>
          <p14:tracePt t="164591" x="4832350" y="4248150"/>
          <p14:tracePt t="164607" x="4832350" y="4241800"/>
          <p14:tracePt t="164639" x="4832350" y="4235450"/>
          <p14:tracePt t="164656" x="4838700" y="4229100"/>
          <p14:tracePt t="164730" x="4845050" y="4229100"/>
          <p14:tracePt t="164735" x="4851400" y="4235450"/>
          <p14:tracePt t="164742" x="4857750" y="4235450"/>
          <p14:tracePt t="164759" x="4864100" y="4241800"/>
          <p14:tracePt t="164775" x="4870450" y="4248150"/>
          <p14:tracePt t="164791" x="4870450" y="4267200"/>
          <p14:tracePt t="164806" x="4870450" y="4286250"/>
          <p14:tracePt t="164824" x="4870450" y="4298950"/>
          <p14:tracePt t="164839" x="4838700" y="4311650"/>
          <p14:tracePt t="164856" x="4806950" y="4318000"/>
          <p14:tracePt t="164873" x="4794250" y="4318000"/>
          <p14:tracePt t="164922" x="4813300" y="4318000"/>
          <p14:tracePt t="164945" x="4845050" y="4318000"/>
          <p14:tracePt t="164956" x="4851400" y="4324350"/>
          <p14:tracePt t="164976" x="4883150" y="4349750"/>
          <p14:tracePt t="164993" x="4908550" y="4381500"/>
          <p14:tracePt t="165010" x="4927600" y="4413250"/>
          <p14:tracePt t="165023" x="4940300" y="4457700"/>
          <p14:tracePt t="165042" x="4959350" y="4514850"/>
          <p14:tracePt t="165057" x="4959350" y="4559300"/>
          <p14:tracePt t="165075" x="4959350" y="4591050"/>
          <p14:tracePt t="165089" x="4959350" y="4610100"/>
          <p14:tracePt t="165106" x="4959350" y="4635500"/>
          <p14:tracePt t="165123" x="4959350" y="4679950"/>
          <p14:tracePt t="165139" x="4959350" y="4711700"/>
          <p14:tracePt t="165157" x="4959350" y="4730750"/>
          <p14:tracePt t="165173" x="4959350" y="4749800"/>
          <p14:tracePt t="165175" x="4953000" y="4762500"/>
          <p14:tracePt t="165190" x="4953000" y="4775200"/>
          <p14:tracePt t="165210" x="4946650" y="4794250"/>
          <p14:tracePt t="165223" x="4940300" y="4800600"/>
          <p14:tracePt t="165240" x="4933950" y="4813300"/>
          <p14:tracePt t="165256" x="4921250" y="4819650"/>
          <p14:tracePt t="165276" x="4908550" y="4832350"/>
          <p14:tracePt t="165290" x="4902200" y="4851400"/>
          <p14:tracePt t="165307" x="4895850" y="4864100"/>
          <p14:tracePt t="165325" x="4889500" y="4883150"/>
          <p14:tracePt t="165340" x="4889500" y="4889500"/>
          <p14:tracePt t="165356" x="4883150" y="4895850"/>
          <p14:tracePt t="165431" x="4883150" y="4889500"/>
          <p14:tracePt t="165439" x="4883150" y="4883150"/>
          <p14:tracePt t="165456" x="4883150" y="4864100"/>
          <p14:tracePt t="165476" x="4883150" y="4845050"/>
          <p14:tracePt t="165490" x="4876800" y="4819650"/>
          <p14:tracePt t="165510" x="4876800" y="4787900"/>
          <p14:tracePt t="165524" x="4876800" y="4749800"/>
          <p14:tracePt t="165543" x="4876800" y="4711700"/>
          <p14:tracePt t="165546" x="4876800" y="4692650"/>
          <p14:tracePt t="165556" x="4876800" y="4660900"/>
          <p14:tracePt t="165574" x="4876800" y="4559300"/>
          <p14:tracePt t="165589" x="4876800" y="4527550"/>
          <p14:tracePt t="165606" x="4876800" y="4451350"/>
          <p14:tracePt t="165623" x="4876800" y="4406900"/>
          <p14:tracePt t="165639" x="4870450" y="4356100"/>
          <p14:tracePt t="165656" x="4870450" y="4305300"/>
          <p14:tracePt t="165674" x="4870450" y="4267200"/>
          <p14:tracePt t="165689" x="4870450" y="4235450"/>
          <p14:tracePt t="165706" x="4870450" y="4184650"/>
          <p14:tracePt t="165723" x="4870450" y="4140200"/>
          <p14:tracePt t="165742" x="4870450" y="4114800"/>
          <p14:tracePt t="165758" x="4870450" y="4095750"/>
          <p14:tracePt t="165773" x="4870450" y="4076700"/>
          <p14:tracePt t="165789" x="4870450" y="4057650"/>
          <p14:tracePt t="165792" x="4870450" y="4051300"/>
          <p14:tracePt t="165807" x="4870450" y="4025900"/>
          <p14:tracePt t="165823" x="4870450" y="4006850"/>
          <p14:tracePt t="165856" x="4870450" y="4000500"/>
          <p14:tracePt t="165903" x="4870450" y="3994150"/>
          <p14:tracePt t="165929" x="4870450" y="3987800"/>
          <p14:tracePt t="165999" x="4883150" y="3987800"/>
          <p14:tracePt t="166013" x="4902200" y="3987800"/>
          <p14:tracePt t="166016" x="4933950" y="3987800"/>
          <p14:tracePt t="166024" x="4959350" y="3987800"/>
          <p14:tracePt t="166041" x="5029200" y="3987800"/>
          <p14:tracePt t="166056" x="5118100" y="3987800"/>
          <p14:tracePt t="166075" x="5207000" y="3981450"/>
          <p14:tracePt t="166089" x="5308600" y="3981450"/>
          <p14:tracePt t="166106" x="5416550" y="3981450"/>
          <p14:tracePt t="166123" x="5524500" y="3981450"/>
          <p14:tracePt t="166139" x="5619750" y="3981450"/>
          <p14:tracePt t="166156" x="5676900" y="3981450"/>
          <p14:tracePt t="166173" x="5689600" y="3981450"/>
          <p14:tracePt t="166450" x="5689600" y="3994150"/>
          <p14:tracePt t="166456" x="5689600" y="4006850"/>
          <p14:tracePt t="166474" x="5689600" y="4051300"/>
          <p14:tracePt t="166494" x="5689600" y="4114800"/>
          <p14:tracePt t="166509" x="5689600" y="4191000"/>
          <p14:tracePt t="166523" x="5695950" y="4279900"/>
          <p14:tracePt t="166527" x="5695950" y="4324350"/>
          <p14:tracePt t="166539" x="5695950" y="4362450"/>
          <p14:tracePt t="166560" x="5695950" y="4451350"/>
          <p14:tracePt t="166574" x="5695950" y="4584700"/>
          <p14:tracePt t="166589" x="5695950" y="4629150"/>
          <p14:tracePt t="166606" x="5708650" y="4737100"/>
          <p14:tracePt t="166623" x="5708650" y="4800600"/>
          <p14:tracePt t="166641" x="5708650" y="4845050"/>
          <p14:tracePt t="166656" x="5708650" y="4870450"/>
          <p14:tracePt t="166673" x="5708650" y="4876800"/>
          <p14:tracePt t="166706" x="5708650" y="4883150"/>
          <p14:tracePt t="166830" x="5702300" y="4883150"/>
          <p14:tracePt t="166839" x="5683250" y="4883150"/>
          <p14:tracePt t="166856" x="5638800" y="4883150"/>
          <p14:tracePt t="166873" x="5568950" y="4883150"/>
          <p14:tracePt t="166889" x="5467350" y="4883150"/>
          <p14:tracePt t="166906" x="5359400" y="4883150"/>
          <p14:tracePt t="166923" x="5264150" y="4883150"/>
          <p14:tracePt t="166939" x="5162550" y="4883150"/>
          <p14:tracePt t="166950" x="5118100" y="4883150"/>
          <p14:tracePt t="166956" x="5067300" y="4883150"/>
          <p14:tracePt t="166975" x="4972050" y="4883150"/>
          <p14:tracePt t="166993" x="4933950" y="4883150"/>
          <p14:tracePt t="167010" x="4902200" y="4889500"/>
          <p14:tracePt t="167024" x="4883150" y="4889500"/>
          <p14:tracePt t="167040" x="4876800" y="4889500"/>
          <p14:tracePt t="167056" x="4864100" y="4889500"/>
          <p14:tracePt t="167076" x="4857750" y="4889500"/>
          <p14:tracePt t="167089" x="4851400" y="4889500"/>
          <p14:tracePt t="167106" x="4845050" y="4889500"/>
          <p14:tracePt t="167454" x="4851400" y="4889500"/>
          <p14:tracePt t="169535" x="4851400" y="4876800"/>
          <p14:tracePt t="169542" x="4851400" y="4870450"/>
          <p14:tracePt t="169558" x="4851400" y="4838700"/>
          <p14:tracePt t="169574" x="4851400" y="4832350"/>
          <p14:tracePt t="169783" x="4845050" y="4826000"/>
          <p14:tracePt t="169791" x="4819650" y="4794250"/>
          <p14:tracePt t="169810" x="4749800" y="4711700"/>
          <p14:tracePt t="169825" x="4679950" y="4641850"/>
          <p14:tracePt t="169840" x="4591050" y="4578350"/>
          <p14:tracePt t="169856" x="4483100" y="4502150"/>
          <p14:tracePt t="169873" x="4337050" y="4451350"/>
          <p14:tracePt t="169891" x="4140200" y="4381500"/>
          <p14:tracePt t="169906" x="3943350" y="4318000"/>
          <p14:tracePt t="169923" x="3771900" y="4279900"/>
          <p14:tracePt t="169940" x="3632200" y="4279900"/>
          <p14:tracePt t="169956" x="3492500" y="4279900"/>
          <p14:tracePt t="169977" x="3321050" y="4279900"/>
          <p14:tracePt t="169990" x="3276600" y="4279900"/>
          <p14:tracePt t="170009" x="3136900" y="4279900"/>
          <p14:tracePt t="170023" x="3035300" y="4279900"/>
          <p14:tracePt t="170041" x="2946400" y="4267200"/>
          <p14:tracePt t="170056" x="2889250" y="4241800"/>
          <p14:tracePt t="170075" x="2844800" y="4222750"/>
          <p14:tracePt t="170126" x="2838450" y="4229100"/>
          <p14:tracePt t="170159" x="2838450" y="4235450"/>
          <p14:tracePt t="170166" x="2838450" y="4241800"/>
          <p14:tracePt t="170174" x="2832100" y="4248150"/>
          <p14:tracePt t="170190" x="2832100" y="4254500"/>
          <p14:tracePt t="170223" x="2832100" y="4267200"/>
          <p14:tracePt t="170243" x="2825750" y="4273550"/>
          <p14:tracePt t="170261" x="2825750" y="4279900"/>
          <p14:tracePt t="170273" x="2819400" y="4292600"/>
          <p14:tracePt t="170291" x="2800350" y="4311650"/>
          <p14:tracePt t="170306" x="2794000" y="4330700"/>
          <p14:tracePt t="170324" x="2774950" y="4343400"/>
          <p14:tracePt t="170340" x="2762250" y="4349750"/>
          <p14:tracePt t="170358" x="2755900" y="4349750"/>
          <p14:tracePt t="170373" x="2749550" y="4349750"/>
          <p14:tracePt t="170390" x="2743200" y="4337050"/>
          <p14:tracePt t="170406" x="2730500" y="4318000"/>
          <p14:tracePt t="170439" x="2730500" y="4311650"/>
          <p14:tracePt t="170478" x="2730500" y="4305300"/>
          <p14:tracePt t="170503" x="2730500" y="4298950"/>
          <p14:tracePt t="170523" x="2730500" y="4292600"/>
          <p14:tracePt t="170539" x="2730500" y="4286250"/>
          <p14:tracePt t="170556" x="2724150" y="4273550"/>
          <p14:tracePt t="170574" x="2705100" y="4248150"/>
          <p14:tracePt t="170591" x="2698750" y="4241800"/>
          <p14:tracePt t="170640" x="2692400" y="4241800"/>
          <p14:tracePt t="170665" x="2686050" y="4241800"/>
          <p14:tracePt t="170673" x="2673350" y="4235450"/>
          <p14:tracePt t="170690" x="2660650" y="4229100"/>
          <p14:tracePt t="170706" x="2647950" y="4229100"/>
          <p14:tracePt t="170723" x="2635250" y="4229100"/>
          <p14:tracePt t="170740" x="2628900" y="4229100"/>
          <p14:tracePt t="170756" x="2616200" y="4229100"/>
          <p14:tracePt t="170761" x="2609850" y="4229100"/>
          <p14:tracePt t="170772" x="2603500" y="4229100"/>
          <p14:tracePt t="170789" x="2578100" y="4229100"/>
          <p14:tracePt t="170792" x="2571750" y="4222750"/>
          <p14:tracePt t="170806" x="2559050" y="4216400"/>
          <p14:tracePt t="170872" x="2552700" y="4216400"/>
          <p14:tracePt t="170878" x="2546350" y="4216400"/>
          <p14:tracePt t="170890" x="2546350" y="4210050"/>
          <p14:tracePt t="170907" x="2540000" y="4197350"/>
          <p14:tracePt t="170923" x="2533650" y="4191000"/>
          <p14:tracePt t="170940" x="2533650" y="4178300"/>
          <p14:tracePt t="170957" x="2533650" y="4152900"/>
          <p14:tracePt t="170961" x="2533650" y="4133850"/>
          <p14:tracePt t="170975" x="2533650" y="4095750"/>
          <p14:tracePt t="170992" x="2533650" y="4076700"/>
          <p14:tracePt t="171009" x="2533650" y="4064000"/>
          <p14:tracePt t="171023" x="2533650" y="4057650"/>
          <p14:tracePt t="171040" x="2533650" y="4044950"/>
          <p14:tracePt t="171056" x="2533650" y="4032250"/>
          <p14:tracePt t="171075" x="2533650" y="4013200"/>
          <p14:tracePt t="171090" x="2552700" y="3994150"/>
          <p14:tracePt t="171108" x="2565400" y="3981450"/>
          <p14:tracePt t="171123" x="2565400" y="3968750"/>
          <p14:tracePt t="171140" x="2590800" y="3962400"/>
          <p14:tracePt t="171158" x="2635250" y="3924300"/>
          <p14:tracePt t="171175" x="2667000" y="3898900"/>
          <p14:tracePt t="171191" x="2692400" y="3879850"/>
          <p14:tracePt t="171206" x="2717800" y="3867150"/>
          <p14:tracePt t="171227" x="2736850" y="3860800"/>
          <p14:tracePt t="171239" x="2774950" y="3860800"/>
          <p14:tracePt t="171260" x="2806700" y="3860800"/>
          <p14:tracePt t="171273" x="2832100" y="3860800"/>
          <p14:tracePt t="171291" x="2857500" y="3860800"/>
          <p14:tracePt t="171306" x="2882900" y="3860800"/>
          <p14:tracePt t="171325" x="2901950" y="3860800"/>
          <p14:tracePt t="171340" x="2921000" y="3860800"/>
          <p14:tracePt t="171356" x="2921000" y="3873500"/>
          <p14:tracePt t="171359" x="2927350" y="3873500"/>
          <p14:tracePt t="171373" x="2933700" y="3879850"/>
          <p14:tracePt t="171389" x="2933700" y="3917950"/>
          <p14:tracePt t="171406" x="2933700" y="3949700"/>
          <p14:tracePt t="171423" x="2927350" y="3968750"/>
          <p14:tracePt t="171439" x="2901950" y="3987800"/>
          <p14:tracePt t="171459" x="2876550" y="4000500"/>
          <p14:tracePt t="171474" x="2851150" y="4006850"/>
          <p14:tracePt t="171490" x="2819400" y="4006850"/>
          <p14:tracePt t="171510" x="2794000" y="4013200"/>
          <p14:tracePt t="171523" x="2774950" y="4013200"/>
          <p14:tracePt t="171540" x="2755900" y="4013200"/>
          <p14:tracePt t="171556" x="2743200" y="4013200"/>
          <p14:tracePt t="171576" x="2724150" y="4006850"/>
          <p14:tracePt t="171589" x="2717800" y="4000500"/>
          <p14:tracePt t="171606" x="2698750" y="3987800"/>
          <p14:tracePt t="171623" x="2679700" y="3981450"/>
          <p14:tracePt t="171642" x="2654300" y="3962400"/>
          <p14:tracePt t="171656" x="2628900" y="3956050"/>
          <p14:tracePt t="171673" x="2609850" y="3943350"/>
          <p14:tracePt t="171689" x="2578100" y="3930650"/>
          <p14:tracePt t="171706" x="2540000" y="3924300"/>
          <p14:tracePt t="171723" x="2489200" y="3924300"/>
          <p14:tracePt t="171742" x="2463800" y="3924300"/>
          <p14:tracePt t="171760" x="2457450" y="3924300"/>
          <p14:tracePt t="171790" x="2463800" y="3924300"/>
          <p14:tracePt t="171806" x="2470150" y="3924300"/>
          <p14:tracePt t="172103" x="2463800" y="3924300"/>
          <p14:tracePt t="172123" x="2451100" y="3917950"/>
          <p14:tracePt t="172139" x="2432050" y="3917950"/>
          <p14:tracePt t="172156" x="2406650" y="3917950"/>
          <p14:tracePt t="172173" x="2374900" y="3917950"/>
          <p14:tracePt t="172176" x="2362200" y="3917950"/>
          <p14:tracePt t="172190" x="2343150" y="3917950"/>
          <p14:tracePt t="172206" x="2317750" y="3911600"/>
          <p14:tracePt t="172223" x="2305050" y="3905250"/>
          <p14:tracePt t="172240" x="2292350" y="3905250"/>
          <p14:tracePt t="172259" x="2292350" y="3898900"/>
          <p14:tracePt t="172274" x="2286000" y="3898900"/>
          <p14:tracePt t="172292" x="2273300" y="3892550"/>
          <p14:tracePt t="172325" x="2266950" y="3886200"/>
          <p14:tracePt t="172416" x="2266950" y="3892550"/>
          <p14:tracePt t="172423" x="2266950" y="3905250"/>
          <p14:tracePt t="172440" x="2266950" y="3917950"/>
          <p14:tracePt t="172456" x="2266950" y="3937000"/>
          <p14:tracePt t="172475" x="2266950" y="3949700"/>
          <p14:tracePt t="172493" x="2273300" y="3949700"/>
          <p14:tracePt t="172551" x="2279650" y="3949700"/>
          <p14:tracePt t="172558" x="2286000" y="3949700"/>
          <p14:tracePt t="172575" x="2286000" y="3937000"/>
          <p14:tracePt t="172606" x="2292350" y="3937000"/>
          <p14:tracePt t="172656" x="2292350" y="3930650"/>
          <p14:tracePt t="172719" x="2292350" y="3924300"/>
          <p14:tracePt t="172743" x="2305050" y="3924300"/>
          <p14:tracePt t="172751" x="2311400" y="3917950"/>
          <p14:tracePt t="172762" x="2317750" y="3911600"/>
          <p14:tracePt t="172766" x="2324100" y="3911600"/>
          <p14:tracePt t="172789" x="2330450" y="3905250"/>
          <p14:tracePt t="172808" x="2330450" y="3898900"/>
          <p14:tracePt t="172839" x="2330450" y="3892550"/>
          <p14:tracePt t="172856" x="2330450" y="3879850"/>
          <p14:tracePt t="172873" x="2336800" y="3879850"/>
          <p14:tracePt t="172935" x="2336800" y="3886200"/>
          <p14:tracePt t="172948" x="2336800" y="3898900"/>
          <p14:tracePt t="172993" x="2343150" y="3898900"/>
          <p14:tracePt t="172999" x="2349500" y="3898900"/>
          <p14:tracePt t="173012" x="2355850" y="3898900"/>
          <p14:tracePt t="173047" x="2362200" y="3898900"/>
          <p14:tracePt t="173078" x="2362200" y="3892550"/>
          <p14:tracePt t="173088" x="2368550" y="3886200"/>
          <p14:tracePt t="173106" x="2374900" y="3886200"/>
          <p14:tracePt t="173137" x="2381250" y="3886200"/>
          <p14:tracePt t="173142" x="2387600" y="3886200"/>
          <p14:tracePt t="173156" x="2393950" y="3886200"/>
          <p14:tracePt t="173173" x="2406650" y="3886200"/>
          <p14:tracePt t="173191" x="2413000" y="3886200"/>
          <p14:tracePt t="173288" x="2419350" y="3886200"/>
          <p14:tracePt t="173295" x="2419350" y="3879850"/>
          <p14:tracePt t="173392" x="2425700" y="3886200"/>
          <p14:tracePt t="173423" x="2425700" y="3892550"/>
          <p14:tracePt t="173432" x="2432050" y="3892550"/>
          <p14:tracePt t="173440" x="2432050" y="3898900"/>
          <p14:tracePt t="173456" x="2444750" y="3905250"/>
          <p14:tracePt t="173478" x="2451100" y="3911600"/>
          <p14:tracePt t="173489" x="2457450" y="3917950"/>
          <p14:tracePt t="173623" x="2457450" y="3924300"/>
          <p14:tracePt t="173838" x="2470150" y="3924300"/>
          <p14:tracePt t="173857" x="2482850" y="3924300"/>
          <p14:tracePt t="173873" x="2489200" y="3924300"/>
          <p14:tracePt t="173889" x="2501900" y="3924300"/>
          <p14:tracePt t="173906" x="2508250" y="3924300"/>
          <p14:tracePt t="173957" x="2514600" y="3924300"/>
          <p14:tracePt t="173979" x="2514600" y="3917950"/>
          <p14:tracePt t="173996" x="2520950" y="3917950"/>
          <p14:tracePt t="174058" x="2527300" y="3924300"/>
          <p14:tracePt t="174064" x="2533650" y="3930650"/>
          <p14:tracePt t="174078" x="2540000" y="3937000"/>
          <p14:tracePt t="174089" x="2540000" y="3943350"/>
          <p14:tracePt t="174106" x="2552700" y="3956050"/>
          <p14:tracePt t="174123" x="2559050" y="3962400"/>
          <p14:tracePt t="174139" x="2559050" y="3968750"/>
          <p14:tracePt t="174191" x="2540000" y="3968750"/>
          <p14:tracePt t="174206" x="2520950" y="3968750"/>
          <p14:tracePt t="174227" x="2501900" y="3968750"/>
          <p14:tracePt t="174242" x="2489200" y="3968750"/>
          <p14:tracePt t="174261" x="2476500" y="3968750"/>
          <p14:tracePt t="174290" x="2476500" y="3956050"/>
          <p14:tracePt t="174307" x="2476500" y="3943350"/>
          <p14:tracePt t="174325" x="2476500" y="3924300"/>
          <p14:tracePt t="174340" x="2495550" y="3905250"/>
          <p14:tracePt t="174357" x="2514600" y="3892550"/>
          <p14:tracePt t="174374" x="2533650" y="3873500"/>
          <p14:tracePt t="174392" x="2565400" y="3867150"/>
          <p14:tracePt t="174408" x="2603500" y="3854450"/>
          <p14:tracePt t="174423" x="2667000" y="3848100"/>
          <p14:tracePt t="174440" x="2736850" y="3841750"/>
          <p14:tracePt t="174456" x="2806700" y="3841750"/>
          <p14:tracePt t="174475" x="2876550" y="3841750"/>
          <p14:tracePt t="174491" x="2908300" y="3841750"/>
          <p14:tracePt t="174510" x="2946400" y="3841750"/>
          <p14:tracePt t="174523" x="2978150" y="3854450"/>
          <p14:tracePt t="174540" x="3003550" y="3873500"/>
          <p14:tracePt t="174542" x="3022600" y="3886200"/>
          <p14:tracePt t="174556" x="3028950" y="3892550"/>
          <p14:tracePt t="174575" x="3048000" y="3924300"/>
          <p14:tracePt t="174590" x="3048000" y="3943350"/>
          <p14:tracePt t="174606" x="3041650" y="3962400"/>
          <p14:tracePt t="174623" x="2997200" y="3975100"/>
          <p14:tracePt t="174639" x="2927350" y="3994150"/>
          <p14:tracePt t="174656" x="2863850" y="4013200"/>
          <p14:tracePt t="174673" x="2813050" y="4019550"/>
          <p14:tracePt t="174690" x="2768600" y="4019550"/>
          <p14:tracePt t="174706" x="2743200" y="4019550"/>
          <p14:tracePt t="174723" x="2730500" y="4019550"/>
          <p14:tracePt t="174808" x="2730500" y="4013200"/>
          <p14:tracePt t="174827" x="2724150" y="4006850"/>
          <p14:tracePt t="176025" x="2724150" y="4019550"/>
          <p14:tracePt t="176031" x="2736850" y="4032250"/>
          <p14:tracePt t="176042" x="2743200" y="4038600"/>
          <p14:tracePt t="176056" x="2749550" y="4051300"/>
          <p14:tracePt t="176075" x="2762250" y="4070350"/>
          <p14:tracePt t="176090" x="2774950" y="4083050"/>
          <p14:tracePt t="176106" x="2787650" y="4095750"/>
          <p14:tracePt t="176139" x="2794000" y="4102100"/>
          <p14:tracePt t="176156" x="2800350" y="4114800"/>
          <p14:tracePt t="176173" x="2800350" y="4127500"/>
          <p14:tracePt t="176176" x="2806700" y="4133850"/>
          <p14:tracePt t="176190" x="2819400" y="4152900"/>
          <p14:tracePt t="176206" x="2825750" y="4159250"/>
          <p14:tracePt t="176223" x="2832100" y="4165600"/>
          <p14:tracePt t="177591" x="2838450" y="4165600"/>
          <p14:tracePt t="177665" x="2838450" y="4171950"/>
          <p14:tracePt t="177688" x="2832100" y="4171950"/>
          <p14:tracePt t="177696" x="2825750" y="4178300"/>
          <p14:tracePt t="177707" x="2819400" y="4178300"/>
          <p14:tracePt t="177723" x="2800350" y="4184650"/>
          <p14:tracePt t="177742" x="2781300" y="4191000"/>
          <p14:tracePt t="177759" x="2762250" y="4197350"/>
          <p14:tracePt t="177807" x="2749550" y="4197350"/>
          <p14:tracePt t="177826" x="2736850" y="4197350"/>
          <p14:tracePt t="177842" x="2730500" y="4197350"/>
          <p14:tracePt t="177885" x="2724150" y="4197350"/>
          <p14:tracePt t="177895" x="2724150" y="4191000"/>
          <p14:tracePt t="177979" x="2724150" y="4184650"/>
          <p14:tracePt t="177983" x="2724150" y="4178300"/>
          <p14:tracePt t="177993" x="2724150" y="4171950"/>
          <p14:tracePt t="178010" x="2717800" y="4165600"/>
          <p14:tracePt t="178039" x="2717800" y="4159250"/>
          <p14:tracePt t="178056" x="2717800" y="4152900"/>
          <p14:tracePt t="178075" x="2711450" y="4146550"/>
          <p14:tracePt t="178089" x="2711450" y="4133850"/>
          <p14:tracePt t="178106" x="2705100" y="4133850"/>
          <p14:tracePt t="178123" x="2705100" y="4127500"/>
          <p14:tracePt t="178141" x="2705100" y="4114800"/>
          <p14:tracePt t="178156" x="2705100" y="4108450"/>
          <p14:tracePt t="178173" x="2711450" y="4095750"/>
          <p14:tracePt t="178189" x="2736850" y="4083050"/>
          <p14:tracePt t="178206" x="2806700" y="4057650"/>
          <p14:tracePt t="178223" x="2863850" y="4038600"/>
          <p14:tracePt t="178239" x="2908300" y="4032250"/>
          <p14:tracePt t="178260" x="2921000" y="4032250"/>
          <p14:tracePt t="178276" x="2927350" y="4032250"/>
          <p14:tracePt t="178306" x="2940050" y="4044950"/>
          <p14:tracePt t="178324" x="2946400" y="4044950"/>
          <p14:tracePt t="178343" x="2952750" y="4057650"/>
          <p14:tracePt t="178344" x="2952750" y="4070350"/>
          <p14:tracePt t="178356" x="2959100" y="4083050"/>
          <p14:tracePt t="178373" x="2971800" y="4108450"/>
          <p14:tracePt t="178389" x="2971800" y="4127500"/>
          <p14:tracePt t="178407" x="2971800" y="4140200"/>
          <p14:tracePt t="178423" x="2959100" y="4146550"/>
          <p14:tracePt t="178440" x="2933700" y="4159250"/>
          <p14:tracePt t="178456" x="2914650" y="4159250"/>
          <p14:tracePt t="178473" x="2876550" y="4159250"/>
          <p14:tracePt t="178494" x="2863850" y="4165600"/>
          <p14:tracePt t="178509" x="2857500" y="4165600"/>
          <p14:tracePt t="178847" x="2857500" y="4159250"/>
          <p14:tracePt t="178863" x="2857500" y="4152900"/>
          <p14:tracePt t="178870" x="2857500" y="4146550"/>
          <p14:tracePt t="179552" x="2863850" y="4152900"/>
          <p14:tracePt t="179575" x="2876550" y="4159250"/>
          <p14:tracePt t="179589" x="2876550" y="4165600"/>
          <p14:tracePt t="179607" x="2882900" y="4171950"/>
          <p14:tracePt t="179623" x="2882900" y="4184650"/>
          <p14:tracePt t="179642" x="2882900" y="4197350"/>
          <p14:tracePt t="179657" x="2882900" y="4203700"/>
          <p14:tracePt t="179673" x="2882900" y="4210050"/>
          <p14:tracePt t="179690" x="2882900" y="4216400"/>
          <p14:tracePt t="179706" x="2882900" y="4229100"/>
          <p14:tracePt t="179723" x="2876550" y="4248150"/>
          <p14:tracePt t="179740" x="2876550" y="4267200"/>
          <p14:tracePt t="179760" x="2870200" y="4267200"/>
          <p14:tracePt t="179847" x="2863850" y="4267200"/>
          <p14:tracePt t="179855" x="2857500" y="4267200"/>
          <p14:tracePt t="179873" x="2838450" y="4273550"/>
          <p14:tracePt t="179892" x="2819400" y="4273550"/>
          <p14:tracePt t="179906" x="2800350" y="4273550"/>
          <p14:tracePt t="179923" x="2781300" y="4273550"/>
          <p14:tracePt t="179940" x="2768600" y="4273550"/>
          <p14:tracePt t="180031" x="2762250" y="4273550"/>
          <p14:tracePt t="180127" x="2755900" y="4273550"/>
          <p14:tracePt t="180993" x="2749550" y="4267200"/>
          <p14:tracePt t="181168" x="2749550" y="4260850"/>
          <p14:tracePt t="181239" x="2743200" y="4260850"/>
          <p14:tracePt t="181247" x="2736850" y="4267200"/>
          <p14:tracePt t="181263" x="2717800" y="4273550"/>
          <p14:tracePt t="181274" x="2673350" y="4292600"/>
          <p14:tracePt t="181291" x="2628900" y="4305300"/>
          <p14:tracePt t="181306" x="2597150" y="4318000"/>
          <p14:tracePt t="181325" x="2578100" y="4324350"/>
          <p14:tracePt t="181340" x="2565400" y="4324350"/>
          <p14:tracePt t="181356" x="2559050" y="4324350"/>
          <p14:tracePt t="181373" x="2552700" y="4324350"/>
          <p14:tracePt t="181390" x="2514600" y="4337050"/>
          <p14:tracePt t="181406" x="2489200" y="4343400"/>
          <p14:tracePt t="181423" x="2482850" y="4343400"/>
          <p14:tracePt t="181576" x="2482850" y="4349750"/>
          <p14:tracePt t="181586" x="2489200" y="4349750"/>
          <p14:tracePt t="181592" x="2501900" y="4356100"/>
          <p14:tracePt t="181606" x="2520950" y="4362450"/>
          <p14:tracePt t="181623" x="2533650" y="4368800"/>
          <p14:tracePt t="181656" x="2540000" y="4368800"/>
          <p14:tracePt t="181774" x="2546350" y="4368800"/>
          <p14:tracePt t="181795" x="2546350" y="4362450"/>
          <p14:tracePt t="181808" x="2552700" y="4362450"/>
          <p14:tracePt t="181862" x="2552700" y="4356100"/>
          <p14:tracePt t="181871" x="2559050" y="4356100"/>
          <p14:tracePt t="181891" x="2571750" y="4356100"/>
          <p14:tracePt t="181906" x="2571750" y="4349750"/>
          <p14:tracePt t="181923" x="2578100" y="4343400"/>
          <p14:tracePt t="181940" x="2584450" y="4343400"/>
          <p14:tracePt t="181973" x="2590800" y="4337050"/>
          <p14:tracePt t="182063" x="2597150" y="4337050"/>
          <p14:tracePt t="182206" x="2603500" y="4337050"/>
          <p14:tracePt t="182215" x="2609850" y="4337050"/>
          <p14:tracePt t="182228" x="2622550" y="4337050"/>
          <p14:tracePt t="182242" x="2641600" y="4337050"/>
          <p14:tracePt t="182259" x="2654300" y="4337050"/>
          <p14:tracePt t="182273" x="2673350" y="4337050"/>
          <p14:tracePt t="182290" x="2686050" y="4337050"/>
          <p14:tracePt t="182307" x="2711450" y="4337050"/>
          <p14:tracePt t="182325" x="2730500" y="4337050"/>
          <p14:tracePt t="182340" x="2749550" y="4337050"/>
          <p14:tracePt t="182356" x="2774950" y="4337050"/>
          <p14:tracePt t="182373" x="2806700" y="4337050"/>
          <p14:tracePt t="182375" x="2819400" y="4337050"/>
          <p14:tracePt t="182389" x="2825750" y="4337050"/>
          <p14:tracePt t="182407" x="2832100" y="4337050"/>
          <p14:tracePt t="182423" x="2838450" y="4337050"/>
          <p14:tracePt t="182440" x="2857500" y="4337050"/>
          <p14:tracePt t="182456" x="2876550" y="4337050"/>
          <p14:tracePt t="182473" x="2901950" y="4337050"/>
          <p14:tracePt t="182491" x="2921000" y="4337050"/>
          <p14:tracePt t="182510" x="2933700" y="4337050"/>
          <p14:tracePt t="182524" x="2946400" y="4324350"/>
          <p14:tracePt t="182542" x="2952750" y="4324350"/>
          <p14:tracePt t="182556" x="2959100" y="4324350"/>
          <p14:tracePt t="182574" x="2965450" y="4324350"/>
          <p14:tracePt t="182623" x="2971800" y="4324350"/>
          <p14:tracePt t="182639" x="2978150" y="4324350"/>
          <p14:tracePt t="182656" x="2997200" y="4324350"/>
          <p14:tracePt t="182673" x="3009900" y="4324350"/>
          <p14:tracePt t="182762" x="3016250" y="4324350"/>
          <p14:tracePt t="182766" x="3028950" y="4324350"/>
          <p14:tracePt t="182777" x="3035300" y="4324350"/>
          <p14:tracePt t="182790" x="3054350" y="4324350"/>
          <p14:tracePt t="182806" x="3067050" y="4324350"/>
          <p14:tracePt t="182824" x="3086100" y="4324350"/>
          <p14:tracePt t="182840" x="3111500" y="4324350"/>
          <p14:tracePt t="182856" x="3149600" y="4324350"/>
          <p14:tracePt t="182873" x="3194050" y="4324350"/>
          <p14:tracePt t="182890" x="3225800" y="4324350"/>
          <p14:tracePt t="182907" x="3244850" y="4324350"/>
          <p14:tracePt t="182923" x="3263900" y="4324350"/>
          <p14:tracePt t="182940" x="3308350" y="4324350"/>
          <p14:tracePt t="182956" x="3371850" y="4324350"/>
          <p14:tracePt t="182958" x="3397250" y="4324350"/>
          <p14:tracePt t="182973" x="3422650" y="4324350"/>
          <p14:tracePt t="182977" x="3441700" y="4324350"/>
          <p14:tracePt t="182993" x="3467100" y="4324350"/>
          <p14:tracePt t="183008" x="3492500" y="4324350"/>
          <p14:tracePt t="183023" x="3549650" y="4324350"/>
          <p14:tracePt t="183041" x="3644900" y="4330700"/>
          <p14:tracePt t="183058" x="3771900" y="4330700"/>
          <p14:tracePt t="183074" x="3917950" y="4330700"/>
          <p14:tracePt t="183089" x="4051300" y="4330700"/>
          <p14:tracePt t="183106" x="4184650" y="4330700"/>
          <p14:tracePt t="183123" x="4324350" y="4330700"/>
          <p14:tracePt t="183140" x="4489450" y="4330700"/>
          <p14:tracePt t="183156" x="4622800" y="4330700"/>
          <p14:tracePt t="183173" x="4705350" y="4337050"/>
          <p14:tracePt t="183177" x="4743450" y="4337050"/>
          <p14:tracePt t="183190" x="4794250" y="4337050"/>
          <p14:tracePt t="183206" x="4838700" y="4337050"/>
          <p14:tracePt t="183225" x="4870450" y="4337050"/>
          <p14:tracePt t="183240" x="4895850" y="4337050"/>
          <p14:tracePt t="183260" x="4914900" y="4337050"/>
          <p14:tracePt t="183273" x="4946650" y="4337050"/>
          <p14:tracePt t="183289" x="4972050" y="4337050"/>
          <p14:tracePt t="183306" x="4991100" y="4337050"/>
          <p14:tracePt t="183325" x="5003800" y="4337050"/>
          <p14:tracePt t="183357" x="5010150" y="4330700"/>
          <p14:tracePt t="183373" x="5022850" y="4330700"/>
          <p14:tracePt t="183390" x="5067300" y="4311650"/>
          <p14:tracePt t="183407" x="5092700" y="4305300"/>
          <p14:tracePt t="183983" x="5086350" y="4305300"/>
          <p14:tracePt t="183994" x="5048250" y="4305300"/>
          <p14:tracePt t="184009" x="4933950" y="4305300"/>
          <p14:tracePt t="184028" x="4768850" y="4305300"/>
          <p14:tracePt t="184040" x="4552950" y="4305300"/>
          <p14:tracePt t="184056" x="4286250" y="4305300"/>
          <p14:tracePt t="184077" x="4038600" y="4305300"/>
          <p14:tracePt t="184090" x="3829050" y="4305300"/>
          <p14:tracePt t="184107" x="3657600" y="4305300"/>
          <p14:tracePt t="184123" x="3511550" y="4305300"/>
          <p14:tracePt t="184143" x="3384550" y="4305300"/>
          <p14:tracePt t="184157" x="3308350" y="4305300"/>
          <p14:tracePt t="184173" x="3257550" y="4305300"/>
          <p14:tracePt t="184190" x="3244850" y="4305300"/>
          <p14:tracePt t="184247" x="3238500" y="4305300"/>
          <p14:tracePt t="184262" x="3232150" y="4305300"/>
          <p14:tracePt t="184274" x="3213100" y="4298950"/>
          <p14:tracePt t="184290" x="3206750" y="4298950"/>
          <p14:tracePt t="184464" x="3200400" y="4298950"/>
          <p14:tracePt t="184472" x="3194050" y="4298950"/>
          <p14:tracePt t="184478" x="3187700" y="4298950"/>
          <p14:tracePt t="184490" x="3181350" y="4298950"/>
          <p14:tracePt t="184508" x="3175000" y="4298950"/>
          <p14:tracePt t="184735" x="3175000" y="4305300"/>
          <p14:tracePt t="184815" x="3168650" y="4305300"/>
          <p14:tracePt t="184830" x="3162300" y="4305300"/>
          <p14:tracePt t="184847" x="3155950" y="4305300"/>
          <p14:tracePt t="184856" x="3149600" y="4305300"/>
          <p14:tracePt t="184873" x="3136900" y="4305300"/>
          <p14:tracePt t="184951" x="3130550" y="4305300"/>
          <p14:tracePt t="184967" x="3124200" y="4305300"/>
          <p14:tracePt t="184999" x="3117850" y="4305300"/>
          <p14:tracePt t="185042" x="3111500" y="4298950"/>
          <p14:tracePt t="185046" x="3111500" y="4292600"/>
          <p14:tracePt t="185056" x="3111500" y="4286250"/>
          <p14:tracePt t="185075" x="3111500" y="4279900"/>
          <p14:tracePt t="185090" x="3111500" y="4267200"/>
          <p14:tracePt t="185106" x="3111500" y="4260850"/>
          <p14:tracePt t="185123" x="3111500" y="4248150"/>
          <p14:tracePt t="185140" x="3111500" y="4229100"/>
          <p14:tracePt t="185157" x="3111500" y="4210050"/>
          <p14:tracePt t="185173" x="3111500" y="4191000"/>
          <p14:tracePt t="185176" x="3124200" y="4184650"/>
          <p14:tracePt t="185190" x="3130550" y="4171950"/>
          <p14:tracePt t="185206" x="3175000" y="4152900"/>
          <p14:tracePt t="185223" x="3194050" y="4133850"/>
          <p14:tracePt t="185240" x="3219450" y="4114800"/>
          <p14:tracePt t="185260" x="3232150" y="4108450"/>
          <p14:tracePt t="185273" x="3251200" y="4108450"/>
          <p14:tracePt t="185289" x="3276600" y="4102100"/>
          <p14:tracePt t="185306" x="3295650" y="4089400"/>
          <p14:tracePt t="185325" x="3321050" y="4089400"/>
          <p14:tracePt t="185339" x="3352800" y="4089400"/>
          <p14:tracePt t="185359" x="3378200" y="4108450"/>
          <p14:tracePt t="185373" x="3384550" y="4121150"/>
          <p14:tracePt t="185390" x="3384550" y="4165600"/>
          <p14:tracePt t="185406" x="3371850" y="4184650"/>
          <p14:tracePt t="185423" x="3352800" y="4216400"/>
          <p14:tracePt t="185440" x="3333750" y="4241800"/>
          <p14:tracePt t="185456" x="3302000" y="4254500"/>
          <p14:tracePt t="185477" x="3263900" y="4267200"/>
          <p14:tracePt t="185490" x="3232150" y="4279900"/>
          <p14:tracePt t="185509" x="3206750" y="4279900"/>
          <p14:tracePt t="185523" x="3194050" y="4286250"/>
          <p14:tracePt t="185637" x="3187700" y="4286250"/>
          <p14:tracePt t="185670" x="3187700" y="4279900"/>
          <p14:tracePt t="185719" x="3194050" y="4273550"/>
          <p14:tracePt t="185726" x="3200400" y="4273550"/>
          <p14:tracePt t="185739" x="3200400" y="4267200"/>
          <p14:tracePt t="185758" x="3206750" y="4267200"/>
          <p14:tracePt t="185776" x="3213100" y="4260850"/>
          <p14:tracePt t="185790" x="3219450" y="4260850"/>
          <p14:tracePt t="185807" x="3238500" y="4260850"/>
          <p14:tracePt t="185824" x="3251200" y="4254500"/>
          <p14:tracePt t="185840" x="3270250" y="4254500"/>
          <p14:tracePt t="185856" x="3282950" y="4248150"/>
          <p14:tracePt t="185873" x="3289300" y="4248150"/>
          <p14:tracePt t="185955" x="3289300" y="4241800"/>
          <p14:tracePt t="185973" x="3295650" y="4241800"/>
          <p14:tracePt t="186518" x="3302000" y="4241800"/>
          <p14:tracePt t="186526" x="3314700" y="4241800"/>
          <p14:tracePt t="186540" x="3321050" y="4241800"/>
          <p14:tracePt t="186556" x="3333750" y="4241800"/>
          <p14:tracePt t="186573" x="3352800" y="4241800"/>
          <p14:tracePt t="186590" x="3371850" y="4241800"/>
          <p14:tracePt t="186593" x="3378200" y="4241800"/>
          <p14:tracePt t="186606" x="3403600" y="4241800"/>
          <p14:tracePt t="186623" x="3422650" y="4241800"/>
          <p14:tracePt t="186639" x="3441700" y="4241800"/>
          <p14:tracePt t="186656" x="3467100" y="4241800"/>
          <p14:tracePt t="186674" x="3479800" y="4241800"/>
          <p14:tracePt t="186690" x="3486150" y="4241800"/>
          <p14:tracePt t="186723" x="3492500" y="4241800"/>
          <p14:tracePt t="186742" x="3511550" y="4241800"/>
          <p14:tracePt t="186760" x="3543300" y="4241800"/>
          <p14:tracePt t="186773" x="3556000" y="4241800"/>
          <p14:tracePt t="186777" x="3568700" y="4241800"/>
          <p14:tracePt t="186790" x="3581400" y="4241800"/>
          <p14:tracePt t="186839" x="3587750" y="4241800"/>
          <p14:tracePt t="186858" x="3594100" y="4241800"/>
          <p14:tracePt t="186873" x="3606800" y="4241800"/>
          <p14:tracePt t="186890" x="3613150" y="4241800"/>
          <p14:tracePt t="186906" x="3625850" y="4241800"/>
          <p14:tracePt t="186923" x="3632200" y="4241800"/>
          <p14:tracePt t="186956" x="3638550" y="4241800"/>
          <p14:tracePt t="186978" x="3644900" y="4241800"/>
          <p14:tracePt t="186993" x="3657600" y="4241800"/>
          <p14:tracePt t="187010" x="3676650" y="4241800"/>
          <p14:tracePt t="187023" x="3695700" y="4241800"/>
          <p14:tracePt t="187041" x="3702050" y="4241800"/>
          <p14:tracePt t="187057" x="3708400" y="4241800"/>
          <p14:tracePt t="187075" x="3714750" y="4241800"/>
          <p14:tracePt t="187090" x="3721100" y="4241800"/>
          <p14:tracePt t="187106" x="3733800" y="4241800"/>
          <p14:tracePt t="187123" x="3740150" y="4241800"/>
          <p14:tracePt t="187139" x="3746500" y="4241800"/>
          <p14:tracePt t="187156" x="3752850" y="4241800"/>
          <p14:tracePt t="187190" x="3759200" y="4241800"/>
          <p14:tracePt t="187206" x="3784600" y="4241800"/>
          <p14:tracePt t="187223" x="3810000" y="4241800"/>
          <p14:tracePt t="187240" x="3835400" y="4241800"/>
          <p14:tracePt t="187260" x="3854450" y="4241800"/>
          <p14:tracePt t="187274" x="3867150" y="4241800"/>
          <p14:tracePt t="187290" x="3879850" y="4248150"/>
          <p14:tracePt t="187325" x="3886200" y="4248150"/>
          <p14:tracePt t="187340" x="3898900" y="4248150"/>
          <p14:tracePt t="187357" x="3917950" y="4248150"/>
          <p14:tracePt t="187373" x="3924300" y="4248150"/>
          <p14:tracePt t="187390" x="3943350" y="4248150"/>
          <p14:tracePt t="187407" x="3956050" y="4248150"/>
          <p14:tracePt t="187423" x="3975100" y="4248150"/>
          <p14:tracePt t="187440" x="3987800" y="4248150"/>
          <p14:tracePt t="187456" x="3994150" y="4248150"/>
          <p14:tracePt t="187478" x="4006850" y="4248150"/>
          <p14:tracePt t="187493" x="4013200" y="4248150"/>
          <p14:tracePt t="187510" x="4025900" y="4248150"/>
          <p14:tracePt t="187523" x="4044950" y="4248150"/>
          <p14:tracePt t="187540" x="4057650" y="4248150"/>
          <p14:tracePt t="187557" x="4083050" y="4248150"/>
          <p14:tracePt t="187573" x="4095750" y="4248150"/>
          <p14:tracePt t="187574" x="4102100" y="4248150"/>
          <p14:tracePt t="187591" x="4108450" y="4248150"/>
          <p14:tracePt t="187609" x="4114800" y="4248150"/>
          <p14:tracePt t="187624" x="4127500" y="4248150"/>
          <p14:tracePt t="187644" x="4146550" y="4248150"/>
          <p14:tracePt t="187658" x="4165600" y="4248150"/>
          <p14:tracePt t="187673" x="4184650" y="4248150"/>
          <p14:tracePt t="187690" x="4210050" y="4248150"/>
          <p14:tracePt t="187707" x="4229100" y="4248150"/>
          <p14:tracePt t="187727" x="4241800" y="4248150"/>
          <p14:tracePt t="187742" x="4254500" y="4254500"/>
          <p14:tracePt t="187760" x="4267200" y="4254500"/>
          <p14:tracePt t="187775" x="4279900" y="4254500"/>
          <p14:tracePt t="187791" x="4292600" y="4254500"/>
          <p14:tracePt t="187824" x="4298950" y="4254500"/>
          <p14:tracePt t="187840" x="4305300" y="4254500"/>
          <p14:tracePt t="187857" x="4311650" y="4254500"/>
          <p14:tracePt t="187873" x="4324350" y="4254500"/>
          <p14:tracePt t="187889" x="4349750" y="4254500"/>
          <p14:tracePt t="187907" x="4362450" y="4254500"/>
          <p14:tracePt t="187923" x="4381500" y="4254500"/>
          <p14:tracePt t="187940" x="4394200" y="4254500"/>
          <p14:tracePt t="187992" x="4406900" y="4254500"/>
          <p14:tracePt t="188010" x="4432300" y="4254500"/>
          <p14:tracePt t="188024" x="4451350" y="4254500"/>
          <p14:tracePt t="188040" x="4464050" y="4254500"/>
          <p14:tracePt t="188666" x="4470400" y="4254500"/>
          <p14:tracePt t="188672" x="4483100" y="4254500"/>
          <p14:tracePt t="188706" x="4546600" y="4248150"/>
          <p14:tracePt t="188724" x="4578350" y="4248150"/>
          <p14:tracePt t="188741" x="4610100" y="4248150"/>
          <p14:tracePt t="188760" x="4635500" y="4248150"/>
          <p14:tracePt t="188790" x="4641850" y="4248150"/>
          <p14:tracePt t="188824" x="4648200" y="4248150"/>
          <p14:tracePt t="188831" x="4654550" y="4248150"/>
          <p14:tracePt t="188840" x="4667250" y="4248150"/>
          <p14:tracePt t="188856" x="4673600" y="4248150"/>
          <p14:tracePt t="188976" x="4679950" y="4248150"/>
          <p14:tracePt t="188983" x="4686300" y="4248150"/>
          <p14:tracePt t="189200" x="4686300" y="4241800"/>
          <p14:tracePt t="189207" x="4679950" y="4241800"/>
          <p14:tracePt t="189227" x="4673600" y="4235450"/>
          <p14:tracePt t="189261" x="4673600" y="4229100"/>
          <p14:tracePt t="189274" x="4673600" y="4222750"/>
          <p14:tracePt t="189309" x="4673600" y="4216400"/>
          <p14:tracePt t="189375" x="4660900" y="4216400"/>
          <p14:tracePt t="189387" x="4629150" y="4216400"/>
          <p14:tracePt t="189391" x="4584700" y="4216400"/>
          <p14:tracePt t="189406" x="4457700" y="4216400"/>
          <p14:tracePt t="189423" x="4330700" y="4216400"/>
          <p14:tracePt t="189440" x="4222750" y="4216400"/>
          <p14:tracePt t="189456" x="4121150" y="4216400"/>
          <p14:tracePt t="189474" x="4006850" y="4216400"/>
          <p14:tracePt t="189494" x="3835400" y="4216400"/>
          <p14:tracePt t="189509" x="3803650" y="4216400"/>
          <p14:tracePt t="189523" x="3797300" y="4216400"/>
          <p14:tracePt t="189556" x="3810000" y="4216400"/>
          <p14:tracePt t="189575" x="3848100" y="4216400"/>
          <p14:tracePt t="189589" x="3854450" y="4216400"/>
          <p14:tracePt t="189606" x="3867150" y="4216400"/>
          <p14:tracePt t="189623" x="3873500" y="4216400"/>
          <p14:tracePt t="189639" x="3879850" y="4216400"/>
          <p14:tracePt t="189656" x="3886200" y="4216400"/>
          <p14:tracePt t="189790" x="3879850" y="4216400"/>
          <p14:tracePt t="189799" x="3873500" y="4216400"/>
          <p14:tracePt t="189814" x="3867150" y="4216400"/>
          <p14:tracePt t="189825" x="3860800" y="4216400"/>
          <p14:tracePt t="189856" x="3854450" y="4216400"/>
          <p14:tracePt t="189873" x="3848100" y="4216400"/>
          <p14:tracePt t="189906" x="3829050" y="4216400"/>
          <p14:tracePt t="189923" x="3797300" y="4216400"/>
          <p14:tracePt t="189940" x="3771900" y="4210050"/>
          <p14:tracePt t="189947" x="3765550" y="4210050"/>
          <p14:tracePt t="189956" x="3765550" y="4203700"/>
          <p14:tracePt t="189975" x="3759200" y="4203700"/>
          <p14:tracePt t="189994" x="3759200" y="4191000"/>
          <p14:tracePt t="190006" x="3752850" y="4178300"/>
          <p14:tracePt t="190023" x="3752850" y="4165600"/>
          <p14:tracePt t="190040" x="3746500" y="4146550"/>
          <p14:tracePt t="190057" x="3740150" y="4133850"/>
          <p14:tracePt t="190077" x="3721100" y="4095750"/>
          <p14:tracePt t="190090" x="3714750" y="4070350"/>
          <p14:tracePt t="190106" x="3714750" y="4057650"/>
          <p14:tracePt t="190123" x="3714750" y="4044950"/>
          <p14:tracePt t="190139" x="3714750" y="4038600"/>
          <p14:tracePt t="190156" x="3721100" y="4038600"/>
          <p14:tracePt t="190173" x="3721100" y="4032250"/>
          <p14:tracePt t="190206" x="3727450" y="4032250"/>
          <p14:tracePt t="190223" x="3733800" y="4025900"/>
          <p14:tracePt t="190240" x="3746500" y="4025900"/>
          <p14:tracePt t="190261" x="3746500" y="4019550"/>
          <p14:tracePt t="190375" x="3752850" y="4019550"/>
          <p14:tracePt t="190390" x="3765550" y="4019550"/>
          <p14:tracePt t="190400" x="3797300" y="4019550"/>
          <p14:tracePt t="190406" x="3803650" y="4019550"/>
          <p14:tracePt t="190423" x="3835400" y="4019550"/>
          <p14:tracePt t="190440" x="3860800" y="4019550"/>
          <p14:tracePt t="190457" x="3892550" y="4019550"/>
          <p14:tracePt t="190473" x="3911600" y="4019550"/>
          <p14:tracePt t="190493" x="3956050" y="4019550"/>
          <p14:tracePt t="190508" x="4013200" y="4019550"/>
          <p14:tracePt t="190524" x="4070350" y="4019550"/>
          <p14:tracePt t="190530" x="4089400" y="4019550"/>
          <p14:tracePt t="190540" x="4102100" y="4019550"/>
          <p14:tracePt t="190558" x="4159250" y="4019550"/>
          <p14:tracePt t="190573" x="4184650" y="4019550"/>
          <p14:tracePt t="190590" x="4241800" y="4019550"/>
          <p14:tracePt t="190606" x="4311650" y="4019550"/>
          <p14:tracePt t="190623" x="4343400" y="4019550"/>
          <p14:tracePt t="190639" x="4356100" y="4019550"/>
          <p14:tracePt t="190656" x="4368800" y="4019550"/>
          <p14:tracePt t="190673" x="4381500" y="4019550"/>
          <p14:tracePt t="190690" x="4387850" y="4019550"/>
          <p14:tracePt t="190766" x="4387850" y="4025900"/>
          <p14:tracePt t="190774" x="4387850" y="4044950"/>
          <p14:tracePt t="190790" x="4375150" y="4083050"/>
          <p14:tracePt t="190807" x="4356100" y="4127500"/>
          <p14:tracePt t="190826" x="4343400" y="4178300"/>
          <p14:tracePt t="190840" x="4324350" y="4216400"/>
          <p14:tracePt t="190856" x="4318000" y="4235450"/>
          <p14:tracePt t="190873" x="4311650" y="4248150"/>
          <p14:tracePt t="190923" x="4305300" y="4248150"/>
          <p14:tracePt t="190940" x="4279900" y="4248150"/>
          <p14:tracePt t="190956" x="4241800" y="4248150"/>
          <p14:tracePt t="190978" x="4165600" y="4248150"/>
          <p14:tracePt t="190992" x="4102100" y="4248150"/>
          <p14:tracePt t="191009" x="4051300" y="4248150"/>
          <p14:tracePt t="191024" x="4025900" y="4248150"/>
          <p14:tracePt t="191089" x="4019550" y="4248150"/>
          <p14:tracePt t="191111" x="4013200" y="4248150"/>
          <p14:tracePt t="191118" x="4006850" y="4248150"/>
          <p14:tracePt t="191126" x="4000500" y="4248150"/>
          <p14:tracePt t="191142" x="3994150" y="4248150"/>
          <p14:tracePt t="191156" x="3975100" y="4248150"/>
          <p14:tracePt t="191173" x="3949700" y="4248150"/>
          <p14:tracePt t="191190" x="3905250" y="4248150"/>
          <p14:tracePt t="191197" x="3879850" y="4248150"/>
          <p14:tracePt t="191206" x="3810000" y="4248150"/>
          <p14:tracePt t="191224" x="3740150" y="4254500"/>
          <p14:tracePt t="191243" x="3702050" y="4267200"/>
          <p14:tracePt t="191261" x="3676650" y="4279900"/>
          <p14:tracePt t="191273" x="3651250" y="4292600"/>
          <p14:tracePt t="191289" x="3625850" y="4292600"/>
          <p14:tracePt t="191308" x="3606800" y="4292600"/>
          <p14:tracePt t="191325" x="3600450" y="4292600"/>
          <p14:tracePt t="191339" x="3594100" y="4292600"/>
          <p14:tracePt t="191407" x="3600450" y="4292600"/>
          <p14:tracePt t="191415" x="3619500" y="4292600"/>
          <p14:tracePt t="191423" x="3638550" y="4292600"/>
          <p14:tracePt t="191440" x="3683000" y="4292600"/>
          <p14:tracePt t="191456" x="3740150" y="4292600"/>
          <p14:tracePt t="191477" x="3790950" y="4292600"/>
          <p14:tracePt t="191490" x="3848100" y="4292600"/>
          <p14:tracePt t="191508" x="3911600" y="4292600"/>
          <p14:tracePt t="191525" x="3994150" y="4286250"/>
          <p14:tracePt t="191526" x="4038600" y="4286250"/>
          <p14:tracePt t="191540" x="4076700" y="4286250"/>
          <p14:tracePt t="191556" x="4159250" y="4279900"/>
          <p14:tracePt t="191575" x="4279900" y="4279900"/>
          <p14:tracePt t="191590" x="4318000" y="4279900"/>
          <p14:tracePt t="191606" x="4451350" y="4279900"/>
          <p14:tracePt t="191623" x="4559300" y="4273550"/>
          <p14:tracePt t="191641" x="4667250" y="4273550"/>
          <p14:tracePt t="191656" x="4756150" y="4273550"/>
          <p14:tracePt t="191673" x="4819650" y="4273550"/>
          <p14:tracePt t="191690" x="4851400" y="4273550"/>
          <p14:tracePt t="191706" x="4857750" y="4273550"/>
          <p14:tracePt t="191873" x="4857750" y="4267200"/>
          <p14:tracePt t="191879" x="4857750" y="4260850"/>
          <p14:tracePt t="191889" x="4857750" y="4254500"/>
          <p14:tracePt t="191907" x="4857750" y="4235450"/>
          <p14:tracePt t="191923" x="4838700" y="4210050"/>
          <p14:tracePt t="191940" x="4813300" y="4191000"/>
          <p14:tracePt t="191949" x="4806950" y="4184650"/>
          <p14:tracePt t="191966" x="4794250" y="4171950"/>
          <p14:tracePt t="191998" x="4794250" y="4165600"/>
          <p14:tracePt t="192056" x="4806950" y="4165600"/>
          <p14:tracePt t="192063" x="4826000" y="4165600"/>
          <p14:tracePt t="192076" x="4845050" y="4178300"/>
          <p14:tracePt t="192090" x="4870450" y="4191000"/>
          <p14:tracePt t="192106" x="4883150" y="4197350"/>
          <p14:tracePt t="192125" x="4883150" y="4203700"/>
          <p14:tracePt t="192139" x="4883150" y="4210050"/>
          <p14:tracePt t="192156" x="4883150" y="4229100"/>
          <p14:tracePt t="192173" x="4864100" y="4254500"/>
          <p14:tracePt t="192190" x="4819650" y="4267200"/>
          <p14:tracePt t="192206" x="4768850" y="4279900"/>
          <p14:tracePt t="192227" x="4749800" y="4279900"/>
          <p14:tracePt t="192288" x="4756150" y="4279900"/>
          <p14:tracePt t="192306" x="4781550" y="4279900"/>
          <p14:tracePt t="192324" x="4800600" y="4279900"/>
          <p14:tracePt t="192340" x="4826000" y="4279900"/>
          <p14:tracePt t="192361" x="4870450" y="4279900"/>
          <p14:tracePt t="192373" x="4876800" y="4279900"/>
          <p14:tracePt t="192389" x="4883150" y="4279900"/>
          <p14:tracePt t="192439" x="4889500" y="4279900"/>
          <p14:tracePt t="192519" x="4895850" y="4279900"/>
          <p14:tracePt t="192665" x="4902200" y="4279900"/>
          <p14:tracePt t="192765" x="4908550" y="4279900"/>
          <p14:tracePt t="192771" x="4914900" y="4279900"/>
          <p14:tracePt t="192815" x="4921250" y="4279900"/>
          <p14:tracePt t="192832" x="4927600" y="4279900"/>
          <p14:tracePt t="193012" x="4933950" y="4279900"/>
          <p14:tracePt t="193018" x="4940300" y="4279900"/>
          <p14:tracePt t="193025" x="4946650" y="4279900"/>
          <p14:tracePt t="193040" x="4953000" y="4273550"/>
          <p14:tracePt t="193056" x="4959350" y="4260850"/>
          <p14:tracePt t="193075" x="4965700" y="4241800"/>
          <p14:tracePt t="193090" x="4965700" y="4222750"/>
          <p14:tracePt t="193109" x="4972050" y="4210050"/>
          <p14:tracePt t="193123" x="4978400" y="4203700"/>
          <p14:tracePt t="193295" x="4972050" y="4203700"/>
          <p14:tracePt t="193307" x="4953000" y="4203700"/>
          <p14:tracePt t="193313" x="4933950" y="4203700"/>
          <p14:tracePt t="193329" x="4889500" y="4203700"/>
          <p14:tracePt t="193340" x="4876800" y="4203700"/>
          <p14:tracePt t="193342" x="4857750" y="4191000"/>
          <p14:tracePt t="193356" x="4851400" y="4191000"/>
          <p14:tracePt t="193373" x="4826000" y="4159250"/>
          <p14:tracePt t="193390" x="4819650" y="4127500"/>
          <p14:tracePt t="193391" x="4819650" y="4108450"/>
          <p14:tracePt t="193407" x="4819650" y="4064000"/>
          <p14:tracePt t="193424" x="4857750" y="4019550"/>
          <p14:tracePt t="193440" x="4921250" y="3981450"/>
          <p14:tracePt t="193456" x="4978400" y="3937000"/>
          <p14:tracePt t="193476" x="5048250" y="3917950"/>
          <p14:tracePt t="193494" x="5080000" y="3905250"/>
          <p14:tracePt t="193510" x="5137150" y="3892550"/>
          <p14:tracePt t="193524" x="5187950" y="3886200"/>
          <p14:tracePt t="193539" x="5232400" y="3886200"/>
          <p14:tracePt t="193558" x="5283200" y="3886200"/>
          <p14:tracePt t="193575" x="5346700" y="3886200"/>
          <p14:tracePt t="193590" x="5353050" y="3892550"/>
          <p14:tracePt t="193606" x="5365750" y="3937000"/>
          <p14:tracePt t="193626" x="5372100" y="3994150"/>
          <p14:tracePt t="193639" x="5372100" y="4051300"/>
          <p14:tracePt t="193656" x="5340350" y="4102100"/>
          <p14:tracePt t="193674" x="5289550" y="4133850"/>
          <p14:tracePt t="193690" x="5238750" y="4152900"/>
          <p14:tracePt t="193708" x="5187950" y="4171950"/>
          <p14:tracePt t="193727" x="5111750" y="4171950"/>
          <p14:tracePt t="193739" x="5092700" y="4171950"/>
          <p14:tracePt t="193761" x="5067300" y="4171950"/>
          <p14:tracePt t="193775" x="5060950" y="4171950"/>
          <p14:tracePt t="193807" x="5060950" y="4178300"/>
          <p14:tracePt t="193826" x="5080000" y="4191000"/>
          <p14:tracePt t="193840" x="5099050" y="4197350"/>
          <p14:tracePt t="193856" x="5111750" y="4197350"/>
          <p14:tracePt t="193873" x="5124450" y="4210050"/>
          <p14:tracePt t="193889" x="5124450" y="4216400"/>
          <p14:tracePt t="193924" x="5118100" y="4216400"/>
          <p14:tracePt t="193952" x="5111750" y="4216400"/>
          <p14:tracePt t="194095" x="5111750" y="4210050"/>
          <p14:tracePt t="194104" x="5105400" y="4210050"/>
          <p14:tracePt t="194399" x="5105400" y="4216400"/>
          <p14:tracePt t="194439" x="5105400" y="4222750"/>
          <p14:tracePt t="194451" x="5105400" y="4229100"/>
          <p14:tracePt t="194457" x="5105400" y="4235450"/>
          <p14:tracePt t="194478" x="5105400" y="4254500"/>
          <p14:tracePt t="194489" x="5105400" y="4260850"/>
          <p14:tracePt t="194508" x="5105400" y="4267200"/>
          <p14:tracePt t="194524" x="5105400" y="4273550"/>
          <p14:tracePt t="194525" x="5105400" y="4279900"/>
          <p14:tracePt t="194540" x="5105400" y="4286250"/>
          <p14:tracePt t="194543" x="5105400" y="4292600"/>
          <p14:tracePt t="194556" x="5105400" y="4305300"/>
          <p14:tracePt t="194575" x="5105400" y="4349750"/>
          <p14:tracePt t="194590" x="5105400" y="4362450"/>
          <p14:tracePt t="194606" x="5105400" y="4387850"/>
          <p14:tracePt t="194623" x="5105400" y="4400550"/>
          <p14:tracePt t="194640" x="5105400" y="4406900"/>
          <p14:tracePt t="194656" x="5105400" y="4425950"/>
          <p14:tracePt t="194674" x="5105400" y="4445000"/>
          <p14:tracePt t="194690" x="5105400" y="4457700"/>
          <p14:tracePt t="194706" x="5105400" y="4470400"/>
          <p14:tracePt t="194723" x="5105400" y="4476750"/>
          <p14:tracePt t="194740" x="5111750" y="4489450"/>
          <p14:tracePt t="194761" x="5118100" y="4514850"/>
          <p14:tracePt t="194773" x="5130800" y="4527550"/>
          <p14:tracePt t="194790" x="5143500" y="4552950"/>
          <p14:tracePt t="194806" x="5162550" y="4591050"/>
          <p14:tracePt t="194824" x="5162550" y="4603750"/>
          <p14:tracePt t="194840" x="5175250" y="4622800"/>
          <p14:tracePt t="194856" x="5181600" y="4641850"/>
          <p14:tracePt t="194873" x="5194300" y="4679950"/>
          <p14:tracePt t="194889" x="5207000" y="4711700"/>
          <p14:tracePt t="194907" x="5213350" y="4749800"/>
          <p14:tracePt t="194923" x="5232400" y="4781550"/>
          <p14:tracePt t="194940" x="5264150" y="4813300"/>
          <p14:tracePt t="194956" x="5283200" y="4851400"/>
          <p14:tracePt t="194959" x="5295900" y="4870450"/>
          <p14:tracePt t="194975" x="5314950" y="4914900"/>
          <p14:tracePt t="194993" x="5327650" y="4953000"/>
          <p14:tracePt t="195010" x="5340350" y="4991100"/>
          <p14:tracePt t="195023" x="5353050" y="5029200"/>
          <p14:tracePt t="195039" x="5365750" y="5067300"/>
          <p14:tracePt t="195057" x="5372100" y="5099050"/>
          <p14:tracePt t="195075" x="5378450" y="5137150"/>
          <p14:tracePt t="195090" x="5384800" y="5162550"/>
          <p14:tracePt t="195106" x="5384800" y="5194300"/>
          <p14:tracePt t="195123" x="5384800" y="5219700"/>
          <p14:tracePt t="195139" x="5384800" y="5245100"/>
          <p14:tracePt t="195156" x="5384800" y="5264150"/>
          <p14:tracePt t="195174" x="5384800" y="5283200"/>
          <p14:tracePt t="195190" x="5384800" y="5302250"/>
          <p14:tracePt t="195206" x="5384800" y="5308600"/>
          <p14:tracePt t="195305" x="5384800" y="5314950"/>
          <p14:tracePt t="195342" x="5384800" y="5321300"/>
          <p14:tracePt t="195359" x="5384800" y="5327650"/>
          <p14:tracePt t="195367" x="5378450" y="5334000"/>
          <p14:tracePt t="195374" x="5378450" y="5346700"/>
          <p14:tracePt t="195389" x="5372100" y="5359400"/>
          <p14:tracePt t="195406" x="5372100" y="5403850"/>
          <p14:tracePt t="195424" x="5365750" y="5416550"/>
          <p14:tracePt t="195440" x="5359400" y="5422900"/>
          <p14:tracePt t="195456" x="5359400" y="5435600"/>
          <p14:tracePt t="195477" x="5353050" y="5454650"/>
          <p14:tracePt t="195490" x="5353050" y="5473700"/>
          <p14:tracePt t="195510" x="5353050" y="5486400"/>
          <p14:tracePt t="195525" x="5346700" y="5499100"/>
          <p14:tracePt t="195543" x="5346700" y="5537200"/>
          <p14:tracePt t="195556" x="5340350" y="5543550"/>
          <p14:tracePt t="195575" x="5321300" y="5575300"/>
          <p14:tracePt t="195590" x="5308600" y="5581650"/>
          <p14:tracePt t="195606" x="5257800" y="5600700"/>
          <p14:tracePt t="195625" x="5219700" y="5619750"/>
          <p14:tracePt t="195639" x="5187950" y="5626100"/>
          <p14:tracePt t="195657" x="5168900" y="5632450"/>
          <p14:tracePt t="195673" x="5149850" y="5638800"/>
          <p14:tracePt t="195690" x="5130800" y="5638800"/>
          <p14:tracePt t="195706" x="5105400" y="5626100"/>
          <p14:tracePt t="195723" x="5060950" y="5594350"/>
          <p14:tracePt t="195744" x="4997450" y="5530850"/>
          <p14:tracePt t="195760" x="4940300" y="5480050"/>
          <p14:tracePt t="195773" x="4914900" y="5454650"/>
          <p14:tracePt t="195790" x="4883150" y="5416550"/>
          <p14:tracePt t="195811" x="4864100" y="5378450"/>
          <p14:tracePt t="195824" x="4876800" y="5353050"/>
          <p14:tracePt t="195840" x="4908550" y="5334000"/>
          <p14:tracePt t="195857" x="4978400" y="5321300"/>
          <p14:tracePt t="195873" x="5060950" y="5302250"/>
          <p14:tracePt t="195890" x="5156200" y="5302250"/>
          <p14:tracePt t="195907" x="5245100" y="5302250"/>
          <p14:tracePt t="195923" x="5295900" y="5327650"/>
          <p14:tracePt t="195940" x="5340350" y="5359400"/>
          <p14:tracePt t="195956" x="5359400" y="5410200"/>
          <p14:tracePt t="195958" x="5365750" y="5441950"/>
          <p14:tracePt t="195977" x="5365750" y="5511800"/>
          <p14:tracePt t="195990" x="5365750" y="5543550"/>
          <p14:tracePt t="196009" x="5321300" y="5632450"/>
          <p14:tracePt t="196025" x="5257800" y="5664200"/>
          <p14:tracePt t="196040" x="5194300" y="5664200"/>
          <p14:tracePt t="196056" x="5130800" y="5664200"/>
          <p14:tracePt t="196076" x="5073650" y="5664200"/>
          <p14:tracePt t="196091" x="5029200" y="5651500"/>
          <p14:tracePt t="196107" x="5022850" y="5613400"/>
          <p14:tracePt t="196123" x="5016500" y="5556250"/>
          <p14:tracePt t="196140" x="5016500" y="5499100"/>
          <p14:tracePt t="196156" x="5035550" y="5435600"/>
          <p14:tracePt t="196173" x="5060950" y="5346700"/>
          <p14:tracePt t="196175" x="5073650" y="5308600"/>
          <p14:tracePt t="196190" x="5099050" y="5238750"/>
          <p14:tracePt t="196206" x="5118100" y="5175250"/>
          <p14:tracePt t="196223" x="5149850" y="5111750"/>
          <p14:tracePt t="196240" x="5187950" y="5029200"/>
          <p14:tracePt t="196259" x="5207000" y="4940300"/>
          <p14:tracePt t="196273" x="5207000" y="4876800"/>
          <p14:tracePt t="196290" x="5207000" y="4832350"/>
          <p14:tracePt t="196306" x="5207000" y="4794250"/>
          <p14:tracePt t="196325" x="5207000" y="4743450"/>
          <p14:tracePt t="196340" x="5207000" y="4667250"/>
          <p14:tracePt t="196356" x="5207000" y="4610100"/>
          <p14:tracePt t="196373" x="5207000" y="4565650"/>
          <p14:tracePt t="196376" x="5207000" y="4552950"/>
          <p14:tracePt t="196389" x="5207000" y="4546600"/>
          <p14:tracePt t="196406" x="5207000" y="4540250"/>
          <p14:tracePt t="196423" x="5213350" y="4540250"/>
          <p14:tracePt t="196440" x="5238750" y="4540250"/>
          <p14:tracePt t="196456" x="5270500" y="4540250"/>
          <p14:tracePt t="196476" x="5295900" y="4540250"/>
          <p14:tracePt t="196493" x="5302250" y="4540250"/>
          <p14:tracePt t="196510" x="5308600" y="4540250"/>
          <p14:tracePt t="196623" x="5302250" y="4540250"/>
          <p14:tracePt t="196646" x="5295900" y="4540250"/>
          <p14:tracePt t="196656" x="5289550" y="4540250"/>
          <p14:tracePt t="196673" x="5276850" y="4540250"/>
          <p14:tracePt t="196690" x="5251450" y="4540250"/>
          <p14:tracePt t="196707" x="5232400" y="4540250"/>
          <p14:tracePt t="196727" x="5200650" y="4540250"/>
          <p14:tracePt t="196740" x="5149850" y="4540250"/>
          <p14:tracePt t="196760" x="5035550" y="4540250"/>
          <p14:tracePt t="196773" x="4991100" y="4540250"/>
          <p14:tracePt t="196790" x="4927600" y="4540250"/>
          <p14:tracePt t="196806" x="4864100" y="4540250"/>
          <p14:tracePt t="196826" x="4845050" y="4540250"/>
          <p14:tracePt t="196879" x="4845050" y="4533900"/>
          <p14:tracePt t="196889" x="4832350" y="4521200"/>
          <p14:tracePt t="196906" x="4819650" y="4495800"/>
          <p14:tracePt t="196923" x="4794250" y="4464050"/>
          <p14:tracePt t="196939" x="4781550" y="4419600"/>
          <p14:tracePt t="196951" x="4775200" y="4400550"/>
          <p14:tracePt t="196964" x="4768850" y="4349750"/>
          <p14:tracePt t="196976" x="4768850" y="4298950"/>
          <p14:tracePt t="196990" x="4768850" y="4286250"/>
          <p14:tracePt t="197011" x="4768850" y="4254500"/>
          <p14:tracePt t="197024" x="4768850" y="4248150"/>
          <p14:tracePt t="197040" x="4768850" y="4235450"/>
          <p14:tracePt t="197057" x="4768850" y="4229100"/>
          <p14:tracePt t="197077" x="4781550" y="4197350"/>
          <p14:tracePt t="197090" x="4787900" y="4159250"/>
          <p14:tracePt t="197106" x="4800600" y="4133850"/>
          <p14:tracePt t="197123" x="4813300" y="4127500"/>
          <p14:tracePt t="197139" x="4838700" y="4121150"/>
          <p14:tracePt t="197156" x="4889500" y="4121150"/>
          <p14:tracePt t="197173" x="4965700" y="4114800"/>
          <p14:tracePt t="197190" x="5035550" y="4108450"/>
          <p14:tracePt t="197194" x="5073650" y="4108450"/>
          <p14:tracePt t="197206" x="5143500" y="4108450"/>
          <p14:tracePt t="197223" x="5187950" y="4114800"/>
          <p14:tracePt t="197243" x="5238750" y="4114800"/>
          <p14:tracePt t="197260" x="5289550" y="4114800"/>
          <p14:tracePt t="197273" x="5308600" y="4114800"/>
          <p14:tracePt t="197367" x="5308600" y="4121150"/>
          <p14:tracePt t="197417" x="5308600" y="4127500"/>
          <p14:tracePt t="197422" x="5314950" y="4127500"/>
          <p14:tracePt t="197440" x="5314950" y="4133850"/>
          <p14:tracePt t="197457" x="5314950" y="4159250"/>
          <p14:tracePt t="197477" x="5302250" y="4197350"/>
          <p14:tracePt t="197493" x="5289550" y="4229100"/>
          <p14:tracePt t="197497" x="5289550" y="4248150"/>
          <p14:tracePt t="197508" x="5283200" y="4267200"/>
          <p14:tracePt t="197524" x="5270500" y="4311650"/>
          <p14:tracePt t="197526" x="5264150" y="4343400"/>
          <p14:tracePt t="197542" x="5257800" y="4413250"/>
          <p14:tracePt t="197558" x="5257800" y="4470400"/>
          <p14:tracePt t="197575" x="5257800" y="4527550"/>
          <p14:tracePt t="197590" x="5251450" y="4572000"/>
          <p14:tracePt t="197606" x="5245100" y="4584700"/>
          <p14:tracePt t="197624" x="5238750" y="4584700"/>
          <p14:tracePt t="197750" x="5232400" y="4584700"/>
          <p14:tracePt t="197761" x="5219700" y="4584700"/>
          <p14:tracePt t="197766" x="5207000" y="4584700"/>
          <p14:tracePt t="197793" x="5156200" y="4584700"/>
          <p14:tracePt t="197807" x="5092700" y="4584700"/>
          <p14:tracePt t="197825" x="5010150" y="4584700"/>
          <p14:tracePt t="197841" x="4927600" y="4584700"/>
          <p14:tracePt t="197857" x="4876800" y="4584700"/>
          <p14:tracePt t="197873" x="4851400" y="4584700"/>
          <p14:tracePt t="197890" x="4838700" y="4584700"/>
          <p14:tracePt t="197906" x="4826000" y="4584700"/>
          <p14:tracePt t="197939" x="4819650" y="4584700"/>
          <p14:tracePt t="198064" x="4819650" y="4572000"/>
          <p14:tracePt t="198076" x="4819650" y="4559300"/>
          <p14:tracePt t="198083" x="4819650" y="4546600"/>
          <p14:tracePt t="198092" x="4819650" y="4527550"/>
          <p14:tracePt t="198106" x="4819650" y="4495800"/>
          <p14:tracePt t="198123" x="4819650" y="4464050"/>
          <p14:tracePt t="198140" x="4819650" y="4425950"/>
          <p14:tracePt t="198156" x="4819650" y="4387850"/>
          <p14:tracePt t="198174" x="4819650" y="4349750"/>
          <p14:tracePt t="198190" x="4832350" y="4292600"/>
          <p14:tracePt t="198206" x="4832350" y="4229100"/>
          <p14:tracePt t="198226" x="4838700" y="4222750"/>
          <p14:tracePt t="198240" x="4838700" y="4216400"/>
          <p14:tracePt t="198259" x="4845050" y="4216400"/>
          <p14:tracePt t="198273" x="4845050" y="4203700"/>
          <p14:tracePt t="198290" x="4851400" y="4191000"/>
          <p14:tracePt t="198306" x="4851400" y="4184650"/>
          <p14:tracePt t="198356" x="4857750" y="4184650"/>
          <p14:tracePt t="198373" x="4870450" y="4184650"/>
          <p14:tracePt t="198391" x="4927600" y="4184650"/>
          <p14:tracePt t="198406" x="4978400" y="4184650"/>
          <p14:tracePt t="198423" x="5035550" y="4184650"/>
          <p14:tracePt t="198440" x="5099050" y="4184650"/>
          <p14:tracePt t="198459" x="5162550" y="4184650"/>
          <p14:tracePt t="198474" x="5238750" y="4184650"/>
          <p14:tracePt t="198493" x="5314950" y="4184650"/>
          <p14:tracePt t="198509" x="5353050" y="4184650"/>
          <p14:tracePt t="198523" x="5365750" y="4184650"/>
          <p14:tracePt t="198826" x="5365750" y="4197350"/>
          <p14:tracePt t="198831" x="5365750" y="4216400"/>
          <p14:tracePt t="198840" x="5365750" y="4241800"/>
          <p14:tracePt t="198856" x="5365750" y="4305300"/>
          <p14:tracePt t="198873" x="5365750" y="4387850"/>
          <p14:tracePt t="198890" x="5365750" y="4464050"/>
          <p14:tracePt t="198907" x="5365750" y="4514850"/>
          <p14:tracePt t="198924" x="5372100" y="4546600"/>
          <p14:tracePt t="198940" x="5372100" y="4572000"/>
          <p14:tracePt t="198948" x="5372100" y="4578350"/>
          <p14:tracePt t="198952" x="5372100" y="4591050"/>
          <p14:tracePt t="198973" x="5372100" y="4597400"/>
          <p14:tracePt t="199138" x="5359400" y="4597400"/>
          <p14:tracePt t="199143" x="5334000" y="4597400"/>
          <p14:tracePt t="199157" x="5308600" y="4597400"/>
          <p14:tracePt t="199173" x="5270500" y="4597400"/>
          <p14:tracePt t="199190" x="5226050" y="4597400"/>
          <p14:tracePt t="199206" x="5175250" y="4603750"/>
          <p14:tracePt t="199223" x="5149850" y="4603750"/>
          <p14:tracePt t="199240" x="5130800" y="4603750"/>
          <p14:tracePt t="199260" x="5124450" y="4603750"/>
          <p14:tracePt t="199306" x="5111750" y="4603750"/>
          <p14:tracePt t="199325" x="5099050" y="4603750"/>
          <p14:tracePt t="199340" x="5080000" y="4603750"/>
          <p14:tracePt t="199357" x="5067300" y="4603750"/>
          <p14:tracePt t="199359" x="5060950" y="4603750"/>
          <p14:tracePt t="199487" x="5054600" y="4597400"/>
          <p14:tracePt t="199494" x="5048250" y="4597400"/>
          <p14:tracePt t="199510" x="5041900" y="4597400"/>
          <p14:tracePt t="199523" x="5035550" y="4591050"/>
          <p14:tracePt t="199541" x="5029200" y="4584700"/>
          <p14:tracePt t="199556" x="5022850" y="4578350"/>
          <p14:tracePt t="199561" x="5016500" y="4572000"/>
          <p14:tracePt t="199573" x="5010150" y="4572000"/>
          <p14:tracePt t="199590" x="5010150" y="4552950"/>
          <p14:tracePt t="199607" x="4991100" y="4533900"/>
          <p14:tracePt t="199623" x="4972050" y="4508500"/>
          <p14:tracePt t="199639" x="4965700" y="4489450"/>
          <p14:tracePt t="199656" x="4946650" y="4464050"/>
          <p14:tracePt t="199673" x="4946650" y="4425950"/>
          <p14:tracePt t="199690" x="4946650" y="4381500"/>
          <p14:tracePt t="199706" x="4946650" y="4337050"/>
          <p14:tracePt t="199723" x="4946650" y="4305300"/>
          <p14:tracePt t="199740" x="4946650" y="4273550"/>
          <p14:tracePt t="199743" x="4946650" y="4260850"/>
          <p14:tracePt t="199759" x="4946650" y="4222750"/>
          <p14:tracePt t="199773" x="4946650" y="4203700"/>
          <p14:tracePt t="199790" x="4946650" y="4184650"/>
          <p14:tracePt t="199866" x="4946650" y="4178300"/>
          <p14:tracePt t="199880" x="4953000" y="4171950"/>
          <p14:tracePt t="199896" x="4972050" y="4171950"/>
          <p14:tracePt t="199902" x="4978400" y="4165600"/>
          <p14:tracePt t="199923" x="4984750" y="4165600"/>
          <p14:tracePt t="199940" x="5016500" y="4165600"/>
          <p14:tracePt t="199963" x="5124450" y="4165600"/>
          <p14:tracePt t="199973" x="5162550" y="4165600"/>
          <p14:tracePt t="199992" x="5276850" y="4159250"/>
          <p14:tracePt t="200009" x="5340350" y="4159250"/>
          <p14:tracePt t="200023" x="5365750" y="4159250"/>
          <p14:tracePt t="200216" x="5365750" y="4165600"/>
          <p14:tracePt t="200222" x="5365750" y="4171950"/>
          <p14:tracePt t="200231" x="5365750" y="4191000"/>
          <p14:tracePt t="200242" x="5365750" y="4210050"/>
          <p14:tracePt t="200261" x="5365750" y="4248150"/>
          <p14:tracePt t="200277" x="5365750" y="4330700"/>
          <p14:tracePt t="200290" x="5353050" y="4419600"/>
          <p14:tracePt t="200306" x="5327650" y="4508500"/>
          <p14:tracePt t="200326" x="5308600" y="4578350"/>
          <p14:tracePt t="200340" x="5295900" y="4610100"/>
          <p14:tracePt t="200356" x="5283200" y="4635500"/>
          <p14:tracePt t="200373" x="5264150" y="4660900"/>
          <p14:tracePt t="200390" x="5245100" y="4679950"/>
          <p14:tracePt t="200406" x="5213350" y="4692650"/>
          <p14:tracePt t="200423" x="5200650" y="4699000"/>
          <p14:tracePt t="200440" x="5181600" y="4711700"/>
          <p14:tracePt t="200456" x="5156200" y="4718050"/>
          <p14:tracePt t="200478" x="5137150" y="4724400"/>
          <p14:tracePt t="200490" x="5118100" y="4730750"/>
          <p14:tracePt t="200506" x="5086350" y="4730750"/>
          <p14:tracePt t="200524" x="5041900" y="4730750"/>
          <p14:tracePt t="200540" x="5022850" y="4730750"/>
          <p14:tracePt t="200557" x="4997450" y="4730750"/>
          <p14:tracePt t="200559" x="4984750" y="4718050"/>
          <p14:tracePt t="200574" x="4965700" y="4692650"/>
          <p14:tracePt t="200590" x="4965700" y="4673600"/>
          <p14:tracePt t="200606" x="4927600" y="4572000"/>
          <p14:tracePt t="200623" x="4927600" y="4502150"/>
          <p14:tracePt t="200640" x="4914900" y="4432300"/>
          <p14:tracePt t="200657" x="4921250" y="4381500"/>
          <p14:tracePt t="200674" x="4921250" y="4330700"/>
          <p14:tracePt t="200690" x="4933950" y="4286250"/>
          <p14:tracePt t="200706" x="4946650" y="4260850"/>
          <p14:tracePt t="200723" x="4959350" y="4248150"/>
          <p14:tracePt t="200740" x="4972050" y="4222750"/>
          <p14:tracePt t="200759" x="4991100" y="4197350"/>
          <p14:tracePt t="200776" x="5016500" y="4178300"/>
          <p14:tracePt t="200790" x="5029200" y="4178300"/>
          <p14:tracePt t="200807" x="5060950" y="4178300"/>
          <p14:tracePt t="200825" x="5099050" y="4178300"/>
          <p14:tracePt t="200840" x="5137150" y="4178300"/>
          <p14:tracePt t="200857" x="5175250" y="4178300"/>
          <p14:tracePt t="200874" x="5213350" y="4191000"/>
          <p14:tracePt t="200890" x="5257800" y="4216400"/>
          <p14:tracePt t="200907" x="5295900" y="4241800"/>
          <p14:tracePt t="200923" x="5327650" y="4260850"/>
          <p14:tracePt t="200940" x="5353050" y="4279900"/>
          <p14:tracePt t="200948" x="5359400" y="4286250"/>
          <p14:tracePt t="200958" x="5372100" y="4318000"/>
          <p14:tracePt t="200976" x="5384800" y="4356100"/>
          <p14:tracePt t="200994" x="5397500" y="4400550"/>
          <p14:tracePt t="201009" x="5422900" y="4464050"/>
          <p14:tracePt t="201026" x="5435600" y="4540250"/>
          <p14:tracePt t="201040" x="5435600" y="4635500"/>
          <p14:tracePt t="201059" x="5422900" y="4705350"/>
          <p14:tracePt t="201076" x="5384800" y="4762500"/>
          <p14:tracePt t="201091" x="5334000" y="4781550"/>
          <p14:tracePt t="201107" x="5295900" y="4794250"/>
          <p14:tracePt t="201124" x="5264150" y="4800600"/>
          <p14:tracePt t="201139" x="5226050" y="4806950"/>
          <p14:tracePt t="201156" x="5187950" y="4806950"/>
          <p14:tracePt t="201173" x="5156200" y="4806950"/>
          <p14:tracePt t="201190" x="5124450" y="4806950"/>
          <p14:tracePt t="201196" x="5105400" y="4806950"/>
          <p14:tracePt t="201206" x="5073650" y="4806950"/>
          <p14:tracePt t="201227" x="5048250" y="4800600"/>
          <p14:tracePt t="201240" x="5010150" y="4794250"/>
          <p14:tracePt t="201260" x="4972050" y="4787900"/>
          <p14:tracePt t="201273" x="4946650" y="4787900"/>
          <p14:tracePt t="201293" x="4933950" y="4787900"/>
          <p14:tracePt t="201340" x="4940300" y="4781550"/>
          <p14:tracePt t="201357" x="4946650" y="4775200"/>
          <p14:tracePt t="201373" x="4959350" y="4768850"/>
          <p14:tracePt t="201390" x="4965700" y="4762500"/>
          <p14:tracePt t="201406" x="4965700" y="4749800"/>
          <p14:tracePt t="201423" x="4959350" y="4743450"/>
          <p14:tracePt t="201458" x="4953000" y="4737100"/>
          <p14:tracePt t="201478" x="4953000" y="4730750"/>
          <p14:tracePt t="201490" x="4953000" y="4724400"/>
          <p14:tracePt t="201511" x="4959350" y="4724400"/>
          <p14:tracePt t="201601" x="4959350" y="4730750"/>
          <p14:tracePt t="201616" x="4953000" y="4730750"/>
          <p14:tracePt t="201623" x="4953000" y="4737100"/>
          <p14:tracePt t="201679" x="4946650" y="4737100"/>
          <p14:tracePt t="201719" x="4946650" y="4730750"/>
          <p14:tracePt t="201727" x="4940300" y="4724400"/>
          <p14:tracePt t="201742" x="4940300" y="4711700"/>
          <p14:tracePt t="201759" x="4933950" y="4686300"/>
          <p14:tracePt t="201809" x="4933950" y="4679950"/>
          <p14:tracePt t="201930" x="4927600" y="4679950"/>
          <p14:tracePt t="201950" x="4921250" y="4679950"/>
          <p14:tracePt t="201967" x="4914900" y="4679950"/>
          <p14:tracePt t="201983" x="4914900" y="4673600"/>
          <p14:tracePt t="202015" x="4914900" y="4667250"/>
          <p14:tracePt t="202042" x="4914900" y="4660900"/>
          <p14:tracePt t="202118" x="4914900" y="4654550"/>
          <p14:tracePt t="202142" x="4914900" y="4648200"/>
          <p14:tracePt t="202151" x="4921250" y="4648200"/>
          <p14:tracePt t="202207" x="4921250" y="4641850"/>
          <p14:tracePt t="202430" x="4914900" y="4641850"/>
          <p14:tracePt t="202438" x="4908550" y="4641850"/>
          <p14:tracePt t="202450" x="4902200" y="4641850"/>
          <p14:tracePt t="202458" x="4895850" y="4641850"/>
          <p14:tracePt t="202518" x="4889500" y="4641850"/>
          <p14:tracePt t="202526" x="4883150" y="4641850"/>
          <p14:tracePt t="202540" x="4876800" y="4641850"/>
          <p14:tracePt t="202560" x="4857750" y="4641850"/>
          <p14:tracePt t="202590" x="4845050" y="4641850"/>
          <p14:tracePt t="202623" x="4838700" y="4641850"/>
          <p14:tracePt t="202640" x="4813300" y="4641850"/>
          <p14:tracePt t="202658" x="4787900" y="4641850"/>
          <p14:tracePt t="202673" x="4768850" y="4641850"/>
          <p14:tracePt t="202690" x="4743450" y="4641850"/>
          <p14:tracePt t="202706" x="4718050" y="4641850"/>
          <p14:tracePt t="202727" x="4692650" y="4641850"/>
          <p14:tracePt t="202740" x="4667250" y="4641850"/>
          <p14:tracePt t="202759" x="4635500" y="4641850"/>
          <p14:tracePt t="202775" x="4572000" y="4641850"/>
          <p14:tracePt t="202790" x="4552950" y="4641850"/>
          <p14:tracePt t="202807" x="4457700" y="4641850"/>
          <p14:tracePt t="202825" x="4394200" y="4641850"/>
          <p14:tracePt t="202840" x="4337050" y="4641850"/>
          <p14:tracePt t="202857" x="4279900" y="4641850"/>
          <p14:tracePt t="202873" x="4229100" y="4641850"/>
          <p14:tracePt t="202890" x="4191000" y="4641850"/>
          <p14:tracePt t="202907" x="4146550" y="4641850"/>
          <p14:tracePt t="202923" x="4095750" y="4641850"/>
          <p14:tracePt t="202940" x="4032250" y="4641850"/>
          <p14:tracePt t="202950" x="4000500" y="4648200"/>
          <p14:tracePt t="202954" x="3962400" y="4648200"/>
          <p14:tracePt t="202971" x="3886200" y="4648200"/>
          <p14:tracePt t="202978" x="3848100" y="4648200"/>
          <p14:tracePt t="202993" x="3759200" y="4648200"/>
          <p14:tracePt t="203008" x="3657600" y="4648200"/>
          <p14:tracePt t="203023" x="3556000" y="4648200"/>
          <p14:tracePt t="203043" x="3479800" y="4648200"/>
          <p14:tracePt t="203056" x="3435350" y="4648200"/>
          <p14:tracePt t="203075" x="3422650" y="4648200"/>
          <p14:tracePt t="203159" x="3429000" y="4648200"/>
          <p14:tracePt t="203167" x="3448050" y="4648200"/>
          <p14:tracePt t="203175" x="3454400" y="4648200"/>
          <p14:tracePt t="203190" x="3467100" y="4648200"/>
          <p14:tracePt t="203206" x="3498850" y="4635500"/>
          <p14:tracePt t="203223" x="3511550" y="4622800"/>
          <p14:tracePt t="203245" x="3511550" y="4616450"/>
          <p14:tracePt t="203260" x="3511550" y="4610100"/>
          <p14:tracePt t="203266" x="3511550" y="4603750"/>
          <p14:tracePt t="203273" x="3498850" y="4603750"/>
          <p14:tracePt t="203292" x="3486150" y="4603750"/>
          <p14:tracePt t="203324" x="3473450" y="4603750"/>
          <p14:tracePt t="203340" x="3460750" y="4603750"/>
          <p14:tracePt t="203342" x="3441700" y="4603750"/>
          <p14:tracePt t="203356" x="3429000" y="4603750"/>
          <p14:tracePt t="203373" x="3403600" y="4603750"/>
          <p14:tracePt t="203375" x="3390900" y="4610100"/>
          <p14:tracePt t="203391" x="3371850" y="4616450"/>
          <p14:tracePt t="203423" x="3365500" y="4616450"/>
          <p14:tracePt t="203476" x="3365500" y="4622800"/>
          <p14:tracePt t="203490" x="3365500" y="4641850"/>
          <p14:tracePt t="203508" x="3441700" y="4667250"/>
          <p14:tracePt t="203524" x="3524250" y="4679950"/>
          <p14:tracePt t="203525" x="3568700" y="4679950"/>
          <p14:tracePt t="203540" x="3613150" y="4679950"/>
          <p14:tracePt t="203556" x="3689350" y="4679950"/>
          <p14:tracePt t="203559" x="3714750" y="4679950"/>
          <p14:tracePt t="203576" x="3746500" y="4679950"/>
          <p14:tracePt t="203607" x="3746500" y="4673600"/>
          <p14:tracePt t="203681" x="3759200" y="4673600"/>
          <p14:tracePt t="203688" x="3765550" y="4679950"/>
          <p14:tracePt t="203706" x="3797300" y="4705350"/>
          <p14:tracePt t="203723" x="3873500" y="4749800"/>
          <p14:tracePt t="203740" x="3994150" y="4806950"/>
          <p14:tracePt t="203759" x="4216400" y="4883150"/>
          <p14:tracePt t="203776" x="4362450" y="4927600"/>
          <p14:tracePt t="203790" x="4432300" y="4953000"/>
          <p14:tracePt t="203806" x="4565650" y="5010150"/>
          <p14:tracePt t="203824" x="4591050" y="5022850"/>
          <p14:tracePt t="204047" x="4597400" y="5022850"/>
          <p14:tracePt t="204247" x="4591050" y="5022850"/>
          <p14:tracePt t="204261" x="4584700" y="5022850"/>
          <p14:tracePt t="204272" x="4572000" y="5022850"/>
          <p14:tracePt t="204295" x="4565650" y="5022850"/>
          <p14:tracePt t="204306" x="4565650" y="5029200"/>
          <p14:tracePt t="204325" x="4552950" y="5029200"/>
          <p14:tracePt t="204341" x="4546600" y="5035550"/>
          <p14:tracePt t="204357" x="4533900" y="5041900"/>
          <p14:tracePt t="204360" x="4527550" y="5041900"/>
          <p14:tracePt t="204374" x="4521200" y="5041900"/>
          <p14:tracePt t="204918" x="4533900" y="5041900"/>
          <p14:tracePt t="204929" x="4546600" y="5041900"/>
          <p14:tracePt t="204940" x="4559300" y="5041900"/>
          <p14:tracePt t="204946" x="4572000" y="5041900"/>
          <p14:tracePt t="204961" x="4610100" y="5041900"/>
          <p14:tracePt t="204973" x="4635500" y="5041900"/>
          <p14:tracePt t="204994" x="4737100" y="5041900"/>
          <p14:tracePt t="205009" x="4787900" y="5041900"/>
          <p14:tracePt t="205025" x="4838700" y="5041900"/>
          <p14:tracePt t="205040" x="4876800" y="5041900"/>
          <p14:tracePt t="205056" x="4914900" y="5041900"/>
          <p14:tracePt t="205076" x="4953000" y="5041900"/>
          <p14:tracePt t="205090" x="4984750" y="5041900"/>
          <p14:tracePt t="205106" x="5029200" y="5041900"/>
          <p14:tracePt t="205123" x="5060950" y="5041900"/>
          <p14:tracePt t="205140" x="5073650" y="5041900"/>
          <p14:tracePt t="205156" x="5080000" y="5041900"/>
          <p14:tracePt t="205173" x="5086350" y="5041900"/>
          <p14:tracePt t="205190" x="5099050" y="5041900"/>
          <p14:tracePt t="205206" x="5105400" y="5041900"/>
          <p14:tracePt t="205279" x="5111750" y="5041900"/>
          <p14:tracePt t="206138" x="5099050" y="5041900"/>
          <p14:tracePt t="206143" x="5073650" y="5041900"/>
          <p14:tracePt t="206157" x="5041900" y="5041900"/>
          <p14:tracePt t="206168" x="4946650" y="5060950"/>
          <p14:tracePt t="206178" x="4889500" y="5073650"/>
          <p14:tracePt t="206191" x="4775200" y="5111750"/>
          <p14:tracePt t="206207" x="4679950" y="5130800"/>
          <p14:tracePt t="206223" x="4610100" y="5156200"/>
          <p14:tracePt t="206243" x="4533900" y="5156200"/>
          <p14:tracePt t="206259" x="4464050" y="5156200"/>
          <p14:tracePt t="206273" x="4425950" y="5156200"/>
          <p14:tracePt t="206291" x="4406900" y="5156200"/>
          <p14:tracePt t="206306" x="4394200" y="5156200"/>
          <p14:tracePt t="206325" x="4387850" y="5156200"/>
          <p14:tracePt t="206449" x="4387850" y="5162550"/>
          <p14:tracePt t="207119" x="4387850" y="5156200"/>
          <p14:tracePt t="207127" x="4387850" y="5149850"/>
          <p14:tracePt t="207142" x="4394200" y="5149850"/>
          <p14:tracePt t="207157" x="4394200" y="5143500"/>
          <p14:tracePt t="207173" x="4400550" y="5143500"/>
          <p14:tracePt t="207206" x="4400550" y="5137150"/>
          <p14:tracePt t="207269" x="4406900" y="5137150"/>
          <p14:tracePt t="207337" x="4413250" y="5137150"/>
          <p14:tracePt t="207353" x="4419600" y="5130800"/>
          <p14:tracePt t="207387" x="4425950" y="5130800"/>
          <p14:tracePt t="207394" x="4432300" y="5130800"/>
          <p14:tracePt t="207407" x="4432300" y="5124450"/>
          <p14:tracePt t="207440" x="4438650" y="5124450"/>
          <p14:tracePt t="207714" x="4425950" y="5124450"/>
          <p14:tracePt t="207727" x="4419600" y="5124450"/>
          <p14:tracePt t="207734" x="4413250" y="5137150"/>
          <p14:tracePt t="207744" x="4406900" y="5137150"/>
          <p14:tracePt t="207761" x="4406900" y="5143500"/>
          <p14:tracePt t="207769" x="4400550" y="5143500"/>
          <p14:tracePt t="207778" x="4400550" y="5149850"/>
          <p14:tracePt t="207793" x="4394200" y="5162550"/>
          <p14:tracePt t="207806" x="4387850" y="5175250"/>
          <p14:tracePt t="207825" x="4381500" y="5187950"/>
          <p14:tracePt t="207840" x="4381500" y="5200650"/>
          <p14:tracePt t="207857" x="4381500" y="5207000"/>
          <p14:tracePt t="207873" x="4375150" y="5213350"/>
          <p14:tracePt t="207890" x="4368800" y="5226050"/>
          <p14:tracePt t="207907" x="4356100" y="5245100"/>
          <p14:tracePt t="207923" x="4356100" y="5264150"/>
          <p14:tracePt t="207940" x="4356100" y="5283200"/>
          <p14:tracePt t="207960" x="4356100" y="5302250"/>
          <p14:tracePt t="208008" x="4356100" y="5308600"/>
          <p14:tracePt t="208030" x="4356100" y="5314950"/>
          <p14:tracePt t="208039" x="4356100" y="5321300"/>
          <p14:tracePt t="208076" x="4356100" y="5327650"/>
          <p14:tracePt t="208090" x="4362450" y="5340350"/>
          <p14:tracePt t="208106" x="4375150" y="5346700"/>
          <p14:tracePt t="208123" x="4394200" y="5359400"/>
          <p14:tracePt t="208140" x="4425950" y="5378450"/>
          <p14:tracePt t="208157" x="4464050" y="5384800"/>
          <p14:tracePt t="208173" x="4489450" y="5384800"/>
          <p14:tracePt t="208176" x="4502150" y="5384800"/>
          <p14:tracePt t="208190" x="4508500" y="5384800"/>
          <p14:tracePt t="208206" x="4521200" y="5384800"/>
          <p14:tracePt t="208224" x="4527550" y="5384800"/>
          <p14:tracePt t="208261" x="4533900" y="5384800"/>
          <p14:tracePt t="208273" x="4552950" y="5384800"/>
          <p14:tracePt t="208290" x="4578350" y="5391150"/>
          <p14:tracePt t="208306" x="4622800" y="5397500"/>
          <p14:tracePt t="208325" x="4660900" y="5403850"/>
          <p14:tracePt t="208343" x="4711700" y="5410200"/>
          <p14:tracePt t="208356" x="4718050" y="5410200"/>
          <p14:tracePt t="208373" x="4724400" y="5410200"/>
          <p14:tracePt t="208438" x="4718050" y="5410200"/>
          <p14:tracePt t="208456" x="4711700" y="5410200"/>
          <p14:tracePt t="208474" x="4692650" y="5410200"/>
          <p14:tracePt t="208494" x="4660900" y="5410200"/>
          <p14:tracePt t="208510" x="4610100" y="5410200"/>
          <p14:tracePt t="208523" x="4559300" y="5410200"/>
          <p14:tracePt t="208540" x="4514850" y="5410200"/>
          <p14:tracePt t="208559" x="4470400" y="5416550"/>
          <p14:tracePt t="208762" x="4464050" y="5416550"/>
          <p14:tracePt t="208815" x="4457700" y="5416550"/>
          <p14:tracePt t="208977" x="4451350" y="5416550"/>
          <p14:tracePt t="209140" x="4464050" y="5416550"/>
          <p14:tracePt t="209149" x="4483100" y="5416550"/>
          <p14:tracePt t="209157" x="4502150" y="5416550"/>
          <p14:tracePt t="209173" x="4565650" y="5416550"/>
          <p14:tracePt t="209190" x="4629150" y="5416550"/>
          <p14:tracePt t="209210" x="4718050" y="5416550"/>
          <p14:tracePt t="209223" x="4762500" y="5416550"/>
          <p14:tracePt t="209244" x="4781550" y="5416550"/>
          <p14:tracePt t="209353" x="4768850" y="5416550"/>
          <p14:tracePt t="209359" x="4749800" y="5416550"/>
          <p14:tracePt t="209376" x="4692650" y="5416550"/>
          <p14:tracePt t="209390" x="4654550" y="5416550"/>
          <p14:tracePt t="209407" x="4546600" y="5416550"/>
          <p14:tracePt t="209423" x="4483100" y="5416550"/>
          <p14:tracePt t="209440" x="4425950" y="5416550"/>
          <p14:tracePt t="209457" x="4387850" y="5416550"/>
          <p14:tracePt t="209474" x="4368800" y="5416550"/>
          <p14:tracePt t="209494" x="4362450" y="5416550"/>
          <p14:tracePt t="209572" x="4368800" y="5416550"/>
          <p14:tracePt t="209581" x="4394200" y="5416550"/>
          <p14:tracePt t="209591" x="4457700" y="5416550"/>
          <p14:tracePt t="209608" x="4521200" y="5416550"/>
          <p14:tracePt t="209624" x="4591050" y="5416550"/>
          <p14:tracePt t="209642" x="4635500" y="5416550"/>
          <p14:tracePt t="209656" x="4667250" y="5416550"/>
          <p14:tracePt t="209673" x="4686300" y="5416550"/>
          <p14:tracePt t="209690" x="4699000" y="5416550"/>
          <p14:tracePt t="209772" x="4692650" y="5416550"/>
          <p14:tracePt t="209778" x="4667250" y="5416550"/>
          <p14:tracePt t="209791" x="4603750" y="5416550"/>
          <p14:tracePt t="209807" x="4552950" y="5416550"/>
          <p14:tracePt t="209826" x="4502150" y="5416550"/>
          <p14:tracePt t="209840" x="4457700" y="5416550"/>
          <p14:tracePt t="209856" x="4425950" y="5416550"/>
          <p14:tracePt t="209873" x="4419600" y="5416550"/>
          <p14:tracePt t="209923" x="4432300" y="5416550"/>
          <p14:tracePt t="209940" x="4470400" y="5416550"/>
          <p14:tracePt t="209956" x="4502150" y="5416550"/>
          <p14:tracePt t="209973" x="4540250" y="5416550"/>
          <p14:tracePt t="209994" x="4610100" y="5416550"/>
          <p14:tracePt t="210010" x="4654550" y="5416550"/>
          <p14:tracePt t="210023" x="4679950" y="5416550"/>
          <p14:tracePt t="210041" x="4692650" y="5416550"/>
          <p14:tracePt t="210111" x="4692650" y="5422900"/>
          <p14:tracePt t="210141" x="4686300" y="5422900"/>
          <p14:tracePt t="210148" x="4667250" y="5422900"/>
          <p14:tracePt t="210157" x="4641850" y="5422900"/>
          <p14:tracePt t="210173" x="4584700" y="5422900"/>
          <p14:tracePt t="210190" x="4540250" y="5422900"/>
          <p14:tracePt t="210197" x="4521200" y="5422900"/>
          <p14:tracePt t="210206" x="4502150" y="5422900"/>
          <p14:tracePt t="210224" x="4495800" y="5422900"/>
          <p14:tracePt t="210326" x="4521200" y="5422900"/>
          <p14:tracePt t="210337" x="4552950" y="5422900"/>
          <p14:tracePt t="210342" x="4584700" y="5422900"/>
          <p14:tracePt t="210356" x="4610100" y="5422900"/>
          <p14:tracePt t="210374" x="4679950" y="5422900"/>
          <p14:tracePt t="210390" x="4705350" y="5422900"/>
          <p14:tracePt t="210407" x="4724400" y="5422900"/>
          <p14:tracePt t="210457" x="4705350" y="5422900"/>
          <p14:tracePt t="210473" x="4660900" y="5422900"/>
          <p14:tracePt t="210492" x="4622800" y="5422900"/>
          <p14:tracePt t="210510" x="4565650" y="5422900"/>
          <p14:tracePt t="210523" x="4508500" y="5422900"/>
          <p14:tracePt t="210543" x="4438650" y="5422900"/>
          <p14:tracePt t="210556" x="4425950" y="5422900"/>
          <p14:tracePt t="210574" x="4419600" y="5422900"/>
          <p14:tracePt t="210648" x="4432300" y="5422900"/>
          <p14:tracePt t="210655" x="4451350" y="5422900"/>
          <p14:tracePt t="210673" x="4502150" y="5422900"/>
          <p14:tracePt t="210690" x="4559300" y="5422900"/>
          <p14:tracePt t="210706" x="4622800" y="5422900"/>
          <p14:tracePt t="210723" x="4679950" y="5422900"/>
          <p14:tracePt t="210743" x="4718050" y="5422900"/>
          <p14:tracePt t="210761" x="4730750" y="5422900"/>
          <p14:tracePt t="210830" x="4718050" y="5422900"/>
          <p14:tracePt t="210838" x="4699000" y="5422900"/>
          <p14:tracePt t="210857" x="4648200" y="5422900"/>
          <p14:tracePt t="210874" x="4591050" y="5422900"/>
          <p14:tracePt t="210890" x="4527550" y="5422900"/>
          <p14:tracePt t="210907" x="4489450" y="5422900"/>
          <p14:tracePt t="210924" x="4470400" y="5422900"/>
          <p14:tracePt t="210993" x="4476750" y="5422900"/>
          <p14:tracePt t="210999" x="4495800" y="5422900"/>
          <p14:tracePt t="211012" x="4521200" y="5422900"/>
          <p14:tracePt t="211023" x="4572000" y="5422900"/>
          <p14:tracePt t="211040" x="4616450" y="5422900"/>
          <p14:tracePt t="211057" x="4660900" y="5422900"/>
          <p14:tracePt t="211075" x="4679950" y="5422900"/>
          <p14:tracePt t="211139" x="4667250" y="5422900"/>
          <p14:tracePt t="211143" x="4641850" y="5422900"/>
          <p14:tracePt t="211156" x="4610100" y="5422900"/>
          <p14:tracePt t="211173" x="4559300" y="5422900"/>
          <p14:tracePt t="211191" x="4502150" y="5422900"/>
          <p14:tracePt t="211206" x="4489450" y="5422900"/>
          <p14:tracePt t="211240" x="4508500" y="5422900"/>
          <p14:tracePt t="211261" x="4559300" y="5422900"/>
          <p14:tracePt t="211273" x="4629150" y="5422900"/>
          <p14:tracePt t="211290" x="4686300" y="5422900"/>
          <p14:tracePt t="211306" x="4724400" y="5422900"/>
          <p14:tracePt t="211324" x="4730750" y="5422900"/>
          <p14:tracePt t="211375" x="4724400" y="5422900"/>
          <p14:tracePt t="211387" x="4711700" y="5422900"/>
          <p14:tracePt t="211392" x="4705350" y="5422900"/>
          <p14:tracePt t="211407" x="4699000" y="5422900"/>
          <p14:tracePt t="211487" x="4705350" y="5422900"/>
          <p14:tracePt t="211518" x="4705350" y="5410200"/>
          <p14:tracePt t="211527" x="4705350" y="5397500"/>
          <p14:tracePt t="211538" x="4705350" y="5384800"/>
          <p14:tracePt t="211557" x="4705350" y="5346700"/>
          <p14:tracePt t="211573" x="4705350" y="5314950"/>
          <p14:tracePt t="211590" x="4679950" y="5289550"/>
          <p14:tracePt t="211607" x="4635500" y="5245100"/>
          <p14:tracePt t="211624" x="4610100" y="5226050"/>
          <p14:tracePt t="211642" x="4584700" y="5213350"/>
          <p14:tracePt t="211656" x="4572000" y="5207000"/>
          <p14:tracePt t="211674" x="4565650" y="5200650"/>
          <p14:tracePt t="211690" x="4559300" y="5200650"/>
          <p14:tracePt t="211706" x="4540250" y="5194300"/>
          <p14:tracePt t="211727" x="4521200" y="5194300"/>
          <p14:tracePt t="211740" x="4489450" y="5194300"/>
          <p14:tracePt t="211759" x="4464050" y="5194300"/>
          <p14:tracePt t="211774" x="4432300" y="5181600"/>
          <p14:tracePt t="211790" x="4425950" y="5175250"/>
          <p14:tracePt t="211811" x="4419600" y="5175250"/>
          <p14:tracePt t="211953" x="4425950" y="5175250"/>
          <p14:tracePt t="211976" x="4425950" y="5168900"/>
          <p14:tracePt t="211983" x="4425950" y="5162550"/>
          <p14:tracePt t="211993" x="4438650" y="5162550"/>
          <p14:tracePt t="212009" x="4470400" y="5156200"/>
          <p14:tracePt t="212023" x="4521200" y="5156200"/>
          <p14:tracePt t="212040" x="4591050" y="5156200"/>
          <p14:tracePt t="212056" x="4679950" y="5156200"/>
          <p14:tracePt t="212075" x="4775200" y="5156200"/>
          <p14:tracePt t="212090" x="4883150" y="5156200"/>
          <p14:tracePt t="212107" x="4978400" y="5156200"/>
          <p14:tracePt t="212123" x="5035550" y="5156200"/>
          <p14:tracePt t="212142" x="5048250" y="5156200"/>
          <p14:tracePt t="212207" x="5041900" y="5156200"/>
          <p14:tracePt t="212215" x="5035550" y="5156200"/>
          <p14:tracePt t="212226" x="5022850" y="5156200"/>
          <p14:tracePt t="212243" x="4984750" y="5156200"/>
          <p14:tracePt t="212258" x="4933950" y="5156200"/>
          <p14:tracePt t="212273" x="4864100" y="5156200"/>
          <p14:tracePt t="212290" x="4794250" y="5156200"/>
          <p14:tracePt t="212311" x="4699000" y="5156200"/>
          <p14:tracePt t="212325" x="4679950" y="5156200"/>
          <p14:tracePt t="212340" x="4648200" y="5156200"/>
          <p14:tracePt t="212342" x="4635500" y="5156200"/>
          <p14:tracePt t="212356" x="4622800" y="5156200"/>
          <p14:tracePt t="212373" x="4597400" y="5156200"/>
          <p14:tracePt t="212376" x="4584700" y="5156200"/>
          <p14:tracePt t="212390" x="4572000" y="5156200"/>
          <p14:tracePt t="212407" x="4527550" y="5156200"/>
          <p14:tracePt t="212423" x="4495800" y="5156200"/>
          <p14:tracePt t="212440" x="4457700" y="5156200"/>
          <p14:tracePt t="212456" x="4419600" y="5156200"/>
          <p14:tracePt t="212477" x="4387850" y="5156200"/>
          <p14:tracePt t="212490" x="4381500" y="5156200"/>
          <p14:tracePt t="212558" x="4394200" y="5156200"/>
          <p14:tracePt t="212572" x="4400550" y="5156200"/>
          <p14:tracePt t="212579" x="4413250" y="5156200"/>
          <p14:tracePt t="212590" x="4432300" y="5156200"/>
          <p14:tracePt t="212606" x="4521200" y="5156200"/>
          <p14:tracePt t="212623" x="4603750" y="5156200"/>
          <p14:tracePt t="212640" x="4692650" y="5156200"/>
          <p14:tracePt t="212657" x="4775200" y="5156200"/>
          <p14:tracePt t="212673" x="4845050" y="5156200"/>
          <p14:tracePt t="212690" x="4908550" y="5156200"/>
          <p14:tracePt t="212706" x="4965700" y="5156200"/>
          <p14:tracePt t="212723" x="5003800" y="5156200"/>
          <p14:tracePt t="212742" x="5022850" y="5156200"/>
          <p14:tracePt t="212839" x="5010150" y="5156200"/>
          <p14:tracePt t="212847" x="4991100" y="5156200"/>
          <p14:tracePt t="212856" x="4965700" y="5156200"/>
          <p14:tracePt t="212875" x="4902200" y="5156200"/>
          <p14:tracePt t="212890" x="4838700" y="5156200"/>
          <p14:tracePt t="212907" x="4768850" y="5156200"/>
          <p14:tracePt t="212924" x="4699000" y="5149850"/>
          <p14:tracePt t="212940" x="4622800" y="5143500"/>
          <p14:tracePt t="212942" x="4591050" y="5143500"/>
          <p14:tracePt t="212961" x="4552950" y="5137150"/>
          <p14:tracePt t="212974" x="4546600" y="5137150"/>
          <p14:tracePt t="213142" x="4552950" y="5137150"/>
          <p14:tracePt t="213158" x="4559300" y="5137150"/>
          <p14:tracePt t="213535" x="4552950" y="5137150"/>
          <p14:tracePt t="213542" x="4546600" y="5137150"/>
          <p14:tracePt t="213556" x="4533900" y="5137150"/>
          <p14:tracePt t="213573" x="4514850" y="5137150"/>
          <p14:tracePt t="213590" x="4508500" y="5137150"/>
          <p14:tracePt t="213606" x="4495800" y="5124450"/>
          <p14:tracePt t="213624" x="4489450" y="5099050"/>
          <p14:tracePt t="213640" x="4483100" y="5073650"/>
          <p14:tracePt t="213657" x="4483100" y="5048250"/>
          <p14:tracePt t="213674" x="4521200" y="4997450"/>
          <p14:tracePt t="213690" x="4559300" y="4946650"/>
          <p14:tracePt t="213706" x="4591050" y="4889500"/>
          <p14:tracePt t="213723" x="4616450" y="4845050"/>
          <p14:tracePt t="213742" x="4629150" y="4800600"/>
          <p14:tracePt t="213761" x="4648200" y="4743450"/>
          <p14:tracePt t="213773" x="4654550" y="4737100"/>
          <p14:tracePt t="213791" x="4673600" y="4711700"/>
          <p14:tracePt t="213806" x="4686300" y="4673600"/>
          <p14:tracePt t="213825" x="4705350" y="4622800"/>
          <p14:tracePt t="213840" x="4705350" y="4578350"/>
          <p14:tracePt t="213857" x="4705350" y="4572000"/>
          <p14:tracePt t="213937" x="4711700" y="4572000"/>
          <p14:tracePt t="213983" x="4718050" y="4572000"/>
          <p14:tracePt t="213999" x="4724400" y="4578350"/>
          <p14:tracePt t="214012" x="4730750" y="4578350"/>
          <p14:tracePt t="214016" x="4737100" y="4578350"/>
          <p14:tracePt t="214204" x="4724400" y="4578350"/>
          <p14:tracePt t="214211" x="4711700" y="4578350"/>
          <p14:tracePt t="214226" x="4686300" y="4578350"/>
          <p14:tracePt t="214240" x="4629150" y="4578350"/>
          <p14:tracePt t="214259" x="4552950" y="4578350"/>
          <p14:tracePt t="214274" x="4464050" y="4578350"/>
          <p14:tracePt t="214292" x="4381500" y="4578350"/>
          <p14:tracePt t="214307" x="4292600" y="4578350"/>
          <p14:tracePt t="214326" x="4203700" y="4584700"/>
          <p14:tracePt t="214341" x="4108450" y="4584700"/>
          <p14:tracePt t="214357" x="4038600" y="4584700"/>
          <p14:tracePt t="214375" x="3968750" y="4584700"/>
          <p14:tracePt t="214390" x="3943350" y="4584700"/>
          <p14:tracePt t="214408" x="3898900" y="4591050"/>
          <p14:tracePt t="214424" x="3848100" y="4591050"/>
          <p14:tracePt t="214440" x="3784600" y="4591050"/>
          <p14:tracePt t="214456" x="3714750" y="4591050"/>
          <p14:tracePt t="214477" x="3638550" y="4591050"/>
          <p14:tracePt t="214492" x="3556000" y="4584700"/>
          <p14:tracePt t="214496" x="3511550" y="4584700"/>
          <p14:tracePt t="214511" x="3460750" y="4584700"/>
          <p14:tracePt t="214523" x="3371850" y="4578350"/>
          <p14:tracePt t="214540" x="3282950" y="4578350"/>
          <p14:tracePt t="214557" x="3213100" y="4578350"/>
          <p14:tracePt t="214575" x="3136900" y="4578350"/>
          <p14:tracePt t="214682" x="3143250" y="4578350"/>
          <p14:tracePt t="214687" x="3149600" y="4578350"/>
          <p14:tracePt t="214707" x="3168650" y="4578350"/>
          <p14:tracePt t="214728" x="3187700" y="4578350"/>
          <p14:tracePt t="214743" x="3219450" y="4578350"/>
          <p14:tracePt t="214759" x="3238500" y="4565650"/>
          <p14:tracePt t="214775" x="3321050" y="4559300"/>
          <p14:tracePt t="214790" x="3340100" y="4552950"/>
          <p14:tracePt t="214807" x="3352800" y="4546600"/>
          <p14:tracePt t="214841" x="3352800" y="4540250"/>
          <p14:tracePt t="214857" x="3346450" y="4540250"/>
          <p14:tracePt t="214873" x="3321050" y="4540250"/>
          <p14:tracePt t="214890" x="3289300" y="4540250"/>
          <p14:tracePt t="214907" x="3263900" y="4540250"/>
          <p14:tracePt t="214923" x="3238500" y="4552950"/>
          <p14:tracePt t="214940" x="3232150" y="4565650"/>
          <p14:tracePt t="214947" x="3232150" y="4578350"/>
          <p14:tracePt t="214951" x="3232150" y="4597400"/>
          <p14:tracePt t="214969" x="3263900" y="4610100"/>
          <p14:tracePt t="214978" x="3289300" y="4616450"/>
          <p14:tracePt t="214992" x="3327400" y="4629150"/>
          <p14:tracePt t="215009" x="3352800" y="4635500"/>
          <p14:tracePt t="215057" x="3359150" y="4635500"/>
          <p14:tracePt t="215193" x="3359150" y="4641850"/>
          <p14:tracePt t="215206" x="3346450" y="4641850"/>
          <p14:tracePt t="215224" x="3327400" y="4648200"/>
          <p14:tracePt t="215244" x="3308350" y="4654550"/>
          <p14:tracePt t="215259" x="3282950" y="4660900"/>
          <p14:tracePt t="215273" x="3270250" y="4667250"/>
          <p14:tracePt t="215290" x="3263900" y="4673600"/>
          <p14:tracePt t="215307" x="3244850" y="4679950"/>
          <p14:tracePt t="215324" x="3225800" y="4692650"/>
          <p14:tracePt t="215326" x="3213100" y="4692650"/>
          <p14:tracePt t="215340" x="3206750" y="4699000"/>
          <p14:tracePt t="215357" x="3175000" y="4705350"/>
          <p14:tracePt t="215373" x="3149600" y="4705350"/>
          <p14:tracePt t="215390" x="3130550" y="4711700"/>
          <p14:tracePt t="215407" x="3105150" y="4724400"/>
          <p14:tracePt t="215463" x="3098800" y="4724400"/>
          <p14:tracePt t="215477" x="3086100" y="4724400"/>
          <p14:tracePt t="215490" x="3060700" y="4724400"/>
          <p14:tracePt t="215509" x="3035300" y="4724400"/>
          <p14:tracePt t="215526" x="3009900" y="4724400"/>
          <p14:tracePt t="215540" x="2997200" y="4724400"/>
          <p14:tracePt t="215556" x="2965450" y="4724400"/>
          <p14:tracePt t="215561" x="2952750" y="4724400"/>
          <p14:tracePt t="215575" x="2914650" y="4724400"/>
          <p14:tracePt t="215590" x="2889250" y="4724400"/>
          <p14:tracePt t="215607" x="2813050" y="4724400"/>
          <p14:tracePt t="215624" x="2768600" y="4724400"/>
          <p14:tracePt t="215640" x="2736850" y="4724400"/>
          <p14:tracePt t="215656" x="2692400" y="4724400"/>
          <p14:tracePt t="215799" x="2692400" y="4718050"/>
          <p14:tracePt t="215816" x="2692400" y="4711700"/>
          <p14:tracePt t="215827" x="2711450" y="4711700"/>
          <p14:tracePt t="215830" x="2724150" y="4711700"/>
          <p14:tracePt t="215840" x="2743200" y="4705350"/>
          <p14:tracePt t="215856" x="2768600" y="4705350"/>
          <p14:tracePt t="215873" x="2781300" y="4705350"/>
          <p14:tracePt t="215890" x="2800350" y="4705350"/>
          <p14:tracePt t="215907" x="2832100" y="4705350"/>
          <p14:tracePt t="215924" x="2870200" y="4705350"/>
          <p14:tracePt t="215940" x="2901950" y="4705350"/>
          <p14:tracePt t="215942" x="2914650" y="4705350"/>
          <p14:tracePt t="215957" x="2921000" y="4705350"/>
          <p14:tracePt t="215974" x="2921000" y="4692650"/>
          <p14:tracePt t="215994" x="2908300" y="4686300"/>
          <p14:tracePt t="216010" x="2889250" y="4673600"/>
          <p14:tracePt t="216023" x="2851150" y="4654550"/>
          <p14:tracePt t="216040" x="2819400" y="4629150"/>
          <p14:tracePt t="216056" x="2781300" y="4603750"/>
          <p14:tracePt t="216077" x="2730500" y="4572000"/>
          <p14:tracePt t="216090" x="2679700" y="4533900"/>
          <p14:tracePt t="216107" x="2616200" y="4495800"/>
          <p14:tracePt t="216123" x="2559050" y="4445000"/>
          <p14:tracePt t="216142" x="2495550" y="4362450"/>
          <p14:tracePt t="216157" x="2419350" y="4286250"/>
          <p14:tracePt t="216173" x="2368550" y="4235450"/>
          <p14:tracePt t="216191" x="2355850" y="4210050"/>
          <p14:tracePt t="216206" x="2355850" y="4191000"/>
          <p14:tracePt t="216227" x="2381250" y="4152900"/>
          <p14:tracePt t="216241" x="2413000" y="4089400"/>
          <p14:tracePt t="216261" x="2432050" y="4051300"/>
          <p14:tracePt t="216275" x="2451100" y="4038600"/>
          <p14:tracePt t="216290" x="2482850" y="4019550"/>
          <p14:tracePt t="216307" x="2533650" y="4000500"/>
          <p14:tracePt t="216325" x="2590800" y="3987800"/>
          <p14:tracePt t="216340" x="2660650" y="3981450"/>
          <p14:tracePt t="216356" x="2743200" y="3981450"/>
          <p14:tracePt t="216359" x="2781300" y="3981450"/>
          <p14:tracePt t="216373" x="2819400" y="3981450"/>
          <p14:tracePt t="216390" x="2914650" y="3987800"/>
          <p14:tracePt t="216406" x="3022600" y="4013200"/>
          <p14:tracePt t="216423" x="3067050" y="4032250"/>
          <p14:tracePt t="216440" x="3092450" y="4057650"/>
          <p14:tracePt t="216456" x="3117850" y="4108450"/>
          <p14:tracePt t="216476" x="3124200" y="4152900"/>
          <p14:tracePt t="216491" x="3124200" y="4235450"/>
          <p14:tracePt t="216509" x="3130550" y="4324350"/>
          <p14:tracePt t="216523" x="3136900" y="4419600"/>
          <p14:tracePt t="216540" x="3124200" y="4489450"/>
          <p14:tracePt t="216556" x="3098800" y="4552950"/>
          <p14:tracePt t="216575" x="3028950" y="4622800"/>
          <p14:tracePt t="216590" x="2959100" y="4660900"/>
          <p14:tracePt t="216606" x="2857500" y="4686300"/>
          <p14:tracePt t="216623" x="2743200" y="4705350"/>
          <p14:tracePt t="216640" x="2641600" y="4711700"/>
          <p14:tracePt t="216656" x="2552700" y="4711700"/>
          <p14:tracePt t="216674" x="2501900" y="4711700"/>
          <p14:tracePt t="216690" x="2495550" y="4711700"/>
          <p14:tracePt t="216723" x="2495550" y="4692650"/>
          <p14:tracePt t="216728" x="2514600" y="4686300"/>
          <p14:tracePt t="216742" x="2571750" y="4673600"/>
          <p14:tracePt t="216759" x="2635250" y="4660900"/>
          <p14:tracePt t="216774" x="2667000" y="4660900"/>
          <p14:tracePt t="216790" x="2755900" y="4660900"/>
          <p14:tracePt t="216807" x="2844800" y="4660900"/>
          <p14:tracePt t="216825" x="2946400" y="4660900"/>
          <p14:tracePt t="216840" x="3041650" y="4673600"/>
          <p14:tracePt t="216857" x="3130550" y="4692650"/>
          <p14:tracePt t="216873" x="3232150" y="4692650"/>
          <p14:tracePt t="216890" x="3333750" y="4692650"/>
          <p14:tracePt t="216908" x="3429000" y="4692650"/>
          <p14:tracePt t="216923" x="3511550" y="4692650"/>
          <p14:tracePt t="216940" x="3581400" y="4692650"/>
          <p14:tracePt t="216956" x="3651250" y="4692650"/>
          <p14:tracePt t="216960" x="3683000" y="4692650"/>
          <p14:tracePt t="216977" x="3721100" y="4692650"/>
          <p14:tracePt t="216993" x="3746500" y="4692650"/>
          <p14:tracePt t="217010" x="3752850" y="4686300"/>
          <p14:tracePt t="217089" x="3746500" y="4679950"/>
          <p14:tracePt t="217094" x="3733800" y="4679950"/>
          <p14:tracePt t="217106" x="3714750" y="4673600"/>
          <p14:tracePt t="217123" x="3683000" y="4673600"/>
          <p14:tracePt t="217140" x="3644900" y="4673600"/>
          <p14:tracePt t="217157" x="3594100" y="4673600"/>
          <p14:tracePt t="217173" x="3575050" y="4667250"/>
          <p14:tracePt t="217177" x="3568700" y="4667250"/>
          <p14:tracePt t="217190" x="3562350" y="4648200"/>
          <p14:tracePt t="217206" x="3549650" y="4629150"/>
          <p14:tracePt t="217223" x="3543300" y="4622800"/>
          <p14:tracePt t="217240" x="3536950" y="4616450"/>
          <p14:tracePt t="217261" x="3524250" y="4616450"/>
          <p14:tracePt t="217278" x="3498850" y="4616450"/>
          <p14:tracePt t="217290" x="3492500" y="4616450"/>
          <p14:tracePt t="217307" x="3486150" y="4616450"/>
          <p14:tracePt t="217325" x="3473450" y="4616450"/>
          <p14:tracePt t="217340" x="3448050" y="4616450"/>
          <p14:tracePt t="217357" x="3397250" y="4616450"/>
          <p14:tracePt t="217373" x="3346450" y="4616450"/>
          <p14:tracePt t="217391" x="3308350" y="4616450"/>
          <p14:tracePt t="217451" x="3308350" y="4622800"/>
          <p14:tracePt t="217455" x="3302000" y="4622800"/>
          <p14:tracePt t="217476" x="3302000" y="4629150"/>
          <p14:tracePt t="217493" x="3295650" y="4635500"/>
          <p14:tracePt t="217511" x="3295650" y="4654550"/>
          <p14:tracePt t="217515" x="3295650" y="4667250"/>
          <p14:tracePt t="217523" x="3295650" y="4673600"/>
          <p14:tracePt t="217540" x="3327400" y="4692650"/>
          <p14:tracePt t="217560" x="3365500" y="4718050"/>
          <p14:tracePt t="217575" x="3378200" y="4724400"/>
          <p14:tracePt t="217590" x="3384550" y="4724400"/>
          <p14:tracePt t="217607" x="3384550" y="4730750"/>
          <p14:tracePt t="217624" x="3365500" y="4737100"/>
          <p14:tracePt t="217642" x="3333750" y="4749800"/>
          <p14:tracePt t="217657" x="3295650" y="4756150"/>
          <p14:tracePt t="217674" x="3251200" y="4762500"/>
          <p14:tracePt t="217690" x="3187700" y="4762500"/>
          <p14:tracePt t="217707" x="3124200" y="4762500"/>
          <p14:tracePt t="217728" x="3060700" y="4762500"/>
          <p14:tracePt t="217740" x="3054350" y="4762500"/>
          <p14:tracePt t="217760" x="3048000" y="4762500"/>
          <p14:tracePt t="217792" x="3041650" y="4762500"/>
          <p14:tracePt t="217841" x="3035300" y="4762500"/>
          <p14:tracePt t="217855" x="3028950" y="4762500"/>
          <p14:tracePt t="217879" x="3022600" y="4762500"/>
          <p14:tracePt t="217902" x="3016250" y="4762500"/>
          <p14:tracePt t="217928" x="3009900" y="4756150"/>
          <p14:tracePt t="217955" x="3003550" y="4749800"/>
          <p14:tracePt t="217960" x="2997200" y="4743450"/>
          <p14:tracePt t="217977" x="2990850" y="4730750"/>
          <p14:tracePt t="217991" x="2984500" y="4718050"/>
          <p14:tracePt t="218010" x="2978150" y="4718050"/>
          <p14:tracePt t="218040" x="2978150" y="4711700"/>
          <p14:tracePt t="218056" x="2978150" y="4705350"/>
          <p14:tracePt t="218075" x="2971800" y="4686300"/>
          <p14:tracePt t="218090" x="2971800" y="4667250"/>
          <p14:tracePt t="218107" x="2971800" y="4660900"/>
          <p14:tracePt t="218123" x="2971800" y="4648200"/>
          <p14:tracePt t="218140" x="2971800" y="4635500"/>
          <p14:tracePt t="218157" x="2984500" y="4622800"/>
          <p14:tracePt t="218173" x="3003550" y="4597400"/>
          <p14:tracePt t="218191" x="3035300" y="4578350"/>
          <p14:tracePt t="218207" x="3054350" y="4565650"/>
          <p14:tracePt t="218223" x="3067050" y="4565650"/>
          <p14:tracePt t="218243" x="3073400" y="4559300"/>
          <p14:tracePt t="218260" x="3086100" y="4559300"/>
          <p14:tracePt t="218276" x="3105150" y="4552950"/>
          <p14:tracePt t="218278" x="3117850" y="4552950"/>
          <p14:tracePt t="218292" x="3130550" y="4552950"/>
          <p14:tracePt t="218308" x="3162300" y="4552950"/>
          <p14:tracePt t="218326" x="3181350" y="4552950"/>
          <p14:tracePt t="218340" x="3187700" y="4552950"/>
          <p14:tracePt t="218356" x="3194050" y="4552950"/>
          <p14:tracePt t="218373" x="3206750" y="4552950"/>
          <p14:tracePt t="218391" x="3225800" y="4572000"/>
          <p14:tracePt t="218407" x="3238500" y="4584700"/>
          <p14:tracePt t="218423" x="3238500" y="4597400"/>
          <p14:tracePt t="218440" x="3238500" y="4622800"/>
          <p14:tracePt t="218457" x="3238500" y="4648200"/>
          <p14:tracePt t="218476" x="3225800" y="4679950"/>
          <p14:tracePt t="218490" x="3219450" y="4711700"/>
          <p14:tracePt t="218510" x="3206750" y="4730750"/>
          <p14:tracePt t="218523" x="3194050" y="4730750"/>
          <p14:tracePt t="218540" x="3168650" y="4743450"/>
          <p14:tracePt t="218558" x="3143250" y="4743450"/>
          <p14:tracePt t="218575" x="3098800" y="4756150"/>
          <p14:tracePt t="218591" x="3086100" y="4756150"/>
          <p14:tracePt t="218762" x="3079750" y="4756150"/>
          <p14:tracePt t="218767" x="3060700" y="4762500"/>
          <p14:tracePt t="218776" x="3048000" y="4768850"/>
          <p14:tracePt t="218790" x="3028950" y="4775200"/>
          <p14:tracePt t="218806" x="2965450" y="4794250"/>
          <p14:tracePt t="218825" x="2940050" y="4806950"/>
          <p14:tracePt t="218840" x="2908300" y="4806950"/>
          <p14:tracePt t="218857" x="2876550" y="4819650"/>
          <p14:tracePt t="218873" x="2857500" y="4832350"/>
          <p14:tracePt t="218890" x="2806700" y="4838700"/>
          <p14:tracePt t="218907" x="2755900" y="4838700"/>
          <p14:tracePt t="218923" x="2717800" y="4838700"/>
          <p14:tracePt t="218940" x="2686050" y="4838700"/>
          <p14:tracePt t="218956" x="2647950" y="4838700"/>
          <p14:tracePt t="218961" x="2635250" y="4838700"/>
          <p14:tracePt t="218976" x="2628900" y="4838700"/>
          <p14:tracePt t="219087" x="2622550" y="4838700"/>
          <p14:tracePt t="219095" x="2616200" y="4838700"/>
          <p14:tracePt t="219106" x="2609850" y="4838700"/>
          <p14:tracePt t="219123" x="2584450" y="4838700"/>
          <p14:tracePt t="219140" x="2565400" y="4838700"/>
          <p14:tracePt t="219158" x="2559050" y="4838700"/>
          <p14:tracePt t="219390" x="2559050" y="4832350"/>
          <p14:tracePt t="219399" x="2559050" y="4826000"/>
          <p14:tracePt t="219408" x="2565400" y="4826000"/>
          <p14:tracePt t="219423" x="2616200" y="4819650"/>
          <p14:tracePt t="219440" x="2667000" y="4819650"/>
          <p14:tracePt t="219456" x="2724150" y="4819650"/>
          <p14:tracePt t="219476" x="2774950" y="4813300"/>
          <p14:tracePt t="219494" x="2813050" y="4813300"/>
          <p14:tracePt t="219509" x="2832100" y="4813300"/>
          <p14:tracePt t="219622" x="2825750" y="4813300"/>
          <p14:tracePt t="219636" x="2819400" y="4813300"/>
          <p14:tracePt t="219644" x="2794000" y="4813300"/>
          <p14:tracePt t="219657" x="2749550" y="4813300"/>
          <p14:tracePt t="219673" x="2711450" y="4813300"/>
          <p14:tracePt t="219690" x="2686050" y="4813300"/>
          <p14:tracePt t="219706" x="2654300" y="4813300"/>
          <p14:tracePt t="219724" x="2647950" y="4813300"/>
          <p14:tracePt t="219790" x="2647950" y="4806950"/>
          <p14:tracePt t="219808" x="2660650" y="4800600"/>
          <p14:tracePt t="219815" x="2686050" y="4800600"/>
          <p14:tracePt t="219826" x="2711450" y="4800600"/>
          <p14:tracePt t="219840" x="2774950" y="4800600"/>
          <p14:tracePt t="219856" x="2825750" y="4800600"/>
          <p14:tracePt t="219875" x="2857500" y="4800600"/>
          <p14:tracePt t="219890" x="2863850" y="4800600"/>
          <p14:tracePt t="219949" x="2844800" y="4800600"/>
          <p14:tracePt t="219956" x="2825750" y="4800600"/>
          <p14:tracePt t="219977" x="2743200" y="4800600"/>
          <p14:tracePt t="219994" x="2705100" y="4800600"/>
          <p14:tracePt t="220010" x="2667000" y="4800600"/>
          <p14:tracePt t="220024" x="2641600" y="4800600"/>
          <p14:tracePt t="220041" x="2622550" y="4800600"/>
          <p14:tracePt t="220104" x="2635250" y="4800600"/>
          <p14:tracePt t="220123" x="2698750" y="4800600"/>
          <p14:tracePt t="220140" x="2743200" y="4775200"/>
          <p14:tracePt t="220157" x="2819400" y="4775200"/>
          <p14:tracePt t="220173" x="2863850" y="4775200"/>
          <p14:tracePt t="220190" x="2889250" y="4775200"/>
          <p14:tracePt t="220224" x="2876550" y="4775200"/>
          <p14:tracePt t="220231" x="2870200" y="4775200"/>
          <p14:tracePt t="220241" x="2857500" y="4775200"/>
          <p14:tracePt t="220261" x="2838450" y="4775200"/>
          <p14:tracePt t="220274" x="2813050" y="4775200"/>
          <p14:tracePt t="220290" x="2774950" y="4775200"/>
          <p14:tracePt t="220306" x="2730500" y="4775200"/>
          <p14:tracePt t="220325" x="2711450" y="4775200"/>
          <p14:tracePt t="220340" x="2705100" y="4775200"/>
          <p14:tracePt t="220390" x="2717800" y="4775200"/>
          <p14:tracePt t="220408" x="2724150" y="4768850"/>
          <p14:tracePt t="220423" x="2736850" y="4768850"/>
          <p14:tracePt t="220440" x="2749550" y="4768850"/>
          <p14:tracePt t="220456" x="2768600" y="4768850"/>
          <p14:tracePt t="220477" x="2800350" y="4768850"/>
          <p14:tracePt t="220494" x="2806700" y="4768850"/>
          <p14:tracePt t="220497" x="2813050" y="4775200"/>
          <p14:tracePt t="220509" x="2813050" y="4781550"/>
          <p14:tracePt t="220524" x="2813050" y="4800600"/>
          <p14:tracePt t="220540" x="2813050" y="4813300"/>
          <p14:tracePt t="220557" x="2787650" y="4845050"/>
          <p14:tracePt t="220576" x="2755900" y="4895850"/>
          <p14:tracePt t="220590" x="2730500" y="4927600"/>
          <p14:tracePt t="220607" x="2686050" y="4997450"/>
          <p14:tracePt t="220623" x="2673350" y="5016500"/>
          <p14:tracePt t="220640" x="2660650" y="5035550"/>
          <p14:tracePt t="220657" x="2647950" y="5054600"/>
          <p14:tracePt t="220674" x="2641600" y="5073650"/>
          <p14:tracePt t="220690" x="2635250" y="5092700"/>
          <p14:tracePt t="220707" x="2628900" y="5105400"/>
          <p14:tracePt t="220727" x="2616200" y="5111750"/>
          <p14:tracePt t="220740" x="2609850" y="5118100"/>
          <p14:tracePt t="220759" x="2597150" y="5124450"/>
          <p14:tracePt t="220762" x="2590800" y="5130800"/>
          <p14:tracePt t="220774" x="2584450" y="5137150"/>
          <p14:tracePt t="220790" x="2578100" y="5137150"/>
          <p14:tracePt t="220855" x="2571750" y="5137150"/>
          <p14:tracePt t="220865" x="2565400" y="5137150"/>
          <p14:tracePt t="220880" x="2565400" y="5143500"/>
          <p14:tracePt t="220948" x="2559050" y="5143500"/>
          <p14:tracePt t="221121" x="2559050" y="5137150"/>
          <p14:tracePt t="221223" x="2565400" y="5137150"/>
          <p14:tracePt t="221231" x="2590800" y="5137150"/>
          <p14:tracePt t="221243" x="2628900" y="5137150"/>
          <p14:tracePt t="221261" x="2698750" y="5137150"/>
          <p14:tracePt t="221273" x="2762250" y="5137150"/>
          <p14:tracePt t="221290" x="2819400" y="5137150"/>
          <p14:tracePt t="221307" x="2863850" y="5137150"/>
          <p14:tracePt t="221325" x="2882900" y="5137150"/>
          <p14:tracePt t="221373" x="2876550" y="5137150"/>
          <p14:tracePt t="221390" x="2851150" y="5137150"/>
          <p14:tracePt t="221407" x="2800350" y="5137150"/>
          <p14:tracePt t="221423" x="2743200" y="5130800"/>
          <p14:tracePt t="221440" x="2679700" y="5124450"/>
          <p14:tracePt t="221457" x="2628900" y="5118100"/>
          <p14:tracePt t="221478" x="2609850" y="5111750"/>
          <p14:tracePt t="221490" x="2603500" y="5111750"/>
          <p14:tracePt t="221526" x="2609850" y="5111750"/>
          <p14:tracePt t="221543" x="2628900" y="5111750"/>
          <p14:tracePt t="221557" x="2654300" y="5111750"/>
          <p14:tracePt t="221575" x="2743200" y="5111750"/>
          <p14:tracePt t="221590" x="2825750" y="5111750"/>
          <p14:tracePt t="221607" x="2889250" y="5111750"/>
          <p14:tracePt t="221623" x="2921000" y="5111750"/>
          <p14:tracePt t="221657" x="2927350" y="5111750"/>
          <p14:tracePt t="221673" x="2901950" y="5111750"/>
          <p14:tracePt t="221690" x="2838450" y="5111750"/>
          <p14:tracePt t="221706" x="2774950" y="5111750"/>
          <p14:tracePt t="221724" x="2711450" y="5111750"/>
          <p14:tracePt t="221740" x="2641600" y="5111750"/>
          <p14:tracePt t="221761" x="2597150" y="5111750"/>
          <p14:tracePt t="221773" x="2590800" y="5111750"/>
          <p14:tracePt t="221809" x="2616200" y="5111750"/>
          <p14:tracePt t="221828" x="2660650" y="5111750"/>
          <p14:tracePt t="221840" x="2717800" y="5111750"/>
          <p14:tracePt t="221857" x="2781300" y="5111750"/>
          <p14:tracePt t="221873" x="2825750" y="5111750"/>
          <p14:tracePt t="221890" x="2857500" y="5111750"/>
          <p14:tracePt t="221952" x="2825750" y="5111750"/>
          <p14:tracePt t="221976" x="2749550" y="5111750"/>
          <p14:tracePt t="221994" x="2705100" y="5111750"/>
          <p14:tracePt t="222009" x="2667000" y="5111750"/>
          <p14:tracePt t="222023" x="2654300" y="5111750"/>
          <p14:tracePt t="222075" x="2705100" y="5111750"/>
          <p14:tracePt t="222090" x="2762250" y="5111750"/>
          <p14:tracePt t="222106" x="2819400" y="5111750"/>
          <p14:tracePt t="222123" x="2857500" y="5111750"/>
          <p14:tracePt t="222140" x="2876550" y="5111750"/>
          <p14:tracePt t="222206" x="2870200" y="5111750"/>
          <p14:tracePt t="222215" x="2857500" y="5111750"/>
          <p14:tracePt t="222230" x="2832100" y="5111750"/>
          <p14:tracePt t="222240" x="2813050" y="5105400"/>
          <p14:tracePt t="222260" x="2774950" y="5092700"/>
          <p14:tracePt t="222273" x="2736850" y="5073650"/>
          <p14:tracePt t="222290" x="2698750" y="5060950"/>
          <p14:tracePt t="222307" x="2667000" y="5035550"/>
          <p14:tracePt t="222326" x="2654300" y="5010150"/>
          <p14:tracePt t="222340" x="2647950" y="4991100"/>
          <p14:tracePt t="222357" x="2647950" y="4972050"/>
          <p14:tracePt t="222374" x="2647950" y="4953000"/>
          <p14:tracePt t="222393" x="2647950" y="4914900"/>
          <p14:tracePt t="222407" x="2647950" y="4902200"/>
          <p14:tracePt t="222423" x="2654300" y="4902200"/>
          <p14:tracePt t="222475" x="2660650" y="4895850"/>
          <p14:tracePt t="222490" x="2679700" y="4889500"/>
          <p14:tracePt t="222508" x="2692400" y="4876800"/>
          <p14:tracePt t="222523" x="2698750" y="4870450"/>
          <p14:tracePt t="222528" x="2705100" y="4870450"/>
          <p14:tracePt t="222540" x="2711450" y="4870450"/>
          <p14:tracePt t="222556" x="2717800" y="4870450"/>
          <p14:tracePt t="222575" x="2730500" y="4864100"/>
          <p14:tracePt t="222590" x="2736850" y="4864100"/>
          <p14:tracePt t="222606" x="2743200" y="4857750"/>
          <p14:tracePt t="222751" x="2743200" y="4851400"/>
          <p14:tracePt t="222762" x="2743200" y="4845050"/>
          <p14:tracePt t="222767" x="2743200" y="4838700"/>
          <p14:tracePt t="222791" x="2743200" y="4832350"/>
          <p14:tracePt t="222810" x="2743200" y="4826000"/>
          <p14:tracePt t="222814" x="2743200" y="4819650"/>
          <p14:tracePt t="222825" x="2743200" y="4806950"/>
          <p14:tracePt t="222840" x="2743200" y="4787900"/>
          <p14:tracePt t="222857" x="2743200" y="4768850"/>
          <p14:tracePt t="222873" x="2743200" y="4749800"/>
          <p14:tracePt t="222890" x="2755900" y="4737100"/>
          <p14:tracePt t="222907" x="2762250" y="4718050"/>
          <p14:tracePt t="222923" x="2768600" y="4692650"/>
          <p14:tracePt t="222940" x="2774950" y="4686300"/>
          <p14:tracePt t="222982" x="2774950" y="4679950"/>
          <p14:tracePt t="222999" x="2768600" y="4679950"/>
          <p14:tracePt t="223013" x="2743200" y="4679950"/>
          <p14:tracePt t="223017" x="2743200" y="4673600"/>
          <p14:tracePt t="223023" x="2717800" y="4667250"/>
          <p14:tracePt t="223041" x="2660650" y="4648200"/>
          <p14:tracePt t="223057" x="2609850" y="4635500"/>
          <p14:tracePt t="223075" x="2584450" y="4629150"/>
          <p14:tracePt t="223090" x="2552700" y="4629150"/>
          <p14:tracePt t="223107" x="2533650" y="4629150"/>
          <p14:tracePt t="223124" x="2527300" y="4629150"/>
          <p14:tracePt t="223126" x="2520950" y="4629150"/>
          <p14:tracePt t="223157" x="2508250" y="4629150"/>
          <p14:tracePt t="223173" x="2501900" y="4629150"/>
          <p14:tracePt t="223190" x="2476500" y="4629150"/>
          <p14:tracePt t="223196" x="2470150" y="4629150"/>
          <p14:tracePt t="223207" x="2463800" y="4629150"/>
          <p14:tracePt t="223240" x="2457450" y="4629150"/>
          <p14:tracePt t="223262" x="2451100" y="4629150"/>
          <p14:tracePt t="223290" x="2444750" y="4629150"/>
          <p14:tracePt t="223360" x="2438400" y="4629150"/>
          <p14:tracePt t="223542" x="2432050" y="4629150"/>
          <p14:tracePt t="223558" x="2425700" y="4629150"/>
          <p14:tracePt t="223574" x="2425700" y="4635500"/>
          <p14:tracePt t="223590" x="2419350" y="4635500"/>
          <p14:tracePt t="223607" x="2413000" y="4641850"/>
          <p14:tracePt t="223623" x="2406650" y="4641850"/>
          <p14:tracePt t="223642" x="2400300" y="4641850"/>
          <p14:tracePt t="223657" x="2393950" y="4648200"/>
          <p14:tracePt t="223673" x="2368550" y="4660900"/>
          <p14:tracePt t="223690" x="2343150" y="4679950"/>
          <p14:tracePt t="223709" x="2305050" y="4699000"/>
          <p14:tracePt t="223727" x="2273300" y="4711700"/>
          <p14:tracePt t="223740" x="2260600" y="4724400"/>
          <p14:tracePt t="223759" x="2241550" y="4737100"/>
          <p14:tracePt t="223773" x="2241550" y="4743450"/>
          <p14:tracePt t="223790" x="2241550" y="4749800"/>
          <p14:tracePt t="223888" x="2241550" y="4743450"/>
          <p14:tracePt t="224127" x="2235200" y="4743450"/>
          <p14:tracePt t="224140" x="2222500" y="4743450"/>
          <p14:tracePt t="224149" x="2203450" y="4737100"/>
          <p14:tracePt t="224157" x="2184400" y="4730750"/>
          <p14:tracePt t="224159" x="2171700" y="4730750"/>
          <p14:tracePt t="224175" x="2120900" y="4730750"/>
          <p14:tracePt t="224192" x="2044700" y="4730750"/>
          <p14:tracePt t="224207" x="1974850" y="4718050"/>
          <p14:tracePt t="224228" x="1924050" y="4718050"/>
          <p14:tracePt t="224243" x="1879600" y="4705350"/>
          <p14:tracePt t="224261" x="1841500" y="4705350"/>
          <p14:tracePt t="224273" x="1809750" y="4692650"/>
          <p14:tracePt t="224290" x="1771650" y="4686300"/>
          <p14:tracePt t="224307" x="1758950" y="4679950"/>
          <p14:tracePt t="224326" x="1752600" y="4673600"/>
          <p14:tracePt t="224454" x="1758950" y="4692650"/>
          <p14:tracePt t="224464" x="1765300" y="4705350"/>
          <p14:tracePt t="224477" x="1771650" y="4730750"/>
          <p14:tracePt t="224494" x="1784350" y="4787900"/>
          <p14:tracePt t="224497" x="1790700" y="4826000"/>
          <p14:tracePt t="224510" x="1790700" y="4870450"/>
          <p14:tracePt t="224523" x="1790700" y="4953000"/>
          <p14:tracePt t="224540" x="1790700" y="5035550"/>
          <p14:tracePt t="224556" x="1784350" y="5105400"/>
          <p14:tracePt t="224576" x="1752600" y="5187950"/>
          <p14:tracePt t="224590" x="1746250" y="5213350"/>
          <p14:tracePt t="224606" x="1727200" y="5270500"/>
          <p14:tracePt t="224623" x="1720850" y="5289550"/>
          <p14:tracePt t="224641" x="1720850" y="5295900"/>
          <p14:tracePt t="224728" x="1733550" y="5295900"/>
          <p14:tracePt t="224735" x="1746250" y="5295900"/>
          <p14:tracePt t="224743" x="1765300" y="5302250"/>
          <p14:tracePt t="224758" x="1803400" y="5308600"/>
          <p14:tracePt t="224775" x="1892300" y="5334000"/>
          <p14:tracePt t="224790" x="2000250" y="5372100"/>
          <p14:tracePt t="224806" x="2146300" y="5422900"/>
          <p14:tracePt t="224826" x="2228850" y="5454650"/>
          <p14:tracePt t="224841" x="2298700" y="5480050"/>
          <p14:tracePt t="224857" x="2336800" y="5492750"/>
          <p14:tracePt t="224948" x="2336800" y="5486400"/>
          <p14:tracePt t="224954" x="2336800" y="5480050"/>
          <p14:tracePt t="224958" x="2336800" y="5473700"/>
          <p14:tracePt t="224976" x="2343150" y="5461000"/>
          <p14:tracePt t="224993" x="2343150" y="5429250"/>
          <p14:tracePt t="225010" x="2343150" y="5372100"/>
          <p14:tracePt t="225023" x="2349500" y="5308600"/>
          <p14:tracePt t="225040" x="2368550" y="5238750"/>
          <p14:tracePt t="225060" x="2387600" y="5168900"/>
          <p14:tracePt t="225076" x="2393950" y="5105400"/>
          <p14:tracePt t="225090" x="2400300" y="5048250"/>
          <p14:tracePt t="225107" x="2400300" y="4984750"/>
          <p14:tracePt t="225124" x="2400300" y="4914900"/>
          <p14:tracePt t="225140" x="2400300" y="4876800"/>
          <p14:tracePt t="225157" x="2400300" y="4864100"/>
          <p14:tracePt t="225173" x="2400300" y="4845050"/>
          <p14:tracePt t="225190" x="2400300" y="4832350"/>
          <p14:tracePt t="225207" x="2400300" y="4819650"/>
          <p14:tracePt t="225223" x="2393950" y="4813300"/>
          <p14:tracePt t="225240" x="2393950" y="4806950"/>
          <p14:tracePt t="225260" x="2393950" y="4800600"/>
          <p14:tracePt t="225353" x="2387600" y="4806950"/>
          <p14:tracePt t="225358" x="2381250" y="4813300"/>
          <p14:tracePt t="225373" x="2368550" y="4819650"/>
          <p14:tracePt t="225390" x="2355850" y="4826000"/>
          <p14:tracePt t="225392" x="2349500" y="4832350"/>
          <p14:tracePt t="225407" x="2343150" y="4838700"/>
          <p14:tracePt t="225423" x="2336800" y="4838700"/>
          <p14:tracePt t="225623" x="2336800" y="4845050"/>
          <p14:tracePt t="225636" x="2330450" y="4845050"/>
          <p14:tracePt t="226328" x="2330450" y="4857750"/>
          <p14:tracePt t="226337" x="2330450" y="4864100"/>
          <p14:tracePt t="226342" x="2330450" y="4876800"/>
          <p14:tracePt t="226356" x="2330450" y="4883150"/>
          <p14:tracePt t="226375" x="2330450" y="4902200"/>
          <p14:tracePt t="226390" x="2330450" y="4908550"/>
          <p14:tracePt t="226407" x="2336800" y="4921250"/>
          <p14:tracePt t="226424" x="2349500" y="4940300"/>
          <p14:tracePt t="226440" x="2362200" y="4984750"/>
          <p14:tracePt t="226456" x="2374900" y="5035550"/>
          <p14:tracePt t="226478" x="2374900" y="5099050"/>
          <p14:tracePt t="226490" x="2387600" y="5175250"/>
          <p14:tracePt t="226508" x="2413000" y="5257800"/>
          <p14:tracePt t="226524" x="2444750" y="5340350"/>
          <p14:tracePt t="226529" x="2444750" y="5359400"/>
          <p14:tracePt t="226542" x="2482850" y="5429250"/>
          <p14:tracePt t="226557" x="2501900" y="5467350"/>
          <p14:tracePt t="226575" x="2533650" y="5543550"/>
          <p14:tracePt t="226590" x="2552700" y="5575300"/>
          <p14:tracePt t="226607" x="2565400" y="5600700"/>
          <p14:tracePt t="226623" x="2565400" y="5619750"/>
          <p14:tracePt t="226641" x="2565400" y="5632450"/>
          <p14:tracePt t="226657" x="2546350" y="5651500"/>
          <p14:tracePt t="226674" x="2546350" y="5657850"/>
          <p14:tracePt t="226707" x="2533650" y="5657850"/>
          <p14:tracePt t="226728" x="2508250" y="5645150"/>
          <p14:tracePt t="226740" x="2495550" y="5638800"/>
          <p14:tracePt t="226759" x="2400300" y="5607050"/>
          <p14:tracePt t="226773" x="2362200" y="5594350"/>
          <p14:tracePt t="226790" x="2266950" y="5537200"/>
          <p14:tracePt t="226810" x="2222500" y="5499100"/>
          <p14:tracePt t="226825" x="2190750" y="5448300"/>
          <p14:tracePt t="226840" x="2165350" y="5384800"/>
          <p14:tracePt t="226857" x="2146300" y="5327650"/>
          <p14:tracePt t="226874" x="2146300" y="5251450"/>
          <p14:tracePt t="226890" x="2133600" y="5156200"/>
          <p14:tracePt t="226907" x="2120900" y="5060950"/>
          <p14:tracePt t="226924" x="2120900" y="4984750"/>
          <p14:tracePt t="226940" x="2108200" y="4889500"/>
          <p14:tracePt t="226960" x="2108200" y="4724400"/>
          <p14:tracePt t="226977" x="2120900" y="4603750"/>
          <p14:tracePt t="226990" x="2120900" y="4495800"/>
          <p14:tracePt t="227009" x="2152650" y="4400550"/>
          <p14:tracePt t="227023" x="2190750" y="4305300"/>
          <p14:tracePt t="227041" x="2216150" y="4222750"/>
          <p14:tracePt t="227057" x="2254250" y="4152900"/>
          <p14:tracePt t="227078" x="2305050" y="4083050"/>
          <p14:tracePt t="227090" x="2355850" y="4013200"/>
          <p14:tracePt t="227107" x="2400300" y="3956050"/>
          <p14:tracePt t="227123" x="2444750" y="3924300"/>
          <p14:tracePt t="227140" x="2495550" y="3886200"/>
          <p14:tracePt t="227157" x="2578100" y="3803650"/>
          <p14:tracePt t="227175" x="2736850" y="3702050"/>
          <p14:tracePt t="227190" x="2838450" y="3632200"/>
          <p14:tracePt t="227207" x="2933700" y="3575050"/>
          <p14:tracePt t="227224" x="3022600" y="3530600"/>
          <p14:tracePt t="227241" x="3117850" y="3505200"/>
          <p14:tracePt t="227260" x="3232150" y="3498850"/>
          <p14:tracePt t="227273" x="3352800" y="3486150"/>
          <p14:tracePt t="227290" x="3479800" y="3486150"/>
          <p14:tracePt t="227307" x="3600450" y="3486150"/>
          <p14:tracePt t="227323" x="3689350" y="3492500"/>
          <p14:tracePt t="227340" x="3771900" y="3505200"/>
          <p14:tracePt t="227357" x="3867150" y="3517900"/>
          <p14:tracePt t="227375" x="4038600" y="3524250"/>
          <p14:tracePt t="227390" x="4152900" y="3530600"/>
          <p14:tracePt t="227408" x="4260850" y="3556000"/>
          <p14:tracePt t="227425" x="4400550" y="3600450"/>
          <p14:tracePt t="227441" x="4540250" y="3644900"/>
          <p14:tracePt t="227459" x="4667250" y="3695700"/>
          <p14:tracePt t="227477" x="4800600" y="3740150"/>
          <p14:tracePt t="227494" x="4927600" y="3778250"/>
          <p14:tracePt t="227510" x="5041900" y="3816350"/>
          <p14:tracePt t="227524" x="5149850" y="3854450"/>
          <p14:tracePt t="227544" x="5283200" y="3898900"/>
          <p14:tracePt t="227557" x="5321300" y="3911600"/>
          <p14:tracePt t="227575" x="5448300" y="3962400"/>
          <p14:tracePt t="227590" x="5530850" y="3994150"/>
          <p14:tracePt t="227607" x="5600700" y="4044950"/>
          <p14:tracePt t="227624" x="5664200" y="4089400"/>
          <p14:tracePt t="227640" x="5746750" y="4171950"/>
          <p14:tracePt t="227657" x="5848350" y="4273550"/>
          <p14:tracePt t="227675" x="5930900" y="4356100"/>
          <p14:tracePt t="227690" x="6000750" y="4419600"/>
          <p14:tracePt t="227707" x="6032500" y="4470400"/>
          <p14:tracePt t="227727" x="6057900" y="4565650"/>
          <p14:tracePt t="227740" x="6057900" y="4603750"/>
          <p14:tracePt t="227759" x="6057900" y="4699000"/>
          <p14:tracePt t="227763" x="6057900" y="4749800"/>
          <p14:tracePt t="227773" x="6057900" y="4794250"/>
          <p14:tracePt t="227790" x="6057900" y="4902200"/>
          <p14:tracePt t="227792" x="6057900" y="4959350"/>
          <p14:tracePt t="227806" x="6057900" y="5086350"/>
          <p14:tracePt t="227824" x="6019800" y="5200650"/>
          <p14:tracePt t="227840" x="5981700" y="5302250"/>
          <p14:tracePt t="227857" x="5949950" y="5397500"/>
          <p14:tracePt t="227873" x="5905500" y="5480050"/>
          <p14:tracePt t="227890" x="5842000" y="5562600"/>
          <p14:tracePt t="227907" x="5784850" y="5664200"/>
          <p14:tracePt t="227924" x="5708650" y="5753100"/>
          <p14:tracePt t="227940" x="5651500" y="5835650"/>
          <p14:tracePt t="227957" x="5581650" y="5880100"/>
          <p14:tracePt t="227960" x="5549900" y="5905500"/>
          <p14:tracePt t="227976" x="5480050" y="5956300"/>
          <p14:tracePt t="227990" x="5416550" y="5994400"/>
          <p14:tracePt t="228011" x="5346700" y="6032500"/>
          <p14:tracePt t="228023" x="5289550" y="6064250"/>
          <p14:tracePt t="228042" x="5232400" y="6089650"/>
          <p14:tracePt t="228057" x="5175250" y="6108700"/>
          <p14:tracePt t="228076" x="5105400" y="6115050"/>
          <p14:tracePt t="228090" x="5022850" y="6134100"/>
          <p14:tracePt t="228111" x="4933950" y="6146800"/>
          <p14:tracePt t="228124" x="4826000" y="6146800"/>
          <p14:tracePt t="228140" x="4711700" y="6146800"/>
          <p14:tracePt t="228157" x="4591050" y="6146800"/>
          <p14:tracePt t="228175" x="4387850" y="6146800"/>
          <p14:tracePt t="228190" x="4324350" y="6146800"/>
          <p14:tracePt t="228206" x="4108450" y="6146800"/>
          <p14:tracePt t="228228" x="3962400" y="6153150"/>
          <p14:tracePt t="228240" x="3810000" y="6146800"/>
          <p14:tracePt t="228261" x="3651250" y="6096000"/>
          <p14:tracePt t="228274" x="3511550" y="6057900"/>
          <p14:tracePt t="228290" x="3409950" y="6019800"/>
          <p14:tracePt t="228306" x="3302000" y="5981700"/>
          <p14:tracePt t="228325" x="3200400" y="5949950"/>
          <p14:tracePt t="228340" x="3086100" y="5905500"/>
          <p14:tracePt t="228357" x="2971800" y="5848350"/>
          <p14:tracePt t="228359" x="2921000" y="5822950"/>
          <p14:tracePt t="228373" x="2863850" y="5791200"/>
          <p14:tracePt t="228393" x="2717800" y="5715000"/>
          <p14:tracePt t="228407" x="2616200" y="5676900"/>
          <p14:tracePt t="228423" x="2533650" y="5645150"/>
          <p14:tracePt t="228440" x="2476500" y="5626100"/>
          <p14:tracePt t="228457" x="2451100" y="5619750"/>
          <p14:tracePt t="228475" x="2438400" y="5607050"/>
          <p14:tracePt t="228490" x="2425700" y="5600700"/>
          <p14:tracePt t="228509" x="2413000" y="5581650"/>
          <p14:tracePt t="228523" x="2387600" y="5556250"/>
          <p14:tracePt t="228540" x="2349500" y="5524500"/>
          <p14:tracePt t="228557" x="2324100" y="5505450"/>
          <p14:tracePt t="228574" x="2317750" y="5499100"/>
          <p14:tracePt t="228590" x="2292350" y="5473700"/>
          <p14:tracePt t="228607" x="2279650" y="5467350"/>
          <p14:tracePt t="228623" x="2273300" y="54610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Java</a:t>
            </a:r>
            <a:r>
              <a:rPr lang="ko-KR" altLang="en-US" dirty="0"/>
              <a:t> </a:t>
            </a:r>
            <a:r>
              <a:rPr lang="en-US" altLang="ko-KR" dirty="0"/>
              <a:t>vs</a:t>
            </a:r>
            <a:r>
              <a:rPr lang="ko-KR" altLang="en-US" dirty="0"/>
              <a:t> </a:t>
            </a:r>
            <a:r>
              <a:rPr lang="en-US" altLang="ko-KR" dirty="0"/>
              <a:t>JavaScript (1)</a:t>
            </a:r>
            <a:endParaRPr lang="ko-KR" altLang="en-US" dirty="0"/>
          </a:p>
        </p:txBody>
      </p:sp>
      <p:sp>
        <p:nvSpPr>
          <p:cNvPr id="3" name="내용 개체 틀 2">
            <a:extLst>
              <a:ext uri="{FF2B5EF4-FFF2-40B4-BE49-F238E27FC236}">
                <a16:creationId xmlns:a16="http://schemas.microsoft.com/office/drawing/2014/main" id="{E42313F8-6DEA-438B-9A78-86DACA2B0D59}"/>
              </a:ext>
            </a:extLst>
          </p:cNvPr>
          <p:cNvSpPr>
            <a:spLocks noGrp="1"/>
          </p:cNvSpPr>
          <p:nvPr>
            <p:ph idx="1"/>
          </p:nvPr>
        </p:nvSpPr>
        <p:spPr/>
        <p:txBody>
          <a:bodyPr>
            <a:normAutofit fontScale="62500" lnSpcReduction="20000"/>
          </a:bodyPr>
          <a:lstStyle/>
          <a:p>
            <a:r>
              <a:rPr lang="ko-KR" altLang="en-US" dirty="0"/>
              <a:t>이름만 유사한 전혀 다른 언어</a:t>
            </a:r>
            <a:endParaRPr lang="en-US" altLang="ko-KR" dirty="0"/>
          </a:p>
          <a:p>
            <a:endParaRPr lang="en-US" altLang="ko-KR" dirty="0"/>
          </a:p>
          <a:p>
            <a:endParaRPr lang="en-US" altLang="ko-KR" dirty="0"/>
          </a:p>
          <a:p>
            <a:r>
              <a:rPr lang="en-US" altLang="ko-KR" dirty="0"/>
              <a:t>Java</a:t>
            </a:r>
          </a:p>
          <a:p>
            <a:pPr lvl="1"/>
            <a:r>
              <a:rPr lang="en-US" altLang="ko-KR" dirty="0"/>
              <a:t>Sun Microsystems</a:t>
            </a:r>
            <a:r>
              <a:rPr lang="ko-KR" altLang="en-US" dirty="0"/>
              <a:t>에서 </a:t>
            </a:r>
            <a:r>
              <a:rPr lang="ko-KR" altLang="en-US" dirty="0" err="1"/>
              <a:t>셋톱박스</a:t>
            </a:r>
            <a:r>
              <a:rPr lang="en-US" altLang="ko-KR" dirty="0"/>
              <a:t>, </a:t>
            </a:r>
            <a:r>
              <a:rPr lang="ko-KR" altLang="en-US" dirty="0"/>
              <a:t>전자레인지</a:t>
            </a:r>
            <a:r>
              <a:rPr lang="en-US" altLang="ko-KR" dirty="0"/>
              <a:t> </a:t>
            </a:r>
            <a:r>
              <a:rPr lang="ko-KR" altLang="en-US" dirty="0"/>
              <a:t>등에 활용할 수 있도록 호환성에 초점을 맞추어 개발한 언어</a:t>
            </a:r>
            <a:endParaRPr lang="en-US" altLang="ko-KR" dirty="0"/>
          </a:p>
          <a:p>
            <a:pPr lvl="1"/>
            <a:endParaRPr lang="en-US" altLang="ko-KR" dirty="0"/>
          </a:p>
          <a:p>
            <a:pPr lvl="1"/>
            <a:r>
              <a:rPr lang="ko-KR" altLang="en-US" dirty="0"/>
              <a:t>기존 임베디드 시스템에서의 제어 프로그래밍 </a:t>
            </a:r>
            <a:endParaRPr lang="en-US" altLang="ko-KR" dirty="0"/>
          </a:p>
          <a:p>
            <a:pPr lvl="2"/>
            <a:r>
              <a:rPr lang="ko-KR" altLang="en-US" dirty="0"/>
              <a:t>어셈블리</a:t>
            </a:r>
            <a:r>
              <a:rPr lang="en-US" altLang="ko-KR" dirty="0"/>
              <a:t>(assembly)</a:t>
            </a:r>
            <a:r>
              <a:rPr lang="ko-KR" altLang="en-US" dirty="0"/>
              <a:t>언어 </a:t>
            </a:r>
            <a:r>
              <a:rPr lang="en-US" altLang="ko-KR" dirty="0"/>
              <a:t>-&gt; CPU </a:t>
            </a:r>
            <a:r>
              <a:rPr lang="ko-KR" altLang="en-US" dirty="0"/>
              <a:t>마다 새롭게 코딩</a:t>
            </a:r>
            <a:endParaRPr lang="en-US" altLang="ko-KR" dirty="0"/>
          </a:p>
          <a:p>
            <a:pPr lvl="2"/>
            <a:r>
              <a:rPr lang="en-US" altLang="ko-KR" dirty="0"/>
              <a:t>CPU</a:t>
            </a:r>
            <a:r>
              <a:rPr lang="ko-KR" altLang="en-US" dirty="0"/>
              <a:t>에 무관하게 </a:t>
            </a:r>
            <a:r>
              <a:rPr lang="en-US" altLang="ko-KR" dirty="0"/>
              <a:t>Java Virtual Machine (JVM) </a:t>
            </a:r>
            <a:r>
              <a:rPr lang="ko-KR" altLang="en-US" dirty="0"/>
              <a:t>위에 </a:t>
            </a:r>
            <a:r>
              <a:rPr lang="en-US" altLang="ko-KR" dirty="0"/>
              <a:t>Java byte code  </a:t>
            </a:r>
            <a:r>
              <a:rPr lang="ko-KR" altLang="en-US" dirty="0"/>
              <a:t>를 실행하게 하여 호환성 제공</a:t>
            </a:r>
            <a:endParaRPr lang="en-US" altLang="ko-KR" dirty="0"/>
          </a:p>
          <a:p>
            <a:pPr lvl="3"/>
            <a:r>
              <a:rPr lang="ko-KR" altLang="en-US" dirty="0"/>
              <a:t>단 </a:t>
            </a:r>
            <a:r>
              <a:rPr lang="en-US" altLang="ko-KR" dirty="0"/>
              <a:t>JVM</a:t>
            </a:r>
            <a:r>
              <a:rPr lang="ko-KR" altLang="en-US" dirty="0"/>
              <a:t>을 올리는 작업은 </a:t>
            </a:r>
            <a:r>
              <a:rPr lang="en-US" altLang="ko-KR" dirty="0"/>
              <a:t>CPU </a:t>
            </a:r>
            <a:r>
              <a:rPr lang="ko-KR" altLang="en-US" dirty="0"/>
              <a:t>마다 새롭게 만들어야 함</a:t>
            </a:r>
            <a:endParaRPr lang="en-US" altLang="ko-KR" dirty="0"/>
          </a:p>
          <a:p>
            <a:pPr lvl="3"/>
            <a:r>
              <a:rPr lang="ko-KR" altLang="en-US" dirty="0"/>
              <a:t>또한 </a:t>
            </a:r>
            <a:r>
              <a:rPr lang="en-US" altLang="ko-KR" dirty="0"/>
              <a:t>JVM</a:t>
            </a:r>
            <a:r>
              <a:rPr lang="ko-KR" altLang="en-US" dirty="0"/>
              <a:t>은 </a:t>
            </a:r>
            <a:r>
              <a:rPr lang="en-US" altLang="ko-KR" dirty="0"/>
              <a:t>interpretation </a:t>
            </a:r>
            <a:r>
              <a:rPr lang="ko-KR" altLang="en-US" dirty="0"/>
              <a:t>방식이므로 느림</a:t>
            </a:r>
            <a:endParaRPr lang="en-US" altLang="ko-KR" dirty="0"/>
          </a:p>
          <a:p>
            <a:pPr lvl="4"/>
            <a:r>
              <a:rPr lang="en-US" altLang="ko-KR" dirty="0"/>
              <a:t>JIT (Just-In-Time) </a:t>
            </a:r>
            <a:r>
              <a:rPr lang="ko-KR" altLang="en-US" dirty="0"/>
              <a:t>컴파일러 등장으로 속도가 개선</a:t>
            </a:r>
            <a:endParaRPr lang="en-US" altLang="ko-KR" dirty="0"/>
          </a:p>
          <a:p>
            <a:pPr lvl="5"/>
            <a:r>
              <a:rPr lang="en-US" altLang="ko-KR" dirty="0"/>
              <a:t>byte code</a:t>
            </a:r>
            <a:r>
              <a:rPr lang="ko-KR" altLang="en-US" dirty="0"/>
              <a:t>가 실행될 때 실제 </a:t>
            </a:r>
            <a:r>
              <a:rPr lang="en-US" altLang="ko-KR" dirty="0"/>
              <a:t>machine instruction</a:t>
            </a:r>
            <a:r>
              <a:rPr lang="ko-KR" altLang="en-US" dirty="0"/>
              <a:t>으로 </a:t>
            </a:r>
            <a:r>
              <a:rPr lang="en-US" altLang="ko-KR" dirty="0"/>
              <a:t>compilation</a:t>
            </a:r>
            <a:r>
              <a:rPr lang="ko-KR" altLang="en-US" dirty="0"/>
              <a:t>을 수행</a:t>
            </a:r>
            <a:endParaRPr lang="en-US" altLang="ko-KR" dirty="0"/>
          </a:p>
          <a:p>
            <a:pPr lvl="5"/>
            <a:r>
              <a:rPr lang="en-US" altLang="ko-KR" dirty="0"/>
              <a:t> </a:t>
            </a:r>
            <a:r>
              <a:rPr lang="ko-KR" altLang="en-US" dirty="0"/>
              <a:t>두번째 실행될 때는 </a:t>
            </a:r>
            <a:r>
              <a:rPr lang="en-US" altLang="ko-KR" dirty="0"/>
              <a:t>machine instruction</a:t>
            </a:r>
            <a:r>
              <a:rPr lang="ko-KR" altLang="en-US" dirty="0"/>
              <a:t>이 바로 실행되므로 빠름</a:t>
            </a:r>
            <a:endParaRPr lang="en-US" altLang="ko-KR" dirty="0"/>
          </a:p>
          <a:p>
            <a:pPr lvl="1"/>
            <a:r>
              <a:rPr lang="ko-KR" altLang="en-US" dirty="0"/>
              <a:t>안드로이드 앱 개발에 자바 사용 후 주목받음</a:t>
            </a:r>
            <a:endParaRPr lang="en-US" altLang="ko-KR" dirty="0"/>
          </a:p>
          <a:p>
            <a:endParaRPr lang="en-US" altLang="ko-KR" dirty="0"/>
          </a:p>
          <a:p>
            <a:endParaRPr lang="en-US" altLang="ko-KR" dirty="0">
              <a:solidFill>
                <a:srgbClr val="FF0000"/>
              </a:solidFill>
            </a:endParaRPr>
          </a:p>
          <a:p>
            <a:endParaRPr lang="en-US" altLang="ko-KR" dirty="0"/>
          </a:p>
          <a:p>
            <a:endParaRPr lang="en-US" altLang="ko-KR" dirty="0"/>
          </a:p>
          <a:p>
            <a:endParaRPr lang="en-US" altLang="ko-KR" dirty="0"/>
          </a:p>
          <a:p>
            <a:endParaRPr lang="en-US" altLang="ko-KR" dirty="0"/>
          </a:p>
        </p:txBody>
      </p:sp>
      <p:pic>
        <p:nvPicPr>
          <p:cNvPr id="5" name="그림 4">
            <a:extLst>
              <a:ext uri="{FF2B5EF4-FFF2-40B4-BE49-F238E27FC236}">
                <a16:creationId xmlns:a16="http://schemas.microsoft.com/office/drawing/2014/main" id="{9C8D5A3D-BFE8-419D-B7ED-8040A53DD8A2}"/>
              </a:ext>
            </a:extLst>
          </p:cNvPr>
          <p:cNvPicPr>
            <a:picLocks noChangeAspect="1"/>
          </p:cNvPicPr>
          <p:nvPr/>
        </p:nvPicPr>
        <p:blipFill>
          <a:blip r:embed="rId2"/>
          <a:stretch>
            <a:fillRect/>
          </a:stretch>
        </p:blipFill>
        <p:spPr>
          <a:xfrm>
            <a:off x="5410200" y="1803584"/>
            <a:ext cx="1527726" cy="1033462"/>
          </a:xfrm>
          <a:prstGeom prst="rect">
            <a:avLst/>
          </a:prstGeom>
        </p:spPr>
      </p:pic>
    </p:spTree>
    <p:extLst>
      <p:ext uri="{BB962C8B-B14F-4D97-AF65-F5344CB8AC3E}">
        <p14:creationId xmlns:p14="http://schemas.microsoft.com/office/powerpoint/2010/main" val="744161106"/>
      </p:ext>
    </p:extLst>
  </p:cSld>
  <p:clrMapOvr>
    <a:masterClrMapping/>
  </p:clrMapOvr>
  <mc:AlternateContent xmlns:mc="http://schemas.openxmlformats.org/markup-compatibility/2006" xmlns:p14="http://schemas.microsoft.com/office/powerpoint/2010/main">
    <mc:Choice Requires="p14">
      <p:transition spd="slow" p14:dur="2000" advTm="774696"/>
    </mc:Choice>
    <mc:Fallback xmlns="">
      <p:transition spd="slow" advTm="774696"/>
    </mc:Fallback>
  </mc:AlternateContent>
  <p:extLst mod="1">
    <p:ext uri="{3A86A75C-4F4B-4683-9AE1-C65F6400EC91}">
      <p14:laserTraceLst xmlns:p14="http://schemas.microsoft.com/office/powerpoint/2010/main">
        <p14:tracePtLst>
          <p14:tracePt t="817" x="5003800" y="5537200"/>
          <p14:tracePt t="822" x="4972050" y="5492750"/>
          <p14:tracePt t="830" x="4927600" y="5435600"/>
          <p14:tracePt t="847" x="4813300" y="5251450"/>
          <p14:tracePt t="863" x="4648200" y="4984750"/>
          <p14:tracePt t="881" x="4445000" y="4648200"/>
          <p14:tracePt t="884" x="4318000" y="4451350"/>
          <p14:tracePt t="899" x="4203700" y="4273550"/>
          <p14:tracePt t="914" x="3943350" y="3879850"/>
          <p14:tracePt t="918" x="3841750" y="3740150"/>
          <p14:tracePt t="930" x="3752850" y="3600450"/>
          <p14:tracePt t="947" x="3606800" y="3359150"/>
          <p14:tracePt t="950" x="3549650" y="3282950"/>
          <p14:tracePt t="964" x="3492500" y="3200400"/>
          <p14:tracePt t="984" x="3352800" y="2952750"/>
          <p14:tracePt t="1001" x="3276600" y="2844800"/>
          <p14:tracePt t="1013" x="3213100" y="2781300"/>
          <p14:tracePt t="1030" x="3168650" y="2743200"/>
          <p14:tracePt t="1047" x="3181350" y="2749550"/>
          <p14:tracePt t="1066" x="3244850" y="2806700"/>
          <p14:tracePt t="1073" x="3270250" y="2838450"/>
          <p14:tracePt t="1075" x="3289300" y="2863850"/>
          <p14:tracePt t="1097" x="3302000" y="2863850"/>
          <p14:tracePt t="1215" x="3295650" y="2870200"/>
          <p14:tracePt t="1223" x="3282950" y="2889250"/>
          <p14:tracePt t="1231" x="3257550" y="2901950"/>
          <p14:tracePt t="1250" x="3162300" y="2870200"/>
          <p14:tracePt t="1265" x="2971800" y="2794000"/>
          <p14:tracePt t="1268" x="2863850" y="2736850"/>
          <p14:tracePt t="1280" x="2736850" y="2660650"/>
          <p14:tracePt t="1297" x="2495550" y="2482850"/>
          <p14:tracePt t="1316" x="2209800" y="2305050"/>
          <p14:tracePt t="1330" x="1936750" y="2146300"/>
          <p14:tracePt t="1347" x="1676400" y="2044700"/>
          <p14:tracePt t="1364" x="1435100" y="1962150"/>
          <p14:tracePt t="1367" x="1289050" y="1898650"/>
          <p14:tracePt t="1377" x="1162050" y="1835150"/>
          <p14:tracePt t="1387" x="1066800" y="1784350"/>
          <p14:tracePt t="1398" x="920750" y="1701800"/>
          <p14:tracePt t="1413" x="825500" y="1638300"/>
          <p14:tracePt t="1430" x="749300" y="1587500"/>
          <p14:tracePt t="1448" x="679450" y="1543050"/>
          <p14:tracePt t="1468" x="660400" y="1517650"/>
          <p14:tracePt t="1480" x="647700" y="1492250"/>
          <p14:tracePt t="1499" x="622300" y="1435100"/>
          <p14:tracePt t="1514" x="577850" y="1377950"/>
          <p14:tracePt t="1530" x="533400" y="1352550"/>
          <p14:tracePt t="1534" x="520700" y="1352550"/>
          <p14:tracePt t="1546" x="514350" y="1352550"/>
          <p14:tracePt t="1692" x="527050" y="1352550"/>
          <p14:tracePt t="1699" x="565150" y="1327150"/>
          <p14:tracePt t="1713" x="654050" y="1276350"/>
          <p14:tracePt t="1733" x="679450" y="1250950"/>
          <p14:tracePt t="1761" x="679450" y="1244600"/>
          <p14:tracePt t="1766" x="679450" y="1238250"/>
          <p14:tracePt t="1926" x="679450" y="1231900"/>
          <p14:tracePt t="1937" x="679450" y="1225550"/>
          <p14:tracePt t="2037" x="685800" y="1225550"/>
          <p14:tracePt t="2148" x="711200" y="1225550"/>
          <p14:tracePt t="2156" x="736600" y="1231900"/>
          <p14:tracePt t="2165" x="781050" y="1238250"/>
          <p14:tracePt t="2181" x="939800" y="1244600"/>
          <p14:tracePt t="2197" x="1092200" y="1250950"/>
          <p14:tracePt t="2214" x="1225550" y="1244600"/>
          <p14:tracePt t="2232" x="1346200" y="1244600"/>
          <p14:tracePt t="2249" x="1466850" y="1231900"/>
          <p14:tracePt t="2263" x="1574800" y="1225550"/>
          <p14:tracePt t="2280" x="1663700" y="1225550"/>
          <p14:tracePt t="2297" x="1701800" y="1225550"/>
          <p14:tracePt t="2316" x="1708150" y="1225550"/>
          <p14:tracePt t="2412" x="1695450" y="1225550"/>
          <p14:tracePt t="2430" x="1619250" y="1225550"/>
          <p14:tracePt t="2447" x="1543050" y="1212850"/>
          <p14:tracePt t="2463" x="1435100" y="1212850"/>
          <p14:tracePt t="2484" x="1327150" y="1244600"/>
          <p14:tracePt t="2492" x="1200150" y="1244600"/>
          <p14:tracePt t="2503" x="1143000" y="1244600"/>
          <p14:tracePt t="2517" x="1092200" y="1257300"/>
          <p14:tracePt t="2530" x="1073150" y="1257300"/>
          <p14:tracePt t="2549" x="1047750" y="1257300"/>
          <p14:tracePt t="2638" x="1047750" y="1250950"/>
          <p14:tracePt t="2645" x="1066800" y="1250950"/>
          <p14:tracePt t="2664" x="1123950" y="1238250"/>
          <p14:tracePt t="2680" x="1187450" y="1219200"/>
          <p14:tracePt t="2693" x="1301750" y="1225550"/>
          <p14:tracePt t="2702" x="1352550" y="1219200"/>
          <p14:tracePt t="2717" x="1536700" y="1219200"/>
          <p14:tracePt t="2730" x="1606550" y="1206500"/>
          <p14:tracePt t="2750" x="1822450" y="1200150"/>
          <p14:tracePt t="2764" x="1885950" y="1193800"/>
          <p14:tracePt t="2797" x="1873250" y="1187450"/>
          <p14:tracePt t="2815" x="1828800" y="1187450"/>
          <p14:tracePt t="2830" x="1733550" y="1187450"/>
          <p14:tracePt t="2847" x="1631950" y="1187450"/>
          <p14:tracePt t="2864" x="1574800" y="1181100"/>
          <p14:tracePt t="2880" x="1511300" y="1181100"/>
          <p14:tracePt t="2897" x="1473200" y="1174750"/>
          <p14:tracePt t="2914" x="1466850" y="1174750"/>
          <p14:tracePt t="2930" x="1479550" y="1174750"/>
          <p14:tracePt t="2937" x="1511300" y="1174750"/>
          <p14:tracePt t="2950" x="1638300" y="1206500"/>
          <p14:tracePt t="2964" x="1873250" y="1225550"/>
          <p14:tracePt t="2980" x="2184400" y="1238250"/>
          <p14:tracePt t="3000" x="2540000" y="1244600"/>
          <p14:tracePt t="3013" x="2838450" y="1244600"/>
          <p14:tracePt t="3031" x="3111500" y="1244600"/>
          <p14:tracePt t="3047" x="3352800" y="1244600"/>
          <p14:tracePt t="3065" x="3517900" y="1244600"/>
          <p14:tracePt t="3080" x="3562350" y="1238250"/>
          <p14:tracePt t="3097" x="3562350" y="1231900"/>
          <p14:tracePt t="3130" x="3511550" y="1225550"/>
          <p14:tracePt t="3133" x="3492500" y="1225550"/>
          <p14:tracePt t="3148" x="3479800" y="1225550"/>
          <p14:tracePt t="3180" x="3473450" y="1219200"/>
          <p14:tracePt t="3197" x="3448050" y="1212850"/>
          <p14:tracePt t="3214" x="3416300" y="1206500"/>
          <p14:tracePt t="3234" x="3365500" y="1200150"/>
          <p14:tracePt t="3249" x="3282950" y="1193800"/>
          <p14:tracePt t="3253" x="3225800" y="1193800"/>
          <p14:tracePt t="3263" x="3187700" y="1206500"/>
          <p14:tracePt t="3280" x="3086100" y="1206500"/>
          <p14:tracePt t="3301" x="2997200" y="1206500"/>
          <p14:tracePt t="3304" x="2959100" y="1206500"/>
          <p14:tracePt t="3313" x="2933700" y="1206500"/>
          <p14:tracePt t="3330" x="2914650" y="1206500"/>
          <p14:tracePt t="3347" x="2908300" y="1206500"/>
          <p14:tracePt t="3364" x="2901950" y="1206500"/>
          <p14:tracePt t="3429" x="2908300" y="1206500"/>
          <p14:tracePt t="3438" x="2927350" y="1206500"/>
          <p14:tracePt t="3447" x="2940050" y="1206500"/>
          <p14:tracePt t="3467" x="3028950" y="1206500"/>
          <p14:tracePt t="3480" x="3136900" y="1193800"/>
          <p14:tracePt t="3500" x="3302000" y="1174750"/>
          <p14:tracePt t="3513" x="3486150" y="1174750"/>
          <p14:tracePt t="3532" x="3740150" y="1168400"/>
          <p14:tracePt t="3547" x="3816350" y="1168400"/>
          <p14:tracePt t="3566" x="4032250" y="1168400"/>
          <p14:tracePt t="3572" x="4095750" y="1168400"/>
          <p14:tracePt t="3581" x="4146550" y="1168400"/>
          <p14:tracePt t="3597" x="4235450" y="1168400"/>
          <p14:tracePt t="3613" x="4318000" y="1168400"/>
          <p14:tracePt t="3630" x="4419600" y="1168400"/>
          <p14:tracePt t="3647" x="4527550" y="1168400"/>
          <p14:tracePt t="3663" x="4641850" y="1155700"/>
          <p14:tracePt t="3680" x="4730750" y="1155700"/>
          <p14:tracePt t="3700" x="4800600" y="1155700"/>
          <p14:tracePt t="3714" x="4857750" y="1155700"/>
          <p14:tracePt t="3730" x="4914900" y="1155700"/>
          <p14:tracePt t="3749" x="5003800" y="1155700"/>
          <p14:tracePt t="3764" x="5041900" y="1155700"/>
          <p14:tracePt t="3781" x="5162550" y="1162050"/>
          <p14:tracePt t="3797" x="5226050" y="1162050"/>
          <p14:tracePt t="3815" x="5283200" y="1162050"/>
          <p14:tracePt t="3830" x="5340350" y="1162050"/>
          <p14:tracePt t="3847" x="5378450" y="1162050"/>
          <p14:tracePt t="3864" x="5403850" y="1162050"/>
          <p14:tracePt t="3880" x="5410200" y="1162050"/>
          <p14:tracePt t="3884" x="5416550" y="1162050"/>
          <p14:tracePt t="4100" x="5410200" y="1162050"/>
          <p14:tracePt t="4108" x="5391150" y="1162050"/>
          <p14:tracePt t="4116" x="5372100" y="1162050"/>
          <p14:tracePt t="4130" x="5340350" y="1162050"/>
          <p14:tracePt t="4147" x="5295900" y="1162050"/>
          <p14:tracePt t="4150" x="5276850" y="1162050"/>
          <p14:tracePt t="4164" x="5226050" y="1162050"/>
          <p14:tracePt t="4180" x="5149850" y="1162050"/>
          <p14:tracePt t="4193" x="5099050" y="1162050"/>
          <p14:tracePt t="4198" x="5048250" y="1174750"/>
          <p14:tracePt t="4218" x="4889500" y="1174750"/>
          <p14:tracePt t="4230" x="4699000" y="1174750"/>
          <p14:tracePt t="4250" x="4521200" y="1174750"/>
          <p14:tracePt t="4257" x="4445000" y="1174750"/>
          <p14:tracePt t="4261" x="4381500" y="1174750"/>
          <p14:tracePt t="4280" x="4279900" y="1155700"/>
          <p14:tracePt t="4297" x="4171950" y="1149350"/>
          <p14:tracePt t="4315" x="4051300" y="1149350"/>
          <p14:tracePt t="4330" x="3924300" y="1149350"/>
          <p14:tracePt t="4348" x="3784600" y="1149350"/>
          <p14:tracePt t="4351" x="3695700" y="1149350"/>
          <p14:tracePt t="4364" x="3562350" y="1149350"/>
          <p14:tracePt t="4380" x="3460750" y="1149350"/>
          <p14:tracePt t="4397" x="3429000" y="1162050"/>
          <p14:tracePt t="4414" x="3422650" y="1162050"/>
          <p14:tracePt t="4430" x="3435350" y="1162050"/>
          <p14:tracePt t="4450" x="3448050" y="1174750"/>
          <p14:tracePt t="4464" x="3448050" y="1181100"/>
          <p14:tracePt t="4480" x="3390900" y="1206500"/>
          <p14:tracePt t="4499" x="3251200" y="1238250"/>
          <p14:tracePt t="4514" x="3041650" y="1276350"/>
          <p14:tracePt t="4530" x="2800350" y="1320800"/>
          <p14:tracePt t="4547" x="2540000" y="1339850"/>
          <p14:tracePt t="4550" x="2425700" y="1339850"/>
          <p14:tracePt t="4565" x="2222500" y="1339850"/>
          <p14:tracePt t="4580" x="2032000" y="1346200"/>
          <p14:tracePt t="4597" x="1879600" y="1346200"/>
          <p14:tracePt t="4614" x="1771650" y="1320800"/>
          <p14:tracePt t="4630" x="1682750" y="1295400"/>
          <p14:tracePt t="4647" x="1638300" y="1282700"/>
          <p14:tracePt t="4664" x="1625600" y="1270000"/>
          <p14:tracePt t="4680" x="1619250" y="1270000"/>
          <p14:tracePt t="4714" x="1612900" y="1270000"/>
          <p14:tracePt t="4733" x="1593850" y="1263650"/>
          <p14:tracePt t="4749" x="1543050" y="1250950"/>
          <p14:tracePt t="4764" x="1524000" y="1250950"/>
          <p14:tracePt t="4780" x="1524000" y="1244600"/>
          <p14:tracePt t="4908" x="1524000" y="1250950"/>
          <p14:tracePt t="4921" x="1524000" y="1257300"/>
          <p14:tracePt t="4939" x="1517650" y="1263650"/>
          <p14:tracePt t="4943" x="1498600" y="1276350"/>
          <p14:tracePt t="4950" x="1479550" y="1282700"/>
          <p14:tracePt t="4966" x="1416050" y="1301750"/>
          <p14:tracePt t="4983" x="1339850" y="1314450"/>
          <p14:tracePt t="5001" x="1270000" y="1333500"/>
          <p14:tracePt t="5015" x="1193800" y="1346200"/>
          <p14:tracePt t="5033" x="1130300" y="1365250"/>
          <p14:tracePt t="5047" x="1092200" y="1371600"/>
          <p14:tracePt t="5065" x="1047750" y="1371600"/>
          <p14:tracePt t="5080" x="1022350" y="1371600"/>
          <p14:tracePt t="5097" x="958850" y="1371600"/>
          <p14:tracePt t="5114" x="895350" y="1358900"/>
          <p14:tracePt t="5130" x="838200" y="1339850"/>
          <p14:tracePt t="5131" x="806450" y="1327150"/>
          <p14:tracePt t="5149" x="742950" y="1282700"/>
          <p14:tracePt t="5167" x="698500" y="1238250"/>
          <p14:tracePt t="5180" x="673100" y="1181100"/>
          <p14:tracePt t="5198" x="647700" y="1123950"/>
          <p14:tracePt t="5214" x="635000" y="1079500"/>
          <p14:tracePt t="5231" x="615950" y="1035050"/>
          <p14:tracePt t="5249" x="596900" y="996950"/>
          <p14:tracePt t="5259" x="590550" y="971550"/>
          <p14:tracePt t="5263" x="584200" y="933450"/>
          <p14:tracePt t="5268" x="571500" y="901700"/>
          <p14:tracePt t="5280" x="558800" y="869950"/>
          <p14:tracePt t="5284" x="552450" y="838200"/>
          <p14:tracePt t="5298" x="546100" y="819150"/>
          <p14:tracePt t="5314" x="539750" y="793750"/>
          <p14:tracePt t="5334" x="546100" y="762000"/>
          <p14:tracePt t="5347" x="552450" y="749300"/>
          <p14:tracePt t="5364" x="571500" y="679450"/>
          <p14:tracePt t="5381" x="596900" y="647700"/>
          <p14:tracePt t="5397" x="628650" y="622300"/>
          <p14:tracePt t="5414" x="660400" y="596900"/>
          <p14:tracePt t="5430" x="704850" y="571500"/>
          <p14:tracePt t="5448" x="768350" y="546100"/>
          <p14:tracePt t="5464" x="844550" y="527050"/>
          <p14:tracePt t="5485" x="920750" y="501650"/>
          <p14:tracePt t="5500" x="1003300" y="495300"/>
          <p14:tracePt t="5514" x="1073150" y="488950"/>
          <p14:tracePt t="5530" x="1149350" y="495300"/>
          <p14:tracePt t="5547" x="1206500" y="501650"/>
          <p14:tracePt t="5549" x="1225550" y="501650"/>
          <p14:tracePt t="5564" x="1257300" y="501650"/>
          <p14:tracePt t="5565" x="1289050" y="501650"/>
          <p14:tracePt t="5580" x="1358900" y="501650"/>
          <p14:tracePt t="5597" x="1435100" y="508000"/>
          <p14:tracePt t="5614" x="1511300" y="508000"/>
          <p14:tracePt t="5631" x="1568450" y="514350"/>
          <p14:tracePt t="5647" x="1587500" y="527050"/>
          <p14:tracePt t="5664" x="1606550" y="539750"/>
          <p14:tracePt t="5680" x="1644650" y="565150"/>
          <p14:tracePt t="5697" x="1695450" y="596900"/>
          <p14:tracePt t="5716" x="1746250" y="635000"/>
          <p14:tracePt t="5730" x="1752600" y="647700"/>
          <p14:tracePt t="5750" x="1771650" y="679450"/>
          <p14:tracePt t="5763" x="1771650" y="698500"/>
          <p14:tracePt t="5781" x="1803400" y="762000"/>
          <p14:tracePt t="5797" x="1822450" y="831850"/>
          <p14:tracePt t="5815" x="1828800" y="901700"/>
          <p14:tracePt t="5830" x="1835150" y="977900"/>
          <p14:tracePt t="5847" x="1809750" y="1041400"/>
          <p14:tracePt t="5864" x="1790700" y="1098550"/>
          <p14:tracePt t="5880" x="1778000" y="1149350"/>
          <p14:tracePt t="5886" x="1765300" y="1181100"/>
          <p14:tracePt t="5897" x="1752600" y="1206500"/>
          <p14:tracePt t="5914" x="1727200" y="1238250"/>
          <p14:tracePt t="5930" x="1701800" y="1270000"/>
          <p14:tracePt t="5935" x="1682750" y="1276350"/>
          <p14:tracePt t="5947" x="1670050" y="1289050"/>
          <p14:tracePt t="5963" x="1625600" y="1301750"/>
          <p14:tracePt t="5980" x="1606550" y="1308100"/>
          <p14:tracePt t="6000" x="1574800" y="1308100"/>
          <p14:tracePt t="6014" x="1562100" y="1308100"/>
          <p14:tracePt t="6069" x="1587500" y="1295400"/>
          <p14:tracePt t="6080" x="1619250" y="1270000"/>
          <p14:tracePt t="6097" x="1739900" y="1212850"/>
          <p14:tracePt t="6114" x="1879600" y="1168400"/>
          <p14:tracePt t="6118" x="1981200" y="1155700"/>
          <p14:tracePt t="6130" x="2089150" y="1136650"/>
          <p14:tracePt t="6147" x="2317750" y="1123950"/>
          <p14:tracePt t="6150" x="2451100" y="1117600"/>
          <p14:tracePt t="6164" x="2660650" y="1104900"/>
          <p14:tracePt t="6180" x="2857500" y="1098550"/>
          <p14:tracePt t="6197" x="3022600" y="1098550"/>
          <p14:tracePt t="6214" x="3194050" y="1098550"/>
          <p14:tracePt t="6234" x="3333750" y="1098550"/>
          <p14:tracePt t="6249" x="3441700" y="1098550"/>
          <p14:tracePt t="6264" x="3524250" y="1123950"/>
          <p14:tracePt t="6280" x="3575050" y="1123950"/>
          <p14:tracePt t="6297" x="3587750" y="1123950"/>
          <p14:tracePt t="6331" x="3606800" y="1130300"/>
          <p14:tracePt t="6351" x="3651250" y="1136650"/>
          <p14:tracePt t="6364" x="3663950" y="1143000"/>
          <p14:tracePt t="6383" x="3676650" y="1149350"/>
          <p14:tracePt t="6414" x="3644900" y="1162050"/>
          <p14:tracePt t="6430" x="3581400" y="1168400"/>
          <p14:tracePt t="6448" x="3498850" y="1168400"/>
          <p14:tracePt t="6467" x="3416300" y="1168400"/>
          <p14:tracePt t="6480" x="3295650" y="1162050"/>
          <p14:tracePt t="6500" x="3162300" y="1162050"/>
          <p14:tracePt t="6513" x="3028950" y="1143000"/>
          <p14:tracePt t="6530" x="2921000" y="1111250"/>
          <p14:tracePt t="6547" x="2832100" y="1098550"/>
          <p14:tracePt t="6548" x="2794000" y="1079500"/>
          <p14:tracePt t="6565" x="2717800" y="1035050"/>
          <p14:tracePt t="6580" x="2647950" y="990600"/>
          <p14:tracePt t="6600" x="2597150" y="952500"/>
          <p14:tracePt t="6614" x="2565400" y="914400"/>
          <p14:tracePt t="6630" x="2565400" y="876300"/>
          <p14:tracePt t="6648" x="2552700" y="825500"/>
          <p14:tracePt t="6664" x="2546350" y="768350"/>
          <p14:tracePt t="6680" x="2552700" y="685800"/>
          <p14:tracePt t="6699" x="2552700" y="615950"/>
          <p14:tracePt t="6714" x="2565400" y="565150"/>
          <p14:tracePt t="6730" x="2590800" y="520700"/>
          <p14:tracePt t="6750" x="2654300" y="463550"/>
          <p14:tracePt t="6764" x="2743200" y="431800"/>
          <p14:tracePt t="6780" x="2838450" y="400050"/>
          <p14:tracePt t="6797" x="2927350" y="381000"/>
          <p14:tracePt t="6815" x="3003550" y="381000"/>
          <p14:tracePt t="6830" x="3086100" y="374650"/>
          <p14:tracePt t="6847" x="3194050" y="374650"/>
          <p14:tracePt t="6864" x="3308350" y="368300"/>
          <p14:tracePt t="6880" x="3435350" y="368300"/>
          <p14:tracePt t="6889" x="3486150" y="368300"/>
          <p14:tracePt t="6897" x="3511550" y="387350"/>
          <p14:tracePt t="6913" x="3530600" y="400050"/>
          <p14:tracePt t="6930" x="3549650" y="412750"/>
          <p14:tracePt t="6938" x="3568700" y="431800"/>
          <p14:tracePt t="6947" x="3587750" y="450850"/>
          <p14:tracePt t="6965" x="3657600" y="533400"/>
          <p14:tracePt t="6984" x="3702050" y="596900"/>
          <p14:tracePt t="7000" x="3746500" y="666750"/>
          <p14:tracePt t="7014" x="3765550" y="730250"/>
          <p14:tracePt t="7030" x="3771900" y="793750"/>
          <p14:tracePt t="7047" x="3778250" y="850900"/>
          <p14:tracePt t="7066" x="3771900" y="920750"/>
          <p14:tracePt t="7070" x="3771900" y="958850"/>
          <p14:tracePt t="7080" x="3765550" y="996950"/>
          <p14:tracePt t="7097" x="3752850" y="1054100"/>
          <p14:tracePt t="7114" x="3727450" y="1098550"/>
          <p14:tracePt t="7130" x="3676650" y="1162050"/>
          <p14:tracePt t="7132" x="3651250" y="1193800"/>
          <p14:tracePt t="7147" x="3625850" y="1206500"/>
          <p14:tracePt t="7163" x="3594100" y="1231900"/>
          <p14:tracePt t="7180" x="3575050" y="1238250"/>
          <p14:tracePt t="7197" x="3556000" y="1250950"/>
          <p14:tracePt t="7217" x="3511550" y="1263650"/>
          <p14:tracePt t="7230" x="3397250" y="1282700"/>
          <p14:tracePt t="7250" x="3244850" y="1282700"/>
          <p14:tracePt t="7257" x="3162300" y="1282700"/>
          <p14:tracePt t="7264" x="3073400" y="1282700"/>
          <p14:tracePt t="7282" x="2927350" y="1282700"/>
          <p14:tracePt t="7297" x="2851150" y="1282700"/>
          <p14:tracePt t="7315" x="2800350" y="1270000"/>
          <p14:tracePt t="7330" x="2794000" y="1263650"/>
          <p14:tracePt t="7404" x="2800350" y="1257300"/>
          <p14:tracePt t="7412" x="2813050" y="1250950"/>
          <p14:tracePt t="7430" x="2832100" y="1244600"/>
          <p14:tracePt t="7447" x="2844800" y="1238250"/>
          <p14:tracePt t="7464" x="2851150" y="1238250"/>
          <p14:tracePt t="7581" x="2844800" y="1238250"/>
          <p14:tracePt t="7592" x="2819400" y="1238250"/>
          <p14:tracePt t="7597" x="2794000" y="1238250"/>
          <p14:tracePt t="7613" x="2724150" y="1244600"/>
          <p14:tracePt t="7630" x="2654300" y="1263650"/>
          <p14:tracePt t="7647" x="2571750" y="1289050"/>
          <p14:tracePt t="7664" x="2457450" y="1301750"/>
          <p14:tracePt t="7680" x="2292350" y="1308100"/>
          <p14:tracePt t="7701" x="2114550" y="1320800"/>
          <p14:tracePt t="7706" x="2038350" y="1314450"/>
          <p14:tracePt t="7714" x="1974850" y="1308100"/>
          <p14:tracePt t="7734" x="1752600" y="1276350"/>
          <p14:tracePt t="7749" x="1612900" y="1263650"/>
          <p14:tracePt t="7764" x="1498600" y="1257300"/>
          <p14:tracePt t="7781" x="1441450" y="1270000"/>
          <p14:tracePt t="7797" x="1409700" y="1263650"/>
          <p14:tracePt t="7815" x="1403350" y="1257300"/>
          <p14:tracePt t="7830" x="1403350" y="1225550"/>
          <p14:tracePt t="7847" x="1403350" y="1206500"/>
          <p14:tracePt t="7863" x="1403350" y="1193800"/>
          <p14:tracePt t="7880" x="1403350" y="1174750"/>
          <p14:tracePt t="7898" x="1390650" y="1168400"/>
          <p14:tracePt t="7914" x="1377950" y="1162050"/>
          <p14:tracePt t="7967" x="1377950" y="1200150"/>
          <p14:tracePt t="7981" x="1377950" y="1250950"/>
          <p14:tracePt t="8000" x="1428750" y="1327150"/>
          <p14:tracePt t="8014" x="1511300" y="1422400"/>
          <p14:tracePt t="8032" x="1631950" y="1517650"/>
          <p14:tracePt t="8047" x="1790700" y="1600200"/>
          <p14:tracePt t="8065" x="1987550" y="1663700"/>
          <p14:tracePt t="8080" x="2171700" y="1670050"/>
          <p14:tracePt t="8097" x="2381250" y="1676400"/>
          <p14:tracePt t="8099" x="2482850" y="1676400"/>
          <p14:tracePt t="8114" x="2590800" y="1670050"/>
          <p14:tracePt t="8130" x="2787650" y="1663700"/>
          <p14:tracePt t="8132" x="2857500" y="1644650"/>
          <p14:tracePt t="8147" x="2908300" y="1625600"/>
          <p14:tracePt t="8164" x="3022600" y="1543050"/>
          <p14:tracePt t="8180" x="3067050" y="1454150"/>
          <p14:tracePt t="8201" x="3111500" y="1352550"/>
          <p14:tracePt t="8214" x="3130550" y="1295400"/>
          <p14:tracePt t="8230" x="3143250" y="1282700"/>
          <p14:tracePt t="8249" x="3143250" y="1276350"/>
          <p14:tracePt t="8378" x="3143250" y="1282700"/>
          <p14:tracePt t="8388" x="3143250" y="1301750"/>
          <p14:tracePt t="8397" x="3124200" y="1314450"/>
          <p14:tracePt t="8414" x="3073400" y="1346200"/>
          <p14:tracePt t="8430" x="3009900" y="1371600"/>
          <p14:tracePt t="8451" x="2940050" y="1397000"/>
          <p14:tracePt t="8465" x="2870200" y="1435100"/>
          <p14:tracePt t="8484" x="2781300" y="1473200"/>
          <p14:tracePt t="8500" x="2698750" y="1511300"/>
          <p14:tracePt t="8514" x="2616200" y="1536700"/>
          <p14:tracePt t="8530" x="2540000" y="1562100"/>
          <p14:tracePt t="8532" x="2508250" y="1568450"/>
          <p14:tracePt t="8547" x="2470150" y="1568450"/>
          <p14:tracePt t="8566" x="2343150" y="1574800"/>
          <p14:tracePt t="8581" x="2228850" y="1568450"/>
          <p14:tracePt t="8597" x="2120900" y="1549400"/>
          <p14:tracePt t="8614" x="2038350" y="1562100"/>
          <p14:tracePt t="8630" x="1917700" y="1562100"/>
          <p14:tracePt t="8647" x="1822450" y="1549400"/>
          <p14:tracePt t="8664" x="1720850" y="1511300"/>
          <p14:tracePt t="8680" x="1638300" y="1479550"/>
          <p14:tracePt t="8697" x="1562100" y="1447800"/>
          <p14:tracePt t="8717" x="1485900" y="1416050"/>
          <p14:tracePt t="8730" x="1447800" y="1384300"/>
          <p14:tracePt t="8750" x="1422400" y="1333500"/>
          <p14:tracePt t="8764" x="1409700" y="1301750"/>
          <p14:tracePt t="8780" x="1409700" y="1270000"/>
          <p14:tracePt t="8797" x="1403350" y="1270000"/>
          <p14:tracePt t="9064" x="1416050" y="1270000"/>
          <p14:tracePt t="9069" x="1416050" y="1276350"/>
          <p14:tracePt t="9080" x="1422400" y="1289050"/>
          <p14:tracePt t="9097" x="1428750" y="1333500"/>
          <p14:tracePt t="9114" x="1466850" y="1365250"/>
          <p14:tracePt t="9130" x="1530350" y="1403350"/>
          <p14:tracePt t="9131" x="1568450" y="1422400"/>
          <p14:tracePt t="9148" x="1612900" y="1454150"/>
          <p14:tracePt t="9164" x="1797050" y="1543050"/>
          <p14:tracePt t="9180" x="1905000" y="1587500"/>
          <p14:tracePt t="9197" x="2057400" y="1619250"/>
          <p14:tracePt t="9214" x="2203450" y="1612900"/>
          <p14:tracePt t="9235" x="2317750" y="1587500"/>
          <p14:tracePt t="9249" x="2457450" y="1562100"/>
          <p14:tracePt t="9263" x="2571750" y="1504950"/>
          <p14:tracePt t="9280" x="2698750" y="1466850"/>
          <p14:tracePt t="9301" x="2851150" y="1409700"/>
          <p14:tracePt t="9314" x="2889250" y="1390650"/>
          <p14:tracePt t="9330" x="2940050" y="1371600"/>
          <p14:tracePt t="9350" x="2978150" y="1339850"/>
          <p14:tracePt t="9364" x="2990850" y="1327150"/>
          <p14:tracePt t="9380" x="2997200" y="1289050"/>
          <p14:tracePt t="9397" x="3003550" y="1282700"/>
          <p14:tracePt t="9516" x="2978150" y="1295400"/>
          <p14:tracePt t="9525" x="2959100" y="1301750"/>
          <p14:tracePt t="9532" x="2927350" y="1308100"/>
          <p14:tracePt t="9548" x="2901950" y="1320800"/>
          <p14:tracePt t="9565" x="2832100" y="1365250"/>
          <p14:tracePt t="9580" x="2800350" y="1377950"/>
          <p14:tracePt t="9597" x="2781300" y="1384300"/>
          <p14:tracePt t="9613" x="2781300" y="1390650"/>
          <p14:tracePt t="9630" x="2768600" y="1390650"/>
          <p14:tracePt t="9648" x="2730500" y="1409700"/>
          <p14:tracePt t="9664" x="2673350" y="1454150"/>
          <p14:tracePt t="9680" x="2590800" y="1492250"/>
          <p14:tracePt t="9697" x="2489200" y="1536700"/>
          <p14:tracePt t="9714" x="2406650" y="1555750"/>
          <p14:tracePt t="9730" x="2317750" y="1568450"/>
          <p14:tracePt t="9750" x="2184400" y="1555750"/>
          <p14:tracePt t="9756" x="2133600" y="1549400"/>
          <p14:tracePt t="9781" x="2000250" y="1511300"/>
          <p14:tracePt t="9797" x="1917700" y="1479550"/>
          <p14:tracePt t="9817" x="1873250" y="1460500"/>
          <p14:tracePt t="9830" x="1822450" y="1447800"/>
          <p14:tracePt t="9847" x="1771650" y="1416050"/>
          <p14:tracePt t="9864" x="1720850" y="1377950"/>
          <p14:tracePt t="9881" x="1663700" y="1320800"/>
          <p14:tracePt t="9883" x="1631950" y="1301750"/>
          <p14:tracePt t="9900" x="1568450" y="1244600"/>
          <p14:tracePt t="9914" x="1543050" y="1231900"/>
          <p14:tracePt t="9930" x="1504950" y="1193800"/>
          <p14:tracePt t="9942" x="1473200" y="1168400"/>
          <p14:tracePt t="9957" x="1454150" y="1130300"/>
          <p14:tracePt t="9964" x="1441450" y="1117600"/>
          <p14:tracePt t="9983" x="1428750" y="1098550"/>
          <p14:tracePt t="10209" x="1422400" y="1098550"/>
          <p14:tracePt t="10249" x="1416050" y="1098550"/>
          <p14:tracePt t="12022" x="1422400" y="1104900"/>
          <p14:tracePt t="12030" x="1428750" y="1104900"/>
          <p14:tracePt t="12047" x="1447800" y="1111250"/>
          <p14:tracePt t="12065" x="1454150" y="1111250"/>
          <p14:tracePt t="12097" x="1460500" y="1111250"/>
          <p14:tracePt t="12132" x="1460500" y="1130300"/>
          <p14:tracePt t="12140" x="1460500" y="1149350"/>
          <p14:tracePt t="12150" x="1460500" y="1174750"/>
          <p14:tracePt t="12164" x="1460500" y="1244600"/>
          <p14:tracePt t="12180" x="1454150" y="1295400"/>
          <p14:tracePt t="12197" x="1485900" y="1377950"/>
          <p14:tracePt t="12214" x="1524000" y="1428750"/>
          <p14:tracePt t="12235" x="1562100" y="1473200"/>
          <p14:tracePt t="12250" x="1612900" y="1504950"/>
          <p14:tracePt t="12264" x="1682750" y="1517650"/>
          <p14:tracePt t="12280" x="1758950" y="1543050"/>
          <p14:tracePt t="12297" x="1822450" y="1568450"/>
          <p14:tracePt t="12318" x="1866900" y="1581150"/>
          <p14:tracePt t="12330" x="1911350" y="1587500"/>
          <p14:tracePt t="12347" x="1968500" y="1587500"/>
          <p14:tracePt t="12364" x="2070100" y="1574800"/>
          <p14:tracePt t="12380" x="2152650" y="1587500"/>
          <p14:tracePt t="12398" x="2260600" y="1587500"/>
          <p14:tracePt t="12414" x="2343150" y="1581150"/>
          <p14:tracePt t="12430" x="2425700" y="1568450"/>
          <p14:tracePt t="12447" x="2482850" y="1524000"/>
          <p14:tracePt t="12465" x="2559050" y="1485900"/>
          <p14:tracePt t="12480" x="2635250" y="1460500"/>
          <p14:tracePt t="12498" x="2698750" y="1447800"/>
          <p14:tracePt t="12514" x="2768600" y="1422400"/>
          <p14:tracePt t="12532" x="2889250" y="1384300"/>
          <p14:tracePt t="12547" x="2921000" y="1371600"/>
          <p14:tracePt t="12565" x="2997200" y="1314450"/>
          <p14:tracePt t="12582" x="3041650" y="1276350"/>
          <p14:tracePt t="12597" x="3073400" y="1244600"/>
          <p14:tracePt t="12614" x="3098800" y="1206500"/>
          <p14:tracePt t="12630" x="3130550" y="1155700"/>
          <p14:tracePt t="12647" x="3143250" y="1123950"/>
          <p14:tracePt t="12664" x="3149600" y="1117600"/>
          <p14:tracePt t="12868" x="3149600" y="1111250"/>
          <p14:tracePt t="12925" x="3143250" y="1111250"/>
          <p14:tracePt t="12937" x="3136900" y="1111250"/>
          <p14:tracePt t="12944" x="3124200" y="1117600"/>
          <p14:tracePt t="12950" x="3117850" y="1149350"/>
          <p14:tracePt t="12967" x="3079750" y="1193800"/>
          <p14:tracePt t="12982" x="3035300" y="1250950"/>
          <p14:tracePt t="12999" x="2971800" y="1301750"/>
          <p14:tracePt t="13014" x="2895600" y="1339850"/>
          <p14:tracePt t="13030" x="2825750" y="1384300"/>
          <p14:tracePt t="13047" x="2755900" y="1428750"/>
          <p14:tracePt t="13066" x="2679700" y="1473200"/>
          <p14:tracePt t="13071" x="2647950" y="1492250"/>
          <p14:tracePt t="13081" x="2609850" y="1517650"/>
          <p14:tracePt t="13097" x="2546350" y="1543050"/>
          <p14:tracePt t="13114" x="2482850" y="1562100"/>
          <p14:tracePt t="13130" x="2406650" y="1581150"/>
          <p14:tracePt t="13133" x="2368550" y="1593850"/>
          <p14:tracePt t="13147" x="2343150" y="1600200"/>
          <p14:tracePt t="13164" x="2228850" y="1600200"/>
          <p14:tracePt t="13180" x="2190750" y="1600200"/>
          <p14:tracePt t="13197" x="2133600" y="1593850"/>
          <p14:tracePt t="13216" x="2057400" y="1562100"/>
          <p14:tracePt t="13230" x="1987550" y="1543050"/>
          <p14:tracePt t="13250" x="1885950" y="1498600"/>
          <p14:tracePt t="13264" x="1809750" y="1466850"/>
          <p14:tracePt t="13280" x="1752600" y="1422400"/>
          <p14:tracePt t="13299" x="1727200" y="1377950"/>
          <p14:tracePt t="13314" x="1695450" y="1333500"/>
          <p14:tracePt t="13316" x="1676400" y="1314450"/>
          <p14:tracePt t="13331" x="1676400" y="1295400"/>
          <p14:tracePt t="13347" x="1663700" y="1257300"/>
          <p14:tracePt t="13351" x="1663700" y="1244600"/>
          <p14:tracePt t="13364" x="1657350" y="1231900"/>
          <p14:tracePt t="13380" x="1644650" y="1168400"/>
          <p14:tracePt t="13397" x="1638300" y="1130300"/>
          <p14:tracePt t="13414" x="1638300" y="1111250"/>
          <p14:tracePt t="13430" x="1631950" y="1104900"/>
          <p14:tracePt t="13543" x="1631950" y="1117600"/>
          <p14:tracePt t="13549" x="1631950" y="1130300"/>
          <p14:tracePt t="13566" x="1644650" y="1168400"/>
          <p14:tracePt t="13580" x="1651000" y="1206500"/>
          <p14:tracePt t="13597" x="1670050" y="1244600"/>
          <p14:tracePt t="13614" x="1701800" y="1282700"/>
          <p14:tracePt t="13630" x="1739900" y="1327150"/>
          <p14:tracePt t="13647" x="1778000" y="1358900"/>
          <p14:tracePt t="13664" x="1816100" y="1384300"/>
          <p14:tracePt t="13680" x="1860550" y="1403350"/>
          <p14:tracePt t="13697" x="1911350" y="1441450"/>
          <p14:tracePt t="13714" x="1949450" y="1466850"/>
          <p14:tracePt t="13719" x="1968500" y="1473200"/>
          <p14:tracePt t="13733" x="2019300" y="1492250"/>
          <p14:tracePt t="13749" x="2063750" y="1504950"/>
          <p14:tracePt t="13764" x="2082800" y="1517650"/>
          <p14:tracePt t="13780" x="2127250" y="1524000"/>
          <p14:tracePt t="13799" x="2197100" y="1543050"/>
          <p14:tracePt t="13816" x="2260600" y="1543050"/>
          <p14:tracePt t="13831" x="2317750" y="1543050"/>
          <p14:tracePt t="13847" x="2374900" y="1543050"/>
          <p14:tracePt t="13864" x="2444750" y="1543050"/>
          <p14:tracePt t="13880" x="2482850" y="1543050"/>
          <p14:tracePt t="13886" x="2501900" y="1543050"/>
          <p14:tracePt t="13897" x="2514600" y="1524000"/>
          <p14:tracePt t="13914" x="2578100" y="1504950"/>
          <p14:tracePt t="13931" x="2635250" y="1479550"/>
          <p14:tracePt t="13938" x="2667000" y="1466850"/>
          <p14:tracePt t="13947" x="2705100" y="1454150"/>
          <p14:tracePt t="13966" x="2813050" y="1390650"/>
          <p14:tracePt t="13980" x="2889250" y="1339850"/>
          <p14:tracePt t="14000" x="2952750" y="1289050"/>
          <p14:tracePt t="14014" x="2990850" y="1263650"/>
          <p14:tracePt t="14030" x="3009900" y="1238250"/>
          <p14:tracePt t="14047" x="3041650" y="1200150"/>
          <p14:tracePt t="14067" x="3067050" y="1168400"/>
          <p14:tracePt t="14080" x="3086100" y="1155700"/>
          <p14:tracePt t="14097" x="3098800" y="1149350"/>
          <p14:tracePt t="14147" x="3098800" y="1143000"/>
          <p14:tracePt t="14312" x="3092450" y="1155700"/>
          <p14:tracePt t="14317" x="3073400" y="1162050"/>
          <p14:tracePt t="14333" x="3035300" y="1187450"/>
          <p14:tracePt t="14347" x="3009900" y="1200150"/>
          <p14:tracePt t="14364" x="2965450" y="1244600"/>
          <p14:tracePt t="14380" x="2946400" y="1276350"/>
          <p14:tracePt t="14397" x="2921000" y="1301750"/>
          <p14:tracePt t="14414" x="2889250" y="1352550"/>
          <p14:tracePt t="14430" x="2863850" y="1409700"/>
          <p14:tracePt t="14447" x="2800350" y="1460500"/>
          <p14:tracePt t="14467" x="2736850" y="1504950"/>
          <p14:tracePt t="14485" x="2679700" y="1530350"/>
          <p14:tracePt t="14501" x="2590800" y="1562100"/>
          <p14:tracePt t="14514" x="2559050" y="1568450"/>
          <p14:tracePt t="14530" x="2495550" y="1593850"/>
          <p14:tracePt t="14531" x="2457450" y="1606550"/>
          <p14:tracePt t="14547" x="2425700" y="1612900"/>
          <p14:tracePt t="14565" x="2343150" y="1644650"/>
          <p14:tracePt t="14580" x="2292350" y="1651000"/>
          <p14:tracePt t="14597" x="2273300" y="1663700"/>
          <p14:tracePt t="14614" x="2209800" y="1663700"/>
          <p14:tracePt t="14630" x="2159000" y="1663700"/>
          <p14:tracePt t="14647" x="2095500" y="1651000"/>
          <p14:tracePt t="14664" x="2032000" y="1638300"/>
          <p14:tracePt t="14680" x="1968500" y="1612900"/>
          <p14:tracePt t="14697" x="1905000" y="1581150"/>
          <p14:tracePt t="14718" x="1835150" y="1536700"/>
          <p14:tracePt t="14730" x="1816100" y="1524000"/>
          <p14:tracePt t="14750" x="1765300" y="1492250"/>
          <p14:tracePt t="14763" x="1746250" y="1485900"/>
          <p14:tracePt t="14780" x="1701800" y="1447800"/>
          <p14:tracePt t="14797" x="1663700" y="1416050"/>
          <p14:tracePt t="14815" x="1644650" y="1397000"/>
          <p14:tracePt t="14832" x="1631950" y="1377950"/>
          <p14:tracePt t="14847" x="1625600" y="1377950"/>
          <p14:tracePt t="14897" x="1631950" y="1377950"/>
          <p14:tracePt t="14920" x="1631950" y="1371600"/>
          <p14:tracePt t="15036" x="1638300" y="1371600"/>
          <p14:tracePt t="15084" x="1644650" y="1371600"/>
          <p14:tracePt t="15102" x="1644650" y="1377950"/>
          <p14:tracePt t="15108" x="1644650" y="1390650"/>
          <p14:tracePt t="15300" x="1644650" y="1403350"/>
          <p14:tracePt t="15312" x="1644650" y="1428750"/>
          <p14:tracePt t="15320" x="1676400" y="1504950"/>
          <p14:tracePt t="15331" x="1701800" y="1581150"/>
          <p14:tracePt t="15347" x="1765300" y="1765300"/>
          <p14:tracePt t="15364" x="1860550" y="1955800"/>
          <p14:tracePt t="15370" x="1898650" y="2032000"/>
          <p14:tracePt t="15380" x="1974850" y="2152650"/>
          <p14:tracePt t="15397" x="1993900" y="2216150"/>
          <p14:tracePt t="15414" x="1993900" y="2260600"/>
          <p14:tracePt t="15420" x="1987550" y="2286000"/>
          <p14:tracePt t="15430" x="1968500" y="2311400"/>
          <p14:tracePt t="15447" x="1943100" y="2355850"/>
          <p14:tracePt t="15467" x="1936750" y="2368550"/>
          <p14:tracePt t="15481" x="1917700" y="2368550"/>
          <p14:tracePt t="15498" x="1873250" y="2355850"/>
          <p14:tracePt t="15514" x="1797050" y="2330450"/>
          <p14:tracePt t="15530" x="1695450" y="2317750"/>
          <p14:tracePt t="15534" x="1651000" y="2311400"/>
          <p14:tracePt t="15547" x="1619250" y="2305050"/>
          <p14:tracePt t="15565" x="1492250" y="2317750"/>
          <p14:tracePt t="15580" x="1435100" y="2311400"/>
          <p14:tracePt t="15597" x="1422400" y="2292350"/>
          <p14:tracePt t="15614" x="1397000" y="2279650"/>
          <p14:tracePt t="15630" x="1384300" y="2273300"/>
          <p14:tracePt t="15690" x="1377950" y="2273300"/>
          <p14:tracePt t="15708" x="1377950" y="2266950"/>
          <p14:tracePt t="15717" x="1365250" y="2266950"/>
          <p14:tracePt t="15730" x="1339850" y="2254250"/>
          <p14:tracePt t="15749" x="1276350" y="2241550"/>
          <p14:tracePt t="15764" x="1276350" y="2235200"/>
          <p14:tracePt t="15781" x="1231900" y="2228850"/>
          <p14:tracePt t="15797" x="1200150" y="2228850"/>
          <p14:tracePt t="15814" x="1174750" y="2228850"/>
          <p14:tracePt t="15831" x="1155700" y="2222500"/>
          <p14:tracePt t="15847" x="1123950" y="2209800"/>
          <p14:tracePt t="15864" x="1098550" y="2209800"/>
          <p14:tracePt t="15880" x="1092200" y="2209800"/>
          <p14:tracePt t="15897" x="1092200" y="2203450"/>
          <p14:tracePt t="16095" x="1085850" y="2203450"/>
          <p14:tracePt t="16132" x="1092200" y="2203450"/>
          <p14:tracePt t="16183" x="1098550" y="2203450"/>
          <p14:tracePt t="16196" x="1174750" y="2203450"/>
          <p14:tracePt t="16204" x="1212850" y="2216150"/>
          <p14:tracePt t="16216" x="1270000" y="2222500"/>
          <p14:tracePt t="16230" x="1365250" y="2241550"/>
          <p14:tracePt t="16249" x="1428750" y="2247900"/>
          <p14:tracePt t="16254" x="1466850" y="2247900"/>
          <p14:tracePt t="16264" x="1492250" y="2247900"/>
          <p14:tracePt t="16280" x="1530350" y="2247900"/>
          <p14:tracePt t="16297" x="1543050" y="2247900"/>
          <p14:tracePt t="16317" x="1562100" y="2247900"/>
          <p14:tracePt t="16319" x="1574800" y="2247900"/>
          <p14:tracePt t="16331" x="1587500" y="2247900"/>
          <p14:tracePt t="16347" x="1638300" y="2247900"/>
          <p14:tracePt t="16364" x="1733550" y="2247900"/>
          <p14:tracePt t="16381" x="1797050" y="2247900"/>
          <p14:tracePt t="16397" x="1860550" y="2235200"/>
          <p14:tracePt t="16414" x="1924050" y="2235200"/>
          <p14:tracePt t="16430" x="1987550" y="2235200"/>
          <p14:tracePt t="16447" x="2032000" y="2235200"/>
          <p14:tracePt t="16464" x="2114550" y="2235200"/>
          <p14:tracePt t="16480" x="2190750" y="2241550"/>
          <p14:tracePt t="16500" x="2241550" y="2235200"/>
          <p14:tracePt t="16505" x="2260600" y="2235200"/>
          <p14:tracePt t="16510" x="2279650" y="2235200"/>
          <p14:tracePt t="16515" x="2292350" y="2235200"/>
          <p14:tracePt t="16530" x="2305050" y="2235200"/>
          <p14:tracePt t="16547" x="2336800" y="2235200"/>
          <p14:tracePt t="16550" x="2355850" y="2235200"/>
          <p14:tracePt t="16566" x="2374900" y="2235200"/>
          <p14:tracePt t="16789" x="2393950" y="2235200"/>
          <p14:tracePt t="16797" x="2400300" y="2235200"/>
          <p14:tracePt t="16816" x="2419350" y="2235200"/>
          <p14:tracePt t="16830" x="2438400" y="2235200"/>
          <p14:tracePt t="16847" x="2457450" y="2235200"/>
          <p14:tracePt t="16864" x="2463800" y="2235200"/>
          <p14:tracePt t="16880" x="2470150" y="2235200"/>
          <p14:tracePt t="18444" x="2495550" y="2235200"/>
          <p14:tracePt t="18451" x="2540000" y="2235200"/>
          <p14:tracePt t="18468" x="2578100" y="2235200"/>
          <p14:tracePt t="18484" x="2730500" y="2235200"/>
          <p14:tracePt t="18499" x="2787650" y="2241550"/>
          <p14:tracePt t="18514" x="2889250" y="2247900"/>
          <p14:tracePt t="18533" x="3009900" y="2247900"/>
          <p14:tracePt t="18547" x="3041650" y="2247900"/>
          <p14:tracePt t="18567" x="3155950" y="2241550"/>
          <p14:tracePt t="18580" x="3244850" y="2241550"/>
          <p14:tracePt t="18597" x="3327400" y="2241550"/>
          <p14:tracePt t="18614" x="3416300" y="2241550"/>
          <p14:tracePt t="18630" x="3505200" y="2241550"/>
          <p14:tracePt t="18647" x="3594100" y="2241550"/>
          <p14:tracePt t="18664" x="3689350" y="2241550"/>
          <p14:tracePt t="18680" x="3797300" y="2241550"/>
          <p14:tracePt t="18700" x="3911600" y="2241550"/>
          <p14:tracePt t="18714" x="3994150" y="2235200"/>
          <p14:tracePt t="18731" x="4057650" y="2235200"/>
          <p14:tracePt t="18737" x="4076700" y="2235200"/>
          <p14:tracePt t="18749" x="4095750" y="2235200"/>
          <p14:tracePt t="18765" x="4108450" y="2228850"/>
          <p14:tracePt t="18780" x="4114800" y="2228850"/>
          <p14:tracePt t="18815" x="4114800" y="2222500"/>
          <p14:tracePt t="18869" x="4121150" y="2222500"/>
          <p14:tracePt t="18882" x="4159250" y="2222500"/>
          <p14:tracePt t="18897" x="4216400" y="2222500"/>
          <p14:tracePt t="18914" x="4292600" y="2222500"/>
          <p14:tracePt t="18930" x="4337050" y="2222500"/>
          <p14:tracePt t="19344" x="4337050" y="2228850"/>
          <p14:tracePt t="19364" x="4337050" y="2241550"/>
          <p14:tracePt t="19380" x="4324350" y="2247900"/>
          <p14:tracePt t="19397" x="4318000" y="2254250"/>
          <p14:tracePt t="19414" x="4311650" y="2260600"/>
          <p14:tracePt t="19450" x="4286250" y="2260600"/>
          <p14:tracePt t="19465" x="4229100" y="2260600"/>
          <p14:tracePt t="19480" x="4159250" y="2260600"/>
          <p14:tracePt t="19500" x="4076700" y="2247900"/>
          <p14:tracePt t="19514" x="4025900" y="2216150"/>
          <p14:tracePt t="19530" x="3981450" y="2190750"/>
          <p14:tracePt t="19547" x="3943350" y="2159000"/>
          <p14:tracePt t="19549" x="3937000" y="2146300"/>
          <p14:tracePt t="19564" x="3930650" y="2089150"/>
          <p14:tracePt t="19580" x="3937000" y="2000250"/>
          <p14:tracePt t="19597" x="3956050" y="1898650"/>
          <p14:tracePt t="19614" x="3956050" y="1816100"/>
          <p14:tracePt t="19630" x="3956050" y="1771650"/>
          <p14:tracePt t="19647" x="3956050" y="1752600"/>
          <p14:tracePt t="19664" x="3956050" y="1746250"/>
          <p14:tracePt t="19680" x="3994150" y="1714500"/>
          <p14:tracePt t="19697" x="4070350" y="1676400"/>
          <p14:tracePt t="19714" x="4159250" y="1644650"/>
          <p14:tracePt t="19734" x="4260850" y="1612900"/>
          <p14:tracePt t="19749" x="4330700" y="1606550"/>
          <p14:tracePt t="19764" x="4368800" y="1606550"/>
          <p14:tracePt t="19780" x="4476750" y="1606550"/>
          <p14:tracePt t="19797" x="4540250" y="1606550"/>
          <p14:tracePt t="19816" x="4572000" y="1625600"/>
          <p14:tracePt t="19830" x="4610100" y="1689100"/>
          <p14:tracePt t="19847" x="4660900" y="1803400"/>
          <p14:tracePt t="19865" x="4699000" y="1917700"/>
          <p14:tracePt t="19880" x="4718050" y="2012950"/>
          <p14:tracePt t="19897" x="4705350" y="2127250"/>
          <p14:tracePt t="19903" x="4686300" y="2184400"/>
          <p14:tracePt t="19914" x="4660900" y="2241550"/>
          <p14:tracePt t="19930" x="4591050" y="2349500"/>
          <p14:tracePt t="19940" x="4552950" y="2393950"/>
          <p14:tracePt t="19944" x="4514850" y="2425700"/>
          <p14:tracePt t="19954" x="4476750" y="2438400"/>
          <p14:tracePt t="19965" x="4451350" y="2457450"/>
          <p14:tracePt t="19980" x="4438650" y="2470150"/>
          <p14:tracePt t="20001" x="4432300" y="2476500"/>
          <p14:tracePt t="20014" x="4432300" y="2489200"/>
          <p14:tracePt t="20032" x="4451350" y="2501900"/>
          <p14:tracePt t="20047" x="4540250" y="2501900"/>
          <p14:tracePt t="20065" x="4660900" y="2508250"/>
          <p14:tracePt t="20080" x="4781550" y="2520950"/>
          <p14:tracePt t="20097" x="4902200" y="2552700"/>
          <p14:tracePt t="20114" x="5010150" y="2559050"/>
          <p14:tracePt t="20130" x="5118100" y="2597150"/>
          <p14:tracePt t="20131" x="5156200" y="2609850"/>
          <p14:tracePt t="20148" x="5200650" y="2622550"/>
          <p14:tracePt t="20152" x="5245100" y="2628900"/>
          <p14:tracePt t="20164" x="5321300" y="2635250"/>
          <p14:tracePt t="20182" x="5384800" y="2635250"/>
          <p14:tracePt t="20197" x="5416550" y="2635250"/>
          <p14:tracePt t="20214" x="5422900" y="2635250"/>
          <p14:tracePt t="20231" x="5441950" y="2628900"/>
          <p14:tracePt t="20249" x="5486400" y="2628900"/>
          <p14:tracePt t="20264" x="5530850" y="2628900"/>
          <p14:tracePt t="20280" x="5556250" y="2622550"/>
          <p14:tracePt t="20297" x="5581650" y="2616200"/>
          <p14:tracePt t="20315" x="5626100" y="2597150"/>
          <p14:tracePt t="20330" x="5645150" y="2597150"/>
          <p14:tracePt t="20347" x="5676900" y="2578100"/>
          <p14:tracePt t="20349" x="5683250" y="2571750"/>
          <p14:tracePt t="20364" x="5695950" y="2565400"/>
          <p14:tracePt t="20397" x="5702300" y="2559050"/>
          <p14:tracePt t="20414" x="5715000" y="2552700"/>
          <p14:tracePt t="20431" x="5740400" y="2540000"/>
          <p14:tracePt t="20447" x="5765800" y="2533650"/>
          <p14:tracePt t="20464" x="5772150" y="2527300"/>
          <p14:tracePt t="20484" x="5778500" y="2520950"/>
          <p14:tracePt t="20498" x="5784850" y="2514600"/>
          <p14:tracePt t="20530" x="5797550" y="2514600"/>
          <p14:tracePt t="20549" x="5835650" y="2501900"/>
          <p14:tracePt t="20565" x="5848350" y="2495550"/>
          <p14:tracePt t="20580" x="5854700" y="2489200"/>
          <p14:tracePt t="20689" x="5854700" y="2482850"/>
          <p14:tracePt t="20700" x="5854700" y="2476500"/>
          <p14:tracePt t="20714" x="5854700" y="2470150"/>
          <p14:tracePt t="20730" x="5854700" y="2463800"/>
          <p14:tracePt t="20750" x="5854700" y="2444750"/>
          <p14:tracePt t="20764" x="5861050" y="2444750"/>
          <p14:tracePt t="20868" x="5854700" y="2444750"/>
          <p14:tracePt t="20882" x="5835650" y="2444750"/>
          <p14:tracePt t="20888" x="5816600" y="2444750"/>
          <p14:tracePt t="20897" x="5797550" y="2444750"/>
          <p14:tracePt t="20914" x="5753100" y="2444750"/>
          <p14:tracePt t="20930" x="5715000" y="2444750"/>
          <p14:tracePt t="20938" x="5695950" y="2444750"/>
          <p14:tracePt t="20947" x="5670550" y="2444750"/>
          <p14:tracePt t="20966" x="5607050" y="2444750"/>
          <p14:tracePt t="20980" x="5588000" y="2444750"/>
          <p14:tracePt t="20999" x="5581650" y="2444750"/>
          <p14:tracePt t="21116" x="5581650" y="2438400"/>
          <p14:tracePt t="21284" x="5575300" y="2438400"/>
          <p14:tracePt t="21295" x="5568950" y="2438400"/>
          <p14:tracePt t="21300" x="5562600" y="2438400"/>
          <p14:tracePt t="21315" x="5549900" y="2438400"/>
          <p14:tracePt t="21331" x="5530850" y="2438400"/>
          <p14:tracePt t="21347" x="5518150" y="2438400"/>
          <p14:tracePt t="21460" x="5518150" y="2432050"/>
          <p14:tracePt t="21542" x="5524500" y="2432050"/>
          <p14:tracePt t="21567" x="5530850" y="2432050"/>
          <p14:tracePt t="21577" x="5537200" y="2432050"/>
          <p14:tracePt t="21582" x="5543550" y="2432050"/>
          <p14:tracePt t="21625" x="5543550" y="2425700"/>
          <p14:tracePt t="21631" x="5549900" y="2425700"/>
          <p14:tracePt t="21664" x="5568950" y="2425700"/>
          <p14:tracePt t="21680" x="5588000" y="2425700"/>
          <p14:tracePt t="21700" x="5594350" y="2425700"/>
          <p14:tracePt t="21785" x="5600700" y="2425700"/>
          <p14:tracePt t="21795" x="5619750" y="2425700"/>
          <p14:tracePt t="21801" x="5638800" y="2425700"/>
          <p14:tracePt t="21816" x="5664200" y="2425700"/>
          <p14:tracePt t="21830" x="5676900" y="2425700"/>
          <p14:tracePt t="21847" x="5683250" y="2425700"/>
          <p14:tracePt t="21937" x="5689600" y="2425700"/>
          <p14:tracePt t="21950" x="5695950" y="2425700"/>
          <p14:tracePt t="21957" x="5702300" y="2425700"/>
          <p14:tracePt t="21965" x="5708650" y="2425700"/>
          <p14:tracePt t="21983" x="5727700" y="2425700"/>
          <p14:tracePt t="21999" x="5740400" y="2425700"/>
          <p14:tracePt t="22014" x="5765800" y="2425700"/>
          <p14:tracePt t="22030" x="5791200" y="2425700"/>
          <p14:tracePt t="22047" x="5829300" y="2425700"/>
          <p14:tracePt t="22066" x="5867400" y="2425700"/>
          <p14:tracePt t="22080" x="5899150" y="2425700"/>
          <p14:tracePt t="22097" x="5930900" y="2425700"/>
          <p14:tracePt t="22114" x="5956300" y="2425700"/>
          <p14:tracePt t="22130" x="5969000" y="2425700"/>
          <p14:tracePt t="22133" x="5981700" y="2425700"/>
          <p14:tracePt t="22147" x="5994400" y="2425700"/>
          <p14:tracePt t="22164" x="6032500" y="2425700"/>
          <p14:tracePt t="22181" x="6057900" y="2425700"/>
          <p14:tracePt t="22197" x="6083300" y="2425700"/>
          <p14:tracePt t="22217" x="6108700" y="2425700"/>
          <p14:tracePt t="22231" x="6127750" y="2425700"/>
          <p14:tracePt t="22250" x="6140450" y="2425700"/>
          <p14:tracePt t="22317" x="6146800" y="2425700"/>
          <p14:tracePt t="22327" x="6153150" y="2425700"/>
          <p14:tracePt t="22333" x="6159500" y="2425700"/>
          <p14:tracePt t="22347" x="6165850" y="2425700"/>
          <p14:tracePt t="22364" x="6165850" y="2419350"/>
          <p14:tracePt t="22540" x="6165850" y="2406650"/>
          <p14:tracePt t="22548" x="6165850" y="2387600"/>
          <p14:tracePt t="22557" x="6165850" y="2374900"/>
          <p14:tracePt t="22568" x="6165850" y="2355850"/>
          <p14:tracePt t="22580" x="6178550" y="2324100"/>
          <p14:tracePt t="22597" x="6191250" y="2286000"/>
          <p14:tracePt t="22614" x="6191250" y="2241550"/>
          <p14:tracePt t="22630" x="6203950" y="2190750"/>
          <p14:tracePt t="22647" x="6203950" y="2120900"/>
          <p14:tracePt t="22664" x="6203950" y="2070100"/>
          <p14:tracePt t="22682" x="6203950" y="2044700"/>
          <p14:tracePt t="22690" x="6203950" y="2038350"/>
          <p14:tracePt t="22781" x="6197600" y="2038350"/>
          <p14:tracePt t="22789" x="6184900" y="2038350"/>
          <p14:tracePt t="22797" x="6165850" y="2038350"/>
          <p14:tracePt t="22816" x="6127750" y="2032000"/>
          <p14:tracePt t="22830" x="6096000" y="2032000"/>
          <p14:tracePt t="22847" x="6051550" y="2032000"/>
          <p14:tracePt t="22864" x="5981700" y="2032000"/>
          <p14:tracePt t="22880" x="5905500" y="2032000"/>
          <p14:tracePt t="22886" x="5861050" y="2032000"/>
          <p14:tracePt t="22897" x="5829300" y="2032000"/>
          <p14:tracePt t="22914" x="5740400" y="2019300"/>
          <p14:tracePt t="22919" x="5695950" y="2006600"/>
          <p14:tracePt t="22930" x="5657850" y="2000250"/>
          <p14:tracePt t="22938" x="5626100" y="1987550"/>
          <p14:tracePt t="22942" x="5594350" y="1974850"/>
          <p14:tracePt t="22967" x="5549900" y="1968500"/>
          <p14:tracePt t="22980" x="5537200" y="1968500"/>
          <p14:tracePt t="23000" x="5524500" y="1955800"/>
          <p14:tracePt t="23014" x="5518150" y="1955800"/>
          <p14:tracePt t="23032" x="5492750" y="1955800"/>
          <p14:tracePt t="23047" x="5467350" y="1955800"/>
          <p14:tracePt t="23065" x="5441950" y="1955800"/>
          <p14:tracePt t="23081" x="5429250" y="1955800"/>
          <p14:tracePt t="23114" x="5416550" y="1955800"/>
          <p14:tracePt t="23134" x="5403850" y="1955800"/>
          <p14:tracePt t="23313" x="5403850" y="1962150"/>
          <p14:tracePt t="23325" x="5403850" y="1968500"/>
          <p14:tracePt t="23335" x="5403850" y="1974850"/>
          <p14:tracePt t="23347" x="5403850" y="1987550"/>
          <p14:tracePt t="23364" x="5403850" y="2019300"/>
          <p14:tracePt t="23380" x="5403850" y="2095500"/>
          <p14:tracePt t="23397" x="5403850" y="2139950"/>
          <p14:tracePt t="23414" x="5403850" y="2178050"/>
          <p14:tracePt t="23430" x="5403850" y="2222500"/>
          <p14:tracePt t="23447" x="5403850" y="2266950"/>
          <p14:tracePt t="23464" x="5403850" y="2311400"/>
          <p14:tracePt t="23484" x="5403850" y="2368550"/>
          <p14:tracePt t="23501" x="5403850" y="2406650"/>
          <p14:tracePt t="23516" x="5403850" y="2438400"/>
          <p14:tracePt t="23660" x="5403850" y="2444750"/>
          <p14:tracePt t="23691" x="5441950" y="2444750"/>
          <p14:tracePt t="23696" x="5480050" y="2444750"/>
          <p14:tracePt t="23717" x="5619750" y="2444750"/>
          <p14:tracePt t="23730" x="5670550" y="2444750"/>
          <p14:tracePt t="23749" x="5803900" y="2444750"/>
          <p14:tracePt t="23764" x="5873750" y="2444750"/>
          <p14:tracePt t="23780" x="5892800" y="2444750"/>
          <p14:tracePt t="23889" x="5892800" y="2438400"/>
          <p14:tracePt t="23900" x="5892800" y="2432050"/>
          <p14:tracePt t="23989" x="5892800" y="2425700"/>
          <p14:tracePt t="24001" x="5892800" y="2419350"/>
          <p14:tracePt t="24009" x="5899150" y="2413000"/>
          <p14:tracePt t="24015" x="5899150" y="2406650"/>
          <p14:tracePt t="24030" x="5899150" y="2387600"/>
          <p14:tracePt t="24047" x="5867400" y="2381250"/>
          <p14:tracePt t="24066" x="5842000" y="2381250"/>
          <p14:tracePt t="24069" x="5829300" y="2381250"/>
          <p14:tracePt t="24080" x="5816600" y="2381250"/>
          <p14:tracePt t="24097" x="5797550" y="2381250"/>
          <p14:tracePt t="24114" x="5778500" y="2381250"/>
          <p14:tracePt t="24130" x="5772150" y="2381250"/>
          <p14:tracePt t="24164" x="5772150" y="2374900"/>
          <p14:tracePt t="24348" x="5765800" y="2374900"/>
          <p14:tracePt t="24359" x="5746750" y="2374900"/>
          <p14:tracePt t="24376" x="5740400" y="2374900"/>
          <p14:tracePt t="24381" x="5727700" y="2374900"/>
          <p14:tracePt t="24397" x="5708650" y="2374900"/>
          <p14:tracePt t="24414" x="5689600" y="2374900"/>
          <p14:tracePt t="24431" x="5676900" y="2374900"/>
          <p14:tracePt t="24447" x="5657850" y="2374900"/>
          <p14:tracePt t="24468" x="5632450" y="2374900"/>
          <p14:tracePt t="24480" x="5613400" y="2374900"/>
          <p14:tracePt t="24500" x="5588000" y="2362200"/>
          <p14:tracePt t="24514" x="5575300" y="2355850"/>
          <p14:tracePt t="24531" x="5562600" y="2349500"/>
          <p14:tracePt t="24547" x="5556250" y="2349500"/>
          <p14:tracePt t="24566" x="5549900" y="2330450"/>
          <p14:tracePt t="24581" x="5537200" y="2311400"/>
          <p14:tracePt t="24597" x="5524500" y="2286000"/>
          <p14:tracePt t="24614" x="5505450" y="2260600"/>
          <p14:tracePt t="24630" x="5492750" y="2241550"/>
          <p14:tracePt t="24690" x="5492750" y="2235200"/>
          <p14:tracePt t="24697" x="5492750" y="2216150"/>
          <p14:tracePt t="24714" x="5492750" y="2190750"/>
          <p14:tracePt t="24730" x="5486400" y="2159000"/>
          <p14:tracePt t="24736" x="5486400" y="2146300"/>
          <p14:tracePt t="24749" x="5486400" y="2114550"/>
          <p14:tracePt t="24764" x="5486400" y="2095500"/>
          <p14:tracePt t="24780" x="5486400" y="2076450"/>
          <p14:tracePt t="24797" x="5486400" y="2057400"/>
          <p14:tracePt t="24816" x="5492750" y="2032000"/>
          <p14:tracePt t="24834" x="5499100" y="2012950"/>
          <p14:tracePt t="24848" x="5518150" y="1987550"/>
          <p14:tracePt t="24864" x="5524500" y="1974850"/>
          <p14:tracePt t="24880" x="5530850" y="1962150"/>
          <p14:tracePt t="24887" x="5537200" y="1955800"/>
          <p14:tracePt t="24897" x="5543550" y="1949450"/>
          <p14:tracePt t="24914" x="5556250" y="1943100"/>
          <p14:tracePt t="24931" x="5568950" y="1936750"/>
          <p14:tracePt t="24948" x="5575300" y="1930400"/>
          <p14:tracePt t="24965" x="5588000" y="1930400"/>
          <p14:tracePt t="24984" x="5607050" y="1930400"/>
          <p14:tracePt t="25000" x="5632450" y="1924050"/>
          <p14:tracePt t="25014" x="5670550" y="1924050"/>
          <p14:tracePt t="25032" x="5695950" y="1924050"/>
          <p14:tracePt t="25047" x="5702300" y="1924050"/>
          <p14:tracePt t="25081" x="5695950" y="1924050"/>
          <p14:tracePt t="25114" x="5702300" y="1924050"/>
          <p14:tracePt t="25131" x="5708650" y="1930400"/>
          <p14:tracePt t="25147" x="5721350" y="1936750"/>
          <p14:tracePt t="25164" x="5753100" y="1968500"/>
          <p14:tracePt t="25180" x="5765800" y="1987550"/>
          <p14:tracePt t="25197" x="5772150" y="2000250"/>
          <p14:tracePt t="25215" x="5772150" y="2012950"/>
          <p14:tracePt t="25230" x="5778500" y="2044700"/>
          <p14:tracePt t="25249" x="5778500" y="2063750"/>
          <p14:tracePt t="25254" x="5784850" y="2070100"/>
          <p14:tracePt t="25264" x="5784850" y="2082800"/>
          <p14:tracePt t="25280" x="5784850" y="2108200"/>
          <p14:tracePt t="25297" x="5784850" y="2133600"/>
          <p14:tracePt t="25315" x="5784850" y="2146300"/>
          <p14:tracePt t="25331" x="5784850" y="2165350"/>
          <p14:tracePt t="25347" x="5784850" y="2190750"/>
          <p14:tracePt t="25364" x="5784850" y="2222500"/>
          <p14:tracePt t="25380" x="5784850" y="2247900"/>
          <p14:tracePt t="25397" x="5784850" y="2286000"/>
          <p14:tracePt t="25414" x="5784850" y="2324100"/>
          <p14:tracePt t="25430" x="5772150" y="2349500"/>
          <p14:tracePt t="25447" x="5765800" y="2368550"/>
          <p14:tracePt t="25464" x="5746750" y="2381250"/>
          <p14:tracePt t="25480" x="5721350" y="2387600"/>
          <p14:tracePt t="25501" x="5689600" y="2400300"/>
          <p14:tracePt t="25514" x="5651500" y="2400300"/>
          <p14:tracePt t="25531" x="5619750" y="2400300"/>
          <p14:tracePt t="25547" x="5588000" y="2400300"/>
          <p14:tracePt t="25549" x="5575300" y="2400300"/>
          <p14:tracePt t="25566" x="5562600" y="2400300"/>
          <p14:tracePt t="25580" x="5524500" y="2355850"/>
          <p14:tracePt t="25597" x="5480050" y="2311400"/>
          <p14:tracePt t="25614" x="5448300" y="2286000"/>
          <p14:tracePt t="25630" x="5416550" y="2260600"/>
          <p14:tracePt t="25647" x="5403850" y="2235200"/>
          <p14:tracePt t="25664" x="5397500" y="2209800"/>
          <p14:tracePt t="25680" x="5397500" y="2178050"/>
          <p14:tracePt t="25691" x="5397500" y="2152650"/>
          <p14:tracePt t="25696" x="5397500" y="2133600"/>
          <p14:tracePt t="25702" x="5397500" y="2108200"/>
          <p14:tracePt t="25714" x="5397500" y="2089150"/>
          <p14:tracePt t="25733" x="5429250" y="2025650"/>
          <p14:tracePt t="25749" x="5467350" y="2000250"/>
          <p14:tracePt t="25764" x="5499100" y="1981200"/>
          <p14:tracePt t="25780" x="5524500" y="1962150"/>
          <p14:tracePt t="25799" x="5556250" y="1943100"/>
          <p14:tracePt t="25816" x="5594350" y="1930400"/>
          <p14:tracePt t="25831" x="5638800" y="1930400"/>
          <p14:tracePt t="25847" x="5695950" y="1930400"/>
          <p14:tracePt t="25864" x="5753100" y="1930400"/>
          <p14:tracePt t="25880" x="5778500" y="1930400"/>
          <p14:tracePt t="25897" x="5778500" y="1936750"/>
          <p14:tracePt t="25930" x="5797550" y="1962150"/>
          <p14:tracePt t="25939" x="5810250" y="1974850"/>
          <p14:tracePt t="25943" x="5829300" y="2000250"/>
          <p14:tracePt t="25951" x="5835650" y="2019300"/>
          <p14:tracePt t="25967" x="5854700" y="2070100"/>
          <p14:tracePt t="25981" x="5861050" y="2120900"/>
          <p14:tracePt t="26001" x="5861050" y="2184400"/>
          <p14:tracePt t="26014" x="5861050" y="2241550"/>
          <p14:tracePt t="26030" x="5848350" y="2292350"/>
          <p14:tracePt t="26047" x="5829300" y="2324100"/>
          <p14:tracePt t="26065" x="5803900" y="2355850"/>
          <p14:tracePt t="26068" x="5784850" y="2368550"/>
          <p14:tracePt t="26080" x="5772150" y="2381250"/>
          <p14:tracePt t="26097" x="5734050" y="2406650"/>
          <p14:tracePt t="26114" x="5702300" y="2432050"/>
          <p14:tracePt t="26132" x="5657850" y="2444750"/>
          <p14:tracePt t="26148" x="5651500" y="2444750"/>
          <p14:tracePt t="26164" x="5594350" y="2444750"/>
          <p14:tracePt t="26181" x="5537200" y="2444750"/>
          <p14:tracePt t="26191" x="5499100" y="2432050"/>
          <p14:tracePt t="26203" x="5473700" y="2413000"/>
          <p14:tracePt t="26214" x="5422900" y="2368550"/>
          <p14:tracePt t="26231" x="5384800" y="2317750"/>
          <p14:tracePt t="26250" x="5346700" y="2241550"/>
          <p14:tracePt t="26257" x="5346700" y="2209800"/>
          <p14:tracePt t="26260" x="5334000" y="2171700"/>
          <p14:tracePt t="26280" x="5321300" y="2101850"/>
          <p14:tracePt t="26297" x="5321300" y="2044700"/>
          <p14:tracePt t="26315" x="5334000" y="1981200"/>
          <p14:tracePt t="26332" x="5365750" y="1936750"/>
          <p14:tracePt t="26347" x="5391150" y="1924050"/>
          <p14:tracePt t="26364" x="5473700" y="1898650"/>
          <p14:tracePt t="26380" x="5524500" y="1879600"/>
          <p14:tracePt t="26397" x="5568950" y="1879600"/>
          <p14:tracePt t="26414" x="5619750" y="1879600"/>
          <p14:tracePt t="26431" x="5683250" y="1911350"/>
          <p14:tracePt t="26447" x="5753100" y="1949450"/>
          <p14:tracePt t="26464" x="5803900" y="1987550"/>
          <p14:tracePt t="26484" x="5835650" y="2032000"/>
          <p14:tracePt t="26499" x="5854700" y="2089150"/>
          <p14:tracePt t="26515" x="5861050" y="2159000"/>
          <p14:tracePt t="26530" x="5867400" y="2247900"/>
          <p14:tracePt t="26548" x="5810250" y="2362200"/>
          <p14:tracePt t="26566" x="5746750" y="2406650"/>
          <p14:tracePt t="26580" x="5683250" y="2451100"/>
          <p14:tracePt t="26597" x="5657850" y="2457450"/>
          <p14:tracePt t="26630" x="5657850" y="2463800"/>
          <p14:tracePt t="26664" x="5683250" y="2463800"/>
          <p14:tracePt t="26680" x="5746750" y="2457450"/>
          <p14:tracePt t="26697" x="5835650" y="2457450"/>
          <p14:tracePt t="26717" x="5892800" y="2438400"/>
          <p14:tracePt t="26731" x="5924550" y="2432050"/>
          <p14:tracePt t="26749" x="5943600" y="2425700"/>
          <p14:tracePt t="26844" x="5943600" y="2419350"/>
          <p14:tracePt t="26864" x="5892800" y="2393950"/>
          <p14:tracePt t="26880" x="5842000" y="2362200"/>
          <p14:tracePt t="26887" x="5822950" y="2343150"/>
          <p14:tracePt t="26897" x="5803900" y="2317750"/>
          <p14:tracePt t="26914" x="5784850" y="2279650"/>
          <p14:tracePt t="26931" x="5772150" y="2222500"/>
          <p14:tracePt t="26938" x="5772150" y="2190750"/>
          <p14:tracePt t="26947" x="5772150" y="2159000"/>
          <p14:tracePt t="26964" x="5772150" y="2089150"/>
          <p14:tracePt t="26981" x="5772150" y="2057400"/>
          <p14:tracePt t="27000" x="5810250" y="2038350"/>
          <p14:tracePt t="27014" x="5842000" y="2032000"/>
          <p14:tracePt t="27030" x="5892800" y="2025650"/>
          <p14:tracePt t="27047" x="5962650" y="2025650"/>
          <p14:tracePt t="27065" x="6019800" y="2025650"/>
          <p14:tracePt t="27080" x="6070600" y="2025650"/>
          <p14:tracePt t="27097" x="6121400" y="2038350"/>
          <p14:tracePt t="27114" x="6191250" y="2082800"/>
          <p14:tracePt t="27130" x="6261100" y="2152650"/>
          <p14:tracePt t="27131" x="6280150" y="2184400"/>
          <p14:tracePt t="27147" x="6292850" y="2222500"/>
          <p14:tracePt t="27164" x="6267450" y="2330450"/>
          <p14:tracePt t="27180" x="6216650" y="2393950"/>
          <p14:tracePt t="27194" x="6178550" y="2419350"/>
          <p14:tracePt t="27197" x="6134100" y="2432050"/>
          <p14:tracePt t="27214" x="6051550" y="2457450"/>
          <p14:tracePt t="27234" x="5981700" y="2457450"/>
          <p14:tracePt t="27237" x="5962650" y="2457450"/>
          <p14:tracePt t="27249" x="5956300" y="2457450"/>
          <p14:tracePt t="27254" x="5943600" y="2457450"/>
          <p14:tracePt t="27265" x="5943600" y="2444750"/>
          <p14:tracePt t="27280" x="5943600" y="2419350"/>
          <p14:tracePt t="27297" x="5975350" y="2400300"/>
          <p14:tracePt t="27316" x="6032500" y="2400300"/>
          <p14:tracePt t="27331" x="6121400" y="2432050"/>
          <p14:tracePt t="27347" x="6216650" y="2463800"/>
          <p14:tracePt t="27364" x="6350000" y="2495550"/>
          <p14:tracePt t="27380" x="6464300" y="2501900"/>
          <p14:tracePt t="27397" x="6540500" y="2501900"/>
          <p14:tracePt t="27414" x="6591300" y="2501900"/>
          <p14:tracePt t="27421" x="6616700" y="2501900"/>
          <p14:tracePt t="27430" x="6629400" y="2508250"/>
          <p14:tracePt t="27447" x="6642100" y="2514600"/>
          <p14:tracePt t="27467" x="6654800" y="2527300"/>
          <p14:tracePt t="27480" x="6667500" y="2533650"/>
          <p14:tracePt t="27499" x="6680200" y="2540000"/>
          <p14:tracePt t="27504" x="6686550" y="2546350"/>
          <p14:tracePt t="27514" x="6692900" y="2546350"/>
          <p14:tracePt t="27612" x="6680200" y="2540000"/>
          <p14:tracePt t="27632" x="6661150" y="2540000"/>
          <p14:tracePt t="27647" x="6635750" y="2527300"/>
          <p14:tracePt t="27664" x="6610350" y="2520950"/>
          <p14:tracePt t="27680" x="6584950" y="2514600"/>
          <p14:tracePt t="27697" x="6578600" y="2508250"/>
          <p14:tracePt t="27765" x="6572250" y="2508250"/>
          <p14:tracePt t="27773" x="6565900" y="2508250"/>
          <p14:tracePt t="27805" x="6559550" y="2508250"/>
          <p14:tracePt t="27830" x="6559550" y="2501900"/>
          <p14:tracePt t="27836" x="6553200" y="2495550"/>
          <p14:tracePt t="27854" x="6553200" y="2489200"/>
          <p14:tracePt t="27937" x="6553200" y="2482850"/>
          <p14:tracePt t="27944" x="6553200" y="2476500"/>
          <p14:tracePt t="27950" x="6559550" y="2470150"/>
          <p14:tracePt t="27964" x="6623050" y="2457450"/>
          <p14:tracePt t="27982" x="6705600" y="2457450"/>
          <p14:tracePt t="28000" x="6781800" y="2457450"/>
          <p14:tracePt t="28014" x="6851650" y="2457450"/>
          <p14:tracePt t="28030" x="6902450" y="2457450"/>
          <p14:tracePt t="28047" x="6927850" y="2451100"/>
          <p14:tracePt t="28066" x="6946900" y="2444750"/>
          <p14:tracePt t="28114" x="6940550" y="2444750"/>
          <p14:tracePt t="28132" x="6902450" y="2444750"/>
          <p14:tracePt t="28148" x="6870700" y="2444750"/>
          <p14:tracePt t="28164" x="6762750" y="2444750"/>
          <p14:tracePt t="28181" x="6699250" y="2444750"/>
          <p14:tracePt t="28197" x="6648450" y="2444750"/>
          <p14:tracePt t="28216" x="6604000" y="2444750"/>
          <p14:tracePt t="28231" x="6578600" y="2444750"/>
          <p14:tracePt t="28268" x="6572250" y="2444750"/>
          <p14:tracePt t="28294" x="6584950" y="2444750"/>
          <p14:tracePt t="28300" x="6604000" y="2444750"/>
          <p14:tracePt t="28316" x="6635750" y="2444750"/>
          <p14:tracePt t="28331" x="6711950" y="2444750"/>
          <p14:tracePt t="28348" x="6781800" y="2444750"/>
          <p14:tracePt t="28364" x="6864350" y="2444750"/>
          <p14:tracePt t="28381" x="6877050" y="2444750"/>
          <p14:tracePt t="28406" x="6877050" y="2451100"/>
          <p14:tracePt t="28414" x="6864350" y="2451100"/>
          <p14:tracePt t="28430" x="6794500" y="2470150"/>
          <p14:tracePt t="28451" x="6737350" y="2489200"/>
          <p14:tracePt t="28464" x="6692900" y="2508250"/>
          <p14:tracePt t="28483" x="6661150" y="2520950"/>
          <p14:tracePt t="28499" x="6654800" y="2520950"/>
          <p14:tracePt t="28640" x="6661150" y="2527300"/>
          <p14:tracePt t="28645" x="6667500" y="2533650"/>
          <p14:tracePt t="28664" x="6673850" y="2552700"/>
          <p14:tracePt t="28680" x="6686550" y="2584450"/>
          <p14:tracePt t="28693" x="6692900" y="2597150"/>
          <p14:tracePt t="28741" x="6680200" y="2597150"/>
          <p14:tracePt t="28756" x="6661150" y="2597150"/>
          <p14:tracePt t="28764" x="6648450" y="2597150"/>
          <p14:tracePt t="28780" x="6635750" y="2597150"/>
          <p14:tracePt t="28799" x="6623050" y="2584450"/>
          <p14:tracePt t="28815" x="6610350" y="2565400"/>
          <p14:tracePt t="28830" x="6610350" y="2552700"/>
          <p14:tracePt t="28847" x="6604000" y="2533650"/>
          <p14:tracePt t="28864" x="6597650" y="2514600"/>
          <p14:tracePt t="28880" x="6591300" y="2514600"/>
          <p14:tracePt t="28949" x="6597650" y="2508250"/>
          <p14:tracePt t="28956" x="6604000" y="2508250"/>
          <p14:tracePt t="28966" x="6610350" y="2508250"/>
          <p14:tracePt t="28980" x="6635750" y="2501900"/>
          <p14:tracePt t="29000" x="6661150" y="2489200"/>
          <p14:tracePt t="29014" x="6680200" y="2482850"/>
          <p14:tracePt t="29030" x="6692900" y="2482850"/>
          <p14:tracePt t="29094" x="6699250" y="2476500"/>
          <p14:tracePt t="29101" x="6711950" y="2476500"/>
          <p14:tracePt t="29114" x="6724650" y="2476500"/>
          <p14:tracePt t="29130" x="6750050" y="2476500"/>
          <p14:tracePt t="29147" x="6769100" y="2476500"/>
          <p14:tracePt t="29201" x="6788150" y="2476500"/>
          <p14:tracePt t="29214" x="6794500" y="2489200"/>
          <p14:tracePt t="29231" x="6807200" y="2501900"/>
          <p14:tracePt t="29249" x="6813550" y="2520950"/>
          <p14:tracePt t="29264" x="6813550" y="2546350"/>
          <p14:tracePt t="29280" x="6813550" y="2578100"/>
          <p14:tracePt t="29297" x="6819900" y="2603500"/>
          <p14:tracePt t="29316" x="6819900" y="2622550"/>
          <p14:tracePt t="29318" x="6819900" y="2628900"/>
          <p14:tracePt t="29330" x="6819900" y="2635250"/>
          <p14:tracePt t="29347" x="6819900" y="2654300"/>
          <p14:tracePt t="29364" x="6819900" y="2686050"/>
          <p14:tracePt t="29380" x="6819900" y="2705100"/>
          <p14:tracePt t="29397" x="6819900" y="2724150"/>
          <p14:tracePt t="29414" x="6813550" y="2743200"/>
          <p14:tracePt t="29430" x="6800850" y="2762250"/>
          <p14:tracePt t="29447" x="6781800" y="2762250"/>
          <p14:tracePt t="29465" x="6756400" y="2774950"/>
          <p14:tracePt t="29483" x="6731000" y="2781300"/>
          <p14:tracePt t="29499" x="6718300" y="2787650"/>
          <p14:tracePt t="29549" x="6680200" y="2787650"/>
          <p14:tracePt t="29564" x="6654800" y="2774950"/>
          <p14:tracePt t="29580" x="6635750" y="2768600"/>
          <p14:tracePt t="29597" x="6623050" y="2762250"/>
          <p14:tracePt t="29614" x="6616700" y="2755900"/>
          <p14:tracePt t="29633" x="6610350" y="2743200"/>
          <p14:tracePt t="29647" x="6597650" y="2730500"/>
          <p14:tracePt t="29664" x="6591300" y="2717800"/>
          <p14:tracePt t="29681" x="6584950" y="2711450"/>
          <p14:tracePt t="29697" x="6578600" y="2692400"/>
          <p14:tracePt t="29716" x="6565900" y="2654300"/>
          <p14:tracePt t="29731" x="6565900" y="2647950"/>
          <p14:tracePt t="29749" x="6553200" y="2622550"/>
          <p14:tracePt t="29764" x="6553200" y="2616200"/>
          <p14:tracePt t="29780" x="6553200" y="2609850"/>
          <p14:tracePt t="29797" x="6553200" y="2597150"/>
          <p14:tracePt t="29815" x="6553200" y="2578100"/>
          <p14:tracePt t="29830" x="6553200" y="2559050"/>
          <p14:tracePt t="29847" x="6553200" y="2546350"/>
          <p14:tracePt t="29863" x="6553200" y="2540000"/>
          <p14:tracePt t="29897" x="6553200" y="2533650"/>
          <p14:tracePt t="29914" x="6559550" y="2520950"/>
          <p14:tracePt t="29931" x="6572250" y="2508250"/>
          <p14:tracePt t="29938" x="6578600" y="2501900"/>
          <p14:tracePt t="29947" x="6584950" y="2489200"/>
          <p14:tracePt t="29965" x="6597650" y="2470150"/>
          <p14:tracePt t="29999" x="6604000" y="2463800"/>
          <p14:tracePt t="30015" x="6610350" y="2457450"/>
          <p14:tracePt t="30030" x="6629400" y="2451100"/>
          <p14:tracePt t="30047" x="6635750" y="2444750"/>
          <p14:tracePt t="30064" x="6654800" y="2444750"/>
          <p14:tracePt t="30082" x="6667500" y="2444750"/>
          <p14:tracePt t="30097" x="6686550" y="2444750"/>
          <p14:tracePt t="30100" x="6699250" y="2444750"/>
          <p14:tracePt t="30114" x="6705600" y="2444750"/>
          <p14:tracePt t="30130" x="6731000" y="2432050"/>
          <p14:tracePt t="30133" x="6743700" y="2425700"/>
          <p14:tracePt t="30147" x="6750050" y="2419350"/>
          <p14:tracePt t="30164" x="6756400" y="2419350"/>
          <p14:tracePt t="30197" x="6769100" y="2419350"/>
          <p14:tracePt t="30214" x="6781800" y="2419350"/>
          <p14:tracePt t="30233" x="6800850" y="2419350"/>
          <p14:tracePt t="30249" x="6819900" y="2425700"/>
          <p14:tracePt t="30264" x="6832600" y="2425700"/>
          <p14:tracePt t="30280" x="6832600" y="2432050"/>
          <p14:tracePt t="30298" x="6845300" y="2438400"/>
          <p14:tracePt t="30301" x="6851650" y="2444750"/>
          <p14:tracePt t="30316" x="6864350" y="2451100"/>
          <p14:tracePt t="30331" x="6870700" y="2451100"/>
          <p14:tracePt t="30348" x="6877050" y="2470150"/>
          <p14:tracePt t="30364" x="6877050" y="2501900"/>
          <p14:tracePt t="30380" x="6877050" y="2520950"/>
          <p14:tracePt t="30397" x="6877050" y="2540000"/>
          <p14:tracePt t="30447" x="6877050" y="2546350"/>
          <p14:tracePt t="30467" x="6877050" y="2578100"/>
          <p14:tracePt t="30480" x="6877050" y="2609850"/>
          <p14:tracePt t="30499" x="6877050" y="2647950"/>
          <p14:tracePt t="30514" x="6858000" y="2673350"/>
          <p14:tracePt t="30530" x="6845300" y="2692400"/>
          <p14:tracePt t="30548" x="6826250" y="2705100"/>
          <p14:tracePt t="30565" x="6819900" y="2705100"/>
          <p14:tracePt t="30581" x="6807200" y="2705100"/>
          <p14:tracePt t="30597" x="6800850" y="2705100"/>
          <p14:tracePt t="30614" x="6788150" y="2705100"/>
          <p14:tracePt t="30630" x="6762750" y="2724150"/>
          <p14:tracePt t="30647" x="6731000" y="2743200"/>
          <p14:tracePt t="30664" x="6680200" y="2774950"/>
          <p14:tracePt t="30681" x="6604000" y="2825750"/>
          <p14:tracePt t="30699" x="6534150" y="2857500"/>
          <p14:tracePt t="30714" x="6508750" y="2863850"/>
          <p14:tracePt t="30749" x="6496050" y="2863850"/>
          <p14:tracePt t="30764" x="6483350" y="2838450"/>
          <p14:tracePt t="30781" x="6477000" y="2825750"/>
          <p14:tracePt t="30797" x="6464300" y="2806700"/>
          <p14:tracePt t="30815" x="6451600" y="2794000"/>
          <p14:tracePt t="30830" x="6445250" y="2787650"/>
          <p14:tracePt t="30847" x="6438900" y="2768600"/>
          <p14:tracePt t="30864" x="6438900" y="2743200"/>
          <p14:tracePt t="30880" x="6426200" y="2711450"/>
          <p14:tracePt t="30897" x="6419850" y="2686050"/>
          <p14:tracePt t="30914" x="6419850" y="2647950"/>
          <p14:tracePt t="30931" x="6419850" y="2609850"/>
          <p14:tracePt t="30937" x="6419850" y="2590800"/>
          <p14:tracePt t="30947" x="6419850" y="2571750"/>
          <p14:tracePt t="30964" x="6419850" y="2495550"/>
          <p14:tracePt t="30982" x="6419850" y="2438400"/>
          <p14:tracePt t="30999" x="6432550" y="2374900"/>
          <p14:tracePt t="31014" x="6464300" y="2311400"/>
          <p14:tracePt t="31030" x="6515100" y="2266950"/>
          <p14:tracePt t="31049" x="6597650" y="2241550"/>
          <p14:tracePt t="31052" x="6648450" y="2235200"/>
          <p14:tracePt t="31064" x="6699250" y="2235200"/>
          <p14:tracePt t="31081" x="6781800" y="2235200"/>
          <p14:tracePt t="31097" x="6838950" y="2235200"/>
          <p14:tracePt t="31114" x="6896100" y="2247900"/>
          <p14:tracePt t="31130" x="6965950" y="2279650"/>
          <p14:tracePt t="31131" x="7004050" y="2305050"/>
          <p14:tracePt t="31148" x="7029450" y="2324100"/>
          <p14:tracePt t="31165" x="7067550" y="2362200"/>
          <p14:tracePt t="31180" x="7067550" y="2393950"/>
          <p14:tracePt t="31197" x="7048500" y="2457450"/>
          <p14:tracePt t="31217" x="6997700" y="2533650"/>
          <p14:tracePt t="31230" x="6940550" y="2616200"/>
          <p14:tracePt t="31250" x="6896100" y="2692400"/>
          <p14:tracePt t="31256" x="6877050" y="2724150"/>
          <p14:tracePt t="31265" x="6851650" y="2749550"/>
          <p14:tracePt t="31281" x="6794500" y="2781300"/>
          <p14:tracePt t="31297" x="6724650" y="2819400"/>
          <p14:tracePt t="31316" x="6661150" y="2838450"/>
          <p14:tracePt t="31332" x="6584950" y="2851150"/>
          <p14:tracePt t="31348" x="6559550" y="2851150"/>
          <p14:tracePt t="31364" x="6496050" y="2838450"/>
          <p14:tracePt t="31380" x="6413500" y="2800350"/>
          <p14:tracePt t="31397" x="6381750" y="2743200"/>
          <p14:tracePt t="31414" x="6369050" y="2654300"/>
          <p14:tracePt t="31431" x="6369050" y="2540000"/>
          <p14:tracePt t="31447" x="6369050" y="2413000"/>
          <p14:tracePt t="31464" x="6388100" y="2330450"/>
          <p14:tracePt t="31481" x="6419850" y="2266950"/>
          <p14:tracePt t="31500" x="6457950" y="2222500"/>
          <p14:tracePt t="31505" x="6470650" y="2209800"/>
          <p14:tracePt t="31514" x="6496050" y="2197100"/>
          <p14:tracePt t="31531" x="6546850" y="2197100"/>
          <p14:tracePt t="31547" x="6597650" y="2197100"/>
          <p14:tracePt t="31551" x="6623050" y="2209800"/>
          <p14:tracePt t="31567" x="6654800" y="2254250"/>
          <p14:tracePt t="31581" x="6667500" y="2286000"/>
          <p14:tracePt t="31591" x="6680200" y="2374900"/>
          <p14:tracePt t="31597" x="6673850" y="2419350"/>
          <p14:tracePt t="31614" x="6623050" y="2508250"/>
          <p14:tracePt t="31630" x="6540500" y="2571750"/>
          <p14:tracePt t="31647" x="6432550" y="2616200"/>
          <p14:tracePt t="31664" x="6299200" y="2616200"/>
          <p14:tracePt t="31680" x="6121400" y="2603500"/>
          <p14:tracePt t="31688" x="6026150" y="2578100"/>
          <p14:tracePt t="31696" x="5918200" y="2546350"/>
          <p14:tracePt t="31700" x="5816600" y="2520950"/>
          <p14:tracePt t="31714" x="5721350" y="2508250"/>
          <p14:tracePt t="31734" x="5594350" y="2463800"/>
          <p14:tracePt t="31749" x="5575300" y="2457450"/>
          <p14:tracePt t="31764" x="5568950" y="2451100"/>
          <p14:tracePt t="31780" x="5575300" y="2451100"/>
          <p14:tracePt t="31798" x="5588000" y="2444750"/>
          <p14:tracePt t="31816" x="5594350" y="2444750"/>
          <p14:tracePt t="31845" x="5588000" y="2444750"/>
          <p14:tracePt t="31864" x="5581650" y="2444750"/>
          <p14:tracePt t="31888" x="5568950" y="2419350"/>
          <p14:tracePt t="31897" x="5556250" y="2400300"/>
          <p14:tracePt t="31914" x="5537200" y="2324100"/>
          <p14:tracePt t="31931" x="5524500" y="2254250"/>
          <p14:tracePt t="31937" x="5524500" y="2216150"/>
          <p14:tracePt t="31947" x="5524500" y="2178050"/>
          <p14:tracePt t="31964" x="5600700" y="2025650"/>
          <p14:tracePt t="31981" x="5670550" y="1943100"/>
          <p14:tracePt t="31999" x="5740400" y="1898650"/>
          <p14:tracePt t="32014" x="5810250" y="1866900"/>
          <p14:tracePt t="32032" x="5911850" y="1860550"/>
          <p14:tracePt t="32036" x="5975350" y="1860550"/>
          <p14:tracePt t="32047" x="6026150" y="1873250"/>
          <p14:tracePt t="32065" x="6146800" y="1917700"/>
          <p14:tracePt t="32080" x="6261100" y="1987550"/>
          <p14:tracePt t="32097" x="6318250" y="2070100"/>
          <p14:tracePt t="32114" x="6343650" y="2190750"/>
          <p14:tracePt t="32130" x="6343650" y="2305050"/>
          <p14:tracePt t="32133" x="6324600" y="2355850"/>
          <p14:tracePt t="32148" x="6305550" y="2393950"/>
          <p14:tracePt t="32164" x="6191250" y="2457450"/>
          <p14:tracePt t="32181" x="6076950" y="2463800"/>
          <p14:tracePt t="32198" x="5949950" y="2463800"/>
          <p14:tracePt t="32214" x="5842000" y="2463800"/>
          <p14:tracePt t="32230" x="5746750" y="2438400"/>
          <p14:tracePt t="32249" x="5676900" y="2413000"/>
          <p14:tracePt t="32264" x="5657850" y="2406650"/>
          <p14:tracePt t="32297" x="5683250" y="2406650"/>
          <p14:tracePt t="32317" x="5708650" y="2406650"/>
          <p14:tracePt t="32330" x="5721350" y="2406650"/>
          <p14:tracePt t="32347" x="5734050" y="2413000"/>
          <p14:tracePt t="32364" x="5753100" y="2438400"/>
          <p14:tracePt t="32381" x="5772150" y="2438400"/>
          <p14:tracePt t="32398" x="5810250" y="2444750"/>
          <p14:tracePt t="32414" x="5848350" y="2419350"/>
          <p14:tracePt t="32431" x="5886450" y="2349500"/>
          <p14:tracePt t="32447" x="5905500" y="2273300"/>
          <p14:tracePt t="32465" x="5924550" y="2209800"/>
          <p14:tracePt t="32483" x="5937250" y="2171700"/>
          <p14:tracePt t="32499" x="5975350" y="2159000"/>
          <p14:tracePt t="32517" x="6102350" y="2133600"/>
          <p14:tracePt t="32530" x="6153150" y="2133600"/>
          <p14:tracePt t="32550" x="6273800" y="2139950"/>
          <p14:tracePt t="32564" x="6343650" y="2159000"/>
          <p14:tracePt t="32580" x="6407150" y="2184400"/>
          <p14:tracePt t="32598" x="6464300" y="2235200"/>
          <p14:tracePt t="32614" x="6546850" y="2317750"/>
          <p14:tracePt t="32633" x="6616700" y="2406650"/>
          <p14:tracePt t="32647" x="6680200" y="2501900"/>
          <p14:tracePt t="32664" x="6705600" y="2559050"/>
          <p14:tracePt t="32681" x="6711950" y="2584450"/>
          <p14:tracePt t="32688" x="6705600" y="2590800"/>
          <p14:tracePt t="32698" x="6699250" y="2590800"/>
          <p14:tracePt t="32750" x="6680200" y="2590800"/>
          <p14:tracePt t="32764" x="6642100" y="2559050"/>
          <p14:tracePt t="32781" x="6565900" y="2514600"/>
          <p14:tracePt t="32798" x="6445250" y="2470150"/>
          <p14:tracePt t="32816" x="6305550" y="2425700"/>
          <p14:tracePt t="32831" x="6172200" y="2381250"/>
          <p14:tracePt t="32847" x="6070600" y="2336800"/>
          <p14:tracePt t="32864" x="6000750" y="2311400"/>
          <p14:tracePt t="32880" x="5975350" y="2298700"/>
          <p14:tracePt t="32897" x="5969000" y="2298700"/>
          <p14:tracePt t="32914" x="5949950" y="2311400"/>
          <p14:tracePt t="32931" x="5924550" y="2343150"/>
          <p14:tracePt t="32936" x="5911850" y="2362200"/>
          <p14:tracePt t="32947" x="5899150" y="2381250"/>
          <p14:tracePt t="32964" x="5867400" y="2425700"/>
          <p14:tracePt t="32980" x="5861050" y="2425700"/>
          <p14:tracePt t="33031" x="5867400" y="2400300"/>
          <p14:tracePt t="33047" x="5880100" y="2355850"/>
          <p14:tracePt t="33066" x="5899150" y="2311400"/>
          <p14:tracePt t="33080" x="5918200" y="2286000"/>
          <p14:tracePt t="33097" x="5969000" y="2266950"/>
          <p14:tracePt t="33099" x="5994400" y="2260600"/>
          <p14:tracePt t="33114" x="6032500" y="2241550"/>
          <p14:tracePt t="33116" x="6070600" y="2235200"/>
          <p14:tracePt t="33130" x="6115050" y="2228850"/>
          <p14:tracePt t="33147" x="6223000" y="2228850"/>
          <p14:tracePt t="33164" x="6445250" y="2286000"/>
          <p14:tracePt t="33180" x="6584950" y="2336800"/>
          <p14:tracePt t="33200" x="6705600" y="2419350"/>
          <p14:tracePt t="33214" x="6800850" y="2508250"/>
          <p14:tracePt t="33234" x="6864350" y="2578100"/>
          <p14:tracePt t="33251" x="6870700" y="2616200"/>
          <p14:tracePt t="33256" x="6870700" y="2622550"/>
          <p14:tracePt t="33264" x="6870700" y="2635250"/>
          <p14:tracePt t="33281" x="6858000" y="2654300"/>
          <p14:tracePt t="33298" x="6845300" y="2667000"/>
          <p14:tracePt t="33331" x="6838950" y="2667000"/>
          <p14:tracePt t="33348" x="6832600" y="2667000"/>
          <p14:tracePt t="33364" x="6769100" y="2622550"/>
          <p14:tracePt t="33380" x="6673850" y="2559050"/>
          <p14:tracePt t="33397" x="6546850" y="2489200"/>
          <p14:tracePt t="33414" x="6419850" y="2444750"/>
          <p14:tracePt t="33431" x="6292850" y="2400300"/>
          <p14:tracePt t="33447" x="6159500" y="2349500"/>
          <p14:tracePt t="33466" x="6051550" y="2298700"/>
          <p14:tracePt t="33480" x="5949950" y="2254250"/>
          <p14:tracePt t="33486" x="5899150" y="2228850"/>
          <p14:tracePt t="33500" x="5842000" y="2209800"/>
          <p14:tracePt t="33514" x="5759450" y="2190750"/>
          <p14:tracePt t="33531" x="5721350" y="2190750"/>
          <p14:tracePt t="33534" x="5715000" y="2197100"/>
          <p14:tracePt t="33709" x="5727700" y="2197100"/>
          <p14:tracePt t="33716" x="5753100" y="2197100"/>
          <p14:tracePt t="33731" x="5810250" y="2216150"/>
          <p14:tracePt t="33750" x="6019800" y="2286000"/>
          <p14:tracePt t="33756" x="6121400" y="2324100"/>
          <p14:tracePt t="33765" x="6223000" y="2362200"/>
          <p14:tracePt t="33780" x="6426200" y="2438400"/>
          <p14:tracePt t="33797" x="6591300" y="2527300"/>
          <p14:tracePt t="33816" x="6724650" y="2616200"/>
          <p14:tracePt t="33820" x="6775450" y="2654300"/>
          <p14:tracePt t="33830" x="6800850" y="2679700"/>
          <p14:tracePt t="33847" x="6832600" y="2717800"/>
          <p14:tracePt t="33864" x="6838950" y="2743200"/>
          <p14:tracePt t="33880" x="6838950" y="2755900"/>
          <p14:tracePt t="33897" x="6838950" y="2768600"/>
          <p14:tracePt t="33914" x="6832600" y="2768600"/>
          <p14:tracePt t="33931" x="6826250" y="2768600"/>
          <p14:tracePt t="33947" x="6813550" y="2768600"/>
          <p14:tracePt t="33966" x="6705600" y="2768600"/>
          <p14:tracePt t="33983" x="6591300" y="2768600"/>
          <p14:tracePt t="34001" x="6470650" y="2768600"/>
          <p14:tracePt t="34014" x="6318250" y="2768600"/>
          <p14:tracePt t="34030" x="6076950" y="2774950"/>
          <p14:tracePt t="34047" x="5791200" y="2819400"/>
          <p14:tracePt t="34051" x="5613400" y="2851150"/>
          <p14:tracePt t="34066" x="5410200" y="2882900"/>
          <p14:tracePt t="34081" x="4997450" y="2952750"/>
          <p14:tracePt t="34097" x="4591050" y="3022600"/>
          <p14:tracePt t="34114" x="4178300" y="3086100"/>
          <p14:tracePt t="34131" x="3810000" y="3149600"/>
          <p14:tracePt t="34132" x="3625850" y="3162300"/>
          <p14:tracePt t="34147" x="3435350" y="3181350"/>
          <p14:tracePt t="34164" x="2921000" y="3225800"/>
          <p14:tracePt t="34180" x="2635250" y="3225800"/>
          <p14:tracePt t="34197" x="2425700" y="3225800"/>
          <p14:tracePt t="34217" x="2273300" y="3225800"/>
          <p14:tracePt t="34230" x="2184400" y="3225800"/>
          <p14:tracePt t="34252" x="2108200" y="3225800"/>
          <p14:tracePt t="34257" x="2089150" y="3225800"/>
          <p14:tracePt t="34264" x="2051050" y="3225800"/>
          <p14:tracePt t="34281" x="1974850" y="3219450"/>
          <p14:tracePt t="34298" x="1892300" y="3187700"/>
          <p14:tracePt t="34316" x="1841500" y="3149600"/>
          <p14:tracePt t="34330" x="1797050" y="3117850"/>
          <p14:tracePt t="34347" x="1758950" y="3079750"/>
          <p14:tracePt t="34364" x="1701800" y="3041650"/>
          <p14:tracePt t="34382" x="1657350" y="3016250"/>
          <p14:tracePt t="34397" x="1606550" y="2978150"/>
          <p14:tracePt t="34414" x="1568450" y="2946400"/>
          <p14:tracePt t="34431" x="1524000" y="2921000"/>
          <p14:tracePt t="34443" x="1511300" y="2914650"/>
          <p14:tracePt t="34448" x="1498600" y="2908300"/>
          <p14:tracePt t="34455" x="1492250" y="2908300"/>
          <p14:tracePt t="34467" x="1485900" y="2908300"/>
          <p14:tracePt t="34892" x="1524000" y="2895600"/>
          <p14:tracePt t="34903" x="1593850" y="2863850"/>
          <p14:tracePt t="34914" x="1644650" y="2819400"/>
          <p14:tracePt t="34931" x="1739900" y="2736850"/>
          <p14:tracePt t="34943" x="1816100" y="2660650"/>
          <p14:tracePt t="34949" x="1854200" y="2635250"/>
          <p14:tracePt t="34958" x="1885950" y="2609850"/>
          <p14:tracePt t="34969" x="1943100" y="2590800"/>
          <p14:tracePt t="34984" x="2070100" y="2527300"/>
          <p14:tracePt t="34999" x="2235200" y="2451100"/>
          <p14:tracePt t="35015" x="2355850" y="2381250"/>
          <p14:tracePt t="35030" x="2381250" y="2355850"/>
          <p14:tracePt t="35100" x="2381250" y="2362200"/>
          <p14:tracePt t="35108" x="2381250" y="2368550"/>
          <p14:tracePt t="35116" x="2381250" y="2381250"/>
          <p14:tracePt t="35130" x="2381250" y="2393950"/>
          <p14:tracePt t="35148" x="2362200" y="2413000"/>
          <p14:tracePt t="35164" x="2355850" y="2419350"/>
          <p14:tracePt t="35396" x="2355850" y="2432050"/>
          <p14:tracePt t="35414" x="2355850" y="2540000"/>
          <p14:tracePt t="35431" x="2305050" y="2654300"/>
          <p14:tracePt t="35447" x="2241550" y="2749550"/>
          <p14:tracePt t="35464" x="2165350" y="2819400"/>
          <p14:tracePt t="35484" x="2089150" y="2870200"/>
          <p14:tracePt t="35499" x="2038350" y="2889250"/>
          <p14:tracePt t="35517" x="2019300" y="2895600"/>
          <p14:tracePt t="36269" x="2019300" y="2908300"/>
          <p14:tracePt t="36281" x="2012950" y="2914650"/>
          <p14:tracePt t="36287" x="2000250" y="2933700"/>
          <p14:tracePt t="36297" x="1981200" y="2952750"/>
          <p14:tracePt t="36316" x="1962150" y="2984500"/>
          <p14:tracePt t="36330" x="1936750" y="3009900"/>
          <p14:tracePt t="36348" x="1892300" y="3028950"/>
          <p14:tracePt t="36364" x="1809750" y="3067050"/>
          <p14:tracePt t="36380" x="1758950" y="3079750"/>
          <p14:tracePt t="36397" x="1720850" y="3086100"/>
          <p14:tracePt t="36414" x="1682750" y="3086100"/>
          <p14:tracePt t="36431" x="1600200" y="3086100"/>
          <p14:tracePt t="36447" x="1498600" y="3060700"/>
          <p14:tracePt t="36468" x="1384300" y="3022600"/>
          <p14:tracePt t="36470" x="1333500" y="2997200"/>
          <p14:tracePt t="36481" x="1295400" y="2971800"/>
          <p14:tracePt t="36500" x="1193800" y="2927350"/>
          <p14:tracePt t="36514" x="1136650" y="2908300"/>
          <p14:tracePt t="36533" x="996950" y="2857500"/>
          <p14:tracePt t="36547" x="971550" y="2851150"/>
          <p14:tracePt t="36565" x="958850" y="2844800"/>
          <p14:tracePt t="36581" x="958850" y="2819400"/>
          <p14:tracePt t="36598" x="977900" y="2730500"/>
          <p14:tracePt t="36614" x="971550" y="2622550"/>
          <p14:tracePt t="36630" x="965200" y="2533650"/>
          <p14:tracePt t="36647" x="939800" y="2463800"/>
          <p14:tracePt t="36664" x="933450" y="2425700"/>
          <p14:tracePt t="36681" x="933450" y="2393950"/>
          <p14:tracePt t="36688" x="933450" y="2374900"/>
          <p14:tracePt t="36699" x="946150" y="2355850"/>
          <p14:tracePt t="36714" x="984250" y="2317750"/>
          <p14:tracePt t="36730" x="1066800" y="2292350"/>
          <p14:tracePt t="36735" x="1162050" y="2292350"/>
          <p14:tracePt t="36749" x="1365250" y="2286000"/>
          <p14:tracePt t="36764" x="1568450" y="2305050"/>
          <p14:tracePt t="36781" x="1739900" y="2362200"/>
          <p14:tracePt t="36797" x="1854200" y="2425700"/>
          <p14:tracePt t="36815" x="1905000" y="2552700"/>
          <p14:tracePt t="36831" x="1930400" y="2724150"/>
          <p14:tracePt t="36847" x="1930400" y="2889250"/>
          <p14:tracePt t="36864" x="1917700" y="3022600"/>
          <p14:tracePt t="36880" x="1892300" y="3060700"/>
          <p14:tracePt t="36897" x="1854200" y="3060700"/>
          <p14:tracePt t="36900" x="1822450" y="3060700"/>
          <p14:tracePt t="36914" x="1790700" y="3060700"/>
          <p14:tracePt t="36931" x="1714500" y="3060700"/>
          <p14:tracePt t="36937" x="1663700" y="3048000"/>
          <p14:tracePt t="36947" x="1612900" y="3022600"/>
          <p14:tracePt t="36964" x="1466850" y="2870200"/>
          <p14:tracePt t="36983" x="1352550" y="2698750"/>
          <p14:tracePt t="37001" x="1257300" y="2501900"/>
          <p14:tracePt t="37016" x="1174750" y="2292350"/>
          <p14:tracePt t="37030" x="1174750" y="2082800"/>
          <p14:tracePt t="37048" x="1193800" y="1879600"/>
          <p14:tracePt t="37066" x="1200150" y="1644650"/>
          <p14:tracePt t="37069" x="1200150" y="1524000"/>
          <p14:tracePt t="37080" x="1200150" y="1428750"/>
          <p14:tracePt t="37097" x="1200150" y="1314450"/>
          <p14:tracePt t="37114" x="1219200" y="1238250"/>
          <p14:tracePt t="37130" x="1238250" y="1187450"/>
          <p14:tracePt t="37132" x="1250950" y="1162050"/>
          <p14:tracePt t="37147" x="1257300" y="1136650"/>
          <p14:tracePt t="37164" x="1270000" y="1111250"/>
          <p14:tracePt t="37181" x="1282700" y="1104900"/>
          <p14:tracePt t="37230" x="1289050" y="1111250"/>
          <p14:tracePt t="37249" x="1301750" y="1111250"/>
          <p14:tracePt t="37324" x="1308100" y="1111250"/>
          <p14:tracePt t="37396" x="1301750" y="1123950"/>
          <p14:tracePt t="37406" x="1282700" y="1123950"/>
          <p14:tracePt t="37414" x="1282700" y="1130300"/>
          <p14:tracePt t="37487" x="1270000" y="1130300"/>
          <p14:tracePt t="37492" x="1257300" y="1130300"/>
          <p14:tracePt t="37503" x="1238250" y="1130300"/>
          <p14:tracePt t="37514" x="1219200" y="1130300"/>
          <p14:tracePt t="37531" x="1174750" y="1130300"/>
          <p14:tracePt t="37535" x="1149350" y="1130300"/>
          <p14:tracePt t="37547" x="1130300" y="1130300"/>
          <p14:tracePt t="37566" x="1073150" y="1136650"/>
          <p14:tracePt t="37581" x="1041400" y="1136650"/>
          <p14:tracePt t="37598" x="1035050" y="1136650"/>
          <p14:tracePt t="37670" x="1022350" y="1130300"/>
          <p14:tracePt t="37676" x="1009650" y="1117600"/>
          <p14:tracePt t="37690" x="990600" y="1104900"/>
          <p14:tracePt t="37697" x="977900" y="1092200"/>
          <p14:tracePt t="37714" x="952500" y="1073150"/>
          <p14:tracePt t="37734" x="895350" y="1035050"/>
          <p14:tracePt t="37749" x="850900" y="1003300"/>
          <p14:tracePt t="37764" x="812800" y="977900"/>
          <p14:tracePt t="37780" x="787400" y="958850"/>
          <p14:tracePt t="37798" x="755650" y="946150"/>
          <p14:tracePt t="37815" x="736600" y="933450"/>
          <p14:tracePt t="37831" x="723900" y="927100"/>
          <p14:tracePt t="37888" x="723900" y="920750"/>
          <p14:tracePt t="37897" x="717550" y="901700"/>
          <p14:tracePt t="37914" x="711200" y="876300"/>
          <p14:tracePt t="37931" x="704850" y="844550"/>
          <p14:tracePt t="37939" x="698500" y="831850"/>
          <p14:tracePt t="37948" x="692150" y="819150"/>
          <p14:tracePt t="37967" x="692150" y="806450"/>
          <p14:tracePt t="37981" x="692150" y="768350"/>
          <p14:tracePt t="37999" x="692150" y="717550"/>
          <p14:tracePt t="38004" x="692150" y="692150"/>
          <p14:tracePt t="38014" x="692150" y="666750"/>
          <p14:tracePt t="38033" x="698500" y="628650"/>
          <p14:tracePt t="38048" x="723900" y="590550"/>
          <p14:tracePt t="38064" x="742950" y="552450"/>
          <p14:tracePt t="38080" x="762000" y="514350"/>
          <p14:tracePt t="38097" x="787400" y="482600"/>
          <p14:tracePt t="38114" x="806450" y="450850"/>
          <p14:tracePt t="38132" x="825500" y="444500"/>
          <p14:tracePt t="38147" x="838200" y="438150"/>
          <p14:tracePt t="38164" x="869950" y="412750"/>
          <p14:tracePt t="38181" x="908050" y="406400"/>
          <p14:tracePt t="38190" x="927100" y="400050"/>
          <p14:tracePt t="38201" x="946150" y="393700"/>
          <p14:tracePt t="38215" x="984250" y="387350"/>
          <p14:tracePt t="38235" x="1028700" y="381000"/>
          <p14:tracePt t="38249" x="1085850" y="381000"/>
          <p14:tracePt t="38264" x="1155700" y="368300"/>
          <p14:tracePt t="38281" x="1212850" y="368300"/>
          <p14:tracePt t="38298" x="1257300" y="368300"/>
          <p14:tracePt t="38316" x="1282700" y="368300"/>
          <p14:tracePt t="38331" x="1295400" y="368300"/>
          <p14:tracePt t="38347" x="1320800" y="368300"/>
          <p14:tracePt t="38364" x="1390650" y="368300"/>
          <p14:tracePt t="38380" x="1422400" y="368300"/>
          <p14:tracePt t="38397" x="1466850" y="368300"/>
          <p14:tracePt t="38414" x="1498600" y="368300"/>
          <p14:tracePt t="38431" x="1530350" y="368300"/>
          <p14:tracePt t="38447" x="1555750" y="368300"/>
          <p14:tracePt t="38464" x="1587500" y="368300"/>
          <p14:tracePt t="38484" x="1606550" y="374650"/>
          <p14:tracePt t="38499" x="1638300" y="387350"/>
          <p14:tracePt t="38514" x="1676400" y="400050"/>
          <p14:tracePt t="38533" x="1714500" y="425450"/>
          <p14:tracePt t="38566" x="1727200" y="444500"/>
          <p14:tracePt t="38580" x="1733550" y="476250"/>
          <p14:tracePt t="38598" x="1752600" y="508000"/>
          <p14:tracePt t="38614" x="1765300" y="539750"/>
          <p14:tracePt t="38631" x="1778000" y="577850"/>
          <p14:tracePt t="38647" x="1784350" y="628650"/>
          <p14:tracePt t="38664" x="1784350" y="679450"/>
          <p14:tracePt t="38680" x="1784350" y="723900"/>
          <p14:tracePt t="38697" x="1778000" y="755650"/>
          <p14:tracePt t="38718" x="1765300" y="819150"/>
          <p14:tracePt t="38731" x="1758950" y="825500"/>
          <p14:tracePt t="38751" x="1752600" y="844550"/>
          <p14:tracePt t="38757" x="1746250" y="857250"/>
          <p14:tracePt t="38764" x="1739900" y="863600"/>
          <p14:tracePt t="38781" x="1720850" y="869950"/>
          <p14:tracePt t="38798" x="1708150" y="889000"/>
          <p14:tracePt t="38815" x="1695450" y="908050"/>
          <p14:tracePt t="38831" x="1670050" y="914400"/>
          <p14:tracePt t="38847" x="1644650" y="939800"/>
          <p14:tracePt t="38864" x="1606550" y="965200"/>
          <p14:tracePt t="38868" x="1581150" y="977900"/>
          <p14:tracePt t="38880" x="1549400" y="990600"/>
          <p14:tracePt t="38885" x="1530350" y="1016000"/>
          <p14:tracePt t="38897" x="1498600" y="1035050"/>
          <p14:tracePt t="38914" x="1447800" y="1060450"/>
          <p14:tracePt t="38919" x="1428750" y="1079500"/>
          <p14:tracePt t="38931" x="1409700" y="1085850"/>
          <p14:tracePt t="38950" x="1333500" y="1104900"/>
          <p14:tracePt t="38964" x="1295400" y="1104900"/>
          <p14:tracePt t="38981" x="1238250" y="1104900"/>
          <p14:tracePt t="39000" x="1168400" y="1104900"/>
          <p14:tracePt t="39014" x="1104900" y="1104900"/>
          <p14:tracePt t="39031" x="1047750" y="1104900"/>
          <p14:tracePt t="39047" x="990600" y="1104900"/>
          <p14:tracePt t="39065" x="965200" y="1111250"/>
          <p14:tracePt t="39080" x="952500" y="1111250"/>
          <p14:tracePt t="39098" x="946150" y="1111250"/>
          <p14:tracePt t="39114" x="946150" y="1117600"/>
          <p14:tracePt t="39115" x="946150" y="1130300"/>
          <p14:tracePt t="39130" x="946150" y="1143000"/>
          <p14:tracePt t="39147" x="946150" y="1225550"/>
          <p14:tracePt t="39149" x="946150" y="1295400"/>
          <p14:tracePt t="39164" x="971550" y="1492250"/>
          <p14:tracePt t="39181" x="1035050" y="1727200"/>
          <p14:tracePt t="39197" x="1117600" y="1993900"/>
          <p14:tracePt t="39214" x="1206500" y="2273300"/>
          <p14:tracePt t="39232" x="1282700" y="2501900"/>
          <p14:tracePt t="39250" x="1346200" y="2679700"/>
          <p14:tracePt t="39258" x="1365250" y="2749550"/>
          <p14:tracePt t="39260" x="1384300" y="2819400"/>
          <p14:tracePt t="39280" x="1435100" y="2959100"/>
          <p14:tracePt t="39298" x="1473200" y="3073400"/>
          <p14:tracePt t="39316" x="1492250" y="3124200"/>
          <p14:tracePt t="39333" x="1498600" y="3130550"/>
          <p14:tracePt t="39476" x="1492250" y="3130550"/>
          <p14:tracePt t="39485" x="1485900" y="3130550"/>
          <p14:tracePt t="39501" x="1485900" y="3136900"/>
          <p14:tracePt t="39514" x="1485900" y="3143250"/>
          <p14:tracePt t="39532" x="1485900" y="3149600"/>
          <p14:tracePt t="39565" x="1479550" y="3149600"/>
          <p14:tracePt t="39574" x="1460500" y="3149600"/>
          <p14:tracePt t="39581" x="1454150" y="3155950"/>
          <p14:tracePt t="39597" x="1416050" y="3155950"/>
          <p14:tracePt t="39614" x="1365250" y="3155950"/>
          <p14:tracePt t="39630" x="1314450" y="3155950"/>
          <p14:tracePt t="39647" x="1238250" y="3149600"/>
          <p14:tracePt t="39664" x="1155700" y="3130550"/>
          <p14:tracePt t="39681" x="1111250" y="3111500"/>
          <p14:tracePt t="39693" x="1092200" y="3098800"/>
          <p14:tracePt t="39714" x="1079500" y="3086100"/>
          <p14:tracePt t="39732" x="1054100" y="3054350"/>
          <p14:tracePt t="39749" x="1035050" y="3022600"/>
          <p14:tracePt t="39764" x="1022350" y="2990850"/>
          <p14:tracePt t="39780" x="1022350" y="2952750"/>
          <p14:tracePt t="39797" x="1022350" y="2927350"/>
          <p14:tracePt t="39816" x="1022350" y="2901950"/>
          <p14:tracePt t="39830" x="1022350" y="2857500"/>
          <p14:tracePt t="39847" x="1035050" y="2819400"/>
          <p14:tracePt t="39864" x="1041400" y="2781300"/>
          <p14:tracePt t="39880" x="1066800" y="2755900"/>
          <p14:tracePt t="39897" x="1104900" y="2736850"/>
          <p14:tracePt t="39914" x="1174750" y="2717800"/>
          <p14:tracePt t="39931" x="1276350" y="2705100"/>
          <p14:tracePt t="39937" x="1327150" y="2705100"/>
          <p14:tracePt t="39947" x="1377950" y="2705100"/>
          <p14:tracePt t="39965" x="1454150" y="2705100"/>
          <p14:tracePt t="39980" x="1543050" y="2698750"/>
          <p14:tracePt t="39999" x="1581150" y="2698750"/>
          <p14:tracePt t="40014" x="1612900" y="2736850"/>
          <p14:tracePt t="40030" x="1644650" y="2800350"/>
          <p14:tracePt t="40049" x="1670050" y="2895600"/>
          <p14:tracePt t="40052" x="1682750" y="2940050"/>
          <p14:tracePt t="40065" x="1689100" y="2978150"/>
          <p14:tracePt t="40080" x="1701800" y="3028950"/>
          <p14:tracePt t="40097" x="1701800" y="3054350"/>
          <p14:tracePt t="40114" x="1689100" y="3079750"/>
          <p14:tracePt t="40131" x="1638300" y="3098800"/>
          <p14:tracePt t="40132" x="1600200" y="3111500"/>
          <p14:tracePt t="40147" x="1568450" y="3117850"/>
          <p14:tracePt t="40164" x="1473200" y="3130550"/>
          <p14:tracePt t="40180" x="1416050" y="3130550"/>
          <p14:tracePt t="40197" x="1346200" y="3124200"/>
          <p14:tracePt t="40215" x="1263650" y="3117850"/>
          <p14:tracePt t="40231" x="1200150" y="3111500"/>
          <p14:tracePt t="40250" x="1136650" y="3092450"/>
          <p14:tracePt t="40257" x="1098550" y="3086100"/>
          <p14:tracePt t="40264" x="1060450" y="3073400"/>
          <p14:tracePt t="40281" x="1009650" y="3054350"/>
          <p14:tracePt t="40298" x="965200" y="3035300"/>
          <p14:tracePt t="40316" x="939800" y="3009900"/>
          <p14:tracePt t="40330" x="933450" y="2959100"/>
          <p14:tracePt t="40347" x="920750" y="2908300"/>
          <p14:tracePt t="40364" x="908050" y="2844800"/>
          <p14:tracePt t="40380" x="908050" y="2806700"/>
          <p14:tracePt t="40398" x="908050" y="2774950"/>
          <p14:tracePt t="40414" x="946150" y="2717800"/>
          <p14:tracePt t="40431" x="1003300" y="2660650"/>
          <p14:tracePt t="40448" x="1060450" y="2609850"/>
          <p14:tracePt t="40466" x="1123950" y="2584450"/>
          <p14:tracePt t="40481" x="1181100" y="2565400"/>
          <p14:tracePt t="40499" x="1263650" y="2559050"/>
          <p14:tracePt t="40514" x="1339850" y="2552700"/>
          <p14:tracePt t="40531" x="1435100" y="2552700"/>
          <p14:tracePt t="40533" x="1485900" y="2571750"/>
          <p14:tracePt t="40547" x="1530350" y="2590800"/>
          <p14:tracePt t="40566" x="1657350" y="2686050"/>
          <p14:tracePt t="40580" x="1720850" y="2730500"/>
          <p14:tracePt t="40597" x="1758950" y="2755900"/>
          <p14:tracePt t="40614" x="1765300" y="2762250"/>
          <p14:tracePt t="40654" x="1765300" y="2774950"/>
          <p14:tracePt t="40664" x="1765300" y="2787650"/>
          <p14:tracePt t="40681" x="1765300" y="2813050"/>
          <p14:tracePt t="40698" x="1752600" y="2863850"/>
          <p14:tracePt t="40714" x="1739900" y="2908300"/>
          <p14:tracePt t="40734" x="1720850" y="2971800"/>
          <p14:tracePt t="40750" x="1701800" y="2997200"/>
          <p14:tracePt t="40764" x="1695450" y="3009900"/>
          <p14:tracePt t="40781" x="1657350" y="3035300"/>
          <p14:tracePt t="40797" x="1619250" y="3054350"/>
          <p14:tracePt t="40816" x="1581150" y="3060700"/>
          <p14:tracePt t="40831" x="1543050" y="3060700"/>
          <p14:tracePt t="40847" x="1498600" y="3060700"/>
          <p14:tracePt t="40864" x="1454150" y="3060700"/>
          <p14:tracePt t="40880" x="1409700" y="3060700"/>
          <p14:tracePt t="40897" x="1377950" y="3067050"/>
          <p14:tracePt t="40901" x="1358900" y="3067050"/>
          <p14:tracePt t="40914" x="1352550" y="3073400"/>
          <p14:tracePt t="40934" x="1333500" y="3073400"/>
          <p14:tracePt t="41030" x="1327150" y="3073400"/>
          <p14:tracePt t="41037" x="1308100" y="3073400"/>
          <p14:tracePt t="41047" x="1276350" y="3073400"/>
          <p14:tracePt t="41066" x="1225550" y="3073400"/>
          <p14:tracePt t="41069" x="1200150" y="3073400"/>
          <p14:tracePt t="41080" x="1187450" y="3073400"/>
          <p14:tracePt t="41098" x="1143000" y="3073400"/>
          <p14:tracePt t="41114" x="1111250" y="3073400"/>
          <p14:tracePt t="41116" x="1092200" y="3060700"/>
          <p14:tracePt t="41130" x="1085850" y="3060700"/>
          <p14:tracePt t="41147" x="1060450" y="3048000"/>
          <p14:tracePt t="41153" x="1054100" y="3048000"/>
          <p14:tracePt t="41164" x="1054100" y="3041650"/>
          <p14:tracePt t="41181" x="1028700" y="3016250"/>
          <p14:tracePt t="41200" x="1022350" y="2984500"/>
          <p14:tracePt t="41214" x="1016000" y="2959100"/>
          <p14:tracePt t="41231" x="1009650" y="2933700"/>
          <p14:tracePt t="41250" x="1009650" y="2914650"/>
          <p14:tracePt t="41256" x="1003300" y="2908300"/>
          <p14:tracePt t="41264" x="1003300" y="2901950"/>
          <p14:tracePt t="41284" x="1009650" y="2870200"/>
          <p14:tracePt t="41297" x="1016000" y="2838450"/>
          <p14:tracePt t="41317" x="1028700" y="2819400"/>
          <p14:tracePt t="41321" x="1028700" y="2813050"/>
          <p14:tracePt t="41331" x="1028700" y="2806700"/>
          <p14:tracePt t="41348" x="1035050" y="2800350"/>
          <p14:tracePt t="41364" x="1035050" y="2787650"/>
          <p14:tracePt t="41380" x="1060450" y="2774950"/>
          <p14:tracePt t="41397" x="1073150" y="2755900"/>
          <p14:tracePt t="41414" x="1092200" y="2736850"/>
          <p14:tracePt t="41431" x="1111250" y="2724150"/>
          <p14:tracePt t="41447" x="1117600" y="2717800"/>
          <p14:tracePt t="41464" x="1130300" y="2711450"/>
          <p14:tracePt t="41485" x="1162050" y="2711450"/>
          <p14:tracePt t="41500" x="1200150" y="2711450"/>
          <p14:tracePt t="41514" x="1238250" y="2705100"/>
          <p14:tracePt t="41530" x="1270000" y="2698750"/>
          <p14:tracePt t="41532" x="1276350" y="2698750"/>
          <p14:tracePt t="41548" x="1289050" y="2698750"/>
          <p14:tracePt t="41564" x="1308100" y="2698750"/>
          <p14:tracePt t="41581" x="1346200" y="2698750"/>
          <p14:tracePt t="41597" x="1390650" y="2698750"/>
          <p14:tracePt t="41614" x="1428750" y="2698750"/>
          <p14:tracePt t="41630" x="1466850" y="2698750"/>
          <p14:tracePt t="41649" x="1492250" y="2698750"/>
          <p14:tracePt t="41664" x="1498600" y="2698750"/>
          <p14:tracePt t="41680" x="1511300" y="2698750"/>
          <p14:tracePt t="41697" x="1543050" y="2717800"/>
          <p14:tracePt t="41716" x="1568450" y="2730500"/>
          <p14:tracePt t="41733" x="1581150" y="2743200"/>
          <p14:tracePt t="41751" x="1587500" y="2743200"/>
          <p14:tracePt t="41868" x="1593850" y="2743200"/>
          <p14:tracePt t="41878" x="1593850" y="2749550"/>
          <p14:tracePt t="41884" x="1600200" y="2755900"/>
          <p14:tracePt t="41897" x="1606550" y="2762250"/>
          <p14:tracePt t="41916" x="1606550" y="2768600"/>
          <p14:tracePt t="41938" x="1612900" y="2774950"/>
          <p14:tracePt t="42004" x="1612900" y="2787650"/>
          <p14:tracePt t="42013" x="1612900" y="2806700"/>
          <p14:tracePt t="42031" x="1612900" y="2825750"/>
          <p14:tracePt t="42047" x="1612900" y="2857500"/>
          <p14:tracePt t="42064" x="1606550" y="2870200"/>
          <p14:tracePt t="42080" x="1600200" y="2870200"/>
          <p14:tracePt t="42131" x="1600200" y="2895600"/>
          <p14:tracePt t="42148" x="1581150" y="2921000"/>
          <p14:tracePt t="42164" x="1562100" y="2952750"/>
          <p14:tracePt t="42181" x="1555750" y="2959100"/>
          <p14:tracePt t="42249" x="1555750" y="2978150"/>
          <p14:tracePt t="42255" x="1536700" y="2984500"/>
          <p14:tracePt t="42264" x="1530350" y="2990850"/>
          <p14:tracePt t="42281" x="1530350" y="2997200"/>
          <p14:tracePt t="42298" x="1524000" y="2997200"/>
          <p14:tracePt t="42357" x="1511300" y="3003550"/>
          <p14:tracePt t="42367" x="1498600" y="3016250"/>
          <p14:tracePt t="42385" x="1492250" y="3028950"/>
          <p14:tracePt t="42444" x="1492250" y="3022600"/>
          <p14:tracePt t="42452" x="1479550" y="2990850"/>
          <p14:tracePt t="42466" x="1460500" y="2952750"/>
          <p14:tracePt t="42482" x="1403350" y="2895600"/>
          <p14:tracePt t="42484" x="1384300" y="2889250"/>
          <p14:tracePt t="42530" x="1384300" y="2882900"/>
          <p14:tracePt t="42567" x="1384300" y="2895600"/>
          <p14:tracePt t="42574" x="1397000" y="2901950"/>
          <p14:tracePt t="42580" x="1409700" y="2927350"/>
          <p14:tracePt t="42597" x="1454150" y="2952750"/>
          <p14:tracePt t="42614" x="1466850" y="2971800"/>
          <p14:tracePt t="42630" x="1473200" y="2997200"/>
          <p14:tracePt t="42647" x="1454150" y="3028950"/>
          <p14:tracePt t="42664" x="1447800" y="3060700"/>
          <p14:tracePt t="42681" x="1435100" y="3079750"/>
          <p14:tracePt t="42694" x="1428750" y="3092450"/>
          <p14:tracePt t="42756" x="1422400" y="3092450"/>
          <p14:tracePt t="42764" x="1416050" y="3092450"/>
          <p14:tracePt t="42781" x="1397000" y="3130550"/>
          <p14:tracePt t="42798" x="1397000" y="3143250"/>
          <p14:tracePt t="42816" x="1397000" y="3155950"/>
          <p14:tracePt t="42831" x="1390650" y="3175000"/>
          <p14:tracePt t="42847" x="1390650" y="3194050"/>
          <p14:tracePt t="42864" x="1390650" y="3200400"/>
          <p14:tracePt t="42880" x="1390650" y="3213100"/>
          <p14:tracePt t="42889" x="1390650" y="3219450"/>
          <p14:tracePt t="42897" x="1397000" y="3225800"/>
          <p14:tracePt t="42914" x="1416050" y="3238500"/>
          <p14:tracePt t="42935" x="1441450" y="3270250"/>
          <p14:tracePt t="42947" x="1454150" y="3282950"/>
          <p14:tracePt t="42966" x="1460500" y="3295650"/>
          <p14:tracePt t="43037" x="1460500" y="3302000"/>
          <p14:tracePt t="43044" x="1466850" y="3302000"/>
          <p14:tracePt t="43132" x="1473200" y="3302000"/>
          <p14:tracePt t="43140" x="1473200" y="3308350"/>
          <p14:tracePt t="43165" x="1473200" y="3314700"/>
          <p14:tracePt t="43182" x="1479550" y="3314700"/>
          <p14:tracePt t="43220" x="1485900" y="3314700"/>
          <p14:tracePt t="43548" x="1485900" y="3321050"/>
          <p14:tracePt t="43592" x="1485900" y="3327400"/>
          <p14:tracePt t="43694" x="1492250" y="3327400"/>
          <p14:tracePt t="43740" x="1511300" y="3327400"/>
          <p14:tracePt t="43753" x="1543050" y="3327400"/>
          <p14:tracePt t="43759" x="1593850" y="3327400"/>
          <p14:tracePt t="43767" x="1644650" y="3327400"/>
          <p14:tracePt t="43781" x="1727200" y="3327400"/>
          <p14:tracePt t="43797" x="1809750" y="3321050"/>
          <p14:tracePt t="43817" x="1847850" y="3321050"/>
          <p14:tracePt t="43823" x="1860550" y="3321050"/>
          <p14:tracePt t="43847" x="1866900" y="3321050"/>
          <p14:tracePt t="43919" x="1879600" y="3321050"/>
          <p14:tracePt t="43924" x="1898650" y="3321050"/>
          <p14:tracePt t="43937" x="1917700" y="3321050"/>
          <p14:tracePt t="43947" x="1936750" y="3321050"/>
          <p14:tracePt t="43969" x="2032000" y="3321050"/>
          <p14:tracePt t="43981" x="2108200" y="3321050"/>
          <p14:tracePt t="44000" x="2146300" y="3314700"/>
          <p14:tracePt t="44014" x="2203450" y="3314700"/>
          <p14:tracePt t="44031" x="2247900" y="3314700"/>
          <p14:tracePt t="44047" x="2273300" y="3314700"/>
          <p14:tracePt t="44066" x="2279650" y="3314700"/>
          <p14:tracePt t="44071" x="2286000" y="3314700"/>
          <p14:tracePt t="44080" x="2286000" y="3308350"/>
          <p14:tracePt t="44114" x="2311400" y="3308350"/>
          <p14:tracePt t="44130" x="2362200" y="3308350"/>
          <p14:tracePt t="44134" x="2374900" y="3308350"/>
          <p14:tracePt t="44147" x="2406650" y="3308350"/>
          <p14:tracePt t="44164" x="2514600" y="3308350"/>
          <p14:tracePt t="44181" x="2584450" y="3314700"/>
          <p14:tracePt t="44199" x="2654300" y="3321050"/>
          <p14:tracePt t="44214" x="2730500" y="3333750"/>
          <p14:tracePt t="44231" x="2781300" y="3333750"/>
          <p14:tracePt t="44236" x="2806700" y="3333750"/>
          <p14:tracePt t="44251" x="2832100" y="3333750"/>
          <p14:tracePt t="44264" x="2863850" y="3333750"/>
          <p14:tracePt t="44281" x="2876550" y="3333750"/>
          <p14:tracePt t="44297" x="2901950" y="3333750"/>
          <p14:tracePt t="44316" x="2940050" y="3333750"/>
          <p14:tracePt t="44335" x="3028950" y="3333750"/>
          <p14:tracePt t="44348" x="3054350" y="3333750"/>
          <p14:tracePt t="44364" x="3124200" y="3333750"/>
          <p14:tracePt t="44380" x="3149600" y="3333750"/>
          <p14:tracePt t="44503" x="3149600" y="3327400"/>
          <p14:tracePt t="44527" x="3155950" y="3327400"/>
          <p14:tracePt t="44532" x="3168650" y="3327400"/>
          <p14:tracePt t="44548" x="3175000" y="3327400"/>
          <p14:tracePt t="44566" x="3206750" y="3327400"/>
          <p14:tracePt t="44581" x="3225800" y="3327400"/>
          <p14:tracePt t="44597" x="3232150" y="3327400"/>
          <p14:tracePt t="44614" x="3232150" y="3321050"/>
          <p14:tracePt t="44664" x="3244850" y="3321050"/>
          <p14:tracePt t="44681" x="3276600" y="3321050"/>
          <p14:tracePt t="44697" x="3289300" y="3321050"/>
          <p14:tracePt t="45220" x="3295650" y="3308350"/>
          <p14:tracePt t="45233" x="3295650" y="3295650"/>
          <p14:tracePt t="45239" x="3295650" y="3276600"/>
          <p14:tracePt t="45251" x="3295650" y="3263900"/>
          <p14:tracePt t="45264" x="3302000" y="3238500"/>
          <p14:tracePt t="45280" x="3308350" y="3213100"/>
          <p14:tracePt t="45297" x="3314700" y="3194050"/>
          <p14:tracePt t="45547" x="3314700" y="3200400"/>
          <p14:tracePt t="45560" x="3314700" y="3206750"/>
          <p14:tracePt t="45572" x="3314700" y="3213100"/>
          <p14:tracePt t="45582" x="3314700" y="3219450"/>
          <p14:tracePt t="45597" x="3308350" y="3225800"/>
          <p14:tracePt t="45614" x="3302000" y="3232150"/>
          <p14:tracePt t="46313" x="3302000" y="3238500"/>
          <p14:tracePt t="46321" x="3302000" y="3251200"/>
          <p14:tracePt t="46331" x="3282950" y="3257550"/>
          <p14:tracePt t="46348" x="3257550" y="3263900"/>
          <p14:tracePt t="46488" x="3257550" y="3270250"/>
          <p14:tracePt t="46498" x="3225800" y="3276600"/>
          <p14:tracePt t="46508" x="3194050" y="3282950"/>
          <p14:tracePt t="46515" x="3168650" y="3295650"/>
          <p14:tracePt t="46531" x="3136900" y="3302000"/>
          <p14:tracePt t="46547" x="3073400" y="3314700"/>
          <p14:tracePt t="46565" x="2978150" y="3321050"/>
          <p14:tracePt t="46582" x="2933700" y="3321050"/>
          <p14:tracePt t="46597" x="2876550" y="3321050"/>
          <p14:tracePt t="46614" x="2819400" y="3321050"/>
          <p14:tracePt t="46630" x="2774950" y="3321050"/>
          <p14:tracePt t="46647" x="2724150" y="3321050"/>
          <p14:tracePt t="46664" x="2686050" y="3327400"/>
          <p14:tracePt t="46681" x="2660650" y="3327400"/>
          <p14:tracePt t="46688" x="2641600" y="3327400"/>
          <p14:tracePt t="46696" x="2616200" y="3327400"/>
          <p14:tracePt t="46702" x="2597150" y="3327400"/>
          <p14:tracePt t="46714" x="2565400" y="3327400"/>
          <p14:tracePt t="46719" x="2540000" y="3327400"/>
          <p14:tracePt t="46732" x="2489200" y="3327400"/>
          <p14:tracePt t="46749" x="2413000" y="3327400"/>
          <p14:tracePt t="46768" x="2355850" y="3327400"/>
          <p14:tracePt t="46781" x="2317750" y="3327400"/>
          <p14:tracePt t="46798" x="2292350" y="3327400"/>
          <p14:tracePt t="46815" x="2273300" y="3327400"/>
          <p14:tracePt t="46831" x="2241550" y="3327400"/>
          <p14:tracePt t="46847" x="2222500" y="3333750"/>
          <p14:tracePt t="46864" x="2184400" y="3333750"/>
          <p14:tracePt t="46881" x="2139950" y="3333750"/>
          <p14:tracePt t="46897" x="2076450" y="3333750"/>
          <p14:tracePt t="46902" x="2044700" y="3333750"/>
          <p14:tracePt t="46914" x="2019300" y="3333750"/>
          <p14:tracePt t="46931" x="1943100" y="3333750"/>
          <p14:tracePt t="46939" x="1905000" y="3333750"/>
          <p14:tracePt t="46942" x="1873250" y="3333750"/>
          <p14:tracePt t="46967" x="1752600" y="3333750"/>
          <p14:tracePt t="46981" x="1714500" y="3340100"/>
          <p14:tracePt t="46999" x="1701800" y="3346450"/>
          <p14:tracePt t="47128" x="1695450" y="3346450"/>
          <p14:tracePt t="47132" x="1676400" y="3352800"/>
          <p14:tracePt t="47148" x="1651000" y="3352800"/>
          <p14:tracePt t="47164" x="1593850" y="3352800"/>
          <p14:tracePt t="47181" x="1549400" y="3352800"/>
          <p14:tracePt t="47200" x="1517650" y="3352800"/>
          <p14:tracePt t="47214" x="1498600" y="3352800"/>
          <p14:tracePt t="47580" x="1504950" y="3352800"/>
          <p14:tracePt t="49420" x="1498600" y="3352800"/>
          <p14:tracePt t="49938" x="1498600" y="3346450"/>
          <p14:tracePt t="50037" x="1511300" y="3346450"/>
          <p14:tracePt t="50045" x="1517650" y="3346450"/>
          <p14:tracePt t="50051" x="1549400" y="3346450"/>
          <p14:tracePt t="50066" x="1581150" y="3346450"/>
          <p14:tracePt t="50081" x="1676400" y="3346450"/>
          <p14:tracePt t="50097" x="1752600" y="3346450"/>
          <p14:tracePt t="50114" x="1816100" y="3346450"/>
          <p14:tracePt t="50130" x="1847850" y="3346450"/>
          <p14:tracePt t="50132" x="1854200" y="3346450"/>
          <p14:tracePt t="50149" x="1854200" y="3352800"/>
          <p14:tracePt t="50260" x="1860550" y="3352800"/>
          <p14:tracePt t="50268" x="1892300" y="3352800"/>
          <p14:tracePt t="50280" x="1936750" y="3352800"/>
          <p14:tracePt t="50301" x="2095500" y="3352800"/>
          <p14:tracePt t="50317" x="2152650" y="3352800"/>
          <p14:tracePt t="50331" x="2241550" y="3333750"/>
          <p14:tracePt t="50347" x="2311400" y="3327400"/>
          <p14:tracePt t="50364" x="2362200" y="3327400"/>
          <p14:tracePt t="50381" x="2393950" y="3327400"/>
          <p14:tracePt t="50397" x="2451100" y="3327400"/>
          <p14:tracePt t="50414" x="2508250" y="3327400"/>
          <p14:tracePt t="50431" x="2565400" y="3327400"/>
          <p14:tracePt t="50442" x="2590800" y="3327400"/>
          <p14:tracePt t="50446" x="2622550" y="3327400"/>
          <p14:tracePt t="50452" x="2647950" y="3327400"/>
          <p14:tracePt t="50466" x="2673350" y="3327400"/>
          <p14:tracePt t="50468" x="2692400" y="3327400"/>
          <p14:tracePt t="50482" x="2724150" y="3327400"/>
          <p14:tracePt t="50502" x="2762250" y="3321050"/>
          <p14:tracePt t="50508" x="2787650" y="3321050"/>
          <p14:tracePt t="50516" x="2838450" y="3321050"/>
          <p14:tracePt t="50531" x="2870200" y="3321050"/>
          <p14:tracePt t="50548" x="2927350" y="3321050"/>
          <p14:tracePt t="50551" x="2946400" y="3321050"/>
          <p14:tracePt t="50565" x="2984500" y="3321050"/>
          <p14:tracePt t="50581" x="3009900" y="3321050"/>
          <p14:tracePt t="50597" x="3028950" y="3321050"/>
          <p14:tracePt t="50614" x="3067050" y="3321050"/>
          <p14:tracePt t="50631" x="3124200" y="3321050"/>
          <p14:tracePt t="50647" x="3181350" y="3321050"/>
          <p14:tracePt t="50664" x="3232150" y="3321050"/>
          <p14:tracePt t="50681" x="3257550" y="3321050"/>
          <p14:tracePt t="51429" x="3257550" y="3314700"/>
          <p14:tracePt t="51452" x="3244850" y="3308350"/>
          <p14:tracePt t="51461" x="3232150" y="3308350"/>
          <p14:tracePt t="51469" x="3219450" y="3308350"/>
          <p14:tracePt t="51481" x="3206750" y="3308350"/>
          <p14:tracePt t="51499" x="3143250" y="3308350"/>
          <p14:tracePt t="51514" x="3060700" y="3308350"/>
          <p14:tracePt t="51534" x="2933700" y="3302000"/>
          <p14:tracePt t="51548" x="2863850" y="3302000"/>
          <p14:tracePt t="51566" x="2800350" y="3308350"/>
          <p14:tracePt t="51582" x="2755900" y="3308350"/>
          <p14:tracePt t="51597" x="2711450" y="3308350"/>
          <p14:tracePt t="51614" x="2679700" y="3314700"/>
          <p14:tracePt t="51630" x="2647950" y="3321050"/>
          <p14:tracePt t="51648" x="2590800" y="3321050"/>
          <p14:tracePt t="51664" x="2552700" y="3327400"/>
          <p14:tracePt t="51681" x="2501900" y="3327400"/>
          <p14:tracePt t="51701" x="2438400" y="3327400"/>
          <p14:tracePt t="51714" x="2419350" y="3327400"/>
          <p14:tracePt t="51731" x="2368550" y="3327400"/>
          <p14:tracePt t="51750" x="2273300" y="3327400"/>
          <p14:tracePt t="51765" x="2216150" y="3333750"/>
          <p14:tracePt t="51782" x="2184400" y="3333750"/>
          <p14:tracePt t="51799" x="2152650" y="3333750"/>
          <p14:tracePt t="51816" x="2120900" y="3333750"/>
          <p14:tracePt t="51831" x="2082800" y="3327400"/>
          <p14:tracePt t="51847" x="2025650" y="3327400"/>
          <p14:tracePt t="51864" x="1955800" y="3321050"/>
          <p14:tracePt t="51880" x="1892300" y="3314700"/>
          <p14:tracePt t="51891" x="1860550" y="3314700"/>
          <p14:tracePt t="51897" x="1841500" y="3314700"/>
          <p14:tracePt t="51915" x="1803400" y="3314700"/>
          <p14:tracePt t="51931" x="1771650" y="3314700"/>
          <p14:tracePt t="51938" x="1752600" y="3314700"/>
          <p14:tracePt t="51944" x="1733550" y="3314700"/>
          <p14:tracePt t="51949" x="1720850" y="3314700"/>
          <p14:tracePt t="51964" x="1695450" y="3314700"/>
          <p14:tracePt t="51982" x="1682750" y="3314700"/>
          <p14:tracePt t="51999" x="1676400" y="3314700"/>
          <p14:tracePt t="52093" x="1663700" y="3321050"/>
          <p14:tracePt t="52100" x="1657350" y="3327400"/>
          <p14:tracePt t="52109" x="1651000" y="3327400"/>
          <p14:tracePt t="52116" x="1638300" y="3327400"/>
          <p14:tracePt t="52131" x="1631950" y="3340100"/>
          <p14:tracePt t="52148" x="1606550" y="3340100"/>
          <p14:tracePt t="52151" x="1581150" y="3340100"/>
          <p14:tracePt t="52164" x="1562100" y="3352800"/>
          <p14:tracePt t="52181" x="1555750" y="3352800"/>
          <p14:tracePt t="55256" x="1549400" y="3352800"/>
          <p14:tracePt t="55262" x="1530350" y="3352800"/>
          <p14:tracePt t="55281" x="1511300" y="3352800"/>
          <p14:tracePt t="55297" x="1498600" y="3352800"/>
          <p14:tracePt t="55740" x="1498600" y="3365500"/>
          <p14:tracePt t="55753" x="1485900" y="3378200"/>
          <p14:tracePt t="55764" x="1441450" y="3422650"/>
          <p14:tracePt t="55781" x="1397000" y="3467100"/>
          <p14:tracePt t="55798" x="1339850" y="3492500"/>
          <p14:tracePt t="55815" x="1257300" y="3517900"/>
          <p14:tracePt t="55831" x="1168400" y="3536950"/>
          <p14:tracePt t="55847" x="1066800" y="3575050"/>
          <p14:tracePt t="55864" x="971550" y="3600450"/>
          <p14:tracePt t="55868" x="965200" y="3619500"/>
          <p14:tracePt t="55881" x="939800" y="3638550"/>
          <p14:tracePt t="55898" x="895350" y="3644900"/>
          <p14:tracePt t="55914" x="882650" y="3651250"/>
          <p14:tracePt t="55948" x="882650" y="3657600"/>
          <p14:tracePt t="55981" x="863600" y="3670300"/>
          <p14:tracePt t="55999" x="838200" y="3676650"/>
          <p14:tracePt t="56014" x="806450" y="3683000"/>
          <p14:tracePt t="56031" x="774700" y="3683000"/>
          <p14:tracePt t="56047" x="742950" y="3683000"/>
          <p14:tracePt t="56066" x="711200" y="3683000"/>
          <p14:tracePt t="56081" x="679450" y="3683000"/>
          <p14:tracePt t="56098" x="666750" y="3683000"/>
          <p14:tracePt t="56131" x="660400" y="3670300"/>
          <p14:tracePt t="56148" x="647700" y="3638550"/>
          <p14:tracePt t="56164" x="635000" y="3600450"/>
          <p14:tracePt t="56181" x="609600" y="3556000"/>
          <p14:tracePt t="56198" x="590550" y="3530600"/>
          <p14:tracePt t="56214" x="584200" y="3498850"/>
          <p14:tracePt t="56231" x="584200" y="3473450"/>
          <p14:tracePt t="56249" x="584200" y="3429000"/>
          <p14:tracePt t="56264" x="584200" y="3397250"/>
          <p14:tracePt t="56281" x="590550" y="3365500"/>
          <p14:tracePt t="56297" x="603250" y="3346450"/>
          <p14:tracePt t="56316" x="615950" y="3333750"/>
          <p14:tracePt t="56331" x="622300" y="3327400"/>
          <p14:tracePt t="56347" x="641350" y="3327400"/>
          <p14:tracePt t="56364" x="654050" y="3327400"/>
          <p14:tracePt t="56380" x="673100" y="3327400"/>
          <p14:tracePt t="56399" x="698500" y="3327400"/>
          <p14:tracePt t="56403" x="711200" y="3327400"/>
          <p14:tracePt t="56414" x="717550" y="3327400"/>
          <p14:tracePt t="56431" x="749300" y="3327400"/>
          <p14:tracePt t="56447" x="768350" y="3333750"/>
          <p14:tracePt t="56464" x="793750" y="3346450"/>
          <p14:tracePt t="56484" x="806450" y="3359150"/>
          <p14:tracePt t="56499" x="819150" y="3378200"/>
          <p14:tracePt t="56514" x="825500" y="3384550"/>
          <p14:tracePt t="56530" x="838200" y="3403600"/>
          <p14:tracePt t="56550" x="850900" y="3435350"/>
          <p14:tracePt t="56564" x="850900" y="3454400"/>
          <p14:tracePt t="56581" x="850900" y="3473450"/>
          <p14:tracePt t="56598" x="850900" y="3498850"/>
          <p14:tracePt t="56614" x="850900" y="3530600"/>
          <p14:tracePt t="56631" x="850900" y="3562350"/>
          <p14:tracePt t="56648" x="850900" y="3587750"/>
          <p14:tracePt t="56664" x="850900" y="3600450"/>
          <p14:tracePt t="56681" x="844550" y="3613150"/>
          <p14:tracePt t="56688" x="838200" y="3619500"/>
          <p14:tracePt t="56698" x="838200" y="3625850"/>
          <p14:tracePt t="56718" x="838200" y="3638550"/>
          <p14:tracePt t="56721" x="831850" y="3638550"/>
          <p14:tracePt t="57021" x="825500" y="3638550"/>
          <p14:tracePt t="57047" x="825500" y="3625850"/>
          <p14:tracePt t="57053" x="825500" y="3613150"/>
          <p14:tracePt t="57067" x="825500" y="3594100"/>
          <p14:tracePt t="57081" x="857250" y="3524250"/>
          <p14:tracePt t="57098" x="914400" y="3441700"/>
          <p14:tracePt t="57114" x="965200" y="3365500"/>
          <p14:tracePt t="57118" x="984250" y="3333750"/>
          <p14:tracePt t="57130" x="1003300" y="3302000"/>
          <p14:tracePt t="57147" x="1041400" y="3263900"/>
          <p14:tracePt t="57164" x="1104900" y="3238500"/>
          <p14:tracePt t="57184" x="1123950" y="3238500"/>
          <p14:tracePt t="57313" x="1123950" y="3244850"/>
          <p14:tracePt t="57318" x="1130300" y="3244850"/>
          <p14:tracePt t="57331" x="1136650" y="3251200"/>
          <p14:tracePt t="57348" x="1149350" y="3263900"/>
          <p14:tracePt t="57364" x="1181100" y="3276600"/>
          <p14:tracePt t="57381" x="1219200" y="3276600"/>
          <p14:tracePt t="57398" x="1250950" y="3276600"/>
          <p14:tracePt t="57414" x="1289050" y="3276600"/>
          <p14:tracePt t="57431" x="1346200" y="3276600"/>
          <p14:tracePt t="57447" x="1390650" y="3276600"/>
          <p14:tracePt t="57468" x="1409700" y="3276600"/>
          <p14:tracePt t="57481" x="1416050" y="3276600"/>
          <p14:tracePt t="57645" x="1422400" y="3276600"/>
          <p14:tracePt t="57654" x="1428750" y="3276600"/>
          <p14:tracePt t="57869" x="1435100" y="3276600"/>
          <p14:tracePt t="58030" x="1428750" y="3276600"/>
          <p14:tracePt t="58357" x="1397000" y="3276600"/>
          <p14:tracePt t="58365" x="1365250" y="3289300"/>
          <p14:tracePt t="58376" x="1320800" y="3314700"/>
          <p14:tracePt t="58385" x="1289050" y="3340100"/>
          <p14:tracePt t="58402" x="1181100" y="3416300"/>
          <p14:tracePt t="58415" x="1028700" y="3492500"/>
          <p14:tracePt t="58420" x="958850" y="3524250"/>
          <p14:tracePt t="58435" x="876300" y="3549650"/>
          <p14:tracePt t="58447" x="749300" y="3594100"/>
          <p14:tracePt t="58466" x="666750" y="3600450"/>
          <p14:tracePt t="58481" x="628650" y="3600450"/>
          <p14:tracePt t="58500" x="590550" y="3600450"/>
          <p14:tracePt t="58514" x="552450" y="3600450"/>
          <p14:tracePt t="58534" x="514350" y="3600450"/>
          <p14:tracePt t="58573" x="508000" y="3600450"/>
          <p14:tracePt t="58581" x="488950" y="3600450"/>
          <p14:tracePt t="58597" x="444500" y="3600450"/>
          <p14:tracePt t="58614" x="400050" y="3600450"/>
          <p14:tracePt t="58631" x="381000" y="3600450"/>
          <p14:tracePt t="61037" x="381000" y="3568700"/>
          <p14:tracePt t="61045" x="381000" y="3524250"/>
          <p14:tracePt t="61052" x="374650" y="3479800"/>
          <p14:tracePt t="61066" x="381000" y="3429000"/>
          <p14:tracePt t="61081" x="412750" y="3327400"/>
          <p14:tracePt t="61085" x="419100" y="3282950"/>
          <p14:tracePt t="61098" x="431800" y="3225800"/>
          <p14:tracePt t="61114" x="444500" y="3124200"/>
          <p14:tracePt t="61131" x="482600" y="3048000"/>
          <p14:tracePt t="61133" x="476250" y="2997200"/>
          <p14:tracePt t="61148" x="476250" y="2959100"/>
          <p14:tracePt t="61164" x="495300" y="2876550"/>
          <p14:tracePt t="61181" x="508000" y="2838450"/>
          <p14:tracePt t="61201" x="514350" y="2806700"/>
          <p14:tracePt t="61215" x="514350" y="2794000"/>
          <p14:tracePt t="61326" x="520700" y="2794000"/>
          <p14:tracePt t="61341" x="527050" y="2794000"/>
          <p14:tracePt t="61404" x="527050" y="2774950"/>
          <p14:tracePt t="61413" x="533400" y="2755900"/>
          <p14:tracePt t="61431" x="533400" y="2730500"/>
          <p14:tracePt t="61508" x="539750" y="2730500"/>
          <p14:tracePt t="61515" x="539750" y="2711450"/>
          <p14:tracePt t="61531" x="539750" y="2698750"/>
          <p14:tracePt t="61593" x="546100" y="2679700"/>
          <p14:tracePt t="61599" x="552450" y="2660650"/>
          <p14:tracePt t="61614" x="565150" y="2609850"/>
          <p14:tracePt t="61631" x="577850" y="2565400"/>
          <p14:tracePt t="61648" x="590550" y="2514600"/>
          <p14:tracePt t="61664" x="603250" y="2489200"/>
          <p14:tracePt t="61681" x="603250" y="2457450"/>
          <p14:tracePt t="61692" x="603250" y="2444750"/>
          <p14:tracePt t="61696" x="603250" y="2425700"/>
          <p14:tracePt t="61703" x="603250" y="2406650"/>
          <p14:tracePt t="61714" x="603250" y="2387600"/>
          <p14:tracePt t="61733" x="609600" y="2336800"/>
          <p14:tracePt t="61750" x="609600" y="2324100"/>
          <p14:tracePt t="61814" x="615950" y="2324100"/>
          <p14:tracePt t="61937" x="628650" y="2324100"/>
          <p14:tracePt t="61943" x="641350" y="2324100"/>
          <p14:tracePt t="61949" x="666750" y="2324100"/>
          <p14:tracePt t="61965" x="711200" y="2324100"/>
          <p14:tracePt t="61981" x="762000" y="2324100"/>
          <p14:tracePt t="61999" x="806450" y="2324100"/>
          <p14:tracePt t="62014" x="863600" y="2324100"/>
          <p14:tracePt t="62031" x="914400" y="2324100"/>
          <p14:tracePt t="62047" x="958850" y="2324100"/>
          <p14:tracePt t="62065" x="990600" y="2324100"/>
          <p14:tracePt t="62081" x="1022350" y="2324100"/>
          <p14:tracePt t="62098" x="1041400" y="2324100"/>
          <p14:tracePt t="62114" x="1047750" y="2324100"/>
          <p14:tracePt t="62377" x="1047750" y="2349500"/>
          <p14:tracePt t="62380" x="1047750" y="2374900"/>
          <p14:tracePt t="62397" x="1047750" y="2438400"/>
          <p14:tracePt t="62414" x="1047750" y="2495550"/>
          <p14:tracePt t="62431" x="1047750" y="2559050"/>
          <p14:tracePt t="62447" x="1047750" y="2584450"/>
          <p14:tracePt t="62464" x="1047750" y="2597150"/>
          <p14:tracePt t="62717" x="1035050" y="2609850"/>
          <p14:tracePt t="62725" x="1016000" y="2616200"/>
          <p14:tracePt t="62735" x="990600" y="2616200"/>
          <p14:tracePt t="62750" x="984250" y="2628900"/>
          <p14:tracePt t="62764" x="952500" y="2628900"/>
          <p14:tracePt t="62781" x="920750" y="2628900"/>
          <p14:tracePt t="62798" x="869950" y="2635250"/>
          <p14:tracePt t="62817" x="812800" y="2635250"/>
          <p14:tracePt t="62831" x="768350" y="2635250"/>
          <p14:tracePt t="62848" x="723900" y="2635250"/>
          <p14:tracePt t="62864" x="673100" y="2635250"/>
          <p14:tracePt t="62881" x="609600" y="2635250"/>
          <p14:tracePt t="62888" x="577850" y="2635250"/>
          <p14:tracePt t="62898" x="552450" y="2635250"/>
          <p14:tracePt t="62914" x="527050" y="2635250"/>
          <p14:tracePt t="63429" x="527050" y="2641600"/>
          <p14:tracePt t="63637" x="520700" y="2641600"/>
          <p14:tracePt t="63645" x="514350" y="2641600"/>
          <p14:tracePt t="63653" x="508000" y="2641600"/>
          <p14:tracePt t="63719" x="508000" y="2635250"/>
          <p14:tracePt t="63797" x="501650" y="2628900"/>
          <p14:tracePt t="63836" x="501650" y="2622550"/>
          <p14:tracePt t="63864" x="495300" y="2622550"/>
          <p14:tracePt t="63893" x="520700" y="2622550"/>
          <p14:tracePt t="63918" x="520700" y="2603500"/>
          <p14:tracePt t="63925" x="520700" y="2590800"/>
          <p14:tracePt t="63939" x="520700" y="2571750"/>
          <p14:tracePt t="63943" x="520700" y="2565400"/>
          <p14:tracePt t="63964" x="533400" y="2540000"/>
          <p14:tracePt t="63983" x="539750" y="2520950"/>
          <p14:tracePt t="63999" x="552450" y="2495550"/>
          <p14:tracePt t="64015" x="558800" y="2457450"/>
          <p14:tracePt t="64031" x="565150" y="2438400"/>
          <p14:tracePt t="64048" x="565150" y="2432050"/>
          <p14:tracePt t="64064" x="571500" y="2419350"/>
          <p14:tracePt t="64114" x="577850" y="2406650"/>
          <p14:tracePt t="64131" x="577850" y="2393950"/>
          <p14:tracePt t="64313" x="596900" y="2387600"/>
          <p14:tracePt t="64320" x="622300" y="2374900"/>
          <p14:tracePt t="64331" x="647700" y="2374900"/>
          <p14:tracePt t="64348" x="692150" y="2368550"/>
          <p14:tracePt t="64364" x="730250" y="2368550"/>
          <p14:tracePt t="64381" x="742950" y="2368550"/>
          <p14:tracePt t="64398" x="774700" y="2368550"/>
          <p14:tracePt t="64414" x="806450" y="2368550"/>
          <p14:tracePt t="64431" x="838200" y="2368550"/>
          <p14:tracePt t="64447" x="876300" y="2368550"/>
          <p14:tracePt t="64466" x="901700" y="2368550"/>
          <p14:tracePt t="64481" x="920750" y="2368550"/>
          <p14:tracePt t="64499" x="927100" y="2368550"/>
          <p14:tracePt t="64517" x="946150" y="2368550"/>
          <p14:tracePt t="64547" x="952500" y="2368550"/>
          <p14:tracePt t="64726" x="952500" y="2374900"/>
          <p14:tracePt t="64735" x="952500" y="2393950"/>
          <p14:tracePt t="64750" x="952500" y="2438400"/>
          <p14:tracePt t="64764" x="952500" y="2489200"/>
          <p14:tracePt t="64781" x="952500" y="2546350"/>
          <p14:tracePt t="64797" x="952500" y="2590800"/>
          <p14:tracePt t="64814" x="952500" y="2622550"/>
          <p14:tracePt t="64831" x="939800" y="2641600"/>
          <p14:tracePt t="64847" x="939800" y="2654300"/>
          <p14:tracePt t="64864" x="939800" y="2660650"/>
          <p14:tracePt t="65009" x="920750" y="2660650"/>
          <p14:tracePt t="65017" x="901700" y="2660650"/>
          <p14:tracePt t="65032" x="850900" y="2660650"/>
          <p14:tracePt t="65049" x="768350" y="2660650"/>
          <p14:tracePt t="65065" x="679450" y="2660650"/>
          <p14:tracePt t="65081" x="596900" y="2667000"/>
          <p14:tracePt t="65097" x="565150" y="2667000"/>
          <p14:tracePt t="65114" x="558800" y="2667000"/>
          <p14:tracePt t="65268" x="558800" y="2660650"/>
          <p14:tracePt t="65407" x="565150" y="2660650"/>
          <p14:tracePt t="65484" x="571500" y="2660650"/>
          <p14:tracePt t="65576" x="565150" y="2660650"/>
          <p14:tracePt t="65660" x="571500" y="2660650"/>
          <p14:tracePt t="66037" x="558800" y="2660650"/>
          <p14:tracePt t="66045" x="558800" y="2654300"/>
          <p14:tracePt t="66066" x="552450" y="2654300"/>
          <p14:tracePt t="66741" x="546100" y="2654300"/>
          <p14:tracePt t="67064" x="552450" y="2660650"/>
          <p14:tracePt t="67216" x="546100" y="2660650"/>
          <p14:tracePt t="67406" x="552450" y="2660650"/>
          <p14:tracePt t="67733" x="558800" y="2660650"/>
          <p14:tracePt t="68046" x="552450" y="2660650"/>
          <p14:tracePt t="68231" x="558800" y="2660650"/>
          <p14:tracePt t="68333" x="552450" y="2660650"/>
          <p14:tracePt t="68983" x="558800" y="2660650"/>
          <p14:tracePt t="75830" x="558800" y="2667000"/>
          <p14:tracePt t="75853" x="565150" y="2667000"/>
          <p14:tracePt t="75861" x="571500" y="2660650"/>
          <p14:tracePt t="75882" x="571500" y="2654300"/>
          <p14:tracePt t="75898" x="571500" y="2641600"/>
          <p14:tracePt t="75914" x="571500" y="2635250"/>
          <p14:tracePt t="75935" x="565150" y="2635250"/>
          <p14:tracePt t="76326" x="571500" y="2641600"/>
          <p14:tracePt t="76477" x="571500" y="2635250"/>
          <p14:tracePt t="76484" x="565150" y="2635250"/>
          <p14:tracePt t="76605" x="558800" y="2635250"/>
          <p14:tracePt t="76701" x="552450" y="2635250"/>
          <p14:tracePt t="76724" x="558800" y="2635250"/>
          <p14:tracePt t="76758" x="571500" y="2635250"/>
          <p14:tracePt t="76765" x="584200" y="2635250"/>
          <p14:tracePt t="76797" x="647700" y="2635250"/>
          <p14:tracePt t="76817" x="673100" y="2635250"/>
          <p14:tracePt t="76885" x="679450" y="2635250"/>
          <p14:tracePt t="76900" x="685800" y="2635250"/>
          <p14:tracePt t="77001" x="692150" y="2635250"/>
          <p14:tracePt t="77008" x="698500" y="2635250"/>
          <p14:tracePt t="77016" x="717550" y="2635250"/>
          <p14:tracePt t="77034" x="736600" y="2635250"/>
          <p14:tracePt t="77048" x="742950" y="2635250"/>
          <p14:tracePt t="77141" x="742950" y="2647950"/>
          <p14:tracePt t="77153" x="742950" y="2654300"/>
          <p14:tracePt t="77158" x="736600" y="2660650"/>
          <p14:tracePt t="77164" x="730250" y="2667000"/>
          <p14:tracePt t="77181" x="723900" y="2667000"/>
          <p14:tracePt t="77202" x="717550" y="2673350"/>
          <p14:tracePt t="77277" x="711200" y="2673350"/>
          <p14:tracePt t="77406" x="704850" y="2673350"/>
          <p14:tracePt t="77661" x="685800" y="2660650"/>
          <p14:tracePt t="77670" x="666750" y="2654300"/>
          <p14:tracePt t="77681" x="647700" y="2647950"/>
          <p14:tracePt t="77690" x="622300" y="2635250"/>
          <p14:tracePt t="77693" x="609600" y="2635250"/>
          <p14:tracePt t="77715" x="603250" y="2628900"/>
          <p14:tracePt t="77741" x="603250" y="2622550"/>
          <p14:tracePt t="77753" x="596900" y="2616200"/>
          <p14:tracePt t="77764" x="590550" y="2590800"/>
          <p14:tracePt t="77781" x="584200" y="2584450"/>
          <p14:tracePt t="77831" x="577850" y="2584450"/>
          <p14:tracePt t="77894" x="584200" y="2584450"/>
          <p14:tracePt t="77957" x="596900" y="2584450"/>
          <p14:tracePt t="77967" x="609600" y="2590800"/>
          <p14:tracePt t="77974" x="622300" y="2597150"/>
          <p14:tracePt t="77982" x="641350" y="2603500"/>
          <p14:tracePt t="77999" x="685800" y="2609850"/>
          <p14:tracePt t="78015" x="704850" y="2616200"/>
          <p14:tracePt t="78031" x="717550" y="2616200"/>
          <p14:tracePt t="78047" x="736600" y="2616200"/>
          <p14:tracePt t="78110" x="730250" y="2616200"/>
          <p14:tracePt t="78118" x="717550" y="2622550"/>
          <p14:tracePt t="78131" x="692150" y="2628900"/>
          <p14:tracePt t="78148" x="615950" y="2635250"/>
          <p14:tracePt t="78165" x="565150" y="2641600"/>
          <p14:tracePt t="78185" x="508000" y="2641600"/>
          <p14:tracePt t="78197" x="438150" y="2641600"/>
          <p14:tracePt t="78215" x="393700" y="2641600"/>
          <p14:tracePt t="78232" x="381000" y="2635250"/>
          <p14:tracePt t="78660" x="393700" y="2635250"/>
          <p14:tracePt t="78668" x="412750" y="2635250"/>
          <p14:tracePt t="78677" x="425450" y="2628900"/>
          <p14:tracePt t="78702" x="482600" y="2628900"/>
          <p14:tracePt t="78715" x="514350" y="2628900"/>
          <p14:tracePt t="78731" x="571500" y="2628900"/>
          <p14:tracePt t="78734" x="603250" y="2628900"/>
          <p14:tracePt t="78750" x="679450" y="2628900"/>
          <p14:tracePt t="78757" x="698500" y="2616200"/>
          <p14:tracePt t="78764" x="723900" y="2616200"/>
          <p14:tracePt t="78781" x="787400" y="2622550"/>
          <p14:tracePt t="78798" x="838200" y="2622550"/>
          <p14:tracePt t="78814" x="889000" y="2628900"/>
          <p14:tracePt t="78831" x="946150" y="2628900"/>
          <p14:tracePt t="78847" x="996950" y="2628900"/>
          <p14:tracePt t="78864" x="1041400" y="2628900"/>
          <p14:tracePt t="78883" x="1079500" y="2628900"/>
          <p14:tracePt t="78886" x="1098550" y="2628900"/>
          <p14:tracePt t="78898" x="1117600" y="2628900"/>
          <p14:tracePt t="78914" x="1143000" y="2628900"/>
          <p14:tracePt t="78918" x="1162050" y="2628900"/>
          <p14:tracePt t="78935" x="1181100" y="2628900"/>
          <p14:tracePt t="78948" x="1206500" y="2628900"/>
          <p14:tracePt t="78964" x="1219200" y="2628900"/>
          <p14:tracePt t="78981" x="1225550" y="2628900"/>
          <p14:tracePt t="79001" x="1238250" y="2628900"/>
          <p14:tracePt t="79009" x="1244600" y="2628900"/>
          <p14:tracePt t="79015" x="1244600" y="2635250"/>
          <p14:tracePt t="79031" x="1250950" y="2635250"/>
          <p14:tracePt t="79048" x="1257300" y="2635250"/>
          <p14:tracePt t="79109" x="1244600" y="2635250"/>
          <p14:tracePt t="79117" x="1225550" y="2635250"/>
          <p14:tracePt t="79131" x="1206500" y="2641600"/>
          <p14:tracePt t="79148" x="1143000" y="2641600"/>
          <p14:tracePt t="79164" x="1104900" y="2641600"/>
          <p14:tracePt t="79181" x="990600" y="2609850"/>
          <p14:tracePt t="79198" x="869950" y="2603500"/>
          <p14:tracePt t="79216" x="755650" y="2584450"/>
          <p14:tracePt t="79231" x="692150" y="2571750"/>
          <p14:tracePt t="79251" x="666750" y="2565400"/>
          <p14:tracePt t="79342" x="666750" y="2559050"/>
          <p14:tracePt t="79348" x="666750" y="2546350"/>
          <p14:tracePt t="79364" x="673100" y="2501900"/>
          <p14:tracePt t="79381" x="673100" y="2457450"/>
          <p14:tracePt t="79398" x="673100" y="2425700"/>
          <p14:tracePt t="79414" x="673100" y="2393950"/>
          <p14:tracePt t="79431" x="673100" y="2362200"/>
          <p14:tracePt t="79448" x="673100" y="2343150"/>
          <p14:tracePt t="79467" x="673100" y="2324100"/>
          <p14:tracePt t="79485" x="679450" y="2317750"/>
          <p14:tracePt t="79533" x="692150" y="2311400"/>
          <p14:tracePt t="79547" x="711200" y="2311400"/>
          <p14:tracePt t="79566" x="768350" y="2292350"/>
          <p14:tracePt t="79581" x="844550" y="2286000"/>
          <p14:tracePt t="79598" x="933450" y="2279650"/>
          <p14:tracePt t="79614" x="1022350" y="2279650"/>
          <p14:tracePt t="79631" x="1111250" y="2279650"/>
          <p14:tracePt t="79648" x="1168400" y="2292350"/>
          <p14:tracePt t="79664" x="1219200" y="2292350"/>
          <p14:tracePt t="79684" x="1238250" y="2292350"/>
          <p14:tracePt t="79714" x="1244600" y="2292350"/>
          <p14:tracePt t="79817" x="1244600" y="2311400"/>
          <p14:tracePt t="79822" x="1244600" y="2336800"/>
          <p14:tracePt t="79831" x="1238250" y="2362200"/>
          <p14:tracePt t="79848" x="1231900" y="2425700"/>
          <p14:tracePt t="79864" x="1219200" y="2482850"/>
          <p14:tracePt t="79881" x="1212850" y="2527300"/>
          <p14:tracePt t="79888" x="1212850" y="2533650"/>
          <p14:tracePt t="80064" x="1200150" y="2533650"/>
          <p14:tracePt t="80071" x="1174750" y="2533650"/>
          <p14:tracePt t="80081" x="1155700" y="2546350"/>
          <p14:tracePt t="80098" x="1098550" y="2559050"/>
          <p14:tracePt t="80115" x="1066800" y="2565400"/>
          <p14:tracePt t="80118" x="1066800" y="2571750"/>
          <p14:tracePt t="80131" x="1054100" y="2571750"/>
          <p14:tracePt t="80249" x="1054100" y="2578100"/>
          <p14:tracePt t="80313" x="1041400" y="2578100"/>
          <p14:tracePt t="80319" x="1022350" y="2578100"/>
          <p14:tracePt t="80331" x="990600" y="2578100"/>
          <p14:tracePt t="80348" x="920750" y="2578100"/>
          <p14:tracePt t="80350" x="869950" y="2571750"/>
          <p14:tracePt t="80364" x="774700" y="2546350"/>
          <p14:tracePt t="80381" x="685800" y="2514600"/>
          <p14:tracePt t="80398" x="647700" y="2495550"/>
          <p14:tracePt t="80414" x="635000" y="2482850"/>
          <p14:tracePt t="80441" x="635000" y="2463800"/>
          <p14:tracePt t="80443" x="635000" y="2451100"/>
          <p14:tracePt t="80464" x="647700" y="2419350"/>
          <p14:tracePt t="80485" x="654050" y="2387600"/>
          <p14:tracePt t="80499" x="654050" y="2355850"/>
          <p14:tracePt t="80517" x="660400" y="2311400"/>
          <p14:tracePt t="80531" x="666750" y="2298700"/>
          <p14:tracePt t="80548" x="679450" y="2266950"/>
          <p14:tracePt t="80564" x="685800" y="2254250"/>
          <p14:tracePt t="80612" x="692150" y="2254250"/>
          <p14:tracePt t="80631" x="736600" y="2254250"/>
          <p14:tracePt t="80648" x="806450" y="2254250"/>
          <p14:tracePt t="80665" x="889000" y="2254250"/>
          <p14:tracePt t="80681" x="984250" y="2254250"/>
          <p14:tracePt t="80699" x="1060450" y="2241550"/>
          <p14:tracePt t="80700" x="1098550" y="2241550"/>
          <p14:tracePt t="80719" x="1143000" y="2241550"/>
          <p14:tracePt t="80733" x="1162050" y="2241550"/>
          <p14:tracePt t="80783" x="1162050" y="2235200"/>
          <p14:tracePt t="80837" x="1174750" y="2235200"/>
          <p14:tracePt t="80845" x="1187450" y="2241550"/>
          <p14:tracePt t="80852" x="1200150" y="2241550"/>
          <p14:tracePt t="80864" x="1212850" y="2254250"/>
          <p14:tracePt t="80881" x="1231900" y="2254250"/>
          <p14:tracePt t="80950" x="1231900" y="2260600"/>
          <p14:tracePt t="80957" x="1231900" y="2273300"/>
          <p14:tracePt t="80965" x="1231900" y="2298700"/>
          <p14:tracePt t="80981" x="1231900" y="2349500"/>
          <p14:tracePt t="81001" x="1231900" y="2406650"/>
          <p14:tracePt t="81014" x="1225550" y="2463800"/>
          <p14:tracePt t="81031" x="1225550" y="2495550"/>
          <p14:tracePt t="81048" x="1225550" y="2508250"/>
          <p14:tracePt t="81066" x="1219200" y="2520950"/>
          <p14:tracePt t="81081" x="1219200" y="2527300"/>
          <p14:tracePt t="81192" x="1219200" y="2533650"/>
          <p14:tracePt t="81196" x="1219200" y="2546350"/>
          <p14:tracePt t="81215" x="1219200" y="2565400"/>
          <p14:tracePt t="81296" x="1219200" y="2571750"/>
          <p14:tracePt t="81317" x="1155700" y="2584450"/>
          <p14:tracePt t="81331" x="1130300" y="2584450"/>
          <p14:tracePt t="81348" x="1035050" y="2584450"/>
          <p14:tracePt t="81364" x="990600" y="2584450"/>
          <p14:tracePt t="81381" x="952500" y="2590800"/>
          <p14:tracePt t="81398" x="933450" y="2590800"/>
          <p14:tracePt t="81414" x="927100" y="2590800"/>
          <p14:tracePt t="81431" x="914400" y="2590800"/>
          <p14:tracePt t="81508" x="908050" y="2584450"/>
          <p14:tracePt t="81516" x="895350" y="2590800"/>
          <p14:tracePt t="81525" x="889000" y="2584450"/>
          <p14:tracePt t="81533" x="882650" y="2578100"/>
          <p14:tracePt t="81549" x="869950" y="2571750"/>
          <p14:tracePt t="81566" x="850900" y="2546350"/>
          <p14:tracePt t="81581" x="838200" y="2520950"/>
          <p14:tracePt t="81598" x="825500" y="2495550"/>
          <p14:tracePt t="81615" x="819150" y="2482850"/>
          <p14:tracePt t="81631" x="812800" y="2457450"/>
          <p14:tracePt t="81637" x="812800" y="2451100"/>
          <p14:tracePt t="81648" x="812800" y="2438400"/>
          <p14:tracePt t="81665" x="812800" y="2419350"/>
          <p14:tracePt t="81686" x="812800" y="2400300"/>
          <p14:tracePt t="81700" x="812800" y="2393950"/>
          <p14:tracePt t="81714" x="812800" y="2374900"/>
          <p14:tracePt t="81731" x="812800" y="2349500"/>
          <p14:tracePt t="81735" x="812800" y="2336800"/>
          <p14:tracePt t="81751" x="825500" y="2305050"/>
          <p14:tracePt t="81767" x="844550" y="2273300"/>
          <p14:tracePt t="81782" x="844550" y="2260600"/>
          <p14:tracePt t="81836" x="850900" y="2260600"/>
          <p14:tracePt t="81848" x="863600" y="2260600"/>
          <p14:tracePt t="81865" x="901700" y="2241550"/>
          <p14:tracePt t="81884" x="946150" y="2228850"/>
          <p14:tracePt t="81899" x="977900" y="2216150"/>
          <p14:tracePt t="81914" x="1041400" y="2216150"/>
          <p14:tracePt t="81933" x="1104900" y="2209800"/>
          <p14:tracePt t="81947" x="1143000" y="2209800"/>
          <p14:tracePt t="81964" x="1200150" y="2209800"/>
          <p14:tracePt t="81983" x="1231900" y="2209800"/>
          <p14:tracePt t="82000" x="1244600" y="2209800"/>
          <p14:tracePt t="82014" x="1257300" y="2209800"/>
          <p14:tracePt t="82049" x="1257300" y="2203450"/>
          <p14:tracePt t="82108" x="1257300" y="2209800"/>
          <p14:tracePt t="82141" x="1257300" y="2216150"/>
          <p14:tracePt t="82149" x="1257300" y="2222500"/>
          <p14:tracePt t="82157" x="1263650" y="2228850"/>
          <p14:tracePt t="82165" x="1270000" y="2235200"/>
          <p14:tracePt t="82181" x="1270000" y="2241550"/>
          <p14:tracePt t="82231" x="1270000" y="2260600"/>
          <p14:tracePt t="82251" x="1270000" y="2286000"/>
          <p14:tracePt t="82264" x="1270000" y="2305050"/>
          <p14:tracePt t="82281" x="1276350" y="2317750"/>
          <p14:tracePt t="82297" x="1276350" y="2324100"/>
          <p14:tracePt t="82333" x="1276350" y="2330450"/>
          <p14:tracePt t="82348" x="1276350" y="2349500"/>
          <p14:tracePt t="82364" x="1276350" y="2355850"/>
          <p14:tracePt t="82381" x="1276350" y="2362200"/>
          <p14:tracePt t="82431" x="1282700" y="2387600"/>
          <p14:tracePt t="82448" x="1289050" y="2425700"/>
          <p14:tracePt t="82464" x="1289050" y="2463800"/>
          <p14:tracePt t="82481" x="1289050" y="2495550"/>
          <p14:tracePt t="82485" x="1289050" y="2508250"/>
          <p14:tracePt t="82499" x="1289050" y="2520950"/>
          <p14:tracePt t="82516" x="1289050" y="2546350"/>
          <p14:tracePt t="82531" x="1289050" y="2571750"/>
          <p14:tracePt t="82547" x="1289050" y="2597150"/>
          <p14:tracePt t="82564" x="1289050" y="2609850"/>
          <p14:tracePt t="82677" x="1282700" y="2616200"/>
          <p14:tracePt t="82689" x="1276350" y="2616200"/>
          <p14:tracePt t="82697" x="1250950" y="2616200"/>
          <p14:tracePt t="82715" x="1219200" y="2628900"/>
          <p14:tracePt t="82731" x="1200150" y="2635250"/>
          <p14:tracePt t="82732" x="1193800" y="2635250"/>
          <p14:tracePt t="82781" x="1187450" y="2635250"/>
          <p14:tracePt t="82799" x="1187450" y="2622550"/>
          <p14:tracePt t="82814" x="1187450" y="2603500"/>
          <p14:tracePt t="82831" x="1187450" y="2584450"/>
          <p14:tracePt t="82848" x="1200150" y="2565400"/>
          <p14:tracePt t="82865" x="1212850" y="2546350"/>
          <p14:tracePt t="82881" x="1212850" y="2527300"/>
          <p14:tracePt t="82887" x="1219200" y="2527300"/>
          <p14:tracePt t="82901" x="1219200" y="2520950"/>
          <p14:tracePt t="82931" x="1219200" y="2514600"/>
          <p14:tracePt t="83047" x="1238250" y="2514600"/>
          <p14:tracePt t="83053" x="1263650" y="2514600"/>
          <p14:tracePt t="83066" x="1301750" y="2514600"/>
          <p14:tracePt t="83081" x="1333500" y="2514600"/>
          <p14:tracePt t="83098" x="1390650" y="2527300"/>
          <p14:tracePt t="83114" x="1435100" y="2533650"/>
          <p14:tracePt t="83131" x="1441450" y="2540000"/>
          <p14:tracePt t="83148" x="1447800" y="2540000"/>
          <p14:tracePt t="83181" x="1441450" y="2540000"/>
          <p14:tracePt t="83277" x="1441450" y="2546350"/>
          <p14:tracePt t="83285" x="1441450" y="2552700"/>
          <p14:tracePt t="83297" x="1441450" y="2565400"/>
          <p14:tracePt t="83315" x="1441450" y="2578100"/>
          <p14:tracePt t="83316" x="1441450" y="2590800"/>
          <p14:tracePt t="83331" x="1441450" y="2603500"/>
          <p14:tracePt t="83349" x="1441450" y="2628900"/>
          <p14:tracePt t="83351" x="1441450" y="2641600"/>
          <p14:tracePt t="83364" x="1466850" y="2654300"/>
          <p14:tracePt t="83381" x="1530350" y="2673350"/>
          <p14:tracePt t="83398" x="1612900" y="2686050"/>
          <p14:tracePt t="83414" x="1682750" y="2711450"/>
          <p14:tracePt t="83431" x="1765300" y="2743200"/>
          <p14:tracePt t="83438" x="1797050" y="2749550"/>
          <p14:tracePt t="83447" x="1828800" y="2762250"/>
          <p14:tracePt t="83464" x="1860550" y="2768600"/>
          <p14:tracePt t="83638" x="1847850" y="2768600"/>
          <p14:tracePt t="83645" x="1828800" y="2755900"/>
          <p14:tracePt t="83653" x="1803400" y="2755900"/>
          <p14:tracePt t="83664" x="1771650" y="2743200"/>
          <p14:tracePt t="83681" x="1714500" y="2717800"/>
          <p14:tracePt t="83698" x="1651000" y="2711450"/>
          <p14:tracePt t="83716" x="1581150" y="2679700"/>
          <p14:tracePt t="83731" x="1574800" y="2679700"/>
          <p14:tracePt t="83749" x="1574800" y="2673350"/>
          <p14:tracePt t="83844" x="1574800" y="2667000"/>
          <p14:tracePt t="83941" x="1574800" y="2660650"/>
          <p14:tracePt t="83951" x="1574800" y="2641600"/>
          <p14:tracePt t="83957" x="1574800" y="2628900"/>
          <p14:tracePt t="83966" x="1574800" y="2603500"/>
          <p14:tracePt t="83981" x="1574800" y="2559050"/>
          <p14:tracePt t="84000" x="1574800" y="2501900"/>
          <p14:tracePt t="84014" x="1562100" y="2457450"/>
          <p14:tracePt t="84031" x="1555750" y="2438400"/>
          <p14:tracePt t="84047" x="1555750" y="2413000"/>
          <p14:tracePt t="84064" x="1555750" y="2393950"/>
          <p14:tracePt t="84081" x="1555750" y="2362200"/>
          <p14:tracePt t="84098" x="1568450" y="2343150"/>
          <p14:tracePt t="84114" x="1574800" y="2330450"/>
          <p14:tracePt t="84231" x="1581150" y="2330450"/>
          <p14:tracePt t="84236" x="1600200" y="2330450"/>
          <p14:tracePt t="84250" x="1606550" y="2330450"/>
          <p14:tracePt t="84264" x="1631950" y="2330450"/>
          <p14:tracePt t="84282" x="1689100" y="2330450"/>
          <p14:tracePt t="84284" x="1727200" y="2330450"/>
          <p14:tracePt t="84300" x="1816100" y="2336800"/>
          <p14:tracePt t="84315" x="1866900" y="2343150"/>
          <p14:tracePt t="84331" x="1943100" y="2343150"/>
          <p14:tracePt t="84348" x="2006600" y="2343150"/>
          <p14:tracePt t="84364" x="2025650" y="2343150"/>
          <p14:tracePt t="84644" x="2025650" y="2355850"/>
          <p14:tracePt t="84653" x="2025650" y="2374900"/>
          <p14:tracePt t="84665" x="2025650" y="2400300"/>
          <p14:tracePt t="84681" x="2025650" y="2451100"/>
          <p14:tracePt t="84688" x="2025650" y="2476500"/>
          <p14:tracePt t="84698" x="2025650" y="2501900"/>
          <p14:tracePt t="84714" x="2025650" y="2552700"/>
          <p14:tracePt t="84718" x="2025650" y="2571750"/>
          <p14:tracePt t="84732" x="2025650" y="2590800"/>
          <p14:tracePt t="84750" x="2025650" y="2635250"/>
          <p14:tracePt t="84765" x="2025650" y="2641600"/>
          <p14:tracePt t="84983" x="2012950" y="2647950"/>
          <p14:tracePt t="84989" x="2000250" y="2654300"/>
          <p14:tracePt t="85002" x="1974850" y="2660650"/>
          <p14:tracePt t="85014" x="1930400" y="2679700"/>
          <p14:tracePt t="85032" x="1873250" y="2705100"/>
          <p14:tracePt t="85035" x="1841500" y="2717800"/>
          <p14:tracePt t="85048" x="1822450" y="2736850"/>
          <p14:tracePt t="85069" x="1797050" y="2743200"/>
          <p14:tracePt t="85238" x="1790700" y="2736850"/>
          <p14:tracePt t="85251" x="1771650" y="2736850"/>
          <p14:tracePt t="85260" x="1758950" y="2730500"/>
          <p14:tracePt t="85262" x="1733550" y="2724150"/>
          <p14:tracePt t="85268" x="1714500" y="2711450"/>
          <p14:tracePt t="85281" x="1695450" y="2705100"/>
          <p14:tracePt t="85298" x="1631950" y="2686050"/>
          <p14:tracePt t="85314" x="1581150" y="2686050"/>
          <p14:tracePt t="85316" x="1555750" y="2686050"/>
          <p14:tracePt t="85331" x="1543050" y="2686050"/>
          <p14:tracePt t="85348" x="1530350" y="2686050"/>
          <p14:tracePt t="85468" x="1530350" y="2679700"/>
          <p14:tracePt t="85477" x="1530350" y="2654300"/>
          <p14:tracePt t="85484" x="1530350" y="2635250"/>
          <p14:tracePt t="85499" x="1524000" y="2616200"/>
          <p14:tracePt t="85514" x="1504950" y="2565400"/>
          <p14:tracePt t="85532" x="1492250" y="2482850"/>
          <p14:tracePt t="85535" x="1479550" y="2451100"/>
          <p14:tracePt t="85548" x="1479550" y="2406650"/>
          <p14:tracePt t="85566" x="1473200" y="2374900"/>
          <p14:tracePt t="85581" x="1473200" y="2355850"/>
          <p14:tracePt t="85598" x="1479550" y="2330450"/>
          <p14:tracePt t="85614" x="1492250" y="2317750"/>
          <p14:tracePt t="85631" x="1492250" y="2311400"/>
          <p14:tracePt t="85648" x="1498600" y="2305050"/>
          <p14:tracePt t="85709" x="1504950" y="2305050"/>
          <p14:tracePt t="85718" x="1517650" y="2305050"/>
          <p14:tracePt t="85731" x="1549400" y="2305050"/>
          <p14:tracePt t="85751" x="1631950" y="2305050"/>
          <p14:tracePt t="85764" x="1708150" y="2311400"/>
          <p14:tracePt t="85781" x="1765300" y="2311400"/>
          <p14:tracePt t="85798" x="1803400" y="2317750"/>
          <p14:tracePt t="85818" x="1828800" y="2324100"/>
          <p14:tracePt t="85831" x="1847850" y="2324100"/>
          <p14:tracePt t="85848" x="1854200" y="2324100"/>
          <p14:tracePt t="85864" x="1860550" y="2324100"/>
          <p14:tracePt t="85909" x="1860550" y="2330450"/>
          <p14:tracePt t="85920" x="1873250" y="2336800"/>
          <p14:tracePt t="85967" x="1873250" y="2343150"/>
          <p14:tracePt t="86031" x="1885950" y="2400300"/>
          <p14:tracePt t="86037" x="1892300" y="2457450"/>
          <p14:tracePt t="86048" x="1879600" y="2514600"/>
          <p14:tracePt t="86066" x="1854200" y="2622550"/>
          <p14:tracePt t="86067" x="1841500" y="2660650"/>
          <p14:tracePt t="86081" x="1828800" y="2679700"/>
          <p14:tracePt t="86098" x="1822450" y="2692400"/>
          <p14:tracePt t="86153" x="1816100" y="2692400"/>
          <p14:tracePt t="86165" x="1778000" y="2673350"/>
          <p14:tracePt t="86181" x="1771650" y="2673350"/>
          <p14:tracePt t="86201" x="1714500" y="2673350"/>
          <p14:tracePt t="86214" x="1631950" y="2673350"/>
          <p14:tracePt t="86231" x="1543050" y="2647950"/>
          <p14:tracePt t="86249" x="1454150" y="2603500"/>
          <p14:tracePt t="86255" x="1409700" y="2584450"/>
          <p14:tracePt t="86264" x="1371600" y="2571750"/>
          <p14:tracePt t="86281" x="1333500" y="2552700"/>
          <p14:tracePt t="86298" x="1314450" y="2527300"/>
          <p14:tracePt t="86314" x="1295400" y="2520950"/>
          <p14:tracePt t="86316" x="1295400" y="2514600"/>
          <p14:tracePt t="86331" x="1289050" y="2514600"/>
          <p14:tracePt t="86422" x="1282700" y="2508250"/>
          <p14:tracePt t="86429" x="1282700" y="2501900"/>
          <p14:tracePt t="86437" x="1276350" y="2501900"/>
          <p14:tracePt t="86508" x="1301750" y="2501900"/>
          <p14:tracePt t="86517" x="1352550" y="2495550"/>
          <p14:tracePt t="86527" x="1384300" y="2495550"/>
          <p14:tracePt t="86532" x="1441450" y="2495550"/>
          <p14:tracePt t="86548" x="1543050" y="2495550"/>
          <p14:tracePt t="86566" x="1612900" y="2489200"/>
          <p14:tracePt t="86581" x="1619250" y="2489200"/>
          <p14:tracePt t="86694" x="1619250" y="2495550"/>
          <p14:tracePt t="86717" x="1676400" y="2546350"/>
          <p14:tracePt t="86731" x="1701800" y="2565400"/>
          <p14:tracePt t="86750" x="1790700" y="2622550"/>
          <p14:tracePt t="86764" x="1847850" y="2647950"/>
          <p14:tracePt t="86783" x="1873250" y="2667000"/>
          <p14:tracePt t="86798" x="1879600" y="2686050"/>
          <p14:tracePt t="86815" x="1879600" y="2692400"/>
          <p14:tracePt t="86831" x="1879600" y="2698750"/>
          <p14:tracePt t="86886" x="1873250" y="2698750"/>
          <p14:tracePt t="86894" x="1873250" y="2705100"/>
          <p14:tracePt t="86904" x="1866900" y="2705100"/>
          <p14:tracePt t="86934" x="1841500" y="2705100"/>
          <p14:tracePt t="86950" x="1816100" y="2705100"/>
          <p14:tracePt t="86964" x="1784350" y="2686050"/>
          <p14:tracePt t="86981" x="1727200" y="2667000"/>
          <p14:tracePt t="86999" x="1676400" y="2654300"/>
          <p14:tracePt t="87014" x="1638300" y="2641600"/>
          <p14:tracePt t="87031" x="1625600" y="2635250"/>
          <p14:tracePt t="87047" x="1619250" y="2628900"/>
          <p14:tracePt t="87150" x="1612900" y="2622550"/>
          <p14:tracePt t="87193" x="1606550" y="2616200"/>
          <p14:tracePt t="87199" x="1606550" y="2609850"/>
          <p14:tracePt t="87214" x="1606550" y="2584450"/>
          <p14:tracePt t="87234" x="1606550" y="2533650"/>
          <p14:tracePt t="87250" x="1606550" y="2470150"/>
          <p14:tracePt t="87254" x="1600200" y="2444750"/>
          <p14:tracePt t="87264" x="1606550" y="2425700"/>
          <p14:tracePt t="87281" x="1612900" y="2381250"/>
          <p14:tracePt t="87284" x="1612900" y="2368550"/>
          <p14:tracePt t="87298" x="1612900" y="2349500"/>
          <p14:tracePt t="87316" x="1612900" y="2305050"/>
          <p14:tracePt t="87335" x="1612900" y="2298700"/>
          <p14:tracePt t="87377" x="1625600" y="2298700"/>
          <p14:tracePt t="87383" x="1638300" y="2298700"/>
          <p14:tracePt t="87398" x="1670050" y="2298700"/>
          <p14:tracePt t="87414" x="1714500" y="2298700"/>
          <p14:tracePt t="87431" x="1797050" y="2298700"/>
          <p14:tracePt t="87448" x="1873250" y="2298700"/>
          <p14:tracePt t="87466" x="1962150" y="2305050"/>
          <p14:tracePt t="87481" x="2025650" y="2305050"/>
          <p14:tracePt t="87486" x="2038350" y="2305050"/>
          <p14:tracePt t="87501" x="2051050" y="2311400"/>
          <p14:tracePt t="87514" x="2057400" y="2317750"/>
          <p14:tracePt t="87709" x="2057400" y="2336800"/>
          <p14:tracePt t="87717" x="2057400" y="2362200"/>
          <p14:tracePt t="87731" x="2057400" y="2393950"/>
          <p14:tracePt t="87750" x="2057400" y="2514600"/>
          <p14:tracePt t="87764" x="2063750" y="2578100"/>
          <p14:tracePt t="87781" x="2063750" y="2616200"/>
          <p14:tracePt t="87798" x="2057400" y="2641600"/>
          <p14:tracePt t="87816" x="2057400" y="2654300"/>
          <p14:tracePt t="87909" x="2057400" y="2660650"/>
          <p14:tracePt t="87972" x="2032000" y="2660650"/>
          <p14:tracePt t="87982" x="1993900" y="2660650"/>
          <p14:tracePt t="87988" x="1955800" y="2660650"/>
          <p14:tracePt t="88000" x="1917700" y="2660650"/>
          <p14:tracePt t="88015" x="1866900" y="2660650"/>
          <p14:tracePt t="88031" x="1797050" y="2660650"/>
          <p14:tracePt t="88048" x="1739900" y="2660650"/>
          <p14:tracePt t="88066" x="1689100" y="2660650"/>
          <p14:tracePt t="88070" x="1682750" y="2660650"/>
          <p14:tracePt t="88133" x="1676400" y="2660650"/>
          <p14:tracePt t="88404" x="1689100" y="2660650"/>
          <p14:tracePt t="88413" x="1708150" y="2660650"/>
          <p14:tracePt t="88435" x="1765300" y="2660650"/>
          <p14:tracePt t="88449" x="1822450" y="2660650"/>
          <p14:tracePt t="88465" x="1879600" y="2660650"/>
          <p14:tracePt t="88481" x="1924050" y="2654300"/>
          <p14:tracePt t="88501" x="1943100" y="2641600"/>
          <p14:tracePt t="88531" x="1949450" y="2641600"/>
          <p14:tracePt t="88693" x="1943100" y="2641600"/>
          <p14:tracePt t="88725" x="1936750" y="2641600"/>
          <p14:tracePt t="88752" x="1930400" y="2641600"/>
          <p14:tracePt t="88756" x="1917700" y="2641600"/>
          <p14:tracePt t="88765" x="1905000" y="2641600"/>
          <p14:tracePt t="88781" x="1860550" y="2641600"/>
          <p14:tracePt t="88800" x="1809750" y="2641600"/>
          <p14:tracePt t="88816" x="1758950" y="2641600"/>
          <p14:tracePt t="88831" x="1714500" y="2635250"/>
          <p14:tracePt t="88848" x="1682750" y="2628900"/>
          <p14:tracePt t="88865" x="1670050" y="2616200"/>
          <p14:tracePt t="88898" x="1663700" y="2609850"/>
          <p14:tracePt t="88914" x="1651000" y="2584450"/>
          <p14:tracePt t="88931" x="1638300" y="2565400"/>
          <p14:tracePt t="88937" x="1631950" y="2559050"/>
          <p14:tracePt t="88948" x="1619250" y="2540000"/>
          <p14:tracePt t="88967" x="1600200" y="2514600"/>
          <p14:tracePt t="88981" x="1600200" y="2501900"/>
          <p14:tracePt t="89001" x="1600200" y="2482850"/>
          <p14:tracePt t="89006" x="1600200" y="2470150"/>
          <p14:tracePt t="89014" x="1600200" y="2444750"/>
          <p14:tracePt t="89031" x="1606550" y="2419350"/>
          <p14:tracePt t="89048" x="1625600" y="2400300"/>
          <p14:tracePt t="89065" x="1631950" y="2381250"/>
          <p14:tracePt t="89081" x="1638300" y="2362200"/>
          <p14:tracePt t="89098" x="1651000" y="2343150"/>
          <p14:tracePt t="89115" x="1670050" y="2330450"/>
          <p14:tracePt t="89117" x="1682750" y="2330450"/>
          <p14:tracePt t="89131" x="1682750" y="2324100"/>
          <p14:tracePt t="89148" x="1689100" y="2317750"/>
          <p14:tracePt t="89165" x="1714500" y="2317750"/>
          <p14:tracePt t="89181" x="1746250" y="2311400"/>
          <p14:tracePt t="89197" x="1803400" y="2305050"/>
          <p14:tracePt t="89214" x="1847850" y="2286000"/>
          <p14:tracePt t="89231" x="1898650" y="2279650"/>
          <p14:tracePt t="89249" x="1936750" y="2279650"/>
          <p14:tracePt t="89264" x="1962150" y="2279650"/>
          <p14:tracePt t="89282" x="1987550" y="2279650"/>
          <p14:tracePt t="89298" x="2012950" y="2279650"/>
          <p14:tracePt t="89315" x="2032000" y="2286000"/>
          <p14:tracePt t="89331" x="2057400" y="2286000"/>
          <p14:tracePt t="89348" x="2114550" y="2305050"/>
          <p14:tracePt t="89364" x="2139950" y="2317750"/>
          <p14:tracePt t="89381" x="2152650" y="2324100"/>
          <p14:tracePt t="89431" x="2152650" y="2336800"/>
          <p14:tracePt t="89448" x="2152650" y="2355850"/>
          <p14:tracePt t="89465" x="2159000" y="2368550"/>
          <p14:tracePt t="89484" x="2184400" y="2413000"/>
          <p14:tracePt t="89499" x="2184400" y="2432050"/>
          <p14:tracePt t="89514" x="2190750" y="2476500"/>
          <p14:tracePt t="89531" x="2197100" y="2508250"/>
          <p14:tracePt t="89534" x="2203450" y="2527300"/>
          <p14:tracePt t="89548" x="2209800" y="2565400"/>
          <p14:tracePt t="89564" x="2222500" y="2590800"/>
          <p14:tracePt t="89581" x="2222500" y="2609850"/>
          <p14:tracePt t="89598" x="2222500" y="2622550"/>
          <p14:tracePt t="89615" x="2222500" y="2628900"/>
          <p14:tracePt t="89648" x="2228850" y="2628900"/>
          <p14:tracePt t="89698" x="2222500" y="2641600"/>
          <p14:tracePt t="89772" x="2222500" y="2647950"/>
          <p14:tracePt t="89781" x="2222500" y="2654300"/>
          <p14:tracePt t="89798" x="2222500" y="2660650"/>
          <p14:tracePt t="89817" x="2209800" y="2667000"/>
          <p14:tracePt t="89819" x="2197100" y="2667000"/>
          <p14:tracePt t="89831" x="2190750" y="2673350"/>
          <p14:tracePt t="89848" x="2178050" y="2673350"/>
          <p14:tracePt t="89865" x="2152650" y="2679700"/>
          <p14:tracePt t="89882" x="2127250" y="2692400"/>
          <p14:tracePt t="89884" x="2108200" y="2698750"/>
          <p14:tracePt t="89898" x="2089150" y="2705100"/>
          <p14:tracePt t="89915" x="2057400" y="2705100"/>
          <p14:tracePt t="89931" x="2019300" y="2705100"/>
          <p14:tracePt t="89939" x="2006600" y="2705100"/>
          <p14:tracePt t="89951" x="1974850" y="2705100"/>
          <p14:tracePt t="89964" x="1949450" y="2705100"/>
          <p14:tracePt t="89982" x="1930400" y="2705100"/>
          <p14:tracePt t="90000" x="1911350" y="2705100"/>
          <p14:tracePt t="90015" x="1879600" y="2705100"/>
          <p14:tracePt t="90031" x="1841500" y="2705100"/>
          <p14:tracePt t="90048" x="1809750" y="2705100"/>
          <p14:tracePt t="90065" x="1771650" y="2692400"/>
          <p14:tracePt t="90081" x="1746250" y="2679700"/>
          <p14:tracePt t="90098" x="1733550" y="2673350"/>
          <p14:tracePt t="90114" x="1727200" y="2667000"/>
          <p14:tracePt t="90131" x="1720850" y="2660650"/>
          <p14:tracePt t="90148" x="1708150" y="2622550"/>
          <p14:tracePt t="90165" x="1695450" y="2597150"/>
          <p14:tracePt t="90183" x="1689100" y="2565400"/>
          <p14:tracePt t="90197" x="1676400" y="2546350"/>
          <p14:tracePt t="90214" x="1670050" y="2540000"/>
          <p14:tracePt t="90233" x="1670050" y="2514600"/>
          <p14:tracePt t="90249" x="1670050" y="2495550"/>
          <p14:tracePt t="90264" x="1670050" y="2470150"/>
          <p14:tracePt t="90281" x="1670050" y="2444750"/>
          <p14:tracePt t="90298" x="1670050" y="2419350"/>
          <p14:tracePt t="90314" x="1689100" y="2400300"/>
          <p14:tracePt t="90316" x="1689100" y="2381250"/>
          <p14:tracePt t="90331" x="1701800" y="2362200"/>
          <p14:tracePt t="90348" x="1727200" y="2324100"/>
          <p14:tracePt t="90364" x="1739900" y="2311400"/>
          <p14:tracePt t="90381" x="1746250" y="2305050"/>
          <p14:tracePt t="90398" x="1752600" y="2292350"/>
          <p14:tracePt t="90414" x="1771650" y="2286000"/>
          <p14:tracePt t="90431" x="1797050" y="2279650"/>
          <p14:tracePt t="90448" x="1816100" y="2273300"/>
          <p14:tracePt t="90467" x="1860550" y="2266950"/>
          <p14:tracePt t="90481" x="1898650" y="2260600"/>
          <p14:tracePt t="90500" x="1917700" y="2247900"/>
          <p14:tracePt t="90514" x="1936750" y="2247900"/>
          <p14:tracePt t="90531" x="1968500" y="2247900"/>
          <p14:tracePt t="90548" x="1987550" y="2247900"/>
          <p14:tracePt t="90565" x="2025650" y="2260600"/>
          <p14:tracePt t="90581" x="2082800" y="2266950"/>
          <p14:tracePt t="90598" x="2133600" y="2286000"/>
          <p14:tracePt t="90615" x="2178050" y="2298700"/>
          <p14:tracePt t="90631" x="2203450" y="2317750"/>
          <p14:tracePt t="90648" x="2209800" y="2324100"/>
          <p14:tracePt t="90665" x="2216150" y="2343150"/>
          <p14:tracePt t="90682" x="2222500" y="2368550"/>
          <p14:tracePt t="90692" x="2241550" y="2413000"/>
          <p14:tracePt t="90699" x="2254250" y="2432050"/>
          <p14:tracePt t="90714" x="2254250" y="2444750"/>
          <p14:tracePt t="90732" x="2273300" y="2489200"/>
          <p14:tracePt t="90750" x="2279650" y="2508250"/>
          <p14:tracePt t="90764" x="2279650" y="2514600"/>
          <p14:tracePt t="90781" x="2286000" y="2533650"/>
          <p14:tracePt t="90798" x="2286000" y="2559050"/>
          <p14:tracePt t="90815" x="2286000" y="2571750"/>
          <p14:tracePt t="90830" x="2286000" y="2578100"/>
          <p14:tracePt t="90848" x="2286000" y="2584450"/>
          <p14:tracePt t="90864" x="2279650" y="2590800"/>
          <p14:tracePt t="90868" x="2279650" y="2597150"/>
          <p14:tracePt t="90881" x="2266950" y="2597150"/>
          <p14:tracePt t="90898" x="2247900" y="2603500"/>
          <p14:tracePt t="90914" x="2247900" y="2616200"/>
          <p14:tracePt t="90919" x="2241550" y="2616200"/>
          <p14:tracePt t="90932" x="2241550" y="2622550"/>
          <p14:tracePt t="90947" x="2216150" y="2635250"/>
          <p14:tracePt t="90964" x="2197100" y="2635250"/>
          <p14:tracePt t="90983" x="2184400" y="2635250"/>
          <p14:tracePt t="91015" x="2178050" y="2635250"/>
          <p14:tracePt t="91066" x="2178050" y="2641600"/>
          <p14:tracePt t="91081" x="2165350" y="2654300"/>
          <p14:tracePt t="91098" x="2133600" y="2667000"/>
          <p14:tracePt t="91114" x="2127250" y="2673350"/>
          <p14:tracePt t="91429" x="2120900" y="2673350"/>
          <p14:tracePt t="93029" x="2108200" y="2673350"/>
          <p14:tracePt t="93048" x="2095500" y="2673350"/>
          <p14:tracePt t="93064" x="2070100" y="2673350"/>
          <p14:tracePt t="93081" x="2044700" y="2673350"/>
          <p14:tracePt t="93097" x="2038350" y="2673350"/>
          <p14:tracePt t="93796" x="2051050" y="2673350"/>
          <p14:tracePt t="93817" x="2101850" y="2673350"/>
          <p14:tracePt t="93832" x="2171700" y="2673350"/>
          <p14:tracePt t="93848" x="2247900" y="2673350"/>
          <p14:tracePt t="93865" x="2311400" y="2686050"/>
          <p14:tracePt t="93881" x="2381250" y="2705100"/>
          <p14:tracePt t="93889" x="2413000" y="2711450"/>
          <p14:tracePt t="93896" x="2463800" y="2724150"/>
          <p14:tracePt t="93903" x="2489200" y="2724150"/>
          <p14:tracePt t="93914" x="2520950" y="2724150"/>
          <p14:tracePt t="93935" x="2565400" y="2717800"/>
          <p14:tracePt t="94037" x="2571750" y="2717800"/>
          <p14:tracePt t="94045" x="2578100" y="2717800"/>
          <p14:tracePt t="94064" x="2597150" y="2717800"/>
          <p14:tracePt t="94081" x="2603500" y="2717800"/>
          <p14:tracePt t="94115" x="2616200" y="2717800"/>
          <p14:tracePt t="94131" x="2635250" y="2717800"/>
          <p14:tracePt t="94148" x="2641600" y="2717800"/>
          <p14:tracePt t="94164" x="2647950" y="2717800"/>
          <p14:tracePt t="94181" x="2647950" y="2724150"/>
          <p14:tracePt t="94198" x="2647950" y="2736850"/>
          <p14:tracePt t="94217" x="2654300" y="2743200"/>
          <p14:tracePt t="95654" x="2647950" y="2762250"/>
          <p14:tracePt t="95660" x="2628900" y="2800350"/>
          <p14:tracePt t="95670" x="2603500" y="2844800"/>
          <p14:tracePt t="95681" x="2584450" y="2882900"/>
          <p14:tracePt t="95698" x="2559050" y="2940050"/>
          <p14:tracePt t="95718" x="2546350" y="2965450"/>
          <p14:tracePt t="95733" x="2514600" y="3003550"/>
          <p14:tracePt t="95749" x="2495550" y="3041650"/>
          <p14:tracePt t="95765" x="2476500" y="3060700"/>
          <p14:tracePt t="95781" x="2470150" y="3073400"/>
          <p14:tracePt t="95798" x="2463800" y="3086100"/>
          <p14:tracePt t="95815" x="2451100" y="3098800"/>
          <p14:tracePt t="95831" x="2451100" y="3124200"/>
          <p14:tracePt t="95848" x="2432050" y="3136900"/>
          <p14:tracePt t="95864" x="2432050" y="3149600"/>
          <p14:tracePt t="95881" x="2425700" y="3162300"/>
          <p14:tracePt t="96100" x="2419350" y="3162300"/>
          <p14:tracePt t="96108" x="2400300" y="3162300"/>
          <p14:tracePt t="96116" x="2374900" y="3162300"/>
          <p14:tracePt t="96131" x="2349500" y="3162300"/>
          <p14:tracePt t="96148" x="2247900" y="3194050"/>
          <p14:tracePt t="96164" x="2152650" y="3206750"/>
          <p14:tracePt t="96185" x="2044700" y="3213100"/>
          <p14:tracePt t="96194" x="2012950" y="3213100"/>
          <p14:tracePt t="96197" x="1968500" y="3213100"/>
          <p14:tracePt t="96203" x="1930400" y="3213100"/>
          <p14:tracePt t="96214" x="1905000" y="3213100"/>
          <p14:tracePt t="96232" x="1892300" y="3219450"/>
          <p14:tracePt t="96312" x="1892300" y="3225800"/>
          <p14:tracePt t="96319" x="1892300" y="3232150"/>
          <p14:tracePt t="96331" x="1885950" y="3232150"/>
          <p14:tracePt t="96348" x="1866900" y="3238500"/>
          <p14:tracePt t="96381" x="1854200" y="3244850"/>
          <p14:tracePt t="96398" x="1822450" y="3251200"/>
          <p14:tracePt t="96415" x="1797050" y="3251200"/>
          <p14:tracePt t="96431" x="1771650" y="3263900"/>
          <p14:tracePt t="96448" x="1765300" y="3263900"/>
          <p14:tracePt t="96499" x="1765300" y="3270250"/>
          <p14:tracePt t="97348" x="1765300" y="3257550"/>
          <p14:tracePt t="97357" x="1765300" y="3251200"/>
          <p14:tracePt t="97365" x="1765300" y="3238500"/>
          <p14:tracePt t="97381" x="1765300" y="3219450"/>
          <p14:tracePt t="97415" x="1765300" y="3200400"/>
          <p14:tracePt t="97431" x="1765300" y="3162300"/>
          <p14:tracePt t="97448" x="1797050" y="3098800"/>
          <p14:tracePt t="97465" x="1822450" y="3041650"/>
          <p14:tracePt t="97481" x="1841500" y="2997200"/>
          <p14:tracePt t="97499" x="1847850" y="2959100"/>
          <p14:tracePt t="97505" x="1854200" y="2946400"/>
          <p14:tracePt t="97514" x="1854200" y="2921000"/>
          <p14:tracePt t="97532" x="1879600" y="2851150"/>
          <p14:tracePt t="97534" x="1898650" y="2806700"/>
          <p14:tracePt t="97548" x="1936750" y="2736850"/>
          <p14:tracePt t="97566" x="1949450" y="2717800"/>
          <p14:tracePt t="97718" x="1943100" y="2717800"/>
          <p14:tracePt t="98068" x="1943100" y="2705100"/>
          <p14:tracePt t="98077" x="1943100" y="2692400"/>
          <p14:tracePt t="98084" x="1943100" y="2686050"/>
          <p14:tracePt t="98098" x="1943100" y="2679700"/>
          <p14:tracePt t="98115" x="1943100" y="2667000"/>
          <p14:tracePt t="98131" x="1943100" y="2647950"/>
          <p14:tracePt t="98149" x="1943100" y="2641600"/>
          <p14:tracePt t="98220" x="1943100" y="2628900"/>
          <p14:tracePt t="98232" x="1955800" y="2609850"/>
          <p14:tracePt t="98239" x="1968500" y="2603500"/>
          <p14:tracePt t="98254" x="2006600" y="2578100"/>
          <p14:tracePt t="98269" x="2038350" y="2565400"/>
          <p14:tracePt t="98281" x="2051050" y="2559050"/>
          <p14:tracePt t="98299" x="2070100" y="2552700"/>
          <p14:tracePt t="98348" x="2076450" y="2552700"/>
          <p14:tracePt t="98364" x="2114550" y="2552700"/>
          <p14:tracePt t="98381" x="2152650" y="2552700"/>
          <p14:tracePt t="98398" x="2184400" y="2552700"/>
          <p14:tracePt t="98415" x="2216150" y="2552700"/>
          <p14:tracePt t="98433" x="2241550" y="2559050"/>
          <p14:tracePt t="98448" x="2273300" y="2571750"/>
          <p14:tracePt t="98465" x="2298700" y="2578100"/>
          <p14:tracePt t="98483" x="2305050" y="2584450"/>
          <p14:tracePt t="98540" x="2311400" y="2584450"/>
          <p14:tracePt t="98561" x="2317750" y="2584450"/>
          <p14:tracePt t="98570" x="2324100" y="2584450"/>
          <p14:tracePt t="98575" x="2330450" y="2590800"/>
          <p14:tracePt t="98581" x="2330450" y="2603500"/>
          <p14:tracePt t="98598" x="2336800" y="2622550"/>
          <p14:tracePt t="98614" x="2343150" y="2635250"/>
          <p14:tracePt t="98631" x="2343150" y="2647950"/>
          <p14:tracePt t="98648" x="2343150" y="2667000"/>
          <p14:tracePt t="98665" x="2343150" y="2692400"/>
          <p14:tracePt t="98682" x="2343150" y="2705100"/>
          <p14:tracePt t="98693" x="2343150" y="2711450"/>
          <p14:tracePt t="98696" x="2343150" y="2724150"/>
          <p14:tracePt t="98700" x="2343150" y="2736850"/>
          <p14:tracePt t="98717" x="2330450" y="2762250"/>
          <p14:tracePt t="98731" x="2317750" y="2768600"/>
          <p14:tracePt t="98750" x="2298700" y="2787650"/>
          <p14:tracePt t="98764" x="2292350" y="2787650"/>
          <p14:tracePt t="98805" x="2286000" y="2787650"/>
          <p14:tracePt t="98817" x="2254250" y="2787650"/>
          <p14:tracePt t="98831" x="2203450" y="2787650"/>
          <p14:tracePt t="98848" x="2159000" y="2787650"/>
          <p14:tracePt t="98864" x="2114550" y="2787650"/>
          <p14:tracePt t="98881" x="2089150" y="2768600"/>
          <p14:tracePt t="98883" x="2076450" y="2768600"/>
          <p14:tracePt t="98924" x="2070100" y="2768600"/>
          <p14:tracePt t="98951" x="2063750" y="2787650"/>
          <p14:tracePt t="98957" x="2063750" y="2825750"/>
          <p14:tracePt t="98970" x="2057400" y="2870200"/>
          <p14:tracePt t="98981" x="2032000" y="2990850"/>
          <p14:tracePt t="99000" x="1993900" y="3098800"/>
          <p14:tracePt t="99015" x="1962150" y="3175000"/>
          <p14:tracePt t="99031" x="1949450" y="3200400"/>
          <p14:tracePt t="99048" x="1930400" y="3213100"/>
          <p14:tracePt t="99064" x="1905000" y="3225800"/>
          <p14:tracePt t="99081" x="1854200" y="3238500"/>
          <p14:tracePt t="99098" x="1822450" y="3257550"/>
          <p14:tracePt t="99115" x="1797050" y="3263900"/>
          <p14:tracePt t="99138" x="1790700" y="3263900"/>
          <p14:tracePt t="99139" x="1778000" y="3263900"/>
          <p14:tracePt t="99165" x="1758950" y="3270250"/>
          <p14:tracePt t="99183" x="1739900" y="3276600"/>
          <p14:tracePt t="99198" x="1720850" y="3282950"/>
          <p14:tracePt t="99215" x="1701800" y="3282950"/>
          <p14:tracePt t="99231" x="1670050" y="3282950"/>
          <p14:tracePt t="99249" x="1663700" y="3289300"/>
          <p14:tracePt t="99265" x="1638300" y="3289300"/>
          <p14:tracePt t="99281" x="1612900" y="3289300"/>
          <p14:tracePt t="99298" x="1574800" y="3289300"/>
          <p14:tracePt t="99302" x="1562100" y="3289300"/>
          <p14:tracePt t="99316" x="1543050" y="3295650"/>
          <p14:tracePt t="99331" x="1536700" y="3295650"/>
          <p14:tracePt t="99508" x="1536700" y="3302000"/>
          <p14:tracePt t="99654" x="1536700" y="3295650"/>
          <p14:tracePt t="99676" x="1543050" y="3295650"/>
          <p14:tracePt t="99691" x="1555750" y="3295650"/>
          <p14:tracePt t="99699" x="1581150" y="3295650"/>
          <p14:tracePt t="99714" x="1593850" y="3295650"/>
          <p14:tracePt t="99732" x="1619250" y="3295650"/>
          <p14:tracePt t="99735" x="1631950" y="3295650"/>
          <p14:tracePt t="99749" x="1651000" y="3295650"/>
          <p14:tracePt t="99765" x="1663700" y="3289300"/>
          <p14:tracePt t="99784" x="1689100" y="3289300"/>
          <p14:tracePt t="99798" x="1714500" y="3289300"/>
          <p14:tracePt t="99817" x="1733550" y="3289300"/>
          <p14:tracePt t="99832" x="1752600" y="3289300"/>
          <p14:tracePt t="99848" x="1778000" y="3289300"/>
          <p14:tracePt t="99865" x="1803400" y="3289300"/>
          <p14:tracePt t="99881" x="1822450" y="3289300"/>
          <p14:tracePt t="99886" x="1835150" y="3289300"/>
          <p14:tracePt t="99898" x="1854200" y="3289300"/>
          <p14:tracePt t="99915" x="1873250" y="3282950"/>
          <p14:tracePt t="99931" x="1905000" y="3282950"/>
          <p14:tracePt t="99938" x="1930400" y="3282950"/>
          <p14:tracePt t="99947" x="1981200" y="3282950"/>
          <p14:tracePt t="99964" x="2019300" y="3282950"/>
          <p14:tracePt t="99983" x="2063750" y="3282950"/>
          <p14:tracePt t="100002" x="2095500" y="3282950"/>
          <p14:tracePt t="100014" x="2127250" y="3282950"/>
          <p14:tracePt t="100031" x="2133600" y="3276600"/>
          <p14:tracePt t="100048" x="2152650" y="3276600"/>
          <p14:tracePt t="100064" x="2184400" y="3276600"/>
          <p14:tracePt t="100081" x="2235200" y="3276600"/>
          <p14:tracePt t="100098" x="2286000" y="3276600"/>
          <p14:tracePt t="100115" x="2330450" y="3276600"/>
          <p14:tracePt t="100118" x="2355850" y="3276600"/>
          <p14:tracePt t="100131" x="2374900" y="3276600"/>
          <p14:tracePt t="100148" x="2406650" y="3276600"/>
          <p14:tracePt t="100165" x="2451100" y="3276600"/>
          <p14:tracePt t="100185" x="2501900" y="3276600"/>
          <p14:tracePt t="100198" x="2546350" y="3276600"/>
          <p14:tracePt t="100216" x="2590800" y="3276600"/>
          <p14:tracePt t="100231" x="2628900" y="3276600"/>
          <p14:tracePt t="100251" x="2679700" y="3276600"/>
          <p14:tracePt t="100264" x="2717800" y="3276600"/>
          <p14:tracePt t="100283" x="2768600" y="3276600"/>
          <p14:tracePt t="100298" x="2813050" y="3276600"/>
          <p14:tracePt t="100316" x="2882900" y="3276600"/>
          <p14:tracePt t="100331" x="2901950" y="3276600"/>
          <p14:tracePt t="100348" x="2965450" y="3282950"/>
          <p14:tracePt t="100364" x="3003550" y="3282950"/>
          <p14:tracePt t="100381" x="3035300" y="3282950"/>
          <p14:tracePt t="100398" x="3067050" y="3282950"/>
          <p14:tracePt t="100415" x="3111500" y="3282950"/>
          <p14:tracePt t="100431" x="3162300" y="3282950"/>
          <p14:tracePt t="100448" x="3200400" y="3282950"/>
          <p14:tracePt t="100464" x="3219450" y="3282950"/>
          <p14:tracePt t="100482" x="3225800" y="3282950"/>
          <p14:tracePt t="100500" x="3213100" y="3282950"/>
          <p14:tracePt t="100527" x="3219450" y="3282950"/>
          <p14:tracePt t="100533" x="3225800" y="3282950"/>
          <p14:tracePt t="100547" x="3232150" y="3282950"/>
          <p14:tracePt t="100644" x="3238500" y="3282950"/>
          <p14:tracePt t="100694" x="3244850" y="3282950"/>
          <p14:tracePt t="100715" x="3251200" y="3270250"/>
          <p14:tracePt t="100733" x="3257550" y="3219450"/>
          <p14:tracePt t="100752" x="3257550" y="3175000"/>
          <p14:tracePt t="100764" x="3263900" y="3136900"/>
          <p14:tracePt t="100781" x="3263900" y="3105150"/>
          <p14:tracePt t="100800" x="3263900" y="3086100"/>
          <p14:tracePt t="100815" x="3263900" y="3073400"/>
          <p14:tracePt t="100831" x="3263900" y="3067050"/>
          <p14:tracePt t="100924" x="3257550" y="3067050"/>
          <p14:tracePt t="100938" x="3232150" y="3067050"/>
          <p14:tracePt t="100946" x="3194050" y="3067050"/>
          <p14:tracePt t="100952" x="3149600" y="3067050"/>
          <p14:tracePt t="100966" x="3035300" y="3073400"/>
          <p14:tracePt t="100981" x="2882900" y="3073400"/>
          <p14:tracePt t="100999" x="2717800" y="3079750"/>
          <p14:tracePt t="101014" x="2565400" y="3086100"/>
          <p14:tracePt t="101031" x="2425700" y="3086100"/>
          <p14:tracePt t="101048" x="2324100" y="3086100"/>
          <p14:tracePt t="101052" x="2286000" y="3086100"/>
          <p14:tracePt t="101064" x="2254250" y="3092450"/>
          <p14:tracePt t="101081" x="2190750" y="3092450"/>
          <p14:tracePt t="101098" x="2127250" y="3086100"/>
          <p14:tracePt t="101115" x="2038350" y="3086100"/>
          <p14:tracePt t="101133" x="1898650" y="3086100"/>
          <p14:tracePt t="101148" x="1822450" y="3079750"/>
          <p14:tracePt t="101165" x="1733550" y="3079750"/>
          <p14:tracePt t="101181" x="1670050" y="3079750"/>
          <p14:tracePt t="101201" x="1619250" y="3079750"/>
          <p14:tracePt t="101215" x="1593850" y="3079750"/>
          <p14:tracePt t="101231" x="1587500" y="3079750"/>
          <p14:tracePt t="101281" x="1581150" y="3079750"/>
          <p14:tracePt t="101298" x="1555750" y="3067050"/>
          <p14:tracePt t="101315" x="1504950" y="3054350"/>
          <p14:tracePt t="101331" x="1479550" y="3054350"/>
          <p14:tracePt t="101348" x="1473200" y="3048000"/>
          <p14:tracePt t="101365" x="1466850" y="3048000"/>
          <p14:tracePt t="101420" x="1466850" y="3054350"/>
          <p14:tracePt t="101434" x="1466850" y="3073400"/>
          <p14:tracePt t="101441" x="1466850" y="3092450"/>
          <p14:tracePt t="101445" x="1466850" y="3111500"/>
          <p14:tracePt t="101467" x="1485900" y="3168650"/>
          <p14:tracePt t="101484" x="1492250" y="3213100"/>
          <p14:tracePt t="101500" x="1492250" y="3219450"/>
          <p14:tracePt t="101515" x="1498600" y="3225800"/>
          <p14:tracePt t="101671" x="1511300" y="3225800"/>
          <p14:tracePt t="101676" x="1530350" y="3225800"/>
          <p14:tracePt t="101836" x="1543050" y="3238500"/>
          <p14:tracePt t="101852" x="1549400" y="3238500"/>
          <p14:tracePt t="101918" x="1562100" y="3244850"/>
          <p14:tracePt t="101925" x="1562100" y="3251200"/>
          <p14:tracePt t="102110" x="1574800" y="3251200"/>
          <p14:tracePt t="102117" x="1587500" y="3251200"/>
          <p14:tracePt t="102131" x="1619250" y="3251200"/>
          <p14:tracePt t="102148" x="1727200" y="3251200"/>
          <p14:tracePt t="102165" x="1828800" y="3251200"/>
          <p14:tracePt t="102181" x="1936750" y="3251200"/>
          <p14:tracePt t="102198" x="2038350" y="3251200"/>
          <p14:tracePt t="102215" x="2120900" y="3263900"/>
          <p14:tracePt t="102233" x="2184400" y="3289300"/>
          <p14:tracePt t="102250" x="2247900" y="3302000"/>
          <p14:tracePt t="102258" x="2273300" y="3308350"/>
          <p14:tracePt t="102260" x="2273300" y="3314700"/>
          <p14:tracePt t="102268" x="2292350" y="3321050"/>
          <p14:tracePt t="102281" x="2298700" y="3321050"/>
          <p14:tracePt t="102298" x="2305050" y="3321050"/>
          <p14:tracePt t="102300" x="2311400" y="3321050"/>
          <p14:tracePt t="102315" x="2324100" y="3321050"/>
          <p14:tracePt t="102332" x="2349500" y="3321050"/>
          <p14:tracePt t="102348" x="2432050" y="3321050"/>
          <p14:tracePt t="102365" x="2489200" y="3327400"/>
          <p14:tracePt t="102381" x="2546350" y="3327400"/>
          <p14:tracePt t="102398" x="2603500" y="3333750"/>
          <p14:tracePt t="102415" x="2654300" y="3333750"/>
          <p14:tracePt t="102434" x="2686050" y="3340100"/>
          <p14:tracePt t="102441" x="2705100" y="3340100"/>
          <p14:tracePt t="102448" x="2730500" y="3340100"/>
          <p14:tracePt t="102467" x="2787650" y="3346450"/>
          <p14:tracePt t="102481" x="2857500" y="3346450"/>
          <p14:tracePt t="102501" x="2921000" y="3346450"/>
          <p14:tracePt t="102514" x="2959100" y="3346450"/>
          <p14:tracePt t="102532" x="2997200" y="3346450"/>
          <p14:tracePt t="102533" x="3016250" y="3346450"/>
          <p14:tracePt t="102548" x="3054350" y="3346450"/>
          <p14:tracePt t="102566" x="3079750" y="3346450"/>
          <p14:tracePt t="102581" x="3086100" y="3346450"/>
          <p14:tracePt t="102615" x="3092450" y="3346450"/>
          <p14:tracePt t="102689" x="3111500" y="3346450"/>
          <p14:tracePt t="102695" x="3117850" y="3346450"/>
          <p14:tracePt t="102701" x="3124200" y="3346450"/>
          <p14:tracePt t="102725" x="3130550" y="3346450"/>
          <p14:tracePt t="102756" x="3143250" y="3346450"/>
          <p14:tracePt t="102764" x="3149600" y="3346450"/>
          <p14:tracePt t="102782" x="3175000" y="3346450"/>
          <p14:tracePt t="102798" x="3187700" y="3346450"/>
          <p14:tracePt t="102815" x="3206750" y="3333750"/>
          <p14:tracePt t="102831" x="3213100" y="3308350"/>
          <p14:tracePt t="102848" x="3225800" y="3282950"/>
          <p14:tracePt t="102864" x="3225800" y="3263900"/>
          <p14:tracePt t="102881" x="3225800" y="3238500"/>
          <p14:tracePt t="102898" x="3225800" y="3206750"/>
          <p14:tracePt t="102915" x="3225800" y="3168650"/>
          <p14:tracePt t="102936" x="3225800" y="3143250"/>
          <p14:tracePt t="102940" x="3232150" y="3136900"/>
          <p14:tracePt t="102964" x="3232150" y="3124200"/>
          <p14:tracePt t="102982" x="3238500" y="3124200"/>
          <p14:tracePt t="103064" x="3232150" y="3124200"/>
          <p14:tracePt t="103077" x="3219450" y="3124200"/>
          <p14:tracePt t="103085" x="3213100" y="3124200"/>
          <p14:tracePt t="103098" x="3194050" y="3124200"/>
          <p14:tracePt t="103115" x="3143250" y="3124200"/>
          <p14:tracePt t="103131" x="3073400" y="3117850"/>
          <p14:tracePt t="103148" x="2990850" y="3117850"/>
          <p14:tracePt t="103154" x="2940050" y="3117850"/>
          <p14:tracePt t="103165" x="2832100" y="3117850"/>
          <p14:tracePt t="103186" x="2749550" y="3136900"/>
          <p14:tracePt t="103193" x="2711450" y="3136900"/>
          <p14:tracePt t="103198" x="2667000" y="3136900"/>
          <p14:tracePt t="103217" x="2622550" y="3136900"/>
          <p14:tracePt t="103231" x="2609850" y="3136900"/>
          <p14:tracePt t="103250" x="2590800" y="3136900"/>
          <p14:tracePt t="103256" x="2571750" y="3143250"/>
          <p14:tracePt t="103265" x="2533650" y="3143250"/>
          <p14:tracePt t="103281" x="2457450" y="3143250"/>
          <p14:tracePt t="103298" x="2349500" y="3143250"/>
          <p14:tracePt t="103317" x="2216150" y="3155950"/>
          <p14:tracePt t="103332" x="2171700" y="3155950"/>
          <p14:tracePt t="103348" x="2032000" y="3155950"/>
          <p14:tracePt t="103365" x="1943100" y="3155950"/>
          <p14:tracePt t="103381" x="1854200" y="3155950"/>
          <p14:tracePt t="103398" x="1771650" y="3155950"/>
          <p14:tracePt t="103415" x="1701800" y="3155950"/>
          <p14:tracePt t="103431" x="1651000" y="3168650"/>
          <p14:tracePt t="103452" x="1581150" y="3168650"/>
          <p14:tracePt t="103465" x="1511300" y="3175000"/>
          <p14:tracePt t="103481" x="1441450" y="3168650"/>
          <p14:tracePt t="103500" x="1377950" y="3162300"/>
          <p14:tracePt t="103515" x="1327150" y="3155950"/>
          <p14:tracePt t="103531" x="1308100" y="3155950"/>
          <p14:tracePt t="103533" x="1301750" y="3155950"/>
          <p14:tracePt t="103645" x="1308100" y="3162300"/>
          <p14:tracePt t="103691" x="1308100" y="3168650"/>
          <p14:tracePt t="103700" x="1308100" y="3175000"/>
          <p14:tracePt t="103709" x="1308100" y="3181350"/>
          <p14:tracePt t="103732" x="1327150" y="3194050"/>
          <p14:tracePt t="103750" x="1352550" y="3200400"/>
          <p14:tracePt t="103765" x="1390650" y="3213100"/>
          <p14:tracePt t="103781" x="1441450" y="3219450"/>
          <p14:tracePt t="103798" x="1492250" y="3219450"/>
          <p14:tracePt t="103817" x="1543050" y="3219450"/>
          <p14:tracePt t="103824" x="1562100" y="3219450"/>
          <p14:tracePt t="103828" x="1574800" y="3200400"/>
          <p14:tracePt t="103848" x="1593850" y="3187700"/>
          <p14:tracePt t="103865" x="1600200" y="3175000"/>
          <p14:tracePt t="103884" x="1600200" y="3162300"/>
          <p14:tracePt t="103915" x="1606550" y="3155950"/>
          <p14:tracePt t="103972" x="1612900" y="3155950"/>
          <p14:tracePt t="103982" x="1619250" y="3155950"/>
          <p14:tracePt t="104004" x="1625600" y="3155950"/>
          <p14:tracePt t="104052" x="1631950" y="3155950"/>
          <p14:tracePt t="104100" x="1638300" y="3155950"/>
          <p14:tracePt t="104108" x="1644650" y="3155950"/>
          <p14:tracePt t="104116" x="1663700" y="3143250"/>
          <p14:tracePt t="104131" x="1670050" y="3143250"/>
          <p14:tracePt t="104148" x="1676400" y="3136900"/>
          <p14:tracePt t="104185" x="1689100" y="3111500"/>
          <p14:tracePt t="104198" x="1695450" y="3079750"/>
          <p14:tracePt t="104215" x="1714500" y="3048000"/>
          <p14:tracePt t="104231" x="1733550" y="3022600"/>
          <p14:tracePt t="104250" x="1771650" y="3003550"/>
          <p14:tracePt t="104265" x="1822450" y="2990850"/>
          <p14:tracePt t="104268" x="1847850" y="2978150"/>
          <p14:tracePt t="104281" x="1892300" y="2965450"/>
          <p14:tracePt t="104298" x="1974850" y="2921000"/>
          <p14:tracePt t="104317" x="2063750" y="2870200"/>
          <p14:tracePt t="104332" x="2076450" y="2863850"/>
          <p14:tracePt t="104348" x="2082800" y="2851150"/>
          <p14:tracePt t="104365" x="2095500" y="2832100"/>
          <p14:tracePt t="104383" x="2133600" y="2819400"/>
          <p14:tracePt t="104398" x="2171700" y="2806700"/>
          <p14:tracePt t="104415" x="2190750" y="2794000"/>
          <p14:tracePt t="104435" x="2197100" y="2794000"/>
          <p14:tracePt t="104507" x="2203450" y="2787650"/>
          <p14:tracePt t="104529" x="2203450" y="2781300"/>
          <p14:tracePt t="104552" x="2203450" y="2774950"/>
          <p14:tracePt t="104564" x="2203450" y="2762250"/>
          <p14:tracePt t="104581" x="2216150" y="2749550"/>
          <p14:tracePt t="104598" x="2254250" y="2730500"/>
          <p14:tracePt t="104615" x="2298700" y="2711450"/>
          <p14:tracePt t="104631" x="2336800" y="2705100"/>
          <p14:tracePt t="104635" x="2349500" y="2698750"/>
          <p14:tracePt t="104648" x="2355850" y="2698750"/>
          <p14:tracePt t="104665" x="2368550" y="2698750"/>
          <p14:tracePt t="104699" x="2374900" y="2698750"/>
          <p14:tracePt t="104732" x="2374900" y="2711450"/>
          <p14:tracePt t="104750" x="2374900" y="2762250"/>
          <p14:tracePt t="104764" x="2374900" y="2781300"/>
          <p14:tracePt t="104856" x="2368550" y="2781300"/>
          <p14:tracePt t="104885" x="2368550" y="2774950"/>
          <p14:tracePt t="104893" x="2368550" y="2768600"/>
          <p14:tracePt t="104904" x="2368550" y="2762250"/>
          <p14:tracePt t="104915" x="2368550" y="2749550"/>
          <p14:tracePt t="105285" x="2368550" y="2743200"/>
          <p14:tracePt t="105294" x="2381250" y="2730500"/>
          <p14:tracePt t="105300" x="2387600" y="2724150"/>
          <p14:tracePt t="105453" x="2387600" y="2730500"/>
          <p14:tracePt t="105468" x="2387600" y="2736850"/>
          <p14:tracePt t="105494" x="2387600" y="2743200"/>
          <p14:tracePt t="105515" x="2387600" y="2749550"/>
          <p14:tracePt t="105540" x="2387600" y="2755900"/>
          <p14:tracePt t="105573" x="2393950" y="2755900"/>
          <p14:tracePt t="105580" x="2406650" y="2755900"/>
          <p14:tracePt t="105598" x="2425700" y="2755900"/>
          <p14:tracePt t="105615" x="2438400" y="2755900"/>
          <p14:tracePt t="105631" x="2444750" y="2755900"/>
          <p14:tracePt t="105665" x="2451100" y="2755900"/>
          <p14:tracePt t="105698" x="2470150" y="2755900"/>
          <p14:tracePt t="105715" x="2514600" y="2736850"/>
          <p14:tracePt t="105720" x="2540000" y="2730500"/>
          <p14:tracePt t="105731" x="2559050" y="2724150"/>
          <p14:tracePt t="105749" x="2603500" y="2692400"/>
          <p14:tracePt t="105765" x="2609850" y="2686050"/>
          <p14:tracePt t="105830" x="2616200" y="2686050"/>
          <p14:tracePt t="105902" x="2616200" y="2692400"/>
          <p14:tracePt t="105909" x="2609850" y="2692400"/>
          <p14:tracePt t="105924" x="2609850" y="2698750"/>
          <p14:tracePt t="105942" x="2616200" y="2698750"/>
          <p14:tracePt t="105950" x="2628900" y="2705100"/>
          <p14:tracePt t="105965" x="2654300" y="2711450"/>
          <p14:tracePt t="105981" x="2660650" y="2711450"/>
          <p14:tracePt t="106253" x="2660650" y="2705100"/>
          <p14:tracePt t="106268" x="2660650" y="2698750"/>
          <p14:tracePt t="106440" x="2654300" y="2692400"/>
          <p14:tracePt t="106561" x="2667000" y="2692400"/>
          <p14:tracePt t="106567" x="2673350" y="2692400"/>
          <p14:tracePt t="106582" x="2711450" y="2679700"/>
          <p14:tracePt t="106598" x="2749550" y="2679700"/>
          <p14:tracePt t="106615" x="2774950" y="2673350"/>
          <p14:tracePt t="106631" x="2781300" y="2667000"/>
          <p14:tracePt t="106648" x="2787650" y="2667000"/>
          <p14:tracePt t="106664" x="2787650" y="2660650"/>
          <p14:tracePt t="106718" x="2787650" y="2654300"/>
          <p14:tracePt t="106736" x="2787650" y="2647950"/>
          <p14:tracePt t="106742" x="2781300" y="2635250"/>
          <p14:tracePt t="106753" x="2762250" y="2635250"/>
          <p14:tracePt t="106764" x="2711450" y="2616200"/>
          <p14:tracePt t="106781" x="2628900" y="2609850"/>
          <p14:tracePt t="106798" x="2552700" y="2603500"/>
          <p14:tracePt t="106817" x="2470150" y="2584450"/>
          <p14:tracePt t="106831" x="2393950" y="2565400"/>
          <p14:tracePt t="106848" x="2355850" y="2552700"/>
          <p14:tracePt t="106865" x="2336800" y="2546350"/>
          <p14:tracePt t="106942" x="2330450" y="2546350"/>
          <p14:tracePt t="106951" x="2324100" y="2546350"/>
          <p14:tracePt t="106967" x="2311400" y="2546350"/>
          <p14:tracePt t="106981" x="2292350" y="2578100"/>
          <p14:tracePt t="107002" x="2279650" y="2590800"/>
          <p14:tracePt t="107010" x="2279650" y="2597150"/>
          <p14:tracePt t="107014" x="2279650" y="2603500"/>
          <p14:tracePt t="107031" x="2279650" y="2609850"/>
          <p14:tracePt t="107048" x="2273300" y="2616200"/>
          <p14:tracePt t="107440" x="2266950" y="2616200"/>
          <p14:tracePt t="107518" x="2266950" y="2622550"/>
          <p14:tracePt t="107527" x="2266950" y="2628900"/>
          <p14:tracePt t="107533" x="2266950" y="2635250"/>
          <p14:tracePt t="107548" x="2266950" y="2654300"/>
          <p14:tracePt t="107564" x="2241550" y="2673350"/>
          <p14:tracePt t="107582" x="2209800" y="2686050"/>
          <p14:tracePt t="107598" x="2184400" y="2698750"/>
          <p14:tracePt t="107615" x="2171700" y="2698750"/>
          <p14:tracePt t="107631" x="2165350" y="2698750"/>
          <p14:tracePt t="107665" x="2152650" y="2698750"/>
          <p14:tracePt t="107681" x="2133600" y="2698750"/>
          <p14:tracePt t="107698" x="2095500" y="2679700"/>
          <p14:tracePt t="107717" x="2019300" y="2635250"/>
          <p14:tracePt t="107732" x="1987550" y="2597150"/>
          <p14:tracePt t="107749" x="1981200" y="2571750"/>
          <p14:tracePt t="107765" x="1981200" y="2533650"/>
          <p14:tracePt t="107781" x="1981200" y="2508250"/>
          <p14:tracePt t="107798" x="2006600" y="2489200"/>
          <p14:tracePt t="107815" x="2038350" y="2476500"/>
          <p14:tracePt t="107831" x="2082800" y="2463800"/>
          <p14:tracePt t="107848" x="2133600" y="2451100"/>
          <p14:tracePt t="107865" x="2209800" y="2444750"/>
          <p14:tracePt t="107881" x="2292350" y="2444750"/>
          <p14:tracePt t="107898" x="2355850" y="2444750"/>
          <p14:tracePt t="107915" x="2432050" y="2457450"/>
          <p14:tracePt t="107932" x="2476500" y="2489200"/>
          <p14:tracePt t="107938" x="2489200" y="2514600"/>
          <p14:tracePt t="107948" x="2501900" y="2533650"/>
          <p14:tracePt t="107967" x="2501900" y="2597150"/>
          <p14:tracePt t="107982" x="2489200" y="2641600"/>
          <p14:tracePt t="107999" x="2457450" y="2686050"/>
          <p14:tracePt t="108018" x="2413000" y="2717800"/>
          <p14:tracePt t="108031" x="2387600" y="2730500"/>
          <p14:tracePt t="108048" x="2368550" y="2736850"/>
          <p14:tracePt t="108098" x="2368550" y="2724150"/>
          <p14:tracePt t="108114" x="2387600" y="2686050"/>
          <p14:tracePt t="108131" x="2419350" y="2654300"/>
          <p14:tracePt t="108140" x="2451100" y="2628900"/>
          <p14:tracePt t="108148" x="2476500" y="2616200"/>
          <p14:tracePt t="108165" x="2508250" y="2590800"/>
          <p14:tracePt t="108184" x="2540000" y="2584450"/>
          <p14:tracePt t="108189" x="2552700" y="2578100"/>
          <p14:tracePt t="108199" x="2552700" y="2571750"/>
          <p14:tracePt t="108236" x="2559050" y="2571750"/>
          <p14:tracePt t="108254" x="2565400" y="2571750"/>
          <p14:tracePt t="108264" x="2578100" y="2584450"/>
          <p14:tracePt t="108281" x="2673350" y="2603500"/>
          <p14:tracePt t="108298" x="2794000" y="2616200"/>
          <p14:tracePt t="108300" x="2851150" y="2622550"/>
          <p14:tracePt t="108315" x="2882900" y="2622550"/>
          <p14:tracePt t="108332" x="2946400" y="2622550"/>
          <p14:tracePt t="108348" x="2971800" y="2616200"/>
          <p14:tracePt t="108421" x="2971800" y="2609850"/>
          <p14:tracePt t="108429" x="2971800" y="2603500"/>
          <p14:tracePt t="108440" x="2984500" y="2597150"/>
          <p14:tracePt t="108448" x="3009900" y="2597150"/>
          <p14:tracePt t="108467" x="3067050" y="2597150"/>
          <p14:tracePt t="108482" x="3130550" y="2597150"/>
          <p14:tracePt t="108500" x="3175000" y="2597150"/>
          <p14:tracePt t="108506" x="3200400" y="2597150"/>
          <p14:tracePt t="108515" x="3219450" y="2597150"/>
          <p14:tracePt t="108531" x="3238500" y="2616200"/>
          <p14:tracePt t="108534" x="3244850" y="2635250"/>
          <p14:tracePt t="108548" x="3244850" y="2667000"/>
          <p14:tracePt t="108567" x="3244850" y="2692400"/>
          <p14:tracePt t="108581" x="3238500" y="2698750"/>
          <p14:tracePt t="108598" x="3200400" y="2698750"/>
          <p14:tracePt t="108615" x="3143250" y="2698750"/>
          <p14:tracePt t="108631" x="3092450" y="2692400"/>
          <p14:tracePt t="108648" x="3048000" y="2660650"/>
          <p14:tracePt t="108664" x="3022600" y="2622550"/>
          <p14:tracePt t="108681" x="3003550" y="2584450"/>
          <p14:tracePt t="108700" x="3003550" y="2546350"/>
          <p14:tracePt t="108701" x="3003550" y="2520950"/>
          <p14:tracePt t="108715" x="3009900" y="2482850"/>
          <p14:tracePt t="108732" x="3022600" y="2470150"/>
          <p14:tracePt t="108751" x="3086100" y="2425700"/>
          <p14:tracePt t="108764" x="3149600" y="2400300"/>
          <p14:tracePt t="108784" x="3232150" y="2381250"/>
          <p14:tracePt t="108798" x="3340100" y="2381250"/>
          <p14:tracePt t="108815" x="3454400" y="2381250"/>
          <p14:tracePt t="108831" x="3556000" y="2381250"/>
          <p14:tracePt t="108848" x="3638550" y="2406650"/>
          <p14:tracePt t="108865" x="3676650" y="2444750"/>
          <p14:tracePt t="108881" x="3695700" y="2495550"/>
          <p14:tracePt t="108898" x="3695700" y="2552700"/>
          <p14:tracePt t="108914" x="3695700" y="2603500"/>
          <p14:tracePt t="108920" x="3670300" y="2628900"/>
          <p14:tracePt t="108931" x="3632200" y="2641600"/>
          <p14:tracePt t="108948" x="3530600" y="2686050"/>
          <p14:tracePt t="108965" x="3479800" y="2686050"/>
          <p14:tracePt t="108983" x="3441700" y="2686050"/>
          <p14:tracePt t="109001" x="3422650" y="2686050"/>
          <p14:tracePt t="109048" x="3422650" y="2679700"/>
          <p14:tracePt t="109064" x="3422650" y="2667000"/>
          <p14:tracePt t="109082" x="3441700" y="2654300"/>
          <p14:tracePt t="109098" x="3505200" y="2635250"/>
          <p14:tracePt t="109102" x="3536950" y="2628900"/>
          <p14:tracePt t="109115" x="3581400" y="2622550"/>
          <p14:tracePt t="109133" x="3708400" y="2603500"/>
          <p14:tracePt t="109148" x="3746500" y="2590800"/>
          <p14:tracePt t="109165" x="3746500" y="2584450"/>
          <p14:tracePt t="109220" x="3759200" y="2584450"/>
          <p14:tracePt t="109231" x="3765550" y="2584450"/>
          <p14:tracePt t="109250" x="3778250" y="2584450"/>
          <p14:tracePt t="109254" x="3784600" y="2584450"/>
          <p14:tracePt t="109264" x="3790950" y="2584450"/>
          <p14:tracePt t="109299" x="3790950" y="2590800"/>
          <p14:tracePt t="109317" x="3790950" y="2622550"/>
          <p14:tracePt t="109331" x="3771900" y="2641600"/>
          <p14:tracePt t="109348" x="3695700" y="2692400"/>
          <p14:tracePt t="109365" x="3625850" y="2717800"/>
          <p14:tracePt t="109381" x="3536950" y="2749550"/>
          <p14:tracePt t="109398" x="3416300" y="2768600"/>
          <p14:tracePt t="109415" x="3257550" y="2800350"/>
          <p14:tracePt t="109431" x="3086100" y="2806700"/>
          <p14:tracePt t="109448" x="2940050" y="2806700"/>
          <p14:tracePt t="109465" x="2813050" y="2806700"/>
          <p14:tracePt t="109481" x="2717800" y="2806700"/>
          <p14:tracePt t="109501" x="2654300" y="2813050"/>
          <p14:tracePt t="109507" x="2622550" y="2813050"/>
          <p14:tracePt t="109512" x="2597150" y="2819400"/>
          <p14:tracePt t="109517" x="2559050" y="2825750"/>
          <p14:tracePt t="109531" x="2520950" y="2844800"/>
          <p14:tracePt t="109548" x="2387600" y="2882900"/>
          <p14:tracePt t="109566" x="2292350" y="2914650"/>
          <p14:tracePt t="109581" x="2209800" y="2940050"/>
          <p14:tracePt t="109598" x="2139950" y="2984500"/>
          <p14:tracePt t="109603" x="2108200" y="3009900"/>
          <p14:tracePt t="109615" x="2076450" y="3028950"/>
          <p14:tracePt t="109631" x="2006600" y="3060700"/>
          <p14:tracePt t="109648" x="1949450" y="3092450"/>
          <p14:tracePt t="109665" x="1898650" y="3117850"/>
          <p14:tracePt t="109685" x="1860550" y="3143250"/>
          <p14:tracePt t="109698" x="1841500" y="3149600"/>
          <p14:tracePt t="109714" x="1835150" y="3155950"/>
          <p14:tracePt t="109749" x="1816100" y="3168650"/>
          <p14:tracePt t="109765" x="1778000" y="3206750"/>
          <p14:tracePt t="109781" x="1733550" y="3244850"/>
          <p14:tracePt t="109798" x="1695450" y="3270250"/>
          <p14:tracePt t="109814" x="1670050" y="3276600"/>
          <p14:tracePt t="109831" x="1663700" y="3282950"/>
          <p14:tracePt t="109848" x="1651000" y="3282950"/>
          <p14:tracePt t="109864" x="1651000" y="3289300"/>
          <p14:tracePt t="109909" x="1644650" y="3295650"/>
          <p14:tracePt t="109919" x="1638300" y="3302000"/>
          <p14:tracePt t="109931" x="1631950" y="3302000"/>
          <p14:tracePt t="109948" x="1581150" y="3302000"/>
          <p14:tracePt t="109966" x="1555750" y="3308350"/>
          <p14:tracePt t="109981" x="1530350" y="3308350"/>
          <p14:tracePt t="110108" x="1524000" y="3308350"/>
          <p14:tracePt t="110118" x="1517650" y="3308350"/>
          <p14:tracePt t="110278" x="1517650" y="3302000"/>
          <p14:tracePt t="110284" x="1524000" y="3302000"/>
          <p14:tracePt t="110298" x="1524000" y="3295650"/>
          <p14:tracePt t="110358" x="1524000" y="3289300"/>
          <p14:tracePt t="110365" x="1530350" y="3282950"/>
          <p14:tracePt t="110381" x="1530350" y="3270250"/>
          <p14:tracePt t="110398" x="1536700" y="3263900"/>
          <p14:tracePt t="110937" x="1543050" y="3263900"/>
          <p14:tracePt t="110942" x="1562100" y="3263900"/>
          <p14:tracePt t="110954" x="1581150" y="3263900"/>
          <p14:tracePt t="110965" x="1619250" y="3263900"/>
          <p14:tracePt t="110981" x="1663700" y="3263900"/>
          <p14:tracePt t="110999" x="1720850" y="3263900"/>
          <p14:tracePt t="111015" x="1758950" y="3263900"/>
          <p14:tracePt t="111031" x="1778000" y="3263900"/>
          <p14:tracePt t="111048" x="1790700" y="3263900"/>
          <p14:tracePt t="111064" x="1816100" y="3263900"/>
          <p14:tracePt t="111081" x="1822450" y="3263900"/>
          <p14:tracePt t="111098" x="1841500" y="3263900"/>
          <p14:tracePt t="111102" x="1847850" y="3263900"/>
          <p14:tracePt t="111115" x="1866900" y="3263900"/>
          <p14:tracePt t="111131" x="1930400" y="3263900"/>
          <p14:tracePt t="111148" x="2044700" y="3257550"/>
          <p14:tracePt t="111165" x="2108200" y="3257550"/>
          <p14:tracePt t="111184" x="2146300" y="3257550"/>
          <p14:tracePt t="111198" x="2178050" y="3257550"/>
          <p14:tracePt t="111215" x="2209800" y="3257550"/>
          <p14:tracePt t="111234" x="2247900" y="3257550"/>
          <p14:tracePt t="111251" x="2286000" y="3257550"/>
          <p14:tracePt t="111265" x="2336800" y="3257550"/>
          <p14:tracePt t="111281" x="2387600" y="3257550"/>
          <p14:tracePt t="111299" x="2438400" y="3257550"/>
          <p14:tracePt t="111301" x="2444750" y="3257550"/>
          <p14:tracePt t="111315" x="2470150" y="3257550"/>
          <p14:tracePt t="111317" x="2495550" y="3257550"/>
          <p14:tracePt t="111331" x="2520950" y="3257550"/>
          <p14:tracePt t="111348" x="2597150" y="3257550"/>
          <p14:tracePt t="111365" x="2635250" y="3257550"/>
          <p14:tracePt t="111383" x="2692400" y="3257550"/>
          <p14:tracePt t="111398" x="2749550" y="3257550"/>
          <p14:tracePt t="111415" x="2787650" y="3257550"/>
          <p14:tracePt t="111434" x="2825750" y="3257550"/>
          <p14:tracePt t="111448" x="2857500" y="3257550"/>
          <p14:tracePt t="111469" x="2901950" y="3257550"/>
          <p14:tracePt t="111481" x="2952750" y="3257550"/>
          <p14:tracePt t="111501" x="3022600" y="3257550"/>
          <p14:tracePt t="111508" x="3092450" y="3257550"/>
          <p14:tracePt t="111533" x="3162300" y="3257550"/>
          <p14:tracePt t="111548" x="3194050" y="3251200"/>
          <p14:tracePt t="111567" x="3219450" y="3251200"/>
          <p14:tracePt t="111581" x="3238500" y="3251200"/>
          <p14:tracePt t="111598" x="3244850" y="3251200"/>
          <p14:tracePt t="111655" x="3251200" y="3251200"/>
          <p14:tracePt t="111668" x="3270250" y="3251200"/>
          <p14:tracePt t="111681" x="3276600" y="3251200"/>
          <p14:tracePt t="111699" x="3295650" y="3251200"/>
          <p14:tracePt t="111893" x="3295650" y="3238500"/>
          <p14:tracePt t="111900" x="3295650" y="3225800"/>
          <p14:tracePt t="111915" x="3295650" y="3206750"/>
          <p14:tracePt t="111936" x="3295650" y="3155950"/>
          <p14:tracePt t="111941" x="3295650" y="3136900"/>
          <p14:tracePt t="111948" x="3295650" y="3117850"/>
          <p14:tracePt t="111968" x="3295650" y="3086100"/>
          <p14:tracePt t="111981" x="3295650" y="3060700"/>
          <p14:tracePt t="112000" x="3295650" y="3028950"/>
          <p14:tracePt t="112015" x="3302000" y="3022600"/>
          <p14:tracePt t="112108" x="3282950" y="3022600"/>
          <p14:tracePt t="112118" x="3251200" y="3022600"/>
          <p14:tracePt t="112129" x="3206750" y="3022600"/>
          <p14:tracePt t="112133" x="3175000" y="3022600"/>
          <p14:tracePt t="112148" x="3073400" y="3016250"/>
          <p14:tracePt t="112165" x="2965450" y="3016250"/>
          <p14:tracePt t="112185" x="2844800" y="3016250"/>
          <p14:tracePt t="112198" x="2743200" y="3022600"/>
          <p14:tracePt t="112216" x="2654300" y="3028950"/>
          <p14:tracePt t="112231" x="2578100" y="3028950"/>
          <p14:tracePt t="112252" x="2508250" y="3022600"/>
          <p14:tracePt t="112264" x="2425700" y="3016250"/>
          <p14:tracePt t="112281" x="2330450" y="3016250"/>
          <p14:tracePt t="112298" x="2241550" y="3016250"/>
          <p14:tracePt t="112316" x="2127250" y="3022600"/>
          <p14:tracePt t="112331" x="2089150" y="3022600"/>
          <p14:tracePt t="112348" x="1987550" y="3022600"/>
          <p14:tracePt t="112365" x="1911350" y="3028950"/>
          <p14:tracePt t="112381" x="1847850" y="3028950"/>
          <p14:tracePt t="112398" x="1778000" y="3028950"/>
          <p14:tracePt t="112415" x="1701800" y="3022600"/>
          <p14:tracePt t="112431" x="1619250" y="3022600"/>
          <p14:tracePt t="112450" x="1549400" y="3022600"/>
          <p14:tracePt t="112464" x="1492250" y="3035300"/>
          <p14:tracePt t="112481" x="1441450" y="3041650"/>
          <p14:tracePt t="112501" x="1409700" y="3041650"/>
          <p14:tracePt t="112515" x="1384300" y="3041650"/>
          <p14:tracePt t="112532" x="1365250" y="3041650"/>
          <p14:tracePt t="112638" x="1365250" y="3048000"/>
          <p14:tracePt t="112645" x="1365250" y="3073400"/>
          <p14:tracePt t="112652" x="1365250" y="3105150"/>
          <p14:tracePt t="112665" x="1371600" y="3130550"/>
          <p14:tracePt t="112685" x="1390650" y="3200400"/>
          <p14:tracePt t="112698" x="1390650" y="3244850"/>
          <p14:tracePt t="112715" x="1403350" y="3289300"/>
          <p14:tracePt t="112718" x="1416050" y="3308350"/>
          <p14:tracePt t="112731" x="1422400" y="3321050"/>
          <p14:tracePt t="112733" x="1422400" y="3333750"/>
          <p14:tracePt t="112750" x="1428750" y="3352800"/>
          <p14:tracePt t="112765" x="1435100" y="3352800"/>
          <p14:tracePt t="112817" x="1441450" y="3359150"/>
          <p14:tracePt t="112886" x="1473200" y="3359150"/>
          <p14:tracePt t="112894" x="1511300" y="3359150"/>
          <p14:tracePt t="112900" x="1562100" y="3365500"/>
          <p14:tracePt t="112915" x="1619250" y="3378200"/>
          <p14:tracePt t="112931" x="1765300" y="3397250"/>
          <p14:tracePt t="112938" x="1847850" y="3403600"/>
          <p14:tracePt t="112948" x="2000250" y="3397250"/>
          <p14:tracePt t="112968" x="2165350" y="3403600"/>
          <p14:tracePt t="112984" x="2317750" y="3416300"/>
          <p14:tracePt t="113000" x="2476500" y="3422650"/>
          <p14:tracePt t="113015" x="2609850" y="3422650"/>
          <p14:tracePt t="113031" x="2705100" y="3422650"/>
          <p14:tracePt t="113048" x="2781300" y="3416300"/>
          <p14:tracePt t="113064" x="2851150" y="3416300"/>
          <p14:tracePt t="113081" x="2914650" y="3416300"/>
          <p14:tracePt t="113098" x="2952750" y="3403600"/>
          <p14:tracePt t="113115" x="3016250" y="3403600"/>
          <p14:tracePt t="113119" x="3067050" y="3409950"/>
          <p14:tracePt t="113125" x="3117850" y="3403600"/>
          <p14:tracePt t="113132" x="3168650" y="3403600"/>
          <p14:tracePt t="113148" x="3257550" y="3403600"/>
          <p14:tracePt t="113165" x="3295650" y="3390900"/>
          <p14:tracePt t="113181" x="3308350" y="3384550"/>
          <p14:tracePt t="113285" x="3308350" y="3378200"/>
          <p14:tracePt t="113297" x="3308350" y="3371850"/>
          <p14:tracePt t="113303" x="3308350" y="3365500"/>
          <p14:tracePt t="113317" x="3308350" y="3352800"/>
          <p14:tracePt t="113331" x="3308350" y="3346450"/>
          <p14:tracePt t="113348" x="3308350" y="3289300"/>
          <p14:tracePt t="113365" x="3314700" y="3232150"/>
          <p14:tracePt t="113381" x="3321050" y="3162300"/>
          <p14:tracePt t="113398" x="3321050" y="3092450"/>
          <p14:tracePt t="113415" x="3327400" y="3054350"/>
          <p14:tracePt t="113434" x="3333750" y="3028950"/>
          <p14:tracePt t="113448" x="3333750" y="3022600"/>
          <p14:tracePt t="113548" x="3321050" y="3022600"/>
          <p14:tracePt t="113560" x="3289300" y="3022600"/>
          <p14:tracePt t="113566" x="3232150" y="3022600"/>
          <p14:tracePt t="113581" x="3130550" y="3041650"/>
          <p14:tracePt t="113598" x="3016250" y="3048000"/>
          <p14:tracePt t="113615" x="2901950" y="3060700"/>
          <p14:tracePt t="113633" x="2774950" y="3060700"/>
          <p14:tracePt t="113648" x="2622550" y="3060700"/>
          <p14:tracePt t="113665" x="2520950" y="3067050"/>
          <p14:tracePt t="113681" x="2400300" y="3079750"/>
          <p14:tracePt t="113699" x="2254250" y="3073400"/>
          <p14:tracePt t="113717" x="2038350" y="3073400"/>
          <p14:tracePt t="113732" x="1974850" y="3073400"/>
          <p14:tracePt t="113750" x="1809750" y="3073400"/>
          <p14:tracePt t="113764" x="1727200" y="3073400"/>
          <p14:tracePt t="113781" x="1657350" y="3073400"/>
          <p14:tracePt t="113798" x="1606550" y="3067050"/>
          <p14:tracePt t="113815" x="1581150" y="3067050"/>
          <p14:tracePt t="113831" x="1549400" y="3067050"/>
          <p14:tracePt t="113848" x="1517650" y="3067050"/>
          <p14:tracePt t="113865" x="1498600" y="3067050"/>
          <p14:tracePt t="113951" x="1492250" y="3067050"/>
          <p14:tracePt t="113957" x="1485900" y="3067050"/>
          <p14:tracePt t="113965" x="1479550" y="3086100"/>
          <p14:tracePt t="113981" x="1473200" y="3130550"/>
          <p14:tracePt t="114001" x="1473200" y="3175000"/>
          <p14:tracePt t="114012" x="1473200" y="3206750"/>
          <p14:tracePt t="114016" x="1473200" y="3238500"/>
          <p14:tracePt t="114023" x="1473200" y="3263900"/>
          <p14:tracePt t="114031" x="1473200" y="3282950"/>
          <p14:tracePt t="114048" x="1473200" y="3314700"/>
          <p14:tracePt t="114173" x="1479550" y="3314700"/>
          <p14:tracePt t="114181" x="1511300" y="3321050"/>
          <p14:tracePt t="114191" x="1543050" y="3321050"/>
          <p14:tracePt t="114198" x="1587500" y="3327400"/>
          <p14:tracePt t="114215" x="1689100" y="3340100"/>
          <p14:tracePt t="114235" x="1822450" y="3359150"/>
          <p14:tracePt t="114250" x="1968500" y="3378200"/>
          <p14:tracePt t="114258" x="2063750" y="3384550"/>
          <p14:tracePt t="114259" x="2139950" y="3378200"/>
          <p14:tracePt t="114281" x="2330450" y="3371850"/>
          <p14:tracePt t="114298" x="2514600" y="3371850"/>
          <p14:tracePt t="114317" x="2698750" y="3365500"/>
          <p14:tracePt t="114332" x="2724150" y="3365500"/>
          <p14:tracePt t="114348" x="2755900" y="3365500"/>
          <p14:tracePt t="114365" x="2774950" y="3365500"/>
          <p14:tracePt t="114381" x="2813050" y="3365500"/>
          <p14:tracePt t="114398" x="2863850" y="3365500"/>
          <p14:tracePt t="114415" x="2914650" y="3365500"/>
          <p14:tracePt t="114435" x="2997200" y="3365500"/>
          <p14:tracePt t="114448" x="3067050" y="3365500"/>
          <p14:tracePt t="114467" x="3143250" y="3365500"/>
          <p14:tracePt t="114481" x="3232150" y="3365500"/>
          <p14:tracePt t="114500" x="3333750" y="3359150"/>
          <p14:tracePt t="114505" x="3384550" y="3359150"/>
          <p14:tracePt t="114514" x="3422650" y="3359150"/>
          <p14:tracePt t="114534" x="3486150" y="3359150"/>
          <p14:tracePt t="114548" x="3486150" y="3352800"/>
          <p14:tracePt t="114694" x="3486150" y="3340100"/>
          <p14:tracePt t="114703" x="3486150" y="3333750"/>
          <p14:tracePt t="114716" x="3467100" y="3308350"/>
          <p14:tracePt t="114731" x="3467100" y="3295650"/>
          <p14:tracePt t="114750" x="3422650" y="3238500"/>
          <p14:tracePt t="114765" x="3378200" y="3194050"/>
          <p14:tracePt t="114781" x="3327400" y="3162300"/>
          <p14:tracePt t="114798" x="3289300" y="3143250"/>
          <p14:tracePt t="114818" x="3270250" y="3136900"/>
          <p14:tracePt t="114831" x="3263900" y="3130550"/>
          <p14:tracePt t="114865" x="3263900" y="3124200"/>
          <p14:tracePt t="114957" x="3244850" y="3124200"/>
          <p14:tracePt t="114965" x="3219450" y="3124200"/>
          <p14:tracePt t="114972" x="3181350" y="3124200"/>
          <p14:tracePt t="114982" x="3143250" y="3124200"/>
          <p14:tracePt t="115002" x="3022600" y="3124200"/>
          <p14:tracePt t="115012" x="2940050" y="3124200"/>
          <p14:tracePt t="115016" x="2863850" y="3124200"/>
          <p14:tracePt t="115023" x="2781300" y="3124200"/>
          <p14:tracePt t="115032" x="2692400" y="3124200"/>
          <p14:tracePt t="115048" x="2527300" y="3105150"/>
          <p14:tracePt t="115064" x="2387600" y="3092450"/>
          <p14:tracePt t="115082" x="2317750" y="3092450"/>
          <p14:tracePt t="115098" x="2222500" y="3073400"/>
          <p14:tracePt t="115100" x="2178050" y="3073400"/>
          <p14:tracePt t="115115" x="2139950" y="3073400"/>
          <p14:tracePt t="115131" x="2057400" y="3073400"/>
          <p14:tracePt t="115148" x="1943100" y="3073400"/>
          <p14:tracePt t="115165" x="1879600" y="3073400"/>
          <p14:tracePt t="115181" x="1841500" y="3073400"/>
          <p14:tracePt t="115198" x="1816100" y="3073400"/>
          <p14:tracePt t="115217" x="1803400" y="3073400"/>
          <p14:tracePt t="115232" x="1771650" y="3073400"/>
          <p14:tracePt t="115251" x="1752600" y="3073400"/>
          <p14:tracePt t="115265" x="1720850" y="3073400"/>
          <p14:tracePt t="115282" x="1695450" y="3073400"/>
          <p14:tracePt t="115298" x="1689100" y="3073400"/>
          <p14:tracePt t="115316" x="1682750" y="3073400"/>
          <p14:tracePt t="115331" x="1682750" y="3079750"/>
          <p14:tracePt t="115348" x="1663700" y="3086100"/>
          <p14:tracePt t="115365" x="1644650" y="3086100"/>
          <p14:tracePt t="115381" x="1619250" y="3086100"/>
          <p14:tracePt t="115398" x="1587500" y="3086100"/>
          <p14:tracePt t="115415" x="1543050" y="3079750"/>
          <p14:tracePt t="115421" x="1530350" y="3086100"/>
          <p14:tracePt t="115436" x="1498600" y="3098800"/>
          <p14:tracePt t="115450" x="1454150" y="3117850"/>
          <p14:tracePt t="115465" x="1416050" y="3130550"/>
          <p14:tracePt t="115481" x="1403350" y="3136900"/>
          <p14:tracePt t="115500" x="1397000" y="3143250"/>
          <p14:tracePt t="115573" x="1403350" y="3149600"/>
          <p14:tracePt t="115676" x="1403350" y="3155950"/>
          <p14:tracePt t="115694" x="1403350" y="3162300"/>
          <p14:tracePt t="115700" x="1409700" y="3162300"/>
          <p14:tracePt t="115715" x="1416050" y="3168650"/>
          <p14:tracePt t="115734" x="1435100" y="3187700"/>
          <p14:tracePt t="115750" x="1473200" y="3206750"/>
          <p14:tracePt t="115764" x="1498600" y="3225800"/>
          <p14:tracePt t="115781" x="1524000" y="3244850"/>
          <p14:tracePt t="115798" x="1536700" y="3257550"/>
          <p14:tracePt t="115820" x="1543050" y="3257550"/>
          <p14:tracePt t="115836" x="1555750" y="3257550"/>
          <p14:tracePt t="115848" x="1574800" y="3263900"/>
          <p14:tracePt t="115865" x="1651000" y="3276600"/>
          <p14:tracePt t="115881" x="1733550" y="3289300"/>
          <p14:tracePt t="115885" x="1790700" y="3289300"/>
          <p14:tracePt t="115898" x="1847850" y="3295650"/>
          <p14:tracePt t="115915" x="1962150" y="3295650"/>
          <p14:tracePt t="115932" x="2057400" y="3295650"/>
          <p14:tracePt t="115939" x="2101850" y="3295650"/>
          <p14:tracePt t="115943" x="2152650" y="3295650"/>
          <p14:tracePt t="115949" x="2203450" y="3295650"/>
          <p14:tracePt t="115967" x="2298700" y="3302000"/>
          <p14:tracePt t="115981" x="2368550" y="3302000"/>
          <p14:tracePt t="116000" x="2413000" y="3302000"/>
          <p14:tracePt t="116015" x="2451100" y="3302000"/>
          <p14:tracePt t="116034" x="2476500" y="3308350"/>
          <p14:tracePt t="116048" x="2508250" y="3321050"/>
          <p14:tracePt t="116066" x="2540000" y="3333750"/>
          <p14:tracePt t="116081" x="2590800" y="3340100"/>
          <p14:tracePt t="116098" x="2647950" y="3352800"/>
          <p14:tracePt t="116115" x="2705100" y="3352800"/>
          <p14:tracePt t="116121" x="2736850" y="3365500"/>
          <p14:tracePt t="116126" x="2781300" y="3371850"/>
          <p14:tracePt t="116132" x="2819400" y="3378200"/>
          <p14:tracePt t="116148" x="2921000" y="3397250"/>
          <p14:tracePt t="116165" x="3022600" y="3397250"/>
          <p14:tracePt t="116182" x="3111500" y="3397250"/>
          <p14:tracePt t="116200" x="3175000" y="3390900"/>
          <p14:tracePt t="116215" x="3213100" y="3384550"/>
          <p14:tracePt t="116231" x="3251200" y="3384550"/>
          <p14:tracePt t="116250" x="3276600" y="3378200"/>
          <p14:tracePt t="116454" x="3276600" y="3365500"/>
          <p14:tracePt t="116460" x="3276600" y="3346450"/>
          <p14:tracePt t="116468" x="3276600" y="3327400"/>
          <p14:tracePt t="116484" x="3276600" y="3263900"/>
          <p14:tracePt t="116500" x="3276600" y="3232150"/>
          <p14:tracePt t="116516" x="3276600" y="3149600"/>
          <p14:tracePt t="116531" x="3276600" y="3136900"/>
          <p14:tracePt t="116548" x="3276600" y="3124200"/>
          <p14:tracePt t="116625" x="3270250" y="3124200"/>
          <p14:tracePt t="116639" x="3244850" y="3105150"/>
          <p14:tracePt t="116648" x="3238500" y="3098800"/>
          <p14:tracePt t="116665" x="3206750" y="3086100"/>
          <p14:tracePt t="116681" x="3162300" y="3073400"/>
          <p14:tracePt t="116689" x="3143250" y="3067050"/>
          <p14:tracePt t="116696" x="3124200" y="3067050"/>
          <p14:tracePt t="116701" x="3092450" y="3067050"/>
          <p14:tracePt t="116717" x="2997200" y="3067050"/>
          <p14:tracePt t="116732" x="2940050" y="3067050"/>
          <p14:tracePt t="116749" x="2743200" y="3067050"/>
          <p14:tracePt t="116765" x="2603500" y="3067050"/>
          <p14:tracePt t="116783" x="2470150" y="3067050"/>
          <p14:tracePt t="116799" x="2305050" y="3067050"/>
          <p14:tracePt t="116817" x="2171700" y="3073400"/>
          <p14:tracePt t="116831" x="2038350" y="3079750"/>
          <p14:tracePt t="116848" x="1930400" y="3079750"/>
          <p14:tracePt t="116865" x="1866900" y="3079750"/>
          <p14:tracePt t="116881" x="1822450" y="3060700"/>
          <p14:tracePt t="116886" x="1797050" y="3048000"/>
          <p14:tracePt t="116898" x="1778000" y="3041650"/>
          <p14:tracePt t="116915" x="1739900" y="3035300"/>
          <p14:tracePt t="116919" x="1720850" y="3035300"/>
          <p14:tracePt t="116932" x="1695450" y="3035300"/>
          <p14:tracePt t="116951" x="1600200" y="3035300"/>
          <p14:tracePt t="116965" x="1530350" y="3035300"/>
          <p14:tracePt t="116981" x="1479550" y="3035300"/>
          <p14:tracePt t="117000" x="1454150" y="3035300"/>
          <p14:tracePt t="117016" x="1447800" y="3035300"/>
          <p14:tracePt t="117101" x="1454150" y="3035300"/>
          <p14:tracePt t="117109" x="1460500" y="3035300"/>
          <p14:tracePt t="117117" x="1466850" y="3035300"/>
          <p14:tracePt t="117131" x="1473200" y="3048000"/>
          <p14:tracePt t="117148" x="1485900" y="3098800"/>
          <p14:tracePt t="117165" x="1498600" y="3162300"/>
          <p14:tracePt t="117185" x="1530350" y="3213100"/>
          <p14:tracePt t="117198" x="1549400" y="3225800"/>
          <p14:tracePt t="117215" x="1562100" y="3225800"/>
          <p14:tracePt t="117300" x="1600200" y="3232150"/>
          <p14:tracePt t="117317" x="1695450" y="3244850"/>
          <p14:tracePt t="117326" x="1771650" y="3244850"/>
          <p14:tracePt t="117334" x="1854200" y="3251200"/>
          <p14:tracePt t="117348" x="2012950" y="3257550"/>
          <p14:tracePt t="117365" x="2197100" y="3251200"/>
          <p14:tracePt t="117381" x="2362200" y="3232150"/>
          <p14:tracePt t="117398" x="2514600" y="3232150"/>
          <p14:tracePt t="117415" x="2597150" y="3238500"/>
          <p14:tracePt t="117431" x="2660650" y="3244850"/>
          <p14:tracePt t="117448" x="2730500" y="3257550"/>
          <p14:tracePt t="117466" x="2794000" y="3257550"/>
          <p14:tracePt t="117468" x="2825750" y="3257550"/>
          <p14:tracePt t="117482" x="2844800" y="3257550"/>
          <p14:tracePt t="117500" x="2863850" y="3257550"/>
          <p14:tracePt t="117502" x="2876550" y="3257550"/>
          <p14:tracePt t="117515" x="2882900" y="3257550"/>
          <p14:tracePt t="117531" x="2908300" y="3257550"/>
          <p14:tracePt t="117535" x="2921000" y="3257550"/>
          <p14:tracePt t="117548" x="2971800" y="3263900"/>
          <p14:tracePt t="117565" x="3054350" y="3270250"/>
          <p14:tracePt t="117581" x="3136900" y="3263900"/>
          <p14:tracePt t="117598" x="3200400" y="3263900"/>
          <p14:tracePt t="117615" x="3225800" y="3263900"/>
          <p14:tracePt t="117648" x="3225800" y="3257550"/>
          <p14:tracePt t="118076" x="3232150" y="3257550"/>
          <p14:tracePt t="118084" x="3238500" y="3257550"/>
          <p14:tracePt t="118098" x="3244850" y="3257550"/>
          <p14:tracePt t="118115" x="3263900" y="3251200"/>
          <p14:tracePt t="118131" x="3276600" y="3244850"/>
          <p14:tracePt t="118132" x="3276600" y="3238500"/>
          <p14:tracePt t="118148" x="3282950" y="3232150"/>
          <p14:tracePt t="118165" x="3289300" y="3232150"/>
          <p14:tracePt t="118194" x="3295650" y="3232150"/>
          <p14:tracePt t="118196" x="3308350" y="3232150"/>
          <p14:tracePt t="118217" x="3340100" y="3232150"/>
          <p14:tracePt t="118232" x="3359150" y="3232150"/>
          <p14:tracePt t="118250" x="3378200" y="3232150"/>
          <p14:tracePt t="118298" x="3384550" y="3232150"/>
          <p14:tracePt t="118318" x="3416300" y="3251200"/>
          <p14:tracePt t="118332" x="3422650" y="3257550"/>
          <p14:tracePt t="118348" x="3448050" y="3270250"/>
          <p14:tracePt t="118365" x="3460750" y="3270250"/>
          <p14:tracePt t="118381" x="3473450" y="3282950"/>
          <p14:tracePt t="118398" x="3505200" y="3295650"/>
          <p14:tracePt t="118415" x="3556000" y="3308350"/>
          <p14:tracePt t="118431" x="3594100" y="3314700"/>
          <p14:tracePt t="118451" x="3619500" y="3314700"/>
          <p14:tracePt t="118466" x="3625850" y="3314700"/>
          <p14:tracePt t="118557" x="3632200" y="3314700"/>
          <p14:tracePt t="118567" x="3638550" y="3314700"/>
          <p14:tracePt t="118581" x="3651250" y="3314700"/>
          <p14:tracePt t="118598" x="3676650" y="3314700"/>
          <p14:tracePt t="118615" x="3689350" y="3314700"/>
          <p14:tracePt t="118631" x="3727450" y="3314700"/>
          <p14:tracePt t="118648" x="3765550" y="3314700"/>
          <p14:tracePt t="118651" x="3790950" y="3314700"/>
          <p14:tracePt t="118665" x="3822700" y="3314700"/>
          <p14:tracePt t="118685" x="3892550" y="3314700"/>
          <p14:tracePt t="118698" x="3962400" y="3314700"/>
          <p14:tracePt t="118715" x="4006850" y="3308350"/>
          <p14:tracePt t="118731" x="4038600" y="3308350"/>
          <p14:tracePt t="118750" x="4064000" y="3308350"/>
          <p14:tracePt t="118765" x="4083050" y="3308350"/>
          <p14:tracePt t="118781" x="4095750" y="3308350"/>
          <p14:tracePt t="118798" x="4102100" y="3308350"/>
          <p14:tracePt t="118817" x="4108450" y="3308350"/>
          <p14:tracePt t="118909" x="4114800" y="3308350"/>
          <p14:tracePt t="118940" x="4121150" y="3308350"/>
          <p14:tracePt t="118950" x="4127500" y="3308350"/>
          <p14:tracePt t="118968" x="4133850" y="3308350"/>
          <p14:tracePt t="118983" x="4140200" y="3308350"/>
          <p14:tracePt t="119000" x="4159250" y="3308350"/>
          <p14:tracePt t="119015" x="4171950" y="3308350"/>
          <p14:tracePt t="119031" x="4184650" y="3308350"/>
          <p14:tracePt t="119065" x="4191000" y="3308350"/>
          <p14:tracePt t="119142" x="4184650" y="3308350"/>
          <p14:tracePt t="119192" x="4178300" y="3308350"/>
          <p14:tracePt t="119197" x="4165600" y="3308350"/>
          <p14:tracePt t="119215" x="4121150" y="3308350"/>
          <p14:tracePt t="119231" x="4083050" y="3308350"/>
          <p14:tracePt t="119250" x="4051300" y="3308350"/>
          <p14:tracePt t="119256" x="4038600" y="3302000"/>
          <p14:tracePt t="119265" x="4025900" y="3295650"/>
          <p14:tracePt t="119284" x="3981450" y="3276600"/>
          <p14:tracePt t="119298" x="3943350" y="3257550"/>
          <p14:tracePt t="119316" x="3905250" y="3244850"/>
          <p14:tracePt t="119333" x="3905250" y="3238500"/>
          <p14:tracePt t="119350" x="3892550" y="3225800"/>
          <p14:tracePt t="119365" x="3873500" y="3187700"/>
          <p14:tracePt t="119381" x="3854450" y="3149600"/>
          <p14:tracePt t="119398" x="3835400" y="3117850"/>
          <p14:tracePt t="119415" x="3822700" y="3092450"/>
          <p14:tracePt t="119431" x="3822700" y="3079750"/>
          <p14:tracePt t="119449" x="3829050" y="3067050"/>
          <p14:tracePt t="119465" x="3841750" y="3041650"/>
          <p14:tracePt t="119486" x="3860800" y="3003550"/>
          <p14:tracePt t="119501" x="3886200" y="2965450"/>
          <p14:tracePt t="119515" x="3898900" y="2952750"/>
          <p14:tracePt t="119531" x="3911600" y="2927350"/>
          <p14:tracePt t="119533" x="3917950" y="2914650"/>
          <p14:tracePt t="119548" x="3943350" y="2901950"/>
          <p14:tracePt t="119568" x="3968750" y="2889250"/>
          <p14:tracePt t="119581" x="4006850" y="2870200"/>
          <p14:tracePt t="119598" x="4064000" y="2870200"/>
          <p14:tracePt t="119615" x="4133850" y="2870200"/>
          <p14:tracePt t="119631" x="4197350" y="2870200"/>
          <p14:tracePt t="119636" x="4216400" y="2870200"/>
          <p14:tracePt t="119648" x="4248150" y="2870200"/>
          <p14:tracePt t="119667" x="4298950" y="2870200"/>
          <p14:tracePt t="119681" x="4337050" y="2870200"/>
          <p14:tracePt t="119689" x="4362450" y="2870200"/>
          <p14:tracePt t="119698" x="4381500" y="2870200"/>
          <p14:tracePt t="119717" x="4451350" y="2889250"/>
          <p14:tracePt t="119732" x="4470400" y="2901950"/>
          <p14:tracePt t="119749" x="4533900" y="2933700"/>
          <p14:tracePt t="119765" x="4559300" y="2952750"/>
          <p14:tracePt t="119782" x="4572000" y="2959100"/>
          <p14:tracePt t="119817" x="4572000" y="2984500"/>
          <p14:tracePt t="119831" x="4572000" y="3035300"/>
          <p14:tracePt t="119848" x="4572000" y="3086100"/>
          <p14:tracePt t="119865" x="4572000" y="3143250"/>
          <p14:tracePt t="119874" x="4572000" y="3168650"/>
          <p14:tracePt t="119878" x="4572000" y="3181350"/>
          <p14:tracePt t="119883" x="4572000" y="3200400"/>
          <p14:tracePt t="119898" x="4572000" y="3206750"/>
          <p14:tracePt t="119915" x="4565650" y="3219450"/>
          <p14:tracePt t="119919" x="4559300" y="3219450"/>
          <p14:tracePt t="119949" x="4552950" y="3232150"/>
          <p14:tracePt t="119965" x="4546600" y="3238500"/>
          <p14:tracePt t="120066" x="4533900" y="3238500"/>
          <p14:tracePt t="120071" x="4521200" y="3238500"/>
          <p14:tracePt t="120081" x="4508500" y="3238500"/>
          <p14:tracePt t="120098" x="4483100" y="3238500"/>
          <p14:tracePt t="120115" x="4470400" y="3238500"/>
          <p14:tracePt t="120132" x="4451350" y="3238500"/>
          <p14:tracePt t="120316" x="4470400" y="3238500"/>
          <p14:tracePt t="120327" x="4508500" y="3238500"/>
          <p14:tracePt t="120334" x="4546600" y="3238500"/>
          <p14:tracePt t="120348" x="4622800" y="3238500"/>
          <p14:tracePt t="120365" x="4686300" y="3238500"/>
          <p14:tracePt t="120381" x="4718050" y="3238500"/>
          <p14:tracePt t="120398" x="4749800" y="3238500"/>
          <p14:tracePt t="120415" x="4787900" y="3238500"/>
          <p14:tracePt t="120431" x="4832350" y="3251200"/>
          <p14:tracePt t="120451" x="4876800" y="3263900"/>
          <p14:tracePt t="120465" x="4908550" y="3276600"/>
          <p14:tracePt t="120481" x="4946650" y="3289300"/>
          <p14:tracePt t="120500" x="4991100" y="3295650"/>
          <p14:tracePt t="120506" x="5016500" y="3302000"/>
          <p14:tracePt t="120514" x="5035550" y="3302000"/>
          <p14:tracePt t="120531" x="5080000" y="3302000"/>
          <p14:tracePt t="120548" x="5099050" y="3302000"/>
          <p14:tracePt t="120599" x="5099050" y="3308350"/>
          <p14:tracePt t="120708" x="5105400" y="3308350"/>
          <p14:tracePt t="120717" x="5111750" y="3314700"/>
          <p14:tracePt t="120725" x="5124450" y="3321050"/>
          <p14:tracePt t="120733" x="5143500" y="3327400"/>
          <p14:tracePt t="120750" x="5162550" y="3327400"/>
          <p14:tracePt t="120765" x="5175250" y="3327400"/>
          <p14:tracePt t="120782" x="5181600" y="3327400"/>
          <p14:tracePt t="120798" x="5181600" y="3333750"/>
          <p14:tracePt t="120817" x="5194300" y="3333750"/>
          <p14:tracePt t="120831" x="5207000" y="3340100"/>
          <p14:tracePt t="120892" x="5207000" y="3346450"/>
          <p14:tracePt t="120904" x="5194300" y="3346450"/>
          <p14:tracePt t="120915" x="5168900" y="3346450"/>
          <p14:tracePt t="120936" x="5130800" y="3346450"/>
          <p14:tracePt t="120940" x="5118100" y="3346450"/>
          <p14:tracePt t="120948" x="5105400" y="3346450"/>
          <p14:tracePt t="120965" x="5080000" y="3346450"/>
          <p14:tracePt t="120984" x="5054600" y="3346450"/>
          <p14:tracePt t="121000" x="5010150" y="3346450"/>
          <p14:tracePt t="121015" x="4972050" y="3346450"/>
          <p14:tracePt t="121031" x="4953000" y="3346450"/>
          <p14:tracePt t="121050" x="4946650" y="3346450"/>
          <p14:tracePt t="121053" x="4946650" y="3340100"/>
          <p14:tracePt t="121064" x="4933950" y="3327400"/>
          <p14:tracePt t="121081" x="4914900" y="3302000"/>
          <p14:tracePt t="121098" x="4902200" y="3282950"/>
          <p14:tracePt t="121115" x="4895850" y="3263900"/>
          <p14:tracePt t="121118" x="4889500" y="3263900"/>
          <p14:tracePt t="121131" x="4889500" y="3257550"/>
          <p14:tracePt t="121148" x="4889500" y="3206750"/>
          <p14:tracePt t="121165" x="4889500" y="3168650"/>
          <p14:tracePt t="121184" x="4902200" y="3124200"/>
          <p14:tracePt t="121198" x="4927600" y="3073400"/>
          <p14:tracePt t="121218" x="4972050" y="3041650"/>
          <p14:tracePt t="121231" x="5003800" y="2984500"/>
          <p14:tracePt t="121250" x="5041900" y="2946400"/>
          <p14:tracePt t="121253" x="5060950" y="2921000"/>
          <p14:tracePt t="121265" x="5080000" y="2908300"/>
          <p14:tracePt t="121281" x="5118100" y="2895600"/>
          <p14:tracePt t="121299" x="5162550" y="2895600"/>
          <p14:tracePt t="121317" x="5270500" y="2895600"/>
          <p14:tracePt t="121332" x="5308600" y="2895600"/>
          <p14:tracePt t="121348" x="5454650" y="2895600"/>
          <p14:tracePt t="121365" x="5568950" y="2895600"/>
          <p14:tracePt t="121381" x="5657850" y="2889250"/>
          <p14:tracePt t="121398" x="5746750" y="2895600"/>
          <p14:tracePt t="121415" x="5810250" y="2921000"/>
          <p14:tracePt t="121431" x="5873750" y="2940050"/>
          <p14:tracePt t="121438" x="5899150" y="2946400"/>
          <p14:tracePt t="121451" x="5924550" y="2965450"/>
          <p14:tracePt t="121465" x="5988050" y="2984500"/>
          <p14:tracePt t="121481" x="6045200" y="3009900"/>
          <p14:tracePt t="121500" x="6096000" y="3028950"/>
          <p14:tracePt t="121505" x="6115050" y="3035300"/>
          <p14:tracePt t="121515" x="6134100" y="3048000"/>
          <p14:tracePt t="121532" x="6153150" y="3073400"/>
          <p14:tracePt t="121534" x="6159500" y="3092450"/>
          <p14:tracePt t="121548" x="6159500" y="3155950"/>
          <p14:tracePt t="121566" x="6134100" y="3219450"/>
          <p14:tracePt t="121581" x="6083300" y="3270250"/>
          <p14:tracePt t="121598" x="6026150" y="3295650"/>
          <p14:tracePt t="121615" x="5981700" y="3321050"/>
          <p14:tracePt t="121632" x="5937250" y="3333750"/>
          <p14:tracePt t="121648" x="5911850" y="3346450"/>
          <p14:tracePt t="121665" x="5892800" y="3352800"/>
          <p14:tracePt t="121681" x="5886450" y="3352800"/>
          <p14:tracePt t="121700" x="5880100" y="3359150"/>
          <p14:tracePt t="121715" x="5873750" y="3359150"/>
          <p14:tracePt t="121721" x="5867400" y="3359150"/>
          <p14:tracePt t="121733" x="5861050" y="3359150"/>
          <p14:tracePt t="121750" x="5861050" y="3352800"/>
          <p14:tracePt t="121817" x="5867400" y="3352800"/>
          <p14:tracePt t="121826" x="5892800" y="3352800"/>
          <p14:tracePt t="121831" x="5918200" y="3352800"/>
          <p14:tracePt t="121848" x="5994400" y="3352800"/>
          <p14:tracePt t="121865" x="6096000" y="3352800"/>
          <p14:tracePt t="121881" x="6203950" y="3352800"/>
          <p14:tracePt t="121885" x="6248400" y="3346450"/>
          <p14:tracePt t="121898" x="6280150" y="3333750"/>
          <p14:tracePt t="121915" x="6343650" y="3314700"/>
          <p14:tracePt t="121922" x="6375400" y="3302000"/>
          <p14:tracePt t="121934" x="6445250" y="3289300"/>
          <p14:tracePt t="121948" x="6508750" y="3282950"/>
          <p14:tracePt t="121966" x="6534150" y="3282950"/>
          <p14:tracePt t="122030" x="6534150" y="3276600"/>
          <p14:tracePt t="122052" x="6540500" y="3276600"/>
          <p14:tracePt t="122094" x="6527800" y="3276600"/>
          <p14:tracePt t="122100" x="6496050" y="3270250"/>
          <p14:tracePt t="122115" x="6457950" y="3257550"/>
          <p14:tracePt t="122131" x="6400800" y="3244850"/>
          <p14:tracePt t="122148" x="6356350" y="3232150"/>
          <p14:tracePt t="122165" x="6337300" y="3219450"/>
          <p14:tracePt t="122181" x="6337300" y="3206750"/>
          <p14:tracePt t="122199" x="6337300" y="3181350"/>
          <p14:tracePt t="122215" x="6356350" y="3130550"/>
          <p14:tracePt t="122231" x="6400800" y="3067050"/>
          <p14:tracePt t="122250" x="6470650" y="3022600"/>
          <p14:tracePt t="122265" x="6546850" y="3003550"/>
          <p14:tracePt t="122281" x="6597650" y="3003550"/>
          <p14:tracePt t="122298" x="6629400" y="3003550"/>
          <p14:tracePt t="122317" x="6648450" y="3060700"/>
          <p14:tracePt t="122332" x="6648450" y="3086100"/>
          <p14:tracePt t="122348" x="6648450" y="3143250"/>
          <p14:tracePt t="122365" x="6635750" y="3168650"/>
          <p14:tracePt t="122381" x="6604000" y="3181350"/>
          <p14:tracePt t="122398" x="6553200" y="3181350"/>
          <p14:tracePt t="122415" x="6483350" y="3181350"/>
          <p14:tracePt t="122431" x="6445250" y="3181350"/>
          <p14:tracePt t="122448" x="6419850" y="3181350"/>
          <p14:tracePt t="122466" x="6400800" y="3181350"/>
          <p14:tracePt t="122485" x="6394450" y="3168650"/>
          <p14:tracePt t="122500" x="6394450" y="3149600"/>
          <p14:tracePt t="122515" x="6394450" y="3143250"/>
          <p14:tracePt t="122531" x="6394450" y="3124200"/>
          <p14:tracePt t="122533" x="6400800" y="3117850"/>
          <p14:tracePt t="122548" x="6407150" y="3105150"/>
          <p14:tracePt t="122565" x="6413500" y="3092450"/>
          <p14:tracePt t="122581" x="6413500" y="3073400"/>
          <p14:tracePt t="122598" x="6413500" y="3048000"/>
          <p14:tracePt t="122615" x="6413500" y="3028950"/>
          <p14:tracePt t="122633" x="6413500" y="3016250"/>
          <p14:tracePt t="122681" x="6413500" y="3003550"/>
          <p14:tracePt t="122698" x="6413500" y="2997200"/>
          <p14:tracePt t="122771" x="6407150" y="2997200"/>
          <p14:tracePt t="122781" x="6381750" y="2997200"/>
          <p14:tracePt t="122788" x="6343650" y="2997200"/>
          <p14:tracePt t="122799" x="6305550" y="2997200"/>
          <p14:tracePt t="122817" x="6184900" y="3003550"/>
          <p14:tracePt t="122831" x="6032500" y="3003550"/>
          <p14:tracePt t="122848" x="5886450" y="3009900"/>
          <p14:tracePt t="122865" x="5772150" y="3016250"/>
          <p14:tracePt t="122883" x="5721350" y="3016250"/>
          <p14:tracePt t="122898" x="5715000" y="3016250"/>
          <p14:tracePt t="122917" x="5721350" y="3016250"/>
          <p14:tracePt t="122931" x="5721350" y="3009900"/>
          <p14:tracePt t="122947" x="5727700" y="3009900"/>
          <p14:tracePt t="123047" x="5715000" y="3009900"/>
          <p14:tracePt t="123052" x="5695950" y="3009900"/>
          <p14:tracePt t="123065" x="5676900" y="3009900"/>
          <p14:tracePt t="123081" x="5562600" y="3009900"/>
          <p14:tracePt t="123098" x="5410200" y="3009900"/>
          <p14:tracePt t="123115" x="5232400" y="3009900"/>
          <p14:tracePt t="123121" x="5137150" y="3009900"/>
          <p14:tracePt t="123129" x="5035550" y="3009900"/>
          <p14:tracePt t="123136" x="4946650" y="3009900"/>
          <p14:tracePt t="123148" x="4819650" y="3009900"/>
          <p14:tracePt t="123165" x="4749800" y="3009900"/>
          <p14:tracePt t="123182" x="4718050" y="3009900"/>
          <p14:tracePt t="123198" x="4699000" y="2997200"/>
          <p14:tracePt t="123215" x="4686300" y="2997200"/>
          <p14:tracePt t="123232" x="4686300" y="2990850"/>
          <p14:tracePt t="123294" x="4679950" y="2990850"/>
          <p14:tracePt t="123300" x="4673600" y="2990850"/>
          <p14:tracePt t="123317" x="4622800" y="2990850"/>
          <p14:tracePt t="123331" x="4591050" y="2990850"/>
          <p14:tracePt t="123348" x="4521200" y="2990850"/>
          <p14:tracePt t="123365" x="4489450" y="2990850"/>
          <p14:tracePt t="123381" x="4483100" y="2990850"/>
          <p14:tracePt t="123493" x="4483100" y="2984500"/>
          <p14:tracePt t="123503" x="4489450" y="2978150"/>
          <p14:tracePt t="123515" x="4514850" y="2965450"/>
          <p14:tracePt t="123532" x="4622800" y="2965450"/>
          <p14:tracePt t="123534" x="4686300" y="2965450"/>
          <p14:tracePt t="123548" x="4800600" y="2959100"/>
          <p14:tracePt t="123564" x="4864100" y="2946400"/>
          <p14:tracePt t="123581" x="4895850" y="2940050"/>
          <p14:tracePt t="123598" x="4914900" y="2933700"/>
          <p14:tracePt t="123615" x="4946650" y="2933700"/>
          <p14:tracePt t="123631" x="5003800" y="2933700"/>
          <p14:tracePt t="123648" x="5060950" y="2933700"/>
          <p14:tracePt t="123665" x="5086350" y="2933700"/>
          <p14:tracePt t="123718" x="5092700" y="2933700"/>
          <p14:tracePt t="123725" x="5105400" y="2933700"/>
          <p14:tracePt t="123735" x="5124450" y="2933700"/>
          <p14:tracePt t="123749" x="5168900" y="2933700"/>
          <p14:tracePt t="123765" x="5213350" y="2933700"/>
          <p14:tracePt t="123781" x="5238750" y="2933700"/>
          <p14:tracePt t="123798" x="5251450" y="2933700"/>
          <p14:tracePt t="123848" x="5264150" y="2933700"/>
          <p14:tracePt t="123865" x="5270500" y="2933700"/>
          <p14:tracePt t="123881" x="5283200" y="2933700"/>
          <p14:tracePt t="123958" x="5289550" y="2933700"/>
          <p14:tracePt t="123964" x="5289550" y="2940050"/>
          <p14:tracePt t="124068" x="5308600" y="2940050"/>
          <p14:tracePt t="124076" x="5334000" y="2940050"/>
          <p14:tracePt t="124083" x="5359400" y="2940050"/>
          <p14:tracePt t="124098" x="5391150" y="2940050"/>
          <p14:tracePt t="124115" x="5473700" y="2940050"/>
          <p14:tracePt t="124131" x="5562600" y="2940050"/>
          <p14:tracePt t="124133" x="5613400" y="2940050"/>
          <p14:tracePt t="124148" x="5715000" y="2940050"/>
          <p14:tracePt t="124168" x="5822950" y="2940050"/>
          <p14:tracePt t="124181" x="5924550" y="2940050"/>
          <p14:tracePt t="124198" x="6013450" y="2940050"/>
          <p14:tracePt t="124216" x="6070600" y="2921000"/>
          <p14:tracePt t="124232" x="6121400" y="2921000"/>
          <p14:tracePt t="124250" x="6178550" y="2921000"/>
          <p14:tracePt t="124265" x="6280150" y="2921000"/>
          <p14:tracePt t="124282" x="6369050" y="2914650"/>
          <p14:tracePt t="124298" x="6445250" y="2895600"/>
          <p14:tracePt t="124300" x="6470650" y="2889250"/>
          <p14:tracePt t="124316" x="6496050" y="2876550"/>
          <p14:tracePt t="124332" x="6508750" y="2870200"/>
          <p14:tracePt t="124348" x="6515100" y="2857500"/>
          <p14:tracePt t="124365" x="6534150" y="2851150"/>
          <p14:tracePt t="124381" x="6553200" y="2838450"/>
          <p14:tracePt t="124398" x="6565900" y="2832100"/>
          <p14:tracePt t="124431" x="6565900" y="2825750"/>
          <p14:tracePt t="124451" x="6559550" y="2825750"/>
          <p14:tracePt t="124465" x="6496050" y="2825750"/>
          <p14:tracePt t="124481" x="6413500" y="2838450"/>
          <p14:tracePt t="124501" x="6311900" y="2876550"/>
          <p14:tracePt t="124515" x="6172200" y="2914650"/>
          <p14:tracePt t="124531" x="6000750" y="2952750"/>
          <p14:tracePt t="124535" x="5911850" y="2971800"/>
          <p14:tracePt t="124548" x="5765800" y="2997200"/>
          <p14:tracePt t="124566" x="5683250" y="3003550"/>
          <p14:tracePt t="124582" x="5638800" y="3016250"/>
          <p14:tracePt t="124600" x="5632450" y="3022600"/>
          <p14:tracePt t="124692" x="5626100" y="3022600"/>
          <p14:tracePt t="124702" x="5613400" y="3022600"/>
          <p14:tracePt t="124708" x="5588000" y="3022600"/>
          <p14:tracePt t="124719" x="5556250" y="3022600"/>
          <p14:tracePt t="124733" x="5435600" y="3041650"/>
          <p14:tracePt t="124751" x="5283200" y="3048000"/>
          <p14:tracePt t="124764" x="5143500" y="3048000"/>
          <p14:tracePt t="124781" x="5016500" y="3048000"/>
          <p14:tracePt t="124798" x="4895850" y="3048000"/>
          <p14:tracePt t="124816" x="4781550" y="3048000"/>
          <p14:tracePt t="124831" x="4692650" y="3048000"/>
          <p14:tracePt t="124848" x="4641850" y="3048000"/>
          <p14:tracePt t="124865" x="4622800" y="3048000"/>
          <p14:tracePt t="125260" x="4629150" y="3048000"/>
          <p14:tracePt t="128580" x="4629150" y="3041650"/>
          <p14:tracePt t="128624" x="4622800" y="3041650"/>
          <p14:tracePt t="129140" x="4629150" y="3041650"/>
          <p14:tracePt t="129156" x="4635500" y="3041650"/>
          <p14:tracePt t="129173" x="4641850" y="3041650"/>
          <p14:tracePt t="129181" x="4648200" y="3035300"/>
          <p14:tracePt t="129193" x="4654550" y="3028950"/>
          <p14:tracePt t="129200" x="4667250" y="3022600"/>
          <p14:tracePt t="129215" x="4679950" y="3003550"/>
          <p14:tracePt t="129236" x="4679950" y="2984500"/>
          <p14:tracePt t="129250" x="4667250" y="2952750"/>
          <p14:tracePt t="129265" x="4616450" y="2921000"/>
          <p14:tracePt t="129282" x="4527550" y="2882900"/>
          <p14:tracePt t="129300" x="4413250" y="2851150"/>
          <p14:tracePt t="129316" x="4368800" y="2838450"/>
          <p14:tracePt t="129331" x="4343400" y="2832100"/>
          <p14:tracePt t="129348" x="4324350" y="2825750"/>
          <p14:tracePt t="129467" x="4318000" y="2819400"/>
          <p14:tracePt t="129489" x="4305300" y="2813050"/>
          <p14:tracePt t="129494" x="4279900" y="2806700"/>
          <p14:tracePt t="129504" x="4260850" y="2794000"/>
          <p14:tracePt t="129515" x="4229100" y="2787650"/>
          <p14:tracePt t="129535" x="4089400" y="2736850"/>
          <p14:tracePt t="129548" x="3956050" y="2692400"/>
          <p14:tracePt t="129566" x="3841750" y="2654300"/>
          <p14:tracePt t="129581" x="3765550" y="2641600"/>
          <p14:tracePt t="129598" x="3727450" y="2641600"/>
          <p14:tracePt t="129615" x="3721100" y="2635250"/>
          <p14:tracePt t="129631" x="3721100" y="2628900"/>
          <p14:tracePt t="129648" x="3727450" y="2628900"/>
          <p14:tracePt t="129665" x="3733800" y="2628900"/>
          <p14:tracePt t="129681" x="3740150" y="2628900"/>
          <p14:tracePt t="129693" x="3746500" y="2628900"/>
          <p14:tracePt t="129701" x="3759200" y="2628900"/>
          <p14:tracePt t="129714" x="3765550" y="2628900"/>
          <p14:tracePt t="129731" x="3778250" y="2635250"/>
          <p14:tracePt t="129765" x="3784600" y="2622550"/>
          <p14:tracePt t="129781" x="3790950" y="2616200"/>
          <p14:tracePt t="129798" x="3790950" y="2597150"/>
          <p14:tracePt t="129816" x="3797300" y="2597150"/>
          <p14:tracePt t="129848" x="3797300" y="2578100"/>
          <p14:tracePt t="129864" x="3797300" y="2571750"/>
          <p14:tracePt t="129882" x="3797300" y="2559050"/>
          <p14:tracePt t="129883" x="3797300" y="2552700"/>
          <p14:tracePt t="129904" x="3797300" y="2546350"/>
          <p14:tracePt t="129919" x="3797300" y="2540000"/>
          <p14:tracePt t="130128" x="3810000" y="2540000"/>
          <p14:tracePt t="130135" x="3841750" y="2540000"/>
          <p14:tracePt t="130148" x="3905250" y="2540000"/>
          <p14:tracePt t="130165" x="3975100" y="2540000"/>
          <p14:tracePt t="130181" x="4070350" y="2540000"/>
          <p14:tracePt t="130198" x="4178300" y="2540000"/>
          <p14:tracePt t="130215" x="4286250" y="2540000"/>
          <p14:tracePt t="130231" x="4375150" y="2540000"/>
          <p14:tracePt t="130250" x="4438650" y="2540000"/>
          <p14:tracePt t="130257" x="4464050" y="2540000"/>
          <p14:tracePt t="130266" x="4476750" y="2540000"/>
          <p14:tracePt t="130281" x="4514850" y="2540000"/>
          <p14:tracePt t="130298" x="4546600" y="2540000"/>
          <p14:tracePt t="130316" x="4616450" y="2540000"/>
          <p14:tracePt t="130332" x="4635500" y="2540000"/>
          <p14:tracePt t="130348" x="4699000" y="2540000"/>
          <p14:tracePt t="130365" x="4711700" y="2540000"/>
          <p14:tracePt t="130444" x="4718050" y="2540000"/>
          <p14:tracePt t="130452" x="4724400" y="2540000"/>
          <p14:tracePt t="130465" x="4762500" y="2565400"/>
          <p14:tracePt t="130485" x="4851400" y="2597150"/>
          <p14:tracePt t="130500" x="4953000" y="2628900"/>
          <p14:tracePt t="130517" x="5080000" y="2628900"/>
          <p14:tracePt t="130531" x="5118100" y="2628900"/>
          <p14:tracePt t="130548" x="5232400" y="2635250"/>
          <p14:tracePt t="130568" x="5295900" y="2635250"/>
          <p14:tracePt t="130581" x="5372100" y="2635250"/>
          <p14:tracePt t="130598" x="5429250" y="2635250"/>
          <p14:tracePt t="130615" x="5448300" y="2635250"/>
          <p14:tracePt t="130741" x="5448300" y="2647950"/>
          <p14:tracePt t="130752" x="5448300" y="2660650"/>
          <p14:tracePt t="130756" x="5435600" y="2679700"/>
          <p14:tracePt t="130765" x="5422900" y="2698750"/>
          <p14:tracePt t="130781" x="5397500" y="2730500"/>
          <p14:tracePt t="130798" x="5365750" y="2762250"/>
          <p14:tracePt t="130817" x="5334000" y="2787650"/>
          <p14:tracePt t="130832" x="5276850" y="2819400"/>
          <p14:tracePt t="130848" x="5226050" y="2851150"/>
          <p14:tracePt t="130865" x="5187950" y="2870200"/>
          <p14:tracePt t="130882" x="5168900" y="2882900"/>
          <p14:tracePt t="130883" x="5168900" y="2889250"/>
          <p14:tracePt t="130898" x="5162550" y="2889250"/>
          <p14:tracePt t="130915" x="5149850" y="2895600"/>
          <p14:tracePt t="130920" x="5137150" y="2895600"/>
          <p14:tracePt t="130932" x="5130800" y="2901950"/>
          <p14:tracePt t="130948" x="5041900" y="2914650"/>
          <p14:tracePt t="130967" x="4959350" y="2933700"/>
          <p14:tracePt t="130982" x="4851400" y="2940050"/>
          <p14:tracePt t="131000" x="4743450" y="2946400"/>
          <p14:tracePt t="131015" x="4660900" y="2971800"/>
          <p14:tracePt t="131032" x="4572000" y="2997200"/>
          <p14:tracePt t="131035" x="4521200" y="3009900"/>
          <p14:tracePt t="131048" x="4470400" y="3022600"/>
          <p14:tracePt t="131067" x="4343400" y="3028950"/>
          <p14:tracePt t="131082" x="4229100" y="3054350"/>
          <p14:tracePt t="131098" x="4133850" y="3067050"/>
          <p14:tracePt t="131116" x="4064000" y="3086100"/>
          <p14:tracePt t="131131" x="4051300" y="3086100"/>
          <p14:tracePt t="131148" x="4013200" y="3086100"/>
          <p14:tracePt t="131165" x="3987800" y="3086100"/>
          <p14:tracePt t="131181" x="3949700" y="3086100"/>
          <p14:tracePt t="131201" x="3924300" y="3067050"/>
          <p14:tracePt t="131215" x="3898900" y="3022600"/>
          <p14:tracePt t="131231" x="3867150" y="2952750"/>
          <p14:tracePt t="131253" x="3835400" y="2851150"/>
          <p14:tracePt t="131265" x="3797300" y="2743200"/>
          <p14:tracePt t="131284" x="3765550" y="2654300"/>
          <p14:tracePt t="131298" x="3765550" y="2641600"/>
          <p14:tracePt t="131317" x="3778250" y="2609850"/>
          <p14:tracePt t="131331" x="3803650" y="2609850"/>
          <p14:tracePt t="131348" x="3924300" y="2597150"/>
          <p14:tracePt t="131365" x="4019550" y="2590800"/>
          <p14:tracePt t="131382" x="4095750" y="2590800"/>
          <p14:tracePt t="131398" x="4140200" y="2590800"/>
          <p14:tracePt t="131415" x="4184650" y="2590800"/>
          <p14:tracePt t="131431" x="4216400" y="2603500"/>
          <p14:tracePt t="131451" x="4216400" y="2609850"/>
          <p14:tracePt t="131484" x="4184650" y="2641600"/>
          <p14:tracePt t="131500" x="4171950" y="2654300"/>
          <p14:tracePt t="131515" x="4140200" y="2673350"/>
          <p14:tracePt t="131532" x="4121150" y="2686050"/>
          <p14:tracePt t="131548" x="4121150" y="2692400"/>
          <p14:tracePt t="131582" x="4121150" y="2686050"/>
          <p14:tracePt t="131598" x="4114800" y="2654300"/>
          <p14:tracePt t="131615" x="4108450" y="2635250"/>
          <p14:tracePt t="131631" x="4102100" y="2622550"/>
          <p14:tracePt t="131701" x="4114800" y="2635250"/>
          <p14:tracePt t="131709" x="4127500" y="2641600"/>
          <p14:tracePt t="131718" x="4146550" y="2654300"/>
          <p14:tracePt t="131731" x="4159250" y="2667000"/>
          <p14:tracePt t="131750" x="4191000" y="2686050"/>
          <p14:tracePt t="131798" x="4191000" y="2692400"/>
          <p14:tracePt t="131818" x="4191000" y="2705100"/>
          <p14:tracePt t="131831" x="4197350" y="2724150"/>
          <p14:tracePt t="131848" x="4197350" y="2736850"/>
          <p14:tracePt t="131866" x="4197350" y="2749550"/>
          <p14:tracePt t="131881" x="4197350" y="2755900"/>
          <p14:tracePt t="131886" x="4197350" y="2762250"/>
          <p14:tracePt t="131904" x="4197350" y="2768600"/>
          <p14:tracePt t="131915" x="4197350" y="2774950"/>
          <p14:tracePt t="131949" x="4191000" y="2781300"/>
          <p14:tracePt t="131965" x="4184650" y="2787650"/>
          <p14:tracePt t="132001" x="4178300" y="2787650"/>
          <p14:tracePt t="132015" x="4165600" y="2787650"/>
          <p14:tracePt t="132080" x="4152900" y="2787650"/>
          <p14:tracePt t="132085" x="4146550" y="2787650"/>
          <p14:tracePt t="132100" x="4108450" y="2787650"/>
          <p14:tracePt t="132115" x="4095750" y="2787650"/>
          <p14:tracePt t="132133" x="4070350" y="2787650"/>
          <p14:tracePt t="132148" x="4051300" y="2787650"/>
          <p14:tracePt t="132181" x="4051300" y="2768600"/>
          <p14:tracePt t="132198" x="4051300" y="2749550"/>
          <p14:tracePt t="132215" x="4070350" y="2730500"/>
          <p14:tracePt t="132232" x="4089400" y="2717800"/>
          <p14:tracePt t="132251" x="4140200" y="2698750"/>
          <p14:tracePt t="132265" x="4222750" y="2698750"/>
          <p14:tracePt t="132283" x="4318000" y="2692400"/>
          <p14:tracePt t="132298" x="4375150" y="2692400"/>
          <p14:tracePt t="132316" x="4381500" y="2692400"/>
          <p14:tracePt t="132331" x="4381500" y="2698750"/>
          <p14:tracePt t="132348" x="4381500" y="2762250"/>
          <p14:tracePt t="132365" x="4362450" y="2794000"/>
          <p14:tracePt t="132382" x="4349750" y="2813050"/>
          <p14:tracePt t="132399" x="4330700" y="2825750"/>
          <p14:tracePt t="132415" x="4292600" y="2838450"/>
          <p14:tracePt t="132436" x="4235450" y="2851150"/>
          <p14:tracePt t="132448" x="4191000" y="2851150"/>
          <p14:tracePt t="132467" x="4171950" y="2851150"/>
          <p14:tracePt t="132500" x="4171950" y="2832100"/>
          <p14:tracePt t="132515" x="4203700" y="2813050"/>
          <p14:tracePt t="132532" x="4235450" y="2794000"/>
          <p14:tracePt t="132534" x="4254500" y="2781300"/>
          <p14:tracePt t="132548" x="4298950" y="2768600"/>
          <p14:tracePt t="132565" x="4349750" y="2762250"/>
          <p14:tracePt t="132581" x="4419600" y="2762250"/>
          <p14:tracePt t="132598" x="4508500" y="2762250"/>
          <p14:tracePt t="132615" x="4552950" y="2768600"/>
          <p14:tracePt t="132631" x="4559300" y="2774950"/>
          <p14:tracePt t="132648" x="4559300" y="2787650"/>
          <p14:tracePt t="132665" x="4559300" y="2806700"/>
          <p14:tracePt t="132682" x="4559300" y="2819400"/>
          <p14:tracePt t="132692" x="4552950" y="2825750"/>
          <p14:tracePt t="132696" x="4546600" y="2832100"/>
          <p14:tracePt t="132701" x="4540250" y="2832100"/>
          <p14:tracePt t="132715" x="4540250" y="2838450"/>
          <p14:tracePt t="132731" x="4533900" y="2838450"/>
          <p14:tracePt t="132750" x="4502150" y="2838450"/>
          <p14:tracePt t="132765" x="4483100" y="2838450"/>
          <p14:tracePt t="132783" x="4476750" y="2838450"/>
          <p14:tracePt t="132798" x="4470400" y="2819400"/>
          <p14:tracePt t="132816" x="4470400" y="2781300"/>
          <p14:tracePt t="132832" x="4489450" y="2730500"/>
          <p14:tracePt t="132848" x="4514850" y="2686050"/>
          <p14:tracePt t="132865" x="4559300" y="2673350"/>
          <p14:tracePt t="132882" x="4591050" y="2660650"/>
          <p14:tracePt t="132891" x="4616450" y="2660650"/>
          <p14:tracePt t="132898" x="4635500" y="2660650"/>
          <p14:tracePt t="132915" x="4667250" y="2660650"/>
          <p14:tracePt t="132936" x="4679950" y="2692400"/>
          <p14:tracePt t="132948" x="4679950" y="2724150"/>
          <p14:tracePt t="132965" x="4679950" y="2749550"/>
          <p14:tracePt t="132981" x="4679950" y="2762250"/>
          <p14:tracePt t="133000" x="4679950" y="2768600"/>
          <p14:tracePt t="133149" x="4686300" y="2768600"/>
          <p14:tracePt t="136001" x="4724400" y="2794000"/>
          <p14:tracePt t="136007" x="4775200" y="2825750"/>
          <p14:tracePt t="136015" x="4813300" y="2844800"/>
          <p14:tracePt t="136031" x="4889500" y="2876550"/>
          <p14:tracePt t="136050" x="4940300" y="2889250"/>
          <p14:tracePt t="136065" x="4965700" y="2901950"/>
          <p14:tracePt t="137156" x="4946650" y="2908300"/>
          <p14:tracePt t="137165" x="4921250" y="2914650"/>
          <p14:tracePt t="137172" x="4889500" y="2914650"/>
          <p14:tracePt t="137181" x="4845050" y="2914650"/>
          <p14:tracePt t="137202" x="4762500" y="2921000"/>
          <p14:tracePt t="137215" x="4660900" y="2921000"/>
          <p14:tracePt t="137232" x="4559300" y="2927350"/>
          <p14:tracePt t="137237" x="4514850" y="2927350"/>
          <p14:tracePt t="137250" x="4470400" y="2927350"/>
          <p14:tracePt t="137255" x="4425950" y="2927350"/>
          <p14:tracePt t="137265" x="4387850" y="2927350"/>
          <p14:tracePt t="137281" x="4292600" y="2927350"/>
          <p14:tracePt t="137298" x="4210050" y="2927350"/>
          <p14:tracePt t="137315" x="4165600" y="2927350"/>
          <p14:tracePt t="137332" x="4152900" y="2927350"/>
          <p14:tracePt t="137429" x="4146550" y="2921000"/>
          <p14:tracePt t="137440" x="4146550" y="2901950"/>
          <p14:tracePt t="137448" x="4140200" y="2882900"/>
          <p14:tracePt t="137465" x="4133850" y="2825750"/>
          <p14:tracePt t="137485" x="4133850" y="2762250"/>
          <p14:tracePt t="137500" x="4133850" y="2717800"/>
          <p14:tracePt t="137518" x="4133850" y="2692400"/>
          <p14:tracePt t="137548" x="4152900" y="2679700"/>
          <p14:tracePt t="137566" x="4184650" y="2667000"/>
          <p14:tracePt t="137582" x="4235450" y="2667000"/>
          <p14:tracePt t="137598" x="4305300" y="2660650"/>
          <p14:tracePt t="137615" x="4419600" y="2660650"/>
          <p14:tracePt t="137631" x="4546600" y="2654300"/>
          <p14:tracePt t="137648" x="4673600" y="2654300"/>
          <p14:tracePt t="137665" x="4781550" y="2654300"/>
          <p14:tracePt t="137685" x="4870450" y="2654300"/>
          <p14:tracePt t="137698" x="4921250" y="2654300"/>
          <p14:tracePt t="137715" x="4927600" y="2654300"/>
          <p14:tracePt t="137817" x="4927600" y="2660650"/>
          <p14:tracePt t="137837" x="4927600" y="2679700"/>
          <p14:tracePt t="137844" x="4927600" y="2705100"/>
          <p14:tracePt t="137852" x="4927600" y="2743200"/>
          <p14:tracePt t="137865" x="4927600" y="2794000"/>
          <p14:tracePt t="137882" x="4921250" y="2882900"/>
          <p14:tracePt t="137886" x="4914900" y="2914650"/>
          <p14:tracePt t="137899" x="4908550" y="2933700"/>
          <p14:tracePt t="137915" x="4902200" y="2946400"/>
          <p14:tracePt t="138052" x="4902200" y="2940050"/>
          <p14:tracePt t="138064" x="4902200" y="2927350"/>
          <p14:tracePt t="138069" x="4876800" y="2921000"/>
          <p14:tracePt t="138081" x="4838700" y="2914650"/>
          <p14:tracePt t="138098" x="4749800" y="2914650"/>
          <p14:tracePt t="138116" x="4686300" y="2914650"/>
          <p14:tracePt t="138123" x="4660900" y="2914650"/>
          <p14:tracePt t="138131" x="4648200" y="2914650"/>
          <p14:tracePt t="138148" x="4641850" y="2914650"/>
          <p14:tracePt t="138284" x="4641850" y="2908300"/>
          <p14:tracePt t="138294" x="4641850" y="2901950"/>
          <p14:tracePt t="138300" x="4641850" y="2895600"/>
          <p14:tracePt t="138318" x="4629150" y="2882900"/>
          <p14:tracePt t="138331" x="4616450" y="2882900"/>
          <p14:tracePt t="138348" x="4572000" y="2857500"/>
          <p14:tracePt t="138365" x="4546600" y="2844800"/>
          <p14:tracePt t="138377" x="4533900" y="2838450"/>
          <p14:tracePt t="138382" x="4521200" y="2825750"/>
          <p14:tracePt t="138392" x="4508500" y="2819400"/>
          <p14:tracePt t="138400" x="4489450" y="2806700"/>
          <p14:tracePt t="138415" x="4451350" y="2781300"/>
          <p14:tracePt t="138431" x="4406900" y="2743200"/>
          <p14:tracePt t="138448" x="4343400" y="2705100"/>
          <p14:tracePt t="138467" x="4267200" y="2679700"/>
          <p14:tracePt t="138484" x="4171950" y="2667000"/>
          <p14:tracePt t="138501" x="4146550" y="2667000"/>
          <p14:tracePt t="138515" x="4102100" y="2667000"/>
          <p14:tracePt t="138532" x="4076700" y="2667000"/>
          <p14:tracePt t="138533" x="4070350" y="2667000"/>
          <p14:tracePt t="138567" x="4076700" y="2667000"/>
          <p14:tracePt t="138590" x="4083050" y="2667000"/>
          <p14:tracePt t="138612" x="4083050" y="2660650"/>
          <p14:tracePt t="138625" x="4095750" y="2660650"/>
          <p14:tracePt t="138631" x="4095750" y="2654300"/>
          <p14:tracePt t="138648" x="4121150" y="2641600"/>
          <p14:tracePt t="138665" x="4159250" y="2622550"/>
          <p14:tracePt t="138682" x="4241800" y="2609850"/>
          <p14:tracePt t="138689" x="4292600" y="2603500"/>
          <p14:tracePt t="138698" x="4343400" y="2597150"/>
          <p14:tracePt t="138716" x="4464050" y="2597150"/>
          <p14:tracePt t="138719" x="4514850" y="2597150"/>
          <p14:tracePt t="138733" x="4603750" y="2597150"/>
          <p14:tracePt t="138750" x="4641850" y="2597150"/>
          <p14:tracePt t="138766" x="4667250" y="2603500"/>
          <p14:tracePt t="138781" x="4686300" y="2616200"/>
          <p14:tracePt t="138798" x="4699000" y="2635250"/>
          <p14:tracePt t="138817" x="4711700" y="2654300"/>
          <p14:tracePt t="138831" x="4711700" y="2660650"/>
          <p14:tracePt t="138848" x="4711700" y="2667000"/>
          <p14:tracePt t="138865" x="4711700" y="2686050"/>
          <p14:tracePt t="138871" x="4711700" y="2692400"/>
          <p14:tracePt t="138876" x="4711700" y="2711450"/>
          <p14:tracePt t="138898" x="4711700" y="2755900"/>
          <p14:tracePt t="138916" x="4711700" y="2800350"/>
          <p14:tracePt t="138936" x="4673600" y="2844800"/>
          <p14:tracePt t="138948" x="4648200" y="2889250"/>
          <p14:tracePt t="138965" x="4610100" y="2927350"/>
          <p14:tracePt t="138983" x="4565650" y="2959100"/>
          <p14:tracePt t="139000" x="4521200" y="2984500"/>
          <p14:tracePt t="139015" x="4476750" y="2990850"/>
          <p14:tracePt t="139031" x="4445000" y="2990850"/>
          <p14:tracePt t="139048" x="4419600" y="2990850"/>
          <p14:tracePt t="139065" x="4375150" y="2990850"/>
          <p14:tracePt t="139082" x="4349750" y="2990850"/>
          <p14:tracePt t="139098" x="4305300" y="2990850"/>
          <p14:tracePt t="139101" x="4273550" y="2990850"/>
          <p14:tracePt t="139115" x="4241800" y="2990850"/>
          <p14:tracePt t="139132" x="4184650" y="2971800"/>
          <p14:tracePt t="139148" x="4127500" y="2933700"/>
          <p14:tracePt t="139165" x="4114800" y="2908300"/>
          <p14:tracePt t="139182" x="4108450" y="2882900"/>
          <p14:tracePt t="139198" x="4102100" y="2863850"/>
          <p14:tracePt t="139217" x="4095750" y="2851150"/>
          <p14:tracePt t="139220" x="4095750" y="2838450"/>
          <p14:tracePt t="139232" x="4095750" y="2825750"/>
          <p14:tracePt t="139252" x="4095750" y="2787650"/>
          <p14:tracePt t="139265" x="4095750" y="2736850"/>
          <p14:tracePt t="139282" x="4095750" y="2692400"/>
          <p14:tracePt t="139298" x="4114800" y="2654300"/>
          <p14:tracePt t="139302" x="4127500" y="2635250"/>
          <p14:tracePt t="139318" x="4146550" y="2622550"/>
          <p14:tracePt t="139331" x="4152900" y="2622550"/>
          <p14:tracePt t="139348" x="4197350" y="2603500"/>
          <p14:tracePt t="139365" x="4229100" y="2597150"/>
          <p14:tracePt t="139382" x="4292600" y="2597150"/>
          <p14:tracePt t="139398" x="4387850" y="2616200"/>
          <p14:tracePt t="139415" x="4489450" y="2616200"/>
          <p14:tracePt t="139435" x="4572000" y="2622550"/>
          <p14:tracePt t="139449" x="4610100" y="2622550"/>
          <p14:tracePt t="139465" x="4616450" y="2622550"/>
          <p14:tracePt t="139500" x="4616450" y="2628900"/>
          <p14:tracePt t="139515" x="4622800" y="2647950"/>
          <p14:tracePt t="139532" x="4629150" y="2660650"/>
          <p14:tracePt t="139612" x="4629150" y="2667000"/>
          <p14:tracePt t="139625" x="4629150" y="2679700"/>
          <p14:tracePt t="139638" x="4622800" y="2679700"/>
          <p14:tracePt t="139670" x="4622800" y="2686050"/>
          <p14:tracePt t="139677" x="4616450" y="2686050"/>
          <p14:tracePt t="139691" x="4610100" y="2686050"/>
          <p14:tracePt t="139695" x="4603750" y="2692400"/>
          <p14:tracePt t="139780" x="4603750" y="2698750"/>
          <p14:tracePt t="139788" x="4597400" y="2711450"/>
          <p14:tracePt t="139798" x="4591050" y="2724150"/>
          <p14:tracePt t="139817" x="4578350" y="2743200"/>
          <p14:tracePt t="139832" x="4565650" y="2755900"/>
          <p14:tracePt t="139848" x="4546600" y="2768600"/>
          <p14:tracePt t="139865" x="4533900" y="2774950"/>
          <p14:tracePt t="139872" x="4527550" y="2774950"/>
          <p14:tracePt t="139882" x="4521200" y="2774950"/>
          <p14:tracePt t="139899" x="4508500" y="2774950"/>
          <p14:tracePt t="139915" x="4495800" y="2774950"/>
          <p14:tracePt t="139932" x="4483100" y="2774950"/>
          <p14:tracePt t="139938" x="4476750" y="2774950"/>
          <p14:tracePt t="139948" x="4464050" y="2774950"/>
          <p14:tracePt t="139968" x="4445000" y="2774950"/>
          <p14:tracePt t="139982" x="4425950" y="2768600"/>
          <p14:tracePt t="140000" x="4394200" y="2749550"/>
          <p14:tracePt t="140015" x="4375150" y="2749550"/>
          <p14:tracePt t="140032" x="4349750" y="2749550"/>
          <p14:tracePt t="140048" x="4343400" y="2749550"/>
          <p14:tracePt t="140081" x="4337050" y="2743200"/>
          <p14:tracePt t="140098" x="4318000" y="2736850"/>
          <p14:tracePt t="140115" x="4305300" y="2736850"/>
          <p14:tracePt t="140120" x="4298950" y="2730500"/>
          <p14:tracePt t="140125" x="4292600" y="2730500"/>
          <p14:tracePt t="140148" x="4279900" y="2730500"/>
          <p14:tracePt t="140220" x="4279900" y="2724150"/>
          <p14:tracePt t="140253" x="4279900" y="2717800"/>
          <p14:tracePt t="140284" x="4279900" y="2711450"/>
          <p14:tracePt t="140295" x="4279900" y="2705100"/>
          <p14:tracePt t="140460" x="4286250" y="2705100"/>
          <p14:tracePt t="140468" x="4292600" y="2705100"/>
          <p14:tracePt t="140484" x="4337050" y="2705100"/>
          <p14:tracePt t="140500" x="4368800" y="2705100"/>
          <p14:tracePt t="140515" x="4419600" y="2705100"/>
          <p14:tracePt t="140531" x="4470400" y="2692400"/>
          <p14:tracePt t="140550" x="4489450" y="2692400"/>
          <p14:tracePt t="140565" x="4489450" y="2686050"/>
          <p14:tracePt t="140661" x="4489450" y="2679700"/>
          <p14:tracePt t="140689" x="4464050" y="2679700"/>
          <p14:tracePt t="140695" x="4438650" y="2679700"/>
          <p14:tracePt t="140699" x="4400550" y="2686050"/>
          <p14:tracePt t="140717" x="4337050" y="2705100"/>
          <p14:tracePt t="140732" x="4324350" y="2717800"/>
          <p14:tracePt t="140750" x="4267200" y="2730500"/>
          <p14:tracePt t="140880" x="4286250" y="2730500"/>
          <p14:tracePt t="140890" x="4305300" y="2730500"/>
          <p14:tracePt t="140902" x="4349750" y="2711450"/>
          <p14:tracePt t="140915" x="4368800" y="2705100"/>
          <p14:tracePt t="140932" x="4406900" y="2692400"/>
          <p14:tracePt t="140944" x="4445000" y="2679700"/>
          <p14:tracePt t="140953" x="4457700" y="2679700"/>
          <p14:tracePt t="140965" x="4464050" y="2673350"/>
          <p14:tracePt t="140982" x="4470400" y="2673350"/>
          <p14:tracePt t="141181" x="4464050" y="2673350"/>
          <p14:tracePt t="141192" x="4457700" y="2673350"/>
          <p14:tracePt t="141198" x="4451350" y="2673350"/>
          <p14:tracePt t="141215" x="4445000" y="2679700"/>
          <p14:tracePt t="141235" x="4445000" y="2686050"/>
          <p14:tracePt t="143733" x="4451350" y="2686050"/>
          <p14:tracePt t="143741" x="4457700" y="2679700"/>
          <p14:tracePt t="143925" x="4464050" y="2679700"/>
          <p14:tracePt t="143943" x="4470400" y="2679700"/>
          <p14:tracePt t="143949" x="4476750" y="2679700"/>
          <p14:tracePt t="143965" x="4489450" y="2679700"/>
          <p14:tracePt t="144110" x="4495800" y="2679700"/>
          <p14:tracePt t="144117" x="4502150" y="2679700"/>
          <p14:tracePt t="144127" x="4508500" y="2679700"/>
          <p14:tracePt t="144148" x="4521200" y="2679700"/>
          <p14:tracePt t="144165" x="4527550" y="2679700"/>
          <p14:tracePt t="146820" x="4527550" y="2686050"/>
          <p14:tracePt t="146949" x="4527550" y="2692400"/>
          <p14:tracePt t="146957" x="4527550" y="2705100"/>
          <p14:tracePt t="146973" x="4521200" y="2711450"/>
          <p14:tracePt t="146983" x="4521200" y="2724150"/>
          <p14:tracePt t="147000" x="4514850" y="2749550"/>
          <p14:tracePt t="147015" x="4514850" y="2768600"/>
          <p14:tracePt t="147032" x="4514850" y="2781300"/>
          <p14:tracePt t="147092" x="4514850" y="2787650"/>
          <p14:tracePt t="147100" x="4514850" y="2800350"/>
          <p14:tracePt t="147132" x="4514850" y="2819400"/>
          <p14:tracePt t="147167" x="4514850" y="2832100"/>
          <p14:tracePt t="147186" x="4514850" y="2844800"/>
          <p14:tracePt t="147413" x="4502150" y="2844800"/>
          <p14:tracePt t="147423" x="4489450" y="2844800"/>
          <p14:tracePt t="147432" x="4476750" y="2844800"/>
          <p14:tracePt t="147451" x="4464050" y="2844800"/>
          <p14:tracePt t="147466" x="4457700" y="2844800"/>
          <p14:tracePt t="147500" x="4445000" y="2844800"/>
          <p14:tracePt t="147515" x="4432300" y="2844800"/>
          <p14:tracePt t="147532" x="4406900" y="2832100"/>
          <p14:tracePt t="147548" x="4381500" y="2819400"/>
          <p14:tracePt t="147566" x="4349750" y="2800350"/>
          <p14:tracePt t="147582" x="4324350" y="2781300"/>
          <p14:tracePt t="147598" x="4318000" y="2774950"/>
          <p14:tracePt t="147734" x="4324350" y="2774950"/>
          <p14:tracePt t="147742" x="4337050" y="2774950"/>
          <p14:tracePt t="147760" x="4375150" y="2768600"/>
          <p14:tracePt t="147767" x="4400550" y="2768600"/>
          <p14:tracePt t="147783" x="4432300" y="2755900"/>
          <p14:tracePt t="147798" x="4438650" y="2743200"/>
          <p14:tracePt t="147950" x="4445000" y="2743200"/>
          <p14:tracePt t="147957" x="4457700" y="2749550"/>
          <p14:tracePt t="147966" x="4476750" y="2755900"/>
          <p14:tracePt t="147984" x="4508500" y="2755900"/>
          <p14:tracePt t="148000" x="4540250" y="2755900"/>
          <p14:tracePt t="148015" x="4559300" y="2755900"/>
          <p14:tracePt t="148031" x="4559300" y="2749550"/>
          <p14:tracePt t="148128" x="4565650" y="2743200"/>
          <p14:tracePt t="148199" x="4578350" y="2743200"/>
          <p14:tracePt t="148205" x="4584700" y="2743200"/>
          <p14:tracePt t="148217" x="4603750" y="2736850"/>
          <p14:tracePt t="148234" x="4654550" y="2736850"/>
          <p14:tracePt t="148250" x="4686300" y="2724150"/>
          <p14:tracePt t="148255" x="4699000" y="2717800"/>
          <p14:tracePt t="148265" x="4711700" y="2717800"/>
          <p14:tracePt t="148282" x="4718050" y="2711450"/>
          <p14:tracePt t="148452" x="4724400" y="2711450"/>
          <p14:tracePt t="148461" x="4730750" y="2711450"/>
          <p14:tracePt t="148468" x="4737100" y="2705100"/>
          <p14:tracePt t="148644" x="4743450" y="2705100"/>
          <p14:tracePt t="148653" x="4749800" y="2705100"/>
          <p14:tracePt t="148665" x="4768850" y="2705100"/>
          <p14:tracePt t="148686" x="4787900" y="2705100"/>
          <p14:tracePt t="148698" x="4813300" y="2705100"/>
          <p14:tracePt t="148715" x="4826000" y="2698750"/>
          <p14:tracePt t="148902" x="4832350" y="2698750"/>
          <p14:tracePt t="148909" x="4845050" y="2698750"/>
          <p14:tracePt t="148920" x="4851400" y="2698750"/>
          <p14:tracePt t="148931" x="4857750" y="2698750"/>
          <p14:tracePt t="149037" x="4864100" y="2698750"/>
          <p14:tracePt t="149045" x="4883150" y="2692400"/>
          <p14:tracePt t="149052" x="4902200" y="2692400"/>
          <p14:tracePt t="149067" x="4921250" y="2692400"/>
          <p14:tracePt t="149082" x="4965700" y="2692400"/>
          <p14:tracePt t="149098" x="5003800" y="2692400"/>
          <p14:tracePt t="149101" x="5029200" y="2692400"/>
          <p14:tracePt t="149115" x="5054600" y="2692400"/>
          <p14:tracePt t="149132" x="5073650" y="2686050"/>
          <p14:tracePt t="149148" x="5080000" y="2686050"/>
          <p14:tracePt t="149294" x="5086350" y="2686050"/>
          <p14:tracePt t="149317" x="5092700" y="2686050"/>
          <p14:tracePt t="150045" x="5099050" y="2686050"/>
          <p14:tracePt t="150052" x="5105400" y="2692400"/>
          <p14:tracePt t="150100" x="5105400" y="2698750"/>
          <p14:tracePt t="150118" x="5105400" y="2711450"/>
          <p14:tracePt t="150131" x="5086350" y="2717800"/>
          <p14:tracePt t="150148" x="5060950" y="2724150"/>
          <p14:tracePt t="150166" x="5054600" y="2724150"/>
          <p14:tracePt t="150198" x="5035550" y="2730500"/>
          <p14:tracePt t="150215" x="5003800" y="2730500"/>
          <p14:tracePt t="150233" x="4984750" y="2736850"/>
          <p14:tracePt t="150250" x="4978400" y="2736850"/>
          <p14:tracePt t="150476" x="4972050" y="2736850"/>
          <p14:tracePt t="150485" x="4965700" y="2736850"/>
          <p14:tracePt t="150500" x="4953000" y="2736850"/>
          <p14:tracePt t="150515" x="4946650" y="2743200"/>
          <p14:tracePt t="150533" x="4902200" y="2743200"/>
          <p14:tracePt t="150548" x="4838700" y="2743200"/>
          <p14:tracePt t="150565" x="4768850" y="2743200"/>
          <p14:tracePt t="150581" x="4699000" y="2736850"/>
          <p14:tracePt t="150598" x="4641850" y="2736850"/>
          <p14:tracePt t="150615" x="4616450" y="2736850"/>
          <p14:tracePt t="150631" x="4610100" y="2736850"/>
          <p14:tracePt t="150682" x="4616450" y="2730500"/>
          <p14:tracePt t="150938" x="4610100" y="2730500"/>
          <p14:tracePt t="150949" x="4610100" y="2717800"/>
          <p14:tracePt t="150968" x="4610100" y="2686050"/>
          <p14:tracePt t="150982" x="4610100" y="2660650"/>
          <p14:tracePt t="151001" x="4610100" y="2635250"/>
          <p14:tracePt t="151010" x="4610100" y="2622550"/>
          <p14:tracePt t="151015" x="4610100" y="2616200"/>
          <p14:tracePt t="151032" x="4616450" y="2609850"/>
          <p14:tracePt t="151049" x="4622800" y="2603500"/>
          <p14:tracePt t="151111" x="4629150" y="2603500"/>
          <p14:tracePt t="151117" x="4635500" y="2603500"/>
          <p14:tracePt t="151133" x="4641850" y="2603500"/>
          <p14:tracePt t="151204" x="4648200" y="2603500"/>
          <p14:tracePt t="151217" x="4654550" y="2603500"/>
          <p14:tracePt t="151221" x="4660900" y="2603500"/>
          <p14:tracePt t="151232" x="4667250" y="2603500"/>
          <p14:tracePt t="151250" x="4673600" y="2609850"/>
          <p14:tracePt t="151282" x="4679950" y="2609850"/>
          <p14:tracePt t="151298" x="4679950" y="2622550"/>
          <p14:tracePt t="151318" x="4679950" y="2660650"/>
          <p14:tracePt t="151332" x="4679950" y="2686050"/>
          <p14:tracePt t="151348" x="4679950" y="2711450"/>
          <p14:tracePt t="151365" x="4679950" y="2736850"/>
          <p14:tracePt t="151381" x="4673600" y="2755900"/>
          <p14:tracePt t="151398" x="4667250" y="2768600"/>
          <p14:tracePt t="151415" x="4667250" y="2781300"/>
          <p14:tracePt t="151432" x="4648200" y="2800350"/>
          <p14:tracePt t="151440" x="4648200" y="2806700"/>
          <p14:tracePt t="151445" x="4641850" y="2813050"/>
          <p14:tracePt t="151452" x="4635500" y="2819400"/>
          <p14:tracePt t="151465" x="4635500" y="2825750"/>
          <p14:tracePt t="151482" x="4622800" y="2838450"/>
          <p14:tracePt t="151500" x="4616450" y="2844800"/>
          <p14:tracePt t="151526" x="4616450" y="2851150"/>
          <p14:tracePt t="151844" x="4610100" y="2851150"/>
          <p14:tracePt t="151865" x="4584700" y="2851150"/>
          <p14:tracePt t="151882" x="4565650" y="2851150"/>
          <p14:tracePt t="151885" x="4552950" y="2851150"/>
          <p14:tracePt t="151898" x="4540250" y="2851150"/>
          <p14:tracePt t="151915" x="4514850" y="2851150"/>
          <p14:tracePt t="151921" x="4495800" y="2851150"/>
          <p14:tracePt t="151932" x="4483100" y="2851150"/>
          <p14:tracePt t="151948" x="4445000" y="2851150"/>
          <p14:tracePt t="151968" x="4425950" y="2851150"/>
          <p14:tracePt t="151984" x="4400550" y="2851150"/>
          <p14:tracePt t="152000" x="4381500" y="2857500"/>
          <p14:tracePt t="152015" x="4368800" y="2857500"/>
          <p14:tracePt t="152033" x="4368800" y="2863850"/>
          <p14:tracePt t="152180" x="4362450" y="2863850"/>
          <p14:tracePt t="152200" x="4362450" y="2844800"/>
          <p14:tracePt t="152215" x="4362450" y="2838450"/>
          <p14:tracePt t="152232" x="4356100" y="2825750"/>
          <p14:tracePt t="152251" x="4349750" y="2794000"/>
          <p14:tracePt t="152265" x="4349750" y="2743200"/>
          <p14:tracePt t="152282" x="4343400" y="2711450"/>
          <p14:tracePt t="152285" x="4337050" y="2705100"/>
          <p14:tracePt t="152298" x="4337050" y="2692400"/>
          <p14:tracePt t="152317" x="4337050" y="2686050"/>
          <p14:tracePt t="152333" x="4337050" y="2679700"/>
          <p14:tracePt t="152532" x="4356100" y="2679700"/>
          <p14:tracePt t="152541" x="4381500" y="2679700"/>
          <p14:tracePt t="152549" x="4400550" y="2679700"/>
          <p14:tracePt t="152566" x="4457700" y="2679700"/>
          <p14:tracePt t="152582" x="4521200" y="2679700"/>
          <p14:tracePt t="152598" x="4572000" y="2679700"/>
          <p14:tracePt t="152615" x="4610100" y="2679700"/>
          <p14:tracePt t="152632" x="4616450" y="2673350"/>
          <p14:tracePt t="152648" x="4622800" y="2673350"/>
          <p14:tracePt t="152709" x="4629150" y="2673350"/>
          <p14:tracePt t="152718" x="4635500" y="2673350"/>
          <p14:tracePt t="152752" x="4641850" y="2673350"/>
          <p14:tracePt t="152885" x="4641850" y="2686050"/>
          <p14:tracePt t="152892" x="4641850" y="2698750"/>
          <p14:tracePt t="152905" x="4641850" y="2724150"/>
          <p14:tracePt t="152907" x="4641850" y="2749550"/>
          <p14:tracePt t="152917" x="4641850" y="2774950"/>
          <p14:tracePt t="152932" x="4641850" y="2819400"/>
          <p14:tracePt t="152950" x="4641850" y="2851150"/>
          <p14:tracePt t="152965" x="4641850" y="2863850"/>
          <p14:tracePt t="152982" x="4641850" y="2870200"/>
          <p14:tracePt t="153116" x="4635500" y="2870200"/>
          <p14:tracePt t="153132" x="4622800" y="2870200"/>
          <p14:tracePt t="153140" x="4603750" y="2882900"/>
          <p14:tracePt t="153148" x="4591050" y="2889250"/>
          <p14:tracePt t="153165" x="4572000" y="2895600"/>
          <p14:tracePt t="153185" x="4552950" y="2895600"/>
          <p14:tracePt t="153198" x="4527550" y="2895600"/>
          <p14:tracePt t="153215" x="4502150" y="2895600"/>
          <p14:tracePt t="153232" x="4470400" y="2895600"/>
          <p14:tracePt t="153251" x="4445000" y="2901950"/>
          <p14:tracePt t="153265" x="4438650" y="2901950"/>
          <p14:tracePt t="153282" x="4432300" y="2901950"/>
          <p14:tracePt t="153365" x="4419600" y="2889250"/>
          <p14:tracePt t="153377" x="4413250" y="2882900"/>
          <p14:tracePt t="153383" x="4406900" y="2876550"/>
          <p14:tracePt t="153398" x="4394200" y="2857500"/>
          <p14:tracePt t="153415" x="4381500" y="2838450"/>
          <p14:tracePt t="153432" x="4368800" y="2832100"/>
          <p14:tracePt t="153448" x="4368800" y="2813050"/>
          <p14:tracePt t="153466" x="4368800" y="2794000"/>
          <p14:tracePt t="153468" x="4368800" y="2787650"/>
          <p14:tracePt t="153482" x="4368800" y="2774950"/>
          <p14:tracePt t="153503" x="4368800" y="2755900"/>
          <p14:tracePt t="153515" x="4368800" y="2743200"/>
          <p14:tracePt t="153534" x="4387850" y="2705100"/>
          <p14:tracePt t="153548" x="4413250" y="2692400"/>
          <p14:tracePt t="153565" x="4445000" y="2679700"/>
          <p14:tracePt t="153582" x="4476750" y="2667000"/>
          <p14:tracePt t="153598" x="4514850" y="2660650"/>
          <p14:tracePt t="153616" x="4546600" y="2660650"/>
          <p14:tracePt t="153632" x="4584700" y="2660650"/>
          <p14:tracePt t="153648" x="4635500" y="2660650"/>
          <p14:tracePt t="153665" x="4673600" y="2660650"/>
          <p14:tracePt t="153682" x="4686300" y="2660650"/>
          <p14:tracePt t="153732" x="4686300" y="2705100"/>
          <p14:tracePt t="153750" x="4673600" y="2736850"/>
          <p14:tracePt t="153765" x="4667250" y="2768600"/>
          <p14:tracePt t="153782" x="4648200" y="2787650"/>
          <p14:tracePt t="153798" x="4635500" y="2806700"/>
          <p14:tracePt t="153818" x="4622800" y="2813050"/>
          <p14:tracePt t="153832" x="4616450" y="2813050"/>
          <p14:tracePt t="153909" x="4616450" y="2819400"/>
          <p14:tracePt t="154022" x="4591050" y="2819400"/>
          <p14:tracePt t="154028" x="4572000" y="2819400"/>
          <p14:tracePt t="154036" x="4552950" y="2819400"/>
          <p14:tracePt t="154048" x="4540250" y="2819400"/>
          <p14:tracePt t="154067" x="4521200" y="2819400"/>
          <p14:tracePt t="154082" x="4514850" y="2819400"/>
          <p14:tracePt t="154098" x="4508500" y="2819400"/>
          <p14:tracePt t="154236" x="4508500" y="2825750"/>
          <p14:tracePt t="154249" x="4514850" y="2832100"/>
          <p14:tracePt t="154256" x="4521200" y="2838450"/>
          <p14:tracePt t="154265" x="4527550" y="2844800"/>
          <p14:tracePt t="154282" x="4533900" y="2857500"/>
          <p14:tracePt t="154298" x="4533900" y="2863850"/>
          <p14:tracePt t="154316" x="4533900" y="2882900"/>
          <p14:tracePt t="154332" x="4533900" y="2889250"/>
          <p14:tracePt t="154349" x="4514850" y="2895600"/>
          <p14:tracePt t="154381" x="4514850" y="2901950"/>
          <p14:tracePt t="154398" x="4546600" y="2901950"/>
          <p14:tracePt t="154415" x="4591050" y="2901950"/>
          <p14:tracePt t="154432" x="4635500" y="2901950"/>
          <p14:tracePt t="154439" x="4654550" y="2901950"/>
          <p14:tracePt t="154449" x="4673600" y="2901950"/>
          <p14:tracePt t="154467" x="4686300" y="2889250"/>
          <p14:tracePt t="154482" x="4699000" y="2876550"/>
          <p14:tracePt t="154501" x="4705350" y="2851150"/>
          <p14:tracePt t="154515" x="4705350" y="2844800"/>
          <p14:tracePt t="154532" x="4711700" y="2825750"/>
          <p14:tracePt t="154565" x="4686300" y="2819400"/>
          <p14:tracePt t="154582" x="4660900" y="2819400"/>
          <p14:tracePt t="154599" x="4641850" y="2819400"/>
          <p14:tracePt t="154615" x="4616450" y="2838450"/>
          <p14:tracePt t="154631" x="4610100" y="2838450"/>
          <p14:tracePt t="154649" x="4603750" y="2844800"/>
          <p14:tracePt t="154665" x="4597400" y="2844800"/>
          <p14:tracePt t="154686" x="4565650" y="2844800"/>
          <p14:tracePt t="154692" x="4540250" y="2844800"/>
          <p14:tracePt t="154734" x="4540250" y="2838450"/>
          <p14:tracePt t="154750" x="4546600" y="2832100"/>
          <p14:tracePt t="155036" x="4546600" y="2838450"/>
          <p14:tracePt t="155052" x="4546600" y="2844800"/>
          <p14:tracePt t="155065" x="4546600" y="2857500"/>
          <p14:tracePt t="155190" x="4546600" y="2851150"/>
          <p14:tracePt t="155200" x="4546600" y="2844800"/>
          <p14:tracePt t="155204" x="4546600" y="2838450"/>
          <p14:tracePt t="155413" x="4546600" y="2832100"/>
          <p14:tracePt t="155889" x="4546600" y="2844800"/>
          <p14:tracePt t="155894" x="4546600" y="2876550"/>
          <p14:tracePt t="155906" x="4546600" y="2895600"/>
          <p14:tracePt t="155915" x="4546600" y="2927350"/>
          <p14:tracePt t="155932" x="4527550" y="3086100"/>
          <p14:tracePt t="155951" x="4508500" y="3181350"/>
          <p14:tracePt t="155966" x="4483100" y="3219450"/>
          <p14:tracePt t="155982" x="4470400" y="3225800"/>
          <p14:tracePt t="156000" x="4457700" y="3232150"/>
          <p14:tracePt t="156015" x="4451350" y="3232150"/>
          <p14:tracePt t="156110" x="4445000" y="3232150"/>
          <p14:tracePt t="156117" x="4445000" y="3238500"/>
          <p14:tracePt t="156126" x="4438650" y="3251200"/>
          <p14:tracePt t="156133" x="4432300" y="3263900"/>
          <p14:tracePt t="156149" x="4419600" y="3282950"/>
          <p14:tracePt t="156165" x="4413250" y="3295650"/>
          <p14:tracePt t="156193" x="4406900" y="3295650"/>
          <p14:tracePt t="156232" x="4400550" y="3295650"/>
          <p14:tracePt t="156240" x="4387850" y="3302000"/>
          <p14:tracePt t="156250" x="4381500" y="3302000"/>
          <p14:tracePt t="156265" x="4375150" y="3308350"/>
          <p14:tracePt t="156326" x="4356100" y="3308350"/>
          <p14:tracePt t="156333" x="4349750" y="3314700"/>
          <p14:tracePt t="156349" x="4318000" y="3321050"/>
          <p14:tracePt t="156365" x="4298950" y="3327400"/>
          <p14:tracePt t="156381" x="4286250" y="3327400"/>
          <p14:tracePt t="156590" x="4279900" y="3327400"/>
          <p14:tracePt t="156597" x="4267200" y="3327400"/>
          <p14:tracePt t="156615" x="4222750" y="3327400"/>
          <p14:tracePt t="156632" x="4171950" y="3327400"/>
          <p14:tracePt t="156648" x="4140200" y="3327400"/>
          <p14:tracePt t="156665" x="4108450" y="3327400"/>
          <p14:tracePt t="156684" x="4089400" y="3314700"/>
          <p14:tracePt t="156700" x="4083050" y="3302000"/>
          <p14:tracePt t="156782" x="4076700" y="3302000"/>
          <p14:tracePt t="156925" x="4076700" y="3295650"/>
          <p14:tracePt t="156942" x="4076700" y="3289300"/>
          <p14:tracePt t="156948" x="4076700" y="3282950"/>
          <p14:tracePt t="156965" x="4089400" y="3270250"/>
          <p14:tracePt t="156983" x="4108450" y="3257550"/>
          <p14:tracePt t="157000" x="4127500" y="3251200"/>
          <p14:tracePt t="157015" x="4127500" y="3244850"/>
          <p14:tracePt t="157032" x="4133850" y="3244850"/>
          <p14:tracePt t="157268" x="4140200" y="3244850"/>
          <p14:tracePt t="157278" x="4146550" y="3244850"/>
          <p14:tracePt t="157284" x="4165600" y="3244850"/>
          <p14:tracePt t="157298" x="4184650" y="3244850"/>
          <p14:tracePt t="157318" x="4254500" y="3244850"/>
          <p14:tracePt t="157332" x="4298950" y="3244850"/>
          <p14:tracePt t="157349" x="4337050" y="3244850"/>
          <p14:tracePt t="157365" x="4362450" y="3244850"/>
          <p14:tracePt t="157382" x="4394200" y="3244850"/>
          <p14:tracePt t="157399" x="4425950" y="3244850"/>
          <p14:tracePt t="157415" x="4464050" y="3244850"/>
          <p14:tracePt t="157432" x="4495800" y="3244850"/>
          <p14:tracePt t="157449" x="4527550" y="3244850"/>
          <p14:tracePt t="157466" x="4546600" y="3244850"/>
          <p14:tracePt t="157482" x="4578350" y="3244850"/>
          <p14:tracePt t="157500" x="4610100" y="3244850"/>
          <p14:tracePt t="157505" x="4622800" y="3244850"/>
          <p14:tracePt t="157516" x="4641850" y="3244850"/>
          <p14:tracePt t="157532" x="4705350" y="3244850"/>
          <p14:tracePt t="157548" x="4762500" y="3244850"/>
          <p14:tracePt t="157566" x="4838700" y="3244850"/>
          <p14:tracePt t="157583" x="4927600" y="3244850"/>
          <p14:tracePt t="157599" x="5022850" y="3244850"/>
          <p14:tracePt t="157615" x="5111750" y="3238500"/>
          <p14:tracePt t="157631" x="5200650" y="3225800"/>
          <p14:tracePt t="157650" x="5264150" y="3219450"/>
          <p14:tracePt t="157665" x="5314950" y="3219450"/>
          <p14:tracePt t="157686" x="5353050" y="3213100"/>
          <p14:tracePt t="157698" x="5391150" y="3213100"/>
          <p14:tracePt t="157716" x="5422900" y="3213100"/>
          <p14:tracePt t="157719" x="5429250" y="3213100"/>
          <p14:tracePt t="157756" x="5429250" y="3219450"/>
          <p14:tracePt t="157780" x="5429250" y="3225800"/>
          <p14:tracePt t="157799" x="5429250" y="3232150"/>
          <p14:tracePt t="157828" x="5429250" y="3238500"/>
          <p14:tracePt t="157924" x="5416550" y="3238500"/>
          <p14:tracePt t="157938" x="5403850" y="3238500"/>
          <p14:tracePt t="157944" x="5384800" y="3251200"/>
          <p14:tracePt t="157953" x="5365750" y="3263900"/>
          <p14:tracePt t="157967" x="5295900" y="3282950"/>
          <p14:tracePt t="157982" x="5213350" y="3302000"/>
          <p14:tracePt t="158000" x="5086350" y="3314700"/>
          <p14:tracePt t="158005" x="5016500" y="3321050"/>
          <p14:tracePt t="158015" x="4933950" y="3333750"/>
          <p14:tracePt t="158032" x="4737100" y="3346450"/>
          <p14:tracePt t="158048" x="4546600" y="3359150"/>
          <p14:tracePt t="158065" x="4375150" y="3397250"/>
          <p14:tracePt t="158084" x="4184650" y="3454400"/>
          <p14:tracePt t="158101" x="4076700" y="3467100"/>
          <p14:tracePt t="158115" x="4025900" y="3479800"/>
          <p14:tracePt t="158131" x="3892550" y="3479800"/>
          <p14:tracePt t="158151" x="3822700" y="3486150"/>
          <p14:tracePt t="158167" x="3740150" y="3486150"/>
          <p14:tracePt t="158182" x="3632200" y="3486150"/>
          <p14:tracePt t="158201" x="3511550" y="3486150"/>
          <p14:tracePt t="158215" x="3384550" y="3486150"/>
          <p14:tracePt t="158232" x="3257550" y="3486150"/>
          <p14:tracePt t="158250" x="3143250" y="3486150"/>
          <p14:tracePt t="158265" x="3016250" y="3486150"/>
          <p14:tracePt t="158284" x="2882900" y="3492500"/>
          <p14:tracePt t="158298" x="2749550" y="3492500"/>
          <p14:tracePt t="158317" x="2565400" y="3492500"/>
          <p14:tracePt t="158332" x="2476500" y="3492500"/>
          <p14:tracePt t="158349" x="2393950" y="3492500"/>
          <p14:tracePt t="158365" x="2343150" y="3492500"/>
          <p14:tracePt t="158383" x="2305050" y="3492500"/>
          <p14:tracePt t="158399" x="2266950" y="3492500"/>
          <p14:tracePt t="158415" x="2203450" y="3486150"/>
          <p14:tracePt t="158437" x="2139950" y="3498850"/>
          <p14:tracePt t="158448" x="2082800" y="3524250"/>
          <p14:tracePt t="158465" x="2012950" y="3536950"/>
          <p14:tracePt t="158486" x="1949450" y="3549650"/>
          <p14:tracePt t="158501" x="1879600" y="3549650"/>
          <p14:tracePt t="158515" x="1803400" y="3549650"/>
          <p14:tracePt t="158532" x="1695450" y="3549650"/>
          <p14:tracePt t="158548" x="1631950" y="3549650"/>
          <p14:tracePt t="158565" x="1581150" y="3549650"/>
          <p14:tracePt t="158582" x="1568450" y="3549650"/>
          <p14:tracePt t="158615" x="1562100" y="3549650"/>
          <p14:tracePt t="158665" x="1562100" y="3543300"/>
          <p14:tracePt t="158756" x="1574800" y="3543300"/>
          <p14:tracePt t="158764" x="1587500" y="3543300"/>
          <p14:tracePt t="158782" x="1625600" y="3543300"/>
          <p14:tracePt t="158798" x="1676400" y="3543300"/>
          <p14:tracePt t="158815" x="1746250" y="3543300"/>
          <p14:tracePt t="158832" x="1822450" y="3543300"/>
          <p14:tracePt t="158849" x="1905000" y="3543300"/>
          <p14:tracePt t="158865" x="1981200" y="3549650"/>
          <p14:tracePt t="158882" x="2038350" y="3549650"/>
          <p14:tracePt t="158898" x="2101850" y="3549650"/>
          <p14:tracePt t="158916" x="2171700" y="3556000"/>
          <p14:tracePt t="158935" x="2254250" y="3549650"/>
          <p14:tracePt t="158950" x="2298700" y="3549650"/>
          <p14:tracePt t="158965" x="2336800" y="3549650"/>
          <p14:tracePt t="158982" x="2368550" y="3549650"/>
          <p14:tracePt t="159000" x="2400300" y="3556000"/>
          <p14:tracePt t="159015" x="2432050" y="3562350"/>
          <p14:tracePt t="159032" x="2482850" y="3562350"/>
          <p14:tracePt t="159049" x="2552700" y="3562350"/>
          <p14:tracePt t="159052" x="2590800" y="3562350"/>
          <p14:tracePt t="159065" x="2635250" y="3562350"/>
          <p14:tracePt t="159082" x="2711450" y="3568700"/>
          <p14:tracePt t="159085" x="2762250" y="3568700"/>
          <p14:tracePt t="159099" x="2806700" y="3568700"/>
          <p14:tracePt t="159116" x="2914650" y="3568700"/>
          <p14:tracePt t="159132" x="3067050" y="3568700"/>
          <p14:tracePt t="159148" x="3162300" y="3568700"/>
          <p14:tracePt t="159165" x="3257550" y="3562350"/>
          <p14:tracePt t="159186" x="3352800" y="3562350"/>
          <p14:tracePt t="159198" x="3435350" y="3562350"/>
          <p14:tracePt t="159215" x="3479800" y="3549650"/>
          <p14:tracePt t="159234" x="3524250" y="3543300"/>
          <p14:tracePt t="159251" x="3575050" y="3543300"/>
          <p14:tracePt t="159257" x="3594100" y="3543300"/>
          <p14:tracePt t="159265" x="3619500" y="3543300"/>
          <p14:tracePt t="159282" x="3657600" y="3543300"/>
          <p14:tracePt t="159299" x="3695700" y="3543300"/>
          <p14:tracePt t="159315" x="3727450" y="3543300"/>
          <p14:tracePt t="159332" x="3784600" y="3543300"/>
          <p14:tracePt t="159349" x="3835400" y="3543300"/>
          <p14:tracePt t="159365" x="3905250" y="3543300"/>
          <p14:tracePt t="159382" x="3975100" y="3543300"/>
          <p14:tracePt t="159399" x="4038600" y="3543300"/>
          <p14:tracePt t="159415" x="4089400" y="3543300"/>
          <p14:tracePt t="159432" x="4114800" y="3543300"/>
          <p14:tracePt t="159442" x="4127500" y="3543300"/>
          <p14:tracePt t="159446" x="4146550" y="3543300"/>
          <p14:tracePt t="159452" x="4159250" y="3543300"/>
          <p14:tracePt t="159465" x="4171950" y="3543300"/>
          <p14:tracePt t="159482" x="4210050" y="3543300"/>
          <p14:tracePt t="159501" x="4273550" y="3543300"/>
          <p14:tracePt t="159515" x="4292600" y="3543300"/>
          <p14:tracePt t="159532" x="4356100" y="3543300"/>
          <p14:tracePt t="159548" x="4394200" y="3543300"/>
          <p14:tracePt t="159568" x="4451350" y="3543300"/>
          <p14:tracePt t="159582" x="4502150" y="3543300"/>
          <p14:tracePt t="159598" x="4552950" y="3543300"/>
          <p14:tracePt t="159615" x="4603750" y="3543300"/>
          <p14:tracePt t="159632" x="4654550" y="3543300"/>
          <p14:tracePt t="159648" x="4692650" y="3543300"/>
          <p14:tracePt t="159665" x="4724400" y="3543300"/>
          <p14:tracePt t="159682" x="4749800" y="3543300"/>
          <p14:tracePt t="159691" x="4762500" y="3543300"/>
          <p14:tracePt t="159695" x="4768850" y="3543300"/>
          <p14:tracePt t="159716" x="4813300" y="3543300"/>
          <p14:tracePt t="159732" x="4838700" y="3543300"/>
          <p14:tracePt t="159750" x="4908550" y="3543300"/>
          <p14:tracePt t="159765" x="4959350" y="3543300"/>
          <p14:tracePt t="159783" x="5016500" y="3543300"/>
          <p14:tracePt t="159799" x="5060950" y="3543300"/>
          <p14:tracePt t="159815" x="5092700" y="3543300"/>
          <p14:tracePt t="159832" x="5105400" y="3543300"/>
          <p14:tracePt t="159887" x="5111750" y="3543300"/>
          <p14:tracePt t="159898" x="5118100" y="3543300"/>
          <p14:tracePt t="159916" x="5143500" y="3543300"/>
          <p14:tracePt t="159936" x="5156200" y="3543300"/>
          <p14:tracePt t="160852" x="5156200" y="3536950"/>
          <p14:tracePt t="160869" x="5149850" y="3536950"/>
          <p14:tracePt t="160882" x="5143500" y="3536950"/>
          <p14:tracePt t="160893" x="5137150" y="3536950"/>
          <p14:tracePt t="160902" x="5130800" y="3536950"/>
          <p14:tracePt t="160920" x="5105400" y="3536950"/>
          <p14:tracePt t="160932" x="5073650" y="3536950"/>
          <p14:tracePt t="160948" x="5060950" y="3530600"/>
          <p14:tracePt t="160968" x="5054600" y="3530600"/>
          <p14:tracePt t="161000" x="5048250" y="3524250"/>
          <p14:tracePt t="161015" x="5003800" y="3524250"/>
          <p14:tracePt t="161032" x="4883150" y="3524250"/>
          <p14:tracePt t="161049" x="4699000" y="3524250"/>
          <p14:tracePt t="161066" x="4470400" y="3543300"/>
          <p14:tracePt t="161082" x="4229100" y="3568700"/>
          <p14:tracePt t="161098" x="3975100" y="3581400"/>
          <p14:tracePt t="161100" x="3841750" y="3587750"/>
          <p14:tracePt t="161117" x="3517900" y="3600450"/>
          <p14:tracePt t="161132" x="3200400" y="3600450"/>
          <p14:tracePt t="161149" x="2927350" y="3600450"/>
          <p14:tracePt t="161168" x="2711450" y="3600450"/>
          <p14:tracePt t="161182" x="2540000" y="3613150"/>
          <p14:tracePt t="161193" x="2470150" y="3613150"/>
          <p14:tracePt t="161197" x="2413000" y="3613150"/>
          <p14:tracePt t="161204" x="2387600" y="3613150"/>
          <p14:tracePt t="161216" x="2381250" y="3619500"/>
          <p14:tracePt t="161257" x="2381250" y="3625850"/>
          <p14:tracePt t="161262" x="2381250" y="3632200"/>
          <p14:tracePt t="161282" x="2362200" y="3663950"/>
          <p14:tracePt t="161298" x="2336800" y="3702050"/>
          <p14:tracePt t="161317" x="2305050" y="3759200"/>
          <p14:tracePt t="161332" x="2266950" y="3790950"/>
          <p14:tracePt t="161348" x="2228850" y="3835400"/>
          <p14:tracePt t="161366" x="2190750" y="3860800"/>
          <p14:tracePt t="161378" x="2165350" y="3873500"/>
          <p14:tracePt t="161380" x="2152650" y="3886200"/>
          <p14:tracePt t="161388" x="2139950" y="3898900"/>
          <p14:tracePt t="161399" x="2127250" y="3905250"/>
          <p14:tracePt t="161428" x="2120900" y="3905250"/>
          <p14:tracePt t="161444" x="2108200" y="3905250"/>
          <p14:tracePt t="161453" x="2089150" y="3911600"/>
          <p14:tracePt t="161467" x="2063750" y="3917950"/>
          <p14:tracePt t="161484" x="2012950" y="3937000"/>
          <p14:tracePt t="161500" x="1968500" y="3962400"/>
          <p14:tracePt t="161515" x="1943100" y="3981450"/>
          <p14:tracePt t="161532" x="1905000" y="3987800"/>
          <p14:tracePt t="161548" x="1898650" y="3994150"/>
          <p14:tracePt t="161614" x="1892300" y="3994150"/>
          <p14:tracePt t="161627" x="1885950" y="3994150"/>
          <p14:tracePt t="161636" x="1873250" y="3994150"/>
          <p14:tracePt t="161648" x="1866900" y="3994150"/>
          <p14:tracePt t="161665" x="1816100" y="3994150"/>
          <p14:tracePt t="161682" x="1771650" y="3994150"/>
          <p14:tracePt t="161698" x="1739900" y="4000500"/>
          <p14:tracePt t="161716" x="1701800" y="4000500"/>
          <p14:tracePt t="161924" x="1695450" y="4000500"/>
          <p14:tracePt t="162284" x="1701800" y="4000500"/>
          <p14:tracePt t="162294" x="1708150" y="4000500"/>
          <p14:tracePt t="162303" x="1714500" y="4000500"/>
          <p14:tracePt t="162413" x="1714500" y="4006850"/>
          <p14:tracePt t="162455" x="1708150" y="4006850"/>
          <p14:tracePt t="162488" x="1708150" y="4013200"/>
          <p14:tracePt t="162497" x="1708150" y="4019550"/>
          <p14:tracePt t="162505" x="1689100" y="4032250"/>
          <p14:tracePt t="162516" x="1663700" y="4044950"/>
          <p14:tracePt t="162532" x="1644650" y="4051300"/>
          <p14:tracePt t="162862" x="1651000" y="4051300"/>
          <p14:tracePt t="162868" x="1663700" y="4051300"/>
          <p14:tracePt t="162882" x="1676400" y="4051300"/>
          <p14:tracePt t="162898" x="1708150" y="4051300"/>
          <p14:tracePt t="162916" x="1784350" y="4051300"/>
          <p14:tracePt t="162924" x="1816100" y="4051300"/>
          <p14:tracePt t="162934" x="1847850" y="4051300"/>
          <p14:tracePt t="162948" x="1924050" y="4057650"/>
          <p14:tracePt t="162965" x="1981200" y="4057650"/>
          <p14:tracePt t="162983" x="2032000" y="4057650"/>
          <p14:tracePt t="163000" x="2076450" y="4057650"/>
          <p14:tracePt t="163015" x="2120900" y="4057650"/>
          <p14:tracePt t="163032" x="2152650" y="4057650"/>
          <p14:tracePt t="163050" x="2171700" y="4057650"/>
          <p14:tracePt t="163053" x="2178050" y="4057650"/>
          <p14:tracePt t="163065" x="2190750" y="4057650"/>
          <p14:tracePt t="163068" x="2203450" y="4057650"/>
          <p14:tracePt t="163082" x="2222500" y="4057650"/>
          <p14:tracePt t="163099" x="2254250" y="4057650"/>
          <p14:tracePt t="163102" x="2260600" y="4057650"/>
          <p14:tracePt t="163115" x="2273300" y="4057650"/>
          <p14:tracePt t="163132" x="2311400" y="4057650"/>
          <p14:tracePt t="163150" x="2355850" y="4057650"/>
          <p14:tracePt t="163165" x="2413000" y="4057650"/>
          <p14:tracePt t="163185" x="2470150" y="4057650"/>
          <p14:tracePt t="163199" x="2508250" y="4057650"/>
          <p14:tracePt t="163217" x="2527300" y="4057650"/>
          <p14:tracePt t="163232" x="2533650" y="4064000"/>
          <p14:tracePt t="163282" x="2540000" y="4064000"/>
          <p14:tracePt t="163298" x="2571750" y="4064000"/>
          <p14:tracePt t="163319" x="2635250" y="4064000"/>
          <p14:tracePt t="163332" x="2686050" y="4064000"/>
          <p14:tracePt t="163349" x="2743200" y="4064000"/>
          <p14:tracePt t="163365" x="2794000" y="4064000"/>
          <p14:tracePt t="163382" x="2851150" y="4064000"/>
          <p14:tracePt t="163399" x="2914650" y="4064000"/>
          <p14:tracePt t="163415" x="2965450" y="4064000"/>
          <p14:tracePt t="163436" x="3016250" y="4064000"/>
          <p14:tracePt t="163451" x="3054350" y="4064000"/>
          <p14:tracePt t="163465" x="3079750" y="4064000"/>
          <p14:tracePt t="163482" x="3105150" y="4064000"/>
          <p14:tracePt t="163502" x="3162300" y="4064000"/>
          <p14:tracePt t="163515" x="3187700" y="4064000"/>
          <p14:tracePt t="163532" x="3270250" y="4064000"/>
          <p14:tracePt t="163549" x="3327400" y="4064000"/>
          <p14:tracePt t="163567" x="3365500" y="4064000"/>
          <p14:tracePt t="163571" x="3384550" y="4064000"/>
          <p14:tracePt t="163582" x="3403600" y="4064000"/>
          <p14:tracePt t="163598" x="3441700" y="4064000"/>
          <p14:tracePt t="163615" x="3486150" y="4064000"/>
          <p14:tracePt t="163632" x="3543300" y="4064000"/>
          <p14:tracePt t="163648" x="3606800" y="4064000"/>
          <p14:tracePt t="163665" x="3676650" y="4064000"/>
          <p14:tracePt t="163684" x="3727450" y="4064000"/>
          <p14:tracePt t="163689" x="3746500" y="4064000"/>
          <p14:tracePt t="163698" x="3765550" y="4064000"/>
          <p14:tracePt t="163715" x="3797300" y="4064000"/>
          <p14:tracePt t="163732" x="3867150" y="4064000"/>
          <p14:tracePt t="163751" x="3924300" y="4064000"/>
          <p14:tracePt t="163765" x="3975100" y="4064000"/>
          <p14:tracePt t="163782" x="4019550" y="4064000"/>
          <p14:tracePt t="163798" x="4057650" y="4064000"/>
          <p14:tracePt t="163815" x="4102100" y="4064000"/>
          <p14:tracePt t="163832" x="4140200" y="4064000"/>
          <p14:tracePt t="163848" x="4184650" y="4064000"/>
          <p14:tracePt t="163865" x="4235450" y="4064000"/>
          <p14:tracePt t="163882" x="4298950" y="4064000"/>
          <p14:tracePt t="163888" x="4324350" y="4064000"/>
          <p14:tracePt t="163899" x="4349750" y="4064000"/>
          <p14:tracePt t="163919" x="4413250" y="4064000"/>
          <p14:tracePt t="163932" x="4432300" y="4064000"/>
          <p14:tracePt t="165092" x="4432300" y="4051300"/>
          <p14:tracePt t="165101" x="4432300" y="4032250"/>
          <p14:tracePt t="165110" x="4419600" y="4013200"/>
          <p14:tracePt t="165132" x="4406900" y="3981450"/>
          <p14:tracePt t="165148" x="4406900" y="3962400"/>
          <p14:tracePt t="165165" x="4406900" y="3943350"/>
          <p14:tracePt t="165187" x="4406900" y="3911600"/>
          <p14:tracePt t="165198" x="4413250" y="3873500"/>
          <p14:tracePt t="165215" x="4438650" y="3835400"/>
          <p14:tracePt t="165233" x="4476750" y="3797300"/>
          <p14:tracePt t="165250" x="4527550" y="3771900"/>
          <p14:tracePt t="165265" x="4572000" y="3746500"/>
          <p14:tracePt t="165282" x="4603750" y="3740150"/>
          <p14:tracePt t="165284" x="4622800" y="3733800"/>
          <p14:tracePt t="165300" x="4648200" y="3733800"/>
          <p14:tracePt t="165316" x="4660900" y="3733800"/>
          <p14:tracePt t="165332" x="4743450" y="3733800"/>
          <p14:tracePt t="165349" x="4806950" y="3733800"/>
          <p14:tracePt t="165365" x="4864100" y="3733800"/>
          <p14:tracePt t="165382" x="4902200" y="3733800"/>
          <p14:tracePt t="165399" x="4908550" y="3733800"/>
          <p14:tracePt t="165415" x="4914900" y="3733800"/>
          <p14:tracePt t="165421" x="4921250" y="3733800"/>
          <p14:tracePt t="165432" x="4921250" y="3740150"/>
          <p14:tracePt t="165448" x="4940300" y="3778250"/>
          <p14:tracePt t="165465" x="4940300" y="3810000"/>
          <p14:tracePt t="165468" x="4940300" y="3822700"/>
          <p14:tracePt t="165482" x="4940300" y="3835400"/>
          <p14:tracePt t="165500" x="4940300" y="3905250"/>
          <p14:tracePt t="165515" x="4940300" y="3924300"/>
          <p14:tracePt t="165532" x="4940300" y="3956050"/>
          <p14:tracePt t="165534" x="4940300" y="3962400"/>
          <p14:tracePt t="165548" x="4927600" y="3981450"/>
          <p14:tracePt t="165565" x="4908550" y="4000500"/>
          <p14:tracePt t="165582" x="4876800" y="4025900"/>
          <p14:tracePt t="165599" x="4838700" y="4051300"/>
          <p14:tracePt t="165615" x="4813300" y="4064000"/>
          <p14:tracePt t="165632" x="4794250" y="4070350"/>
          <p14:tracePt t="165649" x="4775200" y="4076700"/>
          <p14:tracePt t="165665" x="4743450" y="4083050"/>
          <p14:tracePt t="165682" x="4699000" y="4083050"/>
          <p14:tracePt t="165700" x="4648200" y="4083050"/>
          <p14:tracePt t="165702" x="4622800" y="4083050"/>
          <p14:tracePt t="165716" x="4591050" y="4083050"/>
          <p14:tracePt t="165732" x="4527550" y="4083050"/>
          <p14:tracePt t="165751" x="4495800" y="4064000"/>
          <p14:tracePt t="165766" x="4464050" y="4044950"/>
          <p14:tracePt t="165782" x="4438650" y="4019550"/>
          <p14:tracePt t="165798" x="4425950" y="4000500"/>
          <p14:tracePt t="165817" x="4413250" y="3981450"/>
          <p14:tracePt t="165832" x="4406900" y="3956050"/>
          <p14:tracePt t="165848" x="4394200" y="3924300"/>
          <p14:tracePt t="165865" x="4387850" y="3898900"/>
          <p14:tracePt t="165882" x="4375150" y="3867150"/>
          <p14:tracePt t="165884" x="4375150" y="3854450"/>
          <p14:tracePt t="165899" x="4368800" y="3848100"/>
          <p14:tracePt t="165915" x="4368800" y="3829050"/>
          <p14:tracePt t="165918" x="4368800" y="3810000"/>
          <p14:tracePt t="165932" x="4368800" y="3784600"/>
          <p14:tracePt t="165948" x="4387850" y="3759200"/>
          <p14:tracePt t="165965" x="4400550" y="3740150"/>
          <p14:tracePt t="165982" x="4425950" y="3727450"/>
          <p14:tracePt t="166000" x="4445000" y="3721100"/>
          <p14:tracePt t="166015" x="4476750" y="3721100"/>
          <p14:tracePt t="166032" x="4527550" y="3721100"/>
          <p14:tracePt t="166048" x="4591050" y="3721100"/>
          <p14:tracePt t="166067" x="4641850" y="3721100"/>
          <p14:tracePt t="166082" x="4692650" y="3721100"/>
          <p14:tracePt t="166098" x="4711700" y="3721100"/>
          <p14:tracePt t="166101" x="4724400" y="3721100"/>
          <p14:tracePt t="166132" x="4756150" y="3727450"/>
          <p14:tracePt t="166149" x="4794250" y="3740150"/>
          <p14:tracePt t="166165" x="4832350" y="3752850"/>
          <p14:tracePt t="166182" x="4864100" y="3771900"/>
          <p14:tracePt t="166198" x="4889500" y="3778250"/>
          <p14:tracePt t="166216" x="4914900" y="3784600"/>
          <p14:tracePt t="166233" x="4940300" y="3790950"/>
          <p14:tracePt t="166251" x="4965700" y="3810000"/>
          <p14:tracePt t="166299" x="4965700" y="3835400"/>
          <p14:tracePt t="166316" x="4965700" y="3873500"/>
          <p14:tracePt t="166332" x="4965700" y="3898900"/>
          <p14:tracePt t="166349" x="4965700" y="3911600"/>
          <p14:tracePt t="166365" x="4965700" y="3917950"/>
          <p14:tracePt t="166382" x="4965700" y="3924300"/>
          <p14:tracePt t="166399" x="4959350" y="3930650"/>
          <p14:tracePt t="166415" x="4946650" y="3949700"/>
          <p14:tracePt t="166435" x="4940300" y="3962400"/>
          <p14:tracePt t="166450" x="4927600" y="3975100"/>
          <p14:tracePt t="166465" x="4914900" y="3981450"/>
          <p14:tracePt t="166486" x="4902200" y="3987800"/>
          <p14:tracePt t="169253" x="4889500" y="3987800"/>
          <p14:tracePt t="169261" x="4876800" y="3987800"/>
          <p14:tracePt t="169268" x="4870450" y="3987800"/>
          <p14:tracePt t="169299" x="4864100" y="3987800"/>
          <p14:tracePt t="169317" x="4851400" y="3987800"/>
          <p14:tracePt t="169332" x="4819650" y="3987800"/>
          <p14:tracePt t="169348" x="4800600" y="3987800"/>
          <p14:tracePt t="169365" x="4768850" y="3987800"/>
          <p14:tracePt t="169382" x="4711700" y="3987800"/>
          <p14:tracePt t="169398" x="4667250" y="3987800"/>
          <p14:tracePt t="169415" x="4635500" y="3987800"/>
          <p14:tracePt t="169431" x="4629150" y="3987800"/>
          <p14:tracePt t="169477" x="4622800" y="3987800"/>
          <p14:tracePt t="169488" x="4610100" y="3987800"/>
          <p14:tracePt t="169504" x="4572000" y="3975100"/>
          <p14:tracePt t="169515" x="4552950" y="3975100"/>
          <p14:tracePt t="169532" x="4514850" y="3956050"/>
          <p14:tracePt t="169548" x="4502150" y="3943350"/>
          <p14:tracePt t="169565" x="4489450" y="3930650"/>
          <p14:tracePt t="169582" x="4489450" y="3917950"/>
          <p14:tracePt t="169599" x="4483100" y="3905250"/>
          <p14:tracePt t="169615" x="4483100" y="3892550"/>
          <p14:tracePt t="169633" x="4483100" y="3886200"/>
          <p14:tracePt t="169648" x="4476750" y="3886200"/>
          <p14:tracePt t="169665" x="4476750" y="3873500"/>
          <p14:tracePt t="169686" x="4476750" y="3854450"/>
          <p14:tracePt t="169700" x="4495800" y="3829050"/>
          <p14:tracePt t="169717" x="4502150" y="3816350"/>
          <p14:tracePt t="169732" x="4521200" y="3810000"/>
          <p14:tracePt t="169751" x="4552950" y="3790950"/>
          <p14:tracePt t="169760" x="4565650" y="3790950"/>
          <p14:tracePt t="169766" x="4578350" y="3784600"/>
          <p14:tracePt t="169782" x="4610100" y="3784600"/>
          <p14:tracePt t="169799" x="4648200" y="3784600"/>
          <p14:tracePt t="169817" x="4686300" y="3778250"/>
          <p14:tracePt t="169832" x="4724400" y="3778250"/>
          <p14:tracePt t="169848" x="4756150" y="3778250"/>
          <p14:tracePt t="169865" x="4787900" y="3778250"/>
          <p14:tracePt t="169867" x="4794250" y="3778250"/>
          <p14:tracePt t="169877" x="4800600" y="3778250"/>
          <p14:tracePt t="169966" x="4800600" y="3790950"/>
          <p14:tracePt t="169972" x="4800600" y="3797300"/>
          <p14:tracePt t="169982" x="4806950" y="3803650"/>
          <p14:tracePt t="170000" x="4813300" y="3822700"/>
          <p14:tracePt t="170015" x="4819650" y="3829050"/>
          <p14:tracePt t="170032" x="4819650" y="3848100"/>
          <p14:tracePt t="170049" x="4819650" y="3867150"/>
          <p14:tracePt t="170067" x="4819650" y="3886200"/>
          <p14:tracePt t="170082" x="4819650" y="3898900"/>
          <p14:tracePt t="170099" x="4813300" y="3905250"/>
          <p14:tracePt t="170101" x="4813300" y="3911600"/>
          <p14:tracePt t="170135" x="4813300" y="3924300"/>
          <p14:tracePt t="170148" x="4806950" y="3924300"/>
          <p14:tracePt t="170182" x="4806950" y="3930650"/>
          <p14:tracePt t="170201" x="4794250" y="3943350"/>
          <p14:tracePt t="170231" x="4794250" y="3949700"/>
          <p14:tracePt t="170265" x="4787900" y="3949700"/>
          <p14:tracePt t="170294" x="4768850" y="3949700"/>
          <p14:tracePt t="170301" x="4756150" y="3949700"/>
          <p14:tracePt t="170318" x="4749800" y="3956050"/>
          <p14:tracePt t="170332" x="4743450" y="3956050"/>
          <p14:tracePt t="170349" x="4730750" y="3962400"/>
          <p14:tracePt t="170365" x="4724400" y="3962400"/>
          <p14:tracePt t="170382" x="4699000" y="3975100"/>
          <p14:tracePt t="170399" x="4667250" y="3987800"/>
          <p14:tracePt t="170415" x="4635500" y="3994150"/>
          <p14:tracePt t="170435" x="4616450" y="4000500"/>
          <p14:tracePt t="170448" x="4610100" y="4013200"/>
          <p14:tracePt t="170468" x="4603750" y="4013200"/>
          <p14:tracePt t="170484" x="4597400" y="4013200"/>
          <p14:tracePt t="170500" x="4584700" y="4013200"/>
          <p14:tracePt t="170516" x="4578350" y="4013200"/>
          <p14:tracePt t="170532" x="4559300" y="4013200"/>
          <p14:tracePt t="170549" x="4546600" y="4013200"/>
          <p14:tracePt t="170565" x="4533900" y="4013200"/>
          <p14:tracePt t="170582" x="4527550" y="4013200"/>
          <p14:tracePt t="170598" x="4521200" y="4000500"/>
          <p14:tracePt t="170615" x="4514850" y="3981450"/>
          <p14:tracePt t="170632" x="4514850" y="3968750"/>
          <p14:tracePt t="170649" x="4514850" y="3949700"/>
          <p14:tracePt t="170669" x="4514850" y="3930650"/>
          <p14:tracePt t="170682" x="4514850" y="3911600"/>
          <p14:tracePt t="170691" x="4514850" y="3898900"/>
          <p14:tracePt t="170695" x="4514850" y="3892550"/>
          <p14:tracePt t="170700" x="4514850" y="3886200"/>
          <p14:tracePt t="170717" x="4514850" y="3873500"/>
          <p14:tracePt t="170732" x="4514850" y="3867150"/>
          <p14:tracePt t="170750" x="4514850" y="3854450"/>
          <p14:tracePt t="170765" x="4521200" y="3841750"/>
          <p14:tracePt t="170782" x="4533900" y="3822700"/>
          <p14:tracePt t="170798" x="4540250" y="3803650"/>
          <p14:tracePt t="170817" x="4540250" y="3797300"/>
          <p14:tracePt t="170832" x="4546600" y="3790950"/>
          <p14:tracePt t="170865" x="4559300" y="3784600"/>
          <p14:tracePt t="170885" x="4572000" y="3771900"/>
          <p14:tracePt t="170898" x="4584700" y="3771900"/>
          <p14:tracePt t="170916" x="4603750" y="3765550"/>
          <p14:tracePt t="170920" x="4610100" y="3765550"/>
          <p14:tracePt t="170934" x="4629150" y="3765550"/>
          <p14:tracePt t="170950" x="4635500" y="3765550"/>
          <p14:tracePt t="170965" x="4648200" y="3765550"/>
          <p14:tracePt t="170982" x="4667250" y="3765550"/>
          <p14:tracePt t="171001" x="4686300" y="3765550"/>
          <p14:tracePt t="171015" x="4705350" y="3765550"/>
          <p14:tracePt t="171033" x="4730750" y="3765550"/>
          <p14:tracePt t="171048" x="4762500" y="3765550"/>
          <p14:tracePt t="171067" x="4794250" y="3765550"/>
          <p14:tracePt t="171084" x="4819650" y="3765550"/>
          <p14:tracePt t="171098" x="4826000" y="3765550"/>
          <p14:tracePt t="171115" x="4832350" y="3765550"/>
          <p14:tracePt t="171173" x="4838700" y="3765550"/>
          <p14:tracePt t="171182" x="4845050" y="3765550"/>
          <p14:tracePt t="171200" x="4857750" y="3765550"/>
          <p14:tracePt t="171220" x="4870450" y="3778250"/>
          <p14:tracePt t="171232" x="4876800" y="3778250"/>
          <p14:tracePt t="171251" x="4883150" y="3784600"/>
          <p14:tracePt t="171343" x="4883150" y="3797300"/>
          <p14:tracePt t="171348" x="4889500" y="3803650"/>
          <p14:tracePt t="171365" x="4895850" y="3816350"/>
          <p14:tracePt t="171381" x="4895850" y="3822700"/>
          <p14:tracePt t="171398" x="4895850" y="3829050"/>
          <p14:tracePt t="171477" x="4895850" y="3841750"/>
          <p14:tracePt t="171490" x="4895850" y="3848100"/>
          <p14:tracePt t="171500" x="4895850" y="3860800"/>
          <p14:tracePt t="171573" x="4895850" y="3867150"/>
          <p14:tracePt t="171581" x="4895850" y="3873500"/>
          <p14:tracePt t="171599" x="4895850" y="3886200"/>
          <p14:tracePt t="172966" x="4895850" y="3892550"/>
          <p14:tracePt t="172973" x="4876800" y="3905250"/>
          <p14:tracePt t="172982" x="4864100" y="3911600"/>
          <p14:tracePt t="173001" x="4845050" y="3924300"/>
          <p14:tracePt t="173015" x="4826000" y="3930650"/>
          <p14:tracePt t="173032" x="4813300" y="3943350"/>
          <p14:tracePt t="173048" x="4794250" y="3956050"/>
          <p14:tracePt t="173052" x="4775200" y="3956050"/>
          <p14:tracePt t="173065" x="4756150" y="3962400"/>
          <p14:tracePt t="173082" x="4743450" y="3968750"/>
          <p14:tracePt t="173099" x="4730750" y="3975100"/>
          <p14:tracePt t="173105" x="4724400" y="3975100"/>
          <p14:tracePt t="173116" x="4718050" y="3975100"/>
          <p14:tracePt t="173132" x="4705350" y="3987800"/>
          <p14:tracePt t="173148" x="4686300" y="3987800"/>
          <p14:tracePt t="173167" x="4667250" y="4000500"/>
          <p14:tracePt t="173187" x="4641850" y="4000500"/>
          <p14:tracePt t="173200" x="4629150" y="4000500"/>
          <p14:tracePt t="173215" x="4616450" y="4000500"/>
          <p14:tracePt t="173232" x="4610100" y="4000500"/>
          <p14:tracePt t="173250" x="4603750" y="4000500"/>
          <p14:tracePt t="173265" x="4597400" y="4000500"/>
          <p14:tracePt t="173282" x="4565650" y="4000500"/>
          <p14:tracePt t="173284" x="4546600" y="4000500"/>
          <p14:tracePt t="173299" x="4527550" y="4000500"/>
          <p14:tracePt t="173317" x="4476750" y="4000500"/>
          <p14:tracePt t="173332" x="4464050" y="3994150"/>
          <p14:tracePt t="173349" x="4457700" y="3981450"/>
          <p14:tracePt t="173365" x="4451350" y="3962400"/>
          <p14:tracePt t="173382" x="4451350" y="3937000"/>
          <p14:tracePt t="173390" x="4445000" y="3924300"/>
          <p14:tracePt t="173398" x="4445000" y="3911600"/>
          <p14:tracePt t="173415" x="4445000" y="3886200"/>
          <p14:tracePt t="173437" x="4445000" y="3860800"/>
          <p14:tracePt t="173448" x="4445000" y="3841750"/>
          <p14:tracePt t="173466" x="4457700" y="3810000"/>
          <p14:tracePt t="173468" x="4464050" y="3797300"/>
          <p14:tracePt t="173485" x="4464050" y="3784600"/>
          <p14:tracePt t="173500" x="4470400" y="3778250"/>
          <p14:tracePt t="173519" x="4495800" y="3765550"/>
          <p14:tracePt t="173532" x="4527550" y="3759200"/>
          <p14:tracePt t="173548" x="4565650" y="3746500"/>
          <p14:tracePt t="173570" x="4597400" y="3733800"/>
          <p14:tracePt t="173575" x="4610100" y="3733800"/>
          <p14:tracePt t="173582" x="4622800" y="3733800"/>
          <p14:tracePt t="173598" x="4641850" y="3733800"/>
          <p14:tracePt t="173615" x="4673600" y="3733800"/>
          <p14:tracePt t="173632" x="4724400" y="3733800"/>
          <p14:tracePt t="173649" x="4762500" y="3733800"/>
          <p14:tracePt t="173665" x="4794250" y="3733800"/>
          <p14:tracePt t="173682" x="4800600" y="3733800"/>
          <p14:tracePt t="173698" x="4800600" y="3740150"/>
          <p14:tracePt t="173732" x="4813300" y="3759200"/>
          <p14:tracePt t="173750" x="4819650" y="3771900"/>
          <p14:tracePt t="173765" x="4832350" y="3784600"/>
          <p14:tracePt t="173783" x="4838700" y="3797300"/>
          <p14:tracePt t="173798" x="4851400" y="3822700"/>
          <p14:tracePt t="173815" x="4857750" y="3835400"/>
          <p14:tracePt t="173832" x="4857750" y="3848100"/>
          <p14:tracePt t="173848" x="4864100" y="3854450"/>
          <p14:tracePt t="173882" x="4864100" y="3873500"/>
          <p14:tracePt t="173886" x="4864100" y="3879850"/>
          <p14:tracePt t="173898" x="4864100" y="3886200"/>
          <p14:tracePt t="173916" x="4864100" y="3911600"/>
          <p14:tracePt t="173935" x="4851400" y="3937000"/>
          <p14:tracePt t="173951" x="4851400" y="3949700"/>
          <p14:tracePt t="173965" x="4845050" y="3956050"/>
          <p14:tracePt t="173982" x="4838700" y="3962400"/>
          <p14:tracePt t="174000" x="4826000" y="3968750"/>
          <p14:tracePt t="174016" x="4806950" y="3975100"/>
          <p14:tracePt t="174032" x="4775200" y="3987800"/>
          <p14:tracePt t="174049" x="4756150" y="4000500"/>
          <p14:tracePt t="174065" x="4718050" y="4006850"/>
          <p14:tracePt t="174082" x="4692650" y="4013200"/>
          <p14:tracePt t="174099" x="4667250" y="4013200"/>
          <p14:tracePt t="174115" x="4654550" y="4019550"/>
          <p14:tracePt t="174132" x="4641850" y="4025900"/>
          <p14:tracePt t="174149" x="4635500" y="4025900"/>
          <p14:tracePt t="174165" x="4629150" y="4025900"/>
          <p14:tracePt t="174182" x="4616450" y="4025900"/>
          <p14:tracePt t="174188" x="4603750" y="4025900"/>
          <p14:tracePt t="174198" x="4591050" y="4025900"/>
          <p14:tracePt t="174216" x="4578350" y="4025900"/>
          <p14:tracePt t="174232" x="4565650" y="4025900"/>
          <p14:tracePt t="174300" x="4559300" y="4025900"/>
          <p14:tracePt t="174313" x="4540250" y="4025900"/>
          <p14:tracePt t="174319" x="4533900" y="4025900"/>
          <p14:tracePt t="174332" x="4521200" y="4032250"/>
          <p14:tracePt t="174349" x="4508500" y="4038600"/>
          <p14:tracePt t="174365" x="4495800" y="4044950"/>
          <p14:tracePt t="174382" x="4489450" y="4051300"/>
          <p14:tracePt t="174419" x="4483100" y="4051300"/>
          <p14:tracePt t="174432" x="4476750" y="4051300"/>
          <p14:tracePt t="174451" x="4464050" y="4051300"/>
          <p14:tracePt t="174467" x="4457700" y="4051300"/>
          <p14:tracePt t="174482" x="4451350" y="4051300"/>
          <p14:tracePt t="174501" x="4445000" y="4051300"/>
          <p14:tracePt t="174654" x="4445000" y="4044950"/>
          <p14:tracePt t="174661" x="4445000" y="4038600"/>
          <p14:tracePt t="174669" x="4445000" y="4032250"/>
          <p14:tracePt t="174682" x="4445000" y="4025900"/>
          <p14:tracePt t="174702" x="4445000" y="4019550"/>
          <p14:tracePt t="174716" x="4438650" y="4019550"/>
          <p14:tracePt t="174765" x="4425950" y="4006850"/>
          <p14:tracePt t="174782" x="4419600" y="3987800"/>
          <p14:tracePt t="174799" x="4406900" y="3975100"/>
          <p14:tracePt t="174817" x="4406900" y="3962400"/>
          <p14:tracePt t="174832" x="4406900" y="3949700"/>
          <p14:tracePt t="174849" x="4400550" y="3924300"/>
          <p14:tracePt t="174865" x="4387850" y="3911600"/>
          <p14:tracePt t="174884" x="4375150" y="3892550"/>
          <p14:tracePt t="174935" x="4375150" y="3886200"/>
          <p14:tracePt t="174981" x="4375150" y="3879850"/>
          <p14:tracePt t="174989" x="4375150" y="3873500"/>
          <p14:tracePt t="175010" x="4368800" y="3873500"/>
          <p14:tracePt t="175077" x="4368800" y="3860800"/>
          <p14:tracePt t="175084" x="4368800" y="3854450"/>
          <p14:tracePt t="175115" x="4368800" y="3848100"/>
          <p14:tracePt t="175404" x="4375150" y="3848100"/>
          <p14:tracePt t="175412" x="4375150" y="3841750"/>
          <p14:tracePt t="175765" x="4381500" y="3841750"/>
          <p14:tracePt t="175773" x="4400550" y="3841750"/>
          <p14:tracePt t="175782" x="4413250" y="3841750"/>
          <p14:tracePt t="175799" x="4438650" y="3835400"/>
          <p14:tracePt t="175817" x="4457700" y="3829050"/>
          <p14:tracePt t="175832" x="4470400" y="3822700"/>
          <p14:tracePt t="175849" x="4502150" y="3822700"/>
          <p14:tracePt t="175865" x="4540250" y="3822700"/>
          <p14:tracePt t="175882" x="4584700" y="3822700"/>
          <p14:tracePt t="175888" x="4610100" y="3822700"/>
          <p14:tracePt t="175898" x="4635500" y="3822700"/>
          <p14:tracePt t="175919" x="4724400" y="3822700"/>
          <p14:tracePt t="175932" x="4781550" y="3822700"/>
          <p14:tracePt t="175942" x="4806950" y="3822700"/>
          <p14:tracePt t="175953" x="4832350" y="3822700"/>
          <p14:tracePt t="175966" x="4876800" y="3822700"/>
          <p14:tracePt t="175982" x="4908550" y="3822700"/>
          <p14:tracePt t="176001" x="4927600" y="3822700"/>
          <p14:tracePt t="176015" x="4946650" y="3822700"/>
          <p14:tracePt t="176032" x="4965700" y="3822700"/>
          <p14:tracePt t="176048" x="5003800" y="3822700"/>
          <p14:tracePt t="176067" x="5048250" y="3822700"/>
          <p14:tracePt t="176082" x="5086350" y="3822700"/>
          <p14:tracePt t="176098" x="5137150" y="3822700"/>
          <p14:tracePt t="176115" x="5175250" y="3822700"/>
          <p14:tracePt t="176118" x="5194300" y="3822700"/>
          <p14:tracePt t="176132" x="5232400" y="3822700"/>
          <p14:tracePt t="176149" x="5264150" y="3822700"/>
          <p14:tracePt t="176165" x="5289550" y="3822700"/>
          <p14:tracePt t="176182" x="5327650" y="3822700"/>
          <p14:tracePt t="176193" x="5346700" y="3822700"/>
          <p14:tracePt t="176199" x="5365750" y="3822700"/>
          <p14:tracePt t="176207" x="5384800" y="3822700"/>
          <p14:tracePt t="176215" x="5397500" y="3822700"/>
          <p14:tracePt t="176232" x="5435600" y="3822700"/>
          <p14:tracePt t="176250" x="5467350" y="3822700"/>
          <p14:tracePt t="176266" x="5505450" y="3822700"/>
          <p14:tracePt t="176282" x="5537200" y="3822700"/>
          <p14:tracePt t="176298" x="5575300" y="3822700"/>
          <p14:tracePt t="176301" x="5594350" y="3822700"/>
          <p14:tracePt t="176315" x="5607050" y="3822700"/>
          <p14:tracePt t="176332" x="5651500" y="3822700"/>
          <p14:tracePt t="176349" x="5676900" y="3822700"/>
          <p14:tracePt t="176365" x="5715000" y="3822700"/>
          <p14:tracePt t="176382" x="5778500" y="3822700"/>
          <p14:tracePt t="176388" x="5803900" y="3822700"/>
          <p14:tracePt t="176398" x="5829300" y="3822700"/>
          <p14:tracePt t="176415" x="5886450" y="3822700"/>
          <p14:tracePt t="176436" x="5937250" y="3822700"/>
          <p14:tracePt t="176448" x="5956300" y="3822700"/>
          <p14:tracePt t="176508" x="5962650" y="3822700"/>
          <p14:tracePt t="176518" x="5975350" y="3822700"/>
          <p14:tracePt t="176532" x="6007100" y="3822700"/>
          <p14:tracePt t="176549" x="6038850" y="3822700"/>
          <p14:tracePt t="176565" x="6051550" y="3822700"/>
          <p14:tracePt t="176972" x="6051550" y="3816350"/>
          <p14:tracePt t="178654" x="6051550" y="3822700"/>
          <p14:tracePt t="178670" x="6051550" y="3829050"/>
          <p14:tracePt t="178693" x="6051550" y="3835400"/>
          <p14:tracePt t="178702" x="6057900" y="3835400"/>
          <p14:tracePt t="178799" x="6057900" y="3848100"/>
          <p14:tracePt t="178804" x="6057900" y="3854450"/>
          <p14:tracePt t="178818" x="6057900" y="3860800"/>
          <p14:tracePt t="178832" x="6064250" y="3873500"/>
          <p14:tracePt t="178848" x="6070600" y="3879850"/>
          <p14:tracePt t="178865" x="6070600" y="3886200"/>
          <p14:tracePt t="178882" x="6070600" y="3905250"/>
          <p14:tracePt t="178884" x="6070600" y="3917950"/>
          <p14:tracePt t="178898" x="6070600" y="3924300"/>
          <p14:tracePt t="178919" x="6070600" y="3949700"/>
          <p14:tracePt t="178932" x="6070600" y="3956050"/>
          <p14:tracePt t="179085" x="6057900" y="3956050"/>
          <p14:tracePt t="179093" x="6051550" y="3956050"/>
          <p14:tracePt t="179101" x="6026150" y="3956050"/>
          <p14:tracePt t="179116" x="6000750" y="3956050"/>
          <p14:tracePt t="179132" x="5899150" y="3956050"/>
          <p14:tracePt t="179149" x="5822950" y="3981450"/>
          <p14:tracePt t="179166" x="5746750" y="4000500"/>
          <p14:tracePt t="179182" x="5670550" y="4006850"/>
          <p14:tracePt t="179201" x="5600700" y="4006850"/>
          <p14:tracePt t="179215" x="5524500" y="4006850"/>
          <p14:tracePt t="179232" x="5454650" y="4006850"/>
          <p14:tracePt t="179253" x="5391150" y="4006850"/>
          <p14:tracePt t="179266" x="5314950" y="4013200"/>
          <p14:tracePt t="179285" x="5200650" y="4013200"/>
          <p14:tracePt t="179299" x="5156200" y="4013200"/>
          <p14:tracePt t="179317" x="5010150" y="4013200"/>
          <p14:tracePt t="179332" x="4914900" y="4013200"/>
          <p14:tracePt t="179349" x="4819650" y="4013200"/>
          <p14:tracePt t="179366" x="4730750" y="4013200"/>
          <p14:tracePt t="179382" x="4686300" y="4013200"/>
          <p14:tracePt t="179398" x="4654550" y="4013200"/>
          <p14:tracePt t="179415" x="4641850" y="4013200"/>
          <p14:tracePt t="179596" x="4648200" y="4013200"/>
          <p14:tracePt t="179615" x="4686300" y="4013200"/>
          <p14:tracePt t="179632" x="4768850" y="4013200"/>
          <p14:tracePt t="179649" x="4883150" y="3962400"/>
          <p14:tracePt t="179665" x="4991100" y="3886200"/>
          <p14:tracePt t="179686" x="5086350" y="3835400"/>
          <p14:tracePt t="179698" x="5181600" y="3797300"/>
          <p14:tracePt t="179715" x="5276850" y="3771900"/>
          <p14:tracePt t="179732" x="5378450" y="3752850"/>
          <p14:tracePt t="179737" x="5416550" y="3746500"/>
          <p14:tracePt t="179750" x="5461000" y="3746500"/>
          <p14:tracePt t="179766" x="5473700" y="3746500"/>
          <p14:tracePt t="179782" x="5480050" y="3746500"/>
          <p14:tracePt t="179799" x="5499100" y="3746500"/>
          <p14:tracePt t="179815" x="5518150" y="3746500"/>
          <p14:tracePt t="179832" x="5524500" y="3740150"/>
          <p14:tracePt t="179865" x="5524500" y="3733800"/>
          <p14:tracePt t="179942" x="5524500" y="3727450"/>
          <p14:tracePt t="179950" x="5524500" y="3714750"/>
          <p14:tracePt t="179965" x="5524500" y="3689350"/>
          <p14:tracePt t="179982" x="5524500" y="3657600"/>
          <p14:tracePt t="180002" x="5543550" y="3638550"/>
          <p14:tracePt t="180009" x="5556250" y="3632200"/>
          <p14:tracePt t="180013" x="5562600" y="3625850"/>
          <p14:tracePt t="180022" x="5575300" y="3619500"/>
          <p14:tracePt t="180032" x="5588000" y="3619500"/>
          <p14:tracePt t="180049" x="5607050" y="3613150"/>
          <p14:tracePt t="180196" x="5613400" y="3613150"/>
          <p14:tracePt t="180204" x="5626100" y="3613150"/>
          <p14:tracePt t="180217" x="5645150" y="3613150"/>
          <p14:tracePt t="180233" x="5695950" y="3613150"/>
          <p14:tracePt t="180251" x="5759450" y="3613150"/>
          <p14:tracePt t="180266" x="5810250" y="3613150"/>
          <p14:tracePt t="180282" x="5822950" y="3606800"/>
          <p14:tracePt t="180412" x="5829300" y="3606800"/>
          <p14:tracePt t="180422" x="5848350" y="3606800"/>
          <p14:tracePt t="180434" x="5867400" y="3606800"/>
          <p14:tracePt t="180445" x="5924550" y="3606800"/>
          <p14:tracePt t="180451" x="5943600" y="3606800"/>
          <p14:tracePt t="180465" x="5956300" y="3606800"/>
          <p14:tracePt t="180482" x="5969000" y="3606800"/>
          <p14:tracePt t="180573" x="5969000" y="3600450"/>
          <p14:tracePt t="180581" x="5949950" y="3600450"/>
          <p14:tracePt t="180587" x="5918200" y="3600450"/>
          <p14:tracePt t="180599" x="5867400" y="3600450"/>
          <p14:tracePt t="180615" x="5753100" y="3632200"/>
          <p14:tracePt t="180633" x="5632450" y="3676650"/>
          <p14:tracePt t="180649" x="5543550" y="3708400"/>
          <p14:tracePt t="180665" x="5486400" y="3727450"/>
          <p14:tracePt t="180682" x="5467350" y="3733800"/>
          <p14:tracePt t="180950" x="5467350" y="3727450"/>
          <p14:tracePt t="181044" x="5473700" y="3727450"/>
          <p14:tracePt t="181052" x="5480050" y="3727450"/>
          <p14:tracePt t="181070" x="5511800" y="3746500"/>
          <p14:tracePt t="181082" x="5524500" y="3746500"/>
          <p14:tracePt t="181099" x="5537200" y="3752850"/>
          <p14:tracePt t="181117" x="5594350" y="3752850"/>
          <p14:tracePt t="181126" x="5619750" y="3746500"/>
          <p14:tracePt t="181133" x="5651500" y="3740150"/>
          <p14:tracePt t="181149" x="5715000" y="3702050"/>
          <p14:tracePt t="181170" x="5746750" y="3676650"/>
          <p14:tracePt t="181182" x="5759450" y="3670300"/>
          <p14:tracePt t="181233" x="5753100" y="3670300"/>
          <p14:tracePt t="181252" x="5740400" y="3670300"/>
          <p14:tracePt t="181265" x="5740400" y="3676650"/>
          <p14:tracePt t="181353" x="5734050" y="3683000"/>
          <p14:tracePt t="181360" x="5727700" y="3695700"/>
          <p14:tracePt t="181367" x="5721350" y="3708400"/>
          <p14:tracePt t="181382" x="5676900" y="3740150"/>
          <p14:tracePt t="181399" x="5632450" y="3746500"/>
          <p14:tracePt t="181418" x="5594350" y="3759200"/>
          <p14:tracePt t="181432" x="5556250" y="3759200"/>
          <p14:tracePt t="181438" x="5543550" y="3759200"/>
          <p14:tracePt t="181448" x="5530850" y="3759200"/>
          <p14:tracePt t="181465" x="5524500" y="3759200"/>
          <p14:tracePt t="181482" x="5518150" y="3759200"/>
          <p14:tracePt t="181500" x="5499100" y="3721100"/>
          <p14:tracePt t="181505" x="5486400" y="3702050"/>
          <p14:tracePt t="181519" x="5461000" y="3676650"/>
          <p14:tracePt t="181532" x="5448300" y="3663950"/>
          <p14:tracePt t="181548" x="5441950" y="3657600"/>
          <p14:tracePt t="181568" x="5435600" y="3644900"/>
          <p14:tracePt t="181572" x="5429250" y="3638550"/>
          <p14:tracePt t="181582" x="5416550" y="3625850"/>
          <p14:tracePt t="181599" x="5416550" y="3606800"/>
          <p14:tracePt t="181615" x="5416550" y="3600450"/>
          <p14:tracePt t="181677" x="5416550" y="3606800"/>
          <p14:tracePt t="181690" x="5416550" y="3613150"/>
          <p14:tracePt t="181698" x="5416550" y="3625850"/>
          <p14:tracePt t="181716" x="5441950" y="3663950"/>
          <p14:tracePt t="181734" x="5480050" y="3714750"/>
          <p14:tracePt t="181751" x="5511800" y="3733800"/>
          <p14:tracePt t="181765" x="5543550" y="3746500"/>
          <p14:tracePt t="181782" x="5581650" y="3746500"/>
          <p14:tracePt t="181800" x="5626100" y="3746500"/>
          <p14:tracePt t="181815" x="5664200" y="3727450"/>
          <p14:tracePt t="181832" x="5689600" y="3695700"/>
          <p14:tracePt t="181850" x="5715000" y="3663950"/>
          <p14:tracePt t="181865" x="5734050" y="3638550"/>
          <p14:tracePt t="181882" x="5740400" y="3625850"/>
          <p14:tracePt t="181988" x="5740400" y="3632200"/>
          <p14:tracePt t="182002" x="5740400" y="3638550"/>
          <p14:tracePt t="182006" x="5740400" y="3644900"/>
          <p14:tracePt t="182015" x="5740400" y="3657600"/>
          <p14:tracePt t="182032" x="5721350" y="3683000"/>
          <p14:tracePt t="182048" x="5702300" y="3708400"/>
          <p14:tracePt t="182065" x="5664200" y="3733800"/>
          <p14:tracePt t="182082" x="5613400" y="3746500"/>
          <p14:tracePt t="182099" x="5562600" y="3765550"/>
          <p14:tracePt t="182102" x="5543550" y="3771900"/>
          <p14:tracePt t="182115" x="5530850" y="3771900"/>
          <p14:tracePt t="182132" x="5518150" y="3771900"/>
          <p14:tracePt t="182149" x="5505450" y="3771900"/>
          <p14:tracePt t="182165" x="5492750" y="3740150"/>
          <p14:tracePt t="182182" x="5480050" y="3702050"/>
          <p14:tracePt t="182201" x="5461000" y="3676650"/>
          <p14:tracePt t="182216" x="5448300" y="3651250"/>
          <p14:tracePt t="182232" x="5441950" y="3644900"/>
          <p14:tracePt t="182322" x="5448300" y="3657600"/>
          <p14:tracePt t="182327" x="5461000" y="3676650"/>
          <p14:tracePt t="182332" x="5473700" y="3689350"/>
          <p14:tracePt t="182349" x="5499100" y="3727450"/>
          <p14:tracePt t="182365" x="5518150" y="3740150"/>
          <p14:tracePt t="182382" x="5537200" y="3746500"/>
          <p14:tracePt t="182389" x="5537200" y="3752850"/>
          <p14:tracePt t="182443" x="5537200" y="3759200"/>
          <p14:tracePt t="182453" x="5537200" y="3765550"/>
          <p14:tracePt t="182465" x="5537200" y="3771900"/>
          <p14:tracePt t="182542" x="5530850" y="3771900"/>
          <p14:tracePt t="182561" x="5524500" y="3771900"/>
          <p14:tracePt t="182568" x="5518150" y="3771900"/>
          <p14:tracePt t="182582" x="5505450" y="3771900"/>
          <p14:tracePt t="182599" x="5492750" y="3771900"/>
          <p14:tracePt t="182615" x="5486400" y="3771900"/>
          <p14:tracePt t="182665" x="5480050" y="3771900"/>
          <p14:tracePt t="182686" x="5473700" y="3771900"/>
          <p14:tracePt t="182700" x="5467350" y="3752850"/>
          <p14:tracePt t="182762" x="5467350" y="3746500"/>
          <p14:tracePt t="182768" x="5461000" y="3740150"/>
          <p14:tracePt t="182782" x="5461000" y="3727450"/>
          <p14:tracePt t="182802" x="5461000" y="3721100"/>
          <p14:tracePt t="182816" x="5461000" y="3708400"/>
          <p14:tracePt t="182832" x="5461000" y="3702050"/>
          <p14:tracePt t="182849" x="5461000" y="3689350"/>
          <p14:tracePt t="182925" x="5473700" y="3683000"/>
          <p14:tracePt t="182937" x="5480050" y="3683000"/>
          <p14:tracePt t="182945" x="5486400" y="3683000"/>
          <p14:tracePt t="182951" x="5492750" y="3676650"/>
          <p14:tracePt t="182965" x="5505450" y="3676650"/>
          <p14:tracePt t="183036" x="5511800" y="3676650"/>
          <p14:tracePt t="183046" x="5524500" y="3676650"/>
          <p14:tracePt t="183067" x="5556250" y="3676650"/>
          <p14:tracePt t="183082" x="5575300" y="3676650"/>
          <p14:tracePt t="183099" x="5588000" y="3676650"/>
          <p14:tracePt t="183196" x="5588000" y="3683000"/>
          <p14:tracePt t="183215" x="5588000" y="3689350"/>
          <p14:tracePt t="183233" x="5588000" y="3702050"/>
          <p14:tracePt t="183250" x="5588000" y="3714750"/>
          <p14:tracePt t="183265" x="5588000" y="3721100"/>
          <p14:tracePt t="183282" x="5588000" y="3727450"/>
          <p14:tracePt t="183298" x="5581650" y="3733800"/>
          <p14:tracePt t="183317" x="5575300" y="3740150"/>
          <p14:tracePt t="183332" x="5575300" y="3746500"/>
          <p14:tracePt t="183349" x="5562600" y="3759200"/>
          <p14:tracePt t="183365" x="5562600" y="3765550"/>
          <p14:tracePt t="183382" x="5556250" y="3771900"/>
          <p14:tracePt t="183440" x="5556250" y="3778250"/>
          <p14:tracePt t="183451" x="5549900" y="3784600"/>
          <p14:tracePt t="183482" x="5543550" y="3797300"/>
          <p14:tracePt t="183531" x="5537200" y="3797300"/>
          <p14:tracePt t="183560" x="5530850" y="3797300"/>
          <p14:tracePt t="183570" x="5524500" y="3797300"/>
          <p14:tracePt t="183582" x="5518150" y="3797300"/>
          <p14:tracePt t="183599" x="5511800" y="3797300"/>
          <p14:tracePt t="183718" x="5511800" y="3790950"/>
          <p14:tracePt t="184079" x="5518150" y="3790950"/>
          <p14:tracePt t="184084" x="5524500" y="3784600"/>
          <p14:tracePt t="184098" x="5530850" y="3784600"/>
          <p14:tracePt t="184115" x="5537200" y="3778250"/>
          <p14:tracePt t="184132" x="5537200" y="3771900"/>
          <p14:tracePt t="184313" x="5543550" y="3771900"/>
          <p14:tracePt t="184327" x="5549900" y="3771900"/>
          <p14:tracePt t="184333" x="5562600" y="3771900"/>
          <p14:tracePt t="184349" x="5575300" y="3771900"/>
          <p14:tracePt t="184366" x="5600700" y="3771900"/>
          <p14:tracePt t="184382" x="5613400" y="3771900"/>
          <p14:tracePt t="184399" x="5619750" y="3771900"/>
          <p14:tracePt t="184549" x="5613400" y="3771900"/>
          <p14:tracePt t="184569" x="5607050" y="3771900"/>
          <p14:tracePt t="184577" x="5594350" y="3771900"/>
          <p14:tracePt t="184583" x="5588000" y="3771900"/>
          <p14:tracePt t="184599" x="5562600" y="3771900"/>
          <p14:tracePt t="184616" x="5549900" y="3765550"/>
          <p14:tracePt t="184632" x="5537200" y="3765550"/>
          <p14:tracePt t="184650" x="5537200" y="3759200"/>
          <p14:tracePt t="185548" x="5530850" y="3765550"/>
          <p14:tracePt t="185560" x="5511800" y="3778250"/>
          <p14:tracePt t="185568" x="5499100" y="3784600"/>
          <p14:tracePt t="185582" x="5441950" y="3797300"/>
          <p14:tracePt t="185599" x="5378450" y="3816350"/>
          <p14:tracePt t="185617" x="5321300" y="3835400"/>
          <p14:tracePt t="185632" x="5270500" y="3854450"/>
          <p14:tracePt t="185649" x="5213350" y="3873500"/>
          <p14:tracePt t="185652" x="5175250" y="3879850"/>
          <p14:tracePt t="185669" x="5143500" y="3892550"/>
          <p14:tracePt t="185682" x="5086350" y="3911600"/>
          <p14:tracePt t="185694" x="5060950" y="3924300"/>
          <p14:tracePt t="185699" x="5041900" y="3937000"/>
          <p14:tracePt t="185706" x="5029200" y="3949700"/>
          <p14:tracePt t="185716" x="4991100" y="3962400"/>
          <p14:tracePt t="185732" x="4972050" y="3981450"/>
          <p14:tracePt t="185751" x="4959350" y="4000500"/>
          <p14:tracePt t="185766" x="4953000" y="4013200"/>
          <p14:tracePt t="185782" x="4953000" y="4019550"/>
          <p14:tracePt t="185832" x="4940300" y="4019550"/>
          <p14:tracePt t="185849" x="4914900" y="4019550"/>
          <p14:tracePt t="185866" x="4883150" y="4019550"/>
          <p14:tracePt t="185884" x="4851400" y="4032250"/>
          <p14:tracePt t="185909" x="4838700" y="4044950"/>
          <p14:tracePt t="185932" x="4832350" y="4051300"/>
          <p14:tracePt t="185950" x="4826000" y="4051300"/>
          <p14:tracePt t="185965" x="4819650" y="4051300"/>
          <p14:tracePt t="185982" x="4813300" y="4051300"/>
          <p14:tracePt t="186001" x="4813300" y="4057650"/>
          <p14:tracePt t="186016" x="4806950" y="4057650"/>
          <p14:tracePt t="186034" x="4794250" y="4057650"/>
          <p14:tracePt t="186049" x="4775200" y="4057650"/>
          <p14:tracePt t="186067" x="4762500" y="4064000"/>
          <p14:tracePt t="186069" x="4749800" y="4064000"/>
          <p14:tracePt t="186082" x="4749800" y="4070350"/>
          <p14:tracePt t="186099" x="4737100" y="4070350"/>
          <p14:tracePt t="186132" x="4737100" y="4076700"/>
          <p14:tracePt t="186156" x="4730750" y="4076700"/>
          <p14:tracePt t="186172" x="4724400" y="4076700"/>
          <p14:tracePt t="186199" x="4718050" y="4070350"/>
          <p14:tracePt t="186204" x="4711700" y="4070350"/>
          <p14:tracePt t="186215" x="4705350" y="4070350"/>
          <p14:tracePt t="186232" x="4673600" y="4064000"/>
          <p14:tracePt t="186251" x="4635500" y="4064000"/>
          <p14:tracePt t="186266" x="4591050" y="4064000"/>
          <p14:tracePt t="186282" x="4559300" y="4064000"/>
          <p14:tracePt t="186284" x="4546600" y="4064000"/>
          <p14:tracePt t="186299" x="4533900" y="4064000"/>
          <p14:tracePt t="186315" x="4521200" y="4064000"/>
          <p14:tracePt t="186468" x="4514850" y="4064000"/>
          <p14:tracePt t="186532" x="4514850" y="4057650"/>
          <p14:tracePt t="186581" x="4514850" y="4051300"/>
          <p14:tracePt t="186591" x="4521200" y="4044950"/>
          <p14:tracePt t="186606" x="4521200" y="4038600"/>
          <p14:tracePt t="186615" x="4521200" y="4032250"/>
          <p14:tracePt t="186649" x="4527550" y="4032250"/>
          <p14:tracePt t="186881" x="4546600" y="4032250"/>
          <p14:tracePt t="186889" x="4578350" y="4032250"/>
          <p14:tracePt t="186900" x="4686300" y="4032250"/>
          <p14:tracePt t="186916" x="4743450" y="4032250"/>
          <p14:tracePt t="186935" x="4921250" y="4032250"/>
          <p14:tracePt t="186948" x="5022850" y="4032250"/>
          <p14:tracePt t="186965" x="5118100" y="4032250"/>
          <p14:tracePt t="186982" x="5181600" y="4032250"/>
          <p14:tracePt t="187000" x="5219700" y="4032250"/>
          <p14:tracePt t="187017" x="5226050" y="4025900"/>
          <p14:tracePt t="187094" x="5232400" y="4025900"/>
          <p14:tracePt t="187100" x="5245100" y="4025900"/>
          <p14:tracePt t="187109" x="5257800" y="4025900"/>
          <p14:tracePt t="187118" x="5276850" y="4025900"/>
          <p14:tracePt t="187132" x="5308600" y="4025900"/>
          <p14:tracePt t="187149" x="5346700" y="4025900"/>
          <p14:tracePt t="187170" x="5378450" y="4025900"/>
          <p14:tracePt t="187173" x="5391150" y="4025900"/>
          <p14:tracePt t="187182" x="5410200" y="4025900"/>
          <p14:tracePt t="187190" x="5416550" y="4025900"/>
          <p14:tracePt t="187203" x="5435600" y="4025900"/>
          <p14:tracePt t="187216" x="5461000" y="4025900"/>
          <p14:tracePt t="187232" x="5492750" y="4025900"/>
          <p14:tracePt t="187250" x="5511800" y="4025900"/>
          <p14:tracePt t="187266" x="5518150" y="4025900"/>
          <p14:tracePt t="187283" x="5524500" y="4025900"/>
          <p14:tracePt t="188215" x="5511800" y="4025900"/>
          <p14:tracePt t="188221" x="5505450" y="4025900"/>
          <p14:tracePt t="188232" x="5486400" y="4025900"/>
          <p14:tracePt t="188251" x="5435600" y="4019550"/>
          <p14:tracePt t="188265" x="5340350" y="4019550"/>
          <p14:tracePt t="188282" x="5168900" y="4019550"/>
          <p14:tracePt t="188299" x="4914900" y="4019550"/>
          <p14:tracePt t="188301" x="4775200" y="4019550"/>
          <p14:tracePt t="188315" x="4641850" y="4019550"/>
          <p14:tracePt t="188332" x="4229100" y="4019550"/>
          <p14:tracePt t="188349" x="4000500" y="4019550"/>
          <p14:tracePt t="188365" x="3797300" y="4019550"/>
          <p14:tracePt t="188382" x="3619500" y="4019550"/>
          <p14:tracePt t="188399" x="3454400" y="4019550"/>
          <p14:tracePt t="188404" x="3378200" y="4019550"/>
          <p14:tracePt t="188416" x="3308350" y="4019550"/>
          <p14:tracePt t="188436" x="3181350" y="4025900"/>
          <p14:tracePt t="188449" x="3079750" y="4032250"/>
          <p14:tracePt t="188465" x="3009900" y="4051300"/>
          <p14:tracePt t="188468" x="2984500" y="4057650"/>
          <p14:tracePt t="188485" x="2959100" y="4070350"/>
          <p14:tracePt t="188491" x="2933700" y="4076700"/>
          <p14:tracePt t="188493" x="2914650" y="4089400"/>
          <p14:tracePt t="188518" x="2825750" y="4121150"/>
          <p14:tracePt t="188532" x="2781300" y="4146550"/>
          <p14:tracePt t="188551" x="2762250" y="4165600"/>
          <p14:tracePt t="188569" x="2755900" y="4171950"/>
          <p14:tracePt t="188579" x="2743200" y="4171950"/>
          <p14:tracePt t="188581" x="2736850" y="4171950"/>
          <p14:tracePt t="188589" x="2730500" y="4178300"/>
          <p14:tracePt t="188599" x="2724150" y="4184650"/>
          <p14:tracePt t="188616" x="2698750" y="4197350"/>
          <p14:tracePt t="188633" x="2679700" y="4222750"/>
          <p14:tracePt t="188649" x="2660650" y="4235450"/>
          <p14:tracePt t="188666" x="2641600" y="4235450"/>
          <p14:tracePt t="188672" x="2635250" y="4235450"/>
          <p14:tracePt t="188682" x="2628900" y="4235450"/>
          <p14:tracePt t="188695" x="2603500" y="4235450"/>
          <p14:tracePt t="188700" x="2584450" y="4235450"/>
          <p14:tracePt t="188717" x="2540000" y="4235450"/>
          <p14:tracePt t="188733" x="2482850" y="4235450"/>
          <p14:tracePt t="188753" x="2438400" y="4235450"/>
          <p14:tracePt t="188765" x="2406650" y="4235450"/>
          <p14:tracePt t="188782" x="2374900" y="4235450"/>
          <p14:tracePt t="188799" x="2349500" y="4235450"/>
          <p14:tracePt t="188815" x="2305050" y="4235450"/>
          <p14:tracePt t="188832" x="2254250" y="4235450"/>
          <p14:tracePt t="188849" x="2197100" y="4235450"/>
          <p14:tracePt t="188865" x="2139950" y="4235450"/>
          <p14:tracePt t="188882" x="2082800" y="4235450"/>
          <p14:tracePt t="188885" x="2057400" y="4241800"/>
          <p14:tracePt t="188899" x="2044700" y="4241800"/>
          <p14:tracePt t="188915" x="2025650" y="4241800"/>
          <p14:tracePt t="188919" x="2019300" y="4241800"/>
          <p14:tracePt t="188932" x="2012950" y="4241800"/>
          <p14:tracePt t="188965" x="2006600" y="4241800"/>
          <p14:tracePt t="188982" x="1993900" y="4248150"/>
          <p14:tracePt t="189000" x="1968500" y="4254500"/>
          <p14:tracePt t="189017" x="1930400" y="4254500"/>
          <p14:tracePt t="189032" x="1892300" y="4254500"/>
          <p14:tracePt t="189049" x="1860550" y="4260850"/>
          <p14:tracePt t="189067" x="1847850" y="4273550"/>
          <p14:tracePt t="189342" x="1854200" y="4273550"/>
          <p14:tracePt t="189349" x="1866900" y="4273550"/>
          <p14:tracePt t="189365" x="1898650" y="4273550"/>
          <p14:tracePt t="189382" x="1930400" y="4273550"/>
          <p14:tracePt t="189399" x="1974850" y="4273550"/>
          <p14:tracePt t="189415" x="2019300" y="4273550"/>
          <p14:tracePt t="189432" x="2063750" y="4273550"/>
          <p14:tracePt t="189449" x="2108200" y="4273550"/>
          <p14:tracePt t="189467" x="2165350" y="4273550"/>
          <p14:tracePt t="189482" x="2216150" y="4273550"/>
          <p14:tracePt t="189501" x="2292350" y="4273550"/>
          <p14:tracePt t="189515" x="2317750" y="4273550"/>
          <p14:tracePt t="189532" x="2368550" y="4273550"/>
          <p14:tracePt t="189536" x="2393950" y="4273550"/>
          <p14:tracePt t="189549" x="2432050" y="4273550"/>
          <p14:tracePt t="189567" x="2470150" y="4273550"/>
          <p14:tracePt t="189582" x="2514600" y="4273550"/>
          <p14:tracePt t="189599" x="2552700" y="4273550"/>
          <p14:tracePt t="189615" x="2584450" y="4273550"/>
          <p14:tracePt t="189632" x="2616200" y="4273550"/>
          <p14:tracePt t="189650" x="2647950" y="4273550"/>
          <p14:tracePt t="189656" x="2673350" y="4273550"/>
          <p14:tracePt t="189666" x="2698750" y="4273550"/>
          <p14:tracePt t="189682" x="2743200" y="4273550"/>
          <p14:tracePt t="189689" x="2768600" y="4273550"/>
          <p14:tracePt t="189699" x="2794000" y="4273550"/>
          <p14:tracePt t="189716" x="2838450" y="4273550"/>
          <p14:tracePt t="189721" x="2857500" y="4273550"/>
          <p14:tracePt t="189732" x="2889250" y="4273550"/>
          <p14:tracePt t="189750" x="2908300" y="4273550"/>
          <p14:tracePt t="189765" x="2940050" y="4273550"/>
          <p14:tracePt t="189782" x="2971800" y="4273550"/>
          <p14:tracePt t="189799" x="3016250" y="4273550"/>
          <p14:tracePt t="189817" x="3054350" y="4273550"/>
          <p14:tracePt t="189832" x="3092450" y="4273550"/>
          <p14:tracePt t="189849" x="3124200" y="4273550"/>
          <p14:tracePt t="189865" x="3143250" y="4273550"/>
          <p14:tracePt t="189882" x="3155950" y="4273550"/>
          <p14:tracePt t="189887" x="3162300" y="4273550"/>
          <p14:tracePt t="189898" x="3168650" y="4273550"/>
          <p14:tracePt t="189915" x="3187700" y="4273550"/>
          <p14:tracePt t="189932" x="3238500" y="4273550"/>
          <p14:tracePt t="189949" x="3263900" y="4273550"/>
          <p14:tracePt t="189965" x="3295650" y="4273550"/>
          <p14:tracePt t="189985" x="3321050" y="4273550"/>
          <p14:tracePt t="190000" x="3359150" y="4273550"/>
          <p14:tracePt t="190015" x="3403600" y="4273550"/>
          <p14:tracePt t="190032" x="3454400" y="4273550"/>
          <p14:tracePt t="190052" x="3536950" y="4273550"/>
          <p14:tracePt t="190065" x="3556000" y="4273550"/>
          <p14:tracePt t="190082" x="3594100" y="4267200"/>
          <p14:tracePt t="190099" x="3619500" y="4267200"/>
          <p14:tracePt t="190102" x="3625850" y="4267200"/>
          <p14:tracePt t="190129" x="3632200" y="4267200"/>
          <p14:tracePt t="190157" x="3638550" y="4267200"/>
          <p14:tracePt t="190168" x="3644900" y="4267200"/>
          <p14:tracePt t="190182" x="3670300" y="4267200"/>
          <p14:tracePt t="190199" x="3702050" y="4267200"/>
          <p14:tracePt t="190215" x="3727450" y="4267200"/>
          <p14:tracePt t="190233" x="3746500" y="4267200"/>
          <p14:tracePt t="190252" x="3759200" y="4267200"/>
          <p14:tracePt t="190377" x="3771900" y="4267200"/>
          <p14:tracePt t="190382" x="3784600" y="4267200"/>
          <p14:tracePt t="190399" x="3816350" y="4267200"/>
          <p14:tracePt t="190416" x="3822700" y="4267200"/>
          <p14:tracePt t="191397" x="3810000" y="4260850"/>
          <p14:tracePt t="191404" x="3797300" y="4260850"/>
          <p14:tracePt t="191415" x="3790950" y="4260850"/>
          <p14:tracePt t="191432" x="3746500" y="4260850"/>
          <p14:tracePt t="191449" x="3683000" y="4260850"/>
          <p14:tracePt t="191465" x="3619500" y="4260850"/>
          <p14:tracePt t="191484" x="3524250" y="4260850"/>
          <p14:tracePt t="191501" x="3460750" y="4260850"/>
          <p14:tracePt t="191516" x="3429000" y="4260850"/>
          <p14:tracePt t="191532" x="3333750" y="4260850"/>
          <p14:tracePt t="191549" x="3270250" y="4260850"/>
          <p14:tracePt t="191568" x="3200400" y="4260850"/>
          <p14:tracePt t="191582" x="3143250" y="4260850"/>
          <p14:tracePt t="191599" x="3086100" y="4260850"/>
          <p14:tracePt t="191615" x="3028950" y="4260850"/>
          <p14:tracePt t="191632" x="2965450" y="4260850"/>
          <p14:tracePt t="191649" x="2889250" y="4260850"/>
          <p14:tracePt t="191668" x="2844800" y="4260850"/>
          <p14:tracePt t="191682" x="2813050" y="4260850"/>
          <p14:tracePt t="191695" x="2787650" y="4260850"/>
          <p14:tracePt t="191700" x="2774950" y="4260850"/>
          <p14:tracePt t="191708" x="2755900" y="4260850"/>
          <p14:tracePt t="191717" x="2736850" y="4260850"/>
          <p14:tracePt t="191732" x="2717800" y="4260850"/>
          <p14:tracePt t="191751" x="2667000" y="4260850"/>
          <p14:tracePt t="191766" x="2616200" y="4260850"/>
          <p14:tracePt t="191782" x="2546350" y="4260850"/>
          <p14:tracePt t="191799" x="2476500" y="4260850"/>
          <p14:tracePt t="191815" x="2419350" y="4260850"/>
          <p14:tracePt t="191832" x="2374900" y="4254500"/>
          <p14:tracePt t="191849" x="2330450" y="4254500"/>
          <p14:tracePt t="191865" x="2273300" y="4254500"/>
          <p14:tracePt t="191882" x="2241550" y="4248150"/>
          <p14:tracePt t="191884" x="2228850" y="4248150"/>
          <p14:tracePt t="191899" x="2222500" y="4248150"/>
          <p14:tracePt t="191915" x="2216150" y="4248150"/>
          <p14:tracePt t="192066" x="2203450" y="4248150"/>
          <p14:tracePt t="192071" x="2190750" y="4248150"/>
          <p14:tracePt t="192082" x="2165350" y="4248150"/>
          <p14:tracePt t="192099" x="2127250" y="4248150"/>
          <p14:tracePt t="192115" x="2114550" y="4248150"/>
          <p14:tracePt t="192132" x="2095500" y="4248150"/>
          <p14:tracePt t="192149" x="2076450" y="4254500"/>
          <p14:tracePt t="192166" x="2051050" y="4254500"/>
          <p14:tracePt t="192185" x="2025650" y="4254500"/>
          <p14:tracePt t="192199" x="2012950" y="4254500"/>
          <p14:tracePt t="192487" x="2012950" y="4260850"/>
          <p14:tracePt t="192492" x="2012950" y="4273550"/>
          <p14:tracePt t="192504" x="2012950" y="4279900"/>
          <p14:tracePt t="192516" x="2000250" y="4286250"/>
          <p14:tracePt t="192844" x="2006600" y="4286250"/>
          <p14:tracePt t="192852" x="2019300" y="4286250"/>
          <p14:tracePt t="192865" x="2038350" y="4286250"/>
          <p14:tracePt t="192882" x="2082800" y="4286250"/>
          <p14:tracePt t="192888" x="2108200" y="4286250"/>
          <p14:tracePt t="192904" x="2146300" y="4286250"/>
          <p14:tracePt t="192915" x="2171700" y="4286250"/>
          <p14:tracePt t="192935" x="2266950" y="4286250"/>
          <p14:tracePt t="192949" x="2330450" y="4286250"/>
          <p14:tracePt t="192965" x="2406650" y="4286250"/>
          <p14:tracePt t="192982" x="2489200" y="4286250"/>
          <p14:tracePt t="193000" x="2559050" y="4292600"/>
          <p14:tracePt t="193004" x="2597150" y="4292600"/>
          <p14:tracePt t="193017" x="2616200" y="4292600"/>
          <p14:tracePt t="193032" x="2654300" y="4292600"/>
          <p14:tracePt t="193049" x="2692400" y="4292600"/>
          <p14:tracePt t="193065" x="2736850" y="4292600"/>
          <p14:tracePt t="193082" x="2774950" y="4292600"/>
          <p14:tracePt t="193099" x="2819400" y="4292600"/>
          <p14:tracePt t="193101" x="2844800" y="4292600"/>
          <p14:tracePt t="193116" x="2863850" y="4286250"/>
          <p14:tracePt t="193132" x="2933700" y="4286250"/>
          <p14:tracePt t="193149" x="2984500" y="4286250"/>
          <p14:tracePt t="193170" x="3035300" y="4286250"/>
          <p14:tracePt t="193185" x="3079750" y="4286250"/>
          <p14:tracePt t="193190" x="3105150" y="4286250"/>
          <p14:tracePt t="193199" x="3130550" y="4286250"/>
          <p14:tracePt t="193217" x="3181350" y="4286250"/>
          <p14:tracePt t="193232" x="3225800" y="4286250"/>
          <p14:tracePt t="193250" x="3257550" y="4286250"/>
          <p14:tracePt t="193254" x="3263900" y="4286250"/>
          <p14:tracePt t="193266" x="3276600" y="4286250"/>
          <p14:tracePt t="193282" x="3302000" y="4286250"/>
          <p14:tracePt t="193299" x="3314700" y="4286250"/>
          <p14:tracePt t="193302" x="3327400" y="4286250"/>
          <p14:tracePt t="193315" x="3340100" y="4286250"/>
          <p14:tracePt t="193316" x="3359150" y="4286250"/>
          <p14:tracePt t="193332" x="3397250" y="4286250"/>
          <p14:tracePt t="193349" x="3435350" y="4286250"/>
          <p14:tracePt t="193365" x="3460750" y="4286250"/>
          <p14:tracePt t="193382" x="3486150" y="4286250"/>
          <p14:tracePt t="193399" x="3517900" y="4286250"/>
          <p14:tracePt t="193416" x="3543300" y="4286250"/>
          <p14:tracePt t="193434" x="3581400" y="4286250"/>
          <p14:tracePt t="193441" x="3600450" y="4286250"/>
          <p14:tracePt t="193448" x="3619500" y="4286250"/>
          <p14:tracePt t="193465" x="3644900" y="4286250"/>
          <p14:tracePt t="193482" x="3683000" y="4286250"/>
          <p14:tracePt t="193500" x="3733800" y="4286250"/>
          <p14:tracePt t="193517" x="3759200" y="4286250"/>
          <p14:tracePt t="193532" x="3784600" y="4286250"/>
          <p14:tracePt t="193549" x="3803650" y="4286250"/>
          <p14:tracePt t="193624" x="3810000" y="4286250"/>
          <p14:tracePt t="193631" x="3816350" y="4286250"/>
          <p14:tracePt t="193638" x="3829050" y="4286250"/>
          <p14:tracePt t="193649" x="3841750" y="4286250"/>
          <p14:tracePt t="193666" x="3860800" y="4286250"/>
          <p14:tracePt t="193686" x="3873500" y="4286250"/>
          <p14:tracePt t="195191" x="3848100" y="4286250"/>
          <p14:tracePt t="195197" x="3803650" y="4286250"/>
          <p14:tracePt t="195215" x="3714750" y="4286250"/>
          <p14:tracePt t="195232" x="3613150" y="4279900"/>
          <p14:tracePt t="195252" x="3511550" y="4279900"/>
          <p14:tracePt t="195266" x="3422650" y="4279900"/>
          <p14:tracePt t="195282" x="3359150" y="4279900"/>
          <p14:tracePt t="195299" x="3289300" y="4279900"/>
          <p14:tracePt t="195303" x="3257550" y="4279900"/>
          <p14:tracePt t="195320" x="3181350" y="4279900"/>
          <p14:tracePt t="195328" x="3149600" y="4279900"/>
          <p14:tracePt t="195337" x="3105150" y="4279900"/>
          <p14:tracePt t="195349" x="3022600" y="4279900"/>
          <p14:tracePt t="195366" x="2940050" y="4279900"/>
          <p14:tracePt t="195382" x="2857500" y="4279900"/>
          <p14:tracePt t="195399" x="2774950" y="4279900"/>
          <p14:tracePt t="195420" x="2692400" y="4279900"/>
          <p14:tracePt t="195436" x="2597150" y="4273550"/>
          <p14:tracePt t="195449" x="2495550" y="4260850"/>
          <p14:tracePt t="195466" x="2413000" y="4260850"/>
          <p14:tracePt t="195482" x="2381250" y="4260850"/>
          <p14:tracePt t="195489" x="2368550" y="4260850"/>
          <p14:tracePt t="195500" x="2355850" y="4260850"/>
          <p14:tracePt t="195532" x="2349500" y="4260850"/>
          <p14:tracePt t="195560" x="2336800" y="4260850"/>
          <p14:tracePt t="195567" x="2330450" y="4260850"/>
          <p14:tracePt t="195582" x="2311400" y="4254500"/>
          <p14:tracePt t="195599" x="2292350" y="4254500"/>
          <p14:tracePt t="195615" x="2260600" y="4254500"/>
          <p14:tracePt t="195632" x="2235200" y="4254500"/>
          <p14:tracePt t="195649" x="2184400" y="4254500"/>
          <p14:tracePt t="195666" x="2127250" y="4254500"/>
          <p14:tracePt t="195670" x="2101850" y="4254500"/>
          <p14:tracePt t="195682" x="2082800" y="4254500"/>
          <p14:tracePt t="195692" x="2070100" y="4254500"/>
          <p14:tracePt t="195696" x="2063750" y="4254500"/>
          <p14:tracePt t="195701" x="2057400" y="4254500"/>
          <p14:tracePt t="195720" x="2051050" y="4254500"/>
          <p14:tracePt t="195732" x="2044700" y="4254500"/>
          <p14:tracePt t="195766" x="2038350" y="4254500"/>
          <p14:tracePt t="195782" x="2032000" y="4254500"/>
          <p14:tracePt t="195799" x="2012950" y="4254500"/>
          <p14:tracePt t="195815" x="1981200" y="4254500"/>
          <p14:tracePt t="195832" x="1955800" y="4254500"/>
          <p14:tracePt t="195849" x="1943100" y="4254500"/>
          <p14:tracePt t="197192" x="1949450" y="4254500"/>
          <p14:tracePt t="197197" x="1968500" y="4254500"/>
          <p14:tracePt t="197204" x="1987550" y="4254500"/>
          <p14:tracePt t="197216" x="2012950" y="4254500"/>
          <p14:tracePt t="197232" x="2070100" y="4254500"/>
          <p14:tracePt t="197250" x="2146300" y="4254500"/>
          <p14:tracePt t="197266" x="2203450" y="4254500"/>
          <p14:tracePt t="197285" x="2247900" y="4254500"/>
          <p14:tracePt t="197300" x="2273300" y="4254500"/>
          <p14:tracePt t="197317" x="2279650" y="4254500"/>
          <p14:tracePt t="197388" x="2292350" y="4254500"/>
          <p14:tracePt t="197397" x="2324100" y="4254500"/>
          <p14:tracePt t="197404" x="2349500" y="4254500"/>
          <p14:tracePt t="197416" x="2400300" y="4254500"/>
          <p14:tracePt t="197437" x="2495550" y="4254500"/>
          <p14:tracePt t="197449" x="2609850" y="4254500"/>
          <p14:tracePt t="197465" x="2711450" y="4254500"/>
          <p14:tracePt t="197485" x="2844800" y="4254500"/>
          <p14:tracePt t="197500" x="2889250" y="4254500"/>
          <p14:tracePt t="197517" x="2927350" y="4254500"/>
          <p14:tracePt t="197532" x="2959100" y="4254500"/>
          <p14:tracePt t="197549" x="2984500" y="4248150"/>
          <p14:tracePt t="197565" x="3003550" y="4248150"/>
          <p14:tracePt t="197582" x="3022600" y="4248150"/>
          <p14:tracePt t="197599" x="3035300" y="4248150"/>
          <p14:tracePt t="197615" x="3048000" y="4248150"/>
          <p14:tracePt t="197632" x="3073400" y="4248150"/>
          <p14:tracePt t="197649" x="3130550" y="4248150"/>
          <p14:tracePt t="197670" x="3181350" y="4248150"/>
          <p14:tracePt t="197672" x="3206750" y="4248150"/>
          <p14:tracePt t="197686" x="3225800" y="4248150"/>
          <p14:tracePt t="197702" x="3282950" y="4248150"/>
          <p14:tracePt t="197717" x="3302000" y="4248150"/>
          <p14:tracePt t="197732" x="3333750" y="4248150"/>
          <p14:tracePt t="197751" x="3378200" y="4248150"/>
          <p14:tracePt t="197766" x="3422650" y="4248150"/>
          <p14:tracePt t="197782" x="3479800" y="4248150"/>
          <p14:tracePt t="197799" x="3530600" y="4248150"/>
          <p14:tracePt t="197815" x="3587750" y="4248150"/>
          <p14:tracePt t="197833" x="3651250" y="4248150"/>
          <p14:tracePt t="197849" x="3727450" y="4248150"/>
          <p14:tracePt t="197865" x="3803650" y="4248150"/>
          <p14:tracePt t="197882" x="3854450" y="4248150"/>
          <p14:tracePt t="197886" x="3873500" y="4248150"/>
          <p14:tracePt t="197899" x="3892550" y="4248150"/>
          <p14:tracePt t="197916" x="3911600" y="4248150"/>
          <p14:tracePt t="197950" x="3917950" y="4248150"/>
          <p14:tracePt t="197968" x="3937000" y="4248150"/>
          <p14:tracePt t="197982" x="3962400" y="4248150"/>
          <p14:tracePt t="198002" x="3968750" y="4248150"/>
          <p14:tracePt t="198016" x="3975100" y="4248150"/>
          <p14:tracePt t="198032" x="3987800" y="4248150"/>
          <p14:tracePt t="198049" x="4013200" y="4248150"/>
          <p14:tracePt t="198065" x="4044950" y="4248150"/>
          <p14:tracePt t="198173" x="4044950" y="4235450"/>
          <p14:tracePt t="198180" x="4044950" y="4216400"/>
          <p14:tracePt t="198189" x="4044950" y="4197350"/>
          <p14:tracePt t="198199" x="4044950" y="4178300"/>
          <p14:tracePt t="198215" x="4019550" y="4146550"/>
          <p14:tracePt t="198234" x="4000500" y="4114800"/>
          <p14:tracePt t="198252" x="3981450" y="4095750"/>
          <p14:tracePt t="198257" x="3975100" y="4089400"/>
          <p14:tracePt t="198265" x="3968750" y="4076700"/>
          <p14:tracePt t="198282" x="3956050" y="4057650"/>
          <p14:tracePt t="198412" x="3949700" y="4051300"/>
          <p14:tracePt t="198419" x="3943350" y="4051300"/>
          <p14:tracePt t="198432" x="3924300" y="4051300"/>
          <p14:tracePt t="198449" x="3873500" y="4038600"/>
          <p14:tracePt t="198465" x="3797300" y="4038600"/>
          <p14:tracePt t="198482" x="3721100" y="4038600"/>
          <p14:tracePt t="198500" x="3613150" y="4038600"/>
          <p14:tracePt t="198515" x="3575050" y="4038600"/>
          <p14:tracePt t="198532" x="3467100" y="4032250"/>
          <p14:tracePt t="198549" x="3384550" y="4038600"/>
          <p14:tracePt t="198565" x="3282950" y="4044950"/>
          <p14:tracePt t="198582" x="3181350" y="4044950"/>
          <p14:tracePt t="198599" x="3079750" y="4044950"/>
          <p14:tracePt t="198615" x="2990850" y="4051300"/>
          <p14:tracePt t="198632" x="2908300" y="4051300"/>
          <p14:tracePt t="198649" x="2813050" y="4044950"/>
          <p14:tracePt t="198666" x="2724150" y="4044950"/>
          <p14:tracePt t="198682" x="2635250" y="4032250"/>
          <p14:tracePt t="198702" x="2520950" y="4032250"/>
          <p14:tracePt t="198716" x="2489200" y="4032250"/>
          <p14:tracePt t="198733" x="2406650" y="4032250"/>
          <p14:tracePt t="198750" x="2355850" y="4032250"/>
          <p14:tracePt t="198765" x="2311400" y="4025900"/>
          <p14:tracePt t="198782" x="2273300" y="4019550"/>
          <p14:tracePt t="198799" x="2235200" y="4019550"/>
          <p14:tracePt t="198818" x="2190750" y="4019550"/>
          <p14:tracePt t="198820" x="2171700" y="4019550"/>
          <p14:tracePt t="198832" x="2152650" y="4019550"/>
          <p14:tracePt t="198849" x="2120900" y="4019550"/>
          <p14:tracePt t="198865" x="2095500" y="4019550"/>
          <p14:tracePt t="198882" x="2082800" y="4019550"/>
          <p14:tracePt t="198889" x="2070100" y="4019550"/>
          <p14:tracePt t="198899" x="2063750" y="4019550"/>
          <p14:tracePt t="198915" x="2051050" y="4019550"/>
          <p14:tracePt t="198919" x="2032000" y="4019550"/>
          <p14:tracePt t="198935" x="1993900" y="4019550"/>
          <p14:tracePt t="198949" x="1981200" y="4019550"/>
          <p14:tracePt t="198965" x="1962150" y="4019550"/>
          <p14:tracePt t="199157" x="1962150" y="4025900"/>
          <p14:tracePt t="199166" x="1955800" y="4038600"/>
          <p14:tracePt t="199172" x="1955800" y="4051300"/>
          <p14:tracePt t="199182" x="1955800" y="4057650"/>
          <p14:tracePt t="199199" x="1949450" y="4089400"/>
          <p14:tracePt t="199215" x="1936750" y="4121150"/>
          <p14:tracePt t="199232" x="1930400" y="4152900"/>
          <p14:tracePt t="199251" x="1924050" y="4171950"/>
          <p14:tracePt t="199265" x="1924050" y="4178300"/>
          <p14:tracePt t="199282" x="1924050" y="4184650"/>
          <p14:tracePt t="199299" x="1924050" y="4191000"/>
          <p14:tracePt t="199301" x="1924050" y="4197350"/>
          <p14:tracePt t="199315" x="1924050" y="4203700"/>
          <p14:tracePt t="199332" x="1924050" y="4235450"/>
          <p14:tracePt t="199349" x="1924050" y="4241800"/>
          <p14:tracePt t="199412" x="1924050" y="4248150"/>
          <p14:tracePt t="199420" x="1930400" y="4254500"/>
          <p14:tracePt t="199437" x="1936750" y="4260850"/>
          <p14:tracePt t="199451" x="1943100" y="4267200"/>
          <p14:tracePt t="199465" x="1962150" y="4279900"/>
          <p14:tracePt t="199482" x="1987550" y="4286250"/>
          <p14:tracePt t="199501" x="2038350" y="4286250"/>
          <p14:tracePt t="199516" x="2057400" y="4286250"/>
          <p14:tracePt t="199532" x="2133600" y="4292600"/>
          <p14:tracePt t="199549" x="2190750" y="4305300"/>
          <p14:tracePt t="199567" x="2254250" y="4305300"/>
          <p14:tracePt t="199582" x="2336800" y="4305300"/>
          <p14:tracePt t="199599" x="2425700" y="4318000"/>
          <p14:tracePt t="199615" x="2514600" y="4318000"/>
          <p14:tracePt t="199632" x="2609850" y="4318000"/>
          <p14:tracePt t="199636" x="2647950" y="4318000"/>
          <p14:tracePt t="199650" x="2673350" y="4318000"/>
          <p14:tracePt t="199666" x="2730500" y="4318000"/>
          <p14:tracePt t="199669" x="2749550" y="4318000"/>
          <p14:tracePt t="199682" x="2768600" y="4318000"/>
          <p14:tracePt t="199690" x="2787650" y="4318000"/>
          <p14:tracePt t="199699" x="2806700" y="4318000"/>
          <p14:tracePt t="199716" x="2844800" y="4318000"/>
          <p14:tracePt t="199722" x="2870200" y="4318000"/>
          <p14:tracePt t="199732" x="2908300" y="4318000"/>
          <p14:tracePt t="199751" x="2952750" y="4318000"/>
          <p14:tracePt t="199765" x="2997200" y="4318000"/>
          <p14:tracePt t="199782" x="3041650" y="4318000"/>
          <p14:tracePt t="199799" x="3086100" y="4318000"/>
          <p14:tracePt t="199815" x="3130550" y="4324350"/>
          <p14:tracePt t="199832" x="3175000" y="4324350"/>
          <p14:tracePt t="199849" x="3213100" y="4324350"/>
          <p14:tracePt t="199866" x="3244850" y="4324350"/>
          <p14:tracePt t="199882" x="3282950" y="4324350"/>
          <p14:tracePt t="199899" x="3321050" y="4324350"/>
          <p14:tracePt t="199919" x="3371850" y="4324350"/>
          <p14:tracePt t="199924" x="3390900" y="4324350"/>
          <p14:tracePt t="199932" x="3416300" y="4324350"/>
          <p14:tracePt t="199949" x="3460750" y="4324350"/>
          <p14:tracePt t="199969" x="3517900" y="4324350"/>
          <p14:tracePt t="199982" x="3556000" y="4324350"/>
          <p14:tracePt t="200001" x="3594100" y="4324350"/>
          <p14:tracePt t="200015" x="3625850" y="4324350"/>
          <p14:tracePt t="200032" x="3657600" y="4324350"/>
          <p14:tracePt t="200049" x="3689350" y="4324350"/>
          <p14:tracePt t="200065" x="3714750" y="4324350"/>
          <p14:tracePt t="200067" x="3727450" y="4324350"/>
          <p14:tracePt t="200082" x="3733800" y="4324350"/>
          <p14:tracePt t="200099" x="3746500" y="4324350"/>
          <p14:tracePt t="200116" x="3759200" y="4324350"/>
          <p14:tracePt t="200133" x="3784600" y="4324350"/>
          <p14:tracePt t="200149" x="3803650" y="4324350"/>
          <p14:tracePt t="200167" x="3822700" y="4324350"/>
          <p14:tracePt t="200182" x="3835400" y="4324350"/>
          <p14:tracePt t="200200" x="3854450" y="4324350"/>
          <p14:tracePt t="200216" x="3867150" y="4324350"/>
          <p14:tracePt t="200232" x="3873500" y="4324350"/>
          <p14:tracePt t="200251" x="3879850" y="4324350"/>
          <p14:tracePt t="200282" x="3886200" y="4324350"/>
          <p14:tracePt t="200299" x="3892550" y="4324350"/>
          <p14:tracePt t="200541" x="3892550" y="4305300"/>
          <p14:tracePt t="200549" x="3892550" y="4292600"/>
          <p14:tracePt t="200567" x="3892550" y="4267200"/>
          <p14:tracePt t="200582" x="3892550" y="4241800"/>
          <p14:tracePt t="200599" x="3892550" y="4210050"/>
          <p14:tracePt t="200616" x="3892550" y="4191000"/>
          <p14:tracePt t="200632" x="3892550" y="4159250"/>
          <p14:tracePt t="200649" x="3892550" y="4114800"/>
          <p14:tracePt t="200666" x="3905250" y="4089400"/>
          <p14:tracePt t="200684" x="3905250" y="4076700"/>
          <p14:tracePt t="200715" x="3905250" y="4070350"/>
          <p14:tracePt t="200732" x="3905250" y="4057650"/>
          <p14:tracePt t="200752" x="3905250" y="4044950"/>
          <p14:tracePt t="200837" x="3892550" y="4044950"/>
          <p14:tracePt t="200846" x="3879850" y="4044950"/>
          <p14:tracePt t="200852" x="3860800" y="4044950"/>
          <p14:tracePt t="200865" x="3835400" y="4044950"/>
          <p14:tracePt t="200882" x="3765550" y="4044950"/>
          <p14:tracePt t="200886" x="3721100" y="4044950"/>
          <p14:tracePt t="200904" x="3625850" y="4044950"/>
          <p14:tracePt t="200916" x="3587750" y="4051300"/>
          <p14:tracePt t="200937" x="3473450" y="4044950"/>
          <p14:tracePt t="200952" x="3409950" y="4044950"/>
          <p14:tracePt t="200965" x="3346450" y="4044950"/>
          <p14:tracePt t="200982" x="3276600" y="4038600"/>
          <p14:tracePt t="201000" x="3187700" y="4038600"/>
          <p14:tracePt t="201018" x="3079750" y="4038600"/>
          <p14:tracePt t="201032" x="2959100" y="4038600"/>
          <p14:tracePt t="201049" x="2844800" y="4038600"/>
          <p14:tracePt t="201068" x="2743200" y="4038600"/>
          <p14:tracePt t="201082" x="2641600" y="4038600"/>
          <p14:tracePt t="201099" x="2540000" y="4038600"/>
          <p14:tracePt t="201101" x="2495550" y="4038600"/>
          <p14:tracePt t="201116" x="2444750" y="4038600"/>
          <p14:tracePt t="201135" x="2330450" y="4032250"/>
          <p14:tracePt t="201149" x="2273300" y="4032250"/>
          <p14:tracePt t="201166" x="2235200" y="4032250"/>
          <p14:tracePt t="201184" x="2216150" y="4032250"/>
          <p14:tracePt t="201199" x="2203450" y="4032250"/>
          <p14:tracePt t="201215" x="2184400" y="4032250"/>
          <p14:tracePt t="201232" x="2159000" y="4032250"/>
          <p14:tracePt t="201251" x="2127250" y="4032250"/>
          <p14:tracePt t="201265" x="2095500" y="4032250"/>
          <p14:tracePt t="201282" x="2076450" y="4032250"/>
          <p14:tracePt t="201283" x="2070100" y="4032250"/>
          <p14:tracePt t="201301" x="2057400" y="4032250"/>
          <p14:tracePt t="201316" x="2051050" y="4032250"/>
          <p14:tracePt t="201332" x="2044700" y="4032250"/>
          <p14:tracePt t="201412" x="2044700" y="4038600"/>
          <p14:tracePt t="201421" x="2032000" y="4070350"/>
          <p14:tracePt t="201432" x="2025650" y="4089400"/>
          <p14:tracePt t="201449" x="2012950" y="4121150"/>
          <p14:tracePt t="201465" x="2012950" y="4152900"/>
          <p14:tracePt t="201482" x="2012950" y="4191000"/>
          <p14:tracePt t="201500" x="2012950" y="4222750"/>
          <p14:tracePt t="201515" x="2012950" y="4229100"/>
          <p14:tracePt t="201532" x="2019300" y="4229100"/>
          <p14:tracePt t="201549" x="2019300" y="4235450"/>
          <p14:tracePt t="201567" x="2063750" y="4248150"/>
          <p14:tracePt t="201582" x="2127250" y="4267200"/>
          <p14:tracePt t="201599" x="2197100" y="4273550"/>
          <p14:tracePt t="201616" x="2317750" y="4273550"/>
          <p14:tracePt t="201632" x="2457450" y="4279900"/>
          <p14:tracePt t="201650" x="2603500" y="4279900"/>
          <p14:tracePt t="201666" x="2730500" y="4279900"/>
          <p14:tracePt t="201669" x="2794000" y="4279900"/>
          <p14:tracePt t="201685" x="2863850" y="4279900"/>
          <p14:tracePt t="201699" x="2984500" y="4279900"/>
          <p14:tracePt t="201716" x="3098800" y="4279900"/>
          <p14:tracePt t="201732" x="3238500" y="4279900"/>
          <p14:tracePt t="201751" x="3302000" y="4279900"/>
          <p14:tracePt t="201766" x="3352800" y="4279900"/>
          <p14:tracePt t="201784" x="3390900" y="4279900"/>
          <p14:tracePt t="201799" x="3416300" y="4279900"/>
          <p14:tracePt t="201817" x="3448050" y="4279900"/>
          <p14:tracePt t="201833" x="3498850" y="4279900"/>
          <p14:tracePt t="201849" x="3556000" y="4279900"/>
          <p14:tracePt t="201865" x="3619500" y="4279900"/>
          <p14:tracePt t="201882" x="3689350" y="4279900"/>
          <p14:tracePt t="201887" x="3721100" y="4279900"/>
          <p14:tracePt t="201899" x="3752850" y="4279900"/>
          <p14:tracePt t="201917" x="3797300" y="4279900"/>
          <p14:tracePt t="201920" x="3810000" y="4279900"/>
          <p14:tracePt t="201935" x="3822700" y="4279900"/>
          <p14:tracePt t="201949" x="3835400" y="4279900"/>
          <p14:tracePt t="201965" x="3854450" y="4279900"/>
          <p14:tracePt t="201984" x="3867150" y="4279900"/>
          <p14:tracePt t="202017" x="3873500" y="4260850"/>
          <p14:tracePt t="202032" x="3873500" y="4235450"/>
          <p14:tracePt t="202049" x="3879850" y="4210050"/>
          <p14:tracePt t="202065" x="3892550" y="4191000"/>
          <p14:tracePt t="202067" x="3898900" y="4184650"/>
          <p14:tracePt t="202082" x="3905250" y="4178300"/>
          <p14:tracePt t="202099" x="3905250" y="4165600"/>
          <p14:tracePt t="202101" x="3905250" y="4159250"/>
          <p14:tracePt t="202116" x="3905250" y="4146550"/>
          <p14:tracePt t="202132" x="3911600" y="4102100"/>
          <p14:tracePt t="202149" x="3911600" y="4089400"/>
          <p14:tracePt t="202166" x="3911600" y="4083050"/>
          <p14:tracePt t="202182" x="3905250" y="4076700"/>
          <p14:tracePt t="202191" x="3892550" y="4070350"/>
          <p14:tracePt t="202196" x="3886200" y="4064000"/>
          <p14:tracePt t="202204" x="3867150" y="4064000"/>
          <p14:tracePt t="202215" x="3854450" y="4057650"/>
          <p14:tracePt t="202232" x="3829050" y="4057650"/>
          <p14:tracePt t="202253" x="3803650" y="4057650"/>
          <p14:tracePt t="202267" x="3778250" y="4057650"/>
          <p14:tracePt t="202282" x="3752850" y="4057650"/>
          <p14:tracePt t="202299" x="3721100" y="4057650"/>
          <p14:tracePt t="202318" x="3651250" y="4057650"/>
          <p14:tracePt t="202332" x="3581400" y="4057650"/>
          <p14:tracePt t="202349" x="3492500" y="4057650"/>
          <p14:tracePt t="202365" x="3409950" y="4057650"/>
          <p14:tracePt t="202384" x="3333750" y="4057650"/>
          <p14:tracePt t="202399" x="3276600" y="4057650"/>
          <p14:tracePt t="202415" x="3225800" y="4057650"/>
          <p14:tracePt t="202432" x="3194050" y="4057650"/>
          <p14:tracePt t="202441" x="3181350" y="4057650"/>
          <p14:tracePt t="202447" x="3168650" y="4057650"/>
          <p14:tracePt t="202454" x="3155950" y="4057650"/>
          <p14:tracePt t="202465" x="3136900" y="4064000"/>
          <p14:tracePt t="202468" x="3130550" y="4076700"/>
          <p14:tracePt t="202482" x="3117850" y="4083050"/>
          <p14:tracePt t="202501" x="3111500" y="4089400"/>
          <p14:tracePt t="202542" x="3105150" y="4089400"/>
          <p14:tracePt t="202548" x="3105150" y="4095750"/>
          <p14:tracePt t="202559" x="3098800" y="4102100"/>
          <p14:tracePt t="202569" x="3098800" y="4114800"/>
          <p14:tracePt t="202582" x="3086100" y="4127500"/>
          <p14:tracePt t="202598" x="3086100" y="4133850"/>
          <p14:tracePt t="202660" x="3086100" y="4140200"/>
          <p14:tracePt t="202668" x="3086100" y="4146550"/>
          <p14:tracePt t="202687" x="3079750" y="4146550"/>
          <p14:tracePt t="202699" x="3079750" y="4159250"/>
          <p14:tracePt t="202716" x="3079750" y="4171950"/>
          <p14:tracePt t="202816" x="3079750" y="4178300"/>
          <p14:tracePt t="202824" x="3079750" y="4184650"/>
          <p14:tracePt t="203526" x="3079750" y="4178300"/>
          <p14:tracePt t="203532" x="3079750" y="4171950"/>
          <p14:tracePt t="203549" x="3079750" y="4159250"/>
          <p14:tracePt t="203568" x="3079750" y="4152900"/>
          <p14:tracePt t="203616" x="3092450" y="4133850"/>
          <p14:tracePt t="203632" x="3105150" y="4108450"/>
          <p14:tracePt t="203637" x="3111500" y="4102100"/>
          <p14:tracePt t="203649" x="3117850" y="4089400"/>
          <p14:tracePt t="203668" x="3130550" y="4076700"/>
          <p14:tracePt t="203682" x="3143250" y="4057650"/>
          <p14:tracePt t="203701" x="3162300" y="4038600"/>
          <p14:tracePt t="203717" x="3175000" y="4032250"/>
          <p14:tracePt t="203732" x="3181350" y="4019550"/>
          <p14:tracePt t="203750" x="3200400" y="4019550"/>
          <p14:tracePt t="203766" x="3219450" y="4013200"/>
          <p14:tracePt t="203784" x="3225800" y="4006850"/>
          <p14:tracePt t="203799" x="3238500" y="4006850"/>
          <p14:tracePt t="203816" x="3251200" y="4000500"/>
          <p14:tracePt t="203832" x="3257550" y="3994150"/>
          <p14:tracePt t="203849" x="3270250" y="3987800"/>
          <p14:tracePt t="203866" x="3308350" y="3987800"/>
          <p14:tracePt t="203882" x="3340100" y="3981450"/>
          <p14:tracePt t="203883" x="3352800" y="3981450"/>
          <p14:tracePt t="203899" x="3365500" y="3981450"/>
          <p14:tracePt t="203916" x="3384550" y="3981450"/>
          <p14:tracePt t="203965" x="3390900" y="3981450"/>
          <p14:tracePt t="203982" x="3416300" y="3981450"/>
          <p14:tracePt t="204000" x="3448050" y="3981450"/>
          <p14:tracePt t="204016" x="3486150" y="3981450"/>
          <p14:tracePt t="204032" x="3505200" y="3981450"/>
          <p14:tracePt t="204049" x="3524250" y="3975100"/>
          <p14:tracePt t="204065" x="3543300" y="3975100"/>
          <p14:tracePt t="204082" x="3562350" y="3975100"/>
          <p14:tracePt t="204099" x="3581400" y="3975100"/>
          <p14:tracePt t="204102" x="3594100" y="3975100"/>
          <p14:tracePt t="204115" x="3606800" y="3975100"/>
          <p14:tracePt t="204132" x="3657600" y="3975100"/>
          <p14:tracePt t="204149" x="3689350" y="3975100"/>
          <p14:tracePt t="204166" x="3695700" y="3975100"/>
          <p14:tracePt t="204186" x="3702050" y="3981450"/>
          <p14:tracePt t="204192" x="3708400" y="3987800"/>
          <p14:tracePt t="204199" x="3714750" y="3987800"/>
          <p14:tracePt t="204216" x="3721100" y="3994150"/>
          <p14:tracePt t="204266" x="3727450" y="4006850"/>
          <p14:tracePt t="204282" x="3733800" y="4019550"/>
          <p14:tracePt t="204299" x="3740150" y="4025900"/>
          <p14:tracePt t="205752" x="3727450" y="4025900"/>
          <p14:tracePt t="205757" x="3714750" y="4025900"/>
          <p14:tracePt t="205767" x="3695700" y="4025900"/>
          <p14:tracePt t="205782" x="3644900" y="4025900"/>
          <p14:tracePt t="205799" x="3581400" y="4025900"/>
          <p14:tracePt t="205817" x="3511550" y="4025900"/>
          <p14:tracePt t="205832" x="3448050" y="4025900"/>
          <p14:tracePt t="205849" x="3384550" y="4025900"/>
          <p14:tracePt t="205866" x="3321050" y="4025900"/>
          <p14:tracePt t="205875" x="3289300" y="4025900"/>
          <p14:tracePt t="205879" x="3257550" y="4025900"/>
          <p14:tracePt t="205894" x="3206750" y="4025900"/>
          <p14:tracePt t="205903" x="3187700" y="4025900"/>
          <p14:tracePt t="205919" x="3168650" y="4025900"/>
          <p14:tracePt t="205936" x="3162300" y="4025900"/>
          <p14:tracePt t="205966" x="3155950" y="4032250"/>
          <p14:tracePt t="205982" x="3155950" y="4057650"/>
          <p14:tracePt t="206002" x="3136900" y="4102100"/>
          <p14:tracePt t="206015" x="3124200" y="4140200"/>
          <p14:tracePt t="206032" x="3111500" y="4171950"/>
          <p14:tracePt t="206049" x="3111500" y="4197350"/>
          <p14:tracePt t="206128" x="3111500" y="4184650"/>
          <p14:tracePt t="206132" x="3111500" y="4171950"/>
          <p14:tracePt t="206149" x="3111500" y="4159250"/>
          <p14:tracePt t="206166" x="3111500" y="4140200"/>
          <p14:tracePt t="206185" x="3124200" y="4108450"/>
          <p14:tracePt t="206199" x="3168650" y="4070350"/>
          <p14:tracePt t="206219" x="3244850" y="4038600"/>
          <p14:tracePt t="206232" x="3327400" y="4019550"/>
          <p14:tracePt t="206250" x="3422650" y="4006850"/>
          <p14:tracePt t="206255" x="3467100" y="4000500"/>
          <p14:tracePt t="206266" x="3524250" y="3994150"/>
          <p14:tracePt t="206282" x="3638550" y="3994150"/>
          <p14:tracePt t="206283" x="3695700" y="3994150"/>
          <p14:tracePt t="206299" x="3740150" y="3994150"/>
          <p14:tracePt t="206316" x="3797300" y="3994150"/>
          <p14:tracePt t="206318" x="3810000" y="3994150"/>
          <p14:tracePt t="206334" x="3816350" y="4000500"/>
          <p14:tracePt t="206349" x="3816350" y="4019550"/>
          <p14:tracePt t="206366" x="3822700" y="4038600"/>
          <p14:tracePt t="206382" x="3829050" y="4044950"/>
          <p14:tracePt t="206476" x="3816350" y="4044950"/>
          <p14:tracePt t="206487" x="3803650" y="4044950"/>
          <p14:tracePt t="206493" x="3784600" y="4044950"/>
          <p14:tracePt t="206505" x="3765550" y="4044950"/>
          <p14:tracePt t="206516" x="3733800" y="4044950"/>
          <p14:tracePt t="206532" x="3575050" y="4044950"/>
          <p14:tracePt t="206549" x="3492500" y="4044950"/>
          <p14:tracePt t="206565" x="3403600" y="4044950"/>
          <p14:tracePt t="206582" x="3333750" y="4051300"/>
          <p14:tracePt t="206599" x="3308350" y="4057650"/>
          <p14:tracePt t="206616" x="3295650" y="4057650"/>
          <p14:tracePt t="206632" x="3295650" y="4089400"/>
          <p14:tracePt t="206649" x="3282950" y="4133850"/>
          <p14:tracePt t="206653" x="3276600" y="4152900"/>
          <p14:tracePt t="206666" x="3263900" y="4171950"/>
          <p14:tracePt t="206684" x="3251200" y="4210050"/>
          <p14:tracePt t="206690" x="3251200" y="4229100"/>
          <p14:tracePt t="206699" x="3244850" y="4248150"/>
          <p14:tracePt t="206717" x="3238500" y="4273550"/>
          <p14:tracePt t="206816" x="3238500" y="4254500"/>
          <p14:tracePt t="206821" x="3244850" y="4241800"/>
          <p14:tracePt t="206832" x="3244850" y="4229100"/>
          <p14:tracePt t="206849" x="3263900" y="4203700"/>
          <p14:tracePt t="206866" x="3282950" y="4178300"/>
          <p14:tracePt t="206882" x="3314700" y="4152900"/>
          <p14:tracePt t="206883" x="3340100" y="4133850"/>
          <p14:tracePt t="206899" x="3365500" y="4121150"/>
          <p14:tracePt t="206916" x="3429000" y="4102100"/>
          <p14:tracePt t="206920" x="3473450" y="4102100"/>
          <p14:tracePt t="206932" x="3568700" y="4095750"/>
          <p14:tracePt t="206949" x="3644900" y="4095750"/>
          <p14:tracePt t="206966" x="3721100" y="4095750"/>
          <p14:tracePt t="206982" x="3778250" y="4089400"/>
          <p14:tracePt t="207000" x="3784600" y="4083050"/>
          <p14:tracePt t="207053" x="3790950" y="4083050"/>
          <p14:tracePt t="207066" x="3790950" y="4089400"/>
          <p14:tracePt t="207082" x="3790950" y="4114800"/>
          <p14:tracePt t="207085" x="3803650" y="4121150"/>
          <p14:tracePt t="207099" x="3810000" y="4133850"/>
          <p14:tracePt t="207115" x="3822700" y="4159250"/>
          <p14:tracePt t="207132" x="3829050" y="4178300"/>
          <p14:tracePt t="207214" x="3810000" y="4178300"/>
          <p14:tracePt t="207219" x="3790950" y="4178300"/>
          <p14:tracePt t="207235" x="3771900" y="4178300"/>
          <p14:tracePt t="207250" x="3702050" y="4178300"/>
          <p14:tracePt t="207266" x="3619500" y="4171950"/>
          <p14:tracePt t="207282" x="3556000" y="4171950"/>
          <p14:tracePt t="207285" x="3536950" y="4171950"/>
          <p14:tracePt t="207299" x="3517900" y="4171950"/>
          <p14:tracePt t="207318" x="3505200" y="4171950"/>
          <p14:tracePt t="207349" x="3498850" y="4171950"/>
          <p14:tracePt t="207366" x="3498850" y="4178300"/>
          <p14:tracePt t="207382" x="3492500" y="4191000"/>
          <p14:tracePt t="207399" x="3492500" y="4203700"/>
          <p14:tracePt t="207416" x="3479800" y="4210050"/>
          <p14:tracePt t="207432" x="3441700" y="4216400"/>
          <p14:tracePt t="207449" x="3371850" y="4216400"/>
          <p14:tracePt t="207465" x="3270250" y="4216400"/>
          <p14:tracePt t="207467" x="3219450" y="4216400"/>
          <p14:tracePt t="207482" x="3155950" y="4216400"/>
          <p14:tracePt t="207502" x="2971800" y="4216400"/>
          <p14:tracePt t="207509" x="2921000" y="4216400"/>
          <p14:tracePt t="207533" x="2819400" y="4210050"/>
          <p14:tracePt t="207549" x="2794000" y="4210050"/>
          <p14:tracePt t="207582" x="2787650" y="4210050"/>
          <p14:tracePt t="207607" x="2787650" y="4216400"/>
          <p14:tracePt t="207616" x="2781300" y="4222750"/>
          <p14:tracePt t="207637" x="2762250" y="4222750"/>
          <p14:tracePt t="207648" x="2755900" y="4229100"/>
          <p14:tracePt t="207667" x="2749550" y="4229100"/>
          <p14:tracePt t="207669" x="2743200" y="4229100"/>
          <p14:tracePt t="207682" x="2736850" y="4229100"/>
          <p14:tracePt t="207695" x="2705100" y="4229100"/>
          <p14:tracePt t="207701" x="2686050" y="4229100"/>
          <p14:tracePt t="207708" x="2660650" y="4229100"/>
          <p14:tracePt t="207732" x="2571750" y="4229100"/>
          <p14:tracePt t="207751" x="2495550" y="4229100"/>
          <p14:tracePt t="207765" x="2438400" y="4241800"/>
          <p14:tracePt t="207782" x="2393950" y="4248150"/>
          <p14:tracePt t="207799" x="2368550" y="4248150"/>
          <p14:tracePt t="207817" x="2349500" y="4248150"/>
          <p14:tracePt t="207819" x="2336800" y="4248150"/>
          <p14:tracePt t="207832" x="2330450" y="4248150"/>
          <p14:tracePt t="207849" x="2311400" y="4248150"/>
          <p14:tracePt t="207866" x="2273300" y="4248150"/>
          <p14:tracePt t="207868" x="2254250" y="4248150"/>
          <p14:tracePt t="207882" x="2235200" y="4248150"/>
          <p14:tracePt t="207899" x="2178050" y="4248150"/>
          <p14:tracePt t="207916" x="2101850" y="4248150"/>
          <p14:tracePt t="207932" x="2006600" y="4248150"/>
          <p14:tracePt t="207951" x="1949450" y="4248150"/>
          <p14:tracePt t="207965" x="1930400" y="4248150"/>
          <p14:tracePt t="207983" x="1924050" y="4248150"/>
          <p14:tracePt t="208032" x="1917700" y="4248150"/>
          <p14:tracePt t="208181" x="1924050" y="4248150"/>
          <p14:tracePt t="208190" x="1930400" y="4248150"/>
          <p14:tracePt t="208199" x="1936750" y="4248150"/>
          <p14:tracePt t="208215" x="1962150" y="4248150"/>
          <p14:tracePt t="208233" x="1974850" y="4248150"/>
          <p14:tracePt t="208251" x="1987550" y="4248150"/>
          <p14:tracePt t="208690" x="2000250" y="4248150"/>
          <p14:tracePt t="208696" x="2038350" y="4248150"/>
          <p14:tracePt t="208702" x="2089150" y="4254500"/>
          <p14:tracePt t="208718" x="2197100" y="4273550"/>
          <p14:tracePt t="208732" x="2324100" y="4286250"/>
          <p14:tracePt t="208751" x="2463800" y="4292600"/>
          <p14:tracePt t="208765" x="2609850" y="4292600"/>
          <p14:tracePt t="208782" x="2774950" y="4292600"/>
          <p14:tracePt t="208799" x="2921000" y="4292600"/>
          <p14:tracePt t="208817" x="3048000" y="4292600"/>
          <p14:tracePt t="208832" x="3155950" y="4292600"/>
          <p14:tracePt t="208849" x="3244850" y="4292600"/>
          <p14:tracePt t="208866" x="3308350" y="4292600"/>
          <p14:tracePt t="208882" x="3365500" y="4292600"/>
          <p14:tracePt t="208885" x="3397250" y="4292600"/>
          <p14:tracePt t="208899" x="3429000" y="4292600"/>
          <p14:tracePt t="208916" x="3479800" y="4292600"/>
          <p14:tracePt t="208922" x="3505200" y="4292600"/>
          <p14:tracePt t="208935" x="3530600" y="4292600"/>
          <p14:tracePt t="208949" x="3543300" y="4292600"/>
          <p14:tracePt t="208965" x="3562350" y="4292600"/>
          <p14:tracePt t="208982" x="3581400" y="4292600"/>
          <p14:tracePt t="209001" x="3625850" y="4292600"/>
          <p14:tracePt t="209006" x="3657600" y="4292600"/>
          <p14:tracePt t="209015" x="3683000" y="4292600"/>
          <p14:tracePt t="209032" x="3714750" y="4292600"/>
          <p14:tracePt t="209049" x="3727450" y="4292600"/>
          <p14:tracePt t="209068" x="3733800" y="4292600"/>
          <p14:tracePt t="209389" x="3746500" y="4292600"/>
          <p14:tracePt t="209397" x="3759200" y="4292600"/>
          <p14:tracePt t="209416" x="3790950" y="4292600"/>
          <p14:tracePt t="209436" x="3822700" y="4292600"/>
          <p14:tracePt t="209449" x="3854450" y="4292600"/>
          <p14:tracePt t="211732" x="3860800" y="4292600"/>
          <p14:tracePt t="212197" x="3854450" y="4292600"/>
          <p14:tracePt t="212203" x="3848100" y="4286250"/>
          <p14:tracePt t="212216" x="3835400" y="4279900"/>
          <p14:tracePt t="212232" x="3784600" y="4254500"/>
          <p14:tracePt t="212250" x="3740150" y="4235450"/>
          <p14:tracePt t="212266" x="3708400" y="4222750"/>
          <p14:tracePt t="212282" x="3695700" y="4216400"/>
          <p14:tracePt t="212285" x="3689350" y="4210050"/>
          <p14:tracePt t="212299" x="3683000" y="4203700"/>
          <p14:tracePt t="212317" x="3670300" y="4184650"/>
          <p14:tracePt t="212333" x="3670300" y="4178300"/>
          <p14:tracePt t="212461" x="3670300" y="4171950"/>
          <p14:tracePt t="212468" x="3670300" y="4159250"/>
          <p14:tracePt t="212484" x="3670300" y="4146550"/>
          <p14:tracePt t="212503" x="3651250" y="4102100"/>
          <p14:tracePt t="212515" x="3632200" y="4095750"/>
          <p14:tracePt t="212532" x="3562350" y="4095750"/>
          <p14:tracePt t="212549" x="3530600" y="4089400"/>
          <p14:tracePt t="212567" x="3524250" y="4083050"/>
          <p14:tracePt t="212582" x="3530600" y="4057650"/>
          <p14:tracePt t="212599" x="3536950" y="4038600"/>
          <p14:tracePt t="212616" x="3536950" y="4019550"/>
          <p14:tracePt t="212632" x="3536950" y="4000500"/>
          <p14:tracePt t="212649" x="3536950" y="3987800"/>
          <p14:tracePt t="212653" x="3543300" y="3975100"/>
          <p14:tracePt t="212666" x="3543300" y="3962400"/>
          <p14:tracePt t="212686" x="3562350" y="3943350"/>
          <p14:tracePt t="212741" x="3568700" y="3943350"/>
          <p14:tracePt t="212756" x="3581400" y="3943350"/>
          <p14:tracePt t="212764" x="3587750" y="3943350"/>
          <p14:tracePt t="212782" x="3613150" y="3943350"/>
          <p14:tracePt t="212799" x="3613150" y="3937000"/>
          <p14:tracePt t="212904" x="3613150" y="3930650"/>
          <p14:tracePt t="212908" x="3606800" y="3930650"/>
          <p14:tracePt t="212922" x="3594100" y="3924300"/>
          <p14:tracePt t="212923" x="3587750" y="3924300"/>
          <p14:tracePt t="212932" x="3575050" y="3917950"/>
          <p14:tracePt t="212949" x="3549650" y="3911600"/>
          <p14:tracePt t="212965" x="3536950" y="3905250"/>
          <p14:tracePt t="212982" x="3530600" y="3905250"/>
          <p14:tracePt t="213000" x="3530600" y="3898900"/>
          <p14:tracePt t="213016" x="3517900" y="3892550"/>
          <p14:tracePt t="213032" x="3511550" y="3886200"/>
          <p14:tracePt t="213049" x="3505200" y="3873500"/>
          <p14:tracePt t="213066" x="3492500" y="3860800"/>
          <p14:tracePt t="213082" x="3479800" y="3848100"/>
          <p14:tracePt t="213099" x="3473450" y="3841750"/>
          <p14:tracePt t="213764" x="3473450" y="3848100"/>
          <p14:tracePt t="213782" x="3473450" y="3854450"/>
          <p14:tracePt t="213799" x="3473450" y="3860800"/>
          <p14:tracePt t="213819" x="3467100" y="3873500"/>
          <p14:tracePt t="213832" x="3460750" y="3886200"/>
          <p14:tracePt t="213849" x="3454400" y="3892550"/>
          <p14:tracePt t="213866" x="3448050" y="3898900"/>
          <p14:tracePt t="213918" x="3448050" y="3905250"/>
          <p14:tracePt t="213941" x="3448050" y="3917950"/>
          <p14:tracePt t="213950" x="3448050" y="3924300"/>
          <p14:tracePt t="213972" x="3448050" y="3930650"/>
          <p14:tracePt t="213989" x="3448050" y="3937000"/>
          <p14:tracePt t="214004" x="3448050" y="3943350"/>
          <p14:tracePt t="214015" x="3448050" y="3949700"/>
          <p14:tracePt t="214032" x="3448050" y="3962400"/>
          <p14:tracePt t="214049" x="3448050" y="3968750"/>
          <p14:tracePt t="214294" x="3441700" y="3968750"/>
          <p14:tracePt t="214301" x="3429000" y="3981450"/>
          <p14:tracePt t="214314" x="3416300" y="4000500"/>
          <p14:tracePt t="214332" x="3365500" y="4038600"/>
          <p14:tracePt t="214349" x="3333750" y="4044950"/>
          <p14:tracePt t="214366" x="3321050" y="4051300"/>
          <p14:tracePt t="214382" x="3314700" y="4057650"/>
          <p14:tracePt t="214399" x="3302000" y="4064000"/>
          <p14:tracePt t="214416" x="3295650" y="4070350"/>
          <p14:tracePt t="214432" x="3282950" y="4076700"/>
          <p14:tracePt t="214568" x="3276600" y="4076700"/>
          <p14:tracePt t="217725" x="3282950" y="4076700"/>
          <p14:tracePt t="217734" x="3302000" y="4076700"/>
          <p14:tracePt t="217740" x="3340100" y="4076700"/>
          <p14:tracePt t="217752" x="3371850" y="4076700"/>
          <p14:tracePt t="217766" x="3454400" y="4076700"/>
          <p14:tracePt t="217782" x="3543300" y="4076700"/>
          <p14:tracePt t="217802" x="3625850" y="4076700"/>
          <p14:tracePt t="217815" x="3663950" y="4076700"/>
          <p14:tracePt t="217832" x="3670300" y="4076700"/>
          <p14:tracePt t="218031" x="3670300" y="4083050"/>
          <p14:tracePt t="218388" x="3663950" y="4083050"/>
          <p14:tracePt t="218397" x="3644900" y="4095750"/>
          <p14:tracePt t="218407" x="3638550" y="4095750"/>
          <p14:tracePt t="218416" x="3625850" y="4102100"/>
          <p14:tracePt t="218436" x="3606800" y="4102100"/>
          <p14:tracePt t="218494" x="3606800" y="4108450"/>
          <p14:tracePt t="219036" x="3600450" y="4108450"/>
          <p14:tracePt t="219048" x="3594100" y="4108450"/>
          <p14:tracePt t="219054" x="3575050" y="4108450"/>
          <p14:tracePt t="219065" x="3556000" y="4108450"/>
          <p14:tracePt t="219082" x="3517900" y="4108450"/>
          <p14:tracePt t="219100" x="3467100" y="4108450"/>
          <p14:tracePt t="219116" x="3448050" y="4108450"/>
          <p14:tracePt t="220887" x="3448050" y="4102100"/>
          <p14:tracePt t="220893" x="3460750" y="4095750"/>
          <p14:tracePt t="220903" x="3473450" y="4083050"/>
          <p14:tracePt t="220920" x="3505200" y="4057650"/>
          <p14:tracePt t="220933" x="3549650" y="4038600"/>
          <p14:tracePt t="220950" x="3581400" y="4019550"/>
          <p14:tracePt t="220967" x="3600450" y="4013200"/>
          <p14:tracePt t="220982" x="3613150" y="4006850"/>
          <p14:tracePt t="221003" x="3638550" y="4000500"/>
          <p14:tracePt t="221016" x="3676650" y="3994150"/>
          <p14:tracePt t="221032" x="3721100" y="3994150"/>
          <p14:tracePt t="221049" x="3765550" y="3994150"/>
          <p14:tracePt t="221068" x="3822700" y="3987800"/>
          <p14:tracePt t="221083" x="3835400" y="3987800"/>
          <p14:tracePt t="221099" x="3867150" y="3987800"/>
          <p14:tracePt t="221116" x="3898900" y="3987800"/>
          <p14:tracePt t="221133" x="3949700" y="3987800"/>
          <p14:tracePt t="221149" x="3968750" y="3987800"/>
          <p14:tracePt t="221168" x="3987800" y="3987800"/>
          <p14:tracePt t="221200" x="4000500" y="3994150"/>
          <p14:tracePt t="221216" x="4019550" y="4006850"/>
          <p14:tracePt t="221232" x="4057650" y="4025900"/>
          <p14:tracePt t="221251" x="4095750" y="4038600"/>
          <p14:tracePt t="221266" x="4114800" y="4038600"/>
          <p14:tracePt t="221388" x="4114800" y="4044950"/>
          <p14:tracePt t="221404" x="4102100" y="4044950"/>
          <p14:tracePt t="221413" x="4089400" y="4051300"/>
          <p14:tracePt t="221435" x="4051300" y="4064000"/>
          <p14:tracePt t="221449" x="4006850" y="4083050"/>
          <p14:tracePt t="221466" x="3981450" y="4095750"/>
          <p14:tracePt t="221486" x="3937000" y="4108450"/>
          <p14:tracePt t="221501" x="3917950" y="4114800"/>
          <p14:tracePt t="221516" x="3911600" y="4121150"/>
          <p14:tracePt t="221532" x="3905250" y="4127500"/>
          <p14:tracePt t="221549" x="3905250" y="4133850"/>
          <p14:tracePt t="221567" x="3905250" y="4146550"/>
          <p14:tracePt t="221582" x="3905250" y="4159250"/>
          <p14:tracePt t="221599" x="3937000" y="4159250"/>
          <p14:tracePt t="221616" x="3987800" y="4159250"/>
          <p14:tracePt t="221632" x="4051300" y="4146550"/>
          <p14:tracePt t="221649" x="4114800" y="4102100"/>
          <p14:tracePt t="221666" x="4178300" y="4070350"/>
          <p14:tracePt t="221682" x="4248150" y="4051300"/>
          <p14:tracePt t="221689" x="4286250" y="4032250"/>
          <p14:tracePt t="221701" x="4387850" y="4006850"/>
          <p14:tracePt t="221716" x="4438650" y="4006850"/>
          <p14:tracePt t="221732" x="4565650" y="3994150"/>
          <p14:tracePt t="221752" x="4603750" y="3987800"/>
          <p14:tracePt t="221766" x="4616450" y="3987800"/>
          <p14:tracePt t="221830" x="4610100" y="3987800"/>
          <p14:tracePt t="221849" x="4603750" y="3987800"/>
          <p14:tracePt t="221868" x="4603750" y="3994150"/>
          <p14:tracePt t="221882" x="4603750" y="4000500"/>
          <p14:tracePt t="221899" x="4603750" y="4013200"/>
          <p14:tracePt t="221904" x="4603750" y="4019550"/>
          <p14:tracePt t="221916" x="4603750" y="4025900"/>
          <p14:tracePt t="221936" x="4603750" y="4032250"/>
          <p14:tracePt t="222001" x="4610100" y="4032250"/>
          <p14:tracePt t="222007" x="4616450" y="4032250"/>
          <p14:tracePt t="222016" x="4629150" y="4032250"/>
          <p14:tracePt t="222032" x="4648200" y="4032250"/>
          <p14:tracePt t="222049" x="4673600" y="4032250"/>
          <p14:tracePt t="222067" x="4692650" y="4032250"/>
          <p14:tracePt t="222082" x="4705350" y="4025900"/>
          <p14:tracePt t="222100" x="4711700" y="4019550"/>
          <p14:tracePt t="222132" x="4718050" y="4013200"/>
          <p14:tracePt t="222151" x="4730750" y="4006850"/>
          <p14:tracePt t="222257" x="4730750" y="4000500"/>
          <p14:tracePt t="222390" x="4724400" y="4000500"/>
          <p14:tracePt t="222404" x="4718050" y="4000500"/>
          <p14:tracePt t="222453" x="4724400" y="4000500"/>
          <p14:tracePt t="222460" x="4730750" y="4000500"/>
          <p14:tracePt t="222468" x="4737100" y="4000500"/>
          <p14:tracePt t="222484" x="4743450" y="4000500"/>
          <p14:tracePt t="222500" x="4756150" y="4000500"/>
          <p14:tracePt t="222572" x="4756150" y="4006850"/>
          <p14:tracePt t="222580" x="4756150" y="4013200"/>
          <p14:tracePt t="222599" x="4749800" y="4013200"/>
          <p14:tracePt t="222616" x="4737100" y="4019550"/>
          <p14:tracePt t="222632" x="4724400" y="4019550"/>
          <p14:tracePt t="222635" x="4711700" y="4019550"/>
          <p14:tracePt t="222649" x="4705350" y="4019550"/>
          <p14:tracePt t="222666" x="4673600" y="4019550"/>
          <p14:tracePt t="222672" x="4654550" y="4019550"/>
          <p14:tracePt t="222686" x="4648200" y="4019550"/>
          <p14:tracePt t="222692" x="4635500" y="4019550"/>
          <p14:tracePt t="222700" x="4616450" y="4019550"/>
          <p14:tracePt t="222716" x="4610100" y="4019550"/>
          <p14:tracePt t="222732" x="4591050" y="4019550"/>
          <p14:tracePt t="222820" x="4584700" y="4019550"/>
          <p14:tracePt t="222844" x="4572000" y="4019550"/>
          <p14:tracePt t="222852" x="4565650" y="4019550"/>
          <p14:tracePt t="222866" x="4552950" y="4019550"/>
          <p14:tracePt t="222882" x="4533900" y="4019550"/>
          <p14:tracePt t="222888" x="4521200" y="4019550"/>
          <p14:tracePt t="222905" x="4502150" y="4019550"/>
          <p14:tracePt t="222916" x="4483100" y="4019550"/>
          <p14:tracePt t="222936" x="4476750" y="4019550"/>
          <p14:tracePt t="222989" x="4483100" y="4019550"/>
          <p14:tracePt t="223002" x="4502150" y="4019550"/>
          <p14:tracePt t="223007" x="4521200" y="4019550"/>
          <p14:tracePt t="223016" x="4533900" y="4019550"/>
          <p14:tracePt t="223032" x="4578350" y="4019550"/>
          <p14:tracePt t="223049" x="4635500" y="4019550"/>
          <p14:tracePt t="223052" x="4673600" y="4019550"/>
          <p14:tracePt t="223065" x="4711700" y="4019550"/>
          <p14:tracePt t="223082" x="4794250" y="4019550"/>
          <p14:tracePt t="223099" x="4908550" y="4019550"/>
          <p14:tracePt t="223103" x="4965700" y="4019550"/>
          <p14:tracePt t="223116" x="5073650" y="4019550"/>
          <p14:tracePt t="223132" x="5156200" y="4019550"/>
          <p14:tracePt t="223149" x="5219700" y="4019550"/>
          <p14:tracePt t="223166" x="5270500" y="4019550"/>
          <p14:tracePt t="223185" x="5334000" y="4019550"/>
          <p14:tracePt t="223199" x="5397500" y="4019550"/>
          <p14:tracePt t="223217" x="5448300" y="4019550"/>
          <p14:tracePt t="223232" x="5486400" y="4019550"/>
          <p14:tracePt t="223250" x="5537200" y="4019550"/>
          <p14:tracePt t="223266" x="5600700" y="4019550"/>
          <p14:tracePt t="223284" x="5689600" y="4019550"/>
          <p14:tracePt t="223299" x="5715000" y="4019550"/>
          <p14:tracePt t="223317" x="5734050" y="4019550"/>
          <p14:tracePt t="223476" x="5740400" y="4019550"/>
          <p14:tracePt t="223485" x="5746750" y="4019550"/>
          <p14:tracePt t="223501" x="5778500" y="4019550"/>
          <p14:tracePt t="223516" x="5822950" y="4019550"/>
          <p14:tracePt t="223532" x="5886450" y="4019550"/>
          <p14:tracePt t="223549" x="5962650" y="4019550"/>
          <p14:tracePt t="223567" x="6026150" y="4019550"/>
          <p14:tracePt t="223582" x="6076950" y="4019550"/>
          <p14:tracePt t="223599" x="6108700" y="4019550"/>
          <p14:tracePt t="223616" x="6165850" y="4019550"/>
          <p14:tracePt t="223632" x="6223000" y="4019550"/>
          <p14:tracePt t="223649" x="6273800" y="4025900"/>
          <p14:tracePt t="223666" x="6318250" y="4025900"/>
          <p14:tracePt t="223686" x="6369050" y="4006850"/>
          <p14:tracePt t="223699" x="6381750" y="4006850"/>
          <p14:tracePt t="223716" x="6400800" y="3994150"/>
          <p14:tracePt t="223718" x="6400800" y="3987800"/>
          <p14:tracePt t="223765" x="6407150" y="3987800"/>
          <p14:tracePt t="223788" x="6413500" y="3981450"/>
          <p14:tracePt t="223804" x="6413500" y="3975100"/>
          <p14:tracePt t="223817" x="6413500" y="3968750"/>
          <p14:tracePt t="223832" x="6419850" y="3956050"/>
          <p14:tracePt t="223849" x="6426200" y="3949700"/>
          <p14:tracePt t="223866" x="6432550" y="3943350"/>
          <p14:tracePt t="223875" x="6438900" y="3943350"/>
          <p14:tracePt t="223879" x="6445250" y="3943350"/>
          <p14:tracePt t="223895" x="6451600" y="3943350"/>
          <p14:tracePt t="223916" x="6451600" y="3937000"/>
          <p14:tracePt t="223932" x="6457950" y="3930650"/>
          <p14:tracePt t="223949" x="6457950" y="3917950"/>
          <p14:tracePt t="223982" x="6457950" y="3911600"/>
          <p14:tracePt t="224002" x="6457950" y="3905250"/>
          <p14:tracePt t="224007" x="6457950" y="3898900"/>
          <p14:tracePt t="224052" x="6451600" y="3892550"/>
          <p14:tracePt t="224064" x="6445250" y="3892550"/>
          <p14:tracePt t="224067" x="6438900" y="3892550"/>
          <p14:tracePt t="224082" x="6432550" y="3892550"/>
          <p14:tracePt t="224116" x="6426200" y="3886200"/>
          <p14:tracePt t="224132" x="6413500" y="3886200"/>
          <p14:tracePt t="224149" x="6400800" y="3886200"/>
          <p14:tracePt t="224166" x="6388100" y="3886200"/>
          <p14:tracePt t="224186" x="6369050" y="3886200"/>
          <p14:tracePt t="224199" x="6356350" y="3886200"/>
          <p14:tracePt t="224232" x="6350000" y="3886200"/>
          <p14:tracePt t="224253" x="6343650" y="3898900"/>
          <p14:tracePt t="224266" x="6330950" y="3905250"/>
          <p14:tracePt t="224283" x="6318250" y="3924300"/>
          <p14:tracePt t="224299" x="6318250" y="3943350"/>
          <p14:tracePt t="224303" x="6318250" y="3956050"/>
          <p14:tracePt t="224319" x="6311900" y="3975100"/>
          <p14:tracePt t="224332" x="6305550" y="3994150"/>
          <p14:tracePt t="224349" x="6305550" y="4006850"/>
          <p14:tracePt t="224366" x="6305550" y="4019550"/>
          <p14:tracePt t="224385" x="6305550" y="4038600"/>
          <p14:tracePt t="224392" x="6305550" y="4051300"/>
          <p14:tracePt t="224399" x="6305550" y="4064000"/>
          <p14:tracePt t="224417" x="6318250" y="4083050"/>
          <p14:tracePt t="224435" x="6324600" y="4095750"/>
          <p14:tracePt t="224449" x="6337300" y="4108450"/>
          <p14:tracePt t="224466" x="6356350" y="4114800"/>
          <p14:tracePt t="224485" x="6375400" y="4133850"/>
          <p14:tracePt t="224501" x="6394450" y="4140200"/>
          <p14:tracePt t="224517" x="6419850" y="4146550"/>
          <p14:tracePt t="224532" x="6438900" y="4146550"/>
          <p14:tracePt t="224566" x="6445250" y="4146550"/>
          <p14:tracePt t="224582" x="6457950" y="4146550"/>
          <p14:tracePt t="224599" x="6470650" y="4146550"/>
          <p14:tracePt t="224616" x="6477000" y="4146550"/>
          <p14:tracePt t="224988" x="6470650" y="4146550"/>
          <p14:tracePt t="225140" x="6457950" y="4146550"/>
          <p14:tracePt t="225193" x="6457950" y="4152900"/>
          <p14:tracePt t="225316" x="6464300" y="4152900"/>
          <p14:tracePt t="225333" x="6470650" y="4152900"/>
          <p14:tracePt t="225340" x="6470650" y="4146550"/>
          <p14:tracePt t="225366" x="6470650" y="4140200"/>
          <p14:tracePt t="225399" x="6477000" y="4140200"/>
          <p14:tracePt t="227004" x="6477000" y="4133850"/>
          <p14:tracePt t="227660" x="6477000" y="4127500"/>
          <p14:tracePt t="228525" x="6483350" y="4127500"/>
          <p14:tracePt t="228541" x="6489700" y="4127500"/>
          <p14:tracePt t="228548" x="6496050" y="4127500"/>
          <p14:tracePt t="228572" x="6502400" y="4121150"/>
          <p14:tracePt t="228591" x="6502400" y="4114800"/>
          <p14:tracePt t="228599" x="6515100" y="4114800"/>
          <p14:tracePt t="228616" x="6534150" y="4108450"/>
          <p14:tracePt t="228632" x="6559550" y="4095750"/>
          <p14:tracePt t="228649" x="6578600" y="4095750"/>
          <p14:tracePt t="228666" x="6591300" y="4089400"/>
          <p14:tracePt t="228671" x="6597650" y="4089400"/>
          <p14:tracePt t="228682" x="6610350" y="4076700"/>
          <p14:tracePt t="228692" x="6629400" y="4057650"/>
          <p14:tracePt t="228702" x="6642100" y="4051300"/>
          <p14:tracePt t="228716" x="6648450" y="4032250"/>
          <p14:tracePt t="228733" x="6654800" y="4032250"/>
          <p14:tracePt t="229116" x="6667500" y="4038600"/>
          <p14:tracePt t="229129" x="6699250" y="4038600"/>
          <p14:tracePt t="229135" x="6731000" y="4038600"/>
          <p14:tracePt t="229149" x="6788150" y="4038600"/>
          <p14:tracePt t="229168" x="6845300" y="4044950"/>
          <p14:tracePt t="229183" x="6889750" y="4044950"/>
          <p14:tracePt t="229199" x="6908800" y="4044950"/>
          <p14:tracePt t="229278" x="6908800" y="4051300"/>
          <p14:tracePt t="229294" x="6908800" y="4057650"/>
          <p14:tracePt t="229315" x="6915150" y="4057650"/>
          <p14:tracePt t="229349" x="6915150" y="4064000"/>
          <p14:tracePt t="229396" x="6915150" y="4070350"/>
          <p14:tracePt t="229445" x="6921500" y="4070350"/>
          <p14:tracePt t="230128" x="6927850" y="4070350"/>
          <p14:tracePt t="230140" x="6934200" y="4070350"/>
          <p14:tracePt t="230213" x="6940550" y="4070350"/>
          <p14:tracePt t="230234" x="6953250" y="4070350"/>
          <p14:tracePt t="230282" x="6959600" y="4070350"/>
          <p14:tracePt t="230299" x="6965950" y="4070350"/>
          <p14:tracePt t="230316" x="6991350" y="4070350"/>
          <p14:tracePt t="230332" x="7004050" y="4070350"/>
          <p14:tracePt t="230349" x="7010400" y="4070350"/>
          <p14:tracePt t="231181" x="7016750" y="4070350"/>
          <p14:tracePt t="231194" x="7029450" y="4070350"/>
          <p14:tracePt t="231205" x="7054850" y="4070350"/>
          <p14:tracePt t="231216" x="7067550" y="4070350"/>
          <p14:tracePt t="231220" x="7073900" y="4070350"/>
          <p14:tracePt t="231232" x="7080250" y="4070350"/>
          <p14:tracePt t="231251" x="7086600" y="4070350"/>
          <p14:tracePt t="231266" x="7092950" y="4070350"/>
          <p14:tracePt t="231283" x="7099300" y="4070350"/>
          <p14:tracePt t="231300" x="7112000" y="4076700"/>
          <p14:tracePt t="231316" x="7118350" y="4076700"/>
          <p14:tracePt t="231408" x="7118350" y="4083050"/>
          <p14:tracePt t="231429" x="7124700" y="4083050"/>
          <p14:tracePt t="231452" x="7124700" y="4089400"/>
          <p14:tracePt t="231542" x="7131050" y="4089400"/>
          <p14:tracePt t="231548" x="7137400" y="4089400"/>
          <p14:tracePt t="231805" x="7137400" y="4095750"/>
          <p14:tracePt t="231817" x="7137400" y="4102100"/>
          <p14:tracePt t="231836" x="7137400" y="4108450"/>
          <p14:tracePt t="232046" x="7131050" y="4108450"/>
          <p14:tracePt t="232052" x="7105650" y="4108450"/>
          <p14:tracePt t="232066" x="7067550" y="4114800"/>
          <p14:tracePt t="232082" x="6972300" y="4146550"/>
          <p14:tracePt t="232099" x="6845300" y="4184650"/>
          <p14:tracePt t="232102" x="6775450" y="4210050"/>
          <p14:tracePt t="232116" x="6642100" y="4248150"/>
          <p14:tracePt t="232126" x="6578600" y="4267200"/>
          <p14:tracePt t="232135" x="6521450" y="4286250"/>
          <p14:tracePt t="232149" x="6419850" y="4324350"/>
          <p14:tracePt t="232169" x="6330950" y="4349750"/>
          <p14:tracePt t="232182" x="6292850" y="4375150"/>
          <p14:tracePt t="232199" x="6261100" y="4381500"/>
          <p14:tracePt t="232218" x="6254750" y="4387850"/>
          <p14:tracePt t="232251" x="6254750" y="4394200"/>
          <p14:tracePt t="232282" x="6229350" y="4400550"/>
          <p14:tracePt t="232301" x="6203950" y="4406900"/>
          <p14:tracePt t="232518" x="6203950" y="4400550"/>
          <p14:tracePt t="232526" x="6203950" y="4394200"/>
          <p14:tracePt t="232533" x="6203950" y="4387850"/>
          <p14:tracePt t="232549" x="6203950" y="4381500"/>
          <p14:tracePt t="232569" x="6203950" y="4368800"/>
          <p14:tracePt t="232576" x="6203950" y="4362450"/>
          <p14:tracePt t="232582" x="6203950" y="4356100"/>
          <p14:tracePt t="232599" x="6203950" y="4349750"/>
          <p14:tracePt t="232616" x="6203950" y="4343400"/>
          <p14:tracePt t="232635" x="6203950" y="4330700"/>
          <p14:tracePt t="232649" x="6203950" y="4324350"/>
          <p14:tracePt t="232666" x="6203950" y="4318000"/>
          <p14:tracePt t="232686" x="6203950" y="4311650"/>
          <p14:tracePt t="233503" x="6197600" y="4311650"/>
          <p14:tracePt t="233509" x="6172200" y="4311650"/>
          <p14:tracePt t="233518" x="6140450" y="4311650"/>
          <p14:tracePt t="233532" x="6064250" y="4311650"/>
          <p14:tracePt t="233549" x="5975350" y="4311650"/>
          <p14:tracePt t="233567" x="5892800" y="4311650"/>
          <p14:tracePt t="233582" x="5810250" y="4311650"/>
          <p14:tracePt t="233600" x="5734050" y="4311650"/>
          <p14:tracePt t="233616" x="5651500" y="4311650"/>
          <p14:tracePt t="233632" x="5581650" y="4311650"/>
          <p14:tracePt t="233649" x="5505450" y="4311650"/>
          <p14:tracePt t="233670" x="5422900" y="4311650"/>
          <p14:tracePt t="233683" x="5359400" y="4311650"/>
          <p14:tracePt t="233695" x="5308600" y="4311650"/>
          <p14:tracePt t="233703" x="5276850" y="4311650"/>
          <p14:tracePt t="233718" x="5219700" y="4311650"/>
          <p14:tracePt t="233733" x="5156200" y="4311650"/>
          <p14:tracePt t="233751" x="5086350" y="4311650"/>
          <p14:tracePt t="233766" x="5029200" y="4311650"/>
          <p14:tracePt t="233782" x="4965700" y="4311650"/>
          <p14:tracePt t="233799" x="4908550" y="4311650"/>
          <p14:tracePt t="233816" x="4864100" y="4311650"/>
          <p14:tracePt t="233832" x="4813300" y="4311650"/>
          <p14:tracePt t="233849" x="4775200" y="4311650"/>
          <p14:tracePt t="233866" x="4756150" y="4311650"/>
          <p14:tracePt t="233882" x="4743450" y="4311650"/>
          <p14:tracePt t="233886" x="4730750" y="4311650"/>
          <p14:tracePt t="233908" x="4692650" y="4311650"/>
          <p14:tracePt t="233916" x="4673600" y="4311650"/>
          <p14:tracePt t="233932" x="4629150" y="4311650"/>
          <p14:tracePt t="233949" x="4591050" y="4311650"/>
          <p14:tracePt t="233966" x="4559300" y="4311650"/>
          <p14:tracePt t="233982" x="4540250" y="4311650"/>
          <p14:tracePt t="234001" x="4533900" y="4311650"/>
          <p14:tracePt t="234016" x="4521200" y="4311650"/>
          <p14:tracePt t="234033" x="4508500" y="4311650"/>
          <p14:tracePt t="234049" x="4502150" y="4311650"/>
          <p14:tracePt t="235109" x="4464050" y="4311650"/>
          <p14:tracePt t="235117" x="4413250" y="4311650"/>
          <p14:tracePt t="235128" x="4349750" y="4311650"/>
          <p14:tracePt t="235136" x="4279900" y="4311650"/>
          <p14:tracePt t="235149" x="4127500" y="4311650"/>
          <p14:tracePt t="235169" x="3968750" y="4311650"/>
          <p14:tracePt t="235182" x="3803650" y="4318000"/>
          <p14:tracePt t="235193" x="3721100" y="4318000"/>
          <p14:tracePt t="235197" x="3644900" y="4318000"/>
          <p14:tracePt t="235205" x="3575050" y="4318000"/>
          <p14:tracePt t="235219" x="3505200" y="4318000"/>
          <p14:tracePt t="235221" x="3441700" y="4318000"/>
          <p14:tracePt t="235232" x="3378200" y="4318000"/>
          <p14:tracePt t="235252" x="3244850" y="4292600"/>
          <p14:tracePt t="235266" x="3130550" y="4286250"/>
          <p14:tracePt t="235283" x="3016250" y="4286250"/>
          <p14:tracePt t="235299" x="2908300" y="4286250"/>
          <p14:tracePt t="235316" x="2743200" y="4286250"/>
          <p14:tracePt t="235332" x="2647950" y="4286250"/>
          <p14:tracePt t="235349" x="2552700" y="4286250"/>
          <p14:tracePt t="235366" x="2470150" y="4279900"/>
          <p14:tracePt t="235382" x="2381250" y="4279900"/>
          <p14:tracePt t="235403" x="2286000" y="4273550"/>
          <p14:tracePt t="235416" x="2203450" y="4273550"/>
          <p14:tracePt t="235435" x="2114550" y="4273550"/>
          <p14:tracePt t="235451" x="2032000" y="4273550"/>
          <p14:tracePt t="235468" x="1905000" y="4273550"/>
          <p14:tracePt t="235482" x="1866900" y="4273550"/>
          <p14:tracePt t="235501" x="1733550" y="4273550"/>
          <p14:tracePt t="235518" x="1657350" y="4273550"/>
          <p14:tracePt t="235533" x="1612900" y="4273550"/>
          <p14:tracePt t="235661" x="1625600" y="4273550"/>
          <p14:tracePt t="235671" x="1676400" y="4273550"/>
          <p14:tracePt t="235678" x="1752600" y="4292600"/>
          <p14:tracePt t="235693" x="1949450" y="4305300"/>
          <p14:tracePt t="235702" x="2063750" y="4311650"/>
          <p14:tracePt t="235716" x="2203450" y="4324350"/>
          <p14:tracePt t="235734" x="2660650" y="4330700"/>
          <p14:tracePt t="235752" x="3060700" y="4330700"/>
          <p14:tracePt t="235766" x="3454400" y="4330700"/>
          <p14:tracePt t="235782" x="3797300" y="4337050"/>
          <p14:tracePt t="235799" x="4070350" y="4337050"/>
          <p14:tracePt t="235804" x="4210050" y="4337050"/>
          <p14:tracePt t="235816" x="4349750" y="4337050"/>
          <p14:tracePt t="235832" x="4584700" y="4337050"/>
          <p14:tracePt t="235849" x="4781550" y="4337050"/>
          <p14:tracePt t="235866" x="4902200" y="4337050"/>
          <p14:tracePt t="235882" x="4946650" y="4337050"/>
          <p14:tracePt t="235888" x="4953000" y="4337050"/>
          <p14:tracePt t="235920" x="4959350" y="4337050"/>
          <p14:tracePt t="235924" x="4972050" y="4337050"/>
          <p14:tracePt t="235938" x="5029200" y="4337050"/>
          <p14:tracePt t="235949" x="5162550" y="4337050"/>
          <p14:tracePt t="235970" x="5334000" y="4337050"/>
          <p14:tracePt t="235982" x="5511800" y="4337050"/>
          <p14:tracePt t="236001" x="5664200" y="4337050"/>
          <p14:tracePt t="236016" x="5772150" y="4337050"/>
          <p14:tracePt t="236032" x="5861050" y="4337050"/>
          <p14:tracePt t="236049" x="5911850" y="4324350"/>
          <p14:tracePt t="236066" x="5949950" y="4305300"/>
          <p14:tracePt t="236082" x="5981700" y="4279900"/>
          <p14:tracePt t="236099" x="6013450" y="4273550"/>
          <p14:tracePt t="236116" x="6013450" y="4279900"/>
          <p14:tracePt t="236173" x="6026150" y="4279900"/>
          <p14:tracePt t="236182" x="6051550" y="4273550"/>
          <p14:tracePt t="236202" x="6102350" y="4260850"/>
          <p14:tracePt t="236216" x="6134100" y="4248150"/>
          <p14:tracePt t="236233" x="6159500" y="4241800"/>
          <p14:tracePt t="236251" x="6172200" y="4235450"/>
          <p14:tracePt t="236266" x="6197600" y="4229100"/>
          <p14:tracePt t="236287" x="6248400" y="4210050"/>
          <p14:tracePt t="236300" x="6261100" y="4203700"/>
          <p14:tracePt t="236316" x="6267450" y="4197350"/>
          <p14:tracePt t="236349" x="6261100" y="4197350"/>
          <p14:tracePt t="236366" x="6254750" y="4197350"/>
          <p14:tracePt t="236382" x="6242050" y="4197350"/>
          <p14:tracePt t="236399" x="6235700" y="4197350"/>
          <p14:tracePt t="236416" x="6229350" y="4197350"/>
          <p14:tracePt t="236465" x="6223000" y="4197350"/>
          <p14:tracePt t="236517" x="6216650" y="4197350"/>
          <p14:tracePt t="236596" x="6210300" y="4197350"/>
          <p14:tracePt t="236612" x="6203950" y="4197350"/>
          <p14:tracePt t="236624" x="6197600" y="4197350"/>
          <p14:tracePt t="236636" x="6197600" y="4191000"/>
          <p14:tracePt t="236725" x="6191250" y="4191000"/>
          <p14:tracePt t="236741" x="6184900" y="4191000"/>
          <p14:tracePt t="236753" x="6178550" y="4191000"/>
          <p14:tracePt t="236884" x="6229350" y="4191000"/>
          <p14:tracePt t="236892" x="6299200" y="4191000"/>
          <p14:tracePt t="236905" x="6362700" y="4191000"/>
          <p14:tracePt t="236907" x="6426200" y="4191000"/>
          <p14:tracePt t="236916" x="6477000" y="4191000"/>
          <p14:tracePt t="236932" x="6515100" y="4171950"/>
          <p14:tracePt t="236951" x="6515100" y="4159250"/>
          <p14:tracePt t="236966" x="6502400" y="4152900"/>
          <p14:tracePt t="236982" x="6502400" y="4133850"/>
          <p14:tracePt t="237001" x="6502400" y="4121150"/>
          <p14:tracePt t="237016" x="6521450" y="4114800"/>
          <p14:tracePt t="237032" x="6527800" y="4108450"/>
          <p14:tracePt t="237049" x="6534150" y="4095750"/>
          <p14:tracePt t="237066" x="6546850" y="4089400"/>
          <p14:tracePt t="237067" x="6559550" y="4089400"/>
          <p14:tracePt t="237083" x="6565900" y="4083050"/>
          <p14:tracePt t="237099" x="6591300" y="4076700"/>
          <p14:tracePt t="237102" x="6610350" y="4070350"/>
          <p14:tracePt t="237116" x="6648450" y="4044950"/>
          <p14:tracePt t="237132" x="6705600" y="4025900"/>
          <p14:tracePt t="237149" x="6756400" y="4006850"/>
          <p14:tracePt t="237166" x="6788150" y="4000500"/>
          <p14:tracePt t="237187" x="6788150" y="3994150"/>
          <p14:tracePt t="237216" x="6788150" y="4006850"/>
          <p14:tracePt t="237233" x="6800850" y="4019550"/>
          <p14:tracePt t="237251" x="6807200" y="4032250"/>
          <p14:tracePt t="237266" x="6807200" y="4044950"/>
          <p14:tracePt t="237282" x="6807200" y="4051300"/>
          <p14:tracePt t="237300" x="6807200" y="4057650"/>
          <p14:tracePt t="237453" x="6807200" y="4051300"/>
          <p14:tracePt t="237468" x="6794500" y="4051300"/>
          <p14:tracePt t="237483" x="6781800" y="4051300"/>
          <p14:tracePt t="237501" x="6724650" y="4051300"/>
          <p14:tracePt t="237516" x="6686550" y="4051300"/>
          <p14:tracePt t="237533" x="6648450" y="4051300"/>
          <p14:tracePt t="237549" x="6591300" y="4051300"/>
          <p14:tracePt t="237566" x="6521450" y="4051300"/>
          <p14:tracePt t="237583" x="6470650" y="4051300"/>
          <p14:tracePt t="237599" x="6451600" y="4051300"/>
          <p14:tracePt t="237633" x="6451600" y="4044950"/>
          <p14:tracePt t="237654" x="6451600" y="4000500"/>
          <p14:tracePt t="237666" x="6451600" y="3981450"/>
          <p14:tracePt t="237686" x="6451600" y="3898900"/>
          <p14:tracePt t="237693" x="6451600" y="3873500"/>
          <p14:tracePt t="237704" x="6451600" y="3848100"/>
          <p14:tracePt t="237718" x="6451600" y="3803650"/>
          <p14:tracePt t="237732" x="6451600" y="3752850"/>
          <p14:tracePt t="237751" x="6451600" y="3708400"/>
          <p14:tracePt t="237766" x="6477000" y="3657600"/>
          <p14:tracePt t="237783" x="6496050" y="3638550"/>
          <p14:tracePt t="237799" x="6527800" y="3632200"/>
          <p14:tracePt t="237819" x="6565900" y="3619500"/>
          <p14:tracePt t="237826" x="6591300" y="3613150"/>
          <p14:tracePt t="237828" x="6616700" y="3613150"/>
          <p14:tracePt t="237841" x="6648450" y="3613150"/>
          <p14:tracePt t="237849" x="6680200" y="3613150"/>
          <p14:tracePt t="237866" x="6775450" y="3613150"/>
          <p14:tracePt t="237882" x="6870700" y="3644900"/>
          <p14:tracePt t="237888" x="6915150" y="3657600"/>
          <p14:tracePt t="237905" x="6959600" y="3676650"/>
          <p14:tracePt t="237916" x="6972300" y="3683000"/>
          <p14:tracePt t="237937" x="6972300" y="3689350"/>
          <p14:tracePt t="237949" x="6972300" y="3714750"/>
          <p14:tracePt t="237966" x="6972300" y="3771900"/>
          <p14:tracePt t="237983" x="6972300" y="3835400"/>
          <p14:tracePt t="238002" x="6940550" y="3905250"/>
          <p14:tracePt t="238009" x="6921500" y="3943350"/>
          <p14:tracePt t="238016" x="6902450" y="3975100"/>
          <p14:tracePt t="238032" x="6864350" y="4025900"/>
          <p14:tracePt t="238049" x="6832600" y="4044950"/>
          <p14:tracePt t="238067" x="6813550" y="4051300"/>
          <p14:tracePt t="238083" x="6807200" y="4057650"/>
          <p14:tracePt t="238116" x="6807200" y="4038600"/>
          <p14:tracePt t="238133" x="6813550" y="4025900"/>
          <p14:tracePt t="238149" x="6864350" y="4013200"/>
          <p14:tracePt t="238169" x="6946900" y="3987800"/>
          <p14:tracePt t="238182" x="7042150" y="3962400"/>
          <p14:tracePt t="238199" x="7137400" y="3949700"/>
          <p14:tracePt t="238218" x="7213600" y="3937000"/>
          <p14:tracePt t="238219" x="7239000" y="3930650"/>
          <p14:tracePt t="238234" x="7264400" y="3924300"/>
          <p14:tracePt t="238253" x="7302500" y="3924300"/>
          <p14:tracePt t="238258" x="7321550" y="3924300"/>
          <p14:tracePt t="238266" x="7334250" y="3924300"/>
          <p14:tracePt t="238282" x="7340600" y="3924300"/>
          <p14:tracePt t="238341" x="7340600" y="3917950"/>
          <p14:tracePt t="238364" x="7327900" y="3917950"/>
          <p14:tracePt t="238373" x="7321550" y="3917950"/>
          <p14:tracePt t="238404" x="7308850" y="3917950"/>
          <p14:tracePt t="238416" x="7289800" y="3917950"/>
          <p14:tracePt t="238436" x="7270750" y="3898900"/>
          <p14:tracePt t="238450" x="7251700" y="3886200"/>
          <p14:tracePt t="238466" x="7232650" y="3854450"/>
          <p14:tracePt t="238482" x="7213600" y="3829050"/>
          <p14:tracePt t="238501" x="7207250" y="3797300"/>
          <p14:tracePt t="238519" x="7207250" y="3771900"/>
          <p14:tracePt t="238533" x="7219950" y="3727450"/>
          <p14:tracePt t="238549" x="7245350" y="3689350"/>
          <p14:tracePt t="238568" x="7264400" y="3663950"/>
          <p14:tracePt t="238582" x="7289800" y="3651250"/>
          <p14:tracePt t="238599" x="7321550" y="3632200"/>
          <p14:tracePt t="238616" x="7359650" y="3619500"/>
          <p14:tracePt t="238632" x="7404100" y="3606800"/>
          <p14:tracePt t="238650" x="7442200" y="3594100"/>
          <p14:tracePt t="238654" x="7461250" y="3594100"/>
          <p14:tracePt t="238666" x="7486650" y="3587750"/>
          <p14:tracePt t="238685" x="7550150" y="3587750"/>
          <p14:tracePt t="238699" x="7569200" y="3587750"/>
          <p14:tracePt t="238717" x="7600950" y="3600450"/>
          <p14:tracePt t="238732" x="7607300" y="3638550"/>
          <p14:tracePt t="238751" x="7607300" y="3676650"/>
          <p14:tracePt t="238766" x="7594600" y="3695700"/>
          <p14:tracePt t="238782" x="7569200" y="3733800"/>
          <p14:tracePt t="238799" x="7543800" y="3765550"/>
          <p14:tracePt t="238818" x="7518400" y="3784600"/>
          <p14:tracePt t="238832" x="7493000" y="3810000"/>
          <p14:tracePt t="238849" x="7467600" y="3829050"/>
          <p14:tracePt t="238866" x="7429500" y="3841750"/>
          <p14:tracePt t="238877" x="7410450" y="3848100"/>
          <p14:tracePt t="238882" x="7397750" y="3848100"/>
          <p14:tracePt t="238892" x="7366000" y="3848100"/>
          <p14:tracePt t="238909" x="7359650" y="3848100"/>
          <p14:tracePt t="238923" x="7353300" y="3848100"/>
          <p14:tracePt t="238936" x="7340600" y="3867150"/>
          <p14:tracePt t="238949" x="7327900" y="3873500"/>
          <p14:tracePt t="238966" x="7315200" y="3879850"/>
          <p14:tracePt t="238982" x="7296150" y="3886200"/>
          <p14:tracePt t="239002" x="7289800" y="3886200"/>
          <p14:tracePt t="239004" x="7283450" y="3886200"/>
          <p14:tracePt t="239030" x="7277100" y="3886200"/>
          <p14:tracePt t="239049" x="7270750" y="3886200"/>
          <p14:tracePt t="239066" x="7258050" y="3886200"/>
          <p14:tracePt t="239083" x="7251700" y="3886200"/>
          <p14:tracePt t="239099" x="7232650" y="3886200"/>
          <p14:tracePt t="239116" x="7232650" y="3879850"/>
          <p14:tracePt t="239132" x="7232650" y="3854450"/>
          <p14:tracePt t="239151" x="7239000" y="3841750"/>
          <p14:tracePt t="239381" x="7239000" y="3848100"/>
          <p14:tracePt t="239403" x="7270750" y="3860800"/>
          <p14:tracePt t="239416" x="7277100" y="3854450"/>
          <p14:tracePt t="239434" x="7308850" y="3854450"/>
          <p14:tracePt t="239449" x="7327900" y="3848100"/>
          <p14:tracePt t="239466" x="7340600" y="3848100"/>
          <p14:tracePt t="239527" x="7353300" y="3848100"/>
          <p14:tracePt t="239532" x="7353300" y="3854450"/>
          <p14:tracePt t="239549" x="7391400" y="3873500"/>
          <p14:tracePt t="239568" x="7416800" y="3873500"/>
          <p14:tracePt t="239583" x="7416800" y="3879850"/>
          <p14:tracePt t="239616" x="7404100" y="3879850"/>
          <p14:tracePt t="239632" x="7372350" y="3879850"/>
          <p14:tracePt t="239637" x="7366000" y="3879850"/>
          <p14:tracePt t="239649" x="7359650" y="3879850"/>
          <p14:tracePt t="239670" x="7346950" y="3879850"/>
          <p14:tracePt t="239683" x="7327900" y="3879850"/>
          <p14:tracePt t="239692" x="7302500" y="3879850"/>
          <p14:tracePt t="239720" x="7239000" y="3879850"/>
          <p14:tracePt t="239732" x="7200900" y="3879850"/>
          <p14:tracePt t="239751" x="7169150" y="3879850"/>
          <p14:tracePt t="239766" x="7143750" y="3873500"/>
          <p14:tracePt t="239782" x="7124700" y="3867150"/>
          <p14:tracePt t="239799" x="7105650" y="3848100"/>
          <p14:tracePt t="239816" x="7086600" y="3835400"/>
          <p14:tracePt t="239832" x="7080250" y="3816350"/>
          <p14:tracePt t="239849" x="7080250" y="3797300"/>
          <p14:tracePt t="239852" x="7080250" y="3784600"/>
          <p14:tracePt t="239866" x="7080250" y="3771900"/>
          <p14:tracePt t="239882" x="7080250" y="3740150"/>
          <p14:tracePt t="239885" x="7080250" y="3721100"/>
          <p14:tracePt t="239903" x="7112000" y="3695700"/>
          <p14:tracePt t="239916" x="7137400" y="3670300"/>
          <p14:tracePt t="239935" x="7188200" y="3651250"/>
          <p14:tracePt t="239949" x="7239000" y="3632200"/>
          <p14:tracePt t="239966" x="7283450" y="3619500"/>
          <p14:tracePt t="239982" x="7327900" y="3619500"/>
          <p14:tracePt t="240001" x="7353300" y="3619500"/>
          <p14:tracePt t="240016" x="7391400" y="3619500"/>
          <p14:tracePt t="240033" x="7435850" y="3625850"/>
          <p14:tracePt t="240049" x="7480300" y="3638550"/>
          <p14:tracePt t="240067" x="7505700" y="3651250"/>
          <p14:tracePt t="240082" x="7531100" y="3670300"/>
          <p14:tracePt t="240100" x="7550150" y="3689350"/>
          <p14:tracePt t="240101" x="7562850" y="3702050"/>
          <p14:tracePt t="240116" x="7569200" y="3721100"/>
          <p14:tracePt t="240132" x="7569200" y="3746500"/>
          <p14:tracePt t="240149" x="7569200" y="3778250"/>
          <p14:tracePt t="240166" x="7569200" y="3816350"/>
          <p14:tracePt t="240183" x="7569200" y="3854450"/>
          <p14:tracePt t="240199" x="7556500" y="3879850"/>
          <p14:tracePt t="240216" x="7531100" y="3898900"/>
          <p14:tracePt t="240235" x="7505700" y="3917950"/>
          <p14:tracePt t="240251" x="7473950" y="3937000"/>
          <p14:tracePt t="240266" x="7429500" y="3949700"/>
          <p14:tracePt t="240282" x="7397750" y="3962400"/>
          <p14:tracePt t="240285" x="7378700" y="3968750"/>
          <p14:tracePt t="240300" x="7366000" y="3968750"/>
          <p14:tracePt t="240316" x="7327900" y="3975100"/>
          <p14:tracePt t="240333" x="7308850" y="3981450"/>
          <p14:tracePt t="240349" x="7302500" y="3981450"/>
          <p14:tracePt t="240574" x="7296150" y="3981450"/>
          <p14:tracePt t="240589" x="7302500" y="3981450"/>
          <p14:tracePt t="240596" x="7321550" y="3981450"/>
          <p14:tracePt t="240605" x="7359650" y="3981450"/>
          <p14:tracePt t="240616" x="7397750" y="3981450"/>
          <p14:tracePt t="240632" x="7493000" y="3981450"/>
          <p14:tracePt t="240649" x="7600950" y="3981450"/>
          <p14:tracePt t="240655" x="7670800" y="3981450"/>
          <p14:tracePt t="240666" x="7727950" y="3981450"/>
          <p14:tracePt t="240683" x="7842250" y="3981450"/>
          <p14:tracePt t="240689" x="7893050" y="3981450"/>
          <p14:tracePt t="240697" x="7931150" y="3981450"/>
          <p14:tracePt t="240700" x="7956550" y="3981450"/>
          <p14:tracePt t="240716" x="7988300" y="3987800"/>
          <p14:tracePt t="240733" x="8001000" y="3987800"/>
          <p14:tracePt t="240751" x="8007350" y="3994150"/>
          <p14:tracePt t="240799" x="8013700" y="3994150"/>
          <p14:tracePt t="240817" x="8020050" y="3994150"/>
          <p14:tracePt t="240849" x="8032750" y="3994150"/>
          <p14:tracePt t="240869" x="8077200" y="3994150"/>
          <p14:tracePt t="240888" x="8102600" y="3994150"/>
          <p14:tracePt t="240973" x="8102600" y="3987800"/>
          <p14:tracePt t="240983" x="8096250" y="3987800"/>
          <p14:tracePt t="240988" x="8089900" y="3981450"/>
          <p14:tracePt t="241016" x="8070850" y="3981450"/>
          <p14:tracePt t="241032" x="8051800" y="3975100"/>
          <p14:tracePt t="241049" x="8039100" y="3968750"/>
          <p14:tracePt t="241067" x="8020050" y="3962400"/>
          <p14:tracePt t="241082" x="8001000" y="3949700"/>
          <p14:tracePt t="241102" x="7969250" y="3911600"/>
          <p14:tracePt t="241116" x="7956550" y="3892550"/>
          <p14:tracePt t="241133" x="7943850" y="3873500"/>
          <p14:tracePt t="241149" x="7937500" y="3860800"/>
          <p14:tracePt t="241169" x="7937500" y="3822700"/>
          <p14:tracePt t="241183" x="7937500" y="3784600"/>
          <p14:tracePt t="241200" x="7937500" y="3752850"/>
          <p14:tracePt t="241219" x="7950200" y="3733800"/>
          <p14:tracePt t="241233" x="7956550" y="3721100"/>
          <p14:tracePt t="241253" x="7962900" y="3695700"/>
          <p14:tracePt t="241264" x="7975600" y="3651250"/>
          <p14:tracePt t="241272" x="7981950" y="3625850"/>
          <p14:tracePt t="241283" x="7994650" y="3600450"/>
          <p14:tracePt t="241300" x="8039100" y="3536950"/>
          <p14:tracePt t="241316" x="8070850" y="3511550"/>
          <p14:tracePt t="241333" x="8096250" y="3492500"/>
          <p14:tracePt t="241349" x="8115300" y="3479800"/>
          <p14:tracePt t="241366" x="8128000" y="3473450"/>
          <p14:tracePt t="241383" x="8134350" y="3467100"/>
          <p14:tracePt t="241400" x="8147050" y="3467100"/>
          <p14:tracePt t="241416" x="8172450" y="3467100"/>
          <p14:tracePt t="241436" x="8223250" y="3467100"/>
          <p14:tracePt t="241449" x="8280400" y="3467100"/>
          <p14:tracePt t="241466" x="8331200" y="3467100"/>
          <p14:tracePt t="241469" x="8350250" y="3467100"/>
          <p14:tracePt t="241484" x="8362950" y="3467100"/>
          <p14:tracePt t="241501" x="8407400" y="3467100"/>
          <p14:tracePt t="241516" x="8420100" y="3473450"/>
          <p14:tracePt t="241533" x="8439150" y="3492500"/>
          <p14:tracePt t="241549" x="8445500" y="3511550"/>
          <p14:tracePt t="241566" x="8451850" y="3536950"/>
          <p14:tracePt t="241583" x="8464550" y="3562350"/>
          <p14:tracePt t="241599" x="8470900" y="3594100"/>
          <p14:tracePt t="241616" x="8477250" y="3632200"/>
          <p14:tracePt t="241632" x="8483600" y="3670300"/>
          <p14:tracePt t="241649" x="8483600" y="3721100"/>
          <p14:tracePt t="241666" x="8483600" y="3765550"/>
          <p14:tracePt t="241687" x="8458200" y="3841750"/>
          <p14:tracePt t="241693" x="8445500" y="3867150"/>
          <p14:tracePt t="241700" x="8432800" y="3879850"/>
          <p14:tracePt t="241717" x="8426450" y="3898900"/>
          <p14:tracePt t="241734" x="8388350" y="3943350"/>
          <p14:tracePt t="241751" x="8356600" y="3968750"/>
          <p14:tracePt t="241766" x="8324850" y="3981450"/>
          <p14:tracePt t="241783" x="8299450" y="3987800"/>
          <p14:tracePt t="241799" x="8267700" y="4000500"/>
          <p14:tracePt t="241816" x="8248650" y="4000500"/>
          <p14:tracePt t="241849" x="8235950" y="4000500"/>
          <p14:tracePt t="241866" x="8216900" y="4000500"/>
          <p14:tracePt t="241874" x="8204200" y="4000500"/>
          <p14:tracePt t="241878" x="8197850" y="4000500"/>
          <p14:tracePt t="241883" x="8185150" y="4000500"/>
          <p14:tracePt t="241899" x="8178800" y="4000500"/>
          <p14:tracePt t="241916" x="8153400" y="4000500"/>
          <p14:tracePt t="241936" x="8147050" y="4000500"/>
          <p14:tracePt t="241949" x="8134350" y="4000500"/>
          <p14:tracePt t="241969" x="8089900" y="4000500"/>
          <p14:tracePt t="241982" x="8020050" y="4000500"/>
          <p14:tracePt t="242002" x="7924800" y="4000500"/>
          <p14:tracePt t="242016" x="7842250" y="4000500"/>
          <p14:tracePt t="242034" x="7766050" y="4000500"/>
          <p14:tracePt t="242049" x="7689850" y="4000500"/>
          <p14:tracePt t="242067" x="7626350" y="3981450"/>
          <p14:tracePt t="242082" x="7600950" y="3975100"/>
          <p14:tracePt t="242101" x="7581900" y="3949700"/>
          <p14:tracePt t="242116" x="7562850" y="3924300"/>
          <p14:tracePt t="242132" x="7531100" y="3911600"/>
          <p14:tracePt t="242149" x="7499350" y="3892550"/>
          <p14:tracePt t="242170" x="7461250" y="3873500"/>
          <p14:tracePt t="242185" x="7416800" y="3860800"/>
          <p14:tracePt t="242201" x="7397750" y="3854450"/>
          <p14:tracePt t="242216" x="7391400" y="3848100"/>
          <p14:tracePt t="242232" x="7391400" y="3841750"/>
          <p14:tracePt t="242251" x="7385050" y="3822700"/>
          <p14:tracePt t="242266" x="7378700" y="3803650"/>
          <p14:tracePt t="242283" x="7366000" y="3790950"/>
          <p14:tracePt t="242285" x="7366000" y="3784600"/>
          <p14:tracePt t="242299" x="7353300" y="3778250"/>
          <p14:tracePt t="242316" x="7302500" y="3765550"/>
          <p14:tracePt t="242333" x="7270750" y="3765550"/>
          <p14:tracePt t="242349" x="7258050" y="3765550"/>
          <p14:tracePt t="242402" x="7264400" y="3765550"/>
          <p14:tracePt t="242416" x="7277100" y="3765550"/>
          <p14:tracePt t="242435" x="7283450" y="3765550"/>
          <p14:tracePt t="242449" x="7289800" y="3765550"/>
          <p14:tracePt t="242466" x="7302500" y="3765550"/>
          <p14:tracePt t="242567" x="7308850" y="3765550"/>
          <p14:tracePt t="242606" x="7315200" y="3765550"/>
          <p14:tracePt t="242612" x="7327900" y="3765550"/>
          <p14:tracePt t="242625" x="7334250" y="3765550"/>
          <p14:tracePt t="242632" x="7340600" y="3765550"/>
          <p14:tracePt t="242649" x="7366000" y="3778250"/>
          <p14:tracePt t="242666" x="7391400" y="3790950"/>
          <p14:tracePt t="242685" x="7416800" y="3810000"/>
          <p14:tracePt t="242699" x="7423150" y="3816350"/>
          <p14:tracePt t="242716" x="7423150" y="3841750"/>
          <p14:tracePt t="242733" x="7423150" y="3848100"/>
          <p14:tracePt t="242753" x="7416800" y="3854450"/>
          <p14:tracePt t="242762" x="7410450" y="3854450"/>
          <p14:tracePt t="242783" x="7404100" y="3854450"/>
          <p14:tracePt t="242799" x="7385050" y="3854450"/>
          <p14:tracePt t="242816" x="7359650" y="3854450"/>
          <p14:tracePt t="242820" x="7340600" y="3854450"/>
          <p14:tracePt t="242833" x="7321550" y="3854450"/>
          <p14:tracePt t="242849" x="7270750" y="3854450"/>
          <p14:tracePt t="242866" x="7226300" y="3854450"/>
          <p14:tracePt t="242882" x="7181850" y="3854450"/>
          <p14:tracePt t="242887" x="7169150" y="3854450"/>
          <p14:tracePt t="242907" x="7131050" y="3848100"/>
          <p14:tracePt t="242916" x="7092950" y="3848100"/>
          <p14:tracePt t="242935" x="7067550" y="3835400"/>
          <p14:tracePt t="242949" x="7042150" y="3829050"/>
          <p14:tracePt t="242966" x="7016750" y="3822700"/>
          <p14:tracePt t="242983" x="6985000" y="3816350"/>
          <p14:tracePt t="243001" x="6953250" y="3803650"/>
          <p14:tracePt t="243016" x="6915150" y="3784600"/>
          <p14:tracePt t="243032" x="6896100" y="3771900"/>
          <p14:tracePt t="243049" x="6883400" y="3746500"/>
          <p14:tracePt t="243066" x="6870700" y="3727450"/>
          <p14:tracePt t="243067" x="6864350" y="3714750"/>
          <p14:tracePt t="243083" x="6864350" y="3702050"/>
          <p14:tracePt t="243090" x="6864350" y="3695700"/>
          <p14:tracePt t="243092" x="6858000" y="3689350"/>
          <p14:tracePt t="243101" x="6858000" y="3683000"/>
          <p14:tracePt t="243116" x="6858000" y="3676650"/>
          <p14:tracePt t="243132" x="6864350" y="3663950"/>
          <p14:tracePt t="243152" x="6870700" y="3638550"/>
          <p14:tracePt t="243166" x="6883400" y="3625850"/>
          <p14:tracePt t="243185" x="6915150" y="3606800"/>
          <p14:tracePt t="243199" x="6940550" y="3587750"/>
          <p14:tracePt t="243216" x="6959600" y="3562350"/>
          <p14:tracePt t="243233" x="6972300" y="3543300"/>
          <p14:tracePt t="243251" x="6978650" y="3536950"/>
          <p14:tracePt t="243266" x="6985000" y="3536950"/>
          <p14:tracePt t="243286" x="6997700" y="3536950"/>
          <p14:tracePt t="243300" x="7004050" y="3530600"/>
          <p14:tracePt t="243316" x="7029450" y="3524250"/>
          <p14:tracePt t="243333" x="7080250" y="3511550"/>
          <p14:tracePt t="243349" x="7112000" y="3505200"/>
          <p14:tracePt t="243366" x="7131050" y="3505200"/>
          <p14:tracePt t="243382" x="7150100" y="3505200"/>
          <p14:tracePt t="243399" x="7181850" y="3505200"/>
          <p14:tracePt t="243416" x="7207250" y="3505200"/>
          <p14:tracePt t="243435" x="7232650" y="3505200"/>
          <p14:tracePt t="243450" x="7258050" y="3505200"/>
          <p14:tracePt t="243466" x="7283450" y="3505200"/>
          <p14:tracePt t="243467" x="7283450" y="3517900"/>
          <p14:tracePt t="243487" x="7315200" y="3536950"/>
          <p14:tracePt t="243501" x="7340600" y="3549650"/>
          <p14:tracePt t="243516" x="7359650" y="3562350"/>
          <p14:tracePt t="243533" x="7378700" y="3575050"/>
          <p14:tracePt t="243550" x="7385050" y="3581400"/>
          <p14:tracePt t="243566" x="7397750" y="3600450"/>
          <p14:tracePt t="243583" x="7397750" y="3625850"/>
          <p14:tracePt t="243599" x="7397750" y="3657600"/>
          <p14:tracePt t="243616" x="7410450" y="3689350"/>
          <p14:tracePt t="243632" x="7416800" y="3714750"/>
          <p14:tracePt t="243652" x="7429500" y="3740150"/>
          <p14:tracePt t="243666" x="7429500" y="3759200"/>
          <p14:tracePt t="243684" x="7429500" y="3784600"/>
          <p14:tracePt t="243690" x="7429500" y="3803650"/>
          <p14:tracePt t="243700" x="7416800" y="3835400"/>
          <p14:tracePt t="243716" x="7397750" y="3867150"/>
          <p14:tracePt t="243735" x="7391400" y="3873500"/>
          <p14:tracePt t="243751" x="7378700" y="3873500"/>
          <p14:tracePt t="243766" x="7353300" y="3879850"/>
          <p14:tracePt t="243783" x="7315200" y="3892550"/>
          <p14:tracePt t="243800" x="7277100" y="3905250"/>
          <p14:tracePt t="243818" x="7258050" y="3905250"/>
          <p14:tracePt t="243823" x="7258050" y="3911600"/>
          <p14:tracePt t="244002" x="7251700" y="3911600"/>
          <p14:tracePt t="244010" x="7245350" y="3898900"/>
          <p14:tracePt t="244017" x="7245350" y="3886200"/>
          <p14:tracePt t="244033" x="7232650" y="3848100"/>
          <p14:tracePt t="244049" x="7213600" y="3829050"/>
          <p14:tracePt t="244066" x="7200900" y="3810000"/>
          <p14:tracePt t="244082" x="7194550" y="3803650"/>
          <p14:tracePt t="244100" x="7181850" y="3790950"/>
          <p14:tracePt t="244102" x="7181850" y="3784600"/>
          <p14:tracePt t="244116" x="7175500" y="3740150"/>
          <p14:tracePt t="244132" x="7175500" y="3714750"/>
          <p14:tracePt t="244150" x="7207250" y="3702050"/>
          <p14:tracePt t="244171" x="7219950" y="3702050"/>
          <p14:tracePt t="244193" x="7226300" y="3702050"/>
          <p14:tracePt t="244201" x="7232650" y="3702050"/>
          <p14:tracePt t="244217" x="7251700" y="3702050"/>
          <p14:tracePt t="244233" x="7277100" y="3702050"/>
          <p14:tracePt t="244251" x="7289800" y="3702050"/>
          <p14:tracePt t="244377" x="7289800" y="3695700"/>
          <p14:tracePt t="244383" x="7283450" y="3695700"/>
          <p14:tracePt t="244404" x="7264400" y="3695700"/>
          <p14:tracePt t="244461" x="7258050" y="3695700"/>
          <p14:tracePt t="244476" x="7251700" y="3695700"/>
          <p14:tracePt t="244488" x="7245350" y="3695700"/>
          <p14:tracePt t="244501" x="7232650" y="3695700"/>
          <p14:tracePt t="244573" x="7226300" y="3695700"/>
          <p14:tracePt t="244580" x="7226300" y="3689350"/>
          <p14:tracePt t="244599" x="7213600" y="3689350"/>
          <p14:tracePt t="244616" x="7207250" y="3689350"/>
          <p14:tracePt t="244691" x="7207250" y="3683000"/>
          <p14:tracePt t="244696" x="7200900" y="3683000"/>
          <p14:tracePt t="244700" x="7194550" y="3683000"/>
          <p14:tracePt t="244716" x="7194550" y="3676650"/>
          <p14:tracePt t="244766" x="7181850" y="3670300"/>
          <p14:tracePt t="244782" x="7162800" y="3663950"/>
          <p14:tracePt t="244799" x="7143750" y="3657600"/>
          <p14:tracePt t="244817" x="7131050" y="3657600"/>
          <p14:tracePt t="244866" x="7131050" y="3651250"/>
          <p14:tracePt t="244882" x="7124700" y="3638550"/>
          <p14:tracePt t="244888" x="7124700" y="3632200"/>
          <p14:tracePt t="244899" x="7124700" y="3625850"/>
          <p14:tracePt t="244916" x="7112000" y="3613150"/>
          <p14:tracePt t="244936" x="7099300" y="3606800"/>
          <p14:tracePt t="244949" x="7092950" y="3600450"/>
          <p14:tracePt t="244966" x="7086600" y="3594100"/>
          <p14:tracePt t="245016" x="7092950" y="3581400"/>
          <p14:tracePt t="245049" x="7092950" y="3568700"/>
          <p14:tracePt t="245066" x="7099300" y="3562350"/>
          <p14:tracePt t="245082" x="7105650" y="3556000"/>
          <p14:tracePt t="245099" x="7112000" y="3549650"/>
          <p14:tracePt t="245116" x="7131050" y="3536950"/>
          <p14:tracePt t="245135" x="7156450" y="3536950"/>
          <p14:tracePt t="245149" x="7175500" y="3536950"/>
          <p14:tracePt t="245166" x="7188200" y="3536950"/>
          <p14:tracePt t="245187" x="7207250" y="3536950"/>
          <p14:tracePt t="245195" x="7219950" y="3536950"/>
          <p14:tracePt t="245202" x="7232650" y="3536950"/>
          <p14:tracePt t="245208" x="7245350" y="3536950"/>
          <p14:tracePt t="245216" x="7258050" y="3536950"/>
          <p14:tracePt t="245233" x="7277100" y="3536950"/>
          <p14:tracePt t="245252" x="7283450" y="3536950"/>
          <p14:tracePt t="245299" x="7289800" y="3536950"/>
          <p14:tracePt t="245318" x="7308850" y="3536950"/>
          <p14:tracePt t="245333" x="7321550" y="3536950"/>
          <p14:tracePt t="245349" x="7334250" y="3536950"/>
          <p14:tracePt t="245366" x="7340600" y="3536950"/>
          <p14:tracePt t="245461" x="7340600" y="3549650"/>
          <p14:tracePt t="245468" x="7340600" y="3556000"/>
          <p14:tracePt t="245483" x="7340600" y="3562350"/>
          <p14:tracePt t="245501" x="7340600" y="3575050"/>
          <p14:tracePt t="245519" x="7340600" y="3581400"/>
          <p14:tracePt t="245533" x="7340600" y="3587750"/>
          <p14:tracePt t="245549" x="7340600" y="3600450"/>
          <p14:tracePt t="245583" x="7340600" y="3613150"/>
          <p14:tracePt t="245599" x="7334250" y="3619500"/>
          <p14:tracePt t="245616" x="7327900" y="3625850"/>
          <p14:tracePt t="245632" x="7327900" y="3632200"/>
          <p14:tracePt t="245666" x="7327900" y="3638550"/>
          <p14:tracePt t="245682" x="7321550" y="3638550"/>
          <p14:tracePt t="245699" x="7308850" y="3638550"/>
          <p14:tracePt t="245700" x="7308850" y="3644900"/>
          <p14:tracePt t="245716" x="7302500" y="3644900"/>
          <p14:tracePt t="245733" x="7296150" y="3651250"/>
          <p14:tracePt t="245766" x="7289800" y="3657600"/>
          <p14:tracePt t="245783" x="7277100" y="3657600"/>
          <p14:tracePt t="245799" x="7270750" y="3663950"/>
          <p14:tracePt t="245816" x="7264400" y="3663950"/>
          <p14:tracePt t="246661" x="7277100" y="3663950"/>
          <p14:tracePt t="246668" x="7302500" y="3663950"/>
          <p14:tracePt t="246686" x="7366000" y="3663950"/>
          <p14:tracePt t="246699" x="7397750" y="3663950"/>
          <p14:tracePt t="246716" x="7454900" y="3663950"/>
          <p14:tracePt t="246733" x="7486650" y="3663950"/>
          <p14:tracePt t="246752" x="7518400" y="3663950"/>
          <p14:tracePt t="246766" x="7556500" y="3663950"/>
          <p14:tracePt t="246783" x="7607300" y="3663950"/>
          <p14:tracePt t="246799" x="7670800" y="3663950"/>
          <p14:tracePt t="246816" x="7727950" y="3663950"/>
          <p14:tracePt t="246833" x="7778750" y="3663950"/>
          <p14:tracePt t="246849" x="7823200" y="3663950"/>
          <p14:tracePt t="246866" x="7874000" y="3663950"/>
          <p14:tracePt t="246882" x="7924800" y="3663950"/>
          <p14:tracePt t="246888" x="7950200" y="3663950"/>
          <p14:tracePt t="246899" x="7969250" y="3663950"/>
          <p14:tracePt t="246916" x="7994650" y="3663950"/>
          <p14:tracePt t="246949" x="8001000" y="3663950"/>
          <p14:tracePt t="247014" x="8007350" y="3663950"/>
          <p14:tracePt t="247020" x="8013700" y="3663950"/>
          <p14:tracePt t="247032" x="8026400" y="3663950"/>
          <p14:tracePt t="247049" x="8051800" y="3663950"/>
          <p14:tracePt t="247066" x="8083550" y="3663950"/>
          <p14:tracePt t="247083" x="8102600" y="3663950"/>
          <p14:tracePt t="247087" x="8108950" y="3663950"/>
          <p14:tracePt t="247172" x="8115300" y="3663950"/>
          <p14:tracePt t="247216" x="8121650" y="3663950"/>
          <p14:tracePt t="247220" x="8128000" y="3663950"/>
          <p14:tracePt t="247232" x="8140700" y="3663950"/>
          <p14:tracePt t="247251" x="8153400" y="3663950"/>
          <p14:tracePt t="247300" x="8159750" y="3663950"/>
          <p14:tracePt t="247316" x="8172450" y="3670300"/>
          <p14:tracePt t="247333" x="8178800" y="3670300"/>
          <p14:tracePt t="247349" x="8185150" y="3670300"/>
          <p14:tracePt t="247820" x="8185150" y="3663950"/>
          <p14:tracePt t="247988" x="8185150" y="3657600"/>
          <p14:tracePt t="248002" x="8185150" y="3651250"/>
          <p14:tracePt t="248012" x="8185150" y="3644900"/>
          <p14:tracePt t="248036" x="8185150" y="3638550"/>
          <p14:tracePt t="248237" x="8178800" y="3638550"/>
          <p14:tracePt t="248301" x="8172450" y="3638550"/>
          <p14:tracePt t="248502" x="8166100" y="3638550"/>
          <p14:tracePt t="248509" x="8159750" y="3644900"/>
          <p14:tracePt t="248518" x="8153400" y="3644900"/>
          <p14:tracePt t="248532" x="8147050" y="3651250"/>
          <p14:tracePt t="248549" x="8140700" y="3651250"/>
          <p14:tracePt t="248692" x="8134350" y="3651250"/>
          <p14:tracePt t="248701" x="8128000" y="3651250"/>
          <p14:tracePt t="248709" x="8121650" y="3638550"/>
          <p14:tracePt t="248717" x="8108950" y="3632200"/>
          <p14:tracePt t="248733" x="8096250" y="3625850"/>
          <p14:tracePt t="248751" x="8089900" y="3613150"/>
          <p14:tracePt t="248766" x="8083550" y="3606800"/>
          <p14:tracePt t="248782" x="8083550" y="3600450"/>
          <p14:tracePt t="248799" x="8083550" y="3594100"/>
          <p14:tracePt t="248816" x="8089900" y="3587750"/>
          <p14:tracePt t="248833" x="8096250" y="3581400"/>
          <p14:tracePt t="248849" x="8102600" y="3568700"/>
          <p14:tracePt t="248852" x="8108950" y="3562350"/>
          <p14:tracePt t="248866" x="8121650" y="3562350"/>
          <p14:tracePt t="248883" x="8140700" y="3549650"/>
          <p14:tracePt t="248888" x="8147050" y="3543300"/>
          <p14:tracePt t="248908" x="8166100" y="3536950"/>
          <p14:tracePt t="248916" x="8172450" y="3530600"/>
          <p14:tracePt t="248936" x="8185150" y="3530600"/>
          <p14:tracePt t="248949" x="8204200" y="3530600"/>
          <p14:tracePt t="248966" x="8235950" y="3530600"/>
          <p14:tracePt t="248983" x="8267700" y="3530600"/>
          <p14:tracePt t="249001" x="8286750" y="3530600"/>
          <p14:tracePt t="249032" x="8293100" y="3530600"/>
          <p14:tracePt t="249068" x="8293100" y="3536950"/>
          <p14:tracePt t="249082" x="8293100" y="3543300"/>
          <p14:tracePt t="249100" x="8293100" y="3562350"/>
          <p14:tracePt t="249116" x="8293100" y="3594100"/>
          <p14:tracePt t="249132" x="8293100" y="3613150"/>
          <p14:tracePt t="249149" x="8280400" y="3632200"/>
          <p14:tracePt t="249166" x="8280400" y="3638550"/>
          <p14:tracePt t="249185" x="8274050" y="3638550"/>
          <p14:tracePt t="249199" x="8267700" y="3644900"/>
          <p14:tracePt t="249216" x="8248650" y="3657600"/>
          <p14:tracePt t="249233" x="8229600" y="3670300"/>
          <p14:tracePt t="249251" x="8204200" y="3683000"/>
          <p14:tracePt t="249253" x="8191500" y="3683000"/>
          <p14:tracePt t="249266" x="8185150" y="3689350"/>
          <p14:tracePt t="249283" x="8178800" y="3689350"/>
          <p14:tracePt t="249357" x="8172450" y="3689350"/>
          <p14:tracePt t="249365" x="8166100" y="3689350"/>
          <p14:tracePt t="249444" x="8159750" y="3689350"/>
          <p14:tracePt t="249453" x="8159750" y="3683000"/>
          <p14:tracePt t="249565" x="8159750" y="3676650"/>
          <p14:tracePt t="249583" x="8166100" y="3676650"/>
          <p14:tracePt t="251815" x="8166100" y="3689350"/>
          <p14:tracePt t="251820" x="8166100" y="3695700"/>
          <p14:tracePt t="251832" x="8166100" y="3702050"/>
          <p14:tracePt t="251849" x="8159750" y="3714750"/>
          <p14:tracePt t="251910" x="8159750" y="3733800"/>
          <p14:tracePt t="251922" x="8159750" y="3746500"/>
          <p14:tracePt t="251937" x="8159750" y="3771900"/>
          <p14:tracePt t="251950" x="8172450" y="3790950"/>
          <p14:tracePt t="251966" x="8172450" y="3797300"/>
          <p14:tracePt t="251983" x="8178800" y="3803650"/>
          <p14:tracePt t="252016" x="8185150" y="3816350"/>
          <p14:tracePt t="252036" x="8191500" y="3835400"/>
          <p14:tracePt t="252049" x="8191500" y="3860800"/>
          <p14:tracePt t="252066" x="8185150" y="3879850"/>
          <p14:tracePt t="252083" x="8153400" y="3892550"/>
          <p14:tracePt t="252099" x="8115300" y="3911600"/>
          <p14:tracePt t="252116" x="8045450" y="3943350"/>
          <p14:tracePt t="252132" x="8020050" y="3956050"/>
          <p14:tracePt t="252149" x="8013700" y="3962400"/>
          <p14:tracePt t="252166" x="8001000" y="3968750"/>
          <p14:tracePt t="252185" x="7988300" y="3987800"/>
          <p14:tracePt t="252193" x="7975600" y="3987800"/>
          <p14:tracePt t="252197" x="7969250" y="3987800"/>
          <p14:tracePt t="252204" x="7956550" y="3994150"/>
          <p14:tracePt t="252216" x="7943850" y="4000500"/>
          <p14:tracePt t="252233" x="7912100" y="4006850"/>
          <p14:tracePt t="252251" x="7886700" y="4013200"/>
          <p14:tracePt t="252266" x="7886700" y="4019550"/>
          <p14:tracePt t="252283" x="7880350" y="4019550"/>
          <p14:tracePt t="252300" x="7867650" y="4019550"/>
          <p14:tracePt t="252302" x="7848600" y="4019550"/>
          <p14:tracePt t="252316" x="7797800" y="4019550"/>
          <p14:tracePt t="252333" x="7747000" y="4019550"/>
          <p14:tracePt t="252349" x="7702550" y="4019550"/>
          <p14:tracePt t="252366" x="7664450" y="4019550"/>
          <p14:tracePt t="252382" x="7632700" y="3994150"/>
          <p14:tracePt t="252399" x="7620000" y="3987800"/>
          <p14:tracePt t="252421" x="7607300" y="3968750"/>
          <p14:tracePt t="252433" x="7607300" y="3949700"/>
          <p14:tracePt t="252449" x="7607300" y="3898900"/>
          <p14:tracePt t="252467" x="7632700" y="3854450"/>
          <p14:tracePt t="252483" x="7702550" y="3816350"/>
          <p14:tracePt t="252501" x="7829550" y="3803650"/>
          <p14:tracePt t="252516" x="7899400" y="3810000"/>
          <p14:tracePt t="252533" x="7962900" y="3829050"/>
          <p14:tracePt t="252549" x="8020050" y="3841750"/>
          <p14:tracePt t="252566" x="8039100" y="3860800"/>
          <p14:tracePt t="252583" x="8070850" y="3886200"/>
          <p14:tracePt t="252599" x="8089900" y="3892550"/>
          <p14:tracePt t="252616" x="8089900" y="3905250"/>
          <p14:tracePt t="252632" x="8089900" y="3924300"/>
          <p14:tracePt t="252636" x="8089900" y="3943350"/>
          <p14:tracePt t="252649" x="8064500" y="3956050"/>
          <p14:tracePt t="252666" x="8001000" y="3981450"/>
          <p14:tracePt t="252685" x="7912100" y="4013200"/>
          <p14:tracePt t="252700" x="7886700" y="4019550"/>
          <p14:tracePt t="252716" x="7867650" y="4019550"/>
          <p14:tracePt t="252733" x="7848600" y="4019550"/>
          <p14:tracePt t="252751" x="7829550" y="4019550"/>
          <p14:tracePt t="252766" x="7829550" y="4025900"/>
          <p14:tracePt t="252783" x="7829550" y="4038600"/>
          <p14:tracePt t="252799" x="7842250" y="4057650"/>
          <p14:tracePt t="252816" x="7874000" y="4095750"/>
          <p14:tracePt t="252833" x="7912100" y="4127500"/>
          <p14:tracePt t="252849" x="7943850" y="4165600"/>
          <p14:tracePt t="252866" x="7969250" y="4203700"/>
          <p14:tracePt t="252882" x="7981950" y="4229100"/>
          <p14:tracePt t="252892" x="7981950" y="4248150"/>
          <p14:tracePt t="252916" x="7969250" y="4273550"/>
          <p14:tracePt t="252937" x="7950200" y="4286250"/>
          <p14:tracePt t="252949" x="7931150" y="4292600"/>
          <p14:tracePt t="252966" x="7905750" y="4298950"/>
          <p14:tracePt t="252982" x="7886700" y="4311650"/>
          <p14:tracePt t="253001" x="7874000" y="4311650"/>
          <p14:tracePt t="253005" x="7867650" y="4311650"/>
          <p14:tracePt t="253172" x="7861300" y="4311650"/>
          <p14:tracePt t="253189" x="7854950" y="4311650"/>
          <p14:tracePt t="253199" x="7848600" y="4298950"/>
          <p14:tracePt t="253216" x="7835900" y="4286250"/>
          <p14:tracePt t="253233" x="7816850" y="4273550"/>
          <p14:tracePt t="253252" x="7810500" y="4260850"/>
          <p14:tracePt t="253254" x="7810500" y="4254500"/>
          <p14:tracePt t="253266" x="7810500" y="4248150"/>
          <p14:tracePt t="253283" x="7810500" y="4222750"/>
          <p14:tracePt t="253300" x="7810500" y="4197350"/>
          <p14:tracePt t="253302" x="7810500" y="4184650"/>
          <p14:tracePt t="253316" x="7804150" y="4165600"/>
          <p14:tracePt t="253333" x="7791450" y="4159250"/>
          <p14:tracePt t="253349" x="7785100" y="4146550"/>
          <p14:tracePt t="253367" x="7785100" y="4133850"/>
          <p14:tracePt t="253383" x="7785100" y="4121150"/>
          <p14:tracePt t="253400" x="7785100" y="4114800"/>
          <p14:tracePt t="253433" x="7785100" y="4108450"/>
          <p14:tracePt t="253450" x="7785100" y="4102100"/>
          <p14:tracePt t="253466" x="7785100" y="4095750"/>
          <p14:tracePt t="253500" x="7785100" y="4089400"/>
          <p14:tracePt t="253516" x="7785100" y="4070350"/>
          <p14:tracePt t="253533" x="7785100" y="4044950"/>
          <p14:tracePt t="253549" x="7766050" y="3994150"/>
          <p14:tracePt t="253566" x="7747000" y="3949700"/>
          <p14:tracePt t="253583" x="7740650" y="3917950"/>
          <p14:tracePt t="253599" x="7740650" y="3886200"/>
          <p14:tracePt t="253616" x="7747000" y="3848100"/>
          <p14:tracePt t="253633" x="7791450" y="3816350"/>
          <p14:tracePt t="253638" x="7816850" y="3797300"/>
          <p14:tracePt t="253649" x="7848600" y="3778250"/>
          <p14:tracePt t="253666" x="7924800" y="3746500"/>
          <p14:tracePt t="253687" x="8026400" y="3708400"/>
          <p14:tracePt t="253693" x="8045450" y="3695700"/>
          <p14:tracePt t="253716" x="8083550" y="3683000"/>
          <p14:tracePt t="253732" x="8102600" y="3676650"/>
          <p14:tracePt t="253751" x="8128000" y="3670300"/>
          <p14:tracePt t="253766" x="8147050" y="3657600"/>
          <p14:tracePt t="253783" x="8153400" y="3651250"/>
          <p14:tracePt t="253799" x="8172450" y="3644900"/>
          <p14:tracePt t="253816" x="8185150" y="3632200"/>
          <p14:tracePt t="253832" x="8204200" y="3606800"/>
          <p14:tracePt t="253849" x="8210550" y="3587750"/>
          <p14:tracePt t="253909" x="8197850" y="3587750"/>
          <p14:tracePt t="253920" x="8185150" y="3587750"/>
          <p14:tracePt t="253933" x="8166100" y="3606800"/>
          <p14:tracePt t="253949" x="8128000" y="3625850"/>
          <p14:tracePt t="253966" x="8077200" y="3663950"/>
          <p14:tracePt t="253983" x="8001000" y="3714750"/>
          <p14:tracePt t="254001" x="7918450" y="3771900"/>
          <p14:tracePt t="254016" x="7848600" y="3829050"/>
          <p14:tracePt t="254033" x="7823200" y="3860800"/>
          <p14:tracePt t="254049" x="7816850" y="3873500"/>
          <p14:tracePt t="254092" x="7816850" y="3879850"/>
          <p14:tracePt t="254101" x="7816850" y="3886200"/>
          <p14:tracePt t="254116" x="7816850" y="3905250"/>
          <p14:tracePt t="254133" x="7816850" y="3924300"/>
          <p14:tracePt t="254150" x="7816850" y="3930650"/>
          <p14:tracePt t="254167" x="7823200" y="3930650"/>
          <p14:tracePt t="254183" x="7823200" y="3937000"/>
          <p14:tracePt t="254200" x="7829550" y="3943350"/>
          <p14:tracePt t="254252" x="7835900" y="3943350"/>
          <p14:tracePt t="254266" x="7854950" y="3943350"/>
          <p14:tracePt t="254283" x="7867650" y="3924300"/>
          <p14:tracePt t="254380" x="7861300" y="3930650"/>
          <p14:tracePt t="254388" x="7854950" y="3937000"/>
          <p14:tracePt t="254403" x="7848600" y="3937000"/>
          <p14:tracePt t="254416" x="7848600" y="3930650"/>
          <p14:tracePt t="254436" x="7848600" y="3911600"/>
          <p14:tracePt t="254449" x="7848600" y="3879850"/>
          <p14:tracePt t="254466" x="7848600" y="3854450"/>
          <p14:tracePt t="254468" x="7848600" y="3848100"/>
          <p14:tracePt t="254485" x="7848600" y="3841750"/>
          <p14:tracePt t="254501" x="7848600" y="3835400"/>
          <p14:tracePt t="254516" x="7835900" y="3835400"/>
          <p14:tracePt t="254532" x="7797800" y="3835400"/>
          <p14:tracePt t="254549" x="7753350" y="3835400"/>
          <p14:tracePt t="254569" x="7715250" y="3835400"/>
          <p14:tracePt t="254577" x="7702550" y="3835400"/>
          <p14:tracePt t="254582" x="7696200" y="3835400"/>
          <p14:tracePt t="254599" x="7670800" y="3835400"/>
          <p14:tracePt t="254616" x="7632700" y="3835400"/>
          <p14:tracePt t="254623" x="7607300" y="3835400"/>
          <p14:tracePt t="254633" x="7569200" y="3835400"/>
          <p14:tracePt t="254652" x="7385050" y="3867150"/>
          <p14:tracePt t="254670" x="7296150" y="3886200"/>
          <p14:tracePt t="254683" x="7105650" y="3937000"/>
          <p14:tracePt t="254693" x="6927850" y="3987800"/>
          <p14:tracePt t="254703" x="6845300" y="4013200"/>
          <p14:tracePt t="254717" x="6705600" y="4076700"/>
          <p14:tracePt t="254733" x="6559550" y="4152900"/>
          <p14:tracePt t="254751" x="6388100" y="4203700"/>
          <p14:tracePt t="254766" x="6235700" y="4254500"/>
          <p14:tracePt t="254783" x="6102350" y="4292600"/>
          <p14:tracePt t="254799" x="6032500" y="4311650"/>
          <p14:tracePt t="254803" x="6007100" y="4318000"/>
          <p14:tracePt t="254816" x="5994400" y="4324350"/>
          <p14:tracePt t="254833" x="5943600" y="4324350"/>
          <p14:tracePt t="254849" x="5886450" y="4324350"/>
          <p14:tracePt t="254866" x="5803900" y="4324350"/>
          <p14:tracePt t="254883" x="5721350" y="4330700"/>
          <p14:tracePt t="254888" x="5657850" y="4330700"/>
          <p14:tracePt t="254899" x="5613400" y="4330700"/>
          <p14:tracePt t="254916" x="5454650" y="4330700"/>
          <p14:tracePt t="254935" x="5340350" y="4330700"/>
          <p14:tracePt t="254951" x="5219700" y="4330700"/>
          <p14:tracePt t="254966" x="5086350" y="4330700"/>
          <p14:tracePt t="254983" x="4965700" y="4330700"/>
          <p14:tracePt t="255001" x="4826000" y="4330700"/>
          <p14:tracePt t="255016" x="4730750" y="4330700"/>
          <p14:tracePt t="255033" x="4648200" y="4330700"/>
          <p14:tracePt t="255049" x="4533900" y="4330700"/>
          <p14:tracePt t="255066" x="4394200" y="4330700"/>
          <p14:tracePt t="255083" x="4229100" y="4330700"/>
          <p14:tracePt t="255099" x="4076700" y="4330700"/>
          <p14:tracePt t="255102" x="4013200" y="4330700"/>
          <p14:tracePt t="255116" x="3892550" y="4330700"/>
          <p14:tracePt t="255132" x="3790950" y="4318000"/>
          <p14:tracePt t="255149" x="3689350" y="4298950"/>
          <p14:tracePt t="255166" x="3600450" y="4292600"/>
          <p14:tracePt t="255186" x="3505200" y="4292600"/>
          <p14:tracePt t="255193" x="3467100" y="4292600"/>
          <p14:tracePt t="255196" x="3429000" y="4292600"/>
          <p14:tracePt t="255216" x="3397250" y="4292600"/>
          <p14:tracePt t="255233" x="3378200" y="4292600"/>
          <p14:tracePt t="255251" x="3352800" y="4292600"/>
          <p14:tracePt t="255266" x="3308350" y="4279900"/>
          <p14:tracePt t="255283" x="3238500" y="4260850"/>
          <p14:tracePt t="255286" x="3194050" y="4260850"/>
          <p14:tracePt t="255300" x="3149600" y="4260850"/>
          <p14:tracePt t="255316" x="2997200" y="4260850"/>
          <p14:tracePt t="255333" x="2901950" y="4260850"/>
          <p14:tracePt t="255349" x="2838450" y="4260850"/>
          <p14:tracePt t="255366" x="2800350" y="4260850"/>
          <p14:tracePt t="255382" x="2774950" y="4260850"/>
          <p14:tracePt t="255400" x="2743200" y="4260850"/>
          <p14:tracePt t="255418" x="2717800" y="4260850"/>
          <p14:tracePt t="255433" x="2705100" y="4260850"/>
          <p14:tracePt t="255439" x="2698750" y="4260850"/>
          <p14:tracePt t="255449" x="2692400" y="4260850"/>
          <p14:tracePt t="255466" x="2667000" y="4254500"/>
          <p14:tracePt t="255483" x="2628900" y="4248150"/>
          <p14:tracePt t="255501" x="2552700" y="4248150"/>
          <p14:tracePt t="255516" x="2495550" y="4241800"/>
          <p14:tracePt t="255533" x="2432050" y="4241800"/>
          <p14:tracePt t="255549" x="2362200" y="4241800"/>
          <p14:tracePt t="255566" x="2279650" y="4235450"/>
          <p14:tracePt t="255583" x="2209800" y="4235450"/>
          <p14:tracePt t="255600" x="2139950" y="4235450"/>
          <p14:tracePt t="255604" x="2114550" y="4235450"/>
          <p14:tracePt t="255616" x="2089150" y="4235450"/>
          <p14:tracePt t="255632" x="2051050" y="4235450"/>
          <p14:tracePt t="255635" x="2032000" y="4235450"/>
          <p14:tracePt t="255649" x="2019300" y="4235450"/>
          <p14:tracePt t="255666" x="2000250" y="4235450"/>
          <p14:tracePt t="255670" x="1993900" y="4235450"/>
          <p14:tracePt t="255685" x="1974850" y="4235450"/>
          <p14:tracePt t="255701" x="1955800" y="4235450"/>
          <p14:tracePt t="255733" x="1955800" y="4229100"/>
          <p14:tracePt t="255893" x="1955800" y="4235450"/>
          <p14:tracePt t="255919" x="1968500" y="4235450"/>
          <p14:tracePt t="255925" x="1981200" y="4241800"/>
          <p14:tracePt t="255939" x="2006600" y="4248150"/>
          <p14:tracePt t="255949" x="2063750" y="4267200"/>
          <p14:tracePt t="255966" x="2127250" y="4279900"/>
          <p14:tracePt t="255983" x="2235200" y="4311650"/>
          <p14:tracePt t="256001" x="2336800" y="4330700"/>
          <p14:tracePt t="256016" x="2451100" y="4337050"/>
          <p14:tracePt t="256032" x="2540000" y="4349750"/>
          <p14:tracePt t="256049" x="2609850" y="4356100"/>
          <p14:tracePt t="256066" x="2654300" y="4362450"/>
          <p14:tracePt t="256068" x="2673350" y="4362450"/>
          <p14:tracePt t="256083" x="2692400" y="4362450"/>
          <p14:tracePt t="256100" x="2736850" y="4362450"/>
          <p14:tracePt t="256102" x="2762250" y="4362450"/>
          <p14:tracePt t="256116" x="2806700" y="4368800"/>
          <p14:tracePt t="256133" x="2838450" y="4368800"/>
          <p14:tracePt t="256150" x="2870200" y="4368800"/>
          <p14:tracePt t="256169" x="2901950" y="4368800"/>
          <p14:tracePt t="256183" x="2927350" y="4368800"/>
          <p14:tracePt t="256199" x="2959100" y="4368800"/>
          <p14:tracePt t="256216" x="2990850" y="4368800"/>
          <p14:tracePt t="256233" x="3028950" y="4368800"/>
          <p14:tracePt t="256253" x="3079750" y="4368800"/>
          <p14:tracePt t="256266" x="3130550" y="4368800"/>
          <p14:tracePt t="256283" x="3175000" y="4368800"/>
          <p14:tracePt t="256299" x="3219450" y="4368800"/>
          <p14:tracePt t="256302" x="3238500" y="4368800"/>
          <p14:tracePt t="256318" x="3270250" y="4368800"/>
          <p14:tracePt t="256333" x="3308350" y="4368800"/>
          <p14:tracePt t="256349" x="3346450" y="4368800"/>
          <p14:tracePt t="256366" x="3390900" y="4356100"/>
          <p14:tracePt t="256383" x="3429000" y="4349750"/>
          <p14:tracePt t="256399" x="3441700" y="4343400"/>
          <p14:tracePt t="256416" x="3448050" y="4337050"/>
          <p14:tracePt t="256450" x="3473450" y="4337050"/>
          <p14:tracePt t="256466" x="3530600" y="4337050"/>
          <p14:tracePt t="256483" x="3600450" y="4337050"/>
          <p14:tracePt t="256489" x="3632200" y="4337050"/>
          <p14:tracePt t="256502" x="3695700" y="4337050"/>
          <p14:tracePt t="256516" x="3727450" y="4337050"/>
          <p14:tracePt t="256549" x="3733800" y="4337050"/>
          <p14:tracePt t="262959" x="3714750" y="4337050"/>
          <p14:tracePt t="262966" x="3689350" y="4337050"/>
          <p14:tracePt t="262983" x="3638550" y="4337050"/>
          <p14:tracePt t="263001" x="3587750" y="4337050"/>
          <p14:tracePt t="263016" x="3536950" y="4337050"/>
          <p14:tracePt t="263033" x="3486150" y="4337050"/>
          <p14:tracePt t="263049" x="3435350" y="4337050"/>
          <p14:tracePt t="263066" x="3384550" y="4337050"/>
          <p14:tracePt t="263083" x="3340100" y="4337050"/>
          <p14:tracePt t="263099" x="3302000" y="4337050"/>
          <p14:tracePt t="263104" x="3282950" y="4337050"/>
          <p14:tracePt t="263116" x="3238500" y="4337050"/>
          <p14:tracePt t="263133" x="3187700" y="4337050"/>
          <p14:tracePt t="263149" x="3136900" y="4337050"/>
          <p14:tracePt t="263166" x="3079750" y="4337050"/>
          <p14:tracePt t="263186" x="3016250" y="4337050"/>
          <p14:tracePt t="263199" x="2940050" y="4337050"/>
          <p14:tracePt t="263216" x="2857500" y="4337050"/>
          <p14:tracePt t="263233" x="2755900" y="4337050"/>
          <p14:tracePt t="263251" x="2660650" y="4337050"/>
          <p14:tracePt t="263266" x="2565400" y="4337050"/>
          <p14:tracePt t="263283" x="2476500" y="4343400"/>
          <p14:tracePt t="263299" x="2393950" y="4343400"/>
          <p14:tracePt t="263304" x="2355850" y="4343400"/>
          <p14:tracePt t="263316" x="2324100" y="4343400"/>
          <p14:tracePt t="263317" x="2292350" y="4343400"/>
          <p14:tracePt t="263333" x="2235200" y="4343400"/>
          <p14:tracePt t="263349" x="2216150" y="4343400"/>
          <p14:tracePt t="263366" x="2209800" y="4343400"/>
          <p14:tracePt t="263440" x="2197100" y="4330700"/>
          <p14:tracePt t="263444" x="2178050" y="4324350"/>
          <p14:tracePt t="263452" x="2165350" y="4318000"/>
          <p14:tracePt t="263466" x="2152650" y="4318000"/>
          <p14:tracePt t="263486" x="2076450" y="4311650"/>
          <p14:tracePt t="263501" x="2038350" y="4311650"/>
          <p14:tracePt t="263516" x="2006600" y="4311650"/>
          <p14:tracePt t="263533" x="1987550" y="4305300"/>
          <p14:tracePt t="263566" x="1987550" y="4298950"/>
          <p14:tracePt t="264429" x="1993900" y="4298950"/>
          <p14:tracePt t="264442" x="2019300" y="4298950"/>
          <p14:tracePt t="264449" x="2051050" y="4298950"/>
          <p14:tracePt t="264466" x="2108200" y="4298950"/>
          <p14:tracePt t="264483" x="2165350" y="4298950"/>
          <p14:tracePt t="264502" x="2311400" y="4311650"/>
          <p14:tracePt t="264513" x="2368550" y="4324350"/>
          <p14:tracePt t="264519" x="2432050" y="4337050"/>
          <p14:tracePt t="264533" x="2559050" y="4337050"/>
          <p14:tracePt t="264550" x="2698750" y="4337050"/>
          <p14:tracePt t="264566" x="2838450" y="4337050"/>
          <p14:tracePt t="264583" x="2946400" y="4337050"/>
          <p14:tracePt t="264600" x="3022600" y="4337050"/>
          <p14:tracePt t="264605" x="3048000" y="4330700"/>
          <p14:tracePt t="264617" x="3073400" y="4330700"/>
          <p14:tracePt t="264633" x="3130550" y="4324350"/>
          <p14:tracePt t="264654" x="3232150" y="4324350"/>
          <p14:tracePt t="264666" x="3270250" y="4324350"/>
          <p14:tracePt t="264685" x="3384550" y="4324350"/>
          <p14:tracePt t="264699" x="3416300" y="4324350"/>
          <p14:tracePt t="264716" x="3473450" y="4318000"/>
          <p14:tracePt t="264816" x="3479800" y="4318000"/>
          <p14:tracePt t="264830" x="3486150" y="4318000"/>
          <p14:tracePt t="264850" x="3492500" y="4318000"/>
          <p14:tracePt t="264866" x="3505200" y="4318000"/>
          <p14:tracePt t="264883" x="3530600" y="4318000"/>
          <p14:tracePt t="264886" x="3549650" y="4318000"/>
          <p14:tracePt t="264900" x="3581400" y="4318000"/>
          <p14:tracePt t="264916" x="3689350" y="4318000"/>
          <p14:tracePt t="264935" x="3746500" y="4318000"/>
          <p14:tracePt t="264949" x="3771900" y="4318000"/>
          <p14:tracePt t="264966" x="3778250" y="4318000"/>
          <p14:tracePt t="265021" x="3784600" y="4318000"/>
          <p14:tracePt t="265032" x="3784600" y="4311650"/>
          <p14:tracePt t="265049" x="3810000" y="4298950"/>
          <p14:tracePt t="265068" x="3848100" y="4292600"/>
          <p14:tracePt t="265083" x="3930650" y="4286250"/>
          <p14:tracePt t="265099" x="4070350" y="4286250"/>
          <p14:tracePt t="265116" x="4248150" y="4286250"/>
          <p14:tracePt t="265124" x="4349750" y="4286250"/>
          <p14:tracePt t="265134" x="4603750" y="4286250"/>
          <p14:tracePt t="265149" x="4889500" y="4260850"/>
          <p14:tracePt t="265169" x="5245100" y="4216400"/>
          <p14:tracePt t="265186" x="5619750" y="4159250"/>
          <p14:tracePt t="265199" x="5962650" y="4076700"/>
          <p14:tracePt t="265216" x="6254750" y="3994150"/>
          <p14:tracePt t="265233" x="6540500" y="3911600"/>
          <p14:tracePt t="265252" x="6775450" y="3848100"/>
          <p14:tracePt t="265266" x="6978650" y="3778250"/>
          <p14:tracePt t="265283" x="7156450" y="3727450"/>
          <p14:tracePt t="265284" x="7232650" y="3702050"/>
          <p14:tracePt t="265300" x="7302500" y="3676650"/>
          <p14:tracePt t="265303" x="7372350" y="3651250"/>
          <p14:tracePt t="265316" x="7486650" y="3613150"/>
          <p14:tracePt t="265333" x="7562850" y="3575050"/>
          <p14:tracePt t="265350" x="7581900" y="3536950"/>
          <p14:tracePt t="265366" x="7581900" y="3498850"/>
          <p14:tracePt t="265383" x="7581900" y="3460750"/>
          <p14:tracePt t="265400" x="7581900" y="3429000"/>
          <p14:tracePt t="265416" x="7581900" y="3416300"/>
          <p14:tracePt t="265450" x="7581900" y="3409950"/>
          <p14:tracePt t="265466" x="7550150" y="3403600"/>
          <p14:tracePt t="265483" x="7518400" y="3403600"/>
          <p14:tracePt t="265488" x="7499350" y="3403600"/>
          <p14:tracePt t="265501" x="7461250" y="3403600"/>
          <p14:tracePt t="265517" x="7429500" y="3403600"/>
          <p14:tracePt t="265533" x="7397750" y="3416300"/>
          <p14:tracePt t="265549" x="7353300" y="3416300"/>
          <p14:tracePt t="265566" x="7302500" y="3416300"/>
          <p14:tracePt t="265583" x="7277100" y="3416300"/>
          <p14:tracePt t="265676" x="7283450" y="3416300"/>
          <p14:tracePt t="265692" x="7302500" y="3416300"/>
          <p14:tracePt t="265696" x="7334250" y="3416300"/>
          <p14:tracePt t="265700" x="7372350" y="3416300"/>
          <p14:tracePt t="265716" x="7461250" y="3416300"/>
          <p14:tracePt t="265734" x="7569200" y="3416300"/>
          <p14:tracePt t="265751" x="7677150" y="3416300"/>
          <p14:tracePt t="265766" x="7759700" y="3403600"/>
          <p14:tracePt t="265783" x="7804150" y="3390900"/>
          <p14:tracePt t="265800" x="7804150" y="3384550"/>
          <p14:tracePt t="265833" x="7778750" y="3390900"/>
          <p14:tracePt t="265849" x="7747000" y="3403600"/>
          <p14:tracePt t="265866" x="7721600" y="3422650"/>
          <p14:tracePt t="265883" x="7683500" y="3429000"/>
          <p14:tracePt t="265887" x="7658100" y="3441700"/>
          <p14:tracePt t="265899" x="7620000" y="3454400"/>
          <p14:tracePt t="265918" x="7512050" y="3486150"/>
          <p14:tracePt t="265933" x="7467600" y="3505200"/>
          <p14:tracePt t="265949" x="7435850" y="3505200"/>
          <p14:tracePt t="265966" x="7435850" y="3511550"/>
          <p14:tracePt t="266030" x="7429500" y="3511550"/>
          <p14:tracePt t="266049" x="7423150" y="3511550"/>
          <p14:tracePt t="266066" x="7416800" y="3511550"/>
          <p14:tracePt t="266132" x="7429500" y="3511550"/>
          <p14:tracePt t="266140" x="7442200" y="3511550"/>
          <p14:tracePt t="266149" x="7461250" y="3511550"/>
          <p14:tracePt t="266166" x="7524750" y="3511550"/>
          <p14:tracePt t="266183" x="7607300" y="3511550"/>
          <p14:tracePt t="266189" x="7651750" y="3511550"/>
          <p14:tracePt t="266199" x="7689850" y="3511550"/>
          <p14:tracePt t="266216" x="7766050" y="3511550"/>
          <p14:tracePt t="266220" x="7797800" y="3511550"/>
          <p14:tracePt t="266233" x="7816850" y="3511550"/>
          <p14:tracePt t="266251" x="7823200" y="3511550"/>
          <p14:tracePt t="266283" x="7804150" y="3511550"/>
          <p14:tracePt t="266299" x="7759700" y="3511550"/>
          <p14:tracePt t="266316" x="7696200" y="3524250"/>
          <p14:tracePt t="266333" x="7632700" y="3536950"/>
          <p14:tracePt t="266350" x="7569200" y="3562350"/>
          <p14:tracePt t="266366" x="7493000" y="3575050"/>
          <p14:tracePt t="266385" x="7448550" y="3587750"/>
          <p14:tracePt t="266400" x="7435850" y="3594100"/>
          <p14:tracePt t="266508" x="7442200" y="3594100"/>
          <p14:tracePt t="266518" x="7467600" y="3594100"/>
          <p14:tracePt t="266533" x="7524750" y="3594100"/>
          <p14:tracePt t="266551" x="7594600" y="3594100"/>
          <p14:tracePt t="266566" x="7651750" y="3594100"/>
          <p14:tracePt t="266583" x="7696200" y="3594100"/>
          <p14:tracePt t="266599" x="7715250" y="3594100"/>
          <p14:tracePt t="266661" x="7708900" y="3600450"/>
          <p14:tracePt t="266670" x="7689850" y="3606800"/>
          <p14:tracePt t="266683" x="7677150" y="3613150"/>
          <p14:tracePt t="266692" x="7664450" y="3613150"/>
          <p14:tracePt t="266695" x="7645400" y="3613150"/>
          <p14:tracePt t="266716" x="7581900" y="3613150"/>
          <p14:tracePt t="266733" x="7524750" y="3613150"/>
          <p14:tracePt t="266753" x="7473950" y="3619500"/>
          <p14:tracePt t="266765" x="7448550" y="3625850"/>
          <p14:tracePt t="266774" x="7442200" y="3625850"/>
          <p14:tracePt t="266831" x="7454900" y="3625850"/>
          <p14:tracePt t="266849" x="7480300" y="3625850"/>
          <p14:tracePt t="266866" x="7512050" y="3625850"/>
          <p14:tracePt t="266883" x="7556500" y="3625850"/>
          <p14:tracePt t="266887" x="7588250" y="3625850"/>
          <p14:tracePt t="266899" x="7620000" y="3625850"/>
          <p14:tracePt t="266916" x="7740650" y="3625850"/>
          <p14:tracePt t="266933" x="7810500" y="3625850"/>
          <p14:tracePt t="266945" x="7835900" y="3625850"/>
          <p14:tracePt t="266949" x="7854950" y="3625850"/>
          <p14:tracePt t="266966" x="7861300" y="3625850"/>
          <p14:tracePt t="267016" x="7861300" y="3632200"/>
          <p14:tracePt t="267033" x="7816850" y="3651250"/>
          <p14:tracePt t="267049" x="7753350" y="3670300"/>
          <p14:tracePt t="267068" x="7651750" y="3702050"/>
          <p14:tracePt t="267083" x="7613650" y="3714750"/>
          <p14:tracePt t="267100" x="7543800" y="3733800"/>
          <p14:tracePt t="267116" x="7505700" y="3746500"/>
          <p14:tracePt t="267269" x="7505700" y="3752850"/>
          <p14:tracePt t="267285" x="7518400" y="3752850"/>
          <p14:tracePt t="267294" x="7531100" y="3752850"/>
          <p14:tracePt t="267302" x="7550150" y="3752850"/>
          <p14:tracePt t="267317" x="7588250" y="3752850"/>
          <p14:tracePt t="267333" x="7632700" y="3752850"/>
          <p14:tracePt t="267350" x="7664450" y="3752850"/>
          <p14:tracePt t="267366" x="7689850" y="3752850"/>
          <p14:tracePt t="267440" x="7689850" y="3759200"/>
          <p14:tracePt t="267445" x="7689850" y="3765550"/>
          <p14:tracePt t="267452" x="7677150" y="3765550"/>
          <p14:tracePt t="267466" x="7658100" y="3771900"/>
          <p14:tracePt t="267483" x="7600950" y="3778250"/>
          <p14:tracePt t="267501" x="7467600" y="3803650"/>
          <p14:tracePt t="267516" x="7385050" y="3816350"/>
          <p14:tracePt t="267533" x="7327900" y="3835400"/>
          <p14:tracePt t="267549" x="7302500" y="3848100"/>
          <p14:tracePt t="267568" x="7302500" y="3854450"/>
          <p14:tracePt t="267599" x="7321550" y="3854450"/>
          <p14:tracePt t="267616" x="7353300" y="3854450"/>
          <p14:tracePt t="267634" x="7397750" y="3854450"/>
          <p14:tracePt t="267654" x="7454900" y="3854450"/>
          <p14:tracePt t="267666" x="7518400" y="3854450"/>
          <p14:tracePt t="267686" x="7626350" y="3854450"/>
          <p14:tracePt t="267695" x="7658100" y="3854450"/>
          <p14:tracePt t="267704" x="7683500" y="3854450"/>
          <p14:tracePt t="267716" x="7721600" y="3854450"/>
          <p14:tracePt t="267733" x="7734300" y="3854450"/>
          <p14:tracePt t="267788" x="7721600" y="3860800"/>
          <p14:tracePt t="267799" x="7708900" y="3867150"/>
          <p14:tracePt t="267817" x="7658100" y="3879850"/>
          <p14:tracePt t="267833" x="7607300" y="3905250"/>
          <p14:tracePt t="267849" x="7531100" y="3930650"/>
          <p14:tracePt t="267866" x="7435850" y="3949700"/>
          <p14:tracePt t="267883" x="7353300" y="3956050"/>
          <p14:tracePt t="267889" x="7315200" y="3956050"/>
          <p14:tracePt t="267899" x="7296150" y="3962400"/>
          <p14:tracePt t="267917" x="7283450" y="3968750"/>
          <p14:tracePt t="267967" x="7289800" y="3968750"/>
          <p14:tracePt t="267983" x="7315200" y="3968750"/>
          <p14:tracePt t="268001" x="7340600" y="3968750"/>
          <p14:tracePt t="268016" x="7353300" y="3968750"/>
          <p14:tracePt t="268033" x="7378700" y="3968750"/>
          <p14:tracePt t="268049" x="7391400" y="3968750"/>
          <p14:tracePt t="268083" x="7397750" y="3968750"/>
          <p14:tracePt t="270208" x="7391400" y="3968750"/>
          <p14:tracePt t="270214" x="7372350" y="3981450"/>
          <p14:tracePt t="270223" x="7340600" y="4000500"/>
          <p14:tracePt t="270233" x="7315200" y="4013200"/>
          <p14:tracePt t="270252" x="7264400" y="4044950"/>
          <p14:tracePt t="270266" x="7200900" y="4064000"/>
          <p14:tracePt t="270283" x="7124700" y="4083050"/>
          <p14:tracePt t="270300" x="7042150" y="4095750"/>
          <p14:tracePt t="270316" x="6959600" y="4114800"/>
          <p14:tracePt t="270333" x="6940550" y="4121150"/>
          <p14:tracePt t="270349" x="6934200" y="4121150"/>
          <p14:tracePt t="270383" x="6934200" y="4127500"/>
          <p14:tracePt t="270400" x="6915150" y="4127500"/>
          <p14:tracePt t="270420" x="6870700" y="4133850"/>
          <p14:tracePt t="270436" x="6781800" y="4165600"/>
          <p14:tracePt t="270449" x="6654800" y="4210050"/>
          <p14:tracePt t="270467" x="6527800" y="4254500"/>
          <p14:tracePt t="270483" x="6394450" y="4286250"/>
          <p14:tracePt t="270502" x="6223000" y="4305300"/>
          <p14:tracePt t="270516" x="6134100" y="4305300"/>
          <p14:tracePt t="270533" x="6076950" y="4318000"/>
          <p14:tracePt t="270549" x="6057900" y="4318000"/>
          <p14:tracePt t="270566" x="6057900" y="4324350"/>
          <p14:tracePt t="270660" x="6051550" y="4324350"/>
          <p14:tracePt t="270668" x="6038850" y="4324350"/>
          <p14:tracePt t="270683" x="6019800" y="4324350"/>
          <p14:tracePt t="270695" x="5981700" y="4324350"/>
          <p14:tracePt t="270704" x="5962650" y="4324350"/>
          <p14:tracePt t="270718" x="5937250" y="4324350"/>
          <p14:tracePt t="270733" x="5911850" y="4324350"/>
          <p14:tracePt t="270751" x="5905500" y="4324350"/>
          <p14:tracePt t="270766" x="5886450" y="4330700"/>
          <p14:tracePt t="270783" x="5867400" y="4330700"/>
          <p14:tracePt t="270799" x="5842000" y="4330700"/>
          <p14:tracePt t="270818" x="5816600" y="4330700"/>
          <p14:tracePt t="270820" x="5797550" y="4330700"/>
          <p14:tracePt t="270833" x="5784850" y="4330700"/>
          <p14:tracePt t="270849" x="5759450" y="4330700"/>
          <p14:tracePt t="270866" x="5740400" y="4330700"/>
          <p14:tracePt t="270876" x="5721350" y="4330700"/>
          <p14:tracePt t="270890" x="5708650" y="4330700"/>
          <p14:tracePt t="270902" x="5664200" y="4330700"/>
          <p14:tracePt t="270920" x="5607050" y="4330700"/>
          <p14:tracePt t="270936" x="5556250" y="4330700"/>
          <p14:tracePt t="270950" x="5511800" y="4330700"/>
          <p14:tracePt t="270966" x="5473700" y="4330700"/>
          <p14:tracePt t="270983" x="5429250" y="4330700"/>
          <p14:tracePt t="271001" x="5346700" y="4330700"/>
          <p14:tracePt t="271016" x="5245100" y="4330700"/>
          <p14:tracePt t="271033" x="5118100" y="4330700"/>
          <p14:tracePt t="271049" x="4984750" y="4330700"/>
          <p14:tracePt t="271068" x="4800600" y="4330700"/>
          <p14:tracePt t="271084" x="4692650" y="4330700"/>
          <p14:tracePt t="271099" x="4648200" y="4330700"/>
          <p14:tracePt t="271116" x="4514850" y="4330700"/>
          <p14:tracePt t="271133" x="4445000" y="4330700"/>
          <p14:tracePt t="271150" x="4406900" y="4330700"/>
          <p14:tracePt t="271171" x="4387850" y="4330700"/>
          <p14:tracePt t="271184" x="4375150" y="4330700"/>
          <p14:tracePt t="271199" x="4356100" y="4330700"/>
          <p14:tracePt t="271218" x="4337050" y="4337050"/>
          <p14:tracePt t="271233" x="4318000" y="4343400"/>
          <p14:tracePt t="271251" x="4305300" y="4343400"/>
          <p14:tracePt t="271266" x="4298950" y="4343400"/>
          <p14:tracePt t="271283" x="4292600" y="4343400"/>
          <p14:tracePt t="271405" x="4305300" y="4343400"/>
          <p14:tracePt t="271412" x="4318000" y="4343400"/>
          <p14:tracePt t="271420" x="4343400" y="4343400"/>
          <p14:tracePt t="271433" x="4375150" y="4343400"/>
          <p14:tracePt t="271451" x="4457700" y="4343400"/>
          <p14:tracePt t="271466" x="4540250" y="4343400"/>
          <p14:tracePt t="271484" x="4616450" y="4343400"/>
          <p14:tracePt t="271501" x="4654550" y="4343400"/>
          <p14:tracePt t="271612" x="4660900" y="4349750"/>
          <p14:tracePt t="271676" x="4667250" y="4349750"/>
          <p14:tracePt t="271692" x="4724400" y="4349750"/>
          <p14:tracePt t="271716" x="4851400" y="4349750"/>
          <p14:tracePt t="271733" x="4959350" y="4349750"/>
          <p14:tracePt t="271751" x="5073650" y="4349750"/>
          <p14:tracePt t="271766" x="5175250" y="4349750"/>
          <p14:tracePt t="271783" x="5257800" y="4349750"/>
          <p14:tracePt t="271800" x="5314950" y="4349750"/>
          <p14:tracePt t="271816" x="5353050" y="4349750"/>
          <p14:tracePt t="271833" x="5403850" y="4349750"/>
          <p14:tracePt t="271849" x="5461000" y="4349750"/>
          <p14:tracePt t="271866" x="5511800" y="4349750"/>
          <p14:tracePt t="271883" x="5537200" y="4343400"/>
          <p14:tracePt t="271916" x="5543550" y="4343400"/>
          <p14:tracePt t="271933" x="5556250" y="4343400"/>
          <p14:tracePt t="271949" x="5568950" y="4343400"/>
          <p14:tracePt t="271966" x="5581650" y="4343400"/>
          <p14:tracePt t="271983" x="5594350" y="4343400"/>
          <p14:tracePt t="272001" x="5607050" y="4343400"/>
          <p14:tracePt t="272016" x="5619750" y="4343400"/>
          <p14:tracePt t="272034" x="5632450" y="4343400"/>
          <p14:tracePt t="272049" x="5664200" y="4343400"/>
          <p14:tracePt t="272052" x="5683250" y="4343400"/>
          <p14:tracePt t="272066" x="5708650" y="4343400"/>
          <p14:tracePt t="272083" x="5772150" y="4343400"/>
          <p14:tracePt t="272099" x="5835650" y="4343400"/>
          <p14:tracePt t="272116" x="5873750" y="4343400"/>
          <p14:tracePt t="272181" x="5880100" y="4343400"/>
          <p14:tracePt t="272191" x="5886450" y="4343400"/>
          <p14:tracePt t="272202" x="5892800" y="4343400"/>
          <p14:tracePt t="272216" x="5918200" y="4343400"/>
          <p14:tracePt t="272234" x="5949950" y="4343400"/>
          <p14:tracePt t="272251" x="5988050" y="4343400"/>
          <p14:tracePt t="272266" x="6007100" y="4343400"/>
          <p14:tracePt t="272283" x="6032500" y="4343400"/>
          <p14:tracePt t="272365" x="6038850" y="4343400"/>
          <p14:tracePt t="272376" x="6045200" y="4343400"/>
          <p14:tracePt t="272383" x="6051550" y="4343400"/>
          <p14:tracePt t="272400" x="6057900" y="4343400"/>
          <p14:tracePt t="272484" x="6064250" y="4343400"/>
          <p14:tracePt t="272492" x="6070600" y="4343400"/>
          <p14:tracePt t="272503" x="6076950" y="4343400"/>
          <p14:tracePt t="272517" x="6089650" y="4343400"/>
          <p14:tracePt t="274966" x="6096000" y="4343400"/>
          <p14:tracePt t="274973" x="6127750" y="4330700"/>
          <p14:tracePt t="274983" x="6165850" y="4318000"/>
          <p14:tracePt t="275001" x="6229350" y="4298950"/>
          <p14:tracePt t="275016" x="6280150" y="4279900"/>
          <p14:tracePt t="275033" x="6305550" y="4260850"/>
          <p14:tracePt t="275050" x="6343650" y="4254500"/>
          <p14:tracePt t="275066" x="6369050" y="4241800"/>
          <p14:tracePt t="275067" x="6388100" y="4241800"/>
          <p14:tracePt t="275083" x="6394450" y="4235450"/>
          <p14:tracePt t="275100" x="6413500" y="4229100"/>
          <p14:tracePt t="275269" x="6419850" y="4216400"/>
          <p14:tracePt t="275279" x="6438900" y="4203700"/>
          <p14:tracePt t="275285" x="6464300" y="4178300"/>
          <p14:tracePt t="275299" x="6496050" y="4165600"/>
          <p14:tracePt t="275316" x="6572250" y="4114800"/>
          <p14:tracePt t="275333" x="6604000" y="4076700"/>
          <p14:tracePt t="275350" x="6635750" y="4057650"/>
          <p14:tracePt t="275366" x="6667500" y="4032250"/>
          <p14:tracePt t="275383" x="6705600" y="4006850"/>
          <p14:tracePt t="275389" x="6731000" y="3994150"/>
          <p14:tracePt t="275399" x="6750050" y="3981450"/>
          <p14:tracePt t="275416" x="6769100" y="3975100"/>
          <p14:tracePt t="275527" x="6775450" y="3975100"/>
          <p14:tracePt t="275541" x="6781800" y="3968750"/>
          <p14:tracePt t="275548" x="6794500" y="3968750"/>
          <p14:tracePt t="275567" x="6813550" y="3968750"/>
          <p14:tracePt t="275583" x="6832600" y="3956050"/>
          <p14:tracePt t="275599" x="6851650" y="3949700"/>
          <p14:tracePt t="275616" x="6858000" y="3949700"/>
          <p14:tracePt t="275845" x="6864350" y="3949700"/>
          <p14:tracePt t="275852" x="6870700" y="3943350"/>
          <p14:tracePt t="275866" x="6902450" y="3937000"/>
          <p14:tracePt t="275883" x="6978650" y="3911600"/>
          <p14:tracePt t="275889" x="7016750" y="3892550"/>
          <p14:tracePt t="275904" x="7105650" y="3860800"/>
          <p14:tracePt t="275917" x="7188200" y="3848100"/>
          <p14:tracePt t="275936" x="7264400" y="3848100"/>
          <p14:tracePt t="275949" x="7315200" y="3848100"/>
          <p14:tracePt t="275966" x="7321550" y="3848100"/>
          <p14:tracePt t="275983" x="7327900" y="3848100"/>
          <p14:tracePt t="276100" x="7334250" y="3848100"/>
          <p14:tracePt t="276108" x="7346950" y="3848100"/>
          <p14:tracePt t="276118" x="7366000" y="3848100"/>
          <p14:tracePt t="276133" x="7410450" y="3848100"/>
          <p14:tracePt t="276150" x="7442200" y="3848100"/>
          <p14:tracePt t="276166" x="7467600" y="3841750"/>
          <p14:tracePt t="276185" x="7493000" y="3835400"/>
          <p14:tracePt t="276199" x="7524750" y="3822700"/>
          <p14:tracePt t="276216" x="7569200" y="3816350"/>
          <p14:tracePt t="276220" x="7581900" y="3810000"/>
          <p14:tracePt t="276233" x="7594600" y="3803650"/>
          <p14:tracePt t="276251" x="7607300" y="3803650"/>
          <p14:tracePt t="276266" x="7613650" y="3803650"/>
          <p14:tracePt t="276283" x="7626350" y="3803650"/>
          <p14:tracePt t="276286" x="7645400" y="3803650"/>
          <p14:tracePt t="276301" x="7683500" y="3803650"/>
          <p14:tracePt t="276316" x="7727950" y="3803650"/>
          <p14:tracePt t="276334" x="7747000" y="3797300"/>
          <p14:tracePt t="276350" x="7747000" y="3790950"/>
          <p14:tracePt t="276429" x="7747000" y="3797300"/>
          <p14:tracePt t="276461" x="7740650" y="3797300"/>
          <p14:tracePt t="276861" x="7721600" y="3797300"/>
          <p14:tracePt t="276868" x="7702550" y="3797300"/>
          <p14:tracePt t="276883" x="7689850" y="3797300"/>
          <p14:tracePt t="276887" x="7677150" y="3797300"/>
          <p14:tracePt t="276900" x="7670800" y="3797300"/>
          <p14:tracePt t="276916" x="7658100" y="3797300"/>
          <p14:tracePt t="277030" x="7651750" y="3797300"/>
          <p14:tracePt t="277708" x="7645400" y="3797300"/>
          <p14:tracePt t="277721" x="7639050" y="3797300"/>
          <p14:tracePt t="277731" x="7626350" y="3803650"/>
          <p14:tracePt t="277738" x="7607300" y="3803650"/>
          <p14:tracePt t="277751" x="7594600" y="3803650"/>
          <p14:tracePt t="277847" x="7588250" y="3803650"/>
          <p14:tracePt t="277852" x="7575550" y="3803650"/>
          <p14:tracePt t="277866" x="7543800" y="3803650"/>
          <p14:tracePt t="277874" x="7518400" y="3803650"/>
          <p14:tracePt t="277893" x="7416800" y="3803650"/>
          <p14:tracePt t="277904" x="7391400" y="3803650"/>
          <p14:tracePt t="277918" x="7359650" y="3803650"/>
          <p14:tracePt t="277933" x="7346950" y="3803650"/>
          <p14:tracePt t="278101" x="7346950" y="3797300"/>
          <p14:tracePt t="278108" x="7346950" y="3790950"/>
          <p14:tracePt t="278119" x="7340600" y="3790950"/>
          <p14:tracePt t="278133" x="7327900" y="3771900"/>
          <p14:tracePt t="278154" x="7315200" y="3727450"/>
          <p14:tracePt t="278166" x="7308850" y="3676650"/>
          <p14:tracePt t="278186" x="7302500" y="3638550"/>
          <p14:tracePt t="278200" x="7302500" y="3613150"/>
          <p14:tracePt t="278219" x="7302500" y="3600450"/>
          <p14:tracePt t="278233" x="7302500" y="3594100"/>
          <p14:tracePt t="278251" x="7302500" y="3575050"/>
          <p14:tracePt t="278266" x="7302500" y="3562350"/>
          <p14:tracePt t="278283" x="7302500" y="3543300"/>
          <p14:tracePt t="278285" x="7302500" y="3536950"/>
          <p14:tracePt t="278300" x="7308850" y="3530600"/>
          <p14:tracePt t="278316" x="7315200" y="3505200"/>
          <p14:tracePt t="278335" x="7315200" y="3492500"/>
          <p14:tracePt t="278350" x="7315200" y="3486150"/>
          <p14:tracePt t="278460" x="7321550" y="3486150"/>
          <p14:tracePt t="278477" x="7321550" y="3473450"/>
          <p14:tracePt t="278487" x="7334250" y="3473450"/>
          <p14:tracePt t="278501" x="7372350" y="3473450"/>
          <p14:tracePt t="278516" x="7423150" y="3473450"/>
          <p14:tracePt t="278533" x="7473950" y="3473450"/>
          <p14:tracePt t="278550" x="7505700" y="3473450"/>
          <p14:tracePt t="278566" x="7537450" y="3473450"/>
          <p14:tracePt t="278575" x="7543800" y="3473450"/>
          <p14:tracePt t="278580" x="7550150" y="3473450"/>
          <p14:tracePt t="278587" x="7562850" y="3473450"/>
          <p14:tracePt t="278599" x="7569200" y="3473450"/>
          <p14:tracePt t="278617" x="7581900" y="3473450"/>
          <p14:tracePt t="278633" x="7594600" y="3473450"/>
          <p14:tracePt t="278635" x="7600950" y="3473450"/>
          <p14:tracePt t="278670" x="7613650" y="3473450"/>
          <p14:tracePt t="278686" x="7626350" y="3473450"/>
          <p14:tracePt t="278700" x="7639050" y="3473450"/>
          <p14:tracePt t="278718" x="7677150" y="3473450"/>
          <p14:tracePt t="278733" x="7702550" y="3473450"/>
          <p14:tracePt t="278752" x="7721600" y="3473450"/>
          <p14:tracePt t="278782" x="7727950" y="3473450"/>
          <p14:tracePt t="278820" x="7734300" y="3473450"/>
          <p14:tracePt t="278832" x="7734300" y="3479800"/>
          <p14:tracePt t="278850" x="7747000" y="3479800"/>
          <p14:tracePt t="278854" x="7753350" y="3486150"/>
          <p14:tracePt t="278899" x="7759700" y="3486150"/>
          <p14:tracePt t="278916" x="7772400" y="3492500"/>
          <p14:tracePt t="279002" x="7772400" y="3498850"/>
          <p14:tracePt t="279007" x="7772400" y="3517900"/>
          <p14:tracePt t="279016" x="7772400" y="3524250"/>
          <p14:tracePt t="279033" x="7772400" y="3556000"/>
          <p14:tracePt t="279050" x="7785100" y="3594100"/>
          <p14:tracePt t="279066" x="7797800" y="3619500"/>
          <p14:tracePt t="279083" x="7797800" y="3657600"/>
          <p14:tracePt t="279100" x="7797800" y="3695700"/>
          <p14:tracePt t="279102" x="7797800" y="3708400"/>
          <p14:tracePt t="279116" x="7797800" y="3740150"/>
          <p14:tracePt t="279133" x="7797800" y="3759200"/>
          <p14:tracePt t="279149" x="7797800" y="3771900"/>
          <p14:tracePt t="279166" x="7791450" y="3784600"/>
          <p14:tracePt t="279187" x="7785100" y="3797300"/>
          <p14:tracePt t="279199" x="7785100" y="3803650"/>
          <p14:tracePt t="279252" x="7772400" y="3803650"/>
          <p14:tracePt t="279266" x="7721600" y="3810000"/>
          <p14:tracePt t="279283" x="7651750" y="3835400"/>
          <p14:tracePt t="279286" x="7620000" y="3848100"/>
          <p14:tracePt t="279299" x="7588250" y="3854450"/>
          <p14:tracePt t="279316" x="7524750" y="3860800"/>
          <p14:tracePt t="279333" x="7493000" y="3860800"/>
          <p14:tracePt t="279349" x="7486650" y="3860800"/>
          <p14:tracePt t="279400" x="7473950" y="3860800"/>
          <p14:tracePt t="279420" x="7454900" y="3854450"/>
          <p14:tracePt t="279433" x="7435850" y="3841750"/>
          <p14:tracePt t="279449" x="7416800" y="3835400"/>
          <p14:tracePt t="279466" x="7404100" y="3829050"/>
          <p14:tracePt t="279483" x="7397750" y="3822700"/>
          <p14:tracePt t="279502" x="7385050" y="3816350"/>
          <p14:tracePt t="279724" x="7385050" y="3822700"/>
          <p14:tracePt t="279733" x="7385050" y="3835400"/>
          <p14:tracePt t="279741" x="7385050" y="3841750"/>
          <p14:tracePt t="279754" x="7397750" y="3848100"/>
          <p14:tracePt t="279766" x="7404100" y="3867150"/>
          <p14:tracePt t="279783" x="7404100" y="3873500"/>
          <p14:tracePt t="279800" x="7404100" y="3879850"/>
          <p14:tracePt t="279818" x="7391400" y="3879850"/>
          <p14:tracePt t="279834" x="7340600" y="3879850"/>
          <p14:tracePt t="279850" x="7289800" y="3879850"/>
          <p14:tracePt t="279852" x="7258050" y="3879850"/>
          <p14:tracePt t="279867" x="7219950" y="3879850"/>
          <p14:tracePt t="279875" x="7188200" y="3867150"/>
          <p14:tracePt t="279879" x="7150100" y="3854450"/>
          <p14:tracePt t="279889" x="7112000" y="3841750"/>
          <p14:tracePt t="279900" x="7067550" y="3829050"/>
          <p14:tracePt t="279917" x="6953250" y="3790950"/>
          <p14:tracePt t="279935" x="6915150" y="3771900"/>
          <p14:tracePt t="279966" x="6915150" y="3759200"/>
          <p14:tracePt t="279983" x="6915150" y="3746500"/>
          <p14:tracePt t="280001" x="6915150" y="3733800"/>
          <p14:tracePt t="280005" x="6915150" y="3727450"/>
          <p14:tracePt t="280045" x="6915150" y="3733800"/>
          <p14:tracePt t="280132" x="6902450" y="3740150"/>
          <p14:tracePt t="280150" x="6870700" y="3746500"/>
          <p14:tracePt t="280170" x="6845300" y="3746500"/>
          <p14:tracePt t="280186" x="6832600" y="3746500"/>
          <p14:tracePt t="280192" x="6826250" y="3746500"/>
          <p14:tracePt t="280200" x="6819900" y="3746500"/>
          <p14:tracePt t="280217" x="6807200" y="3740150"/>
          <p14:tracePt t="280233" x="6788150" y="3721100"/>
          <p14:tracePt t="280252" x="6775450" y="3714750"/>
          <p14:tracePt t="280266" x="6756400" y="3702050"/>
          <p14:tracePt t="280284" x="6737350" y="3670300"/>
          <p14:tracePt t="280299" x="6724650" y="3651250"/>
          <p14:tracePt t="280316" x="6718300" y="3606800"/>
          <p14:tracePt t="280333" x="6718300" y="3594100"/>
          <p14:tracePt t="280349" x="6718300" y="3581400"/>
          <p14:tracePt t="280366" x="6724650" y="3568700"/>
          <p14:tracePt t="280383" x="6731000" y="3556000"/>
          <p14:tracePt t="280405" x="6750050" y="3549650"/>
          <p14:tracePt t="280417" x="6775450" y="3543300"/>
          <p14:tracePt t="280436" x="6800850" y="3524250"/>
          <p14:tracePt t="280451" x="6819900" y="3524250"/>
          <p14:tracePt t="280466" x="6845300" y="3517900"/>
          <p14:tracePt t="280483" x="6883400" y="3517900"/>
          <p14:tracePt t="280501" x="6959600" y="3517900"/>
          <p14:tracePt t="280516" x="7010400" y="3517900"/>
          <p14:tracePt t="280533" x="7054850" y="3517900"/>
          <p14:tracePt t="280550" x="7073900" y="3524250"/>
          <p14:tracePt t="280568" x="7086600" y="3536950"/>
          <p14:tracePt t="280583" x="7099300" y="3556000"/>
          <p14:tracePt t="280600" x="7112000" y="3581400"/>
          <p14:tracePt t="280616" x="7131050" y="3606800"/>
          <p14:tracePt t="280633" x="7137400" y="3625850"/>
          <p14:tracePt t="280637" x="7143750" y="3638550"/>
          <p14:tracePt t="280651" x="7150100" y="3651250"/>
          <p14:tracePt t="280666" x="7156450" y="3683000"/>
          <p14:tracePt t="280687" x="7156450" y="3752850"/>
          <p14:tracePt t="280695" x="7156450" y="3771900"/>
          <p14:tracePt t="280704" x="7143750" y="3790950"/>
          <p14:tracePt t="280717" x="7112000" y="3829050"/>
          <p14:tracePt t="280733" x="7073900" y="3848100"/>
          <p14:tracePt t="280751" x="7035800" y="3867150"/>
          <p14:tracePt t="280766" x="7004050" y="3873500"/>
          <p14:tracePt t="280783" x="6985000" y="3879850"/>
          <p14:tracePt t="280800" x="6965950" y="3892550"/>
          <p14:tracePt t="280816" x="6953250" y="3892550"/>
          <p14:tracePt t="280833" x="6934200" y="3892550"/>
          <p14:tracePt t="280849" x="6921500" y="3892550"/>
          <p14:tracePt t="280866" x="6915150" y="3892550"/>
          <p14:tracePt t="280873" x="6908800" y="3892550"/>
          <p14:tracePt t="280877" x="6902450" y="3892550"/>
          <p14:tracePt t="280887" x="6896100" y="3892550"/>
          <p14:tracePt t="280902" x="6889750" y="3886200"/>
          <p14:tracePt t="281149" x="6883400" y="3886200"/>
          <p14:tracePt t="281156" x="6870700" y="3886200"/>
          <p14:tracePt t="281166" x="6858000" y="3873500"/>
          <p14:tracePt t="281183" x="6813550" y="3848100"/>
          <p14:tracePt t="281202" x="6775450" y="3816350"/>
          <p14:tracePt t="281217" x="6737350" y="3797300"/>
          <p14:tracePt t="281233" x="6711950" y="3778250"/>
          <p14:tracePt t="281251" x="6692900" y="3752850"/>
          <p14:tracePt t="281266" x="6680200" y="3714750"/>
          <p14:tracePt t="281286" x="6667500" y="3644900"/>
          <p14:tracePt t="281299" x="6667500" y="3625850"/>
          <p14:tracePt t="281316" x="6667500" y="3568700"/>
          <p14:tracePt t="281333" x="6667500" y="3536950"/>
          <p14:tracePt t="281349" x="6680200" y="3511550"/>
          <p14:tracePt t="281366" x="6711950" y="3492500"/>
          <p14:tracePt t="281383" x="6762750" y="3479800"/>
          <p14:tracePt t="281401" x="6826250" y="3460750"/>
          <p14:tracePt t="281416" x="6902450" y="3454400"/>
          <p14:tracePt t="281435" x="6978650" y="3454400"/>
          <p14:tracePt t="281450" x="7042150" y="3454400"/>
          <p14:tracePt t="281466" x="7105650" y="3454400"/>
          <p14:tracePt t="281468" x="7137400" y="3460750"/>
          <p14:tracePt t="281483" x="7175500" y="3473450"/>
          <p14:tracePt t="281501" x="7258050" y="3543300"/>
          <p14:tracePt t="281516" x="7289800" y="3600450"/>
          <p14:tracePt t="281533" x="7308850" y="3663950"/>
          <p14:tracePt t="281550" x="7308850" y="3714750"/>
          <p14:tracePt t="281566" x="7308850" y="3752850"/>
          <p14:tracePt t="281584" x="7302500" y="3784600"/>
          <p14:tracePt t="281600" x="7264400" y="3822700"/>
          <p14:tracePt t="281616" x="7207250" y="3854450"/>
          <p14:tracePt t="281623" x="7181850" y="3860800"/>
          <p14:tracePt t="281633" x="7169150" y="3860800"/>
          <p14:tracePt t="281650" x="7162800" y="3867150"/>
          <p14:tracePt t="281669" x="7175500" y="3867150"/>
          <p14:tracePt t="281683" x="7194550" y="3854450"/>
          <p14:tracePt t="281694" x="7270750" y="3822700"/>
          <p14:tracePt t="281703" x="7315200" y="3810000"/>
          <p14:tracePt t="281717" x="7429500" y="3778250"/>
          <p14:tracePt t="281735" x="7537450" y="3765550"/>
          <p14:tracePt t="281751" x="7645400" y="3765550"/>
          <p14:tracePt t="281766" x="7740650" y="3765550"/>
          <p14:tracePt t="281787" x="7816850" y="3765550"/>
          <p14:tracePt t="281799" x="7854950" y="3765550"/>
          <p14:tracePt t="281850" x="7816850" y="3765550"/>
          <p14:tracePt t="281866" x="7759700" y="3765550"/>
          <p14:tracePt t="281868" x="7734300" y="3765550"/>
          <p14:tracePt t="281883" x="7721600" y="3765550"/>
          <p14:tracePt t="281900" x="7683500" y="3765550"/>
          <p14:tracePt t="281916" x="7626350" y="3746500"/>
          <p14:tracePt t="281935" x="7588250" y="3721100"/>
          <p14:tracePt t="281950" x="7562850" y="3683000"/>
          <p14:tracePt t="281966" x="7562850" y="3632200"/>
          <p14:tracePt t="281983" x="7562850" y="3594100"/>
          <p14:tracePt t="282001" x="7607300" y="3562350"/>
          <p14:tracePt t="282016" x="7664450" y="3543300"/>
          <p14:tracePt t="282033" x="7740650" y="3536950"/>
          <p14:tracePt t="282050" x="7816850" y="3536950"/>
          <p14:tracePt t="282052" x="7854950" y="3536950"/>
          <p14:tracePt t="282066" x="7893050" y="3536950"/>
          <p14:tracePt t="282069" x="7931150" y="3536950"/>
          <p14:tracePt t="282084" x="7969250" y="3536950"/>
          <p14:tracePt t="282100" x="8020050" y="3562350"/>
          <p14:tracePt t="282116" x="8051800" y="3644900"/>
          <p14:tracePt t="282133" x="8051800" y="3702050"/>
          <p14:tracePt t="282151" x="8001000" y="3746500"/>
          <p14:tracePt t="282166" x="7924800" y="3771900"/>
          <p14:tracePt t="282187" x="7848600" y="3803650"/>
          <p14:tracePt t="282200" x="7759700" y="3829050"/>
          <p14:tracePt t="282217" x="7658100" y="3854450"/>
          <p14:tracePt t="282233" x="7556500" y="3886200"/>
          <p14:tracePt t="282252" x="7448550" y="3917950"/>
          <p14:tracePt t="282255" x="7385050" y="3937000"/>
          <p14:tracePt t="282266" x="7334250" y="3956050"/>
          <p14:tracePt t="282283" x="7232650" y="3994150"/>
          <p14:tracePt t="282285" x="7194550" y="4000500"/>
          <p14:tracePt t="282299" x="7175500" y="4006850"/>
          <p14:tracePt t="282316" x="7169150" y="4013200"/>
          <p14:tracePt t="282376" x="7156450" y="4013200"/>
          <p14:tracePt t="282383" x="7150100" y="4006850"/>
          <p14:tracePt t="282400" x="7137400" y="4006850"/>
          <p14:tracePt t="282420" x="7131050" y="4006850"/>
          <p14:tracePt t="282433" x="7131050" y="4000500"/>
          <p14:tracePt t="282449" x="7131050" y="3994150"/>
          <p14:tracePt t="282466" x="7131050" y="3975100"/>
          <p14:tracePt t="282486" x="7124700" y="3962400"/>
          <p14:tracePt t="282501" x="7118350" y="3962400"/>
          <p14:tracePt t="282549" x="7118350" y="3956050"/>
          <p14:tracePt t="282566" x="7118350" y="3943350"/>
          <p14:tracePt t="282583" x="7118350" y="3930650"/>
          <p14:tracePt t="282633" x="7150100" y="3930650"/>
          <p14:tracePt t="282654" x="7277100" y="3930650"/>
          <p14:tracePt t="282666" x="7334250" y="3930650"/>
          <p14:tracePt t="282683" x="7448550" y="3930650"/>
          <p14:tracePt t="282690" x="7505700" y="3930650"/>
          <p14:tracePt t="282704" x="7562850" y="3917950"/>
          <p14:tracePt t="282716" x="7581900" y="3917950"/>
          <p14:tracePt t="282766" x="7562850" y="3930650"/>
          <p14:tracePt t="282783" x="7556500" y="3943350"/>
          <p14:tracePt t="282800" x="7543800" y="3962400"/>
          <p14:tracePt t="282820" x="7524750" y="3968750"/>
          <p14:tracePt t="282825" x="7505700" y="3968750"/>
          <p14:tracePt t="282833" x="7499350" y="3975100"/>
          <p14:tracePt t="282850" x="7473950" y="3975100"/>
          <p14:tracePt t="282866" x="7448550" y="3975100"/>
          <p14:tracePt t="282883" x="7442200" y="3975100"/>
          <p14:tracePt t="282887" x="7442200" y="3968750"/>
          <p14:tracePt t="282899" x="7442200" y="3962400"/>
          <p14:tracePt t="282916" x="7442200" y="3949700"/>
          <p14:tracePt t="282936" x="7454900" y="3949700"/>
          <p14:tracePt t="282949" x="7480300" y="3943350"/>
          <p14:tracePt t="282967" x="7518400" y="3943350"/>
          <p14:tracePt t="282983" x="7569200" y="3943350"/>
          <p14:tracePt t="283002" x="7620000" y="3943350"/>
          <p14:tracePt t="283010" x="7645400" y="3943350"/>
          <p14:tracePt t="283011" x="7677150" y="3943350"/>
          <p14:tracePt t="283033" x="7715250" y="3943350"/>
          <p14:tracePt t="283050" x="7721600" y="3943350"/>
          <p14:tracePt t="283083" x="7721600" y="3968750"/>
          <p14:tracePt t="283100" x="7696200" y="4006850"/>
          <p14:tracePt t="283116" x="7620000" y="4057650"/>
          <p14:tracePt t="283133" x="7569200" y="4089400"/>
          <p14:tracePt t="283151" x="7518400" y="4121150"/>
          <p14:tracePt t="283170" x="7473950" y="4133850"/>
          <p14:tracePt t="283186" x="7429500" y="4152900"/>
          <p14:tracePt t="283195" x="7410450" y="4152900"/>
          <p14:tracePt t="283205" x="7366000" y="4152900"/>
          <p14:tracePt t="283216" x="7340600" y="4152900"/>
          <p14:tracePt t="283233" x="7296150" y="4152900"/>
          <p14:tracePt t="283236" x="7264400" y="4152900"/>
          <p14:tracePt t="283251" x="7239000" y="4152900"/>
          <p14:tracePt t="283267" x="7181850" y="4121150"/>
          <p14:tracePt t="283283" x="7124700" y="4089400"/>
          <p14:tracePt t="283286" x="7099300" y="4070350"/>
          <p14:tracePt t="283300" x="7086600" y="4057650"/>
          <p14:tracePt t="283304" x="7067550" y="4038600"/>
          <p14:tracePt t="283316" x="7054850" y="4013200"/>
          <p14:tracePt t="283333" x="7048500" y="3987800"/>
          <p14:tracePt t="283350" x="7048500" y="3962400"/>
          <p14:tracePt t="283366" x="7048500" y="3930650"/>
          <p14:tracePt t="283383" x="7067550" y="3898900"/>
          <p14:tracePt t="283387" x="7073900" y="3886200"/>
          <p14:tracePt t="283403" x="7086600" y="3873500"/>
          <p14:tracePt t="283416" x="7118350" y="3854450"/>
          <p14:tracePt t="283435" x="7150100" y="3848100"/>
          <p14:tracePt t="283449" x="7188200" y="3841750"/>
          <p14:tracePt t="283466" x="7245350" y="3841750"/>
          <p14:tracePt t="283468" x="7277100" y="3841750"/>
          <p14:tracePt t="283487" x="7359650" y="3835400"/>
          <p14:tracePt t="283501" x="7448550" y="3822700"/>
          <p14:tracePt t="283516" x="7518400" y="3822700"/>
          <p14:tracePt t="283535" x="7562850" y="3822700"/>
          <p14:tracePt t="283549" x="7581900" y="3822700"/>
          <p14:tracePt t="283566" x="7594600" y="3841750"/>
          <p14:tracePt t="283583" x="7613650" y="3879850"/>
          <p14:tracePt t="283600" x="7632700" y="3911600"/>
          <p14:tracePt t="283616" x="7639050" y="3930650"/>
          <p14:tracePt t="283633" x="7645400" y="3930650"/>
          <p14:tracePt t="286181" x="7632700" y="3930650"/>
          <p14:tracePt t="286192" x="7588250" y="3930650"/>
          <p14:tracePt t="286199" x="7543800" y="3930650"/>
          <p14:tracePt t="286217" x="7435850" y="3949700"/>
          <p14:tracePt t="286233" x="7334250" y="3975100"/>
          <p14:tracePt t="286252" x="7277100" y="3981450"/>
          <p14:tracePt t="286267" x="7239000" y="3981450"/>
          <p14:tracePt t="286283" x="7194550" y="3981450"/>
          <p14:tracePt t="286300" x="7131050" y="3981450"/>
          <p14:tracePt t="286303" x="7092950" y="3981450"/>
          <p14:tracePt t="286319" x="7016750" y="3981450"/>
          <p14:tracePt t="286333" x="6946900" y="3981450"/>
          <p14:tracePt t="286350" x="6896100" y="3981450"/>
          <p14:tracePt t="286367" x="6870700" y="3987800"/>
          <p14:tracePt t="286383" x="6864350" y="3987800"/>
          <p14:tracePt t="289313" x="6845300" y="3987800"/>
          <p14:tracePt t="289320" x="6800850" y="3987800"/>
          <p14:tracePt t="289333" x="6648450" y="3994150"/>
          <p14:tracePt t="289350" x="6426200" y="4019550"/>
          <p14:tracePt t="289366" x="6140450" y="4032250"/>
          <p14:tracePt t="289383" x="5753100" y="4032250"/>
          <p14:tracePt t="289400" x="5365750" y="4044950"/>
          <p14:tracePt t="289416" x="4946650" y="4044950"/>
          <p14:tracePt t="289436" x="4546600" y="4051300"/>
          <p14:tracePt t="289451" x="4184650" y="4051300"/>
          <p14:tracePt t="289467" x="3911600" y="4051300"/>
          <p14:tracePt t="289487" x="3524250" y="4051300"/>
          <p14:tracePt t="289502" x="3321050" y="4057650"/>
          <p14:tracePt t="289516" x="3206750" y="4070350"/>
          <p14:tracePt t="289533" x="3130550" y="4083050"/>
          <p14:tracePt t="289550" x="3060700" y="4083050"/>
          <p14:tracePt t="289568" x="3016250" y="4083050"/>
          <p14:tracePt t="289583" x="2971800" y="4089400"/>
          <p14:tracePt t="289600" x="2901950" y="4108450"/>
          <p14:tracePt t="289616" x="2819400" y="4152900"/>
          <p14:tracePt t="289633" x="2730500" y="4210050"/>
          <p14:tracePt t="289650" x="2622550" y="4248150"/>
          <p14:tracePt t="289666" x="2520950" y="4311650"/>
          <p14:tracePt t="289672" x="2463800" y="4337050"/>
          <p14:tracePt t="289687" x="2330450" y="4375150"/>
          <p14:tracePt t="289703" x="2216150" y="4413250"/>
          <p14:tracePt t="289716" x="2120900" y="4432300"/>
          <p14:tracePt t="289734" x="2063750" y="4438650"/>
          <p14:tracePt t="289752" x="2032000" y="4438650"/>
          <p14:tracePt t="289767" x="2019300" y="4445000"/>
          <p14:tracePt t="289836" x="2019300" y="4451350"/>
          <p14:tracePt t="289844" x="2000250" y="4457700"/>
          <p14:tracePt t="289852" x="1987550" y="4464050"/>
          <p14:tracePt t="289866" x="1974850" y="4470400"/>
          <p14:tracePt t="289884" x="1955800" y="4483100"/>
          <p14:tracePt t="289900" x="1943100" y="4483100"/>
          <p14:tracePt t="289936" x="1936750" y="4489450"/>
          <p14:tracePt t="289950" x="1917700" y="4489450"/>
          <p14:tracePt t="289969" x="1898650" y="4489450"/>
          <p14:tracePt t="289983" x="1885950" y="4489450"/>
          <p14:tracePt t="290016" x="1866900" y="4489450"/>
          <p14:tracePt t="290033" x="1860550" y="4489450"/>
          <p14:tracePt t="291380" x="1860550" y="4495800"/>
          <p14:tracePt t="291400" x="1885950" y="4502150"/>
          <p14:tracePt t="291419" x="1898650" y="4508500"/>
          <p14:tracePt t="291433" x="1905000" y="4514850"/>
          <p14:tracePt t="291450" x="1911350" y="4514850"/>
          <p14:tracePt t="291467" x="1917700" y="4514850"/>
          <p14:tracePt t="291501" x="1917700" y="4521200"/>
          <p14:tracePt t="291670" x="1911350" y="4521200"/>
          <p14:tracePt t="291692" x="1905000" y="4521200"/>
          <p14:tracePt t="291709" x="1898650" y="4521200"/>
          <p14:tracePt t="291717" x="1892300" y="4521200"/>
          <p14:tracePt t="291737" x="1866900" y="4521200"/>
          <p14:tracePt t="291752" x="1860550" y="4521200"/>
          <p14:tracePt t="291860" x="1854200" y="4508500"/>
          <p14:tracePt t="291868" x="1847850" y="4476750"/>
          <p14:tracePt t="291877" x="1828800" y="4425950"/>
          <p14:tracePt t="291885" x="1809750" y="4368800"/>
          <p14:tracePt t="291900" x="1758950" y="4222750"/>
          <p14:tracePt t="291916" x="1714500" y="4089400"/>
          <p14:tracePt t="291936" x="1638300" y="4000500"/>
          <p14:tracePt t="291950" x="1562100" y="3917950"/>
          <p14:tracePt t="291966" x="1460500" y="3810000"/>
          <p14:tracePt t="291983" x="1365250" y="3708400"/>
          <p14:tracePt t="292003" x="1308100" y="3657600"/>
          <p14:tracePt t="292010" x="1301750" y="3651250"/>
          <p14:tracePt t="292016" x="1295400" y="3644900"/>
          <p14:tracePt t="292033" x="1289050" y="3619500"/>
          <p14:tracePt t="292050" x="1270000" y="3549650"/>
          <p14:tracePt t="292066" x="1257300" y="3460750"/>
          <p14:tracePt t="292069" x="1257300" y="3416300"/>
          <p14:tracePt t="292083" x="1257300" y="3378200"/>
          <p14:tracePt t="292100" x="1276350" y="3327400"/>
          <p14:tracePt t="292102" x="1276350" y="3302000"/>
          <p14:tracePt t="292116" x="1276350" y="3244850"/>
          <p14:tracePt t="292133" x="1263650" y="3238500"/>
          <p14:tracePt t="292140" x="1257300" y="3238500"/>
          <p14:tracePt t="292197" x="1263650" y="3238500"/>
          <p14:tracePt t="292216" x="1327150" y="3238500"/>
          <p14:tracePt t="292233" x="1390650" y="3238500"/>
          <p14:tracePt t="292253" x="1466850" y="3238500"/>
          <p14:tracePt t="292266" x="1574800" y="3282950"/>
          <p14:tracePt t="292283" x="1689100" y="3333750"/>
          <p14:tracePt t="292300" x="1892300" y="3359150"/>
          <p14:tracePt t="292318" x="1968500" y="3359150"/>
          <p14:tracePt t="292333" x="2000250" y="3359150"/>
          <p14:tracePt t="292526" x="1981200" y="3359150"/>
          <p14:tracePt t="292533" x="1955800" y="3359150"/>
          <p14:tracePt t="292549" x="1892300" y="3352800"/>
          <p14:tracePt t="292566" x="1835150" y="3327400"/>
          <p14:tracePt t="292583" x="1746250" y="3321050"/>
          <p14:tracePt t="292600" x="1682750" y="3314700"/>
          <p14:tracePt t="292617" x="1625600" y="3314700"/>
          <p14:tracePt t="292633" x="1593850" y="3314700"/>
          <p14:tracePt t="292637" x="1581150" y="3314700"/>
          <p14:tracePt t="292650" x="1574800" y="3302000"/>
          <p14:tracePt t="292666" x="1568450" y="3282950"/>
          <p14:tracePt t="292671" x="1568450" y="3270250"/>
          <p14:tracePt t="292685" x="1562100" y="3251200"/>
          <p14:tracePt t="292700" x="1562100" y="3213100"/>
          <p14:tracePt t="292718" x="1562100" y="3175000"/>
          <p14:tracePt t="292733" x="1562100" y="3143250"/>
          <p14:tracePt t="292752" x="1562100" y="3117850"/>
          <p14:tracePt t="292766" x="1600200" y="3079750"/>
          <p14:tracePt t="292783" x="1651000" y="3048000"/>
          <p14:tracePt t="292800" x="1695450" y="3022600"/>
          <p14:tracePt t="292816" x="1733550" y="3003550"/>
          <p14:tracePt t="292833" x="1771650" y="2978150"/>
          <p14:tracePt t="292850" x="1828800" y="2959100"/>
          <p14:tracePt t="292852" x="1860550" y="2946400"/>
          <p14:tracePt t="292867" x="1892300" y="2933700"/>
          <p14:tracePt t="292883" x="1955800" y="2901950"/>
          <p14:tracePt t="292886" x="2000250" y="2889250"/>
          <p14:tracePt t="292900" x="2044700" y="2876550"/>
          <p14:tracePt t="292920" x="2146300" y="2825750"/>
          <p14:tracePt t="292937" x="2260600" y="2819400"/>
          <p14:tracePt t="292949" x="2355850" y="2794000"/>
          <p14:tracePt t="292967" x="2457450" y="2794000"/>
          <p14:tracePt t="292985" x="2559050" y="2806700"/>
          <p14:tracePt t="293001" x="2667000" y="2806700"/>
          <p14:tracePt t="293006" x="2717800" y="2813050"/>
          <p14:tracePt t="293017" x="2774950" y="2813050"/>
          <p14:tracePt t="293033" x="2895600" y="2819400"/>
          <p14:tracePt t="293050" x="2997200" y="2825750"/>
          <p14:tracePt t="293066" x="3086100" y="2844800"/>
          <p14:tracePt t="293067" x="3130550" y="2851150"/>
          <p14:tracePt t="293083" x="3155950" y="2857500"/>
          <p14:tracePt t="293100" x="3219450" y="2889250"/>
          <p14:tracePt t="293116" x="3276600" y="2940050"/>
          <p14:tracePt t="293133" x="3308350" y="2978150"/>
          <p14:tracePt t="293150" x="3333750" y="3041650"/>
          <p14:tracePt t="293167" x="3346450" y="3105150"/>
          <p14:tracePt t="293186" x="3346450" y="3175000"/>
          <p14:tracePt t="293199" x="3346450" y="3238500"/>
          <p14:tracePt t="293217" x="3321050" y="3295650"/>
          <p14:tracePt t="293221" x="3302000" y="3327400"/>
          <p14:tracePt t="293233" x="3263900" y="3340100"/>
          <p14:tracePt t="293253" x="3168650" y="3378200"/>
          <p14:tracePt t="293259" x="3117850" y="3390900"/>
          <p14:tracePt t="293266" x="3073400" y="3409950"/>
          <p14:tracePt t="293283" x="2940050" y="3441700"/>
          <p14:tracePt t="293300" x="2717800" y="3441700"/>
          <p14:tracePt t="293316" x="2565400" y="3435350"/>
          <p14:tracePt t="293333" x="2387600" y="3435350"/>
          <p14:tracePt t="293350" x="2222500" y="3435350"/>
          <p14:tracePt t="293366" x="2076450" y="3435350"/>
          <p14:tracePt t="293383" x="1943100" y="3429000"/>
          <p14:tracePt t="293399" x="1816100" y="3409950"/>
          <p14:tracePt t="293416" x="1695450" y="3397250"/>
          <p14:tracePt t="293436" x="1619250" y="3371850"/>
          <p14:tracePt t="293441" x="1593850" y="3371850"/>
          <p14:tracePt t="293449" x="1574800" y="3365500"/>
          <p14:tracePt t="293466" x="1549400" y="3352800"/>
          <p14:tracePt t="293483" x="1536700" y="3346450"/>
          <p14:tracePt t="293519" x="1549400" y="3352800"/>
          <p14:tracePt t="293525" x="1587500" y="3378200"/>
          <p14:tracePt t="293533" x="1631950" y="3397250"/>
          <p14:tracePt t="293550" x="1771650" y="3454400"/>
          <p14:tracePt t="293566" x="1879600" y="3517900"/>
          <p14:tracePt t="293583" x="2038350" y="3594100"/>
          <p14:tracePt t="293600" x="2197100" y="3708400"/>
          <p14:tracePt t="293617" x="2324100" y="3860800"/>
          <p14:tracePt t="293633" x="2419350" y="4013200"/>
          <p14:tracePt t="293650" x="2470150" y="4152900"/>
          <p14:tracePt t="293671" x="2501900" y="4279900"/>
          <p14:tracePt t="293685" x="2501900" y="4324350"/>
          <p14:tracePt t="293700" x="2508250" y="4343400"/>
          <p14:tracePt t="293716" x="2520950" y="4368800"/>
          <p14:tracePt t="293733" x="2527300" y="4406900"/>
          <p14:tracePt t="293752" x="2527300" y="4464050"/>
          <p14:tracePt t="293766" x="2533650" y="4508500"/>
          <p14:tracePt t="293783" x="2533650" y="4521200"/>
          <p14:tracePt t="293800" x="2533650" y="4533900"/>
          <p14:tracePt t="293817" x="2533650" y="4559300"/>
          <p14:tracePt t="293833" x="2533650" y="4578350"/>
          <p14:tracePt t="293850" x="2533650" y="4584700"/>
          <p14:tracePt t="293866" x="2533650" y="4591050"/>
          <p14:tracePt t="293925" x="2520950" y="4591050"/>
          <p14:tracePt t="293939" x="2501900" y="4591050"/>
          <p14:tracePt t="293944" x="2482850" y="4591050"/>
          <p14:tracePt t="293950" x="2457450" y="4591050"/>
          <p14:tracePt t="293970" x="2400300" y="4591050"/>
          <p14:tracePt t="293983" x="2324100" y="4591050"/>
          <p14:tracePt t="294001" x="2247900" y="4591050"/>
          <p14:tracePt t="294016" x="2171700" y="4584700"/>
          <p14:tracePt t="294033" x="2101850" y="4578350"/>
          <p14:tracePt t="294050" x="2051050" y="4565650"/>
          <p14:tracePt t="294066" x="1981200" y="4559300"/>
          <p14:tracePt t="294067" x="1949450" y="4559300"/>
          <p14:tracePt t="294083" x="1917700" y="4559300"/>
          <p14:tracePt t="294086" x="1898650" y="4559300"/>
          <p14:tracePt t="294092" x="1885950" y="4559300"/>
          <p14:tracePt t="294116" x="1879600" y="4559300"/>
          <p14:tracePt t="294165" x="1892300" y="4559300"/>
          <p14:tracePt t="294172" x="1924050" y="4559300"/>
          <p14:tracePt t="294186" x="1949450" y="4559300"/>
          <p14:tracePt t="294193" x="1987550" y="4559300"/>
          <p14:tracePt t="294196" x="2025650" y="4559300"/>
          <p14:tracePt t="294217" x="2114550" y="4572000"/>
          <p14:tracePt t="294235" x="2336800" y="4572000"/>
          <p14:tracePt t="294251" x="2419350" y="4572000"/>
          <p14:tracePt t="294266" x="2584450" y="4572000"/>
          <p14:tracePt t="294286" x="2787650" y="4578350"/>
          <p14:tracePt t="294300" x="2908300" y="4578350"/>
          <p14:tracePt t="294317" x="3016250" y="4584700"/>
          <p14:tracePt t="294333" x="3092450" y="4584700"/>
          <p14:tracePt t="294350" x="3143250" y="4584700"/>
          <p14:tracePt t="294400" x="3098800" y="4584700"/>
          <p14:tracePt t="294419" x="3009900" y="4584700"/>
          <p14:tracePt t="294433" x="2901950" y="4584700"/>
          <p14:tracePt t="294452" x="2749550" y="4578350"/>
          <p14:tracePt t="294466" x="2698750" y="4578350"/>
          <p14:tracePt t="294483" x="2571750" y="4578350"/>
          <p14:tracePt t="294502" x="2432050" y="4578350"/>
          <p14:tracePt t="294516" x="2362200" y="4578350"/>
          <p14:tracePt t="294533" x="2317750" y="4578350"/>
          <p14:tracePt t="294550" x="2311400" y="4578350"/>
          <p14:tracePt t="294612" x="2324100" y="4578350"/>
          <p14:tracePt t="294625" x="2355850" y="4578350"/>
          <p14:tracePt t="294633" x="2387600" y="4578350"/>
          <p14:tracePt t="294654" x="2533650" y="4578350"/>
          <p14:tracePt t="294666" x="2597150" y="4578350"/>
          <p14:tracePt t="294683" x="2724150" y="4578350"/>
          <p14:tracePt t="294690" x="2781300" y="4578350"/>
          <p14:tracePt t="294699" x="2832100" y="4578350"/>
          <p14:tracePt t="294701" x="2876550" y="4578350"/>
          <p14:tracePt t="294717" x="2901950" y="4578350"/>
          <p14:tracePt t="294766" x="2870200" y="4578350"/>
          <p14:tracePt t="294785" x="2768600" y="4578350"/>
          <p14:tracePt t="294800" x="2654300" y="4578350"/>
          <p14:tracePt t="294817" x="2552700" y="4578350"/>
          <p14:tracePt t="294833" x="2438400" y="4572000"/>
          <p14:tracePt t="294850" x="2305050" y="4572000"/>
          <p14:tracePt t="294867" x="2184400" y="4565650"/>
          <p14:tracePt t="294873" x="2139950" y="4565650"/>
          <p14:tracePt t="294880" x="2101850" y="4565650"/>
          <p14:tracePt t="294887" x="2070100" y="4565650"/>
          <p14:tracePt t="294905" x="2038350" y="4572000"/>
          <p14:tracePt t="294916" x="2025650" y="4572000"/>
          <p14:tracePt t="294966" x="2025650" y="4565650"/>
          <p14:tracePt t="294983" x="2025650" y="4559300"/>
          <p14:tracePt t="295000" x="2101850" y="4533900"/>
          <p14:tracePt t="295017" x="2209800" y="4533900"/>
          <p14:tracePt t="295033" x="2349500" y="4533900"/>
          <p14:tracePt t="295036" x="2425700" y="4533900"/>
          <p14:tracePt t="295050" x="2501900" y="4533900"/>
          <p14:tracePt t="295069" x="2730500" y="4533900"/>
          <p14:tracePt t="295083" x="2781300" y="4533900"/>
          <p14:tracePt t="295100" x="2851150" y="4533900"/>
          <p14:tracePt t="295133" x="2838450" y="4527550"/>
          <p14:tracePt t="295150" x="2781300" y="4527550"/>
          <p14:tracePt t="295167" x="2679700" y="4527550"/>
          <p14:tracePt t="295185" x="2590800" y="4527550"/>
          <p14:tracePt t="295200" x="2520950" y="4521200"/>
          <p14:tracePt t="295217" x="2451100" y="4521200"/>
          <p14:tracePt t="295233" x="2419350" y="4521200"/>
          <p14:tracePt t="295266" x="2425700" y="4521200"/>
          <p14:tracePt t="295283" x="2482850" y="4521200"/>
          <p14:tracePt t="295300" x="2565400" y="4514850"/>
          <p14:tracePt t="295301" x="2609850" y="4514850"/>
          <p14:tracePt t="295318" x="2692400" y="4514850"/>
          <p14:tracePt t="295333" x="2781300" y="4514850"/>
          <p14:tracePt t="295350" x="2838450" y="4502150"/>
          <p14:tracePt t="295366" x="2851150" y="4495800"/>
          <p14:tracePt t="295400" x="2838450" y="4495800"/>
          <p14:tracePt t="295416" x="2825750" y="4489450"/>
          <p14:tracePt t="295436" x="2819400" y="4489450"/>
          <p14:tracePt t="296012" x="2819400" y="4483100"/>
          <p14:tracePt t="296065" x="2813050" y="4483100"/>
          <p14:tracePt t="296070" x="2806700" y="4489450"/>
          <p14:tracePt t="296083" x="2800350" y="4489450"/>
          <p14:tracePt t="296100" x="2794000" y="4489450"/>
          <p14:tracePt t="296154" x="2781300" y="4495800"/>
          <p14:tracePt t="296166" x="2717800" y="4521200"/>
          <p14:tracePt t="296185" x="2628900" y="4552950"/>
          <p14:tracePt t="296201" x="2520950" y="4584700"/>
          <p14:tracePt t="296217" x="2400300" y="4610100"/>
          <p14:tracePt t="296234" x="2260600" y="4654550"/>
          <p14:tracePt t="296237" x="2184400" y="4673600"/>
          <p14:tracePt t="296252" x="2108200" y="4692650"/>
          <p14:tracePt t="296266" x="1974850" y="4730750"/>
          <p14:tracePt t="296283" x="1847850" y="4749800"/>
          <p14:tracePt t="296286" x="1790700" y="4762500"/>
          <p14:tracePt t="296300" x="1708150" y="4794250"/>
          <p14:tracePt t="296317" x="1663700" y="4806950"/>
          <p14:tracePt t="296333" x="1657350" y="4813300"/>
          <p14:tracePt t="296389" x="1651000" y="4813300"/>
          <p14:tracePt t="296400" x="1644650" y="4813300"/>
          <p14:tracePt t="296417" x="1631950" y="4813300"/>
          <p14:tracePt t="296450" x="1625600" y="4813300"/>
          <p14:tracePt t="296466" x="1619250" y="4819650"/>
          <p14:tracePt t="296487" x="1581150" y="4832350"/>
          <p14:tracePt t="296502" x="1530350" y="4845050"/>
          <p14:tracePt t="296516" x="1460500" y="4851400"/>
          <p14:tracePt t="296533" x="1397000" y="4851400"/>
          <p14:tracePt t="296550" x="1333500" y="4851400"/>
          <p14:tracePt t="296566" x="1282700" y="4838700"/>
          <p14:tracePt t="296583" x="1244600" y="4813300"/>
          <p14:tracePt t="296600" x="1231900" y="4781550"/>
          <p14:tracePt t="296617" x="1231900" y="4756150"/>
          <p14:tracePt t="296633" x="1238250" y="4724400"/>
          <p14:tracePt t="296650" x="1295400" y="4699000"/>
          <p14:tracePt t="296667" x="1352550" y="4679950"/>
          <p14:tracePt t="296674" x="1384300" y="4673600"/>
          <p14:tracePt t="296683" x="1416050" y="4673600"/>
          <p14:tracePt t="296693" x="1492250" y="4673600"/>
          <p14:tracePt t="296700" x="1530350" y="4673600"/>
          <p14:tracePt t="296717" x="1574800" y="4667250"/>
          <p14:tracePt t="296734" x="1619250" y="4679950"/>
          <p14:tracePt t="296751" x="1651000" y="4692650"/>
          <p14:tracePt t="296766" x="1663700" y="4718050"/>
          <p14:tracePt t="296783" x="1670050" y="4762500"/>
          <p14:tracePt t="296800" x="1644650" y="4787900"/>
          <p14:tracePt t="296816" x="1593850" y="4813300"/>
          <p14:tracePt t="296833" x="1530350" y="4832350"/>
          <p14:tracePt t="296850" x="1492250" y="4838700"/>
          <p14:tracePt t="296867" x="1447800" y="4838700"/>
          <p14:tracePt t="296883" x="1403350" y="4838700"/>
          <p14:tracePt t="296888" x="1384300" y="4838700"/>
          <p14:tracePt t="296904" x="1365250" y="4838700"/>
          <p14:tracePt t="296916" x="1358900" y="4838700"/>
          <p14:tracePt t="297580" x="1358900" y="4832350"/>
          <p14:tracePt t="297772" x="1377950" y="4819650"/>
          <p14:tracePt t="297781" x="1397000" y="4806950"/>
          <p14:tracePt t="297800" x="1441450" y="4787900"/>
          <p14:tracePt t="297816" x="1485900" y="4775200"/>
          <p14:tracePt t="297833" x="1517650" y="4762500"/>
          <p14:tracePt t="297883" x="1524000" y="4762500"/>
          <p14:tracePt t="297900" x="1562100" y="4756150"/>
          <p14:tracePt t="297917" x="1587500" y="4737100"/>
          <p14:tracePt t="297937" x="1606550" y="4730750"/>
          <p14:tracePt t="297983" x="1612900" y="4730750"/>
          <p14:tracePt t="298001" x="1644650" y="4730750"/>
          <p14:tracePt t="298017" x="1695450" y="4724400"/>
          <p14:tracePt t="298033" x="1746250" y="4724400"/>
          <p14:tracePt t="298050" x="1784350" y="4718050"/>
          <p14:tracePt t="298052" x="1797050" y="4718050"/>
          <p14:tracePt t="298066" x="1803400" y="4718050"/>
          <p14:tracePt t="298069" x="1809750" y="4718050"/>
          <p14:tracePt t="298084" x="1822450" y="4718050"/>
          <p14:tracePt t="298100" x="1854200" y="4730750"/>
          <p14:tracePt t="298117" x="1866900" y="4749800"/>
          <p14:tracePt t="298133" x="1873250" y="4768850"/>
          <p14:tracePt t="298153" x="1879600" y="4800600"/>
          <p14:tracePt t="298170" x="1879600" y="4851400"/>
          <p14:tracePt t="298187" x="1866900" y="4895850"/>
          <p14:tracePt t="298192" x="1854200" y="4914900"/>
          <p14:tracePt t="298200" x="1835150" y="4933950"/>
          <p14:tracePt t="298216" x="1790700" y="4965700"/>
          <p14:tracePt t="298239" x="1733550" y="4991100"/>
          <p14:tracePt t="298252" x="1682750" y="5010150"/>
          <p14:tracePt t="298266" x="1619250" y="5016500"/>
          <p14:tracePt t="298283" x="1562100" y="5016500"/>
          <p14:tracePt t="298287" x="1536700" y="5022850"/>
          <p14:tracePt t="298300" x="1485900" y="5022850"/>
          <p14:tracePt t="298316" x="1466850" y="5016500"/>
          <p14:tracePt t="298333" x="1466850" y="4991100"/>
          <p14:tracePt t="298350" x="1460500" y="4940300"/>
          <p14:tracePt t="298366" x="1460500" y="4889500"/>
          <p14:tracePt t="298383" x="1466850" y="4851400"/>
          <p14:tracePt t="298404" x="1485900" y="4826000"/>
          <p14:tracePt t="298416" x="1530350" y="4800600"/>
          <p14:tracePt t="298436" x="1593850" y="4781550"/>
          <p14:tracePt t="298450" x="1676400" y="4756150"/>
          <p14:tracePt t="298466" x="1797050" y="4749800"/>
          <p14:tracePt t="298487" x="2000250" y="4737100"/>
          <p14:tracePt t="298502" x="2159000" y="4737100"/>
          <p14:tracePt t="298517" x="2330450" y="4737100"/>
          <p14:tracePt t="298533" x="2501900" y="4743450"/>
          <p14:tracePt t="298550" x="2679700" y="4743450"/>
          <p14:tracePt t="298568" x="2863850" y="4743450"/>
          <p14:tracePt t="298585" x="3035300" y="4737100"/>
          <p14:tracePt t="298600" x="3187700" y="4737100"/>
          <p14:tracePt t="298617" x="3308350" y="4737100"/>
          <p14:tracePt t="298633" x="3403600" y="4737100"/>
          <p14:tracePt t="298640" x="3441700" y="4737100"/>
          <p14:tracePt t="298650" x="3473450" y="4737100"/>
          <p14:tracePt t="298666" x="3511550" y="4730750"/>
          <p14:tracePt t="298686" x="3517900" y="4724400"/>
          <p14:tracePt t="298693" x="3517900" y="4718050"/>
          <p14:tracePt t="298716" x="3511550" y="4711700"/>
          <p14:tracePt t="298766" x="3517900" y="4692650"/>
          <p14:tracePt t="298783" x="3517900" y="4667250"/>
          <p14:tracePt t="298800" x="3517900" y="4635500"/>
          <p14:tracePt t="298816" x="3517900" y="4610100"/>
          <p14:tracePt t="298833" x="3524250" y="4603750"/>
          <p14:tracePt t="298849" x="3524250" y="4597400"/>
          <p14:tracePt t="298867" x="3524250" y="4591050"/>
          <p14:tracePt t="298883" x="3530600" y="4578350"/>
          <p14:tracePt t="298887" x="3530600" y="4572000"/>
          <p14:tracePt t="298899" x="3530600" y="4565650"/>
          <p14:tracePt t="298919" x="3530600" y="4552950"/>
          <p14:tracePt t="299036" x="3517900" y="4552950"/>
          <p14:tracePt t="299046" x="3498850" y="4552950"/>
          <p14:tracePt t="299052" x="3473450" y="4552950"/>
          <p14:tracePt t="299066" x="3448050" y="4552950"/>
          <p14:tracePt t="299083" x="3409950" y="4552950"/>
          <p14:tracePt t="299100" x="3365500" y="4546600"/>
          <p14:tracePt t="299117" x="3340100" y="4533900"/>
          <p14:tracePt t="299133" x="3314700" y="4527550"/>
          <p14:tracePt t="299150" x="3295650" y="4521200"/>
          <p14:tracePt t="299167" x="3282950" y="4508500"/>
          <p14:tracePt t="299186" x="3276600" y="4489450"/>
          <p14:tracePt t="299193" x="3270250" y="4476750"/>
          <p14:tracePt t="299200" x="3270250" y="4464050"/>
          <p14:tracePt t="299216" x="3257550" y="4438650"/>
          <p14:tracePt t="299233" x="3257550" y="4432300"/>
          <p14:tracePt t="299252" x="3257550" y="4425950"/>
          <p14:tracePt t="299266" x="3257550" y="4413250"/>
          <p14:tracePt t="299284" x="3257550" y="4400550"/>
          <p14:tracePt t="299286" x="3257550" y="4387850"/>
          <p14:tracePt t="299300" x="3257550" y="4362450"/>
          <p14:tracePt t="299316" x="3263900" y="4343400"/>
          <p14:tracePt t="299333" x="3276600" y="4324350"/>
          <p14:tracePt t="299350" x="3289300" y="4318000"/>
          <p14:tracePt t="299366" x="3333750" y="4311650"/>
          <p14:tracePt t="299383" x="3352800" y="4305300"/>
          <p14:tracePt t="299400" x="3371850" y="4298950"/>
          <p14:tracePt t="299416" x="3397250" y="4286250"/>
          <p14:tracePt t="299435" x="3435350" y="4286250"/>
          <p14:tracePt t="299450" x="3473450" y="4286250"/>
          <p14:tracePt t="299467" x="3505200" y="4286250"/>
          <p14:tracePt t="299470" x="3517900" y="4286250"/>
          <p14:tracePt t="299483" x="3524250" y="4286250"/>
          <p14:tracePt t="299485" x="3530600" y="4273550"/>
          <p14:tracePt t="299502" x="3556000" y="4279900"/>
          <p14:tracePt t="299517" x="3568700" y="4286250"/>
          <p14:tracePt t="299566" x="3575050" y="4305300"/>
          <p14:tracePt t="299583" x="3587750" y="4330700"/>
          <p14:tracePt t="299600" x="3613150" y="4356100"/>
          <p14:tracePt t="299616" x="3638550" y="4375150"/>
          <p14:tracePt t="299633" x="3657600" y="4381500"/>
          <p14:tracePt t="299650" x="3663950" y="4387850"/>
          <p14:tracePt t="299669" x="3670300" y="4394200"/>
          <p14:tracePt t="299685" x="3670300" y="4413250"/>
          <p14:tracePt t="299700" x="3670300" y="4419600"/>
          <p14:tracePt t="299716" x="3670300" y="4451350"/>
          <p14:tracePt t="299733" x="3670300" y="4464050"/>
          <p14:tracePt t="299751" x="3663950" y="4476750"/>
          <p14:tracePt t="299766" x="3657600" y="4495800"/>
          <p14:tracePt t="299783" x="3651250" y="4508500"/>
          <p14:tracePt t="299800" x="3638550" y="4514850"/>
          <p14:tracePt t="299816" x="3632200" y="4527550"/>
          <p14:tracePt t="299833" x="3619500" y="4533900"/>
          <p14:tracePt t="299850" x="3594100" y="4533900"/>
          <p14:tracePt t="299856" x="3568700" y="4533900"/>
          <p14:tracePt t="299866" x="3549650" y="4533900"/>
          <p14:tracePt t="299883" x="3498850" y="4533900"/>
          <p14:tracePt t="299885" x="3479800" y="4533900"/>
          <p14:tracePt t="299905" x="3429000" y="4533900"/>
          <p14:tracePt t="299917" x="3384550" y="4533900"/>
          <p14:tracePt t="299933" x="3352800" y="4533900"/>
          <p14:tracePt t="299950" x="3327400" y="4521200"/>
          <p14:tracePt t="299966" x="3308350" y="4502150"/>
          <p14:tracePt t="299983" x="3295650" y="4476750"/>
          <p14:tracePt t="300001" x="3289300" y="4451350"/>
          <p14:tracePt t="300017" x="3276600" y="4419600"/>
          <p14:tracePt t="300033" x="3276600" y="4400550"/>
          <p14:tracePt t="300050" x="3270250" y="4387850"/>
          <p14:tracePt t="300066" x="3270250" y="4362450"/>
          <p14:tracePt t="300067" x="3270250" y="4349750"/>
          <p14:tracePt t="300084" x="3270250" y="4337050"/>
          <p14:tracePt t="300100" x="3289300" y="4311650"/>
          <p14:tracePt t="300116" x="3340100" y="4298950"/>
          <p14:tracePt t="300133" x="3384550" y="4298950"/>
          <p14:tracePt t="300150" x="3429000" y="4298950"/>
          <p14:tracePt t="300167" x="3486150" y="4305300"/>
          <p14:tracePt t="300185" x="3530600" y="4318000"/>
          <p14:tracePt t="300200" x="3556000" y="4330700"/>
          <p14:tracePt t="300217" x="3562350" y="4337050"/>
          <p14:tracePt t="300233" x="3562350" y="4356100"/>
          <p14:tracePt t="300252" x="3562350" y="4394200"/>
          <p14:tracePt t="300255" x="3562350" y="4406900"/>
          <p14:tracePt t="300266" x="3562350" y="4425950"/>
          <p14:tracePt t="300283" x="3543300" y="4464050"/>
          <p14:tracePt t="300300" x="3536950" y="4495800"/>
          <p14:tracePt t="300316" x="3530600" y="4514850"/>
          <p14:tracePt t="300333" x="3505200" y="4527550"/>
          <p14:tracePt t="300350" x="3505200" y="4540250"/>
          <p14:tracePt t="300367" x="3498850" y="4546600"/>
          <p14:tracePt t="300383" x="3486150" y="4546600"/>
          <p14:tracePt t="300404" x="3479800" y="4546600"/>
          <p14:tracePt t="300420" x="3473450" y="4546600"/>
          <p14:tracePt t="300433" x="3467100" y="4546600"/>
          <p14:tracePt t="300443" x="3454400" y="4546600"/>
          <p14:tracePt t="300448" x="3448050" y="4546600"/>
          <p14:tracePt t="300453" x="3435350" y="4552950"/>
          <p14:tracePt t="300468" x="3422650" y="4552950"/>
          <p14:tracePt t="300483" x="3409950" y="4552950"/>
          <p14:tracePt t="300502" x="3384550" y="4552950"/>
          <p14:tracePt t="300508" x="3371850" y="4540250"/>
          <p14:tracePt t="300516" x="3365500" y="4533900"/>
          <p14:tracePt t="300534" x="3352800" y="4502150"/>
          <p14:tracePt t="300550" x="3327400" y="4476750"/>
          <p14:tracePt t="300569" x="3308350" y="4457700"/>
          <p14:tracePt t="300583" x="3282950" y="4451350"/>
          <p14:tracePt t="300600" x="3270250" y="4451350"/>
          <p14:tracePt t="300636" x="3270250" y="4445000"/>
          <p14:tracePt t="300652" x="3270250" y="4432300"/>
          <p14:tracePt t="300666" x="3276600" y="4413250"/>
          <p14:tracePt t="300686" x="3276600" y="4394200"/>
          <p14:tracePt t="300703" x="3276600" y="4387850"/>
          <p14:tracePt t="300724" x="3282950" y="4387850"/>
          <p14:tracePt t="300733" x="3289300" y="4381500"/>
          <p14:tracePt t="300751" x="3302000" y="4362450"/>
          <p14:tracePt t="300767" x="3302000" y="4343400"/>
          <p14:tracePt t="300785" x="3308350" y="4330700"/>
          <p14:tracePt t="300787" x="3308350" y="4324350"/>
          <p14:tracePt t="300800" x="3308350" y="4318000"/>
          <p14:tracePt t="300816" x="3314700" y="4305300"/>
          <p14:tracePt t="300833" x="3333750" y="4298950"/>
          <p14:tracePt t="300850" x="3346450" y="4292600"/>
          <p14:tracePt t="300852" x="3346450" y="4286250"/>
          <p14:tracePt t="300866" x="3352800" y="4279900"/>
          <p14:tracePt t="300902" x="3365500" y="4279900"/>
          <p14:tracePt t="300916" x="3378200" y="4279900"/>
          <p14:tracePt t="300938" x="3390900" y="4279900"/>
          <p14:tracePt t="300947" x="3397250" y="4279900"/>
          <p14:tracePt t="300952" x="3403600" y="4279900"/>
          <p14:tracePt t="300956" x="3416300" y="4279900"/>
          <p14:tracePt t="300966" x="3429000" y="4279900"/>
          <p14:tracePt t="300983" x="3454400" y="4279900"/>
          <p14:tracePt t="301002" x="3492500" y="4279900"/>
          <p14:tracePt t="301017" x="3524250" y="4279900"/>
          <p14:tracePt t="301033" x="3549650" y="4279900"/>
          <p14:tracePt t="301050" x="3556000" y="4279900"/>
          <p14:tracePt t="301066" x="3562350" y="4286250"/>
          <p14:tracePt t="301084" x="3568700" y="4292600"/>
          <p14:tracePt t="301100" x="3587750" y="4311650"/>
          <p14:tracePt t="301116" x="3606800" y="4337050"/>
          <p14:tracePt t="301133" x="3625850" y="4356100"/>
          <p14:tracePt t="301150" x="3632200" y="4368800"/>
          <p14:tracePt t="301169" x="3644900" y="4375150"/>
          <p14:tracePt t="301187" x="3657600" y="4400550"/>
          <p14:tracePt t="301200" x="3663950" y="4406900"/>
          <p14:tracePt t="301218" x="3663950" y="4425950"/>
          <p14:tracePt t="301234" x="3670300" y="4438650"/>
          <p14:tracePt t="301252" x="3670300" y="4451350"/>
          <p14:tracePt t="301256" x="3670300" y="4457700"/>
          <p14:tracePt t="301267" x="3670300" y="4464050"/>
          <p14:tracePt t="301283" x="3670300" y="4476750"/>
          <p14:tracePt t="301300" x="3670300" y="4489450"/>
          <p14:tracePt t="301316" x="3670300" y="4502150"/>
          <p14:tracePt t="301333" x="3670300" y="4508500"/>
          <p14:tracePt t="301350" x="3670300" y="4514850"/>
          <p14:tracePt t="301367" x="3676650" y="4521200"/>
          <p14:tracePt t="301565" x="3670300" y="4521200"/>
          <p14:tracePt t="301583" x="3657600" y="4521200"/>
          <p14:tracePt t="301600" x="3657600" y="4527550"/>
          <p14:tracePt t="301650" x="3651250" y="4527550"/>
          <p14:tracePt t="301666" x="3619500" y="4527550"/>
          <p14:tracePt t="301685" x="3556000" y="4527550"/>
          <p14:tracePt t="301700" x="3530600" y="4527550"/>
          <p14:tracePt t="301717" x="3460750" y="4527550"/>
          <p14:tracePt t="301733" x="3429000" y="4527550"/>
          <p14:tracePt t="301752" x="3416300" y="4527550"/>
          <p14:tracePt t="301804" x="3416300" y="4521200"/>
          <p14:tracePt t="301818" x="3416300" y="4514850"/>
          <p14:tracePt t="301833" x="3416300" y="4502150"/>
          <p14:tracePt t="301850" x="3416300" y="4489450"/>
          <p14:tracePt t="301867" x="3416300" y="4483100"/>
          <p14:tracePt t="301981" x="3416300" y="4470400"/>
          <p14:tracePt t="302002" x="3429000" y="4464050"/>
          <p14:tracePt t="302016" x="3460750" y="4451350"/>
          <p14:tracePt t="302033" x="3505200" y="4438650"/>
          <p14:tracePt t="302050" x="3568700" y="4438650"/>
          <p14:tracePt t="302066" x="3651250" y="4438650"/>
          <p14:tracePt t="302068" x="3702050" y="4438650"/>
          <p14:tracePt t="302083" x="3752850" y="4438650"/>
          <p14:tracePt t="302100" x="3835400" y="4438650"/>
          <p14:tracePt t="302117" x="3924300" y="4438650"/>
          <p14:tracePt t="302133" x="3949700" y="4438650"/>
          <p14:tracePt t="302150" x="3956050" y="4438650"/>
          <p14:tracePt t="302200" x="3962400" y="4438650"/>
          <p14:tracePt t="302216" x="3975100" y="4438650"/>
          <p14:tracePt t="302233" x="4000500" y="4445000"/>
          <p14:tracePt t="302251" x="4013200" y="4451350"/>
          <p14:tracePt t="302266" x="4019550" y="4457700"/>
          <p14:tracePt t="302283" x="4025900" y="4464050"/>
          <p14:tracePt t="302300" x="4032250" y="4483100"/>
          <p14:tracePt t="302318" x="4038600" y="4495800"/>
          <p14:tracePt t="302333" x="4038600" y="4502150"/>
          <p14:tracePt t="302349" x="4038600" y="4508500"/>
          <p14:tracePt t="302366" x="4044950" y="4508500"/>
          <p14:tracePt t="302383" x="4019550" y="4514850"/>
          <p14:tracePt t="302400" x="3981450" y="4514850"/>
          <p14:tracePt t="302416" x="3943350" y="4514850"/>
          <p14:tracePt t="302436" x="3905250" y="4514850"/>
          <p14:tracePt t="302450" x="3879850" y="4514850"/>
          <p14:tracePt t="302466" x="3854450" y="4502150"/>
          <p14:tracePt t="302468" x="3848100" y="4489450"/>
          <p14:tracePt t="302488" x="3835400" y="4457700"/>
          <p14:tracePt t="302502" x="3835400" y="4425950"/>
          <p14:tracePt t="302516" x="3886200" y="4400550"/>
          <p14:tracePt t="302533" x="3962400" y="4387850"/>
          <p14:tracePt t="302550" x="4051300" y="4381500"/>
          <p14:tracePt t="302566" x="4146550" y="4381500"/>
          <p14:tracePt t="302583" x="4241800" y="4381500"/>
          <p14:tracePt t="302600" x="4337050" y="4400550"/>
          <p14:tracePt t="302616" x="4451350" y="4432300"/>
          <p14:tracePt t="302625" x="4508500" y="4451350"/>
          <p14:tracePt t="302633" x="4552950" y="4470400"/>
          <p14:tracePt t="302650" x="4629150" y="4495800"/>
          <p14:tracePt t="302670" x="4654550" y="4502150"/>
          <p14:tracePt t="302687" x="4654550" y="4514850"/>
          <p14:tracePt t="302702" x="4654550" y="4540250"/>
          <p14:tracePt t="302717" x="4635500" y="4552950"/>
          <p14:tracePt t="302733" x="4610100" y="4572000"/>
          <p14:tracePt t="302752" x="4578350" y="4572000"/>
          <p14:tracePt t="302766" x="4559300" y="4572000"/>
          <p14:tracePt t="302783" x="4527550" y="4572000"/>
          <p14:tracePt t="302800" x="4483100" y="4572000"/>
          <p14:tracePt t="302818" x="4432300" y="4559300"/>
          <p14:tracePt t="302821" x="4413250" y="4552950"/>
          <p14:tracePt t="302833" x="4394200" y="4540250"/>
          <p14:tracePt t="302850" x="4375150" y="4508500"/>
          <p14:tracePt t="302867" x="4362450" y="4457700"/>
          <p14:tracePt t="302883" x="4362450" y="4406900"/>
          <p14:tracePt t="302885" x="4381500" y="4394200"/>
          <p14:tracePt t="302900" x="4425950" y="4375150"/>
          <p14:tracePt t="302917" x="4476750" y="4375150"/>
          <p14:tracePt t="302936" x="4533900" y="4375150"/>
          <p14:tracePt t="302950" x="4610100" y="4375150"/>
          <p14:tracePt t="302966" x="4692650" y="4413250"/>
          <p14:tracePt t="302983" x="4762500" y="4464050"/>
          <p14:tracePt t="303001" x="4806950" y="4514850"/>
          <p14:tracePt t="303016" x="4826000" y="4552950"/>
          <p14:tracePt t="303033" x="4826000" y="4565650"/>
          <p14:tracePt t="303066" x="4832350" y="4565650"/>
          <p14:tracePt t="303069" x="4838700" y="4565650"/>
          <p14:tracePt t="303083" x="4857750" y="4565650"/>
          <p14:tracePt t="303100" x="4946650" y="4565650"/>
          <p14:tracePt t="303117" x="5022850" y="4565650"/>
          <p14:tracePt t="303133" x="5111750" y="4565650"/>
          <p14:tracePt t="303150" x="5207000" y="4565650"/>
          <p14:tracePt t="303167" x="5289550" y="4565650"/>
          <p14:tracePt t="303185" x="5327650" y="4565650"/>
          <p14:tracePt t="303200" x="5327650" y="4559300"/>
          <p14:tracePt t="303216" x="5327650" y="4552950"/>
          <p14:tracePt t="303233" x="5302250" y="4546600"/>
          <p14:tracePt t="303251" x="5276850" y="4546600"/>
          <p14:tracePt t="303268" x="5270500" y="4546600"/>
          <p14:tracePt t="303317" x="5264150" y="4546600"/>
          <p14:tracePt t="303333" x="5264150" y="4540250"/>
          <p14:tracePt t="303349" x="5257800" y="4540250"/>
          <p14:tracePt t="303366" x="5232400" y="4527550"/>
          <p14:tracePt t="303383" x="5213350" y="4521200"/>
          <p14:tracePt t="303400" x="5194300" y="4521200"/>
          <p14:tracePt t="303419" x="5187950" y="4521200"/>
          <p14:tracePt t="303433" x="5181600" y="4521200"/>
          <p14:tracePt t="303505" x="5181600" y="4514850"/>
          <p14:tracePt t="303527" x="5181600" y="4508500"/>
          <p14:tracePt t="303868" x="5187950" y="4508500"/>
          <p14:tracePt t="303889" x="5213350" y="4508500"/>
          <p14:tracePt t="303894" x="5226050" y="4508500"/>
          <p14:tracePt t="303899" x="5232400" y="4508500"/>
          <p14:tracePt t="303917" x="5251450" y="4508500"/>
          <p14:tracePt t="303937" x="5257800" y="4508500"/>
          <p14:tracePt t="304270" x="5264150" y="4508500"/>
          <p14:tracePt t="304278" x="5270500" y="4508500"/>
          <p14:tracePt t="304286" x="5283200" y="4508500"/>
          <p14:tracePt t="304300" x="5314950" y="4508500"/>
          <p14:tracePt t="304316" x="5340350" y="4508500"/>
          <p14:tracePt t="304334" x="5353050" y="4508500"/>
          <p14:tracePt t="304350" x="5359400" y="4508500"/>
          <p14:tracePt t="304405" x="5365750" y="4508500"/>
          <p14:tracePt t="304416" x="5372100" y="4502150"/>
          <p14:tracePt t="304436" x="5378450" y="4502150"/>
          <p14:tracePt t="304592" x="5378450" y="4495800"/>
          <p14:tracePt t="304596" x="5391150" y="4495800"/>
          <p14:tracePt t="304606" x="5397500" y="4495800"/>
          <p14:tracePt t="304616" x="5416550" y="4495800"/>
          <p14:tracePt t="304633" x="5435600" y="4495800"/>
          <p14:tracePt t="304650" x="5448300" y="4495800"/>
          <p14:tracePt t="304687" x="5454650" y="4495800"/>
          <p14:tracePt t="304700" x="5473700" y="4495800"/>
          <p14:tracePt t="304717" x="5486400" y="4508500"/>
          <p14:tracePt t="304780" x="5461000" y="4508500"/>
          <p14:tracePt t="304788" x="5422900" y="4508500"/>
          <p14:tracePt t="304800" x="5384800" y="4508500"/>
          <p14:tracePt t="304816" x="5302250" y="4508500"/>
          <p14:tracePt t="304833" x="5245100" y="4508500"/>
          <p14:tracePt t="304850" x="5181600" y="4508500"/>
          <p14:tracePt t="304866" x="5118100" y="4508500"/>
          <p14:tracePt t="304883" x="5073650" y="4508500"/>
          <p14:tracePt t="304886" x="5060950" y="4502150"/>
          <p14:tracePt t="304900" x="5041900" y="4495800"/>
          <p14:tracePt t="304920" x="5022850" y="4495800"/>
          <p14:tracePt t="304966" x="5041900" y="4495800"/>
          <p14:tracePt t="304983" x="5111750" y="4495800"/>
          <p14:tracePt t="305001" x="5207000" y="4495800"/>
          <p14:tracePt t="305016" x="5295900" y="4495800"/>
          <p14:tracePt t="305033" x="5378450" y="4489450"/>
          <p14:tracePt t="305050" x="5422900" y="4489450"/>
          <p14:tracePt t="305068" x="5429250" y="4489450"/>
          <p14:tracePt t="305100" x="5416550" y="4489450"/>
          <p14:tracePt t="305117" x="5346700" y="4489450"/>
          <p14:tracePt t="305133" x="5308600" y="4489450"/>
          <p14:tracePt t="305150" x="5264150" y="4489450"/>
          <p14:tracePt t="305167" x="5213350" y="4489450"/>
          <p14:tracePt t="305185" x="5175250" y="4489450"/>
          <p14:tracePt t="305194" x="5168900" y="4489450"/>
          <p14:tracePt t="305198" x="5162550" y="4489450"/>
          <p14:tracePt t="305279" x="5181600" y="4489450"/>
          <p14:tracePt t="305285" x="5213350" y="4489450"/>
          <p14:tracePt t="305295" x="5245100" y="4489450"/>
          <p14:tracePt t="305301" x="5276850" y="4489450"/>
          <p14:tracePt t="305318" x="5346700" y="4489450"/>
          <p14:tracePt t="305333" x="5391150" y="4489450"/>
          <p14:tracePt t="305350" x="5403850" y="4489450"/>
          <p14:tracePt t="305367" x="5403850" y="4483100"/>
          <p14:tracePt t="305383" x="5384800" y="4483100"/>
          <p14:tracePt t="305400" x="5321300" y="4483100"/>
          <p14:tracePt t="305418" x="5245100" y="4483100"/>
          <p14:tracePt t="305437" x="5181600" y="4483100"/>
          <p14:tracePt t="305442" x="5156200" y="4483100"/>
          <p14:tracePt t="305450" x="5137150" y="4483100"/>
          <p14:tracePt t="305467" x="5111750" y="4483100"/>
          <p14:tracePt t="305517" x="5156200" y="4483100"/>
          <p14:tracePt t="305533" x="5200650" y="4483100"/>
          <p14:tracePt t="305553" x="5245100" y="4483100"/>
          <p14:tracePt t="305566" x="5276850" y="4483100"/>
          <p14:tracePt t="305583" x="5283200" y="4483100"/>
          <p14:tracePt t="305617" x="5276850" y="4483100"/>
          <p14:tracePt t="305633" x="5245100" y="4483100"/>
          <p14:tracePt t="305650" x="5194300" y="4483100"/>
          <p14:tracePt t="305669" x="5137150" y="4483100"/>
          <p14:tracePt t="305686" x="5130800" y="4483100"/>
          <p14:tracePt t="305700" x="5124450" y="4489450"/>
          <p14:tracePt t="305716" x="5149850" y="4489450"/>
          <p14:tracePt t="305733" x="5232400" y="4489450"/>
          <p14:tracePt t="305751" x="5321300" y="4489450"/>
          <p14:tracePt t="305767" x="5384800" y="4489450"/>
          <p14:tracePt t="305783" x="5410200" y="4489450"/>
          <p14:tracePt t="305816" x="5397500" y="4489450"/>
          <p14:tracePt t="305833" x="5346700" y="4489450"/>
          <p14:tracePt t="305850" x="5302250" y="4489450"/>
          <p14:tracePt t="305852" x="5295900" y="4489450"/>
          <p14:tracePt t="305908" x="5308600" y="4489450"/>
          <p14:tracePt t="305918" x="5334000" y="4489450"/>
          <p14:tracePt t="305937" x="5384800" y="4489450"/>
          <p14:tracePt t="305952" x="5410200" y="4489450"/>
          <p14:tracePt t="305966" x="5416550" y="4489450"/>
          <p14:tracePt t="306022" x="5429250" y="4489450"/>
          <p14:tracePt t="306029" x="5467350" y="4489450"/>
          <p14:tracePt t="306036" x="5511800" y="4489450"/>
          <p14:tracePt t="306050" x="5556250" y="4489450"/>
          <p14:tracePt t="306069" x="5727700" y="4489450"/>
          <p14:tracePt t="306083" x="5791200" y="4489450"/>
          <p14:tracePt t="306100" x="5975350" y="4489450"/>
          <p14:tracePt t="306117" x="6127750" y="4489450"/>
          <p14:tracePt t="306133" x="6305550" y="4483100"/>
          <p14:tracePt t="306150" x="6464300" y="4438650"/>
          <p14:tracePt t="306167" x="6584950" y="4400550"/>
          <p14:tracePt t="306186" x="6711950" y="4356100"/>
          <p14:tracePt t="306192" x="6769100" y="4337050"/>
          <p14:tracePt t="306200" x="6826250" y="4318000"/>
          <p14:tracePt t="306220" x="6972300" y="4254500"/>
          <p14:tracePt t="306233" x="6997700" y="4235450"/>
          <p14:tracePt t="306252" x="7010400" y="4203700"/>
          <p14:tracePt t="306267" x="7010400" y="4178300"/>
          <p14:tracePt t="306283" x="6965950" y="4165600"/>
          <p14:tracePt t="306300" x="6953250" y="4152900"/>
          <p14:tracePt t="306318" x="6953250" y="4146550"/>
          <p14:tracePt t="306333" x="6985000" y="4121150"/>
          <p14:tracePt t="306350" x="7004050" y="4083050"/>
          <p14:tracePt t="306367" x="7004050" y="4032250"/>
          <p14:tracePt t="306383" x="7004050" y="3981450"/>
          <p14:tracePt t="306400" x="6985000" y="3917950"/>
          <p14:tracePt t="306421" x="6953250" y="3848100"/>
          <p14:tracePt t="306423" x="6927850" y="3816350"/>
          <p14:tracePt t="306433" x="6896100" y="3790950"/>
          <p14:tracePt t="306450" x="6813550" y="3752850"/>
          <p14:tracePt t="306466" x="6756400" y="3740150"/>
          <p14:tracePt t="306468" x="6750050" y="3733800"/>
          <p14:tracePt t="306488" x="6750050" y="3727450"/>
          <p14:tracePt t="306492" x="6762750" y="3721100"/>
          <p14:tracePt t="306504" x="6775450" y="3714750"/>
          <p14:tracePt t="306516" x="6800850" y="3695700"/>
          <p14:tracePt t="306533" x="6813550" y="3670300"/>
          <p14:tracePt t="306550" x="6832600" y="3657600"/>
          <p14:tracePt t="306566" x="6851650" y="3651250"/>
          <p14:tracePt t="306583" x="6902450" y="3651250"/>
          <p14:tracePt t="306600" x="7004050" y="3644900"/>
          <p14:tracePt t="306617" x="7105650" y="3625850"/>
          <p14:tracePt t="306626" x="7143750" y="3606800"/>
          <p14:tracePt t="306629" x="7181850" y="3594100"/>
          <p14:tracePt t="306650" x="7213600" y="3575050"/>
          <p14:tracePt t="306667" x="7213600" y="3562350"/>
          <p14:tracePt t="306671" x="7213600" y="3556000"/>
          <p14:tracePt t="306686" x="7169150" y="3549650"/>
          <p14:tracePt t="306701" x="7137400" y="3549650"/>
          <p14:tracePt t="306717" x="7112000" y="3568700"/>
          <p14:tracePt t="306734" x="7086600" y="3606800"/>
          <p14:tracePt t="306751" x="7073900" y="3663950"/>
          <p14:tracePt t="306766" x="7054850" y="3721100"/>
          <p14:tracePt t="306783" x="7054850" y="3765550"/>
          <p14:tracePt t="306801" x="7054850" y="3803650"/>
          <p14:tracePt t="306816" x="7048500" y="3822700"/>
          <p14:tracePt t="306838" x="6978650" y="3829050"/>
          <p14:tracePt t="306850" x="6946900" y="3829050"/>
          <p14:tracePt t="306867" x="6883400" y="3829050"/>
          <p14:tracePt t="306884" x="6845300" y="3829050"/>
          <p14:tracePt t="306890" x="6832600" y="3829050"/>
          <p14:tracePt t="306904" x="6832600" y="3822700"/>
          <p14:tracePt t="306916" x="6832600" y="3784600"/>
          <p14:tracePt t="306936" x="6889750" y="3752850"/>
          <p14:tracePt t="306940" x="6940550" y="3740150"/>
          <p14:tracePt t="306950" x="6991350" y="3721100"/>
          <p14:tracePt t="306967" x="7092950" y="3689350"/>
          <p14:tracePt t="306983" x="7169150" y="3657600"/>
          <p14:tracePt t="307001" x="7207250" y="3651250"/>
          <p14:tracePt t="307006" x="7207250" y="3644900"/>
          <p14:tracePt t="307030" x="7207250" y="3651250"/>
          <p14:tracePt t="307036" x="7207250" y="3663950"/>
          <p14:tracePt t="307050" x="7188200" y="3689350"/>
          <p14:tracePt t="307066" x="7156450" y="3740150"/>
          <p14:tracePt t="307068" x="7143750" y="3765550"/>
          <p14:tracePt t="307084" x="7137400" y="3784600"/>
          <p14:tracePt t="307100" x="7137400" y="3797300"/>
          <p14:tracePt t="307150" x="7150100" y="3797300"/>
          <p14:tracePt t="307170" x="7181850" y="3765550"/>
          <p14:tracePt t="307187" x="7194550" y="3721100"/>
          <p14:tracePt t="307192" x="7200900" y="3708400"/>
          <p14:tracePt t="307200" x="7207250" y="3702050"/>
          <p14:tracePt t="307218" x="7207250" y="3695700"/>
          <p14:tracePt t="307252" x="7207250" y="3708400"/>
          <p14:tracePt t="307267" x="7213600" y="3759200"/>
          <p14:tracePt t="307283" x="7226300" y="3797300"/>
          <p14:tracePt t="307300" x="7251700" y="3822700"/>
          <p14:tracePt t="307316" x="7270750" y="3822700"/>
          <p14:tracePt t="307333" x="7302500" y="3822700"/>
          <p14:tracePt t="307350" x="7334250" y="3803650"/>
          <p14:tracePt t="307366" x="7346950" y="3771900"/>
          <p14:tracePt t="307377" x="7359650" y="3759200"/>
          <p14:tracePt t="307380" x="7366000" y="3759200"/>
          <p14:tracePt t="307388" x="7366000" y="3752850"/>
          <p14:tracePt t="307404" x="7378700" y="3752850"/>
          <p14:tracePt t="307408" x="7391400" y="3752850"/>
          <p14:tracePt t="307416" x="7410450" y="3752850"/>
          <p14:tracePt t="307435" x="7448550" y="3752850"/>
          <p14:tracePt t="307452" x="7512050" y="3752850"/>
          <p14:tracePt t="307466" x="7524750" y="3752850"/>
          <p14:tracePt t="307485" x="7575550" y="3752850"/>
          <p14:tracePt t="307502" x="7626350" y="3752850"/>
          <p14:tracePt t="307516" x="7658100" y="3746500"/>
          <p14:tracePt t="307534" x="7664450" y="3740150"/>
          <p14:tracePt t="307571" x="7632700" y="3740150"/>
          <p14:tracePt t="307583" x="7562850" y="3752850"/>
          <p14:tracePt t="307600" x="7499350" y="3771900"/>
          <p14:tracePt t="307617" x="7448550" y="3784600"/>
          <p14:tracePt t="307635" x="7385050" y="3790950"/>
          <p14:tracePt t="307650" x="7308850" y="3790950"/>
          <p14:tracePt t="307666" x="7239000" y="3790950"/>
          <p14:tracePt t="307669" x="7207250" y="3790950"/>
          <p14:tracePt t="307687" x="7181850" y="3790950"/>
          <p14:tracePt t="307699" x="7181850" y="3784600"/>
          <p14:tracePt t="307716" x="7200900" y="3765550"/>
          <p14:tracePt t="307733" x="7213600" y="3740150"/>
          <p14:tracePt t="307752" x="7232650" y="3721100"/>
          <p14:tracePt t="307767" x="7251700" y="3702050"/>
          <p14:tracePt t="307783" x="7283450" y="3689350"/>
          <p14:tracePt t="307800" x="7340600" y="3670300"/>
          <p14:tracePt t="307817" x="7435850" y="3638550"/>
          <p14:tracePt t="307833" x="7556500" y="3600450"/>
          <p14:tracePt t="307850" x="7696200" y="3587750"/>
          <p14:tracePt t="307867" x="7785100" y="3575050"/>
          <p14:tracePt t="307886" x="7823200" y="3562350"/>
          <p14:tracePt t="307903" x="7810500" y="3562350"/>
          <p14:tracePt t="307920" x="7766050" y="3562350"/>
          <p14:tracePt t="307933" x="7670800" y="3613150"/>
          <p14:tracePt t="307950" x="7569200" y="3676650"/>
          <p14:tracePt t="307966" x="7467600" y="3740150"/>
          <p14:tracePt t="307983" x="7366000" y="3784600"/>
          <p14:tracePt t="307991" x="7315200" y="3797300"/>
          <p14:tracePt t="308003" x="7283450" y="3803650"/>
          <p14:tracePt t="308017" x="7283450" y="3810000"/>
          <p14:tracePt t="308033" x="7296150" y="3803650"/>
          <p14:tracePt t="308050" x="7353300" y="3784600"/>
          <p14:tracePt t="308053" x="7404100" y="3771900"/>
          <p14:tracePt t="308068" x="7461250" y="3752850"/>
          <p14:tracePt t="308084" x="7575550" y="3727450"/>
          <p14:tracePt t="308100" x="7715250" y="3702050"/>
          <p14:tracePt t="308117" x="7766050" y="3689350"/>
          <p14:tracePt t="308124" x="7772400" y="3689350"/>
          <p14:tracePt t="308152" x="7747000" y="3689350"/>
          <p14:tracePt t="308166" x="7651750" y="3714750"/>
          <p14:tracePt t="308185" x="7543800" y="3752850"/>
          <p14:tracePt t="308200" x="7454900" y="3784600"/>
          <p14:tracePt t="308217" x="7410450" y="3790950"/>
          <p14:tracePt t="308233" x="7404100" y="3790950"/>
          <p14:tracePt t="308251" x="7410450" y="3790950"/>
          <p14:tracePt t="308267" x="7473950" y="3790950"/>
          <p14:tracePt t="308285" x="7670800" y="3784600"/>
          <p14:tracePt t="308300" x="7810500" y="3778250"/>
          <p14:tracePt t="308317" x="7867650" y="3771900"/>
          <p14:tracePt t="308333" x="7880350" y="3771900"/>
          <p14:tracePt t="308367" x="7823200" y="3778250"/>
          <p14:tracePt t="308383" x="7721600" y="3822700"/>
          <p14:tracePt t="308403" x="7626350" y="3860800"/>
          <p14:tracePt t="308417" x="7575550" y="3892550"/>
          <p14:tracePt t="308436" x="7550150" y="3917950"/>
          <p14:tracePt t="308450" x="7543800" y="3930650"/>
          <p14:tracePt t="308466" x="7594600" y="3937000"/>
          <p14:tracePt t="308469" x="7651750" y="3937000"/>
          <p14:tracePt t="308484" x="7804150" y="3937000"/>
          <p14:tracePt t="308501" x="7912100" y="3917950"/>
          <p14:tracePt t="308516" x="7975600" y="3898900"/>
          <p14:tracePt t="308533" x="7994650" y="3886200"/>
          <p14:tracePt t="308566" x="7988300" y="3886200"/>
          <p14:tracePt t="308583" x="7981950" y="3886200"/>
          <p14:tracePt t="308633" x="7956550" y="3886200"/>
          <p14:tracePt t="308650" x="7918450" y="3886200"/>
          <p14:tracePt t="308670" x="7823200" y="3911600"/>
          <p14:tracePt t="308683" x="7797800" y="3924300"/>
          <p14:tracePt t="308700" x="7766050" y="3930650"/>
          <p14:tracePt t="308716" x="7747000" y="3930650"/>
          <p14:tracePt t="308733" x="7721600" y="3930650"/>
          <p14:tracePt t="308753" x="7677150" y="3930650"/>
          <p14:tracePt t="308767" x="7632700" y="3930650"/>
          <p14:tracePt t="308783" x="7600950" y="3930650"/>
          <p14:tracePt t="308800" x="7581900" y="3937000"/>
          <p14:tracePt t="308816" x="7569200" y="3937000"/>
          <p14:tracePt t="308833" x="7562850" y="3937000"/>
          <p14:tracePt t="308850" x="7556500" y="3937000"/>
          <p14:tracePt t="308908" x="7569200" y="3937000"/>
          <p14:tracePt t="308919" x="7575550" y="3937000"/>
          <p14:tracePt t="308933" x="7600950" y="3924300"/>
          <p14:tracePt t="308950" x="7613650" y="3924300"/>
          <p14:tracePt t="308966" x="7626350" y="3917950"/>
          <p14:tracePt t="308983" x="7645400" y="3917950"/>
          <p14:tracePt t="309001" x="7651750" y="3917950"/>
          <p14:tracePt t="309017" x="7664450" y="3917950"/>
          <p14:tracePt t="309033" x="7670800" y="3917950"/>
          <p14:tracePt t="309049" x="7670800" y="3911600"/>
          <p14:tracePt t="309093" x="7658100" y="3905250"/>
          <p14:tracePt t="309101" x="7645400" y="3905250"/>
          <p14:tracePt t="309116" x="7613650" y="3905250"/>
          <p14:tracePt t="309133" x="7581900" y="3905250"/>
          <p14:tracePt t="309150" x="7550150" y="3905250"/>
          <p14:tracePt t="309166" x="7512050" y="3905250"/>
          <p14:tracePt t="309185" x="7467600" y="3905250"/>
          <p14:tracePt t="309200" x="7435850" y="3905250"/>
          <p14:tracePt t="309216" x="7404100" y="3905250"/>
          <p14:tracePt t="309234" x="7385050" y="3917950"/>
          <p14:tracePt t="309252" x="7378700" y="3937000"/>
          <p14:tracePt t="309255" x="7378700" y="3949700"/>
          <p14:tracePt t="309267" x="7372350" y="3962400"/>
          <p14:tracePt t="309283" x="7372350" y="3987800"/>
          <p14:tracePt t="309286" x="7372350" y="4000500"/>
          <p14:tracePt t="309300" x="7372350" y="4032250"/>
          <p14:tracePt t="309316" x="7372350" y="4064000"/>
          <p14:tracePt t="309333" x="7372350" y="4102100"/>
          <p14:tracePt t="309350" x="7410450" y="4140200"/>
          <p14:tracePt t="309367" x="7454900" y="4171950"/>
          <p14:tracePt t="309373" x="7480300" y="4184650"/>
          <p14:tracePt t="309383" x="7512050" y="4197350"/>
          <p14:tracePt t="309400" x="7581900" y="4216400"/>
          <p14:tracePt t="309421" x="7658100" y="4235450"/>
          <p14:tracePt t="309437" x="7734300" y="4241800"/>
          <p14:tracePt t="309450" x="7740650" y="4241800"/>
          <p14:tracePt t="309466" x="7747000" y="4241800"/>
          <p14:tracePt t="309468" x="7753350" y="4229100"/>
          <p14:tracePt t="309487" x="7753350" y="4191000"/>
          <p14:tracePt t="309501" x="7753350" y="4152900"/>
          <p14:tracePt t="309516" x="7759700" y="4121150"/>
          <p14:tracePt t="309533" x="7766050" y="4102100"/>
          <p14:tracePt t="309625" x="7778750" y="4102100"/>
          <p14:tracePt t="309629" x="7785100" y="4108450"/>
          <p14:tracePt t="309636" x="7791450" y="4121150"/>
          <p14:tracePt t="309650" x="7791450" y="4133850"/>
          <p14:tracePt t="309666" x="7785100" y="4178300"/>
          <p14:tracePt t="309672" x="7759700" y="4197350"/>
          <p14:tracePt t="309685" x="7689850" y="4241800"/>
          <p14:tracePt t="309701" x="7620000" y="4292600"/>
          <p14:tracePt t="309716" x="7550150" y="4337050"/>
          <p14:tracePt t="309733" x="7461250" y="4375150"/>
          <p14:tracePt t="309752" x="7372350" y="4406900"/>
          <p14:tracePt t="309767" x="7283450" y="4432300"/>
          <p14:tracePt t="309783" x="7213600" y="4451350"/>
          <p14:tracePt t="309800" x="7194550" y="4457700"/>
          <p14:tracePt t="309833" x="7200900" y="4457700"/>
          <p14:tracePt t="309850" x="7219950" y="4457700"/>
          <p14:tracePt t="309867" x="7239000" y="4457700"/>
          <p14:tracePt t="309873" x="7245350" y="4464050"/>
          <p14:tracePt t="309900" x="7270750" y="4470400"/>
          <p14:tracePt t="309917" x="7283450" y="4476750"/>
          <p14:tracePt t="309937" x="7302500" y="4476750"/>
          <p14:tracePt t="309967" x="7302500" y="4483100"/>
          <p14:tracePt t="309983" x="7302500" y="4502150"/>
          <p14:tracePt t="310001" x="7302500" y="4514850"/>
          <p14:tracePt t="310020" x="7302500" y="4521200"/>
          <p14:tracePt t="310050" x="7302500" y="4527550"/>
          <p14:tracePt t="310066" x="7308850" y="4527550"/>
          <p14:tracePt t="310100" x="7302500" y="4533900"/>
          <p14:tracePt t="310117" x="7296150" y="4533900"/>
          <p14:tracePt t="310150" x="7283450" y="4540250"/>
          <p14:tracePt t="310169" x="7245350" y="4546600"/>
          <p14:tracePt t="310183" x="7188200" y="4559300"/>
          <p14:tracePt t="310200" x="7131050" y="4565650"/>
          <p14:tracePt t="310217" x="7073900" y="4578350"/>
          <p14:tracePt t="310236" x="7016750" y="4584700"/>
          <p14:tracePt t="310251" x="6965950" y="4591050"/>
          <p14:tracePt t="310267" x="6921500" y="4591050"/>
          <p14:tracePt t="310283" x="6896100" y="4597400"/>
          <p14:tracePt t="310285" x="6877050" y="4597400"/>
          <p14:tracePt t="310300" x="6832600" y="4597400"/>
          <p14:tracePt t="310316" x="6775450" y="4597400"/>
          <p14:tracePt t="310333" x="6724650" y="4597400"/>
          <p14:tracePt t="310350" x="6673850" y="4597400"/>
          <p14:tracePt t="310367" x="6623050" y="4597400"/>
          <p14:tracePt t="310383" x="6565900" y="4597400"/>
          <p14:tracePt t="310400" x="6502400" y="4597400"/>
          <p14:tracePt t="310417" x="6432550" y="4597400"/>
          <p14:tracePt t="310436" x="6381750" y="4597400"/>
          <p14:tracePt t="310450" x="6343650" y="4597400"/>
          <p14:tracePt t="310466" x="6311900" y="4597400"/>
          <p14:tracePt t="310488" x="6273800" y="4597400"/>
          <p14:tracePt t="310501" x="6261100" y="4597400"/>
          <p14:tracePt t="310516" x="6242050" y="4597400"/>
          <p14:tracePt t="310534" x="6216650" y="4597400"/>
          <p14:tracePt t="310550" x="6178550" y="4584700"/>
          <p14:tracePt t="310567" x="6140450" y="4572000"/>
          <p14:tracePt t="310584" x="6102350" y="4572000"/>
          <p14:tracePt t="310600" x="6076950" y="4572000"/>
          <p14:tracePt t="310617" x="6057900" y="4572000"/>
          <p14:tracePt t="310627" x="6051550" y="4565650"/>
          <p14:tracePt t="310639" x="6045200" y="4559300"/>
          <p14:tracePt t="310652" x="6032500" y="4540250"/>
          <p14:tracePt t="310670" x="6013450" y="4527550"/>
          <p14:tracePt t="310686" x="5975350" y="4514850"/>
          <p14:tracePt t="310702" x="5949950" y="4502150"/>
          <p14:tracePt t="310717" x="5937250" y="4502150"/>
          <p14:tracePt t="310733" x="5930900" y="4495800"/>
          <p14:tracePt t="310752" x="5924550" y="4476750"/>
          <p14:tracePt t="310767" x="5918200" y="4457700"/>
          <p14:tracePt t="310783" x="5905500" y="4438650"/>
          <p14:tracePt t="310800" x="5899150" y="4425950"/>
          <p14:tracePt t="310816" x="5899150" y="4419600"/>
          <p14:tracePt t="310833" x="5899150" y="4406900"/>
          <p14:tracePt t="310851" x="5899150" y="4381500"/>
          <p14:tracePt t="310867" x="5899150" y="4368800"/>
          <p14:tracePt t="310874" x="5899150" y="4356100"/>
          <p14:tracePt t="310886" x="5899150" y="4349750"/>
          <p14:tracePt t="310900" x="5905500" y="4343400"/>
          <p14:tracePt t="310922" x="5911850" y="4330700"/>
          <p14:tracePt t="310937" x="5943600" y="4318000"/>
          <p14:tracePt t="310950" x="5975350" y="4292600"/>
          <p14:tracePt t="310967" x="6000750" y="4273550"/>
          <p14:tracePt t="310983" x="6013450" y="4248150"/>
          <p14:tracePt t="311002" x="6026150" y="4229100"/>
          <p14:tracePt t="311017" x="6045200" y="4222750"/>
          <p14:tracePt t="311033" x="6070600" y="4210050"/>
          <p14:tracePt t="311050" x="6108700" y="4197350"/>
          <p14:tracePt t="311054" x="6134100" y="4191000"/>
          <p14:tracePt t="311066" x="6159500" y="4178300"/>
          <p14:tracePt t="311084" x="6210300" y="4165600"/>
          <p14:tracePt t="311100" x="6261100" y="4146550"/>
          <p14:tracePt t="311117" x="6350000" y="4140200"/>
          <p14:tracePt t="311133" x="6438900" y="4140200"/>
          <p14:tracePt t="311154" x="6546850" y="4140200"/>
          <p14:tracePt t="311167" x="6648450" y="4140200"/>
          <p14:tracePt t="311186" x="6737350" y="4140200"/>
          <p14:tracePt t="311190" x="6775450" y="4140200"/>
          <p14:tracePt t="311200" x="6813550" y="4140200"/>
          <p14:tracePt t="311216" x="6858000" y="4140200"/>
          <p14:tracePt t="311234" x="6896100" y="4140200"/>
          <p14:tracePt t="311252" x="6946900" y="4159250"/>
          <p14:tracePt t="311255" x="6972300" y="4171950"/>
          <p14:tracePt t="311267" x="6991350" y="4171950"/>
          <p14:tracePt t="311284" x="7023100" y="4184650"/>
          <p14:tracePt t="311300" x="7086600" y="4203700"/>
          <p14:tracePt t="311316" x="7131050" y="4222750"/>
          <p14:tracePt t="311333" x="7175500" y="4235450"/>
          <p14:tracePt t="311350" x="7219950" y="4248150"/>
          <p14:tracePt t="311367" x="7258050" y="4267200"/>
          <p14:tracePt t="311376" x="7277100" y="4273550"/>
          <p14:tracePt t="311383" x="7296150" y="4279900"/>
          <p14:tracePt t="311400" x="7321550" y="4292600"/>
          <p14:tracePt t="311416" x="7340600" y="4311650"/>
          <p14:tracePt t="311436" x="7346950" y="4337050"/>
          <p14:tracePt t="311450" x="7359650" y="4362450"/>
          <p14:tracePt t="311467" x="7372350" y="4381500"/>
          <p14:tracePt t="311485" x="7391400" y="4406900"/>
          <p14:tracePt t="311502" x="7391400" y="4413250"/>
          <p14:tracePt t="311516" x="7378700" y="4432300"/>
          <p14:tracePt t="311533" x="7340600" y="4457700"/>
          <p14:tracePt t="311550" x="7296150" y="4495800"/>
          <p14:tracePt t="311569" x="7245350" y="4521200"/>
          <p14:tracePt t="311583" x="7200900" y="4546600"/>
          <p14:tracePt t="311600" x="7124700" y="4572000"/>
          <p14:tracePt t="311617" x="7042150" y="4597400"/>
          <p14:tracePt t="311633" x="6934200" y="4629150"/>
          <p14:tracePt t="311650" x="6832600" y="4648200"/>
          <p14:tracePt t="311670" x="6705600" y="4648200"/>
          <p14:tracePt t="311683" x="6661150" y="4648200"/>
          <p14:tracePt t="311700" x="6540500" y="4648200"/>
          <p14:tracePt t="311716" x="6464300" y="4648200"/>
          <p14:tracePt t="311733" x="6413500" y="4648200"/>
          <p14:tracePt t="311752" x="6375400" y="4648200"/>
          <p14:tracePt t="311767" x="6311900" y="4648200"/>
          <p14:tracePt t="311783" x="6248400" y="4648200"/>
          <p14:tracePt t="311800" x="6140450" y="4616450"/>
          <p14:tracePt t="311816" x="6032500" y="4584700"/>
          <p14:tracePt t="311834" x="5962650" y="4584700"/>
          <p14:tracePt t="311850" x="5911850" y="4578350"/>
          <p14:tracePt t="311856" x="5899150" y="4572000"/>
          <p14:tracePt t="311867" x="5892800" y="4572000"/>
          <p14:tracePt t="311883" x="5886450" y="4546600"/>
          <p14:tracePt t="311886" x="5886450" y="4533900"/>
          <p14:tracePt t="311902" x="5886450" y="4489450"/>
          <p14:tracePt t="311917" x="5886450" y="4445000"/>
          <p14:tracePt t="311933" x="5886450" y="4425950"/>
          <p14:tracePt t="311950" x="5911850" y="4400550"/>
          <p14:tracePt t="311966" x="5924550" y="4368800"/>
          <p14:tracePt t="311983" x="5975350" y="4330700"/>
          <p14:tracePt t="312002" x="6038850" y="4298950"/>
          <p14:tracePt t="312006" x="6070600" y="4286250"/>
          <p14:tracePt t="312017" x="6102350" y="4273550"/>
          <p14:tracePt t="312033" x="6184900" y="4260850"/>
          <p14:tracePt t="312050" x="6273800" y="4241800"/>
          <p14:tracePt t="312068" x="6445250" y="4229100"/>
          <p14:tracePt t="312084" x="6515100" y="4229100"/>
          <p14:tracePt t="312100" x="6692900" y="4229100"/>
          <p14:tracePt t="312117" x="6807200" y="4229100"/>
          <p14:tracePt t="312133" x="6934200" y="4267200"/>
          <p14:tracePt t="312150" x="7080250" y="4311650"/>
          <p14:tracePt t="312167" x="7200900" y="4349750"/>
          <p14:tracePt t="312172" x="7251700" y="4368800"/>
          <p14:tracePt t="312186" x="7283450" y="4381500"/>
          <p14:tracePt t="312195" x="7315200" y="4400550"/>
          <p14:tracePt t="312198" x="7321550" y="4419600"/>
          <p14:tracePt t="312204" x="7321550" y="4445000"/>
          <p14:tracePt t="312217" x="7296150" y="4483100"/>
          <p14:tracePt t="312221" x="7258050" y="4521200"/>
          <p14:tracePt t="312233" x="7194550" y="4559300"/>
          <p14:tracePt t="312251" x="7016750" y="4654550"/>
          <p14:tracePt t="312267" x="6851650" y="4711700"/>
          <p14:tracePt t="312283" x="6756400" y="4711700"/>
          <p14:tracePt t="312300" x="6686550" y="4686300"/>
          <p14:tracePt t="312317" x="6661150" y="4622800"/>
          <p14:tracePt t="312333" x="6654800" y="4527550"/>
          <p14:tracePt t="312350" x="6718300" y="4387850"/>
          <p14:tracePt t="312367" x="6788150" y="4197350"/>
          <p14:tracePt t="312383" x="6877050" y="4025900"/>
          <p14:tracePt t="312402" x="6959600" y="3930650"/>
          <p14:tracePt t="312420" x="7010400" y="3867150"/>
          <p14:tracePt t="312422" x="7016750" y="3841750"/>
          <p14:tracePt t="312433" x="7023100" y="3829050"/>
          <p14:tracePt t="312450" x="7029450" y="3803650"/>
          <p14:tracePt t="312456" x="7035800" y="3790950"/>
          <p14:tracePt t="312466" x="7035800" y="3771900"/>
          <p14:tracePt t="312487" x="7035800" y="3727450"/>
          <p14:tracePt t="312503" x="7035800" y="3721100"/>
          <p14:tracePt t="312550" x="7035800" y="3714750"/>
          <p14:tracePt t="312560" x="7035800" y="3702050"/>
          <p14:tracePt t="312567" x="7035800" y="3689350"/>
          <p14:tracePt t="312583" x="7035800" y="3663950"/>
          <p14:tracePt t="312600" x="7035800" y="3657600"/>
          <p14:tracePt t="312617" x="7035800" y="3644900"/>
          <p14:tracePt t="312633" x="7029450" y="3644900"/>
          <p14:tracePt t="312636" x="7010400" y="3644900"/>
          <p14:tracePt t="312650" x="6985000" y="3644900"/>
          <p14:tracePt t="312667" x="6959600" y="3644900"/>
          <p14:tracePt t="312670" x="6953250" y="3644900"/>
          <p14:tracePt t="312687" x="6946900" y="3644900"/>
          <p14:tracePt t="312717" x="6940550" y="3670300"/>
          <p14:tracePt t="312733" x="6940550" y="3727450"/>
          <p14:tracePt t="312752" x="6940550" y="3790950"/>
          <p14:tracePt t="312762" x="6940550" y="3816350"/>
          <p14:tracePt t="312768" x="6940550" y="3841750"/>
          <p14:tracePt t="312784" x="6972300" y="3886200"/>
          <p14:tracePt t="312800" x="7004050" y="3898900"/>
          <p14:tracePt t="312816" x="7048500" y="3905250"/>
          <p14:tracePt t="312833" x="7112000" y="3905250"/>
          <p14:tracePt t="312850" x="7200900" y="3905250"/>
          <p14:tracePt t="312867" x="7302500" y="3905250"/>
          <p14:tracePt t="312884" x="7397750" y="3905250"/>
          <p14:tracePt t="312887" x="7435850" y="3905250"/>
          <p14:tracePt t="312900" x="7512050" y="3905250"/>
          <p14:tracePt t="312916" x="7581900" y="3905250"/>
          <p14:tracePt t="312935" x="7658100" y="3905250"/>
          <p14:tracePt t="312950" x="7715250" y="3905250"/>
          <p14:tracePt t="312966" x="7740650" y="3898900"/>
          <p14:tracePt t="312983" x="7747000" y="3892550"/>
          <p14:tracePt t="313132" x="7734300" y="3892550"/>
          <p14:tracePt t="313150" x="7708900" y="3911600"/>
          <p14:tracePt t="313171" x="7683500" y="3930650"/>
          <p14:tracePt t="313187" x="7664450" y="3930650"/>
          <p14:tracePt t="313200" x="7626350" y="3930650"/>
          <p14:tracePt t="313217" x="7575550" y="3930650"/>
          <p14:tracePt t="313233" x="7524750" y="3930650"/>
          <p14:tracePt t="313238" x="7499350" y="3930650"/>
          <p14:tracePt t="313251" x="7473950" y="3930650"/>
          <p14:tracePt t="313267" x="7442200" y="3937000"/>
          <p14:tracePt t="313284" x="7416800" y="3949700"/>
          <p14:tracePt t="313300" x="7359650" y="3968750"/>
          <p14:tracePt t="313319" x="7308850" y="4000500"/>
          <p14:tracePt t="313333" x="7270750" y="4064000"/>
          <p14:tracePt t="313350" x="7219950" y="4133850"/>
          <p14:tracePt t="313367" x="7194550" y="4184650"/>
          <p14:tracePt t="313383" x="7175500" y="4222750"/>
          <p14:tracePt t="313404" x="7162800" y="4254500"/>
          <p14:tracePt t="313416" x="7156450" y="4286250"/>
          <p14:tracePt t="313437" x="7156450" y="4298950"/>
          <p14:tracePt t="313450" x="7156450" y="4305300"/>
          <p14:tracePt t="313516" x="7150100" y="4286250"/>
          <p14:tracePt t="313527" x="7143750" y="4267200"/>
          <p14:tracePt t="313533" x="7137400" y="4248150"/>
          <p14:tracePt t="313550" x="7112000" y="4216400"/>
          <p14:tracePt t="313567" x="7067550" y="4197350"/>
          <p14:tracePt t="313583" x="7016750" y="4197350"/>
          <p14:tracePt t="313600" x="7004050" y="4197350"/>
          <p14:tracePt t="313617" x="7004050" y="4210050"/>
          <p14:tracePt t="313633" x="7004050" y="4229100"/>
          <p14:tracePt t="313650" x="7004050" y="4248150"/>
          <p14:tracePt t="313669" x="7054850" y="4254500"/>
          <p14:tracePt t="313686" x="7105650" y="4254500"/>
          <p14:tracePt t="313700" x="7156450" y="4254500"/>
          <p14:tracePt t="313717" x="7213600" y="4254500"/>
          <p14:tracePt t="313733" x="7245350" y="4254500"/>
          <p14:tracePt t="313752" x="7251700" y="4248150"/>
          <p14:tracePt t="313767" x="7251700" y="4241800"/>
          <p14:tracePt t="313783" x="7251700" y="4235450"/>
          <p14:tracePt t="313989" x="7245350" y="4241800"/>
          <p14:tracePt t="314002" x="7245350" y="4248150"/>
          <p14:tracePt t="314010" x="7239000" y="4248150"/>
          <p14:tracePt t="314016" x="7239000" y="4260850"/>
          <p14:tracePt t="314033" x="7226300" y="4279900"/>
          <p14:tracePt t="314050" x="7219950" y="4305300"/>
          <p14:tracePt t="314070" x="7194550" y="4324350"/>
          <p14:tracePt t="314079" x="7188200" y="4330700"/>
          <p14:tracePt t="314140" x="7188200" y="4337050"/>
          <p14:tracePt t="314157" x="7188200" y="4343400"/>
          <p14:tracePt t="314172" x="7188200" y="4349750"/>
          <p14:tracePt t="314183" x="7188200" y="4356100"/>
          <p14:tracePt t="314200" x="7188200" y="4362450"/>
          <p14:tracePt t="314236" x="7219950" y="4362450"/>
          <p14:tracePt t="314252" x="7226300" y="4356100"/>
          <p14:tracePt t="314266" x="7245350" y="4343400"/>
          <p14:tracePt t="314284" x="7277100" y="4330700"/>
          <p14:tracePt t="314300" x="7296150" y="4324350"/>
          <p14:tracePt t="314318" x="7327900" y="4318000"/>
          <p14:tracePt t="314333" x="7359650" y="4311650"/>
          <p14:tracePt t="314350" x="7391400" y="4305300"/>
          <p14:tracePt t="314367" x="7397750" y="4305300"/>
          <p14:tracePt t="314417" x="7397750" y="4298950"/>
          <p14:tracePt t="314486" x="7404100" y="4298950"/>
          <p14:tracePt t="314493" x="7404100" y="4305300"/>
          <p14:tracePt t="314508" x="7404100" y="4311650"/>
          <p14:tracePt t="314517" x="7404100" y="4330700"/>
          <p14:tracePt t="314533" x="7404100" y="4368800"/>
          <p14:tracePt t="314550" x="7404100" y="4419600"/>
          <p14:tracePt t="314566" x="7391400" y="4464050"/>
          <p14:tracePt t="314583" x="7391400" y="4508500"/>
          <p14:tracePt t="314600" x="7391400" y="4514850"/>
          <p14:tracePt t="314670" x="7378700" y="4514850"/>
          <p14:tracePt t="314676" x="7366000" y="4514850"/>
          <p14:tracePt t="314692" x="7340600" y="4514850"/>
          <p14:tracePt t="314700" x="7277100" y="4514850"/>
          <p14:tracePt t="314718" x="7207250" y="4514850"/>
          <p14:tracePt t="314734" x="7131050" y="4521200"/>
          <p14:tracePt t="314752" x="7035800" y="4527550"/>
          <p14:tracePt t="314767" x="6921500" y="4540250"/>
          <p14:tracePt t="314783" x="6819900" y="4552950"/>
          <p14:tracePt t="314800" x="6756400" y="4565650"/>
          <p14:tracePt t="314816" x="6692900" y="4565650"/>
          <p14:tracePt t="314833" x="6623050" y="4565650"/>
          <p14:tracePt t="314850" x="6553200" y="4565650"/>
          <p14:tracePt t="314867" x="6502400" y="4584700"/>
          <p14:tracePt t="314886" x="6419850" y="4603750"/>
          <p14:tracePt t="314892" x="6388100" y="4603750"/>
          <p14:tracePt t="314904" x="6362700" y="4603750"/>
          <p14:tracePt t="314917" x="6305550" y="4603750"/>
          <p14:tracePt t="314934" x="6267450" y="4603750"/>
          <p14:tracePt t="314950" x="6229350" y="4603750"/>
          <p14:tracePt t="314967" x="6203950" y="4603750"/>
          <p14:tracePt t="314983" x="6191250" y="4603750"/>
          <p14:tracePt t="315053" x="6178550" y="4603750"/>
          <p14:tracePt t="315064" x="6172200" y="4603750"/>
          <p14:tracePt t="315070" x="6165850" y="4603750"/>
          <p14:tracePt t="315083" x="6159500" y="4603750"/>
          <p14:tracePt t="315116" x="6153150" y="4603750"/>
          <p14:tracePt t="315133" x="6146800" y="4603750"/>
          <p14:tracePt t="315150" x="6127750" y="4584700"/>
          <p14:tracePt t="315168" x="6102350" y="4565650"/>
          <p14:tracePt t="315186" x="6070600" y="4559300"/>
          <p14:tracePt t="315193" x="6051550" y="4552950"/>
          <p14:tracePt t="315195" x="6038850" y="4552950"/>
          <p14:tracePt t="315216" x="6019800" y="4552950"/>
          <p14:tracePt t="315233" x="6013450" y="4552950"/>
          <p14:tracePt t="315296" x="6019800" y="4552950"/>
          <p14:tracePt t="315349" x="6019800" y="4546600"/>
          <p14:tracePt t="315367" x="6045200" y="4540250"/>
          <p14:tracePt t="315383" x="6102350" y="4527550"/>
          <p14:tracePt t="315400" x="6203950" y="4527550"/>
          <p14:tracePt t="315420" x="6324600" y="4527550"/>
          <p14:tracePt t="315436" x="6445250" y="4514850"/>
          <p14:tracePt t="315450" x="6534150" y="4502150"/>
          <p14:tracePt t="315466" x="6591300" y="4489450"/>
          <p14:tracePt t="315469" x="6597650" y="4489450"/>
          <p14:tracePt t="315483" x="6604000" y="4489450"/>
          <p14:tracePt t="315692" x="6610350" y="4489450"/>
          <p14:tracePt t="315702" x="6623050" y="4483100"/>
          <p14:tracePt t="315708" x="6642100" y="4476750"/>
          <p14:tracePt t="315718" x="6667500" y="4470400"/>
          <p14:tracePt t="315733" x="6718300" y="4457700"/>
          <p14:tracePt t="315751" x="6769100" y="4457700"/>
          <p14:tracePt t="315767" x="6845300" y="4457700"/>
          <p14:tracePt t="315783" x="6927850" y="4457700"/>
          <p14:tracePt t="315800" x="6991350" y="4457700"/>
          <p14:tracePt t="315816" x="7035800" y="4457700"/>
          <p14:tracePt t="315833" x="7073900" y="4457700"/>
          <p14:tracePt t="315850" x="7105650" y="4457700"/>
          <p14:tracePt t="315867" x="7112000" y="4457700"/>
          <p14:tracePt t="316004" x="7099300" y="4457700"/>
          <p14:tracePt t="316013" x="7080250" y="4457700"/>
          <p14:tracePt t="316020" x="7061200" y="4457700"/>
          <p14:tracePt t="316033" x="7035800" y="4457700"/>
          <p14:tracePt t="316050" x="6921500" y="4495800"/>
          <p14:tracePt t="316066" x="6775450" y="4546600"/>
          <p14:tracePt t="316070" x="6699250" y="4565650"/>
          <p14:tracePt t="316084" x="6616700" y="4584700"/>
          <p14:tracePt t="316100" x="6457950" y="4610100"/>
          <p14:tracePt t="316117" x="6375400" y="4610100"/>
          <p14:tracePt t="316133" x="6292850" y="4610100"/>
          <p14:tracePt t="316150" x="6203950" y="4610100"/>
          <p14:tracePt t="316168" x="6115050" y="4610100"/>
          <p14:tracePt t="316183" x="5988050" y="4610100"/>
          <p14:tracePt t="316200" x="5880100" y="4610100"/>
          <p14:tracePt t="316217" x="5797550" y="4610100"/>
          <p14:tracePt t="316233" x="5734050" y="4610100"/>
          <p14:tracePt t="316252" x="5645150" y="4622800"/>
          <p14:tracePt t="316267" x="5575300" y="4622800"/>
          <p14:tracePt t="316283" x="5511800" y="4622800"/>
          <p14:tracePt t="316285" x="5480050" y="4622800"/>
          <p14:tracePt t="316300" x="5429250" y="4622800"/>
          <p14:tracePt t="316316" x="5384800" y="4622800"/>
          <p14:tracePt t="316333" x="5365750" y="4622800"/>
          <p14:tracePt t="316350" x="5359400" y="4622800"/>
          <p14:tracePt t="316367" x="5353050" y="4622800"/>
          <p14:tracePt t="316383" x="5346700" y="4622800"/>
          <p14:tracePt t="316417" x="5334000" y="4622800"/>
          <p14:tracePt t="316434" x="5327650" y="4622800"/>
          <p14:tracePt t="316483" x="5353050" y="4622800"/>
          <p14:tracePt t="316502" x="5391150" y="4622800"/>
          <p14:tracePt t="316520" x="5397500" y="4622800"/>
          <p14:tracePt t="316550" x="5397500" y="4616450"/>
          <p14:tracePt t="316568" x="5397500" y="4603750"/>
          <p14:tracePt t="316583" x="5397500" y="4584700"/>
          <p14:tracePt t="316600" x="5365750" y="4578350"/>
          <p14:tracePt t="316617" x="5302250" y="4572000"/>
          <p14:tracePt t="316633" x="5232400" y="4572000"/>
          <p14:tracePt t="316638" x="5187950" y="4572000"/>
          <p14:tracePt t="316650" x="5149850" y="4572000"/>
          <p14:tracePt t="316667" x="5086350" y="4572000"/>
          <p14:tracePt t="316670" x="5067300" y="4572000"/>
          <p14:tracePt t="316688" x="5054600" y="4565650"/>
          <p14:tracePt t="316702" x="5060950" y="4565650"/>
          <p14:tracePt t="316717" x="5099050" y="4552950"/>
          <p14:tracePt t="316733" x="5175250" y="4540250"/>
          <p14:tracePt t="316752" x="5276850" y="4540250"/>
          <p14:tracePt t="316767" x="5403850" y="4540250"/>
          <p14:tracePt t="316783" x="5499100" y="4540250"/>
          <p14:tracePt t="316800" x="5537200" y="4540250"/>
          <p14:tracePt t="316819" x="5543550" y="4540250"/>
          <p14:tracePt t="316834" x="5486400" y="4540250"/>
          <p14:tracePt t="316850" x="5378450" y="4540250"/>
          <p14:tracePt t="316867" x="5264150" y="4540250"/>
          <p14:tracePt t="316873" x="5219700" y="4540250"/>
          <p14:tracePt t="316879" x="5181600" y="4540250"/>
          <p14:tracePt t="316887" x="5156200" y="4540250"/>
          <p14:tracePt t="316900" x="5143500" y="4540250"/>
          <p14:tracePt t="316919" x="5168900" y="4540250"/>
          <p14:tracePt t="316935" x="5257800" y="4540250"/>
          <p14:tracePt t="316950" x="5384800" y="4540250"/>
          <p14:tracePt t="316967" x="5518150" y="4540250"/>
          <p14:tracePt t="316983" x="5651500" y="4540250"/>
          <p14:tracePt t="317002" x="5797550" y="4540250"/>
          <p14:tracePt t="317017" x="5937250" y="4540250"/>
          <p14:tracePt t="317034" x="6057900" y="4540250"/>
          <p14:tracePt t="317051" x="6165850" y="4540250"/>
          <p14:tracePt t="317068" x="6261100" y="4540250"/>
          <p14:tracePt t="317084" x="6280150" y="4540250"/>
          <p14:tracePt t="317100" x="6299200" y="4540250"/>
          <p14:tracePt t="317116" x="6299200" y="4533900"/>
          <p14:tracePt t="317135" x="6305550" y="4533900"/>
          <p14:tracePt t="317140" x="6311900" y="4533900"/>
          <p14:tracePt t="317157" x="6311900" y="4527550"/>
          <p14:tracePt t="317166" x="6318250" y="4527550"/>
          <p14:tracePt t="317188" x="6324600" y="4527550"/>
          <p14:tracePt t="317201" x="6337300" y="4521200"/>
          <p14:tracePt t="317217" x="6356350" y="4521200"/>
          <p14:tracePt t="317285" x="6350000" y="4521200"/>
          <p14:tracePt t="317294" x="6330950" y="4533900"/>
          <p14:tracePt t="317301" x="6286500" y="4546600"/>
          <p14:tracePt t="317316" x="6184900" y="4572000"/>
          <p14:tracePt t="317333" x="6070600" y="4591050"/>
          <p14:tracePt t="317350" x="5937250" y="4591050"/>
          <p14:tracePt t="317367" x="5784850" y="4591050"/>
          <p14:tracePt t="317383" x="5619750" y="4591050"/>
          <p14:tracePt t="317403" x="5486400" y="4591050"/>
          <p14:tracePt t="317417" x="5403850" y="4565650"/>
          <p14:tracePt t="317437" x="5327650" y="4527550"/>
          <p14:tracePt t="317450" x="5283200" y="4495800"/>
          <p14:tracePt t="317467" x="5276850" y="4495800"/>
          <p14:tracePt t="317470" x="5276850" y="4489450"/>
          <p14:tracePt t="317501" x="5346700" y="4489450"/>
          <p14:tracePt t="317518" x="5448300" y="4489450"/>
          <p14:tracePt t="317533" x="5588000" y="4489450"/>
          <p14:tracePt t="317550" x="5753100" y="4489450"/>
          <p14:tracePt t="317567" x="5918200" y="4489450"/>
          <p14:tracePt t="317583" x="6064250" y="4489450"/>
          <p14:tracePt t="317600" x="6172200" y="4489450"/>
          <p14:tracePt t="317617" x="6261100" y="4489450"/>
          <p14:tracePt t="317633" x="6305550" y="4489450"/>
          <p14:tracePt t="317651" x="6324600" y="4489450"/>
          <p14:tracePt t="317701" x="6330950" y="4489450"/>
          <p14:tracePt t="317756" x="6330950" y="4495800"/>
          <p14:tracePt t="317764" x="6318250" y="4502150"/>
          <p14:tracePt t="317783" x="6273800" y="4527550"/>
          <p14:tracePt t="317800" x="6216650" y="4552950"/>
          <p14:tracePt t="317818" x="6127750" y="4578350"/>
          <p14:tracePt t="317833" x="6026150" y="4584700"/>
          <p14:tracePt t="317836" x="5962650" y="4584700"/>
          <p14:tracePt t="317850" x="5892800" y="4584700"/>
          <p14:tracePt t="317853" x="5829300" y="4584700"/>
          <p14:tracePt t="317867" x="5772150" y="4584700"/>
          <p14:tracePt t="317884" x="5619750" y="4584700"/>
          <p14:tracePt t="317900" x="5549900" y="4578350"/>
          <p14:tracePt t="317917" x="5492750" y="4565650"/>
          <p14:tracePt t="317938" x="5441950" y="4533900"/>
          <p14:tracePt t="317947" x="5422900" y="4521200"/>
          <p14:tracePt t="317958" x="5384800" y="4483100"/>
          <p14:tracePt t="317965" x="5372100" y="4464050"/>
          <p14:tracePt t="317983" x="5353050" y="4425950"/>
          <p14:tracePt t="318002" x="5346700" y="4413250"/>
          <p14:tracePt t="318020" x="5353050" y="4413250"/>
          <p14:tracePt t="318033" x="5359400" y="4413250"/>
          <p14:tracePt t="318050" x="5410200" y="4413250"/>
          <p14:tracePt t="318068" x="5588000" y="4413250"/>
          <p14:tracePt t="318083" x="5645150" y="4413250"/>
          <p14:tracePt t="318100" x="5835650" y="4413250"/>
          <p14:tracePt t="318117" x="5975350" y="4413250"/>
          <p14:tracePt t="318124" x="6045200" y="4413250"/>
          <p14:tracePt t="318133" x="6108700" y="4413250"/>
          <p14:tracePt t="318150" x="6203950" y="4394200"/>
          <p14:tracePt t="318167" x="6261100" y="4368800"/>
          <p14:tracePt t="318186" x="6280150" y="4362450"/>
          <p14:tracePt t="318217" x="6261100" y="4362450"/>
          <p14:tracePt t="318233" x="6235700" y="4362450"/>
          <p14:tracePt t="318252" x="6229350" y="4368800"/>
          <p14:tracePt t="318255" x="6223000" y="4375150"/>
          <p14:tracePt t="318283" x="6223000" y="4381500"/>
          <p14:tracePt t="318300" x="6210300" y="4400550"/>
          <p14:tracePt t="318316" x="6159500" y="4425950"/>
          <p14:tracePt t="318333" x="6108700" y="4464050"/>
          <p14:tracePt t="318350" x="6051550" y="4502150"/>
          <p14:tracePt t="318367" x="5981700" y="4540250"/>
          <p14:tracePt t="318374" x="5937250" y="4552950"/>
          <p14:tracePt t="318383" x="5899150" y="4565650"/>
          <p14:tracePt t="318400" x="5810250" y="4572000"/>
          <p14:tracePt t="318420" x="5734050" y="4572000"/>
          <p14:tracePt t="318437" x="5613400" y="4552950"/>
          <p14:tracePt t="318450" x="5562600" y="4540250"/>
          <p14:tracePt t="318466" x="5461000" y="4495800"/>
          <p14:tracePt t="318468" x="5403850" y="4476750"/>
          <p14:tracePt t="318484" x="5353050" y="4464050"/>
          <p14:tracePt t="318491" x="5308600" y="4445000"/>
          <p14:tracePt t="318501" x="5238750" y="4425950"/>
          <p14:tracePt t="318517" x="5194300" y="4406900"/>
          <p14:tracePt t="318533" x="5181600" y="4394200"/>
          <p14:tracePt t="318566" x="5181600" y="4387850"/>
          <p14:tracePt t="318583" x="5226050" y="4387850"/>
          <p14:tracePt t="318600" x="5295900" y="4387850"/>
          <p14:tracePt t="318616" x="5397500" y="4387850"/>
          <p14:tracePt t="318633" x="5524500" y="4387850"/>
          <p14:tracePt t="318650" x="5657850" y="4387850"/>
          <p14:tracePt t="318666" x="5797550" y="4387850"/>
          <p14:tracePt t="318670" x="5861050" y="4387850"/>
          <p14:tracePt t="318686" x="5975350" y="4387850"/>
          <p14:tracePt t="318694" x="6019800" y="4381500"/>
          <p14:tracePt t="318700" x="6051550" y="4381500"/>
          <p14:tracePt t="318716" x="6089650" y="4368800"/>
          <p14:tracePt t="318878" x="6089650" y="4375150"/>
          <p14:tracePt t="318890" x="6089650" y="4381500"/>
          <p14:tracePt t="318900" x="6089650" y="4394200"/>
          <p14:tracePt t="318917" x="6076950" y="4413250"/>
          <p14:tracePt t="318937" x="6076950" y="4432300"/>
          <p14:tracePt t="318950" x="6076950" y="4451350"/>
          <p14:tracePt t="318967" x="6064250" y="4476750"/>
          <p14:tracePt t="318983" x="6032500" y="4502150"/>
          <p14:tracePt t="319002" x="5981700" y="4527550"/>
          <p14:tracePt t="319017" x="5905500" y="4552950"/>
          <p14:tracePt t="319033" x="5803900" y="4559300"/>
          <p14:tracePt t="319050" x="5695950" y="4559300"/>
          <p14:tracePt t="319066" x="5594350" y="4552950"/>
          <p14:tracePt t="319067" x="5543550" y="4552950"/>
          <p14:tracePt t="319084" x="5492750" y="4546600"/>
          <p14:tracePt t="319100" x="5359400" y="4502150"/>
          <p14:tracePt t="319117" x="5327650" y="4495800"/>
          <p14:tracePt t="319133" x="5321300" y="4489450"/>
          <p14:tracePt t="319170" x="5321300" y="4483100"/>
          <p14:tracePt t="319194" x="5321300" y="4476750"/>
          <p14:tracePt t="319202" x="5321300" y="4470400"/>
          <p14:tracePt t="319216" x="5327650" y="4470400"/>
          <p14:tracePt t="319236" x="5334000" y="4470400"/>
          <p14:tracePt t="319267" x="5346700" y="4470400"/>
          <p14:tracePt t="319283" x="5372100" y="4470400"/>
          <p14:tracePt t="319300" x="5410200" y="4470400"/>
          <p14:tracePt t="319316" x="5429250" y="4470400"/>
          <p14:tracePt t="319350" x="5403850" y="4483100"/>
          <p14:tracePt t="319366" x="5295900" y="4514850"/>
          <p14:tracePt t="319374" x="5207000" y="4521200"/>
          <p14:tracePt t="319383" x="5086350" y="4546600"/>
          <p14:tracePt t="319403" x="4794250" y="4578350"/>
          <p14:tracePt t="319418" x="4425950" y="4591050"/>
          <p14:tracePt t="319437" x="3892550" y="4616450"/>
          <p14:tracePt t="319450" x="3759200" y="4616450"/>
          <p14:tracePt t="319467" x="3543300" y="4616450"/>
          <p14:tracePt t="319484" x="3346450" y="4616450"/>
          <p14:tracePt t="319489" x="3270250" y="4616450"/>
          <p14:tracePt t="319502" x="3136900" y="4622800"/>
          <p14:tracePt t="319516" x="3060700" y="4641850"/>
          <p14:tracePt t="319533" x="3048000" y="4641850"/>
          <p14:tracePt t="319583" x="3048000" y="4635500"/>
          <p14:tracePt t="319600" x="3048000" y="4629150"/>
          <p14:tracePt t="319617" x="3048000" y="4616450"/>
          <p14:tracePt t="319633" x="2997200" y="4603750"/>
          <p14:tracePt t="319650" x="2933700" y="4603750"/>
          <p14:tracePt t="319667" x="2876550" y="4603750"/>
          <p14:tracePt t="319671" x="2857500" y="4603750"/>
          <p14:tracePt t="319695" x="2851150" y="4610100"/>
          <p14:tracePt t="319764" x="2832100" y="4610100"/>
          <p14:tracePt t="319773" x="2813050" y="4610100"/>
          <p14:tracePt t="319783" x="2787650" y="4610100"/>
          <p14:tracePt t="319800" x="2730500" y="4610100"/>
          <p14:tracePt t="319816" x="2673350" y="4610100"/>
          <p14:tracePt t="319833" x="2622550" y="4610100"/>
          <p14:tracePt t="319850" x="2540000" y="4610100"/>
          <p14:tracePt t="319852" x="2495550" y="4610100"/>
          <p14:tracePt t="319866" x="2444750" y="4610100"/>
          <p14:tracePt t="319874" x="2406650" y="4610100"/>
          <p14:tracePt t="319883" x="2368550" y="4616450"/>
          <p14:tracePt t="319900" x="2266950" y="4622800"/>
          <p14:tracePt t="319921" x="2209800" y="4622800"/>
          <p14:tracePt t="319934" x="2171700" y="4622800"/>
          <p14:tracePt t="319941" x="2165350" y="4629150"/>
          <p14:tracePt t="319950" x="2159000" y="4629150"/>
          <p14:tracePt t="319969" x="2139950" y="4629150"/>
          <p14:tracePt t="319983" x="2127250" y="4629150"/>
          <p14:tracePt t="320064" x="2120900" y="4629150"/>
          <p14:tracePt t="320091" x="2120900" y="4635500"/>
          <p14:tracePt t="320101" x="2146300" y="4648200"/>
          <p14:tracePt t="320117" x="2266950" y="4692650"/>
          <p14:tracePt t="320133" x="2463800" y="4718050"/>
          <p14:tracePt t="320154" x="2679700" y="4718050"/>
          <p14:tracePt t="320167" x="2857500" y="4718050"/>
          <p14:tracePt t="320173" x="2921000" y="4718050"/>
          <p14:tracePt t="320185" x="2971800" y="4718050"/>
          <p14:tracePt t="320200" x="3022600" y="4718050"/>
          <p14:tracePt t="320217" x="3035300" y="4718050"/>
          <p14:tracePt t="320267" x="3035300" y="4705350"/>
          <p14:tracePt t="320283" x="3035300" y="4673600"/>
          <p14:tracePt t="320300" x="3117850" y="4673600"/>
          <p14:tracePt t="320316" x="3289300" y="4673600"/>
          <p14:tracePt t="320333" x="3549650" y="4679950"/>
          <p14:tracePt t="320350" x="3822700" y="4679950"/>
          <p14:tracePt t="320367" x="4070350" y="4679950"/>
          <p14:tracePt t="320384" x="4248150" y="4679950"/>
          <p14:tracePt t="320400" x="4349750" y="4654550"/>
          <p14:tracePt t="320417" x="4419600" y="4635500"/>
          <p14:tracePt t="320437" x="4476750" y="4635500"/>
          <p14:tracePt t="320450" x="4527550" y="4629150"/>
          <p14:tracePt t="320467" x="4552950" y="4616450"/>
          <p14:tracePt t="320485" x="4552950" y="4597400"/>
          <p14:tracePt t="320503" x="4527550" y="4597400"/>
          <p14:tracePt t="320517" x="4502150" y="4597400"/>
          <p14:tracePt t="320533" x="4514850" y="4597400"/>
          <p14:tracePt t="320550" x="4552950" y="4597400"/>
          <p14:tracePt t="320567" x="4591050" y="4597400"/>
          <p14:tracePt t="320583" x="4616450" y="4591050"/>
          <p14:tracePt t="320617" x="4616450" y="4584700"/>
          <p14:tracePt t="320633" x="4597400" y="4578350"/>
          <p14:tracePt t="320650" x="4559300" y="4578350"/>
          <p14:tracePt t="320653" x="4540250" y="4578350"/>
          <p14:tracePt t="320671" x="4483100" y="4572000"/>
          <p14:tracePt t="320687" x="4406900" y="4559300"/>
          <p14:tracePt t="320700" x="4330700" y="4546600"/>
          <p14:tracePt t="320716" x="4248150" y="4533900"/>
          <p14:tracePt t="320737" x="4178300" y="4533900"/>
          <p14:tracePt t="320752" x="4121150" y="4533900"/>
          <p14:tracePt t="320767" x="4051300" y="4533900"/>
          <p14:tracePt t="320783" x="3962400" y="4533900"/>
          <p14:tracePt t="320800" x="3879850" y="4533900"/>
          <p14:tracePt t="320803" x="3848100" y="4533900"/>
          <p14:tracePt t="320818" x="3816350" y="4533900"/>
          <p14:tracePt t="320834" x="3778250" y="4540250"/>
          <p14:tracePt t="320850" x="3746500" y="4552950"/>
          <p14:tracePt t="320868" x="3702050" y="4572000"/>
          <p14:tracePt t="320878" x="3689350" y="4578350"/>
          <p14:tracePt t="320887" x="3683000" y="4584700"/>
          <p14:tracePt t="320904" x="3676650" y="4584700"/>
          <p14:tracePt t="320952" x="3670300" y="4584700"/>
          <p14:tracePt t="320966" x="3638550" y="4591050"/>
          <p14:tracePt t="320987" x="3587750" y="4591050"/>
          <p14:tracePt t="320989" x="3568700" y="4591050"/>
          <p14:tracePt t="321002" x="3556000" y="4591050"/>
          <p14:tracePt t="321018" x="3549650" y="4591050"/>
          <p14:tracePt t="321085" x="3543300" y="4591050"/>
          <p14:tracePt t="321092" x="3517900" y="4591050"/>
          <p14:tracePt t="321102" x="3486150" y="4591050"/>
          <p14:tracePt t="321117" x="3422650" y="4603750"/>
          <p14:tracePt t="321133" x="3365500" y="4622800"/>
          <p14:tracePt t="321150" x="3295650" y="4622800"/>
          <p14:tracePt t="321167" x="3213100" y="4622800"/>
          <p14:tracePt t="321186" x="3111500" y="4622800"/>
          <p14:tracePt t="321193" x="3054350" y="4622800"/>
          <p14:tracePt t="321196" x="2990850" y="4629150"/>
          <p14:tracePt t="321218" x="2895600" y="4648200"/>
          <p14:tracePt t="321233" x="2844800" y="4648200"/>
          <p14:tracePt t="321251" x="2838450" y="4648200"/>
          <p14:tracePt t="321380" x="2844800" y="4648200"/>
          <p14:tracePt t="321389" x="2851150" y="4648200"/>
          <p14:tracePt t="321400" x="2870200" y="4648200"/>
          <p14:tracePt t="321419" x="2933700" y="4648200"/>
          <p14:tracePt t="321436" x="3035300" y="4648200"/>
          <p14:tracePt t="321450" x="3143250" y="4648200"/>
          <p14:tracePt t="321466" x="3276600" y="4648200"/>
          <p14:tracePt t="321468" x="3340100" y="4648200"/>
          <p14:tracePt t="321485" x="3435350" y="4648200"/>
          <p14:tracePt t="321501" x="3486150" y="4648200"/>
          <p14:tracePt t="321517" x="3492500" y="4648200"/>
          <p14:tracePt t="321580" x="3479800" y="4648200"/>
          <p14:tracePt t="321592" x="3448050" y="4648200"/>
          <p14:tracePt t="321600" x="3416300" y="4648200"/>
          <p14:tracePt t="321617" x="3359150" y="4648200"/>
          <p14:tracePt t="321633" x="3314700" y="4648200"/>
          <p14:tracePt t="321655" x="3289300" y="4648200"/>
          <p14:tracePt t="321667" x="3282950" y="4648200"/>
          <p14:tracePt t="321717" x="3295650" y="4648200"/>
          <p14:tracePt t="321735" x="3390900" y="4641850"/>
          <p14:tracePt t="321752" x="3517900" y="4641850"/>
          <p14:tracePt t="321766" x="3632200" y="4641850"/>
          <p14:tracePt t="321783" x="3695700" y="4641850"/>
          <p14:tracePt t="321800" x="3708400" y="4641850"/>
          <p14:tracePt t="321833" x="3689350" y="4641850"/>
          <p14:tracePt t="321850" x="3594100" y="4641850"/>
          <p14:tracePt t="321867" x="3467100" y="4641850"/>
          <p14:tracePt t="321873" x="3403600" y="4641850"/>
          <p14:tracePt t="321883" x="3346450" y="4641850"/>
          <p14:tracePt t="321900" x="3225800" y="4641850"/>
          <p14:tracePt t="321917" x="3200400" y="4641850"/>
          <p14:tracePt t="321937" x="3225800" y="4648200"/>
          <p14:tracePt t="321950" x="3314700" y="4673600"/>
          <p14:tracePt t="321967" x="3441700" y="4679950"/>
          <p14:tracePt t="321983" x="3594100" y="4679950"/>
          <p14:tracePt t="322001" x="3708400" y="4679950"/>
          <p14:tracePt t="322017" x="3771900" y="4679950"/>
          <p14:tracePt t="322033" x="3778250" y="4679950"/>
          <p14:tracePt t="322069" x="3632200" y="4679950"/>
          <p14:tracePt t="322083" x="3568700" y="4679950"/>
          <p14:tracePt t="322100" x="3429000" y="4686300"/>
          <p14:tracePt t="322117" x="3409950" y="4686300"/>
          <p14:tracePt t="322150" x="3416300" y="4692650"/>
          <p14:tracePt t="322169" x="3517900" y="4692650"/>
          <p14:tracePt t="322186" x="3638550" y="4692650"/>
          <p14:tracePt t="322200" x="3708400" y="4699000"/>
          <p14:tracePt t="322218" x="3721100" y="4699000"/>
          <p14:tracePt t="322254" x="3676650" y="4699000"/>
          <p14:tracePt t="322267" x="3619500" y="4699000"/>
          <p14:tracePt t="322284" x="3517900" y="4699000"/>
          <p14:tracePt t="322300" x="3479800" y="4699000"/>
          <p14:tracePt t="322317" x="3479800" y="4705350"/>
          <p14:tracePt t="322333" x="3524250" y="4711700"/>
          <p14:tracePt t="322350" x="3606800" y="4711700"/>
          <p14:tracePt t="322367" x="3702050" y="4711700"/>
          <p14:tracePt t="322383" x="3784600" y="4711700"/>
          <p14:tracePt t="322388" x="3810000" y="4711700"/>
          <p14:tracePt t="322400" x="3822700" y="4711700"/>
          <p14:tracePt t="322443" x="3803650" y="4711700"/>
          <p14:tracePt t="322449" x="3765550" y="4711700"/>
          <p14:tracePt t="322456" x="3702050" y="4711700"/>
          <p14:tracePt t="322466" x="3651250" y="4711700"/>
          <p14:tracePt t="322484" x="3562350" y="4711700"/>
          <p14:tracePt t="322493" x="3536950" y="4718050"/>
          <p14:tracePt t="322517" x="3549650" y="4718050"/>
          <p14:tracePt t="322533" x="3606800" y="4724400"/>
          <p14:tracePt t="322550" x="3708400" y="4724400"/>
          <p14:tracePt t="322568" x="3790950" y="4724400"/>
          <p14:tracePt t="322583" x="3829050" y="4724400"/>
          <p14:tracePt t="322633" x="3810000" y="4724400"/>
          <p14:tracePt t="322650" x="3733800" y="4724400"/>
          <p14:tracePt t="322667" x="3676650" y="4724400"/>
          <p14:tracePt t="322670" x="3663950" y="4724400"/>
          <p14:tracePt t="322686" x="3676650" y="4724400"/>
          <p14:tracePt t="322700" x="3740150" y="4724400"/>
          <p14:tracePt t="322717" x="3854450" y="4692650"/>
          <p14:tracePt t="322733" x="4038600" y="4673600"/>
          <p14:tracePt t="322751" x="4241800" y="4635500"/>
          <p14:tracePt t="322767" x="4464050" y="4616450"/>
          <p14:tracePt t="322783" x="4667250" y="4616450"/>
          <p14:tracePt t="322800" x="4864100" y="4616450"/>
          <p14:tracePt t="322816" x="5035550" y="4616450"/>
          <p14:tracePt t="322834" x="5194300" y="4572000"/>
          <p14:tracePt t="322850" x="5334000" y="4521200"/>
          <p14:tracePt t="322853" x="5397500" y="4489450"/>
          <p14:tracePt t="322867" x="5454650" y="4451350"/>
          <p14:tracePt t="322874" x="5524500" y="4425950"/>
          <p14:tracePt t="322878" x="5607050" y="4394200"/>
          <p14:tracePt t="322884" x="5702300" y="4381500"/>
          <p14:tracePt t="322900" x="5905500" y="4381500"/>
          <p14:tracePt t="322918" x="6102350" y="4381500"/>
          <p14:tracePt t="322937" x="6299200" y="4375150"/>
          <p14:tracePt t="322949" x="6464300" y="4337050"/>
          <p14:tracePt t="322956" x="6527800" y="4305300"/>
          <p14:tracePt t="322967" x="6591300" y="4267200"/>
          <p14:tracePt t="322984" x="6711950" y="4197350"/>
          <p14:tracePt t="323001" x="6832600" y="4159250"/>
          <p14:tracePt t="323017" x="6934200" y="4127500"/>
          <p14:tracePt t="323033" x="6997700" y="4108450"/>
          <p14:tracePt t="323036" x="7016750" y="4102100"/>
          <p14:tracePt t="323050" x="7023100" y="4095750"/>
          <p14:tracePt t="323067" x="7010400" y="4089400"/>
          <p14:tracePt t="323068" x="6997700" y="4089400"/>
          <p14:tracePt t="323084" x="6978650" y="4089400"/>
          <p14:tracePt t="323100" x="6959600" y="4089400"/>
          <p14:tracePt t="323117" x="6953250" y="4089400"/>
          <p14:tracePt t="323173" x="6946900" y="4089400"/>
          <p14:tracePt t="323185" x="6940550" y="4089400"/>
          <p14:tracePt t="323200" x="6927850" y="4089400"/>
          <p14:tracePt t="323234" x="6921500" y="4089400"/>
          <p14:tracePt t="323251" x="6896100" y="4089400"/>
          <p14:tracePt t="323257" x="6883400" y="4089400"/>
          <p14:tracePt t="323267" x="6870700" y="4089400"/>
          <p14:tracePt t="323283" x="6858000" y="4089400"/>
          <p14:tracePt t="323348" x="6858000" y="4095750"/>
          <p14:tracePt t="323380" x="6877050" y="4095750"/>
          <p14:tracePt t="323388" x="6896100" y="4095750"/>
          <p14:tracePt t="323400" x="6915150" y="4095750"/>
          <p14:tracePt t="323418" x="6953250" y="4089400"/>
          <p14:tracePt t="323424" x="6978650" y="4089400"/>
          <p14:tracePt t="323436" x="7004050" y="4083050"/>
          <p14:tracePt t="323450" x="7061200" y="4083050"/>
          <p14:tracePt t="323467" x="7099300" y="4083050"/>
          <p14:tracePt t="323486" x="7105650" y="4083050"/>
          <p14:tracePt t="323508" x="7105650" y="4102100"/>
          <p14:tracePt t="323517" x="7086600" y="4127500"/>
          <p14:tracePt t="323533" x="7029450" y="4165600"/>
          <p14:tracePt t="323550" x="6959600" y="4184650"/>
          <p14:tracePt t="323569" x="6927850" y="4197350"/>
          <p14:tracePt t="323617" x="6921500" y="4197350"/>
          <p14:tracePt t="323653" x="6934200" y="4197350"/>
          <p14:tracePt t="323660" x="6946900" y="4197350"/>
          <p14:tracePt t="323671" x="6965950" y="4197350"/>
          <p14:tracePt t="323686" x="7010400" y="4197350"/>
          <p14:tracePt t="323700" x="7029450" y="4197350"/>
          <p14:tracePt t="323717" x="7073900" y="4197350"/>
          <p14:tracePt t="323734" x="7080250" y="4197350"/>
          <p14:tracePt t="323767" x="7080250" y="4184650"/>
          <p14:tracePt t="323783" x="7073900" y="4165600"/>
          <p14:tracePt t="323800" x="7061200" y="4152900"/>
          <p14:tracePt t="323816" x="7054850" y="4146550"/>
          <p14:tracePt t="323850" x="7067550" y="4146550"/>
          <p14:tracePt t="323867" x="7086600" y="4152900"/>
          <p14:tracePt t="323870" x="7099300" y="4159250"/>
          <p14:tracePt t="323886" x="7143750" y="4159250"/>
          <p14:tracePt t="323900" x="7207250" y="4159250"/>
          <p14:tracePt t="323917" x="7258050" y="4159250"/>
          <p14:tracePt t="323936" x="7289800" y="4133850"/>
          <p14:tracePt t="323942" x="7296150" y="4121150"/>
          <p14:tracePt t="323951" x="7296150" y="4114800"/>
          <p14:tracePt t="323967" x="7296150" y="4108450"/>
          <p14:tracePt t="324004" x="7296150" y="4114800"/>
          <p14:tracePt t="324031" x="7302500" y="4114800"/>
          <p14:tracePt t="324050" x="7321550" y="4114800"/>
          <p14:tracePt t="324068" x="7321550" y="4121150"/>
          <p14:tracePt t="324100" x="7321550" y="4146550"/>
          <p14:tracePt t="324117" x="7308850" y="4178300"/>
          <p14:tracePt t="324128" x="7296150" y="4197350"/>
          <p14:tracePt t="324137" x="7283450" y="4210050"/>
          <p14:tracePt t="324154" x="7270750" y="4248150"/>
          <p14:tracePt t="324167" x="7258050" y="4267200"/>
          <p14:tracePt t="324187" x="7258050" y="4279900"/>
          <p14:tracePt t="324200" x="7264400" y="4279900"/>
          <p14:tracePt t="324217" x="7283450" y="4279900"/>
          <p14:tracePt t="324221" x="7289800" y="4279900"/>
          <p14:tracePt t="324235" x="7296150" y="4267200"/>
          <p14:tracePt t="324252" x="7302500" y="4241800"/>
          <p14:tracePt t="324267" x="7302500" y="4210050"/>
          <p14:tracePt t="324283" x="7302500" y="4191000"/>
          <p14:tracePt t="324300" x="7296150" y="4184650"/>
          <p14:tracePt t="324350" x="7289800" y="4184650"/>
          <p14:tracePt t="324366" x="7283450" y="4184650"/>
          <p14:tracePt t="324534" x="7283450" y="4197350"/>
          <p14:tracePt t="324541" x="7289800" y="4203700"/>
          <p14:tracePt t="324550" x="7296150" y="4203700"/>
          <p14:tracePt t="324566" x="7315200" y="4216400"/>
          <p14:tracePt t="324583" x="7334250" y="4222750"/>
          <p14:tracePt t="324600" x="7340600" y="4229100"/>
          <p14:tracePt t="324617" x="7340600" y="4241800"/>
          <p14:tracePt t="324633" x="7327900" y="4254500"/>
          <p14:tracePt t="324637" x="7315200" y="4267200"/>
          <p14:tracePt t="324650" x="7296150" y="4267200"/>
          <p14:tracePt t="324667" x="7270750" y="4279900"/>
          <p14:tracePt t="324671" x="7258050" y="4286250"/>
          <p14:tracePt t="324686" x="7239000" y="4286250"/>
          <p14:tracePt t="324700" x="7200900" y="4292600"/>
          <p14:tracePt t="324717" x="7162800" y="4292600"/>
          <p14:tracePt t="324734" x="7124700" y="4292600"/>
          <p14:tracePt t="324752" x="7086600" y="4292600"/>
          <p14:tracePt t="324766" x="7048500" y="4292600"/>
          <p14:tracePt t="324783" x="7010400" y="4292600"/>
          <p14:tracePt t="324800" x="6978650" y="4292600"/>
          <p14:tracePt t="324817" x="6953250" y="4286250"/>
          <p14:tracePt t="324834" x="6921500" y="4267200"/>
          <p14:tracePt t="324850" x="6889750" y="4241800"/>
          <p14:tracePt t="324852" x="6877050" y="4229100"/>
          <p14:tracePt t="324867" x="6870700" y="4222750"/>
          <p14:tracePt t="324871" x="6870700" y="4210050"/>
          <p14:tracePt t="324876" x="6864350" y="4210050"/>
          <p14:tracePt t="324886" x="6864350" y="4203700"/>
          <p14:tracePt t="324900" x="6858000" y="4197350"/>
          <p14:tracePt t="324917" x="6858000" y="4178300"/>
          <p14:tracePt t="324936" x="6858000" y="4159250"/>
          <p14:tracePt t="324941" x="6858000" y="4140200"/>
          <p14:tracePt t="324950" x="6858000" y="4121150"/>
          <p14:tracePt t="324967" x="6877050" y="4083050"/>
          <p14:tracePt t="324984" x="6896100" y="4051300"/>
          <p14:tracePt t="325002" x="6908800" y="4038600"/>
          <p14:tracePt t="325005" x="6915150" y="4032250"/>
          <p14:tracePt t="325017" x="6915150" y="4025900"/>
          <p14:tracePt t="325033" x="6927850" y="4019550"/>
          <p14:tracePt t="325055" x="6953250" y="4000500"/>
          <p14:tracePt t="325060" x="6972300" y="3987800"/>
          <p14:tracePt t="325068" x="7016750" y="3975100"/>
          <p14:tracePt t="325084" x="7048500" y="3968750"/>
          <p14:tracePt t="325100" x="7131050" y="3949700"/>
          <p14:tracePt t="325117" x="7169150" y="3949700"/>
          <p14:tracePt t="325134" x="7200900" y="3949700"/>
          <p14:tracePt t="325150" x="7226300" y="3949700"/>
          <p14:tracePt t="325170" x="7264400" y="3949700"/>
          <p14:tracePt t="325183" x="7302500" y="3949700"/>
          <p14:tracePt t="325189" x="7321550" y="3949700"/>
          <p14:tracePt t="325200" x="7340600" y="3949700"/>
          <p14:tracePt t="325217" x="7353300" y="3949700"/>
          <p14:tracePt t="325233" x="7366000" y="3962400"/>
          <p14:tracePt t="325252" x="7378700" y="3981450"/>
          <p14:tracePt t="325267" x="7385050" y="4000500"/>
          <p14:tracePt t="325283" x="7385050" y="4013200"/>
          <p14:tracePt t="325300" x="7385050" y="4032250"/>
          <p14:tracePt t="325317" x="7385050" y="4051300"/>
          <p14:tracePt t="325333" x="7385050" y="4083050"/>
          <p14:tracePt t="325350" x="7385050" y="4121150"/>
          <p14:tracePt t="325367" x="7385050" y="4159250"/>
          <p14:tracePt t="325383" x="7385050" y="4191000"/>
          <p14:tracePt t="325402" x="7385050" y="4216400"/>
          <p14:tracePt t="325416" x="7385050" y="4235450"/>
          <p14:tracePt t="325435" x="7385050" y="4241800"/>
          <p14:tracePt t="325439" x="7378700" y="4241800"/>
          <p14:tracePt t="325450" x="7372350" y="4241800"/>
          <p14:tracePt t="325466" x="7359650" y="4254500"/>
          <p14:tracePt t="325487" x="7346950" y="4267200"/>
          <p14:tracePt t="325502" x="7315200" y="4279900"/>
          <p14:tracePt t="325517" x="7296150" y="4292600"/>
          <p14:tracePt t="325533" x="7270750" y="4298950"/>
          <p14:tracePt t="325550" x="7251700" y="4305300"/>
          <p14:tracePt t="325569" x="7232650" y="4305300"/>
          <p14:tracePt t="325583" x="7213600" y="4305300"/>
          <p14:tracePt t="325600" x="7207250" y="4305300"/>
          <p14:tracePt t="325677" x="7200900" y="4305300"/>
          <p14:tracePt t="325692" x="7188200" y="4305300"/>
          <p14:tracePt t="325695" x="7181850" y="4305300"/>
          <p14:tracePt t="325700" x="7175500" y="4305300"/>
          <p14:tracePt t="325765" x="7169150" y="4305300"/>
          <p14:tracePt t="325783" x="7143750" y="4305300"/>
          <p14:tracePt t="325801" x="7124700" y="4305300"/>
          <p14:tracePt t="325816" x="7112000" y="4305300"/>
          <p14:tracePt t="325882" x="7105650" y="4298950"/>
          <p14:tracePt t="325888" x="7099300" y="4292600"/>
          <p14:tracePt t="325900" x="7080250" y="4286250"/>
          <p14:tracePt t="325920" x="7054850" y="4279900"/>
          <p14:tracePt t="325937" x="7048500" y="4279900"/>
          <p14:tracePt t="325950" x="7042150" y="4273550"/>
          <p14:tracePt t="325966" x="7042150" y="4254500"/>
          <p14:tracePt t="325983" x="7023100" y="4229100"/>
          <p14:tracePt t="326001" x="6985000" y="4191000"/>
          <p14:tracePt t="326017" x="6915150" y="4159250"/>
          <p14:tracePt t="326033" x="6864350" y="4114800"/>
          <p14:tracePt t="326051" x="6826250" y="4070350"/>
          <p14:tracePt t="326053" x="6819900" y="4044950"/>
          <p14:tracePt t="326068" x="6813550" y="3994150"/>
          <p14:tracePt t="326084" x="6807200" y="3981450"/>
          <p14:tracePt t="326100" x="6800850" y="3962400"/>
          <p14:tracePt t="326164" x="6800850" y="3956050"/>
          <p14:tracePt t="326186" x="6800850" y="3949700"/>
          <p14:tracePt t="326200" x="6807200" y="3943350"/>
          <p14:tracePt t="326217" x="6813550" y="3943350"/>
          <p14:tracePt t="326267" x="6826250" y="3943350"/>
          <p14:tracePt t="326284" x="6864350" y="3943350"/>
          <p14:tracePt t="326300" x="6908800" y="3943350"/>
          <p14:tracePt t="326316" x="6972300" y="3943350"/>
          <p14:tracePt t="326333" x="6978650" y="3943350"/>
          <p14:tracePt t="326380" x="6985000" y="3943350"/>
          <p14:tracePt t="326461" x="6978650" y="3943350"/>
          <p14:tracePt t="326517" x="6972300" y="3943350"/>
          <p14:tracePt t="326532" x="6965950" y="3943350"/>
          <p14:tracePt t="326550" x="6946900" y="3943350"/>
          <p14:tracePt t="326567" x="6915150" y="3943350"/>
          <p14:tracePt t="326583" x="6870700" y="3943350"/>
          <p14:tracePt t="326600" x="6832600" y="3943350"/>
          <p14:tracePt t="326617" x="6788150" y="3943350"/>
          <p14:tracePt t="326633" x="6731000" y="3943350"/>
          <p14:tracePt t="326650" x="6654800" y="3943350"/>
          <p14:tracePt t="326670" x="6515100" y="3943350"/>
          <p14:tracePt t="326686" x="6457950" y="3943350"/>
          <p14:tracePt t="326700" x="6445250" y="3943350"/>
          <p14:tracePt t="326757" x="6445250" y="3930650"/>
          <p14:tracePt t="326766" x="6445250" y="3911600"/>
          <p14:tracePt t="326783" x="6438900" y="3879850"/>
          <p14:tracePt t="326801" x="6419850" y="3822700"/>
          <p14:tracePt t="326818" x="6388100" y="3727450"/>
          <p14:tracePt t="326833" x="6350000" y="3619500"/>
          <p14:tracePt t="326835" x="6343650" y="3581400"/>
          <p14:tracePt t="326850" x="6337300" y="3549650"/>
          <p14:tracePt t="326867" x="6330950" y="3524250"/>
          <p14:tracePt t="326924" x="6330950" y="3517900"/>
          <p14:tracePt t="326941" x="6362700" y="3517900"/>
          <p14:tracePt t="326951" x="6400800" y="3517900"/>
          <p14:tracePt t="326967" x="6527800" y="3517900"/>
          <p14:tracePt t="326985" x="6705600" y="3517900"/>
          <p14:tracePt t="327002" x="6864350" y="3517900"/>
          <p14:tracePt t="327005" x="6934200" y="3517900"/>
          <p14:tracePt t="327017" x="6997700" y="3517900"/>
          <p14:tracePt t="327034" x="7073900" y="3511550"/>
          <p14:tracePt t="327050" x="7086600" y="3505200"/>
          <p14:tracePt t="327083" x="7086600" y="3511550"/>
          <p14:tracePt t="327102" x="7086600" y="3524250"/>
          <p14:tracePt t="327117" x="7086600" y="3562350"/>
          <p14:tracePt t="327133" x="7086600" y="3619500"/>
          <p14:tracePt t="327150" x="7061200" y="3702050"/>
          <p14:tracePt t="327167" x="7016750" y="3803650"/>
          <p14:tracePt t="327186" x="6978650" y="3911600"/>
          <p14:tracePt t="327201" x="6972300" y="3943350"/>
          <p14:tracePt t="327217" x="6972300" y="3949700"/>
          <p14:tracePt t="327252" x="6965950" y="3949700"/>
          <p14:tracePt t="327267" x="6959600" y="3962400"/>
          <p14:tracePt t="327283" x="6940550" y="3975100"/>
          <p14:tracePt t="327342" x="6946900" y="3975100"/>
          <p14:tracePt t="327391" x="6946900" y="3994150"/>
          <p14:tracePt t="327396" x="6959600" y="4006850"/>
          <p14:tracePt t="327405" x="6972300" y="4019550"/>
          <p14:tracePt t="327421" x="6991350" y="4038600"/>
          <p14:tracePt t="327436" x="7023100" y="4057650"/>
          <p14:tracePt t="327450" x="7048500" y="4076700"/>
          <p14:tracePt t="327466" x="7048500" y="4108450"/>
          <p14:tracePt t="327488" x="7004050" y="4133850"/>
          <p14:tracePt t="327493" x="6965950" y="4146550"/>
          <p14:tracePt t="327505" x="6921500" y="4152900"/>
          <p14:tracePt t="327516" x="6845300" y="4152900"/>
          <p14:tracePt t="327534" x="6775450" y="4152900"/>
          <p14:tracePt t="327551" x="6699250" y="4146550"/>
          <p14:tracePt t="327566" x="6610350" y="4114800"/>
          <p14:tracePt t="327583" x="6527800" y="4076700"/>
          <p14:tracePt t="327600" x="6464300" y="4032250"/>
          <p14:tracePt t="327617" x="6407150" y="3994150"/>
          <p14:tracePt t="327633" x="6362700" y="3962400"/>
          <p14:tracePt t="327653" x="6330950" y="3898900"/>
          <p14:tracePt t="327667" x="6324600" y="3879850"/>
          <p14:tracePt t="327687" x="6330950" y="3797300"/>
          <p14:tracePt t="327695" x="6343650" y="3765550"/>
          <p14:tracePt t="327706" x="6350000" y="3733800"/>
          <p14:tracePt t="327717" x="6369050" y="3676650"/>
          <p14:tracePt t="327733" x="6381750" y="3625850"/>
          <p14:tracePt t="327752" x="6407150" y="3587750"/>
          <p14:tracePt t="327767" x="6432550" y="3556000"/>
          <p14:tracePt t="327784" x="6496050" y="3536950"/>
          <p14:tracePt t="327800" x="6584950" y="3530600"/>
          <p14:tracePt t="327820" x="6680200" y="3524250"/>
          <p14:tracePt t="327834" x="6800850" y="3524250"/>
          <p14:tracePt t="327850" x="6921500" y="3524250"/>
          <p14:tracePt t="327866" x="7004050" y="3524250"/>
          <p14:tracePt t="327868" x="7010400" y="3524250"/>
          <p14:tracePt t="327891" x="7010400" y="3549650"/>
          <p14:tracePt t="327900" x="7010400" y="3625850"/>
          <p14:tracePt t="327917" x="6997700" y="3740150"/>
          <p14:tracePt t="327938" x="6965950" y="3841750"/>
          <p14:tracePt t="327947" x="6959600" y="3867150"/>
          <p14:tracePt t="327951" x="6946900" y="3892550"/>
          <p14:tracePt t="327958" x="6940550" y="3905250"/>
          <p14:tracePt t="327967" x="6934200" y="3924300"/>
          <p14:tracePt t="327983" x="6921500" y="3949700"/>
          <p14:tracePt t="328003" x="6902450" y="3962400"/>
          <p14:tracePt t="328017" x="6896100" y="3975100"/>
          <p14:tracePt t="328033" x="6889750" y="3975100"/>
          <p14:tracePt t="328156" x="6883400" y="3968750"/>
          <p14:tracePt t="328172" x="6877050" y="3968750"/>
          <p14:tracePt t="328180" x="6870700" y="3962400"/>
          <p14:tracePt t="328192" x="6858000" y="3956050"/>
          <p14:tracePt t="328201" x="6838950" y="3956050"/>
          <p14:tracePt t="328217" x="6826250" y="3956050"/>
          <p14:tracePt t="328233" x="6819900" y="3956050"/>
          <p14:tracePt t="328252" x="6845300" y="3956050"/>
          <p14:tracePt t="328267" x="6934200" y="3956050"/>
          <p14:tracePt t="328283" x="7080250" y="3956050"/>
          <p14:tracePt t="328285" x="7162800" y="3956050"/>
          <p14:tracePt t="328300" x="7321550" y="3898900"/>
          <p14:tracePt t="328316" x="7499350" y="3835400"/>
          <p14:tracePt t="328333" x="7677150" y="3765550"/>
          <p14:tracePt t="328350" x="7823200" y="3740150"/>
          <p14:tracePt t="328367" x="7918450" y="3740150"/>
          <p14:tracePt t="328383" x="7956550" y="3740150"/>
          <p14:tracePt t="328400" x="7962900" y="3740150"/>
          <p14:tracePt t="328532" x="7962900" y="3727450"/>
          <p14:tracePt t="328542" x="7962900" y="3721100"/>
          <p14:tracePt t="328574" x="7962900" y="3714750"/>
          <p14:tracePt t="328581" x="7956550" y="3708400"/>
          <p14:tracePt t="328591" x="7950200" y="3695700"/>
          <p14:tracePt t="328600" x="7943850" y="3676650"/>
          <p14:tracePt t="328617" x="7924800" y="3651250"/>
          <p14:tracePt t="328634" x="7924800" y="3638550"/>
          <p14:tracePt t="328724" x="7924800" y="3644900"/>
          <p14:tracePt t="328733" x="7905750" y="3670300"/>
          <p14:tracePt t="328767" x="7816850" y="3816350"/>
          <p14:tracePt t="328783" x="7791450" y="3848100"/>
          <p14:tracePt t="328800" x="7785100" y="3860800"/>
          <p14:tracePt t="328833" x="7797800" y="3860800"/>
          <p14:tracePt t="328850" x="7829550" y="3835400"/>
          <p14:tracePt t="328867" x="7880350" y="3784600"/>
          <p14:tracePt t="328873" x="7899400" y="3759200"/>
          <p14:tracePt t="328883" x="7918450" y="3733800"/>
          <p14:tracePt t="328900" x="7975600" y="3714750"/>
          <p14:tracePt t="328920" x="7994650" y="3714750"/>
          <p14:tracePt t="328938" x="8007350" y="3714750"/>
          <p14:tracePt t="328950" x="8020050" y="3721100"/>
          <p14:tracePt t="328966" x="8026400" y="3765550"/>
          <p14:tracePt t="328984" x="8026400" y="3810000"/>
          <p14:tracePt t="329000" x="8026400" y="3854450"/>
          <p14:tracePt t="329017" x="8020050" y="3867150"/>
          <p14:tracePt t="329033" x="7994650" y="3867150"/>
          <p14:tracePt t="329050" x="7937500" y="3867150"/>
          <p14:tracePt t="329067" x="7886700" y="3860800"/>
          <p14:tracePt t="329068" x="7867650" y="3848100"/>
          <p14:tracePt t="329084" x="7854950" y="3841750"/>
          <p14:tracePt t="329100" x="7842250" y="3810000"/>
          <p14:tracePt t="329117" x="7842250" y="3797300"/>
          <p14:tracePt t="329133" x="7874000" y="3778250"/>
          <p14:tracePt t="329153" x="7918450" y="3765550"/>
          <p14:tracePt t="329167" x="7988300" y="3740150"/>
          <p14:tracePt t="329187" x="8051800" y="3714750"/>
          <p14:tracePt t="329200" x="8096250" y="3683000"/>
          <p14:tracePt t="329217" x="8115300" y="3670300"/>
          <p14:tracePt t="329278" x="8121650" y="3670300"/>
          <p14:tracePt t="329287" x="8128000" y="3683000"/>
          <p14:tracePt t="329300" x="8153400" y="3721100"/>
          <p14:tracePt t="329318" x="8166100" y="3740150"/>
          <p14:tracePt t="329333" x="8159750" y="3752850"/>
          <p14:tracePt t="329350" x="8153400" y="3765550"/>
          <p14:tracePt t="329367" x="8153400" y="3771900"/>
          <p14:tracePt t="329417" x="8147050" y="3771900"/>
          <p14:tracePt t="329503" x="8147050" y="3759200"/>
          <p14:tracePt t="329521" x="8147050" y="3752850"/>
          <p14:tracePt t="329526" x="8147050" y="3746500"/>
          <p14:tracePt t="329533" x="8140700" y="3746500"/>
          <p14:tracePt t="329550" x="8134350" y="3727450"/>
          <p14:tracePt t="329566" x="8121650" y="3702050"/>
          <p14:tracePt t="329583" x="8121650" y="3689350"/>
          <p14:tracePt t="329600" x="8121650" y="3670300"/>
          <p14:tracePt t="329617" x="8128000" y="3657600"/>
          <p14:tracePt t="329626" x="8134350" y="3651250"/>
          <p14:tracePt t="329629" x="8134350" y="3644900"/>
          <p14:tracePt t="329651" x="8134350" y="3638550"/>
          <p14:tracePt t="329671" x="8140700" y="3638550"/>
          <p14:tracePt t="329692" x="8153400" y="3638550"/>
          <p14:tracePt t="329701" x="8185150" y="3638550"/>
          <p14:tracePt t="329718" x="8223250" y="3657600"/>
          <p14:tracePt t="329734" x="8261350" y="3683000"/>
          <p14:tracePt t="329752" x="8267700" y="3702050"/>
          <p14:tracePt t="329767" x="8255000" y="3714750"/>
          <p14:tracePt t="329783" x="8223250" y="3721100"/>
          <p14:tracePt t="329800" x="8197850" y="3733800"/>
          <p14:tracePt t="329818" x="8185150" y="3740150"/>
          <p14:tracePt t="329850" x="8197850" y="3752850"/>
          <p14:tracePt t="329867" x="8216900" y="3759200"/>
          <p14:tracePt t="329878" x="8229600" y="3765550"/>
          <p14:tracePt t="329890" x="8229600" y="3784600"/>
          <p14:tracePt t="329902" x="8229600" y="3816350"/>
          <p14:tracePt t="329917" x="8216900" y="3860800"/>
          <p14:tracePt t="329935" x="8191500" y="3892550"/>
          <p14:tracePt t="329950" x="8166100" y="3917950"/>
          <p14:tracePt t="329967" x="8115300" y="3937000"/>
          <p14:tracePt t="329985" x="8070850" y="3956050"/>
          <p14:tracePt t="330001" x="8026400" y="3968750"/>
          <p14:tracePt t="330017" x="8013700" y="3975100"/>
          <p14:tracePt t="330066" x="8001000" y="3968750"/>
          <p14:tracePt t="330068" x="7994650" y="3968750"/>
          <p14:tracePt t="330083" x="7981950" y="3968750"/>
          <p14:tracePt t="330100" x="7937500" y="3968750"/>
          <p14:tracePt t="330116" x="7937500" y="3975100"/>
          <p14:tracePt t="330156" x="7937500" y="3968750"/>
          <p14:tracePt t="330173" x="7943850" y="3962400"/>
          <p14:tracePt t="330185" x="7950200" y="3962400"/>
          <p14:tracePt t="330200" x="7962900" y="3962400"/>
          <p14:tracePt t="330233" x="7969250" y="3962400"/>
          <p14:tracePt t="330253" x="7969250" y="3968750"/>
          <p14:tracePt t="330266" x="7969250" y="3975100"/>
          <p14:tracePt t="330300" x="7969250" y="3987800"/>
          <p14:tracePt t="330316" x="7969250" y="4006850"/>
          <p14:tracePt t="330333" x="7962900" y="4038600"/>
          <p14:tracePt t="330350" x="7918450" y="4064000"/>
          <p14:tracePt t="330367" x="7874000" y="4076700"/>
          <p14:tracePt t="330383" x="7842250" y="4089400"/>
          <p14:tracePt t="330400" x="7791450" y="4102100"/>
          <p14:tracePt t="330421" x="7747000" y="4102100"/>
          <p14:tracePt t="330433" x="7715250" y="4102100"/>
          <p14:tracePt t="330443" x="7696200" y="4108450"/>
          <p14:tracePt t="330446" x="7670800" y="4108450"/>
          <p14:tracePt t="330452" x="7651750" y="4108450"/>
          <p14:tracePt t="330468" x="7613650" y="4095750"/>
          <p14:tracePt t="330487" x="7581900" y="4083050"/>
          <p14:tracePt t="330501" x="7562850" y="4070350"/>
          <p14:tracePt t="330517" x="7543800" y="4051300"/>
          <p14:tracePt t="330536" x="7524750" y="4006850"/>
          <p14:tracePt t="330550" x="7505700" y="3949700"/>
          <p14:tracePt t="330566" x="7486650" y="3886200"/>
          <p14:tracePt t="330584" x="7486650" y="3854450"/>
          <p14:tracePt t="330600" x="7486650" y="3835400"/>
          <p14:tracePt t="330617" x="7493000" y="3810000"/>
          <p14:tracePt t="330633" x="7499350" y="3765550"/>
          <p14:tracePt t="330655" x="7505700" y="3695700"/>
          <p14:tracePt t="330667" x="7512050" y="3683000"/>
          <p14:tracePt t="330687" x="7531100" y="3663950"/>
          <p14:tracePt t="330700" x="7569200" y="3663950"/>
          <p14:tracePt t="330717" x="7620000" y="3657600"/>
          <p14:tracePt t="330733" x="7689850" y="3651250"/>
          <p14:tracePt t="330752" x="7759700" y="3638550"/>
          <p14:tracePt t="330767" x="7829550" y="3638550"/>
          <p14:tracePt t="330783" x="7886700" y="3638550"/>
          <p14:tracePt t="330800" x="7943850" y="3644900"/>
          <p14:tracePt t="330817" x="8001000" y="3651250"/>
          <p14:tracePt t="330820" x="8020050" y="3651250"/>
          <p14:tracePt t="330834" x="8045450" y="3651250"/>
          <p14:tracePt t="330850" x="8083550" y="3651250"/>
          <p14:tracePt t="330867" x="8102600" y="3657600"/>
          <p14:tracePt t="330875" x="8108950" y="3663950"/>
          <p14:tracePt t="330892" x="8134350" y="3727450"/>
          <p14:tracePt t="330904" x="8140700" y="3759200"/>
          <p14:tracePt t="330917" x="8153400" y="3816350"/>
          <p14:tracePt t="330935" x="8153400" y="3879850"/>
          <p14:tracePt t="330950" x="8153400" y="3930650"/>
          <p14:tracePt t="330967" x="8108950" y="3987800"/>
          <p14:tracePt t="330983" x="8039100" y="4019550"/>
          <p14:tracePt t="331001" x="7962900" y="4038600"/>
          <p14:tracePt t="331017" x="7867650" y="4051300"/>
          <p14:tracePt t="331033" x="7772400" y="4051300"/>
          <p14:tracePt t="331050" x="7670800" y="4057650"/>
          <p14:tracePt t="331069" x="7531100" y="4083050"/>
          <p14:tracePt t="331084" x="7480300" y="4102100"/>
          <p14:tracePt t="331100" x="7296150" y="4210050"/>
          <p14:tracePt t="331117" x="7150100" y="4279900"/>
          <p14:tracePt t="331133" x="7010400" y="4330700"/>
          <p14:tracePt t="331150" x="6845300" y="4387850"/>
          <p14:tracePt t="331167" x="6648450" y="4445000"/>
          <p14:tracePt t="331185" x="6464300" y="4502150"/>
          <p14:tracePt t="331200" x="6343650" y="4546600"/>
          <p14:tracePt t="331217" x="6286500" y="4559300"/>
          <p14:tracePt t="331233" x="6248400" y="4559300"/>
          <p14:tracePt t="331252" x="6203950" y="4559300"/>
          <p14:tracePt t="331267" x="6140450" y="4559300"/>
          <p14:tracePt t="331283" x="6064250" y="4565650"/>
          <p14:tracePt t="331287" x="6032500" y="4578350"/>
          <p14:tracePt t="331300" x="5975350" y="4584700"/>
          <p14:tracePt t="331317" x="5905500" y="4584700"/>
          <p14:tracePt t="331334" x="5829300" y="4584700"/>
          <p14:tracePt t="331350" x="5721350" y="4584700"/>
          <p14:tracePt t="331367" x="5613400" y="4584700"/>
          <p14:tracePt t="331383" x="5537200" y="4591050"/>
          <p14:tracePt t="331405" x="5511800" y="4603750"/>
          <p14:tracePt t="331417" x="5505450" y="4610100"/>
          <p14:tracePt t="331435" x="5505450" y="4616450"/>
          <p14:tracePt t="331548" x="5505450" y="4610100"/>
          <p14:tracePt t="331560" x="5505450" y="4603750"/>
          <p14:tracePt t="331567" x="5505450" y="4597400"/>
          <p14:tracePt t="331600" x="5505450" y="4591050"/>
          <p14:tracePt t="331617" x="5505450" y="4572000"/>
          <p14:tracePt t="331633" x="5505450" y="4559300"/>
          <p14:tracePt t="331638" x="5518150" y="4546600"/>
          <p14:tracePt t="331650" x="5524500" y="4533900"/>
          <p14:tracePt t="331667" x="5549900" y="4514850"/>
          <p14:tracePt t="331670" x="5575300" y="4502150"/>
          <p14:tracePt t="331686" x="5727700" y="4464050"/>
          <p14:tracePt t="331700" x="5956300" y="4387850"/>
          <p14:tracePt t="331717" x="6229350" y="4298950"/>
          <p14:tracePt t="331733" x="6508750" y="4203700"/>
          <p14:tracePt t="331751" x="6718300" y="4152900"/>
          <p14:tracePt t="331767" x="6921500" y="4152900"/>
          <p14:tracePt t="331783" x="7124700" y="4152900"/>
          <p14:tracePt t="331800" x="7321550" y="4140200"/>
          <p14:tracePt t="331816" x="7454900" y="4083050"/>
          <p14:tracePt t="331833" x="7505700" y="4006850"/>
          <p14:tracePt t="331850" x="7505700" y="3962400"/>
          <p14:tracePt t="331852" x="7505700" y="3949700"/>
          <p14:tracePt t="331866" x="7499350" y="3949700"/>
          <p14:tracePt t="331981" x="7493000" y="3949700"/>
          <p14:tracePt t="332100" x="7512050" y="3962400"/>
          <p14:tracePt t="332108" x="7569200" y="3962400"/>
          <p14:tracePt t="332118" x="7658100" y="3962400"/>
          <p14:tracePt t="332133" x="7829550" y="3937000"/>
          <p14:tracePt t="332154" x="7943850" y="3905250"/>
          <p14:tracePt t="332168" x="7988300" y="3892550"/>
          <p14:tracePt t="332183" x="8039100" y="3892550"/>
          <p14:tracePt t="332200" x="8051800" y="3924300"/>
          <p14:tracePt t="332217" x="8058150" y="3930650"/>
          <p14:tracePt t="332220" x="8070850" y="3937000"/>
          <p14:tracePt t="332233" x="8096250" y="3943350"/>
          <p14:tracePt t="332253" x="8153400" y="3949700"/>
          <p14:tracePt t="332257" x="8166100" y="3949700"/>
          <p14:tracePt t="332267" x="8185150" y="3943350"/>
          <p14:tracePt t="332283" x="8229600" y="3924300"/>
          <p14:tracePt t="332300" x="8280400" y="3924300"/>
          <p14:tracePt t="332318" x="8293100" y="3917950"/>
          <p14:tracePt t="332333" x="8299450" y="3917950"/>
          <p14:tracePt t="332350" x="8312150" y="3911600"/>
          <p14:tracePt t="332367" x="8318500" y="3905250"/>
          <p14:tracePt t="332385" x="8324850" y="3905250"/>
          <p14:tracePt t="332417" x="8324850" y="3898900"/>
          <p14:tracePt t="332437" x="8350250" y="3892550"/>
          <p14:tracePt t="332450" x="8362950" y="3886200"/>
          <p14:tracePt t="332467" x="8388350" y="3879850"/>
          <p14:tracePt t="332468" x="8401050" y="3873500"/>
          <p14:tracePt t="332483" x="8407400" y="3873500"/>
          <p14:tracePt t="332501" x="8426450" y="3867150"/>
          <p14:tracePt t="332517" x="8439150" y="3867150"/>
          <p14:tracePt t="332533" x="8464550" y="3867150"/>
          <p14:tracePt t="332550" x="8502650" y="3867150"/>
          <p14:tracePt t="332568" x="8547100" y="3860800"/>
          <p14:tracePt t="332583" x="8585200" y="3848100"/>
          <p14:tracePt t="332600" x="8610600" y="3835400"/>
          <p14:tracePt t="332617" x="8623300" y="3835400"/>
          <p14:tracePt t="332735" x="8616950" y="3835400"/>
          <p14:tracePt t="332740" x="8610600" y="3835400"/>
          <p14:tracePt t="332755" x="8604250" y="3835400"/>
          <p14:tracePt t="332767" x="8597900" y="3835400"/>
          <p14:tracePt t="333037" x="8604250" y="3835400"/>
          <p14:tracePt t="333101" x="8604250" y="3841750"/>
          <p14:tracePt t="333404" x="8623300" y="3841750"/>
          <p14:tracePt t="333413" x="8648700" y="3841750"/>
          <p14:tracePt t="333423" x="8667750" y="3841750"/>
          <p14:tracePt t="333437" x="8680450" y="3835400"/>
          <p14:tracePt t="333450" x="8699500" y="3829050"/>
          <p14:tracePt t="333467" x="8712200" y="3829050"/>
          <p14:tracePt t="333487" x="8731250" y="3829050"/>
          <p14:tracePt t="333502" x="8769350" y="3829050"/>
          <p14:tracePt t="333517" x="8807450" y="3829050"/>
          <p14:tracePt t="333533" x="8826500" y="3829050"/>
          <p14:tracePt t="333627" x="8820150" y="3829050"/>
          <p14:tracePt t="333636" x="8807450" y="3829050"/>
          <p14:tracePt t="333652" x="8775700" y="3829050"/>
          <p14:tracePt t="333667" x="8756650" y="3829050"/>
          <p14:tracePt t="333686" x="8705850" y="3829050"/>
          <p14:tracePt t="333695" x="8686800" y="3829050"/>
          <p14:tracePt t="333699" x="8667750" y="3829050"/>
          <p14:tracePt t="333717" x="8616950" y="3829050"/>
          <p14:tracePt t="333734" x="8559800" y="3829050"/>
          <p14:tracePt t="333753" x="8496300" y="3829050"/>
          <p14:tracePt t="333760" x="8458200" y="3829050"/>
          <p14:tracePt t="333767" x="8432800" y="3816350"/>
          <p14:tracePt t="333783" x="8382000" y="3803650"/>
          <p14:tracePt t="333800" x="8343900" y="3790950"/>
          <p14:tracePt t="333817" x="8305800" y="3771900"/>
          <p14:tracePt t="333833" x="8267700" y="3752850"/>
          <p14:tracePt t="333851" x="8248650" y="3746500"/>
          <p14:tracePt t="333855" x="8242300" y="3746500"/>
          <p14:tracePt t="333867" x="8235950" y="3746500"/>
          <p14:tracePt t="333908" x="8229600" y="3746500"/>
          <p14:tracePt t="333917" x="8223250" y="3746500"/>
          <p14:tracePt t="333935" x="8185150" y="3746500"/>
          <p14:tracePt t="333950" x="8121650" y="3746500"/>
          <p14:tracePt t="333967" x="8083550" y="3746500"/>
          <p14:tracePt t="333985" x="8070850" y="3746500"/>
          <p14:tracePt t="334053" x="8102600" y="3746500"/>
          <p14:tracePt t="334068" x="8147050" y="3746500"/>
          <p14:tracePt t="334084" x="8261350" y="3746500"/>
          <p14:tracePt t="334087" x="8331200" y="3746500"/>
          <p14:tracePt t="334100" x="8483600" y="3746500"/>
          <p14:tracePt t="334118" x="8623300" y="3746500"/>
          <p14:tracePt t="334134" x="8686800" y="3740150"/>
          <p14:tracePt t="334150" x="8718550" y="3740150"/>
          <p14:tracePt t="334171" x="8724900" y="3740150"/>
          <p14:tracePt t="334216" x="8724900" y="3733800"/>
          <p14:tracePt t="334221" x="8731250" y="3733800"/>
          <p14:tracePt t="334234" x="8743950" y="3733800"/>
          <p14:tracePt t="334252" x="8763000" y="3733800"/>
          <p14:tracePt t="334258" x="8769350" y="3733800"/>
          <p14:tracePt t="334268" x="8782050" y="3733800"/>
          <p14:tracePt t="334283" x="8788400" y="3733800"/>
          <p14:tracePt t="334300" x="8820150" y="3746500"/>
          <p14:tracePt t="334319" x="8839200" y="3765550"/>
          <p14:tracePt t="334333" x="8851900" y="3803650"/>
          <p14:tracePt t="334350" x="8851900" y="3854450"/>
          <p14:tracePt t="334367" x="8851900" y="3917950"/>
          <p14:tracePt t="334377" x="8851900" y="3949700"/>
          <p14:tracePt t="334393" x="8851900" y="3994150"/>
          <p14:tracePt t="334404" x="8845550" y="4013200"/>
          <p14:tracePt t="334417" x="8820150" y="4038600"/>
          <p14:tracePt t="334435" x="8794750" y="4076700"/>
          <p14:tracePt t="334450" x="8756650" y="4095750"/>
          <p14:tracePt t="334467" x="8724900" y="4121150"/>
          <p14:tracePt t="334483" x="8699500" y="4133850"/>
          <p14:tracePt t="334489" x="8686800" y="4133850"/>
          <p14:tracePt t="334502" x="8655050" y="4140200"/>
          <p14:tracePt t="334517" x="8629650" y="4140200"/>
          <p14:tracePt t="334533" x="8604250" y="4140200"/>
          <p14:tracePt t="334550" x="8572500" y="4140200"/>
          <p14:tracePt t="334567" x="8528050" y="4127500"/>
          <p14:tracePt t="334583" x="8477250" y="4108450"/>
          <p14:tracePt t="334600" x="8432800" y="4089400"/>
          <p14:tracePt t="334617" x="8394700" y="4070350"/>
          <p14:tracePt t="334633" x="8362950" y="4038600"/>
          <p14:tracePt t="334639" x="8350250" y="4019550"/>
          <p14:tracePt t="334650" x="8337550" y="4000500"/>
          <p14:tracePt t="334667" x="8318500" y="3968750"/>
          <p14:tracePt t="334671" x="8312150" y="3949700"/>
          <p14:tracePt t="334687" x="8305800" y="3917950"/>
          <p14:tracePt t="334700" x="8293100" y="3886200"/>
          <p14:tracePt t="334717" x="8293100" y="3848100"/>
          <p14:tracePt t="334736" x="8286750" y="3803650"/>
          <p14:tracePt t="334752" x="8286750" y="3746500"/>
          <p14:tracePt t="334767" x="8286750" y="3727450"/>
          <p14:tracePt t="334783" x="8305800" y="3702050"/>
          <p14:tracePt t="334800" x="8350250" y="3676650"/>
          <p14:tracePt t="334816" x="8401050" y="3651250"/>
          <p14:tracePt t="334833" x="8464550" y="3632200"/>
          <p14:tracePt t="334850" x="8528050" y="3613150"/>
          <p14:tracePt t="334867" x="8585200" y="3613150"/>
          <p14:tracePt t="334872" x="8616950" y="3613150"/>
          <p14:tracePt t="334884" x="8642350" y="3613150"/>
          <p14:tracePt t="334900" x="8705850" y="3613150"/>
          <p14:tracePt t="334920" x="8718550" y="3613150"/>
          <p14:tracePt t="334937" x="8743950" y="3625850"/>
          <p14:tracePt t="334950" x="8775700" y="3644900"/>
          <p14:tracePt t="334967" x="8801100" y="3663950"/>
          <p14:tracePt t="334983" x="8807450" y="3695700"/>
          <p14:tracePt t="335002" x="8820150" y="3733800"/>
          <p14:tracePt t="335005" x="8820150" y="3759200"/>
          <p14:tracePt t="335017" x="8820150" y="3790950"/>
          <p14:tracePt t="335034" x="8820150" y="3835400"/>
          <p14:tracePt t="335050" x="8820150" y="3873500"/>
          <p14:tracePt t="335053" x="8813800" y="3898900"/>
          <p14:tracePt t="335067" x="8801100" y="3924300"/>
          <p14:tracePt t="335083" x="8769350" y="3956050"/>
          <p14:tracePt t="335100" x="8750300" y="3975100"/>
          <p14:tracePt t="335301" x="8743950" y="3975100"/>
          <p14:tracePt t="335316" x="8737600" y="3975100"/>
          <p14:tracePt t="335341" x="8737600" y="3981450"/>
          <p14:tracePt t="335350" x="8731250" y="3987800"/>
          <p14:tracePt t="335367" x="8724900" y="4000500"/>
          <p14:tracePt t="335387" x="8718550" y="4000500"/>
          <p14:tracePt t="335400" x="8718550" y="4006850"/>
          <p14:tracePt t="335548" x="8718550" y="4000500"/>
          <p14:tracePt t="335565" x="8718550" y="3994150"/>
          <p14:tracePt t="335583" x="8718550" y="3981450"/>
          <p14:tracePt t="335600" x="8712200" y="3962400"/>
          <p14:tracePt t="335661" x="8705850" y="3962400"/>
          <p14:tracePt t="335725" x="8699500" y="3962400"/>
          <p14:tracePt t="335733" x="8693150" y="3962400"/>
          <p14:tracePt t="335756" x="8686800" y="3962400"/>
          <p14:tracePt t="335767" x="8680450" y="3956050"/>
          <p14:tracePt t="335783" x="8680450" y="3937000"/>
          <p14:tracePt t="335801" x="8680450" y="3930650"/>
          <p14:tracePt t="335892" x="8686800" y="3930650"/>
          <p14:tracePt t="335905" x="8693150" y="3930650"/>
          <p14:tracePt t="336065" x="8686800" y="3930650"/>
          <p14:tracePt t="336070" x="8680450" y="3930650"/>
          <p14:tracePt t="336083" x="8680450" y="3937000"/>
          <p14:tracePt t="336316" x="8674100" y="3937000"/>
          <p14:tracePt t="336327" x="8655050" y="3943350"/>
          <p14:tracePt t="336334" x="8642350" y="3943350"/>
          <p14:tracePt t="336350" x="8616950" y="3956050"/>
          <p14:tracePt t="336367" x="8597900" y="3962400"/>
          <p14:tracePt t="336383" x="8572500" y="3968750"/>
          <p14:tracePt t="336400" x="8547100" y="3975100"/>
          <p14:tracePt t="336417" x="8540750" y="3975100"/>
          <p14:tracePt t="336436" x="8534400" y="3975100"/>
          <p14:tracePt t="336442" x="8521700" y="3975100"/>
          <p14:tracePt t="336450" x="8502650" y="3975100"/>
          <p14:tracePt t="336466" x="8451850" y="3975100"/>
          <p14:tracePt t="336468" x="8420100" y="3975100"/>
          <p14:tracePt t="336483" x="8382000" y="3975100"/>
          <p14:tracePt t="336502" x="8324850" y="3981450"/>
          <p14:tracePt t="336517" x="8312150" y="3987800"/>
          <p14:tracePt t="336533" x="8305800" y="3987800"/>
          <p14:tracePt t="336566" x="8286750" y="3981450"/>
          <p14:tracePt t="336583" x="8267700" y="3975100"/>
          <p14:tracePt t="336600" x="8261350" y="3975100"/>
          <p14:tracePt t="336616" x="8261350" y="3968750"/>
          <p14:tracePt t="336633" x="8255000" y="3962400"/>
          <p14:tracePt t="336654" x="8223250" y="3956050"/>
          <p14:tracePt t="336667" x="8216900" y="3956050"/>
          <p14:tracePt t="336686" x="8166100" y="3956050"/>
          <p14:tracePt t="336695" x="8153400" y="3956050"/>
          <p14:tracePt t="336704" x="8147050" y="3956050"/>
          <p14:tracePt t="336719" x="8140700" y="3956050"/>
          <p14:tracePt t="336734" x="8134350" y="3956050"/>
          <p14:tracePt t="336752" x="8134350" y="3943350"/>
          <p14:tracePt t="336767" x="8115300" y="3937000"/>
          <p14:tracePt t="336783" x="8077200" y="3937000"/>
          <p14:tracePt t="336800" x="8032750" y="3937000"/>
          <p14:tracePt t="336817" x="8001000" y="3937000"/>
          <p14:tracePt t="336833" x="7981950" y="3937000"/>
          <p14:tracePt t="336850" x="7956550" y="3937000"/>
          <p14:tracePt t="336867" x="7937500" y="3937000"/>
          <p14:tracePt t="336873" x="7931150" y="3937000"/>
          <p14:tracePt t="336889" x="7924800" y="3937000"/>
          <p14:tracePt t="337095" x="7918450" y="3937000"/>
          <p14:tracePt t="337100" x="7912100" y="3930650"/>
          <p14:tracePt t="337133" x="7791450" y="3930650"/>
          <p14:tracePt t="337154" x="7670800" y="3930650"/>
          <p14:tracePt t="337171" x="7531100" y="3930650"/>
          <p14:tracePt t="337186" x="7397750" y="3930650"/>
          <p14:tracePt t="337193" x="7346950" y="3930650"/>
          <p14:tracePt t="337200" x="7315200" y="3930650"/>
          <p14:tracePt t="337217" x="7277100" y="3930650"/>
          <p14:tracePt t="337295" x="7264400" y="3924300"/>
          <p14:tracePt t="337301" x="7245350" y="3924300"/>
          <p14:tracePt t="337316" x="7226300" y="3924300"/>
          <p14:tracePt t="337333" x="7207250" y="3924300"/>
          <p14:tracePt t="337350" x="7188200" y="3924300"/>
          <p14:tracePt t="337367" x="7181850" y="3924300"/>
          <p14:tracePt t="337376" x="7175500" y="3924300"/>
          <p14:tracePt t="337452" x="7175500" y="3917950"/>
          <p14:tracePt t="337488" x="7175500" y="3911600"/>
          <p14:tracePt t="337509" x="7181850" y="3905250"/>
          <p14:tracePt t="337717" x="7156450" y="3911600"/>
          <p14:tracePt t="337725" x="7099300" y="3943350"/>
          <p14:tracePt t="337733" x="7023100" y="3981450"/>
          <p14:tracePt t="337752" x="6788150" y="4140200"/>
          <p14:tracePt t="337767" x="6559550" y="4330700"/>
          <p14:tracePt t="337783" x="6413500" y="4470400"/>
          <p14:tracePt t="337800" x="6292850" y="4572000"/>
          <p14:tracePt t="337816" x="6223000" y="4673600"/>
          <p14:tracePt t="337834" x="6140450" y="4718050"/>
          <p14:tracePt t="337850" x="6083300" y="4743450"/>
          <p14:tracePt t="337853" x="6064250" y="4756150"/>
          <p14:tracePt t="337867" x="6057900" y="4768850"/>
          <p14:tracePt t="337883" x="6057900" y="4781550"/>
          <p14:tracePt t="337887" x="6064250" y="4781550"/>
          <p14:tracePt t="337903" x="6089650" y="4781550"/>
          <p14:tracePt t="337919" x="6121400" y="4781550"/>
          <p14:tracePt t="337968" x="6096000" y="4781550"/>
          <p14:tracePt t="337983" x="6089650" y="4781550"/>
          <p14:tracePt t="338001" x="6083300" y="4781550"/>
          <p14:tracePt t="338053" x="6096000" y="4781550"/>
          <p14:tracePt t="338100" x="6096000" y="4787900"/>
          <p14:tracePt t="338191" x="6096000" y="4794250"/>
          <p14:tracePt t="338197" x="6096000" y="4800600"/>
          <p14:tracePt t="338217" x="6070600" y="4800600"/>
          <p14:tracePt t="338233" x="5981700" y="4826000"/>
          <p14:tracePt t="338253" x="5873750" y="4864100"/>
          <p14:tracePt t="338267" x="5715000" y="4908550"/>
          <p14:tracePt t="338284" x="5537200" y="4972050"/>
          <p14:tracePt t="338300" x="5207000" y="5073650"/>
          <p14:tracePt t="338317" x="4997450" y="5137150"/>
          <p14:tracePt t="338333" x="4813300" y="5207000"/>
          <p14:tracePt t="338350" x="4692650" y="5251450"/>
          <p14:tracePt t="338367" x="4635500" y="5276850"/>
          <p14:tracePt t="338386" x="4622800" y="5276850"/>
          <p14:tracePt t="338403" x="4616450" y="5270500"/>
          <p14:tracePt t="338405" x="4616450" y="5264150"/>
          <p14:tracePt t="338417" x="4616450" y="5257800"/>
          <p14:tracePt t="338435" x="4616450" y="5251450"/>
          <p14:tracePt t="338467" x="4616450" y="5245100"/>
          <p14:tracePt t="338484" x="4648200" y="5232400"/>
          <p14:tracePt t="338502" x="4718050" y="5181600"/>
          <p14:tracePt t="338517" x="4756150" y="5149850"/>
          <p14:tracePt t="338533" x="4800600" y="5130800"/>
          <p14:tracePt t="338550" x="4864100" y="5092700"/>
          <p14:tracePt t="338566" x="4991100" y="5054600"/>
          <p14:tracePt t="338583" x="5130800" y="4997450"/>
          <p14:tracePt t="338600" x="5295900" y="4946650"/>
          <p14:tracePt t="338617" x="5480050" y="4851400"/>
          <p14:tracePt t="338624" x="5562600" y="4787900"/>
          <p14:tracePt t="338634" x="5626100" y="4711700"/>
          <p14:tracePt t="338650" x="5778500" y="4559300"/>
          <p14:tracePt t="338656" x="5861050" y="4508500"/>
          <p14:tracePt t="338670" x="6032500" y="4451350"/>
          <p14:tracePt t="338683" x="6127750" y="4419600"/>
          <p14:tracePt t="338700" x="6400800" y="4375150"/>
          <p14:tracePt t="338717" x="6559550" y="4324350"/>
          <p14:tracePt t="338737" x="6680200" y="4241800"/>
          <p14:tracePt t="338740" x="6731000" y="4197350"/>
          <p14:tracePt t="338753" x="6762750" y="4152900"/>
          <p14:tracePt t="338767" x="6858000" y="4102100"/>
          <p14:tracePt t="338783" x="6915150" y="4083050"/>
          <p14:tracePt t="338800" x="6965950" y="4083050"/>
          <p14:tracePt t="338817" x="7010400" y="4076700"/>
          <p14:tracePt t="338834" x="7042150" y="4051300"/>
          <p14:tracePt t="338850" x="7061200" y="4019550"/>
          <p14:tracePt t="338867" x="7061200" y="3987800"/>
          <p14:tracePt t="338878" x="7061200" y="3975100"/>
          <p14:tracePt t="338908" x="7048500" y="3987800"/>
          <p14:tracePt t="338918" x="7029450" y="3987800"/>
          <p14:tracePt t="338934" x="7016750" y="3987800"/>
          <p14:tracePt t="338950" x="7016750" y="3994150"/>
          <p14:tracePt t="339014" x="7029450" y="3994150"/>
          <p14:tracePt t="339033" x="7112000" y="3987800"/>
          <p14:tracePt t="339050" x="7200900" y="3949700"/>
          <p14:tracePt t="339070" x="7308850" y="3905250"/>
          <p14:tracePt t="339084" x="7327900" y="3898900"/>
          <p14:tracePt t="339100" x="7346950" y="3892550"/>
          <p14:tracePt t="339194" x="7366000" y="3892550"/>
          <p14:tracePt t="339201" x="7385050" y="3892550"/>
          <p14:tracePt t="339217" x="7410450" y="3892550"/>
          <p14:tracePt t="339233" x="7429500" y="3892550"/>
          <p14:tracePt t="339252" x="7448550" y="3892550"/>
          <p14:tracePt t="339267" x="7454900" y="3892550"/>
          <p14:tracePt t="339283" x="7454900" y="3898900"/>
          <p14:tracePt t="339300" x="7473950" y="3937000"/>
          <p14:tracePt t="339321" x="7480300" y="3956050"/>
          <p14:tracePt t="339333" x="7467600" y="3968750"/>
          <p14:tracePt t="339350" x="7429500" y="3981450"/>
          <p14:tracePt t="339367" x="7366000" y="3994150"/>
          <p14:tracePt t="339384" x="7315200" y="4013200"/>
          <p14:tracePt t="339403" x="7296150" y="4019550"/>
          <p14:tracePt t="339421" x="7283450" y="4025900"/>
          <p14:tracePt t="339437" x="7270750" y="4032250"/>
          <p14:tracePt t="339450" x="7245350" y="4032250"/>
          <p14:tracePt t="339469" x="7207250" y="4038600"/>
          <p14:tracePt t="339483" x="7194550" y="4038600"/>
          <p14:tracePt t="339503" x="7169150" y="4051300"/>
          <p14:tracePt t="339517" x="7150100" y="4064000"/>
          <p14:tracePt t="339533" x="7118350" y="4070350"/>
          <p14:tracePt t="339550" x="7080250" y="4070350"/>
          <p14:tracePt t="339567" x="7035800" y="4070350"/>
          <p14:tracePt t="339584" x="6985000" y="4070350"/>
          <p14:tracePt t="339600" x="6946900" y="4070350"/>
          <p14:tracePt t="339617" x="6908800" y="4070350"/>
          <p14:tracePt t="339633" x="6870700" y="4038600"/>
          <p14:tracePt t="339639" x="6858000" y="4019550"/>
          <p14:tracePt t="339650" x="6838950" y="4006850"/>
          <p14:tracePt t="339667" x="6813550" y="3975100"/>
          <p14:tracePt t="339670" x="6794500" y="3962400"/>
          <p14:tracePt t="339687" x="6775450" y="3943350"/>
          <p14:tracePt t="339700" x="6762750" y="3917950"/>
          <p14:tracePt t="339717" x="6743700" y="3873500"/>
          <p14:tracePt t="339734" x="6737350" y="3816350"/>
          <p14:tracePt t="339752" x="6737350" y="3746500"/>
          <p14:tracePt t="339767" x="6737350" y="3689350"/>
          <p14:tracePt t="339783" x="6737350" y="3644900"/>
          <p14:tracePt t="339800" x="6737350" y="3594100"/>
          <p14:tracePt t="339817" x="6756400" y="3549650"/>
          <p14:tracePt t="339819" x="6756400" y="3524250"/>
          <p14:tracePt t="339834" x="6775450" y="3511550"/>
          <p14:tracePt t="339850" x="6794500" y="3492500"/>
          <p14:tracePt t="339853" x="6807200" y="3486150"/>
          <p14:tracePt t="339867" x="6813550" y="3479800"/>
          <p14:tracePt t="339876" x="6826250" y="3479800"/>
          <p14:tracePt t="339879" x="6845300" y="3479800"/>
          <p14:tracePt t="339888" x="6858000" y="3473450"/>
          <p14:tracePt t="339900" x="6908800" y="3473450"/>
          <p14:tracePt t="339917" x="6965950" y="3473450"/>
          <p14:tracePt t="339936" x="7048500" y="3473450"/>
          <p14:tracePt t="339950" x="7124700" y="3473450"/>
          <p14:tracePt t="339967" x="7181850" y="3473450"/>
          <p14:tracePt t="339983" x="7226300" y="3473450"/>
          <p14:tracePt t="340002" x="7264400" y="3492500"/>
          <p14:tracePt t="340007" x="7283450" y="3505200"/>
          <p14:tracePt t="340017" x="7302500" y="3517900"/>
          <p14:tracePt t="340034" x="7334250" y="3543300"/>
          <p14:tracePt t="340050" x="7359650" y="3581400"/>
          <p14:tracePt t="340067" x="7385050" y="3625850"/>
          <p14:tracePt t="340068" x="7404100" y="3657600"/>
          <p14:tracePt t="340083" x="7416800" y="3683000"/>
          <p14:tracePt t="340100" x="7448550" y="3746500"/>
          <p14:tracePt t="340117" x="7454900" y="3790950"/>
          <p14:tracePt t="340133" x="7454900" y="3854450"/>
          <p14:tracePt t="340150" x="7429500" y="3943350"/>
          <p14:tracePt t="340170" x="7359650" y="4032250"/>
          <p14:tracePt t="340185" x="7270750" y="4102100"/>
          <p14:tracePt t="340189" x="7232650" y="4127500"/>
          <p14:tracePt t="340202" x="7200900" y="4152900"/>
          <p14:tracePt t="340217" x="7131050" y="4178300"/>
          <p14:tracePt t="340234" x="7054850" y="4197350"/>
          <p14:tracePt t="340252" x="6985000" y="4203700"/>
          <p14:tracePt t="340256" x="6953250" y="4203700"/>
          <p14:tracePt t="340267" x="6915150" y="4203700"/>
          <p14:tracePt t="340284" x="6756400" y="4203700"/>
          <p14:tracePt t="340300" x="6604000" y="4248150"/>
          <p14:tracePt t="340316" x="6426200" y="4305300"/>
          <p14:tracePt t="340333" x="6235700" y="4375150"/>
          <p14:tracePt t="340350" x="6089650" y="4425950"/>
          <p14:tracePt t="340367" x="5962650" y="4470400"/>
          <p14:tracePt t="340384" x="5867400" y="4502150"/>
          <p14:tracePt t="340404" x="5778500" y="4527550"/>
          <p14:tracePt t="340417" x="5715000" y="4546600"/>
          <p14:tracePt t="340437" x="5683250" y="4559300"/>
          <p14:tracePt t="340451" x="5657850" y="4572000"/>
          <p14:tracePt t="340467" x="5626100" y="4578350"/>
          <p14:tracePt t="340489" x="5581650" y="4591050"/>
          <p14:tracePt t="340496" x="5575300" y="4597400"/>
          <p14:tracePt t="340502" x="5556250" y="4597400"/>
          <p14:tracePt t="340508" x="5543550" y="4603750"/>
          <p14:tracePt t="340517" x="5524500" y="4603750"/>
          <p14:tracePt t="340533" x="5486400" y="4610100"/>
          <p14:tracePt t="340550" x="5454650" y="4610100"/>
          <p14:tracePt t="340569" x="5422900" y="4610100"/>
          <p14:tracePt t="340572" x="5410200" y="4610100"/>
          <p14:tracePt t="340584" x="5397500" y="4610100"/>
          <p14:tracePt t="340600" x="5372100" y="4610100"/>
          <p14:tracePt t="340617" x="5334000" y="4610100"/>
          <p14:tracePt t="340636" x="5295900" y="4610100"/>
          <p14:tracePt t="340650" x="5251450" y="4610100"/>
          <p14:tracePt t="340668" x="5207000" y="4610100"/>
          <p14:tracePt t="340686" x="5194300" y="4610100"/>
          <p14:tracePt t="340703" x="5187950" y="4597400"/>
          <p14:tracePt t="340717" x="5175250" y="4591050"/>
          <p14:tracePt t="340733" x="5168900" y="4584700"/>
          <p14:tracePt t="340769" x="5162550" y="4584700"/>
          <p14:tracePt t="340798" x="5175250" y="4584700"/>
          <p14:tracePt t="340819" x="5283200" y="4584700"/>
          <p14:tracePt t="340834" x="5391150" y="4584700"/>
          <p14:tracePt t="340850" x="5492750" y="4584700"/>
          <p14:tracePt t="340867" x="5562600" y="4584700"/>
          <p14:tracePt t="340873" x="5568950" y="4584700"/>
          <p14:tracePt t="340900" x="5511800" y="4584700"/>
          <p14:tracePt t="340920" x="5435600" y="4584700"/>
          <p14:tracePt t="340937" x="5353050" y="4584700"/>
          <p14:tracePt t="340950" x="5289550" y="4584700"/>
          <p14:tracePt t="340967" x="5226050" y="4584700"/>
          <p14:tracePt t="340983" x="5187950" y="4584700"/>
          <p14:tracePt t="341017" x="5187950" y="4578350"/>
          <p14:tracePt t="341033" x="5219700" y="4578350"/>
          <p14:tracePt t="341050" x="5302250" y="4578350"/>
          <p14:tracePt t="341067" x="5372100" y="4578350"/>
          <p14:tracePt t="341068" x="5403850" y="4578350"/>
          <p14:tracePt t="341083" x="5429250" y="4578350"/>
          <p14:tracePt t="341100" x="5454650" y="4578350"/>
          <p14:tracePt t="341133" x="5422900" y="4578350"/>
          <p14:tracePt t="341155" x="5359400" y="4578350"/>
          <p14:tracePt t="341167" x="5289550" y="4578350"/>
          <p14:tracePt t="341187" x="5251450" y="4578350"/>
          <p14:tracePt t="341200" x="5238750" y="4578350"/>
          <p14:tracePt t="341221" x="5245100" y="4578350"/>
          <p14:tracePt t="341233" x="5270500" y="4578350"/>
          <p14:tracePt t="341252" x="5334000" y="4578350"/>
          <p14:tracePt t="341267" x="5410200" y="4578350"/>
          <p14:tracePt t="341284" x="5454650" y="4578350"/>
          <p14:tracePt t="341300" x="5461000" y="4578350"/>
          <p14:tracePt t="341317" x="5448300" y="4578350"/>
          <p14:tracePt t="341333" x="5410200" y="4578350"/>
          <p14:tracePt t="341350" x="5372100" y="4578350"/>
          <p14:tracePt t="341367" x="5359400" y="4578350"/>
          <p14:tracePt t="341385" x="5372100" y="4578350"/>
          <p14:tracePt t="341400" x="5391150" y="4572000"/>
          <p14:tracePt t="341417" x="5473700" y="4546600"/>
          <p14:tracePt t="341436" x="5600700" y="4502150"/>
          <p14:tracePt t="341450" x="5765800" y="4425950"/>
          <p14:tracePt t="341467" x="5943600" y="4311650"/>
          <p14:tracePt t="341468" x="6045200" y="4241800"/>
          <p14:tracePt t="341484" x="6153150" y="4178300"/>
          <p14:tracePt t="341502" x="6426200" y="4000500"/>
          <p14:tracePt t="341517" x="6553200" y="3949700"/>
          <p14:tracePt t="341533" x="6642100" y="3924300"/>
          <p14:tracePt t="341550" x="6711950" y="3898900"/>
          <p14:tracePt t="341567" x="6775450" y="3867150"/>
          <p14:tracePt t="341584" x="6819900" y="3822700"/>
          <p14:tracePt t="341600" x="6864350" y="3765550"/>
          <p14:tracePt t="341605" x="6883400" y="3740150"/>
          <p14:tracePt t="341617" x="6896100" y="3721100"/>
          <p14:tracePt t="341633" x="6915150" y="3702050"/>
          <p14:tracePt t="341650" x="6921500" y="3702050"/>
          <p14:tracePt t="341669" x="6965950" y="3689350"/>
          <p14:tracePt t="341684" x="6991350" y="3683000"/>
          <p14:tracePt t="341700" x="7048500" y="3676650"/>
          <p14:tracePt t="341717" x="7092950" y="3676650"/>
          <p14:tracePt t="341751" x="7092950" y="3670300"/>
          <p14:tracePt t="341844" x="7086600" y="3670300"/>
          <p14:tracePt t="341924" x="7092950" y="3676650"/>
          <p14:tracePt t="341939" x="7092950" y="3683000"/>
          <p14:tracePt t="341989" x="7092950" y="3695700"/>
          <p14:tracePt t="342001" x="7092950" y="3702050"/>
          <p14:tracePt t="342005" x="7080250" y="3702050"/>
          <p14:tracePt t="342017" x="7067550" y="3702050"/>
          <p14:tracePt t="342033" x="7048500" y="3702050"/>
          <p14:tracePt t="342050" x="7029450" y="3702050"/>
          <p14:tracePt t="342067" x="7023100" y="3702050"/>
          <p14:tracePt t="342067" x="7016750" y="3702050"/>
          <p14:tracePt t="342092" x="7010400" y="3702050"/>
          <p14:tracePt t="342128" x="7004050" y="3702050"/>
          <p14:tracePt t="342140" x="7004050" y="3695700"/>
          <p14:tracePt t="342149" x="6991350" y="3689350"/>
          <p14:tracePt t="342156" x="6985000" y="3689350"/>
          <p14:tracePt t="342167" x="6978650" y="3683000"/>
          <p14:tracePt t="342185" x="6972300" y="3670300"/>
          <p14:tracePt t="342200" x="6972300" y="3657600"/>
          <p14:tracePt t="342217" x="6972300" y="3651250"/>
          <p14:tracePt t="342234" x="6972300" y="3644900"/>
          <p14:tracePt t="342236" x="6972300" y="3638550"/>
          <p14:tracePt t="342266" x="6978650" y="3638550"/>
          <p14:tracePt t="342284" x="6991350" y="3619500"/>
          <p14:tracePt t="342300" x="7004050" y="3600450"/>
          <p14:tracePt t="342318" x="7016750" y="3587750"/>
          <p14:tracePt t="342334" x="7029450" y="3587750"/>
          <p14:tracePt t="342350" x="7042150" y="3581400"/>
          <p14:tracePt t="342367" x="7067550" y="3575050"/>
          <p14:tracePt t="342374" x="7086600" y="3575050"/>
          <p14:tracePt t="342383" x="7105650" y="3562350"/>
          <p14:tracePt t="342400" x="7156450" y="3549650"/>
          <p14:tracePt t="342421" x="7200900" y="3530600"/>
          <p14:tracePt t="342424" x="7219950" y="3530600"/>
          <p14:tracePt t="342434" x="7232650" y="3524250"/>
          <p14:tracePt t="342444" x="7239000" y="3524250"/>
          <p14:tracePt t="342450" x="7251700" y="3524250"/>
          <p14:tracePt t="342455" x="7264400" y="3524250"/>
          <p14:tracePt t="342467" x="7277100" y="3517900"/>
          <p14:tracePt t="342484" x="7296150" y="3517900"/>
          <p14:tracePt t="342489" x="7308850" y="3511550"/>
          <p14:tracePt t="342502" x="7340600" y="3511550"/>
          <p14:tracePt t="342517" x="7378700" y="3511550"/>
          <p14:tracePt t="342533" x="7410450" y="3511550"/>
          <p14:tracePt t="342550" x="7442200" y="3511550"/>
          <p14:tracePt t="342567" x="7461250" y="3511550"/>
          <p14:tracePt t="342583" x="7480300" y="3511550"/>
          <p14:tracePt t="342600" x="7486650" y="3524250"/>
          <p14:tracePt t="342617" x="7493000" y="3530600"/>
          <p14:tracePt t="342633" x="7499350" y="3536950"/>
          <p14:tracePt t="342654" x="7499350" y="3549650"/>
          <p14:tracePt t="342667" x="7505700" y="3556000"/>
          <p14:tracePt t="342686" x="7505700" y="3587750"/>
          <p14:tracePt t="342693" x="7505700" y="3600450"/>
          <p14:tracePt t="342703" x="7505700" y="3613150"/>
          <p14:tracePt t="342717" x="7505700" y="3638550"/>
          <p14:tracePt t="342734" x="7505700" y="3657600"/>
          <p14:tracePt t="342752" x="7505700" y="3670300"/>
          <p14:tracePt t="342767" x="7505700" y="3683000"/>
          <p14:tracePt t="342784" x="7493000" y="3714750"/>
          <p14:tracePt t="342800" x="7473950" y="3740150"/>
          <p14:tracePt t="342817" x="7454900" y="3759200"/>
          <p14:tracePt t="342833" x="7448550" y="3771900"/>
          <p14:tracePt t="342850" x="7435850" y="3771900"/>
          <p14:tracePt t="342852" x="7423150" y="3778250"/>
          <p14:tracePt t="342869" x="7391400" y="3778250"/>
          <p14:tracePt t="342887" x="7353300" y="3784600"/>
          <p14:tracePt t="342900" x="7321550" y="3797300"/>
          <p14:tracePt t="342917" x="7302500" y="3797300"/>
          <p14:tracePt t="342936" x="7296150" y="3797300"/>
          <p14:tracePt t="342950" x="7277100" y="3797300"/>
          <p14:tracePt t="342967" x="7258050" y="3790950"/>
          <p14:tracePt t="342983" x="7226300" y="3784600"/>
          <p14:tracePt t="343002" x="7194550" y="3784600"/>
          <p14:tracePt t="343007" x="7181850" y="3784600"/>
          <p14:tracePt t="343017" x="7169150" y="3784600"/>
          <p14:tracePt t="343033" x="7156450" y="3784600"/>
          <p14:tracePt t="343050" x="7137400" y="3784600"/>
          <p14:tracePt t="343067" x="7112000" y="3797300"/>
          <p14:tracePt t="343069" x="7086600" y="3803650"/>
          <p14:tracePt t="343084" x="7061200" y="3810000"/>
          <p14:tracePt t="343100" x="7016750" y="3841750"/>
          <p14:tracePt t="343117" x="7010400" y="3841750"/>
          <p14:tracePt t="343461" x="7010400" y="3848100"/>
          <p14:tracePt t="343468" x="7010400" y="3854450"/>
          <p14:tracePt t="343485" x="7010400" y="3860800"/>
          <p14:tracePt t="343502" x="7010400" y="3873500"/>
          <p14:tracePt t="343516" x="7004050" y="3873500"/>
          <p14:tracePt t="343624" x="7010400" y="3873500"/>
          <p14:tracePt t="343669" x="7016750" y="3873500"/>
          <p14:tracePt t="343677" x="7016750" y="3867150"/>
          <p14:tracePt t="343773" x="7010400" y="3867150"/>
          <p14:tracePt t="343788" x="7004050" y="3867150"/>
          <p14:tracePt t="343797" x="7004050" y="3873500"/>
          <p14:tracePt t="343854" x="6997700" y="3873500"/>
          <p14:tracePt t="343861" x="6991350" y="3873500"/>
          <p14:tracePt t="343874" x="6978650" y="3873500"/>
          <p14:tracePt t="343889" x="6940550" y="3873500"/>
          <p14:tracePt t="343900" x="6915150" y="3873500"/>
          <p14:tracePt t="343919" x="6889750" y="3873500"/>
          <p14:tracePt t="343935" x="6864350" y="3873500"/>
          <p14:tracePt t="343950" x="6807200" y="3892550"/>
          <p14:tracePt t="343969" x="6699250" y="3930650"/>
          <p14:tracePt t="343983" x="6527800" y="3987800"/>
          <p14:tracePt t="344002" x="6318250" y="4057650"/>
          <p14:tracePt t="344007" x="6210300" y="4095750"/>
          <p14:tracePt t="344017" x="6108700" y="4133850"/>
          <p14:tracePt t="344034" x="5969000" y="4222750"/>
          <p14:tracePt t="344050" x="5848350" y="4298950"/>
          <p14:tracePt t="344052" x="5797550" y="4330700"/>
          <p14:tracePt t="344067" x="5753100" y="4356100"/>
          <p14:tracePt t="344083" x="5670550" y="4387850"/>
          <p14:tracePt t="344100" x="5588000" y="4419600"/>
          <p14:tracePt t="344117" x="5537200" y="4432300"/>
          <p14:tracePt t="344133" x="5492750" y="4451350"/>
          <p14:tracePt t="344154" x="5410200" y="4464050"/>
          <p14:tracePt t="344167" x="5308600" y="4464050"/>
          <p14:tracePt t="344188" x="5194300" y="4464050"/>
          <p14:tracePt t="344200" x="5080000" y="4464050"/>
          <p14:tracePt t="344218" x="4978400" y="4476750"/>
          <p14:tracePt t="344238" x="4876800" y="4514850"/>
          <p14:tracePt t="344253" x="4838700" y="4521200"/>
          <p14:tracePt t="344267" x="4813300" y="4533900"/>
          <p14:tracePt t="344300" x="4826000" y="4533900"/>
          <p14:tracePt t="344317" x="4838700" y="4527550"/>
          <p14:tracePt t="344333" x="4870450" y="4527550"/>
          <p14:tracePt t="344350" x="4914900" y="4527550"/>
          <p14:tracePt t="344367" x="4959350" y="4527550"/>
          <p14:tracePt t="344383" x="5060950" y="4527550"/>
          <p14:tracePt t="344400" x="5238750" y="4527550"/>
          <p14:tracePt t="344417" x="5480050" y="4527550"/>
          <p14:tracePt t="344437" x="5753100" y="4527550"/>
          <p14:tracePt t="344450" x="5956300" y="4527550"/>
          <p14:tracePt t="344467" x="6076950" y="4527550"/>
          <p14:tracePt t="344469" x="6127750" y="4527550"/>
          <p14:tracePt t="344486" x="6191250" y="4527550"/>
          <p14:tracePt t="344502" x="6229350" y="4527550"/>
          <p14:tracePt t="344517" x="6261100" y="4552950"/>
          <p14:tracePt t="344533" x="6273800" y="4559300"/>
          <p14:tracePt t="344550" x="6280150" y="4565650"/>
          <p14:tracePt t="344567" x="6292850" y="4565650"/>
          <p14:tracePt t="344571" x="6305550" y="4565650"/>
          <p14:tracePt t="344584" x="6330950" y="4552950"/>
          <p14:tracePt t="344600" x="6400800" y="4521200"/>
          <p14:tracePt t="344617" x="6464300" y="4502150"/>
          <p14:tracePt t="344634" x="6534150" y="4502150"/>
          <p14:tracePt t="344650" x="6591300" y="4502150"/>
          <p14:tracePt t="344670" x="6667500" y="4502150"/>
          <p14:tracePt t="344684" x="6686550" y="4502150"/>
          <p14:tracePt t="344700" x="6737350" y="4489450"/>
          <p14:tracePt t="344717" x="6756400" y="4464050"/>
          <p14:tracePt t="344734" x="6769100" y="4419600"/>
          <p14:tracePt t="344752" x="6794500" y="4368800"/>
          <p14:tracePt t="344767" x="6845300" y="4318000"/>
          <p14:tracePt t="344783" x="6915150" y="4222750"/>
          <p14:tracePt t="344800" x="6991350" y="4095750"/>
          <p14:tracePt t="344817" x="7054850" y="3956050"/>
          <p14:tracePt t="344833" x="7067550" y="3905250"/>
          <p14:tracePt t="344850" x="7067550" y="3892550"/>
          <p14:tracePt t="344883" x="7073900" y="3879850"/>
          <p14:tracePt t="344888" x="7073900" y="3867150"/>
          <p14:tracePt t="344900" x="7080250" y="3854450"/>
          <p14:tracePt t="344917" x="7080250" y="3848100"/>
          <p14:tracePt t="344964" x="7086600" y="3848100"/>
          <p14:tracePt t="344983" x="7092950" y="3848100"/>
          <p14:tracePt t="345002" x="7105650" y="3848100"/>
          <p14:tracePt t="345017" x="7112000" y="3848100"/>
          <p14:tracePt t="345033" x="7118350" y="3848100"/>
          <p14:tracePt t="345051" x="7124700" y="3841750"/>
          <p14:tracePt t="345083" x="7137400" y="3841750"/>
          <p14:tracePt t="345100" x="7143750" y="3841750"/>
          <p14:tracePt t="345222" x="7143750" y="3835400"/>
          <p14:tracePt t="345256" x="7150100" y="3835400"/>
          <p14:tracePt t="345270" x="7150100" y="3829050"/>
          <p14:tracePt t="345333" x="7150100" y="3822700"/>
          <p14:tracePt t="345342" x="7156450" y="3822700"/>
          <p14:tracePt t="345360" x="7156450" y="3810000"/>
          <p14:tracePt t="345367" x="7156450" y="3803650"/>
          <p14:tracePt t="345383" x="7162800" y="3790950"/>
          <p14:tracePt t="345400" x="7169150" y="3784600"/>
          <p14:tracePt t="345421" x="7169150" y="3765550"/>
          <p14:tracePt t="345433" x="7169150" y="3752850"/>
          <p14:tracePt t="345445" x="7169150" y="3740150"/>
          <p14:tracePt t="345453" x="7156450" y="3733800"/>
          <p14:tracePt t="345467" x="7143750" y="3727450"/>
          <p14:tracePt t="345486" x="7105650" y="3708400"/>
          <p14:tracePt t="345501" x="7080250" y="3702050"/>
          <p14:tracePt t="345517" x="7054850" y="3689350"/>
          <p14:tracePt t="345533" x="7029450" y="3670300"/>
          <p14:tracePt t="345550" x="7004050" y="3644900"/>
          <p14:tracePt t="345569" x="6997700" y="3632200"/>
          <p14:tracePt t="345584" x="6997700" y="3619500"/>
          <p14:tracePt t="345600" x="6997700" y="3594100"/>
          <p14:tracePt t="345617" x="7035800" y="3568700"/>
          <p14:tracePt t="345633" x="7112000" y="3562350"/>
          <p14:tracePt t="345640" x="7156450" y="3562350"/>
          <p14:tracePt t="345652" x="7200900" y="3562350"/>
          <p14:tracePt t="345667" x="7289800" y="3562350"/>
          <p14:tracePt t="345687" x="7416800" y="3562350"/>
          <p14:tracePt t="345693" x="7435850" y="3568700"/>
          <p14:tracePt t="345702" x="7435850" y="3581400"/>
          <p14:tracePt t="345717" x="7442200" y="3625850"/>
          <p14:tracePt t="345734" x="7442200" y="3695700"/>
          <p14:tracePt t="345753" x="7423150" y="3778250"/>
          <p14:tracePt t="345767" x="7359650" y="3854450"/>
          <p14:tracePt t="345783" x="7289800" y="3892550"/>
          <p14:tracePt t="345800" x="7213600" y="3911600"/>
          <p14:tracePt t="345817" x="7137400" y="3911600"/>
          <p14:tracePt t="345820" x="7099300" y="3905250"/>
          <p14:tracePt t="345833" x="7067550" y="3892550"/>
          <p14:tracePt t="345850" x="7023100" y="3854450"/>
          <p14:tracePt t="345867" x="7004050" y="3810000"/>
          <p14:tracePt t="345876" x="6997700" y="3790950"/>
          <p14:tracePt t="345880" x="6997700" y="3752850"/>
          <p14:tracePt t="345892" x="7010400" y="3689350"/>
          <p14:tracePt t="345901" x="7023100" y="3676650"/>
          <p14:tracePt t="345917" x="7061200" y="3663950"/>
          <p14:tracePt t="345937" x="7124700" y="3663950"/>
          <p14:tracePt t="345941" x="7162800" y="3663950"/>
          <p14:tracePt t="345950" x="7207250" y="3663950"/>
          <p14:tracePt t="345967" x="7270750" y="3663950"/>
          <p14:tracePt t="345983" x="7321550" y="3663950"/>
          <p14:tracePt t="346002" x="7340600" y="3683000"/>
          <p14:tracePt t="346006" x="7346950" y="3708400"/>
          <p14:tracePt t="346017" x="7359650" y="3733800"/>
          <p14:tracePt t="346033" x="7359650" y="3797300"/>
          <p14:tracePt t="346050" x="7340600" y="3835400"/>
          <p14:tracePt t="346067" x="7315200" y="3841750"/>
          <p14:tracePt t="346068" x="7308850" y="3841750"/>
          <p14:tracePt t="346084" x="7296150" y="3848100"/>
          <p14:tracePt t="346100" x="7251700" y="3848100"/>
          <p14:tracePt t="346117" x="7232650" y="3848100"/>
          <p14:tracePt t="346124" x="7226300" y="3841750"/>
          <p14:tracePt t="346133" x="7219950" y="3829050"/>
          <p14:tracePt t="346150" x="7219950" y="3797300"/>
          <p14:tracePt t="346170" x="7219950" y="3746500"/>
          <p14:tracePt t="346188" x="7245350" y="3721100"/>
          <p14:tracePt t="346193" x="7251700" y="3714750"/>
          <p14:tracePt t="346200" x="7264400" y="3708400"/>
          <p14:tracePt t="346218" x="7289800" y="3708400"/>
          <p14:tracePt t="346233" x="7308850" y="3708400"/>
          <p14:tracePt t="346253" x="7315200" y="3708400"/>
          <p14:tracePt t="346259" x="7321550" y="3708400"/>
          <p14:tracePt t="346267" x="7321550" y="3721100"/>
          <p14:tracePt t="346284" x="7327900" y="3752850"/>
          <p14:tracePt t="346300" x="7327900" y="3797300"/>
          <p14:tracePt t="346317" x="7308850" y="3822700"/>
          <p14:tracePt t="346333" x="7283450" y="3835400"/>
          <p14:tracePt t="346350" x="7270750" y="3841750"/>
          <p14:tracePt t="346422" x="7264400" y="3841750"/>
          <p14:tracePt t="346429" x="7245350" y="3848100"/>
          <p14:tracePt t="346441" x="7232650" y="3854450"/>
          <p14:tracePt t="346450" x="7219950" y="3860800"/>
          <p14:tracePt t="346467" x="7194550" y="3867150"/>
          <p14:tracePt t="346487" x="7188200" y="3867150"/>
          <p14:tracePt t="346519" x="7181850" y="3873500"/>
          <p14:tracePt t="346533" x="7175500" y="3873500"/>
          <p14:tracePt t="346550" x="7156450" y="3886200"/>
          <p14:tracePt t="346567" x="7124700" y="3892550"/>
          <p14:tracePt t="346583" x="7105650" y="3898900"/>
          <p14:tracePt t="346600" x="7099300" y="3898900"/>
          <p14:tracePt t="346617" x="7092950" y="3898900"/>
          <p14:tracePt t="346639" x="7086600" y="3898900"/>
          <p14:tracePt t="346650" x="7073900" y="3898900"/>
          <p14:tracePt t="346667" x="7042150" y="3898900"/>
          <p14:tracePt t="346670" x="7010400" y="3898900"/>
          <p14:tracePt t="346687" x="6953250" y="3898900"/>
          <p14:tracePt t="346700" x="6915150" y="3898900"/>
          <p14:tracePt t="346717" x="6883400" y="3898900"/>
          <p14:tracePt t="346733" x="6877050" y="3898900"/>
          <p14:tracePt t="349837" x="6870700" y="3898900"/>
          <p14:tracePt t="349852" x="6864350" y="3898900"/>
          <p14:tracePt t="349861" x="6864350" y="3911600"/>
          <p14:tracePt t="349873" x="6845300" y="3924300"/>
          <p14:tracePt t="349884" x="6826250" y="3949700"/>
          <p14:tracePt t="349900" x="6743700" y="4000500"/>
          <p14:tracePt t="349918" x="6699250" y="4019550"/>
          <p14:tracePt t="349934" x="6673850" y="4032250"/>
          <p14:tracePt t="349950" x="6667500" y="4032250"/>
          <p14:tracePt t="349983" x="6661150" y="4032250"/>
          <p14:tracePt t="350004" x="6642100" y="4032250"/>
          <p14:tracePt t="350017" x="6616700" y="4051300"/>
          <p14:tracePt t="350033" x="6597650" y="4083050"/>
          <p14:tracePt t="350050" x="6591300" y="4108450"/>
          <p14:tracePt t="350068" x="6584950" y="4114800"/>
          <p14:tracePt t="350117" x="6565900" y="4121150"/>
          <p14:tracePt t="350133" x="6515100" y="4146550"/>
          <p14:tracePt t="350152" x="6470650" y="4171950"/>
          <p14:tracePt t="350156" x="6457950" y="4178300"/>
          <p14:tracePt t="350167" x="6438900" y="4191000"/>
          <p14:tracePt t="350185" x="6400800" y="4203700"/>
          <p14:tracePt t="350200" x="6311900" y="4229100"/>
          <p14:tracePt t="350217" x="6127750" y="4286250"/>
          <p14:tracePt t="350233" x="5924550" y="4356100"/>
          <p14:tracePt t="350252" x="5600700" y="4432300"/>
          <p14:tracePt t="350267" x="5492750" y="4457700"/>
          <p14:tracePt t="350285" x="5289550" y="4464050"/>
          <p14:tracePt t="350300" x="4933950" y="4470400"/>
          <p14:tracePt t="350317" x="4705350" y="4489450"/>
          <p14:tracePt t="350334" x="4514850" y="4495800"/>
          <p14:tracePt t="350350" x="4394200" y="4495800"/>
          <p14:tracePt t="350367" x="4292600" y="4508500"/>
          <p14:tracePt t="350384" x="4184650" y="4508500"/>
          <p14:tracePt t="350400" x="4032250" y="4508500"/>
          <p14:tracePt t="350417" x="3841750" y="4508500"/>
          <p14:tracePt t="350421" x="3740150" y="4508500"/>
          <p14:tracePt t="350437" x="3638550" y="4508500"/>
          <p14:tracePt t="350452" x="3384550" y="4527550"/>
          <p14:tracePt t="350467" x="3321050" y="4552950"/>
          <p14:tracePt t="350485" x="3155950" y="4591050"/>
          <p14:tracePt t="350502" x="3054350" y="4597400"/>
          <p14:tracePt t="350519" x="2965450" y="4610100"/>
          <p14:tracePt t="350533" x="2908300" y="4616450"/>
          <p14:tracePt t="350550" x="2882900" y="4616450"/>
          <p14:tracePt t="350908" x="2876550" y="4616450"/>
          <p14:tracePt t="351456" x="2870200" y="4616450"/>
          <p14:tracePt t="351462" x="2844800" y="4616450"/>
          <p14:tracePt t="351469" x="2825750" y="4616450"/>
          <p14:tracePt t="351487" x="2781300" y="4616450"/>
          <p14:tracePt t="351500" x="2755900" y="4616450"/>
          <p14:tracePt t="351517" x="2736850" y="4616450"/>
          <p14:tracePt t="351534" x="2717800" y="4616450"/>
          <p14:tracePt t="351550" x="2686050" y="4616450"/>
          <p14:tracePt t="351567" x="2660650" y="4616450"/>
          <p14:tracePt t="351584" x="2635250" y="4616450"/>
          <p14:tracePt t="351600" x="2609850" y="4616450"/>
          <p14:tracePt t="351617" x="2578100" y="4616450"/>
          <p14:tracePt t="351625" x="2559050" y="4616450"/>
          <p14:tracePt t="351629" x="2533650" y="4616450"/>
          <p14:tracePt t="351654" x="2476500" y="4616450"/>
          <p14:tracePt t="351667" x="2451100" y="4616450"/>
          <p14:tracePt t="351686" x="2413000" y="4616450"/>
          <p14:tracePt t="351700" x="2381250" y="4616450"/>
          <p14:tracePt t="351717" x="2362200" y="4616450"/>
          <p14:tracePt t="351734" x="2324100" y="4616450"/>
          <p14:tracePt t="351753" x="2298700" y="4616450"/>
          <p14:tracePt t="351767" x="2260600" y="4616450"/>
          <p14:tracePt t="351783" x="2216150" y="4616450"/>
          <p14:tracePt t="351800" x="2165350" y="4616450"/>
          <p14:tracePt t="351817" x="2108200" y="4616450"/>
          <p14:tracePt t="351835" x="2057400" y="4616450"/>
          <p14:tracePt t="351851" x="2006600" y="4616450"/>
          <p14:tracePt t="351867" x="1955800" y="4616450"/>
          <p14:tracePt t="351878" x="1911350" y="4616450"/>
          <p14:tracePt t="351890" x="1892300" y="4616450"/>
          <p14:tracePt t="351900" x="1860550" y="4616450"/>
          <p14:tracePt t="351917" x="1841500" y="4616450"/>
          <p14:tracePt t="351936" x="1835150" y="4616450"/>
          <p14:tracePt t="352440" x="1841500" y="4616450"/>
          <p14:tracePt t="352533" x="1847850" y="4616450"/>
          <p14:tracePt t="352544" x="1873250" y="4616450"/>
          <p14:tracePt t="352550" x="1917700" y="4616450"/>
          <p14:tracePt t="352567" x="2032000" y="4603750"/>
          <p14:tracePt t="352584" x="2171700" y="4603750"/>
          <p14:tracePt t="352600" x="2279650" y="4603750"/>
          <p14:tracePt t="352617" x="2368550" y="4603750"/>
          <p14:tracePt t="352626" x="2400300" y="4597400"/>
          <p14:tracePt t="352629" x="2438400" y="4597400"/>
          <p14:tracePt t="352637" x="2470150" y="4597400"/>
          <p14:tracePt t="352650" x="2501900" y="4597400"/>
          <p14:tracePt t="352667" x="2559050" y="4597400"/>
          <p14:tracePt t="352672" x="2584450" y="4597400"/>
          <p14:tracePt t="352686" x="2647950" y="4597400"/>
          <p14:tracePt t="352700" x="2692400" y="4597400"/>
          <p14:tracePt t="352717" x="2749550" y="4597400"/>
          <p14:tracePt t="352733" x="2794000" y="4597400"/>
          <p14:tracePt t="352752" x="2838450" y="4597400"/>
          <p14:tracePt t="352767" x="2882900" y="4597400"/>
          <p14:tracePt t="352783" x="2933700" y="4597400"/>
          <p14:tracePt t="352800" x="2971800" y="4597400"/>
          <p14:tracePt t="352817" x="3009900" y="4597400"/>
          <p14:tracePt t="352834" x="3028950" y="4597400"/>
          <p14:tracePt t="352973" x="3009900" y="4597400"/>
          <p14:tracePt t="352982" x="2984500" y="4597400"/>
          <p14:tracePt t="353003" x="2908300" y="4597400"/>
          <p14:tracePt t="353017" x="2825750" y="4597400"/>
          <p14:tracePt t="353034" x="2692400" y="4597400"/>
          <p14:tracePt t="353050" x="2533650" y="4597400"/>
          <p14:tracePt t="353067" x="2406650" y="4597400"/>
          <p14:tracePt t="353068" x="2336800" y="4597400"/>
          <p14:tracePt t="353083" x="2292350" y="4597400"/>
          <p14:tracePt t="353100" x="2190750" y="4597400"/>
          <p14:tracePt t="353117" x="2152650" y="4597400"/>
          <p14:tracePt t="353133" x="2133600" y="4591050"/>
          <p14:tracePt t="353154" x="2127250" y="4591050"/>
          <p14:tracePt t="353204" x="2120900" y="4591050"/>
          <p14:tracePt t="353217" x="2114550" y="4591050"/>
          <p14:tracePt t="353236" x="2051050" y="4572000"/>
          <p14:tracePt t="353252" x="2012950" y="4572000"/>
          <p14:tracePt t="353267" x="1993900" y="4565650"/>
          <p14:tracePt t="353284" x="1962150" y="4565650"/>
          <p14:tracePt t="353287" x="1943100" y="4565650"/>
          <p14:tracePt t="353300" x="1911350" y="4565650"/>
          <p14:tracePt t="353317" x="1885950" y="4559300"/>
          <p14:tracePt t="353333" x="1866900" y="4559300"/>
          <p14:tracePt t="353350" x="1854200" y="4559300"/>
          <p14:tracePt t="353476" x="1860550" y="4559300"/>
          <p14:tracePt t="353492" x="1898650" y="4559300"/>
          <p14:tracePt t="353506" x="1917700" y="4559300"/>
          <p14:tracePt t="353517" x="1955800" y="4559300"/>
          <p14:tracePt t="353533" x="2000250" y="4559300"/>
          <p14:tracePt t="353550" x="2076450" y="4559300"/>
          <p14:tracePt t="353568" x="2184400" y="4559300"/>
          <p14:tracePt t="353574" x="2241550" y="4559300"/>
          <p14:tracePt t="353584" x="2298700" y="4559300"/>
          <p14:tracePt t="353600" x="2413000" y="4559300"/>
          <p14:tracePt t="353617" x="2501900" y="4559300"/>
          <p14:tracePt t="353626" x="2533650" y="4565650"/>
          <p14:tracePt t="353630" x="2565400" y="4565650"/>
          <p14:tracePt t="353650" x="2622550" y="4559300"/>
          <p14:tracePt t="353670" x="2711450" y="4546600"/>
          <p14:tracePt t="353684" x="2736850" y="4546600"/>
          <p14:tracePt t="353693" x="2787650" y="4546600"/>
          <p14:tracePt t="353702" x="2813050" y="4546600"/>
          <p14:tracePt t="353717" x="2857500" y="4546600"/>
          <p14:tracePt t="353733" x="2895600" y="4540250"/>
          <p14:tracePt t="353752" x="2940050" y="4540250"/>
          <p14:tracePt t="353767" x="2984500" y="4540250"/>
          <p14:tracePt t="353783" x="3028950" y="4540250"/>
          <p14:tracePt t="353800" x="3079750" y="4540250"/>
          <p14:tracePt t="353804" x="3105150" y="4540250"/>
          <p14:tracePt t="353818" x="3130550" y="4540250"/>
          <p14:tracePt t="353834" x="3168650" y="4540250"/>
          <p14:tracePt t="353851" x="3206750" y="4540250"/>
          <p14:tracePt t="353854" x="3232150" y="4540250"/>
          <p14:tracePt t="353868" x="3251200" y="4540250"/>
          <p14:tracePt t="353888" x="3308350" y="4540250"/>
          <p14:tracePt t="353900" x="3333750" y="4533900"/>
          <p14:tracePt t="353917" x="3359150" y="4533900"/>
          <p14:tracePt t="353934" x="3384550" y="4533900"/>
          <p14:tracePt t="353950" x="3435350" y="4533900"/>
          <p14:tracePt t="353967" x="3505200" y="4527550"/>
          <p14:tracePt t="353984" x="3587750" y="4527550"/>
          <p14:tracePt t="353988" x="3625850" y="4527550"/>
          <p14:tracePt t="354002" x="3657600" y="4527550"/>
          <p14:tracePt t="354017" x="3721100" y="4527550"/>
          <p14:tracePt t="354034" x="3778250" y="4527550"/>
          <p14:tracePt t="354050" x="3810000" y="4527550"/>
          <p14:tracePt t="354069" x="3860800" y="4527550"/>
          <p14:tracePt t="354086" x="3898900" y="4527550"/>
          <p14:tracePt t="354100" x="3943350" y="4527550"/>
          <p14:tracePt t="354117" x="3994150" y="4527550"/>
          <p14:tracePt t="354133" x="4038600" y="4527550"/>
          <p14:tracePt t="354150" x="4076700" y="4527550"/>
          <p14:tracePt t="354167" x="4102100" y="4527550"/>
          <p14:tracePt t="354186" x="4108450" y="4527550"/>
          <p14:tracePt t="354560" x="4121150" y="4533900"/>
          <p14:tracePt t="354568" x="4133850" y="4540250"/>
          <p14:tracePt t="354584" x="4171950" y="4540250"/>
          <p14:tracePt t="354600" x="4222750" y="4540250"/>
          <p14:tracePt t="354617" x="4305300" y="4540250"/>
          <p14:tracePt t="354625" x="4356100" y="4540250"/>
          <p14:tracePt t="354629" x="4406900" y="4546600"/>
          <p14:tracePt t="354637" x="4476750" y="4552950"/>
          <p14:tracePt t="354654" x="4591050" y="4552950"/>
          <p14:tracePt t="354667" x="4641850" y="4552950"/>
          <p14:tracePt t="354687" x="4762500" y="4565650"/>
          <p14:tracePt t="354702" x="4794250" y="4572000"/>
          <p14:tracePt t="354719" x="4800600" y="4572000"/>
          <p14:tracePt t="354796" x="4794250" y="4572000"/>
          <p14:tracePt t="354804" x="4787900" y="4572000"/>
          <p14:tracePt t="354819" x="4768850" y="4572000"/>
          <p14:tracePt t="354834" x="4711700" y="4572000"/>
          <p14:tracePt t="354850" x="4603750" y="4591050"/>
          <p14:tracePt t="354868" x="4362450" y="4591050"/>
          <p14:tracePt t="354886" x="4165600" y="4591050"/>
          <p14:tracePt t="354905" x="3994150" y="4591050"/>
          <p14:tracePt t="354917" x="3854450" y="4591050"/>
          <p14:tracePt t="354937" x="3759200" y="4591050"/>
          <p14:tracePt t="354942" x="3733800" y="4591050"/>
          <p14:tracePt t="354950" x="3714750" y="4591050"/>
          <p14:tracePt t="354967" x="3702050" y="4591050"/>
          <p14:tracePt t="355069" x="3689350" y="4591050"/>
          <p14:tracePt t="355076" x="3670300" y="4591050"/>
          <p14:tracePt t="355087" x="3657600" y="4591050"/>
          <p14:tracePt t="355100" x="3651250" y="4591050"/>
          <p14:tracePt t="355133" x="3651250" y="4597400"/>
          <p14:tracePt t="355150" x="3651250" y="4603750"/>
          <p14:tracePt t="355170" x="3702050" y="4603750"/>
          <p14:tracePt t="355172" x="3740150" y="4610100"/>
          <p14:tracePt t="355188" x="3771900" y="4616450"/>
          <p14:tracePt t="355202" x="3854450" y="4616450"/>
          <p14:tracePt t="355217" x="3956050" y="4616450"/>
          <p14:tracePt t="355235" x="4070350" y="4616450"/>
          <p14:tracePt t="355252" x="4191000" y="4616450"/>
          <p14:tracePt t="355267" x="4318000" y="4616450"/>
          <p14:tracePt t="355284" x="4470400" y="4622800"/>
          <p14:tracePt t="355300" x="4679950" y="4629150"/>
          <p14:tracePt t="355317" x="4806950" y="4629150"/>
          <p14:tracePt t="355334" x="4921250" y="4629150"/>
          <p14:tracePt t="355350" x="5035550" y="4629150"/>
          <p14:tracePt t="355367" x="5137150" y="4629150"/>
          <p14:tracePt t="355378" x="5187950" y="4629150"/>
          <p14:tracePt t="355384" x="5232400" y="4629150"/>
          <p14:tracePt t="355392" x="5276850" y="4629150"/>
          <p14:tracePt t="355406" x="5314950" y="4629150"/>
          <p14:tracePt t="355417" x="5378450" y="4629150"/>
          <p14:tracePt t="355436" x="5435600" y="4629150"/>
          <p14:tracePt t="355452" x="5473700" y="4629150"/>
          <p14:tracePt t="355467" x="5486400" y="4629150"/>
          <p14:tracePt t="355486" x="5543550" y="4629150"/>
          <p14:tracePt t="355502" x="5575300" y="4629150"/>
          <p14:tracePt t="355519" x="5594350" y="4629150"/>
          <p14:tracePt t="355534" x="5613400" y="4629150"/>
          <p14:tracePt t="355550" x="5626100" y="4629150"/>
          <p14:tracePt t="355567" x="5638800" y="4629150"/>
          <p14:tracePt t="355596" x="5645150" y="4629150"/>
          <p14:tracePt t="355828" x="5638800" y="4629150"/>
          <p14:tracePt t="355877" x="5632450" y="4629150"/>
          <p14:tracePt t="355893" x="5632450" y="4622800"/>
          <p14:tracePt t="355902" x="5632450" y="4610100"/>
          <p14:tracePt t="355921" x="5632450" y="4559300"/>
          <p14:tracePt t="355937" x="5632450" y="4521200"/>
          <p14:tracePt t="355942" x="5632450" y="4508500"/>
          <p14:tracePt t="355950" x="5632450" y="4495800"/>
          <p14:tracePt t="355967" x="5632450" y="4476750"/>
          <p14:tracePt t="355985" x="5632450" y="4451350"/>
          <p14:tracePt t="356001" x="5632450" y="4425950"/>
          <p14:tracePt t="356017" x="5632450" y="4413250"/>
          <p14:tracePt t="356034" x="5626100" y="4406900"/>
          <p14:tracePt t="356050" x="5619750" y="4400550"/>
          <p14:tracePt t="356142" x="5613400" y="4400550"/>
          <p14:tracePt t="356148" x="5600700" y="4400550"/>
          <p14:tracePt t="356167" x="5568950" y="4400550"/>
          <p14:tracePt t="356186" x="5530850" y="4400550"/>
          <p14:tracePt t="356193" x="5505450" y="4400550"/>
          <p14:tracePt t="356200" x="5473700" y="4400550"/>
          <p14:tracePt t="356217" x="5410200" y="4400550"/>
          <p14:tracePt t="356234" x="5327650" y="4400550"/>
          <p14:tracePt t="356236" x="5283200" y="4400550"/>
          <p14:tracePt t="356252" x="5175250" y="4400550"/>
          <p14:tracePt t="356267" x="5124450" y="4400550"/>
          <p14:tracePt t="356284" x="5035550" y="4400550"/>
          <p14:tracePt t="356300" x="4933950" y="4406900"/>
          <p14:tracePt t="356317" x="4902200" y="4413250"/>
          <p14:tracePt t="356334" x="4883150" y="4413250"/>
          <p14:tracePt t="356350" x="4864100" y="4413250"/>
          <p14:tracePt t="356367" x="4838700" y="4413250"/>
          <p14:tracePt t="356385" x="4775200" y="4413250"/>
          <p14:tracePt t="356400" x="4705350" y="4419600"/>
          <p14:tracePt t="356417" x="4616450" y="4419600"/>
          <p14:tracePt t="356437" x="4527550" y="4432300"/>
          <p14:tracePt t="356450" x="4464050" y="4425950"/>
          <p14:tracePt t="356467" x="4394200" y="4425950"/>
          <p14:tracePt t="356469" x="4368800" y="4425950"/>
          <p14:tracePt t="356486" x="4298950" y="4425950"/>
          <p14:tracePt t="356500" x="4229100" y="4425950"/>
          <p14:tracePt t="356517" x="4140200" y="4425950"/>
          <p14:tracePt t="356533" x="4044950" y="4419600"/>
          <p14:tracePt t="356550" x="3949700" y="4419600"/>
          <p14:tracePt t="356567" x="3879850" y="4419600"/>
          <p14:tracePt t="356584" x="3829050" y="4413250"/>
          <p14:tracePt t="356600" x="3797300" y="4413250"/>
          <p14:tracePt t="356617" x="3759200" y="4413250"/>
          <p14:tracePt t="356634" x="3714750" y="4406900"/>
          <p14:tracePt t="356650" x="3676650" y="4406900"/>
          <p14:tracePt t="356654" x="3651250" y="4406900"/>
          <p14:tracePt t="356670" x="3600450" y="4406900"/>
          <p14:tracePt t="356685" x="3575050" y="4406900"/>
          <p14:tracePt t="356700" x="3479800" y="4406900"/>
          <p14:tracePt t="356717" x="3409950" y="4406900"/>
          <p14:tracePt t="356738" x="3340100" y="4406900"/>
          <p14:tracePt t="356741" x="3308350" y="4406900"/>
          <p14:tracePt t="356751" x="3276600" y="4406900"/>
          <p14:tracePt t="356767" x="3225800" y="4406900"/>
          <p14:tracePt t="356784" x="3181350" y="4406900"/>
          <p14:tracePt t="356800" x="3136900" y="4406900"/>
          <p14:tracePt t="356817" x="3098800" y="4406900"/>
          <p14:tracePt t="356819" x="3079750" y="4406900"/>
          <p14:tracePt t="356834" x="3060700" y="4406900"/>
          <p14:tracePt t="356850" x="3035300" y="4406900"/>
          <p14:tracePt t="356867" x="3016250" y="4406900"/>
          <p14:tracePt t="356883" x="3009900" y="4406900"/>
          <p14:tracePt t="356904" x="2990850" y="4406900"/>
          <p14:tracePt t="356917" x="2952750" y="4406900"/>
          <p14:tracePt t="356936" x="2901950" y="4406900"/>
          <p14:tracePt t="356950" x="2825750" y="4406900"/>
          <p14:tracePt t="356967" x="2749550" y="4406900"/>
          <p14:tracePt t="356984" x="2673350" y="4406900"/>
          <p14:tracePt t="356989" x="2635250" y="4406900"/>
          <p14:tracePt t="357003" x="2597150" y="4406900"/>
          <p14:tracePt t="357017" x="2527300" y="4406900"/>
          <p14:tracePt t="357034" x="2451100" y="4406900"/>
          <p14:tracePt t="357050" x="2368550" y="4400550"/>
          <p14:tracePt t="357069" x="2266950" y="4400550"/>
          <p14:tracePt t="357085" x="2235200" y="4400550"/>
          <p14:tracePt t="357101" x="2146300" y="4394200"/>
          <p14:tracePt t="357117" x="2095500" y="4394200"/>
          <p14:tracePt t="357133" x="2038350" y="4381500"/>
          <p14:tracePt t="357152" x="2006600" y="4381500"/>
          <p14:tracePt t="357167" x="1949450" y="4381500"/>
          <p14:tracePt t="357187" x="1917700" y="4381500"/>
          <p14:tracePt t="357200" x="1911350" y="4381500"/>
          <p14:tracePt t="357269" x="1905000" y="4381500"/>
          <p14:tracePt t="357279" x="1905000" y="4394200"/>
          <p14:tracePt t="357285" x="1905000" y="4413250"/>
          <p14:tracePt t="357300" x="1905000" y="4451350"/>
          <p14:tracePt t="357318" x="1905000" y="4470400"/>
          <p14:tracePt t="357334" x="1905000" y="4495800"/>
          <p14:tracePt t="357350" x="1905000" y="4527550"/>
          <p14:tracePt t="357367" x="1905000" y="4540250"/>
          <p14:tracePt t="357377" x="1905000" y="4546600"/>
          <p14:tracePt t="357401" x="1911350" y="4546600"/>
          <p14:tracePt t="357405" x="1917700" y="4552950"/>
          <p14:tracePt t="357434" x="1930400" y="4552950"/>
          <p14:tracePt t="357467" x="1943100" y="4552950"/>
          <p14:tracePt t="357484" x="2012950" y="4552950"/>
          <p14:tracePt t="357502" x="2089150" y="4552950"/>
          <p14:tracePt t="357517" x="2184400" y="4552950"/>
          <p14:tracePt t="357534" x="2286000" y="4559300"/>
          <p14:tracePt t="357550" x="2374900" y="4559300"/>
          <p14:tracePt t="357567" x="2451100" y="4572000"/>
          <p14:tracePt t="357584" x="2495550" y="4565650"/>
          <p14:tracePt t="357600" x="2540000" y="4559300"/>
          <p14:tracePt t="357617" x="2590800" y="4559300"/>
          <p14:tracePt t="357634" x="2641600" y="4559300"/>
          <p14:tracePt t="357654" x="2724150" y="4559300"/>
          <p14:tracePt t="357667" x="2736850" y="4552950"/>
          <p14:tracePt t="357687" x="2800350" y="4552950"/>
          <p14:tracePt t="357692" x="2819400" y="4552950"/>
          <p14:tracePt t="357700" x="2844800" y="4552950"/>
          <p14:tracePt t="357717" x="2889250" y="4552950"/>
          <p14:tracePt t="357734" x="2933700" y="4552950"/>
          <p14:tracePt t="357752" x="2978150" y="4546600"/>
          <p14:tracePt t="357767" x="3016250" y="4546600"/>
          <p14:tracePt t="357785" x="3041650" y="4546600"/>
          <p14:tracePt t="357788" x="3054350" y="4546600"/>
          <p14:tracePt t="357817" x="3054350" y="4540250"/>
          <p14:tracePt t="357958" x="3060700" y="4540250"/>
          <p14:tracePt t="357965" x="3079750" y="4540250"/>
          <p14:tracePt t="358002" x="3200400" y="4540250"/>
          <p14:tracePt t="358017" x="3282950" y="4540250"/>
          <p14:tracePt t="358034" x="3378200" y="4540250"/>
          <p14:tracePt t="358050" x="3467100" y="4540250"/>
          <p14:tracePt t="358067" x="3543300" y="4540250"/>
          <p14:tracePt t="358068" x="3568700" y="4540250"/>
          <p14:tracePt t="358084" x="3600450" y="4540250"/>
          <p14:tracePt t="358100" x="3651250" y="4540250"/>
          <p14:tracePt t="358117" x="3657600" y="4540250"/>
          <p14:tracePt t="358125" x="3663950" y="4533900"/>
          <p14:tracePt t="358150" x="3676650" y="4533900"/>
          <p14:tracePt t="358171" x="3708400" y="4533900"/>
          <p14:tracePt t="358185" x="3746500" y="4533900"/>
          <p14:tracePt t="358194" x="3778250" y="4533900"/>
          <p14:tracePt t="358198" x="3803650" y="4533900"/>
          <p14:tracePt t="358204" x="3841750" y="4533900"/>
          <p14:tracePt t="358218" x="3879850" y="4533900"/>
          <p14:tracePt t="358220" x="3917950" y="4533900"/>
          <p14:tracePt t="358234" x="3949700" y="4533900"/>
          <p14:tracePt t="358254" x="4025900" y="4533900"/>
          <p14:tracePt t="358261" x="4038600" y="4533900"/>
          <p14:tracePt t="358269" x="4044950" y="4533900"/>
          <p14:tracePt t="358284" x="4057650" y="4533900"/>
          <p14:tracePt t="358300" x="4070350" y="4533900"/>
          <p14:tracePt t="358319" x="4095750" y="4533900"/>
          <p14:tracePt t="358334" x="4121150" y="4540250"/>
          <p14:tracePt t="358350" x="4140200" y="4540250"/>
          <p14:tracePt t="358367" x="4146550" y="4540250"/>
          <p14:tracePt t="358383" x="4159250" y="4540250"/>
          <p14:tracePt t="358400" x="4184650" y="4546600"/>
          <p14:tracePt t="358417" x="4210050" y="4559300"/>
          <p14:tracePt t="358437" x="4254500" y="4559300"/>
          <p14:tracePt t="358450" x="4286250" y="4559300"/>
          <p14:tracePt t="358467" x="4318000" y="4565650"/>
          <p14:tracePt t="358468" x="4330700" y="4565650"/>
          <p14:tracePt t="358486" x="4349750" y="4565650"/>
          <p14:tracePt t="358502" x="4381500" y="4565650"/>
          <p14:tracePt t="358517" x="4438650" y="4565650"/>
          <p14:tracePt t="358534" x="4502150" y="4565650"/>
          <p14:tracePt t="358550" x="4559300" y="4565650"/>
          <p14:tracePt t="358567" x="4610100" y="4565650"/>
          <p14:tracePt t="358584" x="4641850" y="4565650"/>
          <p14:tracePt t="358600" x="4660900" y="4565650"/>
          <p14:tracePt t="358617" x="4679950" y="4565650"/>
          <p14:tracePt t="358626" x="4692650" y="4565650"/>
          <p14:tracePt t="358634" x="4711700" y="4565650"/>
          <p14:tracePt t="358650" x="4743450" y="4565650"/>
          <p14:tracePt t="358655" x="4762500" y="4565650"/>
          <p14:tracePt t="358667" x="4775200" y="4565650"/>
          <p14:tracePt t="358687" x="4826000" y="4565650"/>
          <p14:tracePt t="358701" x="4851400" y="4565650"/>
          <p14:tracePt t="358717" x="4902200" y="4565650"/>
          <p14:tracePt t="358734" x="4959350" y="4565650"/>
          <p14:tracePt t="358752" x="5003800" y="4565650"/>
          <p14:tracePt t="358767" x="5041900" y="4565650"/>
          <p14:tracePt t="358784" x="5067300" y="4565650"/>
          <p14:tracePt t="358800" x="5086350" y="4565650"/>
          <p14:tracePt t="358817" x="5105400" y="4565650"/>
          <p14:tracePt t="358820" x="5124450" y="4565650"/>
          <p14:tracePt t="358834" x="5149850" y="4565650"/>
          <p14:tracePt t="358850" x="5219700" y="4565650"/>
          <p14:tracePt t="358853" x="5257800" y="4565650"/>
          <p14:tracePt t="358867" x="5295900" y="4565650"/>
          <p14:tracePt t="358875" x="5321300" y="4565650"/>
          <p14:tracePt t="358879" x="5340350" y="4565650"/>
          <p14:tracePt t="358884" x="5359400" y="4565650"/>
          <p14:tracePt t="358900" x="5391150" y="4565650"/>
          <p14:tracePt t="358920" x="5422900" y="4565650"/>
          <p14:tracePt t="358937" x="5461000" y="4565650"/>
          <p14:tracePt t="358950" x="5505450" y="4565650"/>
          <p14:tracePt t="358967" x="5530850" y="4565650"/>
          <p14:tracePt t="358984" x="5543550" y="4565650"/>
          <p14:tracePt t="359132" x="5530850" y="4565650"/>
          <p14:tracePt t="359155" x="5505450" y="4565650"/>
          <p14:tracePt t="359167" x="5461000" y="4565650"/>
          <p14:tracePt t="359185" x="5410200" y="4565650"/>
          <p14:tracePt t="359200" x="5359400" y="4565650"/>
          <p14:tracePt t="359217" x="5321300" y="4565650"/>
          <p14:tracePt t="359220" x="5308600" y="4565650"/>
          <p14:tracePt t="359234" x="5295900" y="4565650"/>
          <p14:tracePt t="359253" x="5283200" y="4565650"/>
          <p14:tracePt t="359267" x="5276850" y="4565650"/>
          <p14:tracePt t="359284" x="5257800" y="4565650"/>
          <p14:tracePt t="359300" x="5226050" y="4565650"/>
          <p14:tracePt t="359317" x="5181600" y="4565650"/>
          <p14:tracePt t="359334" x="5149850" y="4565650"/>
          <p14:tracePt t="359350" x="5118100" y="4565650"/>
          <p14:tracePt t="359367" x="5092700" y="4565650"/>
          <p14:tracePt t="359387" x="5060950" y="4565650"/>
          <p14:tracePt t="359400" x="5010150" y="4565650"/>
          <p14:tracePt t="359417" x="4953000" y="4565650"/>
          <p14:tracePt t="359437" x="4883150" y="4565650"/>
          <p14:tracePt t="359443" x="4845050" y="4565650"/>
          <p14:tracePt t="359452" x="4756150" y="4565650"/>
          <p14:tracePt t="359467" x="4705350" y="4559300"/>
          <p14:tracePt t="359484" x="4597400" y="4559300"/>
          <p14:tracePt t="359502" x="4432300" y="4559300"/>
          <p14:tracePt t="359518" x="4330700" y="4559300"/>
          <p14:tracePt t="359534" x="4229100" y="4559300"/>
          <p14:tracePt t="359550" x="4121150" y="4559300"/>
          <p14:tracePt t="359569" x="4000500" y="4559300"/>
          <p14:tracePt t="359584" x="3886200" y="4559300"/>
          <p14:tracePt t="359600" x="3803650" y="4552950"/>
          <p14:tracePt t="359617" x="3752850" y="4552950"/>
          <p14:tracePt t="359636" x="3714750" y="4552950"/>
          <p14:tracePt t="359650" x="3695700" y="4552950"/>
          <p14:tracePt t="359669" x="3670300" y="4552950"/>
          <p14:tracePt t="359686" x="3651250" y="4552950"/>
          <p14:tracePt t="359700" x="3632200" y="4552950"/>
          <p14:tracePt t="359718" x="3613150" y="4552950"/>
          <p14:tracePt t="359734" x="3587750" y="4552950"/>
          <p14:tracePt t="359752" x="3549650" y="4552950"/>
          <p14:tracePt t="359767" x="3511550" y="4552950"/>
          <p14:tracePt t="359783" x="3467100" y="4552950"/>
          <p14:tracePt t="359800" x="3435350" y="4546600"/>
          <p14:tracePt t="359804" x="3429000" y="4546600"/>
          <p14:tracePt t="359834" x="3422650" y="4546600"/>
          <p14:tracePt t="359850" x="3416300" y="4546600"/>
          <p14:tracePt t="359893" x="3409950" y="4546600"/>
          <p14:tracePt t="359908" x="3403600" y="4546600"/>
          <p14:tracePt t="359918" x="3397250" y="4546600"/>
          <p14:tracePt t="359936" x="3384550" y="4546600"/>
          <p14:tracePt t="359950" x="3359150" y="4546600"/>
          <p14:tracePt t="359967" x="3340100" y="4540250"/>
          <p14:tracePt t="359985" x="3333750" y="4540250"/>
          <p14:tracePt t="361412" x="3359150" y="4540250"/>
          <p14:tracePt t="361419" x="3384550" y="4540250"/>
          <p14:tracePt t="361437" x="3441700" y="4540250"/>
          <p14:tracePt t="361450" x="3473450" y="4540250"/>
          <p14:tracePt t="361467" x="3536950" y="4540250"/>
          <p14:tracePt t="361487" x="3657600" y="4546600"/>
          <p14:tracePt t="361503" x="3746500" y="4546600"/>
          <p14:tracePt t="361517" x="3829050" y="4546600"/>
          <p14:tracePt t="361533" x="3905250" y="4546600"/>
          <p14:tracePt t="361550" x="3968750" y="4546600"/>
          <p14:tracePt t="361567" x="4038600" y="4552950"/>
          <p14:tracePt t="361584" x="4127500" y="4552950"/>
          <p14:tracePt t="361600" x="4216400" y="4552950"/>
          <p14:tracePt t="361617" x="4318000" y="4552950"/>
          <p14:tracePt t="361625" x="4375150" y="4552950"/>
          <p14:tracePt t="361629" x="4425950" y="4552950"/>
          <p14:tracePt t="361637" x="4476750" y="4552950"/>
          <p14:tracePt t="361650" x="4527550" y="4552950"/>
          <p14:tracePt t="361667" x="4622800" y="4552950"/>
          <p14:tracePt t="361669" x="4667250" y="4552950"/>
          <p14:tracePt t="361686" x="4781550" y="4546600"/>
          <p14:tracePt t="361695" x="4826000" y="4546600"/>
          <p14:tracePt t="361700" x="4889500" y="4546600"/>
          <p14:tracePt t="361718" x="4991100" y="4546600"/>
          <p14:tracePt t="361734" x="5086350" y="4546600"/>
          <p14:tracePt t="361753" x="5168900" y="4546600"/>
          <p14:tracePt t="361768" x="5232400" y="4546600"/>
          <p14:tracePt t="361784" x="5283200" y="4546600"/>
          <p14:tracePt t="361801" x="5340350" y="4546600"/>
          <p14:tracePt t="361818" x="5403850" y="4552950"/>
          <p14:tracePt t="361834" x="5435600" y="4552950"/>
          <p14:tracePt t="361850" x="5441950" y="4552950"/>
          <p14:tracePt t="362064" x="5448300" y="4552950"/>
          <p14:tracePt t="362072" x="5486400" y="4552950"/>
          <p14:tracePt t="362084" x="5543550" y="4552950"/>
          <p14:tracePt t="362100" x="5829300" y="4552950"/>
          <p14:tracePt t="362117" x="6096000" y="4552950"/>
          <p14:tracePt t="362134" x="6362700" y="4552950"/>
          <p14:tracePt t="362153" x="6623050" y="4470400"/>
          <p14:tracePt t="362167" x="6832600" y="4406900"/>
          <p14:tracePt t="362186" x="6985000" y="4349750"/>
          <p14:tracePt t="362192" x="7048500" y="4305300"/>
          <p14:tracePt t="362200" x="7086600" y="4267200"/>
          <p14:tracePt t="362218" x="7118350" y="4184650"/>
          <p14:tracePt t="362234" x="7131050" y="4089400"/>
          <p14:tracePt t="362237" x="7118350" y="4051300"/>
          <p14:tracePt t="362252" x="7099300" y="4013200"/>
          <p14:tracePt t="362269" x="7054850" y="3930650"/>
          <p14:tracePt t="362286" x="7048500" y="3905250"/>
          <p14:tracePt t="362300" x="7048500" y="3879850"/>
          <p14:tracePt t="362317" x="7048500" y="3867150"/>
          <p14:tracePt t="362334" x="7048500" y="3860800"/>
          <p14:tracePt t="362384" x="7048500" y="3873500"/>
          <p14:tracePt t="362400" x="7054850" y="3943350"/>
          <p14:tracePt t="362417" x="7054850" y="4038600"/>
          <p14:tracePt t="362436" x="7035800" y="4159250"/>
          <p14:tracePt t="362450" x="7010400" y="4254500"/>
          <p14:tracePt t="362467" x="6997700" y="4286250"/>
          <p14:tracePt t="362469" x="6997700" y="4292600"/>
          <p14:tracePt t="362485" x="6997700" y="4298950"/>
          <p14:tracePt t="362534" x="6997700" y="4292600"/>
          <p14:tracePt t="362550" x="7035800" y="4241800"/>
          <p14:tracePt t="362570" x="7080250" y="4216400"/>
          <p14:tracePt t="362576" x="7112000" y="4210050"/>
          <p14:tracePt t="362585" x="7131050" y="4203700"/>
          <p14:tracePt t="362600" x="7181850" y="4191000"/>
          <p14:tracePt t="362617" x="7232650" y="4191000"/>
          <p14:tracePt t="362631" x="7245350" y="4191000"/>
          <p14:tracePt t="362644" x="7245350" y="4203700"/>
          <p14:tracePt t="362669" x="7207250" y="4254500"/>
          <p14:tracePt t="362686" x="7181850" y="4267200"/>
          <p14:tracePt t="362700" x="7156450" y="4279900"/>
          <p14:tracePt t="362718" x="7137400" y="4292600"/>
          <p14:tracePt t="362734" x="7124700" y="4292600"/>
          <p14:tracePt t="362753" x="7124700" y="4298950"/>
          <p14:tracePt t="362800" x="7124700" y="4286250"/>
          <p14:tracePt t="362949" x="7118350" y="4286250"/>
          <p14:tracePt t="362956" x="7112000" y="4279900"/>
          <p14:tracePt t="362967" x="7099300" y="4279900"/>
          <p14:tracePt t="362984" x="7067550" y="4273550"/>
          <p14:tracePt t="363002" x="7035800" y="4254500"/>
          <p14:tracePt t="363005" x="7010400" y="4254500"/>
          <p14:tracePt t="363017" x="6985000" y="4241800"/>
          <p14:tracePt t="363037" x="6953250" y="4241800"/>
          <p14:tracePt t="363050" x="6946900" y="4235450"/>
          <p14:tracePt t="363084" x="6946900" y="4222750"/>
          <p14:tracePt t="363089" x="6946900" y="4216400"/>
          <p14:tracePt t="363100" x="6946900" y="4210050"/>
          <p14:tracePt t="363117" x="6959600" y="4203700"/>
          <p14:tracePt t="363134" x="6972300" y="4203700"/>
          <p14:tracePt t="363150" x="6985000" y="4203700"/>
          <p14:tracePt t="363167" x="7010400" y="4203700"/>
          <p14:tracePt t="363185" x="7035800" y="4203700"/>
          <p14:tracePt t="363189" x="7042150" y="4203700"/>
          <p14:tracePt t="363200" x="7048500" y="4203700"/>
          <p14:tracePt t="363217" x="7054850" y="4203700"/>
          <p14:tracePt t="363237" x="7061200" y="4222750"/>
          <p14:tracePt t="363254" x="7061200" y="4241800"/>
          <p14:tracePt t="363268" x="7061200" y="4248150"/>
          <p14:tracePt t="363284" x="7054850" y="4267200"/>
          <p14:tracePt t="363300" x="7042150" y="4267200"/>
          <p14:tracePt t="363333" x="7035800" y="4267200"/>
          <p14:tracePt t="363350" x="6997700" y="4267200"/>
          <p14:tracePt t="363367" x="6934200" y="4267200"/>
          <p14:tracePt t="363384" x="6864350" y="4267200"/>
          <p14:tracePt t="363400" x="6781800" y="4260850"/>
          <p14:tracePt t="363420" x="6692900" y="4248150"/>
          <p14:tracePt t="363437" x="6610350" y="4248150"/>
          <p14:tracePt t="363450" x="6540500" y="4248150"/>
          <p14:tracePt t="363467" x="6464300" y="4248150"/>
          <p14:tracePt t="363484" x="6381750" y="4248150"/>
          <p14:tracePt t="363502" x="6254750" y="4241800"/>
          <p14:tracePt t="363517" x="6172200" y="4241800"/>
          <p14:tracePt t="363534" x="6102350" y="4241800"/>
          <p14:tracePt t="363550" x="6013450" y="4241800"/>
          <p14:tracePt t="363567" x="5930900" y="4273550"/>
          <p14:tracePt t="363584" x="5822950" y="4286250"/>
          <p14:tracePt t="363600" x="5721350" y="4286250"/>
          <p14:tracePt t="363617" x="5638800" y="4305300"/>
          <p14:tracePt t="363634" x="5568950" y="4330700"/>
          <p14:tracePt t="363641" x="5537200" y="4343400"/>
          <p14:tracePt t="363651" x="5511800" y="4349750"/>
          <p14:tracePt t="363667" x="5461000" y="4381500"/>
          <p14:tracePt t="363670" x="5448300" y="4387850"/>
          <p14:tracePt t="363687" x="5429250" y="4394200"/>
          <p14:tracePt t="363693" x="5422900" y="4394200"/>
          <p14:tracePt t="363702" x="5422900" y="4400550"/>
          <p14:tracePt t="363734" x="5416550" y="4400550"/>
          <p14:tracePt t="364020" x="5416550" y="4406900"/>
          <p14:tracePt t="364029" x="5416550" y="4413250"/>
          <p14:tracePt t="364035" x="5403850" y="4425950"/>
          <p14:tracePt t="364050" x="5391150" y="4432300"/>
          <p14:tracePt t="364072" x="5334000" y="4445000"/>
          <p14:tracePt t="364084" x="5327650" y="4451350"/>
          <p14:tracePt t="364100" x="5321300" y="4457700"/>
          <p14:tracePt t="364118" x="5327650" y="4457700"/>
          <p14:tracePt t="364133" x="5372100" y="4457700"/>
          <p14:tracePt t="364154" x="5422900" y="4464050"/>
          <p14:tracePt t="364171" x="5454650" y="4464050"/>
          <p14:tracePt t="364172" x="5461000" y="4464050"/>
          <p14:tracePt t="364255" x="5467350" y="4464050"/>
          <p14:tracePt t="364315" x="5454650" y="4464050"/>
          <p14:tracePt t="364327" x="5410200" y="4464050"/>
          <p14:tracePt t="364335" x="5403850" y="4470400"/>
          <p14:tracePt t="364350" x="5365750" y="4476750"/>
          <p14:tracePt t="364367" x="5327650" y="4489450"/>
          <p14:tracePt t="364384" x="5276850" y="4489450"/>
          <p14:tracePt t="364400" x="5219700" y="4502150"/>
          <p14:tracePt t="364417" x="5149850" y="4502150"/>
          <p14:tracePt t="364437" x="5080000" y="4502150"/>
          <p14:tracePt t="364454" x="4991100" y="4502150"/>
          <p14:tracePt t="364467" x="4959350" y="4502150"/>
          <p14:tracePt t="364484" x="4870450" y="4502150"/>
          <p14:tracePt t="364502" x="4826000" y="4502150"/>
          <p14:tracePt t="364517" x="4794250" y="4508500"/>
          <p14:tracePt t="364534" x="4762500" y="4514850"/>
          <p14:tracePt t="364550" x="4711700" y="4514850"/>
          <p14:tracePt t="364567" x="4635500" y="4514850"/>
          <p14:tracePt t="364584" x="4552950" y="4514850"/>
          <p14:tracePt t="364600" x="4476750" y="4514850"/>
          <p14:tracePt t="364617" x="4419600" y="4514850"/>
          <p14:tracePt t="364634" x="4375150" y="4514850"/>
          <p14:tracePt t="364650" x="4318000" y="4514850"/>
          <p14:tracePt t="364667" x="4241800" y="4514850"/>
          <p14:tracePt t="364669" x="4197350" y="4514850"/>
          <p14:tracePt t="364686" x="4102100" y="4514850"/>
          <p14:tracePt t="364693" x="4057650" y="4514850"/>
          <p14:tracePt t="364700" x="4013200" y="4514850"/>
          <p14:tracePt t="364717" x="3937000" y="4514850"/>
          <p14:tracePt t="364734" x="3854450" y="4514850"/>
          <p14:tracePt t="364752" x="3771900" y="4514850"/>
          <p14:tracePt t="364755" x="3733800" y="4514850"/>
          <p14:tracePt t="364767" x="3695700" y="4508500"/>
          <p14:tracePt t="364783" x="3619500" y="4508500"/>
          <p14:tracePt t="364800" x="3562350" y="4495800"/>
          <p14:tracePt t="364817" x="3492500" y="4495800"/>
          <p14:tracePt t="364834" x="3435350" y="4489450"/>
          <p14:tracePt t="364851" x="3378200" y="4483100"/>
          <p14:tracePt t="364867" x="3321050" y="4483100"/>
          <p14:tracePt t="364875" x="3295650" y="4483100"/>
          <p14:tracePt t="364881" x="3270250" y="4483100"/>
          <p14:tracePt t="364887" x="3251200" y="4483100"/>
          <p14:tracePt t="364900" x="3232150" y="4483100"/>
          <p14:tracePt t="364920" x="3219450" y="4483100"/>
          <p14:tracePt t="365065" x="3206750" y="4483100"/>
          <p14:tracePt t="365084" x="3206750" y="4476750"/>
          <p14:tracePt t="365100" x="3206750" y="4413250"/>
          <p14:tracePt t="365117" x="3206750" y="4394200"/>
          <p14:tracePt t="365125" x="3206750" y="4387850"/>
          <p14:tracePt t="365172" x="3213100" y="4387850"/>
          <p14:tracePt t="365186" x="3219450" y="4381500"/>
          <p14:tracePt t="365200" x="3232150" y="4375150"/>
          <p14:tracePt t="365217" x="3276600" y="4375150"/>
          <p14:tracePt t="365234" x="3327400" y="4375150"/>
          <p14:tracePt t="365252" x="3397250" y="4375150"/>
          <p14:tracePt t="365254" x="3429000" y="4375150"/>
          <p14:tracePt t="365267" x="3479800" y="4375150"/>
          <p14:tracePt t="365284" x="3651250" y="4375150"/>
          <p14:tracePt t="365300" x="3803650" y="4375150"/>
          <p14:tracePt t="365317" x="3962400" y="4375150"/>
          <p14:tracePt t="365334" x="4133850" y="4375150"/>
          <p14:tracePt t="365350" x="4292600" y="4375150"/>
          <p14:tracePt t="365367" x="4425950" y="4362450"/>
          <p14:tracePt t="365374" x="4489450" y="4362450"/>
          <p14:tracePt t="365384" x="4540250" y="4356100"/>
          <p14:tracePt t="365400" x="4648200" y="4356100"/>
          <p14:tracePt t="365417" x="4743450" y="4362450"/>
          <p14:tracePt t="365436" x="4845050" y="4362450"/>
          <p14:tracePt t="365450" x="4927600" y="4362450"/>
          <p14:tracePt t="365467" x="4991100" y="4362450"/>
          <p14:tracePt t="365468" x="5022850" y="4362450"/>
          <p14:tracePt t="365484" x="5099050" y="4362450"/>
          <p14:tracePt t="365500" x="5175250" y="4362450"/>
          <p14:tracePt t="365517" x="5226050" y="4362450"/>
          <p14:tracePt t="365534" x="5264150" y="4362450"/>
          <p14:tracePt t="365550" x="5302250" y="4362450"/>
          <p14:tracePt t="365568" x="5340350" y="4362450"/>
          <p14:tracePt t="365584" x="5372100" y="4362450"/>
          <p14:tracePt t="365600" x="5410200" y="4362450"/>
          <p14:tracePt t="365617" x="5441950" y="4368800"/>
          <p14:tracePt t="365623" x="5461000" y="4368800"/>
          <p14:tracePt t="365634" x="5473700" y="4368800"/>
          <p14:tracePt t="365650" x="5480050" y="4368800"/>
          <p14:tracePt t="365669" x="5486400" y="4368800"/>
          <p14:tracePt t="365804" x="5486400" y="4375150"/>
          <p14:tracePt t="365817" x="5492750" y="4394200"/>
          <p14:tracePt t="365821" x="5492750" y="4413250"/>
          <p14:tracePt t="365834" x="5492750" y="4438650"/>
          <p14:tracePt t="365850" x="5492750" y="4476750"/>
          <p14:tracePt t="365867" x="5499100" y="4489450"/>
          <p14:tracePt t="365873" x="5505450" y="4489450"/>
          <p14:tracePt t="365881" x="5524500" y="4495800"/>
          <p14:tracePt t="365889" x="5556250" y="4495800"/>
          <p14:tracePt t="365900" x="5657850" y="4502150"/>
          <p14:tracePt t="365917" x="5829300" y="4502150"/>
          <p14:tracePt t="365936" x="6038850" y="4502150"/>
          <p14:tracePt t="365942" x="6146800" y="4502150"/>
          <p14:tracePt t="365951" x="6242050" y="4502150"/>
          <p14:tracePt t="365967" x="6413500" y="4502150"/>
          <p14:tracePt t="365984" x="6534150" y="4502150"/>
          <p14:tracePt t="366003" x="6578600" y="4489450"/>
          <p14:tracePt t="366017" x="6584950" y="4476750"/>
          <p14:tracePt t="366034" x="6553200" y="4470400"/>
          <p14:tracePt t="366050" x="6521450" y="4470400"/>
          <p14:tracePt t="366067" x="6502400" y="4470400"/>
          <p14:tracePt t="366100" x="6464300" y="4470400"/>
          <p14:tracePt t="366117" x="6394450" y="4470400"/>
          <p14:tracePt t="366134" x="6318250" y="4470400"/>
          <p14:tracePt t="366150" x="6248400" y="4470400"/>
          <p14:tracePt t="366167" x="6184900" y="4470400"/>
          <p14:tracePt t="366186" x="6127750" y="4470400"/>
          <p14:tracePt t="366195" x="6089650" y="4470400"/>
          <p14:tracePt t="366197" x="6057900" y="4470400"/>
          <p14:tracePt t="366204" x="6026150" y="4470400"/>
          <p14:tracePt t="366217" x="6013450" y="4470400"/>
          <p14:tracePt t="366234" x="5994400" y="4470400"/>
          <p14:tracePt t="366252" x="5994400" y="4476750"/>
          <p14:tracePt t="366300" x="6013450" y="4476750"/>
          <p14:tracePt t="366313" x="6045200" y="4476750"/>
          <p14:tracePt t="366321" x="6076950" y="4476750"/>
          <p14:tracePt t="366334" x="6172200" y="4476750"/>
          <p14:tracePt t="366350" x="6286500" y="4476750"/>
          <p14:tracePt t="366367" x="6438900" y="4476750"/>
          <p14:tracePt t="366375" x="6508750" y="4476750"/>
          <p14:tracePt t="366384" x="6578600" y="4476750"/>
          <p14:tracePt t="366400" x="6711950" y="4476750"/>
          <p14:tracePt t="366420" x="6845300" y="4476750"/>
          <p14:tracePt t="366436" x="6953250" y="4476750"/>
          <p14:tracePt t="366451" x="6972300" y="4476750"/>
          <p14:tracePt t="366548" x="6940550" y="4476750"/>
          <p14:tracePt t="366567" x="6845300" y="4483100"/>
          <p14:tracePt t="366584" x="6756400" y="4489450"/>
          <p14:tracePt t="366600" x="6686550" y="4508500"/>
          <p14:tracePt t="366617" x="6629400" y="4514850"/>
          <p14:tracePt t="366626" x="6616700" y="4521200"/>
          <p14:tracePt t="366631" x="6610350" y="4527550"/>
          <p14:tracePt t="366669" x="6616700" y="4527550"/>
          <p14:tracePt t="366686" x="6680200" y="4527550"/>
          <p14:tracePt t="366702" x="6769100" y="4527550"/>
          <p14:tracePt t="366717" x="6851650" y="4527550"/>
          <p14:tracePt t="366734" x="6940550" y="4527550"/>
          <p14:tracePt t="366755" x="7004050" y="4527550"/>
          <p14:tracePt t="366764" x="7023100" y="4527550"/>
          <p14:tracePt t="366770" x="7035800" y="4527550"/>
          <p14:tracePt t="366784" x="7048500" y="4527550"/>
          <p14:tracePt t="367300" x="7035800" y="4527550"/>
          <p14:tracePt t="367314" x="7029450" y="4521200"/>
          <p14:tracePt t="367323" x="7010400" y="4514850"/>
          <p14:tracePt t="367334" x="6946900" y="4508500"/>
          <p14:tracePt t="367350" x="6864350" y="4508500"/>
          <p14:tracePt t="367367" x="6794500" y="4508500"/>
          <p14:tracePt t="367376" x="6769100" y="4508500"/>
          <p14:tracePt t="367380" x="6743700" y="4508500"/>
          <p14:tracePt t="367400" x="6699250" y="4508500"/>
          <p14:tracePt t="367417" x="6661150" y="4502150"/>
          <p14:tracePt t="367435" x="6648450" y="4495800"/>
          <p14:tracePt t="367485" x="6648450" y="4483100"/>
          <p14:tracePt t="367502" x="6648450" y="4476750"/>
          <p14:tracePt t="367517" x="6654800" y="4476750"/>
          <p14:tracePt t="367534" x="6661150" y="4464050"/>
          <p14:tracePt t="367590" x="6661150" y="4457700"/>
          <p14:tracePt t="367605" x="6661150" y="4445000"/>
          <p14:tracePt t="367612" x="6661150" y="4438650"/>
          <p14:tracePt t="367623" x="6661150" y="4425950"/>
          <p14:tracePt t="367650" x="6667500" y="4413250"/>
          <p14:tracePt t="367708" x="6667500" y="4406900"/>
          <p14:tracePt t="367717" x="6667500" y="4400550"/>
          <p14:tracePt t="367734" x="6667500" y="4394200"/>
          <p14:tracePt t="367788" x="6667500" y="4381500"/>
          <p14:tracePt t="367800" x="6667500" y="4375150"/>
          <p14:tracePt t="367817" x="6667500" y="4356100"/>
          <p14:tracePt t="367834" x="6623050" y="4337050"/>
          <p14:tracePt t="367850" x="6559550" y="4311650"/>
          <p14:tracePt t="367852" x="6521450" y="4305300"/>
          <p14:tracePt t="367867" x="6470650" y="4286250"/>
          <p14:tracePt t="367876" x="6362700" y="4248150"/>
          <p14:tracePt t="367886" x="6311900" y="4241800"/>
          <p14:tracePt t="367900" x="6223000" y="4241800"/>
          <p14:tracePt t="367919" x="6146800" y="4241800"/>
          <p14:tracePt t="367936" x="6076950" y="4241800"/>
          <p14:tracePt t="367950" x="6013450" y="4241800"/>
          <p14:tracePt t="367967" x="5962650" y="4241800"/>
          <p14:tracePt t="367984" x="5911850" y="4235450"/>
          <p14:tracePt t="368002" x="5880100" y="4235450"/>
          <p14:tracePt t="368006" x="5867400" y="4235450"/>
          <p14:tracePt t="368017" x="5861050" y="4235450"/>
          <p14:tracePt t="368034" x="5835650" y="4235450"/>
          <p14:tracePt t="368050" x="5810250" y="4235450"/>
          <p14:tracePt t="368067" x="5772150" y="4235450"/>
          <p14:tracePt t="368068" x="5753100" y="4241800"/>
          <p14:tracePt t="368084" x="5715000" y="4254500"/>
          <p14:tracePt t="368100" x="5676900" y="4273550"/>
          <p14:tracePt t="368117" x="5632450" y="4286250"/>
          <p14:tracePt t="368134" x="5581650" y="4311650"/>
          <p14:tracePt t="368152" x="5543550" y="4356100"/>
          <p14:tracePt t="368167" x="5524500" y="4387850"/>
          <p14:tracePt t="368186" x="5511800" y="4406900"/>
          <p14:tracePt t="368217" x="5511800" y="4413250"/>
          <p14:tracePt t="368293" x="5511800" y="4406900"/>
          <p14:tracePt t="369709" x="5505450" y="4406900"/>
          <p14:tracePt t="369717" x="5505450" y="4413250"/>
          <p14:tracePt t="369724" x="5505450" y="4425950"/>
          <p14:tracePt t="369734" x="5505450" y="4432300"/>
          <p14:tracePt t="369753" x="5505450" y="4445000"/>
          <p14:tracePt t="369767" x="5505450" y="4457700"/>
          <p14:tracePt t="369903" x="5499100" y="4457700"/>
          <p14:tracePt t="369956" x="5492750" y="4457700"/>
          <p14:tracePt t="369966" x="5492750" y="4451350"/>
          <p14:tracePt t="369972" x="5486400" y="4445000"/>
          <p14:tracePt t="369984" x="5480050" y="4432300"/>
          <p14:tracePt t="370002" x="5480050" y="4400550"/>
          <p14:tracePt t="370017" x="5480050" y="4362450"/>
          <p14:tracePt t="370034" x="5480050" y="4324350"/>
          <p14:tracePt t="370050" x="5480050" y="4298950"/>
          <p14:tracePt t="370070" x="5492750" y="4286250"/>
          <p14:tracePt t="370075" x="5499100" y="4279900"/>
          <p14:tracePt t="370084" x="5505450" y="4260850"/>
          <p14:tracePt t="370100" x="5530850" y="4229100"/>
          <p14:tracePt t="370117" x="5556250" y="4203700"/>
          <p14:tracePt t="370130" x="5568950" y="4197350"/>
          <p14:tracePt t="370132" x="5581650" y="4184650"/>
          <p14:tracePt t="370151" x="5613400" y="4178300"/>
          <p14:tracePt t="370169" x="5651500" y="4165600"/>
          <p14:tracePt t="370185" x="5689600" y="4159250"/>
          <p14:tracePt t="370191" x="5715000" y="4159250"/>
          <p14:tracePt t="370200" x="5734050" y="4152900"/>
          <p14:tracePt t="370217" x="5784850" y="4146550"/>
          <p14:tracePt t="370234" x="5829300" y="4146550"/>
          <p14:tracePt t="370252" x="5918200" y="4146550"/>
          <p14:tracePt t="370267" x="5949950" y="4146550"/>
          <p14:tracePt t="370284" x="6051550" y="4171950"/>
          <p14:tracePt t="370300" x="6115050" y="4191000"/>
          <p14:tracePt t="370317" x="6172200" y="4210050"/>
          <p14:tracePt t="370334" x="6184900" y="4235450"/>
          <p14:tracePt t="370351" x="6203950" y="4254500"/>
          <p14:tracePt t="370367" x="6229350" y="4279900"/>
          <p14:tracePt t="370384" x="6248400" y="4311650"/>
          <p14:tracePt t="370403" x="6267450" y="4343400"/>
          <p14:tracePt t="370406" x="6280150" y="4362450"/>
          <p14:tracePt t="370417" x="6280150" y="4368800"/>
          <p14:tracePt t="370436" x="6286500" y="4381500"/>
          <p14:tracePt t="370452" x="6292850" y="4400550"/>
          <p14:tracePt t="370467" x="6299200" y="4406900"/>
          <p14:tracePt t="370486" x="6305550" y="4425950"/>
          <p14:tracePt t="370503" x="6305550" y="4432300"/>
          <p14:tracePt t="370573" x="6305550" y="4425950"/>
          <p14:tracePt t="370580" x="6305550" y="4413250"/>
          <p14:tracePt t="370600" x="6305550" y="4394200"/>
          <p14:tracePt t="370617" x="6305550" y="4375150"/>
          <p14:tracePt t="370625" x="6305550" y="4368800"/>
          <p14:tracePt t="370630" x="6305550" y="4349750"/>
          <p14:tracePt t="370636" x="6305550" y="4343400"/>
          <p14:tracePt t="370650" x="6305550" y="4324350"/>
          <p14:tracePt t="370667" x="6292850" y="4292600"/>
          <p14:tracePt t="370670" x="6280150" y="4273550"/>
          <p14:tracePt t="370685" x="6242050" y="4235450"/>
          <p14:tracePt t="370700" x="6191250" y="4203700"/>
          <p14:tracePt t="370718" x="6140450" y="4184650"/>
          <p14:tracePt t="370734" x="6102350" y="4171950"/>
          <p14:tracePt t="370752" x="6051550" y="4159250"/>
          <p14:tracePt t="370767" x="5994400" y="4133850"/>
          <p14:tracePt t="370784" x="5930900" y="4114800"/>
          <p14:tracePt t="370801" x="5873750" y="4102100"/>
          <p14:tracePt t="370817" x="5822950" y="4089400"/>
          <p14:tracePt t="370819" x="5797550" y="4083050"/>
          <p14:tracePt t="370834" x="5772150" y="4070350"/>
          <p14:tracePt t="370851" x="5721350" y="4070350"/>
          <p14:tracePt t="370868" x="5683250" y="4064000"/>
          <p14:tracePt t="370884" x="5619750" y="4064000"/>
          <p14:tracePt t="370901" x="5556250" y="4057650"/>
          <p14:tracePt t="370918" x="5486400" y="4057650"/>
          <p14:tracePt t="370936" x="5422900" y="4057650"/>
          <p14:tracePt t="370950" x="5359400" y="4057650"/>
          <p14:tracePt t="370967" x="5314950" y="4057650"/>
          <p14:tracePt t="370984" x="5302250" y="4070350"/>
          <p14:tracePt t="371003" x="5295900" y="4083050"/>
          <p14:tracePt t="371005" x="5289550" y="4083050"/>
          <p14:tracePt t="371017" x="5283200" y="4089400"/>
          <p14:tracePt t="371034" x="5270500" y="4095750"/>
          <p14:tracePt t="371050" x="5251450" y="4114800"/>
          <p14:tracePt t="371067" x="5226050" y="4133850"/>
          <p14:tracePt t="371069" x="5213350" y="4146550"/>
          <p14:tracePt t="371084" x="5207000" y="4171950"/>
          <p14:tracePt t="371100" x="5187950" y="4197350"/>
          <p14:tracePt t="371117" x="5181600" y="4216400"/>
          <p14:tracePt t="371126" x="5181600" y="4222750"/>
          <p14:tracePt t="371138" x="5181600" y="4235450"/>
          <p14:tracePt t="371152" x="5175250" y="4254500"/>
          <p14:tracePt t="371167" x="5168900" y="4273550"/>
          <p14:tracePt t="371186" x="5162550" y="4298950"/>
          <p14:tracePt t="371191" x="5156200" y="4311650"/>
          <p14:tracePt t="371200" x="5149850" y="4324350"/>
          <p14:tracePt t="371217" x="5149850" y="4337050"/>
          <p14:tracePt t="371234" x="5143500" y="4349750"/>
          <p14:tracePt t="371238" x="5143500" y="4356100"/>
          <p14:tracePt t="371253" x="5137150" y="4368800"/>
          <p14:tracePt t="371267" x="5137150" y="4381500"/>
          <p14:tracePt t="371284" x="5130800" y="4406900"/>
          <p14:tracePt t="371300" x="5130800" y="4413250"/>
          <p14:tracePt t="371334" x="5130800" y="4419600"/>
          <p14:tracePt t="371388" x="5130800" y="4406900"/>
          <p14:tracePt t="371396" x="5130800" y="4375150"/>
          <p14:tracePt t="371404" x="5130800" y="4356100"/>
          <p14:tracePt t="371417" x="5130800" y="4337050"/>
          <p14:tracePt t="371436" x="5130800" y="4305300"/>
          <p14:tracePt t="371450" x="5130800" y="4286250"/>
          <p14:tracePt t="371467" x="5130800" y="4267200"/>
          <p14:tracePt t="371468" x="5130800" y="4254500"/>
          <p14:tracePt t="371484" x="5130800" y="4235450"/>
          <p14:tracePt t="371501" x="5143500" y="4222750"/>
          <p14:tracePt t="371517" x="5156200" y="4197350"/>
          <p14:tracePt t="371534" x="5168900" y="4178300"/>
          <p14:tracePt t="371551" x="5187950" y="4159250"/>
          <p14:tracePt t="371567" x="5219700" y="4127500"/>
          <p14:tracePt t="371584" x="5264150" y="4095750"/>
          <p14:tracePt t="371600" x="5321300" y="4076700"/>
          <p14:tracePt t="371617" x="5372100" y="4057650"/>
          <p14:tracePt t="371623" x="5391150" y="4051300"/>
          <p14:tracePt t="371630" x="5416550" y="4044950"/>
          <p14:tracePt t="371638" x="5435600" y="4038600"/>
          <p14:tracePt t="371650" x="5448300" y="4032250"/>
          <p14:tracePt t="371669" x="5505450" y="4019550"/>
          <p14:tracePt t="371686" x="5543550" y="4000500"/>
          <p14:tracePt t="371700" x="5607050" y="3987800"/>
          <p14:tracePt t="371717" x="5657850" y="3987800"/>
          <p14:tracePt t="371734" x="5708650" y="3987800"/>
          <p14:tracePt t="371751" x="5765800" y="3987800"/>
          <p14:tracePt t="371767" x="5816600" y="3981450"/>
          <p14:tracePt t="371784" x="5867400" y="3981450"/>
          <p14:tracePt t="371800" x="5911850" y="3981450"/>
          <p14:tracePt t="371817" x="5949950" y="3981450"/>
          <p14:tracePt t="371834" x="5994400" y="3981450"/>
          <p14:tracePt t="371850" x="6038850" y="3981450"/>
          <p14:tracePt t="371852" x="6070600" y="3994150"/>
          <p14:tracePt t="371867" x="6096000" y="4000500"/>
          <p14:tracePt t="371873" x="6121400" y="4013200"/>
          <p14:tracePt t="371885" x="6172200" y="4044950"/>
          <p14:tracePt t="371900" x="6210300" y="4070350"/>
          <p14:tracePt t="371917" x="6242050" y="4114800"/>
          <p14:tracePt t="371936" x="6280150" y="4171950"/>
          <p14:tracePt t="371951" x="6305550" y="4216400"/>
          <p14:tracePt t="371967" x="6330950" y="4248150"/>
          <p14:tracePt t="371984" x="6343650" y="4267200"/>
          <p14:tracePt t="372002" x="6350000" y="4292600"/>
          <p14:tracePt t="372004" x="6356350" y="4298950"/>
          <p14:tracePt t="372020" x="6356350" y="4305300"/>
          <p14:tracePt t="372140" x="6362700" y="4305300"/>
          <p14:tracePt t="372180" x="6356350" y="4292600"/>
          <p14:tracePt t="372192" x="6350000" y="4267200"/>
          <p14:tracePt t="372200" x="6337300" y="4241800"/>
          <p14:tracePt t="372217" x="6292850" y="4191000"/>
          <p14:tracePt t="372234" x="6203950" y="4146550"/>
          <p14:tracePt t="372252" x="6064250" y="4102100"/>
          <p14:tracePt t="372267" x="6019800" y="4095750"/>
          <p14:tracePt t="372284" x="5911850" y="4070350"/>
          <p14:tracePt t="372300" x="5854700" y="4057650"/>
          <p14:tracePt t="372317" x="5784850" y="4044950"/>
          <p14:tracePt t="372334" x="5721350" y="4038600"/>
          <p14:tracePt t="372351" x="5645150" y="4032250"/>
          <p14:tracePt t="372367" x="5581650" y="4032250"/>
          <p14:tracePt t="372384" x="5537200" y="4032250"/>
          <p14:tracePt t="372400" x="5499100" y="4032250"/>
          <p14:tracePt t="372419" x="5454650" y="4032250"/>
          <p14:tracePt t="372435" x="5410200" y="4032250"/>
          <p14:tracePt t="372450" x="5391150" y="4032250"/>
          <p14:tracePt t="372467" x="5378450" y="4032250"/>
          <p14:tracePt t="372469" x="5372100" y="4038600"/>
          <p14:tracePt t="372486" x="5353050" y="4057650"/>
          <p14:tracePt t="372503" x="5334000" y="4095750"/>
          <p14:tracePt t="372517" x="5308600" y="4133850"/>
          <p14:tracePt t="372534" x="5283200" y="4191000"/>
          <p14:tracePt t="372550" x="5257800" y="4254500"/>
          <p14:tracePt t="372567" x="5238750" y="4311650"/>
          <p14:tracePt t="372584" x="5226050" y="4356100"/>
          <p14:tracePt t="372600" x="5213350" y="4387850"/>
          <p14:tracePt t="372617" x="5207000" y="4413250"/>
          <p14:tracePt t="372627" x="5207000" y="4419600"/>
          <p14:tracePt t="372652" x="5200650" y="4419600"/>
          <p14:tracePt t="372717" x="5200650" y="4406900"/>
          <p14:tracePt t="372724" x="5200650" y="4375150"/>
          <p14:tracePt t="372734" x="5200650" y="4343400"/>
          <p14:tracePt t="372753" x="5200650" y="4279900"/>
          <p14:tracePt t="372767" x="5200650" y="4235450"/>
          <p14:tracePt t="372784" x="5219700" y="4197350"/>
          <p14:tracePt t="372800" x="5251450" y="4152900"/>
          <p14:tracePt t="372817" x="5295900" y="4114800"/>
          <p14:tracePt t="372834" x="5359400" y="4083050"/>
          <p14:tracePt t="372850" x="5429250" y="4064000"/>
          <p14:tracePt t="372867" x="5511800" y="4044950"/>
          <p14:tracePt t="372874" x="5556250" y="4044950"/>
          <p14:tracePt t="372884" x="5657850" y="4032250"/>
          <p14:tracePt t="372900" x="5772150" y="4032250"/>
          <p14:tracePt t="372917" x="5886450" y="4025900"/>
          <p14:tracePt t="372936" x="6007100" y="4025900"/>
          <p14:tracePt t="372950" x="6115050" y="4025900"/>
          <p14:tracePt t="372967" x="6203950" y="4044950"/>
          <p14:tracePt t="372984" x="6292850" y="4076700"/>
          <p14:tracePt t="373001" x="6362700" y="4108450"/>
          <p14:tracePt t="373003" x="6394450" y="4127500"/>
          <p14:tracePt t="373017" x="6413500" y="4140200"/>
          <p14:tracePt t="373034" x="6432550" y="4171950"/>
          <p14:tracePt t="373035" x="6438900" y="4184650"/>
          <p14:tracePt t="373050" x="6451600" y="4203700"/>
          <p14:tracePt t="373067" x="6457950" y="4235450"/>
          <p14:tracePt t="373068" x="6464300" y="4254500"/>
          <p14:tracePt t="373084" x="6470650" y="4273550"/>
          <p14:tracePt t="373100" x="6477000" y="4286250"/>
          <p14:tracePt t="373117" x="6483350" y="4298950"/>
          <p14:tracePt t="373137" x="6483350" y="4311650"/>
          <p14:tracePt t="373150" x="6483350" y="4324350"/>
          <p14:tracePt t="373167" x="6483350" y="4330700"/>
          <p14:tracePt t="373248" x="6483350" y="4311650"/>
          <p14:tracePt t="373255" x="6451600" y="4273550"/>
          <p14:tracePt t="373267" x="6413500" y="4241800"/>
          <p14:tracePt t="373284" x="6261100" y="4165600"/>
          <p14:tracePt t="373300" x="6134100" y="4127500"/>
          <p14:tracePt t="373317" x="5994400" y="4095750"/>
          <p14:tracePt t="373334" x="5842000" y="4083050"/>
          <p14:tracePt t="373350" x="5683250" y="4083050"/>
          <p14:tracePt t="373367" x="5556250" y="4083050"/>
          <p14:tracePt t="373384" x="5454650" y="4083050"/>
          <p14:tracePt t="373400" x="5403850" y="4083050"/>
          <p14:tracePt t="373417" x="5353050" y="4083050"/>
          <p14:tracePt t="373437" x="5314950" y="4095750"/>
          <p14:tracePt t="373444" x="5295900" y="4102100"/>
          <p14:tracePt t="373453" x="5264150" y="4133850"/>
          <p14:tracePt t="373467" x="5245100" y="4152900"/>
          <p14:tracePt t="373486" x="5175250" y="4210050"/>
          <p14:tracePt t="373503" x="5143500" y="4260850"/>
          <p14:tracePt t="373517" x="5124450" y="4305300"/>
          <p14:tracePt t="373534" x="5118100" y="4330700"/>
          <p14:tracePt t="373550" x="5111750" y="4343400"/>
          <p14:tracePt t="373627" x="5111750" y="4330700"/>
          <p14:tracePt t="373639" x="5156200" y="4279900"/>
          <p14:tracePt t="373650" x="5181600" y="4254500"/>
          <p14:tracePt t="373654" x="5200650" y="4222750"/>
          <p14:tracePt t="373671" x="5264150" y="4184650"/>
          <p14:tracePt t="373686" x="5340350" y="4159250"/>
          <p14:tracePt t="373700" x="5441950" y="4140200"/>
          <p14:tracePt t="373717" x="5556250" y="4133850"/>
          <p14:tracePt t="373724" x="5607050" y="4133850"/>
          <p14:tracePt t="373736" x="5670550" y="4133850"/>
          <p14:tracePt t="373755" x="5803900" y="4133850"/>
          <p14:tracePt t="373767" x="5924550" y="4140200"/>
          <p14:tracePt t="373784" x="6045200" y="4146550"/>
          <p14:tracePt t="373800" x="6165850" y="4159250"/>
          <p14:tracePt t="373817" x="6292850" y="4171950"/>
          <p14:tracePt t="373820" x="6356350" y="4191000"/>
          <p14:tracePt t="373834" x="6419850" y="4210050"/>
          <p14:tracePt t="373851" x="6508750" y="4241800"/>
          <p14:tracePt t="373868" x="6597650" y="4273550"/>
          <p14:tracePt t="373879" x="6616700" y="4286250"/>
          <p14:tracePt t="373888" x="6629400" y="4298950"/>
          <p14:tracePt t="373900" x="6654800" y="4337050"/>
          <p14:tracePt t="373919" x="6667500" y="4375150"/>
          <p14:tracePt t="373938" x="6680200" y="4406900"/>
          <p14:tracePt t="373946" x="6686550" y="4413250"/>
          <p14:tracePt t="373949" x="6692900" y="4419600"/>
          <p14:tracePt t="374013" x="6680200" y="4413250"/>
          <p14:tracePt t="374020" x="6635750" y="4387850"/>
          <p14:tracePt t="374034" x="6584950" y="4356100"/>
          <p14:tracePt t="374050" x="6451600" y="4311650"/>
          <p14:tracePt t="374053" x="6369050" y="4286250"/>
          <p14:tracePt t="374067" x="6273800" y="4267200"/>
          <p14:tracePt t="374069" x="6172200" y="4267200"/>
          <p14:tracePt t="374084" x="5969000" y="4267200"/>
          <p14:tracePt t="374100" x="5765800" y="4267200"/>
          <p14:tracePt t="374117" x="5613400" y="4273550"/>
          <p14:tracePt t="374134" x="5518150" y="4305300"/>
          <p14:tracePt t="374154" x="5480050" y="4324350"/>
          <p14:tracePt t="374167" x="5480050" y="4337050"/>
          <p14:tracePt t="374188" x="5480050" y="4349750"/>
          <p14:tracePt t="374200" x="5492750" y="4349750"/>
          <p14:tracePt t="374218" x="5530850" y="4349750"/>
          <p14:tracePt t="374220" x="5568950" y="4349750"/>
          <p14:tracePt t="374234" x="5619750" y="4349750"/>
          <p14:tracePt t="374253" x="5861050" y="4343400"/>
          <p14:tracePt t="374268" x="5962650" y="4343400"/>
          <p14:tracePt t="374284" x="6261100" y="4343400"/>
          <p14:tracePt t="374300" x="6407150" y="4343400"/>
          <p14:tracePt t="374317" x="6464300" y="4349750"/>
          <p14:tracePt t="374334" x="6470650" y="4375150"/>
          <p14:tracePt t="374350" x="6419850" y="4419600"/>
          <p14:tracePt t="374367" x="6280150" y="4476750"/>
          <p14:tracePt t="374384" x="6096000" y="4540250"/>
          <p14:tracePt t="374404" x="5848350" y="4546600"/>
          <p14:tracePt t="374417" x="5575300" y="4546600"/>
          <p14:tracePt t="374436" x="5302250" y="4546600"/>
          <p14:tracePt t="374450" x="5067300" y="4565650"/>
          <p14:tracePt t="374467" x="4927600" y="4610100"/>
          <p14:tracePt t="374469" x="4870450" y="4629150"/>
          <p14:tracePt t="374485" x="4775200" y="4660900"/>
          <p14:tracePt t="374501" x="4679950" y="4667250"/>
          <p14:tracePt t="374517" x="4584700" y="4673600"/>
          <p14:tracePt t="374534" x="4451350" y="4673600"/>
          <p14:tracePt t="374550" x="4305300" y="4673600"/>
          <p14:tracePt t="374569" x="4159250" y="4673600"/>
          <p14:tracePt t="374575" x="4076700" y="4673600"/>
          <p14:tracePt t="374584" x="3994150" y="4673600"/>
          <p14:tracePt t="374601" x="3829050" y="4673600"/>
          <p14:tracePt t="374617" x="3676650" y="4673600"/>
          <p14:tracePt t="374628" x="3613150" y="4673600"/>
          <p14:tracePt t="374633" x="3549650" y="4673600"/>
          <p14:tracePt t="374637" x="3486150" y="4673600"/>
          <p14:tracePt t="374650" x="3435350" y="4673600"/>
          <p14:tracePt t="374669" x="3276600" y="4673600"/>
          <p14:tracePt t="374686" x="3213100" y="4679950"/>
          <p14:tracePt t="374701" x="3155950" y="4686300"/>
          <p14:tracePt t="374717" x="3117850" y="4699000"/>
          <p14:tracePt t="374734" x="3092450" y="4705350"/>
          <p14:tracePt t="374754" x="3048000" y="4705350"/>
          <p14:tracePt t="374767" x="2990850" y="4705350"/>
          <p14:tracePt t="374784" x="2895600" y="4705350"/>
          <p14:tracePt t="374800" x="2794000" y="4705350"/>
          <p14:tracePt t="374817" x="2673350" y="4699000"/>
          <p14:tracePt t="374834" x="2559050" y="4699000"/>
          <p14:tracePt t="374850" x="2432050" y="4699000"/>
          <p14:tracePt t="374855" x="2381250" y="4699000"/>
          <p14:tracePt t="374868" x="2324100" y="4699000"/>
          <p14:tracePt t="374875" x="2279650" y="4699000"/>
          <p14:tracePt t="374884" x="2203450" y="4699000"/>
          <p14:tracePt t="374901" x="2146300" y="4711700"/>
          <p14:tracePt t="374917" x="2114550" y="4718050"/>
          <p14:tracePt t="374937" x="2076450" y="4724400"/>
          <p14:tracePt t="374950" x="2051050" y="4724400"/>
          <p14:tracePt t="374967" x="2032000" y="4724400"/>
          <p14:tracePt t="374984" x="2025650" y="4724400"/>
          <p14:tracePt t="375018" x="2019300" y="4724400"/>
          <p14:tracePt t="375101" x="2032000" y="4724400"/>
          <p14:tracePt t="375109" x="2038350" y="4730750"/>
          <p14:tracePt t="375117" x="2076450" y="4743450"/>
          <p14:tracePt t="375137" x="2146300" y="4762500"/>
          <p14:tracePt t="375151" x="2203450" y="4762500"/>
          <p14:tracePt t="375167" x="2241550" y="4762500"/>
          <p14:tracePt t="375188" x="2286000" y="4762500"/>
          <p14:tracePt t="375200" x="2362200" y="4762500"/>
          <p14:tracePt t="375218" x="2482850" y="4775200"/>
          <p14:tracePt t="375234" x="2622550" y="4781550"/>
          <p14:tracePt t="375235" x="2698750" y="4781550"/>
          <p14:tracePt t="375252" x="2794000" y="4787900"/>
          <p14:tracePt t="375267" x="2965450" y="4787900"/>
          <p14:tracePt t="375284" x="3168650" y="4775200"/>
          <p14:tracePt t="375300" x="3314700" y="4762500"/>
          <p14:tracePt t="375318" x="3460750" y="4749800"/>
          <p14:tracePt t="375334" x="3613150" y="4749800"/>
          <p14:tracePt t="375350" x="3765550" y="4749800"/>
          <p14:tracePt t="375367" x="3911600" y="4749800"/>
          <p14:tracePt t="375384" x="4038600" y="4749800"/>
          <p14:tracePt t="375401" x="4133850" y="4743450"/>
          <p14:tracePt t="375419" x="4191000" y="4724400"/>
          <p14:tracePt t="375437" x="4216400" y="4699000"/>
          <p14:tracePt t="375451" x="4222750" y="4686300"/>
          <p14:tracePt t="375532" x="4210050" y="4686300"/>
          <p14:tracePt t="375551" x="4121150" y="4686300"/>
          <p14:tracePt t="375567" x="4006850" y="4686300"/>
          <p14:tracePt t="375584" x="3905250" y="4686300"/>
          <p14:tracePt t="375600" x="3803650" y="4686300"/>
          <p14:tracePt t="375617" x="3702050" y="4686300"/>
          <p14:tracePt t="375634" x="3625850" y="4686300"/>
          <p14:tracePt t="375653" x="3568700" y="4686300"/>
          <p14:tracePt t="375702" x="3568700" y="4679950"/>
          <p14:tracePt t="375724" x="3600450" y="4679950"/>
          <p14:tracePt t="375732" x="3638550" y="4679950"/>
          <p14:tracePt t="375752" x="3721100" y="4679950"/>
          <p14:tracePt t="375767" x="3822700" y="4679950"/>
          <p14:tracePt t="375784" x="3937000" y="4679950"/>
          <p14:tracePt t="375800" x="4019550" y="4679950"/>
          <p14:tracePt t="375817" x="4057650" y="4679950"/>
          <p14:tracePt t="375834" x="4064000" y="4679950"/>
          <p14:tracePt t="375884" x="4032250" y="4673600"/>
          <p14:tracePt t="375901" x="3994150" y="4673600"/>
          <p14:tracePt t="375917" x="3968750" y="4673600"/>
          <p14:tracePt t="375937" x="3943350" y="4673600"/>
          <p14:tracePt t="375950" x="3930650" y="4673600"/>
          <p14:tracePt t="376573" x="3924300" y="4673600"/>
          <p14:tracePt t="376593" x="3917950" y="4673600"/>
          <p14:tracePt t="376599" x="3905250" y="4679950"/>
          <p14:tracePt t="376605" x="3867150" y="4711700"/>
          <p14:tracePt t="376617" x="3822700" y="4737100"/>
          <p14:tracePt t="376636" x="3721100" y="4775200"/>
          <p14:tracePt t="376651" x="3606800" y="4819650"/>
          <p14:tracePt t="376667" x="3473450" y="4870450"/>
          <p14:tracePt t="376671" x="3403600" y="4908550"/>
          <p14:tracePt t="376688" x="3276600" y="4959350"/>
          <p14:tracePt t="376700" x="3194050" y="4984750"/>
          <p14:tracePt t="376717" x="3162300" y="4984750"/>
          <p14:tracePt t="376734" x="3143250" y="4984750"/>
          <p14:tracePt t="376752" x="3130550" y="4984750"/>
          <p14:tracePt t="376767" x="3098800" y="4984750"/>
          <p14:tracePt t="376784" x="3073400" y="4984750"/>
          <p14:tracePt t="376801" x="3060700" y="4984750"/>
          <p14:tracePt t="376837" x="3054350" y="4984750"/>
          <p14:tracePt t="376850" x="3048000" y="4984750"/>
          <p14:tracePt t="376868" x="3003550" y="4984750"/>
          <p14:tracePt t="376887" x="2882900" y="4984750"/>
          <p14:tracePt t="376901" x="2794000" y="4984750"/>
          <p14:tracePt t="376921" x="2717800" y="4984750"/>
          <p14:tracePt t="376936" x="2654300" y="4984750"/>
          <p14:tracePt t="376952" x="2603500" y="4984750"/>
          <p14:tracePt t="376967" x="2565400" y="4984750"/>
          <p14:tracePt t="376985" x="2514600" y="4984750"/>
          <p14:tracePt t="376988" x="2489200" y="4978400"/>
          <p14:tracePt t="377003" x="2463800" y="4972050"/>
          <p14:tracePt t="377017" x="2419350" y="4959350"/>
          <p14:tracePt t="377035" x="2400300" y="4959350"/>
          <p14:tracePt t="377051" x="2393950" y="4959350"/>
          <p14:tracePt t="377071" x="2387600" y="4959350"/>
          <p14:tracePt t="377725" x="2387600" y="4953000"/>
          <p14:tracePt t="378117" x="2406650" y="4946650"/>
          <p14:tracePt t="378129" x="2419350" y="4940300"/>
          <p14:tracePt t="378138" x="2438400" y="4940300"/>
          <p14:tracePt t="378151" x="2476500" y="4940300"/>
          <p14:tracePt t="378168" x="2527300" y="4940300"/>
          <p14:tracePt t="378185" x="2584450" y="4940300"/>
          <p14:tracePt t="378200" x="2628900" y="4940300"/>
          <p14:tracePt t="378217" x="2660650" y="4940300"/>
          <p14:tracePt t="378234" x="2673350" y="4940300"/>
          <p14:tracePt t="378253" x="2679700" y="4940300"/>
          <p14:tracePt t="378294" x="2686050" y="4940300"/>
          <p14:tracePt t="378301" x="2705100" y="4940300"/>
          <p14:tracePt t="378318" x="2743200" y="4940300"/>
          <p14:tracePt t="378334" x="2781300" y="4940300"/>
          <p14:tracePt t="378350" x="2806700" y="4940300"/>
          <p14:tracePt t="378367" x="2819400" y="4940300"/>
          <p14:tracePt t="378384" x="2832100" y="4940300"/>
          <p14:tracePt t="378401" x="2844800" y="4940300"/>
          <p14:tracePt t="378420" x="2870200" y="4940300"/>
          <p14:tracePt t="378436" x="2901950" y="4940300"/>
          <p14:tracePt t="378450" x="2933700" y="4940300"/>
          <p14:tracePt t="378467" x="2965450" y="4933950"/>
          <p14:tracePt t="378487" x="3003550" y="4933950"/>
          <p14:tracePt t="378493" x="3016250" y="4933950"/>
          <p14:tracePt t="378505" x="3028950" y="4933950"/>
          <p14:tracePt t="378517" x="3067050" y="4933950"/>
          <p14:tracePt t="378534" x="3092450" y="4927600"/>
          <p14:tracePt t="378550" x="3111500" y="4927600"/>
          <p14:tracePt t="378567" x="3124200" y="4927600"/>
          <p14:tracePt t="378617" x="3149600" y="4927600"/>
          <p14:tracePt t="378634" x="3187700" y="4927600"/>
          <p14:tracePt t="378654" x="3244850" y="4927600"/>
          <p14:tracePt t="378668" x="3251200" y="4927600"/>
          <p14:tracePt t="378684" x="3282950" y="4927600"/>
          <p14:tracePt t="378700" x="3295650" y="4927600"/>
          <p14:tracePt t="378717" x="3314700" y="4927600"/>
          <p14:tracePt t="378734" x="3333750" y="4921250"/>
          <p14:tracePt t="378752" x="3346450" y="4914900"/>
          <p14:tracePt t="378767" x="3371850" y="4914900"/>
          <p14:tracePt t="378784" x="3384550" y="4914900"/>
          <p14:tracePt t="378800" x="3390900" y="4914900"/>
          <p14:tracePt t="378817" x="3397250" y="4914900"/>
          <p14:tracePt t="378873" x="3397250" y="4908550"/>
          <p14:tracePt t="378893" x="3403600" y="4908550"/>
          <p14:tracePt t="378902" x="3409950" y="4908550"/>
          <p14:tracePt t="378917" x="3429000" y="4908550"/>
          <p14:tracePt t="378936" x="3448050" y="4902200"/>
          <p14:tracePt t="378950" x="3467100" y="4889500"/>
          <p14:tracePt t="378967" x="3498850" y="4889500"/>
          <p14:tracePt t="378984" x="3524250" y="4889500"/>
          <p14:tracePt t="379002" x="3575050" y="4889500"/>
          <p14:tracePt t="379007" x="3600450" y="4889500"/>
          <p14:tracePt t="379017" x="3632200" y="4889500"/>
          <p14:tracePt t="379034" x="3695700" y="4889500"/>
          <p14:tracePt t="379050" x="3733800" y="4889500"/>
          <p14:tracePt t="379053" x="3759200" y="4889500"/>
          <p14:tracePt t="379068" x="3778250" y="4889500"/>
          <p14:tracePt t="379084" x="3822700" y="4889500"/>
          <p14:tracePt t="379101" x="3835400" y="4889500"/>
          <p14:tracePt t="379134" x="3841750" y="4889500"/>
          <p14:tracePt t="379220" x="3860800" y="4889500"/>
          <p14:tracePt t="379230" x="3892550" y="4889500"/>
          <p14:tracePt t="379237" x="3930650" y="4889500"/>
          <p14:tracePt t="379252" x="3962400" y="4889500"/>
          <p14:tracePt t="379267" x="4013200" y="4889500"/>
          <p14:tracePt t="379284" x="4051300" y="4883150"/>
          <p14:tracePt t="379301" x="4064000" y="4883150"/>
          <p14:tracePt t="379429" x="4070350" y="4883150"/>
          <p14:tracePt t="379439" x="4089400" y="4883150"/>
          <p14:tracePt t="379443" x="4114800" y="4883150"/>
          <p14:tracePt t="379467" x="4146550" y="4883150"/>
          <p14:tracePt t="379489" x="4178300" y="4883150"/>
          <p14:tracePt t="379502" x="4184650" y="4883150"/>
          <p14:tracePt t="379562" x="4197350" y="4883150"/>
          <p14:tracePt t="379567" x="4216400" y="4883150"/>
          <p14:tracePt t="379584" x="4254500" y="4883150"/>
          <p14:tracePt t="379601" x="4279900" y="4883150"/>
          <p14:tracePt t="379617" x="4298950" y="4883150"/>
          <p14:tracePt t="379624" x="4305300" y="4883150"/>
          <p14:tracePt t="379651" x="4311650" y="4883150"/>
          <p14:tracePt t="379957" x="4324350" y="4883150"/>
          <p14:tracePt t="379968" x="4343400" y="4883150"/>
          <p14:tracePt t="379973" x="4362450" y="4883150"/>
          <p14:tracePt t="379984" x="4381500" y="4883150"/>
          <p14:tracePt t="380004" x="4432300" y="4883150"/>
          <p14:tracePt t="380017" x="4495800" y="4883150"/>
          <p14:tracePt t="380034" x="4552950" y="4883150"/>
          <p14:tracePt t="380051" x="4591050" y="4883150"/>
          <p14:tracePt t="380067" x="4616450" y="4883150"/>
          <p14:tracePt t="380068" x="4629150" y="4883150"/>
          <p14:tracePt t="380084" x="4641850" y="4883150"/>
          <p14:tracePt t="380101" x="4654550" y="4883150"/>
          <p14:tracePt t="380117" x="4667250" y="4883150"/>
          <p14:tracePt t="380126" x="4673600" y="4883150"/>
          <p14:tracePt t="380134" x="4686300" y="4883150"/>
          <p14:tracePt t="380152" x="4705350" y="4883150"/>
          <p14:tracePt t="380167" x="4724400" y="4883150"/>
          <p14:tracePt t="380187" x="4756150" y="4883150"/>
          <p14:tracePt t="380200" x="4800600" y="4883150"/>
          <p14:tracePt t="380217" x="4838700" y="4883150"/>
          <p14:tracePt t="380235" x="4870450" y="4883150"/>
          <p14:tracePt t="380237" x="4876800" y="4883150"/>
          <p14:tracePt t="380252" x="4902200" y="4883150"/>
          <p14:tracePt t="380284" x="4921250" y="4883150"/>
          <p14:tracePt t="380301" x="4940300" y="4883150"/>
          <p14:tracePt t="380317" x="4972050" y="4883150"/>
          <p14:tracePt t="380334" x="5016500" y="4883150"/>
          <p14:tracePt t="380351" x="5060950" y="4883150"/>
          <p14:tracePt t="380367" x="5092700" y="4883150"/>
          <p14:tracePt t="380378" x="5099050" y="4883150"/>
          <p14:tracePt t="380382" x="5105400" y="4883150"/>
          <p14:tracePt t="380460" x="5111750" y="4883150"/>
          <p14:tracePt t="380469" x="5124450" y="4883150"/>
          <p14:tracePt t="380476" x="5143500" y="4883150"/>
          <p14:tracePt t="380488" x="5162550" y="4883150"/>
          <p14:tracePt t="380502" x="5194300" y="4883150"/>
          <p14:tracePt t="380517" x="5226050" y="4883150"/>
          <p14:tracePt t="380534" x="5251450" y="4883150"/>
          <p14:tracePt t="380550" x="5283200" y="4883150"/>
          <p14:tracePt t="380568" x="5314950" y="4883150"/>
          <p14:tracePt t="380584" x="5340350" y="4883150"/>
          <p14:tracePt t="380600" x="5359400" y="4883150"/>
          <p14:tracePt t="380617" x="5372100" y="4883150"/>
          <p14:tracePt t="380629" x="5378450" y="4883150"/>
          <p14:tracePt t="380633" x="5384800" y="4883150"/>
          <p14:tracePt t="380640" x="5391150" y="4883150"/>
          <p14:tracePt t="380650" x="5397500" y="4883150"/>
          <p14:tracePt t="380670" x="5435600" y="4883150"/>
          <p14:tracePt t="380687" x="5461000" y="4883150"/>
          <p14:tracePt t="380700" x="5499100" y="4883150"/>
          <p14:tracePt t="380717" x="5543550" y="4883150"/>
          <p14:tracePt t="380734" x="5588000" y="4883150"/>
          <p14:tracePt t="380753" x="5626100" y="4883150"/>
          <p14:tracePt t="380767" x="5657850" y="4883150"/>
          <p14:tracePt t="380784" x="5676900" y="4883150"/>
          <p14:tracePt t="380801" x="5683250" y="4883150"/>
          <p14:tracePt t="380817" x="5689600" y="4883150"/>
          <p14:tracePt t="380833" x="5695950" y="4883150"/>
          <p14:tracePt t="380851" x="5727700" y="4883150"/>
          <p14:tracePt t="380868" x="5772150" y="4883150"/>
          <p14:tracePt t="380884" x="5842000" y="4883150"/>
          <p14:tracePt t="380902" x="5886450" y="4883150"/>
          <p14:tracePt t="380917" x="5930900" y="4883150"/>
          <p14:tracePt t="380935" x="5956300" y="4883150"/>
          <p14:tracePt t="380950" x="5969000" y="4883150"/>
          <p14:tracePt t="380984" x="5975350" y="4883150"/>
          <p14:tracePt t="381002" x="6007100" y="4883150"/>
          <p14:tracePt t="381017" x="6051550" y="4883150"/>
          <p14:tracePt t="381034" x="6096000" y="4883150"/>
          <p14:tracePt t="381051" x="6134100" y="4883150"/>
          <p14:tracePt t="381055" x="6153150" y="4883150"/>
          <p14:tracePt t="381069" x="6184900" y="4883150"/>
          <p14:tracePt t="381084" x="6197600" y="4883150"/>
          <p14:tracePt t="381164" x="6203950" y="4883150"/>
          <p14:tracePt t="381172" x="6210300" y="4883150"/>
          <p14:tracePt t="381187" x="6229350" y="4883150"/>
          <p14:tracePt t="381201" x="6267450" y="4883150"/>
          <p14:tracePt t="381217" x="6299200" y="4883150"/>
          <p14:tracePt t="381234" x="6311900" y="4883150"/>
          <p14:tracePt t="381252" x="6318250" y="4883150"/>
          <p14:tracePt t="381284" x="6324600" y="4870450"/>
          <p14:tracePt t="381300" x="6350000" y="4838700"/>
          <p14:tracePt t="381317" x="6369050" y="4813300"/>
          <p14:tracePt t="381334" x="6381750" y="4787900"/>
          <p14:tracePt t="381351" x="6388100" y="4756150"/>
          <p14:tracePt t="381367" x="6388100" y="4730750"/>
          <p14:tracePt t="381384" x="6388100" y="4711700"/>
          <p14:tracePt t="381400" x="6388100" y="4699000"/>
          <p14:tracePt t="381405" x="6388100" y="4692650"/>
          <p14:tracePt t="381420" x="6388100" y="4686300"/>
          <p14:tracePt t="381437" x="6388100" y="4679950"/>
          <p14:tracePt t="381450" x="6381750" y="4673600"/>
          <p14:tracePt t="381485" x="6362700" y="4667250"/>
          <p14:tracePt t="381502" x="6337300" y="4667250"/>
          <p14:tracePt t="381517" x="6299200" y="4667250"/>
          <p14:tracePt t="381534" x="6254750" y="4667250"/>
          <p14:tracePt t="381551" x="6191250" y="4667250"/>
          <p14:tracePt t="381567" x="6089650" y="4667250"/>
          <p14:tracePt t="381584" x="5969000" y="4660900"/>
          <p14:tracePt t="381600" x="5842000" y="4660900"/>
          <p14:tracePt t="381617" x="5721350" y="4660900"/>
          <p14:tracePt t="381635" x="5619750" y="4660900"/>
          <p14:tracePt t="381653" x="5473700" y="4660900"/>
          <p14:tracePt t="381668" x="5416550" y="4660900"/>
          <p14:tracePt t="381687" x="5264150" y="4660900"/>
          <p14:tracePt t="381701" x="5143500" y="4648200"/>
          <p14:tracePt t="381720" x="5035550" y="4641850"/>
          <p14:tracePt t="381736" x="4927600" y="4641850"/>
          <p14:tracePt t="381752" x="4832350" y="4641850"/>
          <p14:tracePt t="381767" x="4737100" y="4641850"/>
          <p14:tracePt t="381785" x="4635500" y="4641850"/>
          <p14:tracePt t="381800" x="4527550" y="4641850"/>
          <p14:tracePt t="381817" x="4419600" y="4641850"/>
          <p14:tracePt t="381819" x="4362450" y="4641850"/>
          <p14:tracePt t="381834" x="4298950" y="4641850"/>
          <p14:tracePt t="381850" x="4178300" y="4641850"/>
          <p14:tracePt t="381868" x="4064000" y="4641850"/>
          <p14:tracePt t="381876" x="4013200" y="4641850"/>
          <p14:tracePt t="381884" x="3917950" y="4641850"/>
          <p14:tracePt t="381901" x="3822700" y="4641850"/>
          <p14:tracePt t="381917" x="3727450" y="4641850"/>
          <p14:tracePt t="381936" x="3625850" y="4641850"/>
          <p14:tracePt t="381941" x="3562350" y="4641850"/>
          <p14:tracePt t="381950" x="3511550" y="4641850"/>
          <p14:tracePt t="381967" x="3403600" y="4641850"/>
          <p14:tracePt t="381984" x="3321050" y="4641850"/>
          <p14:tracePt t="382000" x="3244850" y="4641850"/>
          <p14:tracePt t="382017" x="3155950" y="4641850"/>
          <p14:tracePt t="382034" x="3060700" y="4641850"/>
          <p14:tracePt t="382036" x="3016250" y="4641850"/>
          <p14:tracePt t="382050" x="2965450" y="4641850"/>
          <p14:tracePt t="382067" x="2876550" y="4641850"/>
          <p14:tracePt t="382084" x="2730500" y="4635500"/>
          <p14:tracePt t="382101" x="2654300" y="4635500"/>
          <p14:tracePt t="382117" x="2603500" y="4635500"/>
          <p14:tracePt t="382126" x="2584450" y="4635500"/>
          <p14:tracePt t="382134" x="2565400" y="4635500"/>
          <p14:tracePt t="382151" x="2533650" y="4635500"/>
          <p14:tracePt t="382171" x="2508250" y="4635500"/>
          <p14:tracePt t="382187" x="2482850" y="4635500"/>
          <p14:tracePt t="382201" x="2463800" y="4635500"/>
          <p14:tracePt t="382217" x="2457450" y="4635500"/>
          <p14:tracePt t="382278" x="2451100" y="4635500"/>
          <p14:tracePt t="382286" x="2444750" y="4635500"/>
          <p14:tracePt t="382300" x="2438400" y="4635500"/>
          <p14:tracePt t="382317" x="2413000" y="4648200"/>
          <p14:tracePt t="382334" x="2374900" y="4660900"/>
          <p14:tracePt t="382350" x="2349500" y="4679950"/>
          <p14:tracePt t="382368" x="2330450" y="4692650"/>
          <p14:tracePt t="382384" x="2317750" y="4692650"/>
          <p14:tracePt t="382417" x="2317750" y="4718050"/>
          <p14:tracePt t="382436" x="2305050" y="4743450"/>
          <p14:tracePt t="382451" x="2292350" y="4781550"/>
          <p14:tracePt t="382468" x="2292350" y="4826000"/>
          <p14:tracePt t="382488" x="2279650" y="4864100"/>
          <p14:tracePt t="382502" x="2279650" y="4895850"/>
          <p14:tracePt t="382517" x="2279650" y="4927600"/>
          <p14:tracePt t="382534" x="2279650" y="4953000"/>
          <p14:tracePt t="382551" x="2279650" y="4978400"/>
          <p14:tracePt t="382567" x="2279650" y="4984750"/>
          <p14:tracePt t="382670" x="2305050" y="4984750"/>
          <p14:tracePt t="382677" x="2324100" y="4984750"/>
          <p14:tracePt t="382694" x="2387600" y="4984750"/>
          <p14:tracePt t="382702" x="2419350" y="4984750"/>
          <p14:tracePt t="382717" x="2501900" y="4984750"/>
          <p14:tracePt t="382736" x="2590800" y="4984750"/>
          <p14:tracePt t="382754" x="2711450" y="4984750"/>
          <p14:tracePt t="382764" x="2832100" y="4984750"/>
          <p14:tracePt t="382772" x="2889250" y="4984750"/>
          <p14:tracePt t="382784" x="2946400" y="4984750"/>
          <p14:tracePt t="382801" x="3060700" y="4984750"/>
          <p14:tracePt t="382817" x="3143250" y="4984750"/>
          <p14:tracePt t="382834" x="3213100" y="4984750"/>
          <p14:tracePt t="382837" x="3244850" y="4984750"/>
          <p14:tracePt t="382851" x="3276600" y="4984750"/>
          <p14:tracePt t="382868" x="3346450" y="4984750"/>
          <p14:tracePt t="382875" x="3384550" y="4972050"/>
          <p14:tracePt t="382887" x="3479800" y="4965700"/>
          <p14:tracePt t="382892" x="3530600" y="4959350"/>
          <p14:tracePt t="382901" x="3581400" y="4959350"/>
          <p14:tracePt t="382918" x="3683000" y="4959350"/>
          <p14:tracePt t="382936" x="3784600" y="4959350"/>
          <p14:tracePt t="382950" x="3873500" y="4959350"/>
          <p14:tracePt t="382969" x="3949700" y="4959350"/>
          <p14:tracePt t="382986" x="4013200" y="4953000"/>
          <p14:tracePt t="383002" x="4076700" y="4953000"/>
          <p14:tracePt t="383006" x="4108450" y="4953000"/>
          <p14:tracePt t="383017" x="4133850" y="4946650"/>
          <p14:tracePt t="383034" x="4178300" y="4946650"/>
          <p14:tracePt t="383050" x="4222750" y="4946650"/>
          <p14:tracePt t="383067" x="4273550" y="4946650"/>
          <p14:tracePt t="383069" x="4298950" y="4946650"/>
          <p14:tracePt t="383084" x="4362450" y="4940300"/>
          <p14:tracePt t="383101" x="4425950" y="4940300"/>
          <p14:tracePt t="383117" x="4489450" y="4940300"/>
          <p14:tracePt t="383134" x="4546600" y="4940300"/>
          <p14:tracePt t="383154" x="4597400" y="4940300"/>
          <p14:tracePt t="383167" x="4648200" y="4940300"/>
          <p14:tracePt t="383188" x="4711700" y="4940300"/>
          <p14:tracePt t="383203" x="4781550" y="4940300"/>
          <p14:tracePt t="383217" x="4851400" y="4940300"/>
          <p14:tracePt t="383234" x="4927600" y="4940300"/>
          <p14:tracePt t="383252" x="5003800" y="4940300"/>
          <p14:tracePt t="383256" x="5035550" y="4940300"/>
          <p14:tracePt t="383267" x="5067300" y="4940300"/>
          <p14:tracePt t="383284" x="5156200" y="4940300"/>
          <p14:tracePt t="383300" x="5219700" y="4933950"/>
          <p14:tracePt t="383317" x="5283200" y="4933950"/>
          <p14:tracePt t="383334" x="5353050" y="4927600"/>
          <p14:tracePt t="383350" x="5441950" y="4927600"/>
          <p14:tracePt t="383368" x="5530850" y="4921250"/>
          <p14:tracePt t="383384" x="5626100" y="4921250"/>
          <p14:tracePt t="383401" x="5702300" y="4921250"/>
          <p14:tracePt t="383417" x="5778500" y="4921250"/>
          <p14:tracePt t="383437" x="5835650" y="4921250"/>
          <p14:tracePt t="383450" x="5880100" y="4921250"/>
          <p14:tracePt t="383468" x="5911850" y="4921250"/>
          <p14:tracePt t="383484" x="5962650" y="4921250"/>
          <p14:tracePt t="383503" x="5988050" y="4921250"/>
          <p14:tracePt t="383517" x="6013450" y="4921250"/>
          <p14:tracePt t="383534" x="6038850" y="4921250"/>
          <p14:tracePt t="383550" x="6083300" y="4921250"/>
          <p14:tracePt t="383567" x="6115050" y="4921250"/>
          <p14:tracePt t="383584" x="6146800" y="4921250"/>
          <p14:tracePt t="383600" x="6172200" y="4921250"/>
          <p14:tracePt t="383618" x="6184900" y="4921250"/>
          <p14:tracePt t="383719" x="6191250" y="4921250"/>
          <p14:tracePt t="383725" x="6203950" y="4921250"/>
          <p14:tracePt t="383735" x="6210300" y="4921250"/>
          <p14:tracePt t="383753" x="6229350" y="4921250"/>
          <p14:tracePt t="383767" x="6248400" y="4921250"/>
          <p14:tracePt t="385250" x="6235700" y="4921250"/>
          <p14:tracePt t="385256" x="6191250" y="4927600"/>
          <p14:tracePt t="385268" x="6153150" y="4940300"/>
          <p14:tracePt t="385284" x="6032500" y="4959350"/>
          <p14:tracePt t="385301" x="5943600" y="4965700"/>
          <p14:tracePt t="385317" x="5829300" y="4965700"/>
          <p14:tracePt t="385334" x="5708650" y="4965700"/>
          <p14:tracePt t="385351" x="5588000" y="4965700"/>
          <p14:tracePt t="385367" x="5473700" y="4965700"/>
          <p14:tracePt t="385384" x="5359400" y="4965700"/>
          <p14:tracePt t="385405" x="5270500" y="4965700"/>
          <p14:tracePt t="385417" x="5207000" y="4965700"/>
          <p14:tracePt t="385435" x="5168900" y="4965700"/>
          <p14:tracePt t="385450" x="5137150" y="4965700"/>
          <p14:tracePt t="385468" x="5111750" y="4965700"/>
          <p14:tracePt t="385470" x="5099050" y="4965700"/>
          <p14:tracePt t="385484" x="5035550" y="4965700"/>
          <p14:tracePt t="385502" x="4946650" y="4965700"/>
          <p14:tracePt t="385519" x="4838700" y="4965700"/>
          <p14:tracePt t="385534" x="4737100" y="4965700"/>
          <p14:tracePt t="385550" x="4648200" y="4965700"/>
          <p14:tracePt t="385567" x="4584700" y="4965700"/>
          <p14:tracePt t="385584" x="4508500" y="4965700"/>
          <p14:tracePt t="385601" x="4438650" y="4965700"/>
          <p14:tracePt t="385617" x="4375150" y="4965700"/>
          <p14:tracePt t="385634" x="4286250" y="4940300"/>
          <p14:tracePt t="385650" x="4191000" y="4908550"/>
          <p14:tracePt t="385654" x="4146550" y="4902200"/>
          <p14:tracePt t="385668" x="4108450" y="4889500"/>
          <p14:tracePt t="385686" x="4032250" y="4883150"/>
          <p14:tracePt t="385702" x="3975100" y="4883150"/>
          <p14:tracePt t="385717" x="3917950" y="4883150"/>
          <p14:tracePt t="385734" x="3860800" y="4883150"/>
          <p14:tracePt t="385752" x="3797300" y="4883150"/>
          <p14:tracePt t="385767" x="3721100" y="4883150"/>
          <p14:tracePt t="385784" x="3644900" y="4883150"/>
          <p14:tracePt t="385801" x="3562350" y="4876800"/>
          <p14:tracePt t="385817" x="3479800" y="4876800"/>
          <p14:tracePt t="385819" x="3435350" y="4876800"/>
          <p14:tracePt t="385834" x="3390900" y="4876800"/>
          <p14:tracePt t="385851" x="3308350" y="4870450"/>
          <p14:tracePt t="385872" x="3194050" y="4864100"/>
          <p14:tracePt t="385879" x="3162300" y="4864100"/>
          <p14:tracePt t="385887" x="3136900" y="4857750"/>
          <p14:tracePt t="385900" x="3105150" y="4857750"/>
          <p14:tracePt t="385922" x="3086100" y="4857750"/>
          <p14:tracePt t="385935" x="3060700" y="4857750"/>
          <p14:tracePt t="385951" x="3022600" y="4851400"/>
          <p14:tracePt t="385967" x="2978150" y="4851400"/>
          <p14:tracePt t="385987" x="2921000" y="4851400"/>
          <p14:tracePt t="385990" x="2895600" y="4851400"/>
          <p14:tracePt t="386003" x="2870200" y="4851400"/>
          <p14:tracePt t="386017" x="2832100" y="4851400"/>
          <p14:tracePt t="386034" x="2794000" y="4851400"/>
          <p14:tracePt t="386051" x="2749550" y="4851400"/>
          <p14:tracePt t="386053" x="2724150" y="4851400"/>
          <p14:tracePt t="386067" x="2705100" y="4851400"/>
          <p14:tracePt t="386084" x="2673350" y="4851400"/>
          <p14:tracePt t="386100" x="2667000" y="4851400"/>
          <p14:tracePt t="386156" x="2660650" y="4851400"/>
          <p14:tracePt t="386166" x="2641600" y="4851400"/>
          <p14:tracePt t="386184" x="2590800" y="4851400"/>
          <p14:tracePt t="386201" x="2540000" y="4851400"/>
          <p14:tracePt t="386218" x="2501900" y="4851400"/>
          <p14:tracePt t="386234" x="2470150" y="4851400"/>
          <p14:tracePt t="386237" x="2463800" y="4851400"/>
          <p14:tracePt t="386253" x="2451100" y="4851400"/>
          <p14:tracePt t="387221" x="2457450" y="4851400"/>
          <p14:tracePt t="387235" x="2476500" y="4851400"/>
          <p14:tracePt t="387241" x="2495550" y="4851400"/>
          <p14:tracePt t="387252" x="2514600" y="4851400"/>
          <p14:tracePt t="387268" x="2565400" y="4851400"/>
          <p14:tracePt t="387284" x="2647950" y="4851400"/>
          <p14:tracePt t="387301" x="2692400" y="4851400"/>
          <p14:tracePt t="387317" x="2736850" y="4851400"/>
          <p14:tracePt t="387335" x="2774950" y="4851400"/>
          <p14:tracePt t="387351" x="2813050" y="4851400"/>
          <p14:tracePt t="387368" x="2825750" y="4851400"/>
          <p14:tracePt t="387384" x="2832100" y="4851400"/>
          <p14:tracePt t="387462" x="2844800" y="4851400"/>
          <p14:tracePt t="387469" x="2857500" y="4851400"/>
          <p14:tracePt t="387487" x="2901950" y="4851400"/>
          <p14:tracePt t="387503" x="2965450" y="4851400"/>
          <p14:tracePt t="387517" x="3054350" y="4851400"/>
          <p14:tracePt t="387534" x="3168650" y="4851400"/>
          <p14:tracePt t="387551" x="3282950" y="4851400"/>
          <p14:tracePt t="387567" x="3403600" y="4851400"/>
          <p14:tracePt t="387584" x="3536950" y="4851400"/>
          <p14:tracePt t="387601" x="3676650" y="4851400"/>
          <p14:tracePt t="387617" x="3822700" y="4851400"/>
          <p14:tracePt t="387626" x="3892550" y="4851400"/>
          <p14:tracePt t="387629" x="3962400" y="4851400"/>
          <p14:tracePt t="387651" x="4076700" y="4851400"/>
          <p14:tracePt t="387668" x="4171950" y="4851400"/>
          <p14:tracePt t="387687" x="4273550" y="4851400"/>
          <p14:tracePt t="387700" x="4349750" y="4851400"/>
          <p14:tracePt t="387718" x="4419600" y="4851400"/>
          <p14:tracePt t="387734" x="4464050" y="4851400"/>
          <p14:tracePt t="387752" x="4502150" y="4851400"/>
          <p14:tracePt t="387767" x="4533900" y="4851400"/>
          <p14:tracePt t="387784" x="4559300" y="4851400"/>
          <p14:tracePt t="387801" x="4584700" y="4851400"/>
          <p14:tracePt t="387817" x="4603750" y="4851400"/>
          <p14:tracePt t="387834" x="4641850" y="4851400"/>
          <p14:tracePt t="387851" x="4673600" y="4851400"/>
          <p14:tracePt t="387853" x="4692650" y="4851400"/>
          <p14:tracePt t="387867" x="4711700" y="4851400"/>
          <p14:tracePt t="387889" x="4724400" y="4851400"/>
          <p14:tracePt t="387956" x="4730750" y="4851400"/>
          <p14:tracePt t="387966" x="4756150" y="4851400"/>
          <p14:tracePt t="387972" x="4787900" y="4851400"/>
          <p14:tracePt t="387984" x="4832350" y="4851400"/>
          <p14:tracePt t="388003" x="4965700" y="4851400"/>
          <p14:tracePt t="388017" x="5156200" y="4851400"/>
          <p14:tracePt t="388034" x="5378450" y="4851400"/>
          <p14:tracePt t="388051" x="5626100" y="4832350"/>
          <p14:tracePt t="388069" x="5969000" y="4762500"/>
          <p14:tracePt t="388084" x="6153150" y="4699000"/>
          <p14:tracePt t="388101" x="6305550" y="4673600"/>
          <p14:tracePt t="388118" x="6413500" y="4648200"/>
          <p14:tracePt t="388134" x="6489700" y="4641850"/>
          <p14:tracePt t="388151" x="6527800" y="4641850"/>
          <p14:tracePt t="388171" x="6534150" y="4641850"/>
          <p14:tracePt t="388187" x="6534150" y="4635500"/>
          <p14:tracePt t="388201" x="6553200" y="4635500"/>
          <p14:tracePt t="388218" x="6604000" y="4635500"/>
          <p14:tracePt t="388221" x="6642100" y="4635500"/>
          <p14:tracePt t="388235" x="6680200" y="4635500"/>
          <p14:tracePt t="388254" x="6775450" y="4629150"/>
          <p14:tracePt t="388267" x="6800850" y="4622800"/>
          <p14:tracePt t="388284" x="6838950" y="4610100"/>
          <p14:tracePt t="388301" x="6864350" y="4610100"/>
          <p14:tracePt t="388320" x="6902450" y="4603750"/>
          <p14:tracePt t="388334" x="6927850" y="4603750"/>
          <p14:tracePt t="388351" x="6953250" y="4603750"/>
          <p14:tracePt t="388367" x="6965950" y="4603750"/>
          <p14:tracePt t="388384" x="6965950" y="4597400"/>
          <p14:tracePt t="388487" x="6972300" y="4597400"/>
          <p14:tracePt t="388496" x="6978650" y="4597400"/>
          <p14:tracePt t="388508" x="6991350" y="4603750"/>
          <p14:tracePt t="388517" x="6997700" y="4603750"/>
          <p14:tracePt t="388534" x="7004050" y="4603750"/>
          <p14:tracePt t="388591" x="6991350" y="4603750"/>
          <p14:tracePt t="388601" x="6965950" y="4603750"/>
          <p14:tracePt t="388618" x="6915150" y="4603750"/>
          <p14:tracePt t="388635" x="6858000" y="4603750"/>
          <p14:tracePt t="388651" x="6794500" y="4603750"/>
          <p14:tracePt t="388668" x="6731000" y="4603750"/>
          <p14:tracePt t="388670" x="6705600" y="4603750"/>
          <p14:tracePt t="388688" x="6673850" y="4603750"/>
          <p14:tracePt t="388789" x="6673850" y="4610100"/>
          <p14:tracePt t="388804" x="6673850" y="4616450"/>
          <p14:tracePt t="388817" x="6673850" y="4629150"/>
          <p14:tracePt t="388821" x="6673850" y="4648200"/>
          <p14:tracePt t="388834" x="6673850" y="4667250"/>
          <p14:tracePt t="388851" x="6673850" y="4705350"/>
          <p14:tracePt t="388854" x="6673850" y="4718050"/>
          <p14:tracePt t="388867" x="6673850" y="4730750"/>
          <p14:tracePt t="388884" x="6673850" y="4756150"/>
          <p14:tracePt t="388920" x="6673850" y="4762500"/>
          <p14:tracePt t="389004" x="6686550" y="4762500"/>
          <p14:tracePt t="389013" x="6705600" y="4768850"/>
          <p14:tracePt t="389020" x="6731000" y="4768850"/>
          <p14:tracePt t="389034" x="6756400" y="4768850"/>
          <p14:tracePt t="389051" x="6794500" y="4768850"/>
          <p14:tracePt t="389054" x="6813550" y="4768850"/>
          <p14:tracePt t="389067" x="6826250" y="4768850"/>
          <p14:tracePt t="389084" x="6864350" y="4768850"/>
          <p14:tracePt t="389140" x="6870700" y="4768850"/>
          <p14:tracePt t="389156" x="6883400" y="4768850"/>
          <p14:tracePt t="389167" x="6889750" y="4768850"/>
          <p14:tracePt t="389186" x="6902450" y="4756150"/>
          <p14:tracePt t="389193" x="6908800" y="4749800"/>
          <p14:tracePt t="389201" x="6915150" y="4743450"/>
          <p14:tracePt t="389217" x="6927850" y="4724400"/>
          <p14:tracePt t="389234" x="6927850" y="4711700"/>
          <p14:tracePt t="389253" x="6927850" y="4699000"/>
          <p14:tracePt t="389284" x="6934200" y="4692650"/>
          <p14:tracePt t="389301" x="6934200" y="4660900"/>
          <p14:tracePt t="389320" x="6934200" y="4641850"/>
          <p14:tracePt t="389323" x="6934200" y="4635500"/>
          <p14:tracePt t="389334" x="6934200" y="4629150"/>
          <p14:tracePt t="389351" x="6934200" y="4622800"/>
          <p14:tracePt t="389368" x="6934200" y="4616450"/>
          <p14:tracePt t="389469" x="6927850" y="4616450"/>
          <p14:tracePt t="389477" x="6902450" y="4610100"/>
          <p14:tracePt t="389489" x="6883400" y="4610100"/>
          <p14:tracePt t="389503" x="6819900" y="4610100"/>
          <p14:tracePt t="389517" x="6756400" y="4610100"/>
          <p14:tracePt t="389534" x="6711950" y="4610100"/>
          <p14:tracePt t="389550" x="6686550" y="4610100"/>
          <p14:tracePt t="389905" x="6686550" y="4622800"/>
          <p14:tracePt t="389909" x="6686550" y="4635500"/>
          <p14:tracePt t="389919" x="6686550" y="4648200"/>
          <p14:tracePt t="389934" x="6686550" y="4660900"/>
          <p14:tracePt t="390078" x="6705600" y="4660900"/>
          <p14:tracePt t="390086" x="6724650" y="4660900"/>
          <p14:tracePt t="390092" x="6743700" y="4660900"/>
          <p14:tracePt t="390101" x="6756400" y="4660900"/>
          <p14:tracePt t="390117" x="6775450" y="4660900"/>
          <p14:tracePt t="390151" x="6781800" y="4641850"/>
          <p14:tracePt t="390167" x="6788150" y="4622800"/>
          <p14:tracePt t="390186" x="6788150" y="4616450"/>
          <p14:tracePt t="390218" x="6775450" y="4610100"/>
          <p14:tracePt t="390235" x="6750050" y="4603750"/>
          <p14:tracePt t="390252" x="6724650" y="4603750"/>
          <p14:tracePt t="390268" x="6692900" y="4603750"/>
          <p14:tracePt t="390284" x="6673850" y="4603750"/>
          <p14:tracePt t="390334" x="6661150" y="4603750"/>
          <p14:tracePt t="390351" x="6654800" y="4622800"/>
          <p14:tracePt t="390367" x="6648450" y="4635500"/>
          <p14:tracePt t="390384" x="6648450" y="4648200"/>
          <p14:tracePt t="390401" x="6648450" y="4660900"/>
          <p14:tracePt t="390420" x="6648450" y="4679950"/>
          <p14:tracePt t="390436" x="6648450" y="4699000"/>
          <p14:tracePt t="390453" x="6680200" y="4724400"/>
          <p14:tracePt t="390467" x="6692900" y="4730750"/>
          <p14:tracePt t="390489" x="6731000" y="4737100"/>
          <p14:tracePt t="390501" x="6750050" y="4737100"/>
          <p14:tracePt t="390518" x="6756400" y="4737100"/>
          <p14:tracePt t="390534" x="6769100" y="4718050"/>
          <p14:tracePt t="390551" x="6781800" y="4699000"/>
          <p14:tracePt t="390567" x="6788150" y="4673600"/>
          <p14:tracePt t="390584" x="6788150" y="4660900"/>
          <p14:tracePt t="390601" x="6794500" y="4654550"/>
          <p14:tracePt t="390699" x="6794500" y="4660900"/>
          <p14:tracePt t="390709" x="6794500" y="4673600"/>
          <p14:tracePt t="390718" x="6794500" y="4686300"/>
          <p14:tracePt t="390737" x="6794500" y="4699000"/>
          <p14:tracePt t="390752" x="6832600" y="4699000"/>
          <p14:tracePt t="390767" x="6883400" y="4699000"/>
          <p14:tracePt t="390788" x="6965950" y="4699000"/>
          <p14:tracePt t="390801" x="6972300" y="4699000"/>
          <p14:tracePt t="390804" x="6972300" y="4692650"/>
          <p14:tracePt t="390956" x="6972300" y="4699000"/>
          <p14:tracePt t="390966" x="6959600" y="4705350"/>
          <p14:tracePt t="390984" x="6927850" y="4718050"/>
          <p14:tracePt t="391003" x="6889750" y="4730750"/>
          <p14:tracePt t="391017" x="6845300" y="4749800"/>
          <p14:tracePt t="391034" x="6813550" y="4756150"/>
          <p14:tracePt t="391051" x="6794500" y="4762500"/>
          <p14:tracePt t="391054" x="6788150" y="4762500"/>
          <p14:tracePt t="391067" x="6775450" y="4762500"/>
          <p14:tracePt t="391084" x="6737350" y="4762500"/>
          <p14:tracePt t="391101" x="6718300" y="4756150"/>
          <p14:tracePt t="391117" x="6705600" y="4743450"/>
          <p14:tracePt t="391134" x="6686550" y="4718050"/>
          <p14:tracePt t="391150" x="6667500" y="4679950"/>
          <p14:tracePt t="391170" x="6654800" y="4654550"/>
          <p14:tracePt t="391185" x="6648450" y="4629150"/>
          <p14:tracePt t="391191" x="6642100" y="4622800"/>
          <p14:tracePt t="391218" x="6642100" y="4616450"/>
          <p14:tracePt t="391234" x="6642100" y="4603750"/>
          <p14:tracePt t="391254" x="6654800" y="4578350"/>
          <p14:tracePt t="391267" x="6680200" y="4572000"/>
          <p14:tracePt t="391284" x="6731000" y="4559300"/>
          <p14:tracePt t="391300" x="6775450" y="4559300"/>
          <p14:tracePt t="391317" x="6819900" y="4559300"/>
          <p14:tracePt t="391334" x="6864350" y="4559300"/>
          <p14:tracePt t="391350" x="6915150" y="4559300"/>
          <p14:tracePt t="391367" x="6959600" y="4559300"/>
          <p14:tracePt t="391384" x="6991350" y="4559300"/>
          <p14:tracePt t="391405" x="7010400" y="4572000"/>
          <p14:tracePt t="391417" x="7016750" y="4578350"/>
          <p14:tracePt t="391436" x="7023100" y="4591050"/>
          <p14:tracePt t="391450" x="7035800" y="4603750"/>
          <p14:tracePt t="391467" x="7048500" y="4616450"/>
          <p14:tracePt t="391469" x="7048500" y="4622800"/>
          <p14:tracePt t="391484" x="7054850" y="4648200"/>
          <p14:tracePt t="391502" x="7054850" y="4679950"/>
          <p14:tracePt t="391518" x="7054850" y="4705350"/>
          <p14:tracePt t="391534" x="7054850" y="4730750"/>
          <p14:tracePt t="391551" x="7054850" y="4743450"/>
          <p14:tracePt t="391567" x="7029450" y="4762500"/>
          <p14:tracePt t="391584" x="6991350" y="4775200"/>
          <p14:tracePt t="391601" x="6946900" y="4794250"/>
          <p14:tracePt t="391618" x="6896100" y="4806950"/>
          <p14:tracePt t="391634" x="6870700" y="4806950"/>
          <p14:tracePt t="391651" x="6864350" y="4806950"/>
          <p14:tracePt t="391701" x="6858000" y="4806950"/>
          <p14:tracePt t="391718" x="6851650" y="4806950"/>
          <p14:tracePt t="391734" x="6832600" y="4787900"/>
          <p14:tracePt t="391752" x="6826250" y="4781550"/>
          <p14:tracePt t="391768" x="6826250" y="4775200"/>
          <p14:tracePt t="391784" x="6819900" y="4768850"/>
          <p14:tracePt t="391801" x="6819900" y="4762500"/>
          <p14:tracePt t="391817" x="6813550" y="4756150"/>
          <p14:tracePt t="391820" x="6807200" y="4756150"/>
          <p14:tracePt t="391834" x="6800850" y="4749800"/>
          <p14:tracePt t="391851" x="6762750" y="4737100"/>
          <p14:tracePt t="391868" x="6711950" y="4724400"/>
          <p14:tracePt t="391880" x="6623050" y="4699000"/>
          <p14:tracePt t="391891" x="6572250" y="4679950"/>
          <p14:tracePt t="391905" x="6464300" y="4660900"/>
          <p14:tracePt t="391922" x="6362700" y="4660900"/>
          <p14:tracePt t="391936" x="6273800" y="4660900"/>
          <p14:tracePt t="391941" x="6235700" y="4660900"/>
          <p14:tracePt t="391951" x="6210300" y="4660900"/>
          <p14:tracePt t="391967" x="6159500" y="4641850"/>
          <p14:tracePt t="391984" x="6102350" y="4629150"/>
          <p14:tracePt t="392002" x="6026150" y="4603750"/>
          <p14:tracePt t="392008" x="5969000" y="4578350"/>
          <p14:tracePt t="392017" x="5905500" y="4565650"/>
          <p14:tracePt t="392034" x="5778500" y="4559300"/>
          <p14:tracePt t="392051" x="5676900" y="4559300"/>
          <p14:tracePt t="392054" x="5638800" y="4559300"/>
          <p14:tracePt t="392068" x="5600700" y="4559300"/>
          <p14:tracePt t="392084" x="5511800" y="4559300"/>
          <p14:tracePt t="392101" x="5486400" y="4559300"/>
          <p14:tracePt t="392117" x="5467350" y="4559300"/>
          <p14:tracePt t="392134" x="5441950" y="4552950"/>
          <p14:tracePt t="392151" x="5403850" y="4546600"/>
          <p14:tracePt t="392167" x="5384800" y="4546600"/>
          <p14:tracePt t="392221" x="5378450" y="4546600"/>
          <p14:tracePt t="392234" x="5372100" y="4546600"/>
          <p14:tracePt t="392252" x="5340350" y="4546600"/>
          <p14:tracePt t="392267" x="5327650" y="4546600"/>
          <p14:tracePt t="392287" x="5302250" y="4546600"/>
          <p14:tracePt t="392301" x="5276850" y="4546600"/>
          <p14:tracePt t="392317" x="5245100" y="4546600"/>
          <p14:tracePt t="392334" x="5207000" y="4546600"/>
          <p14:tracePt t="392351" x="5181600" y="4546600"/>
          <p14:tracePt t="392368" x="5175250" y="4546600"/>
          <p14:tracePt t="392417" x="5175250" y="4540250"/>
          <p14:tracePt t="392436" x="5181600" y="4540250"/>
          <p14:tracePt t="392450" x="5213350" y="4540250"/>
          <p14:tracePt t="392467" x="5264150" y="4540250"/>
          <p14:tracePt t="392470" x="5302250" y="4540250"/>
          <p14:tracePt t="392487" x="5391150" y="4540250"/>
          <p14:tracePt t="392502" x="5480050" y="4540250"/>
          <p14:tracePt t="392517" x="5537200" y="4533900"/>
          <p14:tracePt t="392534" x="5549900" y="4533900"/>
          <p14:tracePt t="392567" x="5518150" y="4533900"/>
          <p14:tracePt t="392584" x="5461000" y="4533900"/>
          <p14:tracePt t="392601" x="5391150" y="4533900"/>
          <p14:tracePt t="392617" x="5340350" y="4533900"/>
          <p14:tracePt t="392635" x="5308600" y="4533900"/>
          <p14:tracePt t="392651" x="5302250" y="4533900"/>
          <p14:tracePt t="392671" x="5314950" y="4533900"/>
          <p14:tracePt t="392687" x="5365750" y="4533900"/>
          <p14:tracePt t="392701" x="5429250" y="4533900"/>
          <p14:tracePt t="392717" x="5499100" y="4533900"/>
          <p14:tracePt t="392734" x="5581650" y="4533900"/>
          <p14:tracePt t="392752" x="5657850" y="4533900"/>
          <p14:tracePt t="392767" x="5683250" y="4533900"/>
          <p14:tracePt t="392784" x="5689600" y="4533900"/>
          <p14:tracePt t="392801" x="5715000" y="4533900"/>
          <p14:tracePt t="392817" x="5803900" y="4559300"/>
          <p14:tracePt t="392819" x="5861050" y="4578350"/>
          <p14:tracePt t="392834" x="5918200" y="4597400"/>
          <p14:tracePt t="392851" x="6038850" y="4616450"/>
          <p14:tracePt t="392856" x="6102350" y="4616450"/>
          <p14:tracePt t="392868" x="6172200" y="4616450"/>
          <p14:tracePt t="392876" x="6242050" y="4616450"/>
          <p14:tracePt t="392880" x="6305550" y="4616450"/>
          <p14:tracePt t="392884" x="6369050" y="4616450"/>
          <p14:tracePt t="392904" x="6464300" y="4616450"/>
          <p14:tracePt t="392917" x="6527800" y="4616450"/>
          <p14:tracePt t="392937" x="6559550" y="4616450"/>
          <p14:tracePt t="392952" x="6572250" y="4616450"/>
          <p14:tracePt t="392967" x="6572250" y="4622800"/>
          <p14:tracePt t="392984" x="6591300" y="4622800"/>
          <p14:tracePt t="393002" x="6629400" y="4629150"/>
          <p14:tracePt t="393018" x="6686550" y="4635500"/>
          <p14:tracePt t="393034" x="6750050" y="4635500"/>
          <p14:tracePt t="393051" x="6807200" y="4635500"/>
          <p14:tracePt t="393054" x="6832600" y="4635500"/>
          <p14:tracePt t="393068" x="6845300" y="4635500"/>
          <p14:tracePt t="393084" x="6858000" y="4641850"/>
          <p14:tracePt t="393117" x="6858000" y="4667250"/>
          <p14:tracePt t="393135" x="6845300" y="4692650"/>
          <p14:tracePt t="393151" x="6838950" y="4705350"/>
          <p14:tracePt t="393168" x="6807200" y="4711700"/>
          <p14:tracePt t="393187" x="6769100" y="4711700"/>
          <p14:tracePt t="393201" x="6711950" y="4711700"/>
          <p14:tracePt t="393217" x="6673850" y="4711700"/>
          <p14:tracePt t="393234" x="6654800" y="4692650"/>
          <p14:tracePt t="393252" x="6642100" y="4660900"/>
          <p14:tracePt t="393267" x="6642100" y="4648200"/>
          <p14:tracePt t="393284" x="6654800" y="4616450"/>
          <p14:tracePt t="393300" x="6705600" y="4603750"/>
          <p14:tracePt t="393317" x="6762750" y="4603750"/>
          <p14:tracePt t="393334" x="6832600" y="4603750"/>
          <p14:tracePt t="393351" x="6896100" y="4603750"/>
          <p14:tracePt t="393367" x="6946900" y="4603750"/>
          <p14:tracePt t="393378" x="6972300" y="4603750"/>
          <p14:tracePt t="393382" x="6991350" y="4603750"/>
          <p14:tracePt t="393389" x="7010400" y="4610100"/>
          <p14:tracePt t="393401" x="7029450" y="4616450"/>
          <p14:tracePt t="393405" x="7042150" y="4629150"/>
          <p14:tracePt t="393421" x="7048500" y="4635500"/>
          <p14:tracePt t="393438" x="7054850" y="4654550"/>
          <p14:tracePt t="393451" x="7054850" y="4673600"/>
          <p14:tracePt t="393468" x="7029450" y="4705350"/>
          <p14:tracePt t="393484" x="6985000" y="4711700"/>
          <p14:tracePt t="393503" x="6953250" y="4718050"/>
          <p14:tracePt t="393517" x="6921500" y="4718050"/>
          <p14:tracePt t="393534" x="6896100" y="4718050"/>
          <p14:tracePt t="393551" x="6864350" y="4718050"/>
          <p14:tracePt t="393569" x="6838950" y="4718050"/>
          <p14:tracePt t="393584" x="6813550" y="4705350"/>
          <p14:tracePt t="393601" x="6788150" y="4699000"/>
          <p14:tracePt t="393617" x="6775450" y="4692650"/>
          <p14:tracePt t="393638" x="6769100" y="4692650"/>
          <p14:tracePt t="393651" x="6762750" y="4679950"/>
          <p14:tracePt t="393670" x="6756400" y="4660900"/>
          <p14:tracePt t="393688" x="6756400" y="4641850"/>
          <p14:tracePt t="393704" x="6756400" y="4610100"/>
          <p14:tracePt t="393718" x="6750050" y="4591050"/>
          <p14:tracePt t="393772" x="6756400" y="4591050"/>
          <p14:tracePt t="393784" x="6769100" y="4584700"/>
          <p14:tracePt t="393800" x="6794500" y="4584700"/>
          <p14:tracePt t="393817" x="6819900" y="4584700"/>
          <p14:tracePt t="393834" x="6858000" y="4584700"/>
          <p14:tracePt t="393851" x="6883400" y="4584700"/>
          <p14:tracePt t="393856" x="6896100" y="4584700"/>
          <p14:tracePt t="393868" x="6902450" y="4591050"/>
          <p14:tracePt t="393884" x="6921500" y="4610100"/>
          <p14:tracePt t="393901" x="6921500" y="4629150"/>
          <p14:tracePt t="393917" x="6921500" y="4641850"/>
          <p14:tracePt t="393937" x="6921500" y="4648200"/>
          <p14:tracePt t="393951" x="6908800" y="4667250"/>
          <p14:tracePt t="393967" x="6889750" y="4692650"/>
          <p14:tracePt t="393984" x="6877050" y="4718050"/>
          <p14:tracePt t="394003" x="6864350" y="4730750"/>
          <p14:tracePt t="394100" x="6858000" y="4737100"/>
          <p14:tracePt t="394108" x="6851650" y="4743450"/>
          <p14:tracePt t="396344" x="6845300" y="4743450"/>
          <p14:tracePt t="396350" x="6838950" y="4749800"/>
          <p14:tracePt t="396357" x="6819900" y="4756150"/>
          <p14:tracePt t="396367" x="6807200" y="4768850"/>
          <p14:tracePt t="396384" x="6775450" y="4781550"/>
          <p14:tracePt t="396401" x="6737350" y="4813300"/>
          <p14:tracePt t="396422" x="6667500" y="4864100"/>
          <p14:tracePt t="396436" x="6648450" y="4870450"/>
          <p14:tracePt t="396451" x="6635750" y="4883150"/>
          <p14:tracePt t="397094" x="6629400" y="4876800"/>
          <p14:tracePt t="397101" x="6623050" y="4864100"/>
          <p14:tracePt t="397117" x="6604000" y="4838700"/>
          <p14:tracePt t="397134" x="6572250" y="4800600"/>
          <p14:tracePt t="397155" x="6515100" y="4768850"/>
          <p14:tracePt t="397171" x="6419850" y="4737100"/>
          <p14:tracePt t="397186" x="6292850" y="4718050"/>
          <p14:tracePt t="397192" x="6223000" y="4718050"/>
          <p14:tracePt t="397203" x="6165850" y="4718050"/>
          <p14:tracePt t="397218" x="6083300" y="4718050"/>
          <p14:tracePt t="397236" x="6045200" y="4718050"/>
          <p14:tracePt t="397284" x="6127750" y="4686300"/>
          <p14:tracePt t="397301" x="6235700" y="4648200"/>
          <p14:tracePt t="397317" x="6362700" y="4616450"/>
          <p14:tracePt t="397334" x="6457950" y="4591050"/>
          <p14:tracePt t="397351" x="6521450" y="4533900"/>
          <p14:tracePt t="397367" x="6559550" y="4483100"/>
          <p14:tracePt t="397374" x="6572250" y="4464050"/>
          <p14:tracePt t="397384" x="6578600" y="4445000"/>
          <p14:tracePt t="397404" x="6597650" y="4432300"/>
          <p14:tracePt t="397417" x="6616700" y="4419600"/>
          <p14:tracePt t="397437" x="6648450" y="4406900"/>
          <p14:tracePt t="397450" x="6673850" y="4400550"/>
          <p14:tracePt t="397467" x="6699250" y="4381500"/>
          <p14:tracePt t="397470" x="6711950" y="4375150"/>
          <p14:tracePt t="397484" x="6743700" y="4368800"/>
          <p14:tracePt t="397502" x="6788150" y="4356100"/>
          <p14:tracePt t="397518" x="6838950" y="4337050"/>
          <p14:tracePt t="397534" x="6889750" y="4318000"/>
          <p14:tracePt t="397551" x="6921500" y="4292600"/>
          <p14:tracePt t="397567" x="6946900" y="4248150"/>
          <p14:tracePt t="397584" x="6965950" y="4197350"/>
          <p14:tracePt t="397600" x="6978650" y="4178300"/>
          <p14:tracePt t="397634" x="6997700" y="4210050"/>
          <p14:tracePt t="397651" x="6997700" y="4222750"/>
          <p14:tracePt t="397667" x="6991350" y="4222750"/>
          <p14:tracePt t="397725" x="6985000" y="4222750"/>
          <p14:tracePt t="397828" x="6985000" y="4216400"/>
          <p14:tracePt t="397836" x="6985000" y="4210050"/>
          <p14:tracePt t="397851" x="6978650" y="4210050"/>
          <p14:tracePt t="397868" x="6965950" y="4203700"/>
          <p14:tracePt t="397875" x="6965950" y="4197350"/>
          <p14:tracePt t="397892" x="6959600" y="4197350"/>
          <p14:tracePt t="397902" x="6959600" y="4178300"/>
          <p14:tracePt t="397919" x="6959600" y="4146550"/>
          <p14:tracePt t="397936" x="6946900" y="4114800"/>
          <p14:tracePt t="397953" x="6940550" y="4108450"/>
          <p14:tracePt t="398002" x="6940550" y="4095750"/>
          <p14:tracePt t="398018" x="6940550" y="4089400"/>
          <p14:tracePt t="398142" x="6934200" y="4076700"/>
          <p14:tracePt t="398149" x="6927850" y="4064000"/>
          <p14:tracePt t="398167" x="6921500" y="4032250"/>
          <p14:tracePt t="398187" x="6915150" y="4006850"/>
          <p14:tracePt t="398201" x="6915150" y="3949700"/>
          <p14:tracePt t="398218" x="6915150" y="3873500"/>
          <p14:tracePt t="398234" x="6915150" y="3790950"/>
          <p14:tracePt t="398238" x="6908800" y="3759200"/>
          <p14:tracePt t="398252" x="6902450" y="3702050"/>
          <p14:tracePt t="398268" x="6896100" y="3683000"/>
          <p14:tracePt t="398284" x="6896100" y="3613150"/>
          <p14:tracePt t="398301" x="6896100" y="3562350"/>
          <p14:tracePt t="398317" x="6896100" y="3505200"/>
          <p14:tracePt t="398334" x="6896100" y="3448050"/>
          <p14:tracePt t="398351" x="6896100" y="3390900"/>
          <p14:tracePt t="398367" x="6902450" y="3359150"/>
          <p14:tracePt t="398384" x="6902450" y="3352800"/>
          <p14:tracePt t="398444" x="6902450" y="3346450"/>
          <p14:tracePt t="398461" x="6934200" y="3346450"/>
          <p14:tracePt t="398469" x="6972300" y="3346450"/>
          <p14:tracePt t="398485" x="7067550" y="3346450"/>
          <p14:tracePt t="398502" x="7162800" y="3346450"/>
          <p14:tracePt t="398518" x="7258050" y="3346450"/>
          <p14:tracePt t="398534" x="7340600" y="3346450"/>
          <p14:tracePt t="398551" x="7410450" y="3340100"/>
          <p14:tracePt t="398567" x="7461250" y="3340100"/>
          <p14:tracePt t="398584" x="7480300" y="3340100"/>
          <p14:tracePt t="398634" x="7493000" y="3340100"/>
          <p14:tracePt t="398651" x="7512050" y="3340100"/>
          <p14:tracePt t="398669" x="7531100" y="3340100"/>
          <p14:tracePt t="398772" x="7531100" y="3352800"/>
          <p14:tracePt t="398781" x="7531100" y="3384550"/>
          <p14:tracePt t="398788" x="7531100" y="3409950"/>
          <p14:tracePt t="398800" x="7531100" y="3448050"/>
          <p14:tracePt t="398817" x="7531100" y="3517900"/>
          <p14:tracePt t="398834" x="7531100" y="3606800"/>
          <p14:tracePt t="398851" x="7531100" y="3689350"/>
          <p14:tracePt t="398858" x="7531100" y="3733800"/>
          <p14:tracePt t="398867" x="7537450" y="3784600"/>
          <p14:tracePt t="398884" x="7537450" y="3911600"/>
          <p14:tracePt t="398906" x="7537450" y="3981450"/>
          <p14:tracePt t="398917" x="7537450" y="4006850"/>
          <p14:tracePt t="398936" x="7543800" y="4019550"/>
          <p14:tracePt t="398950" x="7543800" y="4025900"/>
          <p14:tracePt t="399020" x="7543800" y="4032250"/>
          <p14:tracePt t="399030" x="7524750" y="4032250"/>
          <p14:tracePt t="399036" x="7499350" y="4038600"/>
          <p14:tracePt t="399051" x="7473950" y="4051300"/>
          <p14:tracePt t="399067" x="7404100" y="4070350"/>
          <p14:tracePt t="399069" x="7359650" y="4089400"/>
          <p14:tracePt t="399084" x="7258050" y="4114800"/>
          <p14:tracePt t="399101" x="7124700" y="4127500"/>
          <p14:tracePt t="399117" x="6991350" y="4133850"/>
          <p14:tracePt t="399134" x="6902450" y="4146550"/>
          <p14:tracePt t="399151" x="6877050" y="4159250"/>
          <p14:tracePt t="399168" x="6870700" y="4159250"/>
          <p14:tracePt t="399279" x="6870700" y="4152900"/>
          <p14:tracePt t="399356" x="6877050" y="4152900"/>
          <p14:tracePt t="399377" x="6889750" y="4127500"/>
          <p14:tracePt t="399382" x="6896100" y="4114800"/>
          <p14:tracePt t="399390" x="6902450" y="4089400"/>
          <p14:tracePt t="399401" x="6915150" y="4076700"/>
          <p14:tracePt t="399421" x="6927850" y="4044950"/>
          <p14:tracePt t="399436" x="6940550" y="4006850"/>
          <p14:tracePt t="399450" x="6946900" y="3943350"/>
          <p14:tracePt t="399468" x="6953250" y="3867150"/>
          <p14:tracePt t="399470" x="6953250" y="3829050"/>
          <p14:tracePt t="399485" x="6953250" y="3752850"/>
          <p14:tracePt t="399503" x="6953250" y="3714750"/>
          <p14:tracePt t="399517" x="6953250" y="3689350"/>
          <p14:tracePt t="399534" x="6959600" y="3651250"/>
          <p14:tracePt t="399551" x="6959600" y="3600450"/>
          <p14:tracePt t="399568" x="6959600" y="3549650"/>
          <p14:tracePt t="399584" x="6972300" y="3536950"/>
          <p14:tracePt t="399600" x="6985000" y="3530600"/>
          <p14:tracePt t="399617" x="6991350" y="3524250"/>
          <p14:tracePt t="399634" x="7004050" y="3524250"/>
          <p14:tracePt t="399653" x="7042150" y="3486150"/>
          <p14:tracePt t="399667" x="7067550" y="3486150"/>
          <p14:tracePt t="399688" x="7118350" y="3473450"/>
          <p14:tracePt t="399700" x="7131050" y="3473450"/>
          <p14:tracePt t="399788" x="7137400" y="3479800"/>
          <p14:tracePt t="399797" x="7143750" y="3486150"/>
          <p14:tracePt t="399804" x="7143750" y="3492500"/>
          <p14:tracePt t="399817" x="7150100" y="3498850"/>
          <p14:tracePt t="399834" x="7150100" y="3511550"/>
          <p14:tracePt t="399851" x="7150100" y="3517900"/>
          <p14:tracePt t="399884" x="7137400" y="3517900"/>
          <p14:tracePt t="399901" x="7118350" y="3524250"/>
          <p14:tracePt t="399918" x="7086600" y="3524250"/>
          <p14:tracePt t="399936" x="7048500" y="3524250"/>
          <p14:tracePt t="399951" x="7016750" y="3524250"/>
          <p14:tracePt t="399967" x="6985000" y="3524250"/>
          <p14:tracePt t="399984" x="6965950" y="3524250"/>
          <p14:tracePt t="400002" x="6965950" y="3517900"/>
          <p14:tracePt t="400006" x="6959600" y="3511550"/>
          <p14:tracePt t="400017" x="6959600" y="3505200"/>
          <p14:tracePt t="400034" x="6953250" y="3479800"/>
          <p14:tracePt t="400051" x="6953250" y="3454400"/>
          <p14:tracePt t="400054" x="6953250" y="3441700"/>
          <p14:tracePt t="400068" x="6953250" y="3422650"/>
          <p14:tracePt t="400084" x="6959600" y="3416300"/>
          <p14:tracePt t="400101" x="6985000" y="3416300"/>
          <p14:tracePt t="400118" x="7048500" y="3416300"/>
          <p14:tracePt t="400134" x="7131050" y="3416300"/>
          <p14:tracePt t="400151" x="7226300" y="3416300"/>
          <p14:tracePt t="400172" x="7289800" y="3416300"/>
          <p14:tracePt t="400186" x="7321550" y="3416300"/>
          <p14:tracePt t="400201" x="7321550" y="3422650"/>
          <p14:tracePt t="400218" x="7321550" y="3448050"/>
          <p14:tracePt t="400234" x="7302500" y="3479800"/>
          <p14:tracePt t="400253" x="7270750" y="3536950"/>
          <p14:tracePt t="400267" x="7270750" y="3549650"/>
          <p14:tracePt t="400284" x="7239000" y="3562350"/>
          <p14:tracePt t="400301" x="7226300" y="3562350"/>
          <p14:tracePt t="400317" x="7213600" y="3562350"/>
          <p14:tracePt t="400334" x="7188200" y="3562350"/>
          <p14:tracePt t="400351" x="7150100" y="3562350"/>
          <p14:tracePt t="400367" x="7124700" y="3562350"/>
          <p14:tracePt t="400384" x="7112000" y="3562350"/>
          <p14:tracePt t="400405" x="7105650" y="3562350"/>
          <p14:tracePt t="401889" x="7105650" y="3568700"/>
          <p14:tracePt t="401894" x="7105650" y="3594100"/>
          <p14:tracePt t="401909" x="7105650" y="3657600"/>
          <p14:tracePt t="401917" x="7105650" y="3689350"/>
          <p14:tracePt t="401936" x="7099300" y="3759200"/>
          <p14:tracePt t="401950" x="7073900" y="3835400"/>
          <p14:tracePt t="401968" x="7042150" y="3924300"/>
          <p14:tracePt t="401984" x="7016750" y="4013200"/>
          <p14:tracePt t="402002" x="7016750" y="4070350"/>
          <p14:tracePt t="402005" x="7016750" y="4083050"/>
          <p14:tracePt t="402018" x="7016750" y="4089400"/>
          <p14:tracePt t="402165" x="7016750" y="4083050"/>
          <p14:tracePt t="402187" x="7023100" y="4057650"/>
          <p14:tracePt t="402201" x="7035800" y="4019550"/>
          <p14:tracePt t="402218" x="7042150" y="3981450"/>
          <p14:tracePt t="402235" x="7054850" y="3943350"/>
          <p14:tracePt t="402254" x="7073900" y="3886200"/>
          <p14:tracePt t="402267" x="7073900" y="3879850"/>
          <p14:tracePt t="402284" x="7067550" y="3860800"/>
          <p14:tracePt t="402301" x="7054850" y="3841750"/>
          <p14:tracePt t="402317" x="7048500" y="3829050"/>
          <p14:tracePt t="402334" x="7042150" y="3822700"/>
          <p14:tracePt t="402548" x="7042150" y="3816350"/>
          <p14:tracePt t="402561" x="7042150" y="3810000"/>
          <p14:tracePt t="402568" x="7042150" y="3803650"/>
          <p14:tracePt t="402584" x="7042150" y="3797300"/>
          <p14:tracePt t="402601" x="7035800" y="3784600"/>
          <p14:tracePt t="402617" x="7029450" y="3771900"/>
          <p14:tracePt t="402634" x="7016750" y="3746500"/>
          <p14:tracePt t="402654" x="7004050" y="3695700"/>
          <p14:tracePt t="402667" x="6997700" y="3683000"/>
          <p14:tracePt t="402686" x="6991350" y="3683000"/>
          <p14:tracePt t="404296" x="6991350" y="3695700"/>
          <p14:tracePt t="404304" x="6991350" y="3708400"/>
          <p14:tracePt t="404317" x="6991350" y="3733800"/>
          <p14:tracePt t="404335" x="6991350" y="3759200"/>
          <p14:tracePt t="404351" x="6991350" y="3778250"/>
          <p14:tracePt t="404367" x="6991350" y="3784600"/>
          <p14:tracePt t="404389" x="6991350" y="3790950"/>
          <p14:tracePt t="404401" x="6991350" y="3797300"/>
          <p14:tracePt t="404418" x="6991350" y="3803650"/>
          <p14:tracePt t="404437" x="6991350" y="3810000"/>
          <p14:tracePt t="404508" x="6991350" y="3816350"/>
          <p14:tracePt t="404516" x="6991350" y="3829050"/>
          <p14:tracePt t="404534" x="6991350" y="3860800"/>
          <p14:tracePt t="404551" x="6997700" y="3873500"/>
          <p14:tracePt t="404567" x="6997700" y="3892550"/>
          <p14:tracePt t="404584" x="7004050" y="3905250"/>
          <p14:tracePt t="404601" x="7004050" y="3911600"/>
          <p14:tracePt t="404628" x="7004050" y="3917950"/>
          <p14:tracePt t="406692" x="7016750" y="3917950"/>
          <p14:tracePt t="406703" x="7054850" y="3917950"/>
          <p14:tracePt t="406709" x="7112000" y="3898900"/>
          <p14:tracePt t="406718" x="7169150" y="3879850"/>
          <p14:tracePt t="406734" x="7296150" y="3848100"/>
          <p14:tracePt t="406753" x="7435850" y="3816350"/>
          <p14:tracePt t="406768" x="7600950" y="3816350"/>
          <p14:tracePt t="406784" x="7727950" y="3816350"/>
          <p14:tracePt t="406801" x="7810500" y="3816350"/>
          <p14:tracePt t="406805" x="7823200" y="3810000"/>
          <p14:tracePt t="406817" x="7829550" y="3810000"/>
          <p14:tracePt t="406851" x="7829550" y="3803650"/>
          <p14:tracePt t="406942" x="7835900" y="3803650"/>
          <p14:tracePt t="406949" x="7842250" y="3810000"/>
          <p14:tracePt t="406968" x="7880350" y="3822700"/>
          <p14:tracePt t="406989" x="7931150" y="3822700"/>
          <p14:tracePt t="407018" x="7937500" y="3822700"/>
          <p14:tracePt t="407315" x="7937500" y="3835400"/>
          <p14:tracePt t="407320" x="7937500" y="3860800"/>
          <p14:tracePt t="407334" x="7937500" y="3930650"/>
          <p14:tracePt t="407351" x="7937500" y="4000500"/>
          <p14:tracePt t="407367" x="7937500" y="4057650"/>
          <p14:tracePt t="407384" x="7937500" y="4102100"/>
          <p14:tracePt t="407403" x="7937500" y="4146550"/>
          <p14:tracePt t="407417" x="7937500" y="4159250"/>
          <p14:tracePt t="407437" x="7937500" y="4178300"/>
          <p14:tracePt t="407441" x="7937500" y="4184650"/>
          <p14:tracePt t="407561" x="7937500" y="4191000"/>
          <p14:tracePt t="407567" x="7937500" y="4197350"/>
          <p14:tracePt t="407584" x="7937500" y="4216400"/>
          <p14:tracePt t="407601" x="7943850" y="4229100"/>
          <p14:tracePt t="407618" x="7943850" y="4235450"/>
          <p14:tracePt t="407654" x="7943850" y="4248150"/>
          <p14:tracePt t="407661" x="7943850" y="4254500"/>
          <p14:tracePt t="407670" x="7943850" y="4267200"/>
          <p14:tracePt t="407687" x="7943850" y="4286250"/>
          <p14:tracePt t="407700" x="7943850" y="4292600"/>
          <p14:tracePt t="407789" x="7943850" y="4305300"/>
          <p14:tracePt t="407796" x="7943850" y="4324350"/>
          <p14:tracePt t="407804" x="7943850" y="4337050"/>
          <p14:tracePt t="407817" x="7943850" y="4356100"/>
          <p14:tracePt t="407834" x="7943850" y="4387850"/>
          <p14:tracePt t="407851" x="7943850" y="4419600"/>
          <p14:tracePt t="407868" x="7943850" y="4451350"/>
          <p14:tracePt t="407876" x="7943850" y="4470400"/>
          <p14:tracePt t="407884" x="7931150" y="4508500"/>
          <p14:tracePt t="407905" x="7924800" y="4533900"/>
          <p14:tracePt t="407910" x="7918450" y="4546600"/>
          <p14:tracePt t="407917" x="7918450" y="4552950"/>
          <p14:tracePt t="407936" x="7918450" y="4565650"/>
          <p14:tracePt t="407951" x="7912100" y="4584700"/>
          <p14:tracePt t="407968" x="7905750" y="4603750"/>
          <p14:tracePt t="407984" x="7905750" y="4616450"/>
          <p14:tracePt t="408002" x="7899400" y="4622800"/>
          <p14:tracePt t="408461" x="7899400" y="4616450"/>
          <p14:tracePt t="408487" x="7899400" y="4610100"/>
          <p14:tracePt t="408511" x="7899400" y="4603750"/>
          <p14:tracePt t="408518" x="7905750" y="4597400"/>
          <p14:tracePt t="408534" x="7912100" y="4572000"/>
          <p14:tracePt t="408551" x="7912100" y="4546600"/>
          <p14:tracePt t="408568" x="7918450" y="4527550"/>
          <p14:tracePt t="408584" x="7918450" y="4514850"/>
          <p14:tracePt t="408601" x="7918450" y="4508500"/>
          <p14:tracePt t="408617" x="7918450" y="4502150"/>
          <p14:tracePt t="408627" x="7918450" y="4495800"/>
          <p14:tracePt t="408908" x="7918450" y="4489450"/>
          <p14:tracePt t="408919" x="7918450" y="4451350"/>
          <p14:tracePt t="408924" x="7918450" y="4419600"/>
          <p14:tracePt t="408937" x="7918450" y="4381500"/>
          <p14:tracePt t="408951" x="7905750" y="4305300"/>
          <p14:tracePt t="408968" x="7867650" y="4210050"/>
          <p14:tracePt t="408984" x="7823200" y="4152900"/>
          <p14:tracePt t="409003" x="7791450" y="4095750"/>
          <p14:tracePt t="409020" x="7715250" y="4006850"/>
          <p14:tracePt t="409034" x="7677150" y="3968750"/>
          <p14:tracePt t="409051" x="7600950" y="3937000"/>
          <p14:tracePt t="409068" x="7543800" y="3917950"/>
          <p14:tracePt t="409070" x="7518400" y="3911600"/>
          <p14:tracePt t="409084" x="7480300" y="3898900"/>
          <p14:tracePt t="409101" x="7454900" y="3886200"/>
          <p14:tracePt t="409118" x="7429500" y="3873500"/>
          <p14:tracePt t="409134" x="7391400" y="3848100"/>
          <p14:tracePt t="409151" x="7340600" y="3810000"/>
          <p14:tracePt t="409168" x="7283450" y="3784600"/>
          <p14:tracePt t="409187" x="7239000" y="3765550"/>
          <p14:tracePt t="409201" x="7232650" y="3765550"/>
          <p14:tracePt t="409218" x="7226300" y="3765550"/>
          <p14:tracePt t="409234" x="7226300" y="3759200"/>
          <p14:tracePt t="409518" x="7226300" y="3771900"/>
          <p14:tracePt t="409526" x="7226300" y="3790950"/>
          <p14:tracePt t="409534" x="7226300" y="3803650"/>
          <p14:tracePt t="409551" x="7226300" y="3822700"/>
          <p14:tracePt t="409567" x="7245350" y="3841750"/>
          <p14:tracePt t="409584" x="7270750" y="3860800"/>
          <p14:tracePt t="409601" x="7302500" y="3873500"/>
          <p14:tracePt t="409617" x="7346950" y="3879850"/>
          <p14:tracePt t="409637" x="7410450" y="3879850"/>
          <p14:tracePt t="409640" x="7454900" y="3879850"/>
          <p14:tracePt t="409651" x="7499350" y="3879850"/>
          <p14:tracePt t="409668" x="7600950" y="3879850"/>
          <p14:tracePt t="409671" x="7651750" y="3879850"/>
          <p14:tracePt t="409687" x="7734300" y="3879850"/>
          <p14:tracePt t="409694" x="7766050" y="3879850"/>
          <p14:tracePt t="409702" x="7791450" y="3873500"/>
          <p14:tracePt t="409717" x="7835900" y="3873500"/>
          <p14:tracePt t="409734" x="7874000" y="3860800"/>
          <p14:tracePt t="409754" x="7912100" y="3848100"/>
          <p14:tracePt t="409759" x="7931150" y="3841750"/>
          <p14:tracePt t="409768" x="7943850" y="3841750"/>
          <p14:tracePt t="409784" x="7943850" y="3835400"/>
          <p14:tracePt t="410140" x="7937500" y="3835400"/>
          <p14:tracePt t="410149" x="7924800" y="3835400"/>
          <p14:tracePt t="410157" x="7918450" y="3835400"/>
          <p14:tracePt t="410168" x="7905750" y="3835400"/>
          <p14:tracePt t="410188" x="7899400" y="3835400"/>
          <p14:tracePt t="410196" x="7893050" y="3835400"/>
          <p14:tracePt t="410204" x="7886700" y="3835400"/>
          <p14:tracePt t="410380" x="7880350" y="3835400"/>
          <p14:tracePt t="410389" x="7861300" y="3835400"/>
          <p14:tracePt t="410401" x="7835900" y="3835400"/>
          <p14:tracePt t="410418" x="7734300" y="3835400"/>
          <p14:tracePt t="410438" x="7512050" y="3835400"/>
          <p14:tracePt t="410444" x="7423150" y="3835400"/>
          <p14:tracePt t="410453" x="7346950" y="3835400"/>
          <p14:tracePt t="410468" x="7270750" y="3835400"/>
          <p14:tracePt t="410488" x="7156450" y="3835400"/>
          <p14:tracePt t="410503" x="7131050" y="3835400"/>
          <p14:tracePt t="410517" x="7131050" y="3829050"/>
          <p14:tracePt t="410537" x="7131050" y="3822700"/>
          <p14:tracePt t="410551" x="7131050" y="3803650"/>
          <p14:tracePt t="410584" x="7131050" y="3797300"/>
          <p14:tracePt t="410601" x="7131050" y="3790950"/>
          <p14:tracePt t="410617" x="7131050" y="3784600"/>
          <p14:tracePt t="410651" x="7124700" y="3784600"/>
          <p14:tracePt t="410692" x="7124700" y="3778250"/>
          <p14:tracePt t="410797" x="7124700" y="3784600"/>
          <p14:tracePt t="410817" x="7124700" y="3790950"/>
          <p14:tracePt t="410834" x="7124700" y="3810000"/>
          <p14:tracePt t="410851" x="7124700" y="3829050"/>
          <p14:tracePt t="410856" x="7124700" y="3835400"/>
          <p14:tracePt t="410868" x="7124700" y="3848100"/>
          <p14:tracePt t="410884" x="7124700" y="3892550"/>
          <p14:tracePt t="410903" x="7124700" y="3911600"/>
          <p14:tracePt t="410917" x="7150100" y="3949700"/>
          <p14:tracePt t="410936" x="7156450" y="3968750"/>
          <p14:tracePt t="410950" x="7169150" y="3981450"/>
          <p14:tracePt t="410967" x="7181850" y="3987800"/>
          <p14:tracePt t="410984" x="7200900" y="4000500"/>
          <p14:tracePt t="410989" x="7213600" y="4006850"/>
          <p14:tracePt t="411001" x="7226300" y="4013200"/>
          <p14:tracePt t="411018" x="7270750" y="4025900"/>
          <p14:tracePt t="411034" x="7315200" y="4038600"/>
          <p14:tracePt t="411051" x="7359650" y="4044950"/>
          <p14:tracePt t="411054" x="7385050" y="4044950"/>
          <p14:tracePt t="411067" x="7416800" y="4044950"/>
          <p14:tracePt t="411084" x="7473950" y="4044950"/>
          <p14:tracePt t="411090" x="7499350" y="4044950"/>
          <p14:tracePt t="411101" x="7556500" y="4044950"/>
          <p14:tracePt t="411118" x="7620000" y="4044950"/>
          <p14:tracePt t="411137" x="7677150" y="4044950"/>
          <p14:tracePt t="411151" x="7734300" y="4044950"/>
          <p14:tracePt t="411168" x="7797800" y="4044950"/>
          <p14:tracePt t="411187" x="7867650" y="4038600"/>
          <p14:tracePt t="411192" x="7912100" y="4025900"/>
          <p14:tracePt t="411201" x="7950200" y="4019550"/>
          <p14:tracePt t="411217" x="8020050" y="4019550"/>
          <p14:tracePt t="411234" x="8070850" y="4019550"/>
          <p14:tracePt t="411252" x="8102600" y="4019550"/>
          <p14:tracePt t="412165" x="8096250" y="4019550"/>
          <p14:tracePt t="412172" x="8089900" y="4032250"/>
          <p14:tracePt t="412186" x="8070850" y="4044950"/>
          <p14:tracePt t="412201" x="8026400" y="4070350"/>
          <p14:tracePt t="412217" x="7956550" y="4102100"/>
          <p14:tracePt t="412238" x="7791450" y="4146550"/>
          <p14:tracePt t="412251" x="7727950" y="4165600"/>
          <p14:tracePt t="412267" x="7600950" y="4210050"/>
          <p14:tracePt t="412284" x="7473950" y="4254500"/>
          <p14:tracePt t="412301" x="7448550" y="4260850"/>
          <p14:tracePt t="412334" x="7442200" y="4260850"/>
          <p14:tracePt t="412368" x="7454900" y="4248150"/>
          <p14:tracePt t="412384" x="7461250" y="4222750"/>
          <p14:tracePt t="412405" x="7461250" y="4171950"/>
          <p14:tracePt t="412418" x="7448550" y="4108450"/>
          <p14:tracePt t="412436" x="7404100" y="4064000"/>
          <p14:tracePt t="412452" x="7270750" y="4025900"/>
          <p14:tracePt t="412468" x="7226300" y="4006850"/>
          <p14:tracePt t="412484" x="7112000" y="3968750"/>
          <p14:tracePt t="412503" x="7067550" y="3943350"/>
          <p14:tracePt t="412518" x="7048500" y="3937000"/>
          <p14:tracePt t="412534" x="7048500" y="3930650"/>
          <p14:tracePt t="412551" x="7054850" y="3917950"/>
          <p14:tracePt t="412567" x="7073900" y="3892550"/>
          <p14:tracePt t="412584" x="7099300" y="3886200"/>
          <p14:tracePt t="412600" x="7099300" y="3879850"/>
          <p14:tracePt t="412618" x="7099300" y="3873500"/>
          <p14:tracePt t="412651" x="7099300" y="3860800"/>
          <p14:tracePt t="412668" x="7099300" y="3854450"/>
          <p14:tracePt t="412686" x="7099300" y="3848100"/>
          <p14:tracePt t="412756" x="7099300" y="3841750"/>
          <p14:tracePt t="412764" x="7099300" y="3835400"/>
          <p14:tracePt t="412887" x="7105650" y="3835400"/>
          <p14:tracePt t="412892" x="7105650" y="3822700"/>
          <p14:tracePt t="412902" x="7105650" y="3816350"/>
          <p14:tracePt t="412989" x="7112000" y="3816350"/>
          <p14:tracePt t="413001" x="7118350" y="3816350"/>
          <p14:tracePt t="413007" x="7124700" y="3816350"/>
          <p14:tracePt t="413034" x="7131050" y="3816350"/>
          <p14:tracePt t="413051" x="7137400" y="3810000"/>
          <p14:tracePt t="413249" x="7143750" y="3810000"/>
          <p14:tracePt t="413256" x="7150100" y="3822700"/>
          <p14:tracePt t="413268" x="7156450" y="3835400"/>
          <p14:tracePt t="413284" x="7169150" y="3886200"/>
          <p14:tracePt t="413301" x="7181850" y="3924300"/>
          <p14:tracePt t="413317" x="7194550" y="3962400"/>
          <p14:tracePt t="413334" x="7200900" y="3987800"/>
          <p14:tracePt t="413351" x="7207250" y="4000500"/>
          <p14:tracePt t="413367" x="7207250" y="4006850"/>
          <p14:tracePt t="413375" x="7213600" y="4006850"/>
          <p14:tracePt t="413387" x="7213600" y="4013200"/>
          <p14:tracePt t="413401" x="7213600" y="4032250"/>
          <p14:tracePt t="413417" x="7226300" y="4051300"/>
          <p14:tracePt t="413436" x="7245350" y="4089400"/>
          <p14:tracePt t="413451" x="7258050" y="4108450"/>
          <p14:tracePt t="413468" x="7264400" y="4121150"/>
          <p14:tracePt t="413532" x="7264400" y="4127500"/>
          <p14:tracePt t="413552" x="7270750" y="4133850"/>
          <p14:tracePt t="413612" x="7277100" y="4140200"/>
          <p14:tracePt t="413623" x="7296150" y="4146550"/>
          <p14:tracePt t="413636" x="7308850" y="4146550"/>
          <p14:tracePt t="413651" x="7366000" y="4165600"/>
          <p14:tracePt t="413671" x="7448550" y="4171950"/>
          <p14:tracePt t="413684" x="7499350" y="4171950"/>
          <p14:tracePt t="413702" x="7562850" y="4171950"/>
          <p14:tracePt t="413718" x="7626350" y="4171950"/>
          <p14:tracePt t="413734" x="7689850" y="4171950"/>
          <p14:tracePt t="413753" x="7734300" y="4171950"/>
          <p14:tracePt t="413768" x="7766050" y="4171950"/>
          <p14:tracePt t="413784" x="7791450" y="4178300"/>
          <p14:tracePt t="413801" x="7835900" y="4191000"/>
          <p14:tracePt t="413805" x="7861300" y="4197350"/>
          <p14:tracePt t="413817" x="7886700" y="4197350"/>
          <p14:tracePt t="413835" x="7937500" y="4197350"/>
          <p14:tracePt t="413850" x="7943850" y="4197350"/>
          <p14:tracePt t="414053" x="7950200" y="4197350"/>
          <p14:tracePt t="414064" x="7962900" y="4197350"/>
          <p14:tracePt t="414069" x="7981950" y="4197350"/>
          <p14:tracePt t="414085" x="8007350" y="4197350"/>
          <p14:tracePt t="414101" x="8013700" y="4197350"/>
          <p14:tracePt t="414207" x="8007350" y="4197350"/>
          <p14:tracePt t="414216" x="8001000" y="4184650"/>
          <p14:tracePt t="414222" x="7988300" y="4178300"/>
          <p14:tracePt t="414234" x="7981950" y="4171950"/>
          <p14:tracePt t="414253" x="7956550" y="4140200"/>
          <p14:tracePt t="414268" x="7956550" y="4127500"/>
          <p14:tracePt t="414284" x="7943850" y="4076700"/>
          <p14:tracePt t="414301" x="7943850" y="4025900"/>
          <p14:tracePt t="414317" x="7956550" y="4000500"/>
          <p14:tracePt t="414335" x="7975600" y="3987800"/>
          <p14:tracePt t="414351" x="8026400" y="3975100"/>
          <p14:tracePt t="414368" x="8089900" y="3949700"/>
          <p14:tracePt t="414384" x="8140700" y="3937000"/>
          <p14:tracePt t="414402" x="8166100" y="3930650"/>
          <p14:tracePt t="414420" x="8178800" y="3930650"/>
          <p14:tracePt t="414423" x="8185150" y="3930650"/>
          <p14:tracePt t="414437" x="8191500" y="3930650"/>
          <p14:tracePt t="414451" x="8223250" y="3930650"/>
          <p14:tracePt t="414468" x="8248650" y="3949700"/>
          <p14:tracePt t="414470" x="8261350" y="3956050"/>
          <p14:tracePt t="414486" x="8293100" y="3981450"/>
          <p14:tracePt t="414502" x="8324850" y="4000500"/>
          <p14:tracePt t="414517" x="8343900" y="4032250"/>
          <p14:tracePt t="414534" x="8343900" y="4064000"/>
          <p14:tracePt t="414551" x="8343900" y="4095750"/>
          <p14:tracePt t="414567" x="8343900" y="4133850"/>
          <p14:tracePt t="414585" x="8331200" y="4171950"/>
          <p14:tracePt t="414601" x="8318500" y="4210050"/>
          <p14:tracePt t="414618" x="8299450" y="4241800"/>
          <p14:tracePt t="414626" x="8286750" y="4254500"/>
          <p14:tracePt t="414630" x="8280400" y="4267200"/>
          <p14:tracePt t="414636" x="8274050" y="4273550"/>
          <p14:tracePt t="414654" x="8267700" y="4273550"/>
          <p14:tracePt t="414684" x="8261350" y="4279900"/>
          <p14:tracePt t="414701" x="8242300" y="4279900"/>
          <p14:tracePt t="414720" x="8210550" y="4279900"/>
          <p14:tracePt t="414735" x="8197850" y="4279900"/>
          <p14:tracePt t="415108" x="8191500" y="4279900"/>
          <p14:tracePt t="415129" x="8185150" y="4279900"/>
          <p14:tracePt t="415133" x="8185150" y="4273550"/>
          <p14:tracePt t="415171" x="8185150" y="4267200"/>
          <p14:tracePt t="415188" x="8178800" y="4267200"/>
          <p14:tracePt t="415217" x="8147050" y="4267200"/>
          <p14:tracePt t="415239" x="8102600" y="4267200"/>
          <p14:tracePt t="415251" x="8058150" y="4267200"/>
          <p14:tracePt t="415267" x="8032750" y="4267200"/>
          <p14:tracePt t="415284" x="8007350" y="4254500"/>
          <p14:tracePt t="415301" x="7988300" y="4222750"/>
          <p14:tracePt t="415320" x="7969250" y="4171950"/>
          <p14:tracePt t="415334" x="7937500" y="4102100"/>
          <p14:tracePt t="415351" x="7874000" y="4013200"/>
          <p14:tracePt t="415367" x="7804150" y="3892550"/>
          <p14:tracePt t="415386" x="7721600" y="3752850"/>
          <p14:tracePt t="415405" x="7670800" y="3657600"/>
          <p14:tracePt t="415408" x="7664450" y="3638550"/>
          <p14:tracePt t="415417" x="7658100" y="3619500"/>
          <p14:tracePt t="415437" x="7658100" y="3581400"/>
          <p14:tracePt t="415452" x="7658100" y="3530600"/>
          <p14:tracePt t="415468" x="7664450" y="3511550"/>
          <p14:tracePt t="415485" x="7670800" y="3498850"/>
          <p14:tracePt t="415544" x="7670800" y="3517900"/>
          <p14:tracePt t="415551" x="7670800" y="3543300"/>
          <p14:tracePt t="415571" x="7696200" y="3613150"/>
          <p14:tracePt t="415584" x="7740650" y="3740150"/>
          <p14:tracePt t="415601" x="7797800" y="3911600"/>
          <p14:tracePt t="415618" x="7861300" y="4095750"/>
          <p14:tracePt t="415628" x="7880350" y="4165600"/>
          <p14:tracePt t="415632" x="7905750" y="4222750"/>
          <p14:tracePt t="415640" x="7918450" y="4267200"/>
          <p14:tracePt t="415651" x="7931150" y="4298950"/>
          <p14:tracePt t="415668" x="7943850" y="4337050"/>
          <p14:tracePt t="415686" x="7943850" y="4368800"/>
          <p14:tracePt t="415756" x="7943850" y="4362450"/>
          <p14:tracePt t="415765" x="7943850" y="4324350"/>
          <p14:tracePt t="415784" x="7950200" y="4222750"/>
          <p14:tracePt t="415801" x="7956550" y="4083050"/>
          <p14:tracePt t="415817" x="7962900" y="3968750"/>
          <p14:tracePt t="415834" x="7962900" y="3879850"/>
          <p14:tracePt t="415851" x="7943850" y="3797300"/>
          <p14:tracePt t="415853" x="7931150" y="3765550"/>
          <p14:tracePt t="415868" x="7918450" y="3746500"/>
          <p14:tracePt t="415884" x="7893050" y="3695700"/>
          <p14:tracePt t="415901" x="7880350" y="3651250"/>
          <p14:tracePt t="415919" x="7874000" y="3600450"/>
          <p14:tracePt t="415936" x="7874000" y="3594100"/>
          <p14:tracePt t="416004" x="7874000" y="3600450"/>
          <p14:tracePt t="416012" x="7874000" y="3644900"/>
          <p14:tracePt t="416020" x="7886700" y="3695700"/>
          <p14:tracePt t="416034" x="7905750" y="3752850"/>
          <p14:tracePt t="416053" x="7962900" y="3956050"/>
          <p14:tracePt t="416068" x="7988300" y="4032250"/>
          <p14:tracePt t="416084" x="8045450" y="4210050"/>
          <p14:tracePt t="416101" x="8058150" y="4292600"/>
          <p14:tracePt t="416118" x="8058150" y="4356100"/>
          <p14:tracePt t="416134" x="8045450" y="4400550"/>
          <p14:tracePt t="416154" x="8039100" y="4438650"/>
          <p14:tracePt t="416167" x="8039100" y="4445000"/>
          <p14:tracePt t="416200" x="8032750" y="4445000"/>
          <p14:tracePt t="416218" x="8013700" y="4406900"/>
          <p14:tracePt t="416234" x="7981950" y="4305300"/>
          <p14:tracePt t="416253" x="7937500" y="4152900"/>
          <p14:tracePt t="416268" x="7924800" y="4102100"/>
          <p14:tracePt t="416284" x="7886700" y="3937000"/>
          <p14:tracePt t="416301" x="7842250" y="3803650"/>
          <p14:tracePt t="416317" x="7797800" y="3670300"/>
          <p14:tracePt t="416334" x="7766050" y="3594100"/>
          <p14:tracePt t="416351" x="7753350" y="3556000"/>
          <p14:tracePt t="416368" x="7747000" y="3536950"/>
          <p14:tracePt t="416386" x="7747000" y="3517900"/>
          <p14:tracePt t="416401" x="7747000" y="3511550"/>
          <p14:tracePt t="416456" x="7747000" y="3536950"/>
          <p14:tracePt t="416467" x="7747000" y="3594100"/>
          <p14:tracePt t="416484" x="7747000" y="3816350"/>
          <p14:tracePt t="416504" x="7759700" y="3987800"/>
          <p14:tracePt t="416518" x="7759700" y="4146550"/>
          <p14:tracePt t="416534" x="7759700" y="4298950"/>
          <p14:tracePt t="416551" x="7740650" y="4381500"/>
          <p14:tracePt t="416567" x="7740650" y="4425950"/>
          <p14:tracePt t="416584" x="7740650" y="4438650"/>
          <p14:tracePt t="416656" x="7740650" y="4425950"/>
          <p14:tracePt t="416672" x="7740650" y="4419600"/>
          <p14:tracePt t="416678" x="7727950" y="4419600"/>
          <p14:tracePt t="416692" x="7715250" y="4419600"/>
          <p14:tracePt t="416701" x="7677150" y="4419600"/>
          <p14:tracePt t="416718" x="7639050" y="4419600"/>
          <p14:tracePt t="416735" x="7594600" y="4432300"/>
          <p14:tracePt t="416753" x="7575550" y="4438650"/>
          <p14:tracePt t="416768" x="7569200" y="4438650"/>
          <p14:tracePt t="416879" x="7562850" y="4438650"/>
          <p14:tracePt t="416889" x="7556500" y="4438650"/>
          <p14:tracePt t="416904" x="7518400" y="4438650"/>
          <p14:tracePt t="416920" x="7461250" y="4438650"/>
          <p14:tracePt t="416936" x="7404100" y="4438650"/>
          <p14:tracePt t="416951" x="7378700" y="4438650"/>
          <p14:tracePt t="417038" x="7378700" y="4425950"/>
          <p14:tracePt t="417044" x="7378700" y="4413250"/>
          <p14:tracePt t="417053" x="7385050" y="4400550"/>
          <p14:tracePt t="417069" x="7385050" y="4394200"/>
          <p14:tracePt t="417085" x="7385050" y="4381500"/>
          <p14:tracePt t="417101" x="7385050" y="4356100"/>
          <p14:tracePt t="417118" x="7385050" y="4298950"/>
          <p14:tracePt t="417137" x="7366000" y="4222750"/>
          <p14:tracePt t="417151" x="7340600" y="4146550"/>
          <p14:tracePt t="417170" x="7302500" y="4089400"/>
          <p14:tracePt t="417186" x="7264400" y="4044950"/>
          <p14:tracePt t="417191" x="7239000" y="4013200"/>
          <p14:tracePt t="417201" x="7207250" y="3968750"/>
          <p14:tracePt t="417218" x="7137400" y="3860800"/>
          <p14:tracePt t="417234" x="7061200" y="3746500"/>
          <p14:tracePt t="417236" x="7016750" y="3689350"/>
          <p14:tracePt t="417252" x="6940550" y="3644900"/>
          <p14:tracePt t="417269" x="6908800" y="3632200"/>
          <p14:tracePt t="417284" x="6877050" y="3619500"/>
          <p14:tracePt t="417301" x="6858000" y="3606800"/>
          <p14:tracePt t="417317" x="6851650" y="3594100"/>
          <p14:tracePt t="417334" x="6851650" y="3587750"/>
          <p14:tracePt t="417396" x="6851650" y="3581400"/>
          <p14:tracePt t="417413" x="6851650" y="3575050"/>
          <p14:tracePt t="417419" x="6851650" y="3568700"/>
          <p14:tracePt t="417436" x="6858000" y="3562350"/>
          <p14:tracePt t="417451" x="6864350" y="3562350"/>
          <p14:tracePt t="417532" x="6864350" y="3556000"/>
          <p14:tracePt t="417591" x="6870700" y="3556000"/>
          <p14:tracePt t="417597" x="6883400" y="3556000"/>
          <p14:tracePt t="417604" x="6896100" y="3556000"/>
          <p14:tracePt t="417617" x="6921500" y="3556000"/>
          <p14:tracePt t="417634" x="6953250" y="3556000"/>
          <p14:tracePt t="417868" x="6959600" y="3556000"/>
          <p14:tracePt t="417879" x="6972300" y="3556000"/>
          <p14:tracePt t="417891" x="6997700" y="3556000"/>
          <p14:tracePt t="417901" x="7010400" y="3556000"/>
          <p14:tracePt t="417918" x="7048500" y="3556000"/>
          <p14:tracePt t="417936" x="7105650" y="3556000"/>
          <p14:tracePt t="417951" x="7143750" y="3556000"/>
          <p14:tracePt t="417968" x="7156450" y="3556000"/>
          <p14:tracePt t="418053" x="7150100" y="3556000"/>
          <p14:tracePt t="418064" x="7143750" y="3556000"/>
          <p14:tracePt t="418069" x="7137400" y="3556000"/>
          <p14:tracePt t="418100" x="7131050" y="3556000"/>
          <p14:tracePt t="418109" x="7124700" y="3556000"/>
          <p14:tracePt t="418117" x="7118350" y="3562350"/>
          <p14:tracePt t="418134" x="7086600" y="3568700"/>
          <p14:tracePt t="418151" x="7054850" y="3575050"/>
          <p14:tracePt t="418156" x="7035800" y="3581400"/>
          <p14:tracePt t="418168" x="7023100" y="3581400"/>
          <p14:tracePt t="418188" x="6985000" y="3581400"/>
          <p14:tracePt t="418201" x="6959600" y="3581400"/>
          <p14:tracePt t="418217" x="6921500" y="3581400"/>
          <p14:tracePt t="418234" x="6877050" y="3581400"/>
          <p14:tracePt t="418239" x="6838950" y="3581400"/>
          <p14:tracePt t="418252" x="6762750" y="3575050"/>
          <p14:tracePt t="418269" x="6686550" y="3549650"/>
          <p14:tracePt t="418284" x="6629400" y="3530600"/>
          <p14:tracePt t="418301" x="6591300" y="3511550"/>
          <p14:tracePt t="418317" x="6584950" y="3486150"/>
          <p14:tracePt t="418334" x="6578600" y="3467100"/>
          <p14:tracePt t="418351" x="6578600" y="3454400"/>
          <p14:tracePt t="418368" x="6591300" y="3441700"/>
          <p14:tracePt t="418384" x="6604000" y="3429000"/>
          <p14:tracePt t="418405" x="6661150" y="3409950"/>
          <p14:tracePt t="418417" x="6692900" y="3397250"/>
          <p14:tracePt t="418437" x="6769100" y="3371850"/>
          <p14:tracePt t="418442" x="6807200" y="3359150"/>
          <p14:tracePt t="418451" x="6851650" y="3346450"/>
          <p14:tracePt t="418468" x="6921500" y="3340100"/>
          <p14:tracePt t="418488" x="7048500" y="3378200"/>
          <p14:tracePt t="418502" x="7137400" y="3409950"/>
          <p14:tracePt t="418517" x="7219950" y="3441700"/>
          <p14:tracePt t="418534" x="7283450" y="3473450"/>
          <p14:tracePt t="418551" x="7315200" y="3505200"/>
          <p14:tracePt t="418567" x="7327900" y="3543300"/>
          <p14:tracePt t="418585" x="7327900" y="3594100"/>
          <p14:tracePt t="418601" x="7289800" y="3625850"/>
          <p14:tracePt t="418617" x="7226300" y="3657600"/>
          <p14:tracePt t="418626" x="7194550" y="3663950"/>
          <p14:tracePt t="418630" x="7156450" y="3670300"/>
          <p14:tracePt t="418639" x="7137400" y="3676650"/>
          <p14:tracePt t="418651" x="7118350" y="3676650"/>
          <p14:tracePt t="418668" x="7092950" y="3676650"/>
          <p14:tracePt t="418687" x="7080250" y="3676650"/>
          <p14:tracePt t="418718" x="7080250" y="3670300"/>
          <p14:tracePt t="418734" x="7073900" y="3657600"/>
          <p14:tracePt t="418752" x="7067550" y="3644900"/>
          <p14:tracePt t="418817" x="7080250" y="3644900"/>
          <p14:tracePt t="418822" x="7092950" y="3644900"/>
          <p14:tracePt t="418834" x="7105650" y="3644900"/>
          <p14:tracePt t="418851" x="7137400" y="3644900"/>
          <p14:tracePt t="418868" x="7175500" y="3644900"/>
          <p14:tracePt t="418875" x="7194550" y="3644900"/>
          <p14:tracePt t="418891" x="7207250" y="3644900"/>
          <p14:tracePt t="418901" x="7207250" y="3638550"/>
          <p14:tracePt t="418919" x="7200900" y="3632200"/>
          <p14:tracePt t="418936" x="7194550" y="3625850"/>
          <p14:tracePt t="418951" x="7188200" y="3619500"/>
          <p14:tracePt t="419037" x="7181850" y="3619500"/>
          <p14:tracePt t="419045" x="7175500" y="3619500"/>
          <p14:tracePt t="419053" x="7169150" y="3619500"/>
          <p14:tracePt t="419069" x="7169150" y="3613150"/>
          <p14:tracePt t="419084" x="7162800" y="3613150"/>
          <p14:tracePt t="419285" x="7162800" y="3619500"/>
          <p14:tracePt t="419296" x="7162800" y="3644900"/>
          <p14:tracePt t="419301" x="7162800" y="3663950"/>
          <p14:tracePt t="419317" x="7162800" y="3714750"/>
          <p14:tracePt t="419334" x="7162800" y="3765550"/>
          <p14:tracePt t="419351" x="7162800" y="3829050"/>
          <p14:tracePt t="419368" x="7162800" y="3892550"/>
          <p14:tracePt t="419387" x="7162800" y="3943350"/>
          <p14:tracePt t="419401" x="7175500" y="3975100"/>
          <p14:tracePt t="419418" x="7175500" y="3994150"/>
          <p14:tracePt t="419437" x="7175500" y="4013200"/>
          <p14:tracePt t="419442" x="7175500" y="4025900"/>
          <p14:tracePt t="419451" x="7181850" y="4032250"/>
          <p14:tracePt t="419467" x="7181850" y="4038600"/>
          <p14:tracePt t="419486" x="7200900" y="4051300"/>
          <p14:tracePt t="419503" x="7232650" y="4064000"/>
          <p14:tracePt t="419518" x="7296150" y="4083050"/>
          <p14:tracePt t="419535" x="7372350" y="4083050"/>
          <p14:tracePt t="419551" x="7435850" y="4083050"/>
          <p14:tracePt t="419568" x="7493000" y="4083050"/>
          <p14:tracePt t="419584" x="7569200" y="4083050"/>
          <p14:tracePt t="419601" x="7651750" y="4083050"/>
          <p14:tracePt t="419617" x="7734300" y="4083050"/>
          <p14:tracePt t="419634" x="7810500" y="4083050"/>
          <p14:tracePt t="419653" x="7893050" y="4083050"/>
          <p14:tracePt t="419671" x="7931150" y="4083050"/>
          <p14:tracePt t="419686" x="7962900" y="4083050"/>
          <p14:tracePt t="419701" x="7981950" y="4083050"/>
          <p14:tracePt t="419717" x="7988300" y="4083050"/>
          <p14:tracePt t="419768" x="7975600" y="4083050"/>
          <p14:tracePt t="419784" x="7969250" y="4083050"/>
          <p14:tracePt t="419837" x="7981950" y="4083050"/>
          <p14:tracePt t="419851" x="7994650" y="4083050"/>
          <p14:tracePt t="419868" x="8026400" y="4095750"/>
          <p14:tracePt t="419874" x="8045450" y="4102100"/>
          <p14:tracePt t="419884" x="8096250" y="4121150"/>
          <p14:tracePt t="419905" x="8153400" y="4127500"/>
          <p14:tracePt t="419913" x="8178800" y="4127500"/>
          <p14:tracePt t="419920" x="8197850" y="4127500"/>
          <p14:tracePt t="419937" x="8210550" y="4133850"/>
          <p14:tracePt t="419946" x="8223250" y="4133850"/>
          <p14:tracePt t="419949" x="8229600" y="4133850"/>
          <p14:tracePt t="419968" x="8235950" y="4133850"/>
          <p14:tracePt t="420053" x="8235950" y="4146550"/>
          <p14:tracePt t="420065" x="8235950" y="4159250"/>
          <p14:tracePt t="420069" x="8235950" y="4165600"/>
          <p14:tracePt t="420084" x="8229600" y="4178300"/>
          <p14:tracePt t="420101" x="8191500" y="4191000"/>
          <p14:tracePt t="420118" x="8159750" y="4197350"/>
          <p14:tracePt t="420136" x="8121650" y="4203700"/>
          <p14:tracePt t="420151" x="8089900" y="4210050"/>
          <p14:tracePt t="420168" x="8058150" y="4210050"/>
          <p14:tracePt t="420188" x="8020050" y="4210050"/>
          <p14:tracePt t="420201" x="7975600" y="4210050"/>
          <p14:tracePt t="420219" x="7943850" y="4210050"/>
          <p14:tracePt t="420234" x="7924800" y="4197350"/>
          <p14:tracePt t="420254" x="7899400" y="4165600"/>
          <p14:tracePt t="420268" x="7893050" y="4146550"/>
          <p14:tracePt t="420284" x="7854950" y="4076700"/>
          <p14:tracePt t="420301" x="7823200" y="4044950"/>
          <p14:tracePt t="420317" x="7810500" y="4025900"/>
          <p14:tracePt t="420334" x="7810500" y="4019550"/>
          <p14:tracePt t="420351" x="7810500" y="4000500"/>
          <p14:tracePt t="420368" x="7816850" y="3975100"/>
          <p14:tracePt t="420385" x="7835900" y="3943350"/>
          <p14:tracePt t="420401" x="7854950" y="3911600"/>
          <p14:tracePt t="420420" x="7867650" y="3892550"/>
          <p14:tracePt t="420436" x="7880350" y="3879850"/>
          <p14:tracePt t="420454" x="7893050" y="3873500"/>
          <p14:tracePt t="420467" x="7905750" y="3867150"/>
          <p14:tracePt t="420486" x="7950200" y="3848100"/>
          <p14:tracePt t="420503" x="7981950" y="3835400"/>
          <p14:tracePt t="420518" x="8007350" y="3829050"/>
          <p14:tracePt t="420534" x="8026400" y="3829050"/>
          <p14:tracePt t="420551" x="8039100" y="3822700"/>
          <p14:tracePt t="420568" x="8058150" y="3822700"/>
          <p14:tracePt t="420584" x="8096250" y="3822700"/>
          <p14:tracePt t="420601" x="8128000" y="3822700"/>
          <p14:tracePt t="420618" x="8159750" y="3822700"/>
          <p14:tracePt t="420634" x="8166100" y="3822700"/>
          <p14:tracePt t="420655" x="8178800" y="3822700"/>
          <p14:tracePt t="420668" x="8185150" y="3822700"/>
          <p14:tracePt t="420671" x="8197850" y="3829050"/>
          <p14:tracePt t="420686" x="8223250" y="3841750"/>
          <p14:tracePt t="420704" x="8255000" y="3841750"/>
          <p14:tracePt t="420718" x="8286750" y="3848100"/>
          <p14:tracePt t="420734" x="8299450" y="3848100"/>
          <p14:tracePt t="420753" x="8305800" y="3848100"/>
          <p14:tracePt t="420785" x="8318500" y="3848100"/>
          <p14:tracePt t="420801" x="8331200" y="3854450"/>
          <p14:tracePt t="420817" x="8350250" y="3860800"/>
          <p14:tracePt t="420834" x="8369300" y="3867150"/>
          <p14:tracePt t="420851" x="8382000" y="3873500"/>
          <p14:tracePt t="420854" x="8388350" y="3873500"/>
          <p14:tracePt t="420868" x="8394700" y="3873500"/>
          <p14:tracePt t="420886" x="8420100" y="3898900"/>
          <p14:tracePt t="420901" x="8432800" y="3911600"/>
          <p14:tracePt t="420918" x="8439150" y="3917950"/>
          <p14:tracePt t="420938" x="8445500" y="3930650"/>
          <p14:tracePt t="420944" x="8445500" y="3937000"/>
          <p14:tracePt t="420952" x="8445500" y="3943350"/>
          <p14:tracePt t="420968" x="8451850" y="3962400"/>
          <p14:tracePt t="420984" x="8464550" y="3981450"/>
          <p14:tracePt t="421003" x="8464550" y="4000500"/>
          <p14:tracePt t="421011" x="8464550" y="4013200"/>
          <p14:tracePt t="421015" x="8464550" y="4025900"/>
          <p14:tracePt t="421020" x="8464550" y="4032250"/>
          <p14:tracePt t="421034" x="8464550" y="4044950"/>
          <p14:tracePt t="421051" x="8464550" y="4064000"/>
          <p14:tracePt t="421068" x="8464550" y="4095750"/>
          <p14:tracePt t="421084" x="8464550" y="4121150"/>
          <p14:tracePt t="421101" x="8464550" y="4133850"/>
          <p14:tracePt t="421118" x="8445500" y="4152900"/>
          <p14:tracePt t="421126" x="8439150" y="4159250"/>
          <p14:tracePt t="421136" x="8426450" y="4165600"/>
          <p14:tracePt t="421151" x="8420100" y="4171950"/>
          <p14:tracePt t="421169" x="8420100" y="4178300"/>
          <p14:tracePt t="421365" x="8413750" y="4184650"/>
          <p14:tracePt t="421374" x="8401050" y="4191000"/>
          <p14:tracePt t="421385" x="8388350" y="4191000"/>
          <p14:tracePt t="421404" x="8362950" y="4197350"/>
          <p14:tracePt t="421418" x="8337550" y="4210050"/>
          <p14:tracePt t="421438" x="8261350" y="4222750"/>
          <p14:tracePt t="421451" x="8235950" y="4235450"/>
          <p14:tracePt t="421468" x="8172450" y="4254500"/>
          <p14:tracePt t="421488" x="8159750" y="4267200"/>
          <p14:tracePt t="421502" x="8153400" y="4273550"/>
          <p14:tracePt t="421568" x="8140700" y="4273550"/>
          <p14:tracePt t="421573" x="8128000" y="4267200"/>
          <p14:tracePt t="421584" x="8108950" y="4260850"/>
          <p14:tracePt t="421601" x="8096250" y="4248150"/>
          <p14:tracePt t="421604" x="8089900" y="4248150"/>
          <p14:tracePt t="421618" x="8083550" y="4241800"/>
          <p14:tracePt t="421628" x="8077200" y="4241800"/>
          <p14:tracePt t="421631" x="8064500" y="4229100"/>
          <p14:tracePt t="421639" x="8058150" y="4222750"/>
          <p14:tracePt t="421652" x="8026400" y="4210050"/>
          <p14:tracePt t="421668" x="8013700" y="4197350"/>
          <p14:tracePt t="421686" x="7975600" y="4171950"/>
          <p14:tracePt t="421693" x="7962900" y="4165600"/>
          <p14:tracePt t="421702" x="7956550" y="4152900"/>
          <p14:tracePt t="421718" x="7931150" y="4127500"/>
          <p14:tracePt t="421736" x="7924800" y="4083050"/>
          <p14:tracePt t="421751" x="7912100" y="4038600"/>
          <p14:tracePt t="421768" x="7905750" y="4013200"/>
          <p14:tracePt t="421784" x="7905750" y="4000500"/>
          <p14:tracePt t="421801" x="7918450" y="3981450"/>
          <p14:tracePt t="421817" x="7950200" y="3962400"/>
          <p14:tracePt t="421820" x="7969250" y="3949700"/>
          <p14:tracePt t="421834" x="8001000" y="3937000"/>
          <p14:tracePt t="421851" x="8058150" y="3917950"/>
          <p14:tracePt t="421854" x="8083550" y="3911600"/>
          <p14:tracePt t="421868" x="8102600" y="3905250"/>
          <p14:tracePt t="421874" x="8128000" y="3898900"/>
          <p14:tracePt t="421884" x="8166100" y="3898900"/>
          <p14:tracePt t="421901" x="8204200" y="3898900"/>
          <p14:tracePt t="421919" x="8242300" y="3898900"/>
          <p14:tracePt t="421936" x="8248650" y="3898900"/>
          <p14:tracePt t="422064" x="8235950" y="3898900"/>
          <p14:tracePt t="422070" x="8204200" y="3898900"/>
          <p14:tracePt t="422084" x="8128000" y="3898900"/>
          <p14:tracePt t="422101" x="8070850" y="3898900"/>
          <p14:tracePt t="422118" x="8026400" y="3898900"/>
          <p14:tracePt t="422124" x="8013700" y="3898900"/>
          <p14:tracePt t="422134" x="8001000" y="3898900"/>
          <p14:tracePt t="422156" x="7981950" y="3892550"/>
          <p14:tracePt t="422159" x="7969250" y="3879850"/>
          <p14:tracePt t="422168" x="7962900" y="3873500"/>
          <p14:tracePt t="422187" x="7943850" y="3860800"/>
          <p14:tracePt t="422201" x="7931150" y="3854450"/>
          <p14:tracePt t="422268" x="7931150" y="3848100"/>
          <p14:tracePt t="422277" x="7937500" y="3841750"/>
          <p14:tracePt t="422285" x="7969250" y="3835400"/>
          <p14:tracePt t="422301" x="8051800" y="3835400"/>
          <p14:tracePt t="422317" x="8159750" y="3835400"/>
          <p14:tracePt t="422334" x="8280400" y="3835400"/>
          <p14:tracePt t="422351" x="8388350" y="3835400"/>
          <p14:tracePt t="422368" x="8470900" y="3835400"/>
          <p14:tracePt t="422385" x="8496300" y="3835400"/>
          <p14:tracePt t="422389" x="8502650" y="3835400"/>
          <p14:tracePt t="422422" x="8509000" y="3835400"/>
          <p14:tracePt t="422429" x="8515350" y="3835400"/>
          <p14:tracePt t="422441" x="8528050" y="3835400"/>
          <p14:tracePt t="422454" x="8540750" y="3835400"/>
          <p14:tracePt t="422580" x="8540750" y="3841750"/>
          <p14:tracePt t="422588" x="8540750" y="3867150"/>
          <p14:tracePt t="422601" x="8540750" y="3905250"/>
          <p14:tracePt t="422618" x="8540750" y="3987800"/>
          <p14:tracePt t="422636" x="8540750" y="4121150"/>
          <p14:tracePt t="422651" x="8540750" y="4165600"/>
          <p14:tracePt t="422669" x="8540750" y="4248150"/>
          <p14:tracePt t="422685" x="8540750" y="4286250"/>
          <p14:tracePt t="422701" x="8540750" y="4311650"/>
          <p14:tracePt t="422718" x="8540750" y="4337050"/>
          <p14:tracePt t="422856" x="8528050" y="4337050"/>
          <p14:tracePt t="422860" x="8509000" y="4349750"/>
          <p14:tracePt t="422875" x="8483600" y="4356100"/>
          <p14:tracePt t="422880" x="8451850" y="4368800"/>
          <p14:tracePt t="422888" x="8413750" y="4381500"/>
          <p14:tracePt t="422906" x="8318500" y="4400550"/>
          <p14:tracePt t="422918" x="8235950" y="4413250"/>
          <p14:tracePt t="422937" x="8185150" y="4419600"/>
          <p14:tracePt t="422952" x="8147050" y="4419600"/>
          <p14:tracePt t="422968" x="8108950" y="4419600"/>
          <p14:tracePt t="422984" x="8077200" y="4419600"/>
          <p14:tracePt t="423002" x="8064500" y="4419600"/>
          <p14:tracePt t="423068" x="8058150" y="4419600"/>
          <p14:tracePt t="423101" x="8058150" y="4413250"/>
          <p14:tracePt t="423109" x="8058150" y="4406900"/>
          <p14:tracePt t="423117" x="8051800" y="4400550"/>
          <p14:tracePt t="423135" x="8051800" y="4381500"/>
          <p14:tracePt t="423151" x="8051800" y="4330700"/>
          <p14:tracePt t="423168" x="8051800" y="4260850"/>
          <p14:tracePt t="423187" x="8051800" y="4159250"/>
          <p14:tracePt t="423201" x="8051800" y="4057650"/>
          <p14:tracePt t="423219" x="8051800" y="4013200"/>
          <p14:tracePt t="423234" x="8051800" y="3981450"/>
          <p14:tracePt t="423252" x="8051800" y="3905250"/>
          <p14:tracePt t="423269" x="8051800" y="3879850"/>
          <p14:tracePt t="423284" x="8058150" y="3873500"/>
          <p14:tracePt t="423342" x="8058150" y="3879850"/>
          <p14:tracePt t="423440" x="8064500" y="3886200"/>
          <p14:tracePt t="423454" x="8070850" y="3892550"/>
          <p14:tracePt t="423461" x="8077200" y="3898900"/>
          <p14:tracePt t="423470" x="8083550" y="3905250"/>
          <p14:tracePt t="423525" x="8070850" y="3911600"/>
          <p14:tracePt t="423533" x="8032750" y="3917950"/>
          <p14:tracePt t="423551" x="7943850" y="3917950"/>
          <p14:tracePt t="423567" x="7835900" y="3917950"/>
          <p14:tracePt t="423585" x="7696200" y="3917950"/>
          <p14:tracePt t="423601" x="7543800" y="3879850"/>
          <p14:tracePt t="423608" x="7454900" y="3848100"/>
          <p14:tracePt t="423618" x="7372350" y="3822700"/>
          <p14:tracePt t="423637" x="7264400" y="3803650"/>
          <p14:tracePt t="423654" x="7251700" y="3797300"/>
          <p14:tracePt t="423686" x="7258050" y="3765550"/>
          <p14:tracePt t="423702" x="7270750" y="3733800"/>
          <p14:tracePt t="423718" x="7270750" y="3714750"/>
          <p14:tracePt t="423773" x="7270750" y="3708400"/>
          <p14:tracePt t="423784" x="7270750" y="3695700"/>
          <p14:tracePt t="423801" x="7270750" y="3670300"/>
          <p14:tracePt t="423821" x="7270750" y="3657600"/>
          <p14:tracePt t="423834" x="7258050" y="3657600"/>
          <p14:tracePt t="423851" x="7251700" y="3657600"/>
          <p14:tracePt t="423868" x="7239000" y="3657600"/>
          <p14:tracePt t="423888" x="7226300" y="3651250"/>
          <p14:tracePt t="423901" x="7213600" y="3644900"/>
          <p14:tracePt t="423919" x="7194550" y="3644900"/>
          <p14:tracePt t="423938" x="7156450" y="3644900"/>
          <p14:tracePt t="423951" x="7124700" y="3644900"/>
          <p14:tracePt t="423967" x="7092950" y="3644900"/>
          <p14:tracePt t="423984" x="7061200" y="3644900"/>
          <p14:tracePt t="424001" x="7029450" y="3644900"/>
          <p14:tracePt t="424003" x="7004050" y="3644900"/>
          <p14:tracePt t="424018" x="6985000" y="3638550"/>
          <p14:tracePt t="424034" x="6959600" y="3638550"/>
          <p14:tracePt t="424084" x="6965950" y="3632200"/>
          <p14:tracePt t="424172" x="6972300" y="3632200"/>
          <p14:tracePt t="424192" x="6972300" y="3625850"/>
          <p14:tracePt t="424278" x="6991350" y="3625850"/>
          <p14:tracePt t="424285" x="7004050" y="3625850"/>
          <p14:tracePt t="424301" x="7023100" y="3625850"/>
          <p14:tracePt t="424317" x="7042150" y="3625850"/>
          <p14:tracePt t="424334" x="7080250" y="3657600"/>
          <p14:tracePt t="424351" x="7156450" y="3708400"/>
          <p14:tracePt t="424368" x="7251700" y="3752850"/>
          <p14:tracePt t="424384" x="7340600" y="3778250"/>
          <p14:tracePt t="424404" x="7397750" y="3797300"/>
          <p14:tracePt t="424418" x="7423150" y="3810000"/>
          <p14:tracePt t="424437" x="7423150" y="3822700"/>
          <p14:tracePt t="424441" x="7423150" y="3829050"/>
          <p14:tracePt t="424451" x="7397750" y="3835400"/>
          <p14:tracePt t="424468" x="7346950" y="3854450"/>
          <p14:tracePt t="424488" x="7283450" y="3873500"/>
          <p14:tracePt t="424502" x="7283450" y="3879850"/>
          <p14:tracePt t="424518" x="7277100" y="3879850"/>
          <p14:tracePt t="424568" x="7251700" y="3848100"/>
          <p14:tracePt t="424585" x="7232650" y="3822700"/>
          <p14:tracePt t="424601" x="7219950" y="3797300"/>
          <p14:tracePt t="424618" x="7200900" y="3771900"/>
          <p14:tracePt t="424627" x="7200900" y="3752850"/>
          <p14:tracePt t="424631" x="7194550" y="3733800"/>
          <p14:tracePt t="424638" x="7188200" y="3714750"/>
          <p14:tracePt t="424651" x="7188200" y="3695700"/>
          <p14:tracePt t="424668" x="7213600" y="3695700"/>
          <p14:tracePt t="424671" x="7219950" y="3689350"/>
          <p14:tracePt t="424688" x="7270750" y="3689350"/>
          <p14:tracePt t="424701" x="7315200" y="3689350"/>
          <p14:tracePt t="424718" x="7366000" y="3689350"/>
          <p14:tracePt t="424735" x="7397750" y="3708400"/>
          <p14:tracePt t="424753" x="7416800" y="3740150"/>
          <p14:tracePt t="424768" x="7423150" y="3790950"/>
          <p14:tracePt t="424785" x="7423150" y="3854450"/>
          <p14:tracePt t="424801" x="7391400" y="3886200"/>
          <p14:tracePt t="424818" x="7353300" y="3892550"/>
          <p14:tracePt t="424820" x="7334250" y="3892550"/>
          <p14:tracePt t="424834" x="7315200" y="3892550"/>
          <p14:tracePt t="424851" x="7289800" y="3892550"/>
          <p14:tracePt t="424868" x="7251700" y="3879850"/>
          <p14:tracePt t="424876" x="7200900" y="3848100"/>
          <p14:tracePt t="424886" x="7175500" y="3841750"/>
          <p14:tracePt t="424901" x="7124700" y="3835400"/>
          <p14:tracePt t="424920" x="7073900" y="3835400"/>
          <p14:tracePt t="424938" x="7029450" y="3867150"/>
          <p14:tracePt t="424945" x="7004050" y="3879850"/>
          <p14:tracePt t="424951" x="6978650" y="3898900"/>
          <p14:tracePt t="424967" x="6908800" y="3943350"/>
          <p14:tracePt t="424989" x="6832600" y="4013200"/>
          <p14:tracePt t="425002" x="6724650" y="4089400"/>
          <p14:tracePt t="425018" x="6604000" y="4165600"/>
          <p14:tracePt t="425034" x="6470650" y="4235450"/>
          <p14:tracePt t="425051" x="6369050" y="4292600"/>
          <p14:tracePt t="425053" x="6330950" y="4311650"/>
          <p14:tracePt t="425070" x="6280150" y="4343400"/>
          <p14:tracePt t="425085" x="6235700" y="4381500"/>
          <p14:tracePt t="425101" x="6197600" y="4419600"/>
          <p14:tracePt t="425118" x="6165850" y="4432300"/>
          <p14:tracePt t="425134" x="6165850" y="4438650"/>
          <p14:tracePt t="425193" x="6159500" y="4438650"/>
          <p14:tracePt t="425204" x="6153150" y="4438650"/>
          <p14:tracePt t="425218" x="6140450" y="4438650"/>
          <p14:tracePt t="425235" x="6108700" y="4464050"/>
          <p14:tracePt t="425253" x="6051550" y="4495800"/>
          <p14:tracePt t="425268" x="6026150" y="4508500"/>
          <p14:tracePt t="425285" x="5905500" y="4552950"/>
          <p14:tracePt t="425301" x="5759450" y="4572000"/>
          <p14:tracePt t="425318" x="5619750" y="4603750"/>
          <p14:tracePt t="425334" x="5524500" y="4635500"/>
          <p14:tracePt t="425351" x="5486400" y="4654550"/>
          <p14:tracePt t="425367" x="5473700" y="4654550"/>
          <p14:tracePt t="425417" x="5473700" y="4648200"/>
          <p14:tracePt t="425445" x="5480050" y="4648200"/>
          <p14:tracePt t="425453" x="5505450" y="4648200"/>
          <p14:tracePt t="425468" x="5562600" y="4648200"/>
          <p14:tracePt t="425484" x="5619750" y="4635500"/>
          <p14:tracePt t="425503" x="5695950" y="4616450"/>
          <p14:tracePt t="425518" x="5784850" y="4610100"/>
          <p14:tracePt t="425534" x="5892800" y="4610100"/>
          <p14:tracePt t="425551" x="6045200" y="4610100"/>
          <p14:tracePt t="425568" x="6210300" y="4610100"/>
          <p14:tracePt t="425584" x="6350000" y="4610100"/>
          <p14:tracePt t="425601" x="6451600" y="4610100"/>
          <p14:tracePt t="425618" x="6534150" y="4610100"/>
          <p14:tracePt t="425634" x="6572250" y="4610100"/>
          <p14:tracePt t="425651" x="6578600" y="4610100"/>
          <p14:tracePt t="425687" x="6578600" y="4603750"/>
          <p14:tracePt t="425701" x="6559550" y="4584700"/>
          <p14:tracePt t="425718" x="6464300" y="4552950"/>
          <p14:tracePt t="425735" x="6343650" y="4540250"/>
          <p14:tracePt t="425754" x="6223000" y="4533900"/>
          <p14:tracePt t="425763" x="6172200" y="4533900"/>
          <p14:tracePt t="425766" x="6134100" y="4533900"/>
          <p14:tracePt t="425773" x="6115050" y="4533900"/>
          <p14:tracePt t="425785" x="6102350" y="4533900"/>
          <p14:tracePt t="425818" x="6165850" y="4533900"/>
          <p14:tracePt t="425834" x="6299200" y="4527550"/>
          <p14:tracePt t="425851" x="6457950" y="4527550"/>
          <p14:tracePt t="425853" x="6540500" y="4527550"/>
          <p14:tracePt t="425868" x="6616700" y="4527550"/>
          <p14:tracePt t="425877" x="6750050" y="4527550"/>
          <p14:tracePt t="425886" x="6800850" y="4527550"/>
          <p14:tracePt t="425904" x="6858000" y="4527550"/>
          <p14:tracePt t="425937" x="6832600" y="4527550"/>
          <p14:tracePt t="425951" x="6724650" y="4527550"/>
          <p14:tracePt t="425968" x="6565900" y="4527550"/>
          <p14:tracePt t="425984" x="6400800" y="4527550"/>
          <p14:tracePt t="426002" x="6235700" y="4527550"/>
          <p14:tracePt t="426018" x="6191250" y="4533900"/>
          <p14:tracePt t="426051" x="6254750" y="4540250"/>
          <p14:tracePt t="426067" x="6394450" y="4540250"/>
          <p14:tracePt t="426071" x="6483350" y="4540250"/>
          <p14:tracePt t="426085" x="6680200" y="4540250"/>
          <p14:tracePt t="426101" x="6838950" y="4540250"/>
          <p14:tracePt t="426118" x="6915150" y="4540250"/>
          <p14:tracePt t="426135" x="6921500" y="4540250"/>
          <p14:tracePt t="426151" x="6877050" y="4540250"/>
          <p14:tracePt t="426168" x="6750050" y="4540250"/>
          <p14:tracePt t="426187" x="6591300" y="4540250"/>
          <p14:tracePt t="426193" x="6515100" y="4540250"/>
          <p14:tracePt t="426201" x="6451600" y="4540250"/>
          <p14:tracePt t="426218" x="6413500" y="4546600"/>
          <p14:tracePt t="426235" x="6407150" y="4552950"/>
          <p14:tracePt t="426240" x="6407150" y="4559300"/>
          <p14:tracePt t="426252" x="6438900" y="4565650"/>
          <p14:tracePt t="426268" x="6464300" y="4565650"/>
          <p14:tracePt t="426284" x="6546850" y="4565650"/>
          <p14:tracePt t="426301" x="6565900" y="4559300"/>
          <p14:tracePt t="426319" x="6572250" y="4559300"/>
          <p14:tracePt t="426351" x="6572250" y="4572000"/>
          <p14:tracePt t="426368" x="6578600" y="4572000"/>
          <p14:tracePt t="426423" x="6578600" y="4578350"/>
          <p14:tracePt t="426436" x="6584950" y="4597400"/>
          <p14:tracePt t="426451" x="6616700" y="4597400"/>
          <p14:tracePt t="426468" x="6648450" y="4591050"/>
          <p14:tracePt t="426470" x="6667500" y="4591050"/>
          <p14:tracePt t="426486" x="6686550" y="4591050"/>
          <p14:tracePt t="426541" x="6692900" y="4591050"/>
          <p14:tracePt t="426551" x="6692900" y="4584700"/>
          <p14:tracePt t="426630" x="6699250" y="4578350"/>
          <p14:tracePt t="426655" x="6705600" y="4578350"/>
          <p14:tracePt t="426662" x="6711950" y="4578350"/>
          <p14:tracePt t="426670" x="6737350" y="4572000"/>
          <p14:tracePt t="426685" x="6813550" y="4552950"/>
          <p14:tracePt t="426701" x="6953250" y="4527550"/>
          <p14:tracePt t="426718" x="7156450" y="4470400"/>
          <p14:tracePt t="426736" x="7378700" y="4394200"/>
          <p14:tracePt t="426752" x="7588250" y="4330700"/>
          <p14:tracePt t="426768" x="7772400" y="4279900"/>
          <p14:tracePt t="426785" x="7912100" y="4229100"/>
          <p14:tracePt t="426788" x="7956550" y="4216400"/>
          <p14:tracePt t="426801" x="7994650" y="4203700"/>
          <p14:tracePt t="426818" x="8045450" y="4191000"/>
          <p14:tracePt t="426835" x="8051800" y="4184650"/>
          <p14:tracePt t="426869" x="8064500" y="4178300"/>
          <p14:tracePt t="426886" x="8064500" y="4159250"/>
          <p14:tracePt t="426921" x="8064500" y="4152900"/>
          <p14:tracePt t="426937" x="8077200" y="4152900"/>
          <p14:tracePt t="426953" x="8089900" y="4152900"/>
          <p14:tracePt t="426967" x="8096250" y="4152900"/>
          <p14:tracePt t="427003" x="8096250" y="4146550"/>
          <p14:tracePt t="427018" x="8096250" y="4133850"/>
          <p14:tracePt t="427034" x="8070850" y="4121150"/>
          <p14:tracePt t="427051" x="8032750" y="4121150"/>
          <p14:tracePt t="427055" x="8013700" y="4121150"/>
          <p14:tracePt t="427068" x="7950200" y="4108450"/>
          <p14:tracePt t="427084" x="7861300" y="4070350"/>
          <p14:tracePt t="427101" x="7727950" y="4013200"/>
          <p14:tracePt t="427118" x="7594600" y="3924300"/>
          <p14:tracePt t="427135" x="7531100" y="3917950"/>
          <p14:tracePt t="427151" x="7493000" y="3917950"/>
          <p14:tracePt t="427169" x="7473950" y="3930650"/>
          <p14:tracePt t="427202" x="7505700" y="3917950"/>
          <p14:tracePt t="427218" x="7543800" y="3886200"/>
          <p14:tracePt t="427235" x="7562850" y="3854450"/>
          <p14:tracePt t="427253" x="7550150" y="3841750"/>
          <p14:tracePt t="427268" x="7543800" y="3841750"/>
          <p14:tracePt t="427284" x="7518400" y="3841750"/>
          <p14:tracePt t="427301" x="7499350" y="3841750"/>
          <p14:tracePt t="427319" x="7486650" y="3892550"/>
          <p14:tracePt t="427334" x="7486650" y="3981450"/>
          <p14:tracePt t="427351" x="7486650" y="4083050"/>
          <p14:tracePt t="427368" x="7524750" y="4159250"/>
          <p14:tracePt t="427379" x="7550150" y="4178300"/>
          <p14:tracePt t="427385" x="7588250" y="4191000"/>
          <p14:tracePt t="427391" x="7626350" y="4197350"/>
          <p14:tracePt t="427401" x="7664450" y="4210050"/>
          <p14:tracePt t="427421" x="7823200" y="4216400"/>
          <p14:tracePt t="427439" x="7937500" y="4216400"/>
          <p14:tracePt t="427455" x="8045450" y="4216400"/>
          <p14:tracePt t="427468" x="8083550" y="4216400"/>
          <p14:tracePt t="427485" x="8216900" y="4210050"/>
          <p14:tracePt t="427503" x="8299450" y="4210050"/>
          <p14:tracePt t="427518" x="8356600" y="4210050"/>
          <p14:tracePt t="427534" x="8388350" y="4210050"/>
          <p14:tracePt t="427551" x="8388350" y="4203700"/>
          <p14:tracePt t="427568" x="8413750" y="4191000"/>
          <p14:tracePt t="427585" x="8464550" y="4191000"/>
          <p14:tracePt t="427601" x="8534400" y="4191000"/>
          <p14:tracePt t="427618" x="8591550" y="4191000"/>
          <p14:tracePt t="427624" x="8623300" y="4203700"/>
          <p14:tracePt t="427634" x="8642350" y="4229100"/>
          <p14:tracePt t="427651" x="8648700" y="4254500"/>
          <p14:tracePt t="427655" x="8648700" y="4260850"/>
          <p14:tracePt t="427668" x="8648700" y="4267200"/>
          <p14:tracePt t="427687" x="8559800" y="4286250"/>
          <p14:tracePt t="427703" x="8445500" y="4286250"/>
          <p14:tracePt t="427718" x="8318500" y="4286250"/>
          <p14:tracePt t="427734" x="8210550" y="4248150"/>
          <p14:tracePt t="427753" x="8134350" y="4222750"/>
          <p14:tracePt t="427768" x="8102600" y="4184650"/>
          <p14:tracePt t="427784" x="8102600" y="4133850"/>
          <p14:tracePt t="427801" x="8166100" y="4076700"/>
          <p14:tracePt t="427817" x="8267700" y="4044950"/>
          <p14:tracePt t="427834" x="8388350" y="4019550"/>
          <p14:tracePt t="427837" x="8445500" y="4013200"/>
          <p14:tracePt t="427851" x="8496300" y="4013200"/>
          <p14:tracePt t="427868" x="8597900" y="4013200"/>
          <p14:tracePt t="427875" x="8629650" y="4013200"/>
          <p14:tracePt t="427884" x="8667750" y="4032250"/>
          <p14:tracePt t="427901" x="8680450" y="4076700"/>
          <p14:tracePt t="427919" x="8680450" y="4146550"/>
          <p14:tracePt t="427937" x="8680450" y="4235450"/>
          <p14:tracePt t="427951" x="8648700" y="4324350"/>
          <p14:tracePt t="427967" x="8623300" y="4375150"/>
          <p14:tracePt t="427985" x="8572500" y="4394200"/>
          <p14:tracePt t="427988" x="8547100" y="4394200"/>
          <p14:tracePt t="428003" x="8515350" y="4394200"/>
          <p14:tracePt t="428006" x="8483600" y="4394200"/>
          <p14:tracePt t="428018" x="8451850" y="4381500"/>
          <p14:tracePt t="428034" x="8382000" y="4337050"/>
          <p14:tracePt t="428051" x="8331200" y="4279900"/>
          <p14:tracePt t="428054" x="8318500" y="4254500"/>
          <p14:tracePt t="428067" x="8312150" y="4191000"/>
          <p14:tracePt t="428084" x="8312150" y="4146550"/>
          <p14:tracePt t="428101" x="8356600" y="4133850"/>
          <p14:tracePt t="428118" x="8413750" y="4133850"/>
          <p14:tracePt t="428134" x="8502650" y="4127500"/>
          <p14:tracePt t="428153" x="8547100" y="4140200"/>
          <p14:tracePt t="428168" x="8559800" y="4171950"/>
          <p14:tracePt t="428186" x="8559800" y="4229100"/>
          <p14:tracePt t="428191" x="8547100" y="4254500"/>
          <p14:tracePt t="428201" x="8509000" y="4279900"/>
          <p14:tracePt t="428218" x="8432800" y="4292600"/>
          <p14:tracePt t="428234" x="8362950" y="4292600"/>
          <p14:tracePt t="428238" x="8343900" y="4292600"/>
          <p14:tracePt t="428254" x="8312150" y="4292600"/>
          <p14:tracePt t="428284" x="8305800" y="4286250"/>
          <p14:tracePt t="428301" x="8305800" y="4279900"/>
          <p14:tracePt t="428335" x="8242300" y="4279900"/>
          <p14:tracePt t="428351" x="8191500" y="4279900"/>
          <p14:tracePt t="428368" x="8172450" y="4279900"/>
          <p14:tracePt t="428388" x="8147050" y="4267200"/>
          <p14:tracePt t="428401" x="8108950" y="4248150"/>
          <p14:tracePt t="428418" x="8064500" y="4216400"/>
          <p14:tracePt t="428437" x="7994650" y="4178300"/>
          <p14:tracePt t="428451" x="7886700" y="4152900"/>
          <p14:tracePt t="428468" x="7804150" y="4152900"/>
          <p14:tracePt t="428469" x="7778750" y="4152900"/>
          <p14:tracePt t="428485" x="7747000" y="4146550"/>
          <p14:tracePt t="428502" x="7721600" y="4127500"/>
          <p14:tracePt t="428518" x="7702550" y="4095750"/>
          <p14:tracePt t="428534" x="7677150" y="4057650"/>
          <p14:tracePt t="428551" x="7645400" y="4044950"/>
          <p14:tracePt t="428567" x="7632700" y="4038600"/>
          <p14:tracePt t="428645" x="7639050" y="4044950"/>
          <p14:tracePt t="428653" x="7639050" y="4051300"/>
          <p14:tracePt t="428671" x="7651750" y="4070350"/>
          <p14:tracePt t="428688" x="7658100" y="4083050"/>
          <p14:tracePt t="428701" x="7664450" y="4095750"/>
          <p14:tracePt t="428717" x="7664450" y="4114800"/>
          <p14:tracePt t="428735" x="7664450" y="4133850"/>
          <p14:tracePt t="429084" x="7658100" y="4127500"/>
          <p14:tracePt t="429157" x="7651750" y="4121150"/>
          <p14:tracePt t="429165" x="7645400" y="4121150"/>
          <p14:tracePt t="429186" x="7620000" y="4121150"/>
          <p14:tracePt t="429193" x="7607300" y="4121150"/>
          <p14:tracePt t="429201" x="7581900" y="4121150"/>
          <p14:tracePt t="429218" x="7518400" y="4133850"/>
          <p14:tracePt t="429234" x="7435850" y="4165600"/>
          <p14:tracePt t="429236" x="7378700" y="4184650"/>
          <p14:tracePt t="429253" x="7264400" y="4216400"/>
          <p14:tracePt t="429268" x="7219950" y="4235450"/>
          <p14:tracePt t="429284" x="7099300" y="4273550"/>
          <p14:tracePt t="429301" x="7054850" y="4292600"/>
          <p14:tracePt t="429317" x="7023100" y="4311650"/>
          <p14:tracePt t="429334" x="7016750" y="4318000"/>
          <p14:tracePt t="429477" x="7016750" y="4324350"/>
          <p14:tracePt t="429988" x="7010400" y="4324350"/>
          <p14:tracePt t="430001" x="7004050" y="4324350"/>
          <p14:tracePt t="430007" x="6991350" y="4324350"/>
          <p14:tracePt t="430018" x="6978650" y="4330700"/>
          <p14:tracePt t="430035" x="6946900" y="4356100"/>
          <p14:tracePt t="430051" x="6902450" y="4381500"/>
          <p14:tracePt t="430067" x="6807200" y="4438650"/>
          <p14:tracePt t="430084" x="6762750" y="4464050"/>
          <p14:tracePt t="430101" x="6762750" y="4470400"/>
          <p14:tracePt t="430229" x="6756400" y="4470400"/>
          <p14:tracePt t="430237" x="6750050" y="4470400"/>
          <p14:tracePt t="430257" x="6743700" y="4476750"/>
          <p14:tracePt t="430268" x="6737350" y="4476750"/>
          <p14:tracePt t="430284" x="6731000" y="4483100"/>
          <p14:tracePt t="430358" x="6724650" y="4489450"/>
          <p14:tracePt t="430365" x="6718300" y="4495800"/>
          <p14:tracePt t="430376" x="6711950" y="4502150"/>
          <p14:tracePt t="430386" x="6705600" y="4502150"/>
          <p14:tracePt t="430406" x="6699250" y="4508500"/>
          <p14:tracePt t="430532" x="6699250" y="4502150"/>
          <p14:tracePt t="430544" x="6699250" y="4489450"/>
          <p14:tracePt t="430551" x="6699250" y="4470400"/>
          <p14:tracePt t="430568" x="6769100" y="4425950"/>
          <p14:tracePt t="430584" x="6826250" y="4381500"/>
          <p14:tracePt t="430601" x="6864350" y="4349750"/>
          <p14:tracePt t="430618" x="6877050" y="4330700"/>
          <p14:tracePt t="430626" x="6883400" y="4324350"/>
          <p14:tracePt t="430629" x="6902450" y="4311650"/>
          <p14:tracePt t="430639" x="6921500" y="4298950"/>
          <p14:tracePt t="430651" x="6959600" y="4286250"/>
          <p14:tracePt t="430668" x="7048500" y="4216400"/>
          <p14:tracePt t="430686" x="7099300" y="4197350"/>
          <p14:tracePt t="430701" x="7131050" y="4191000"/>
          <p14:tracePt t="430719" x="7150100" y="4184650"/>
          <p14:tracePt t="430734" x="7162800" y="4184650"/>
          <p14:tracePt t="430753" x="7188200" y="4184650"/>
          <p14:tracePt t="430768" x="7226300" y="4184650"/>
          <p14:tracePt t="430785" x="7270750" y="4184650"/>
          <p14:tracePt t="430801" x="7315200" y="4184650"/>
          <p14:tracePt t="430817" x="7366000" y="4184650"/>
          <p14:tracePt t="430835" x="7416800" y="4184650"/>
          <p14:tracePt t="430851" x="7493000" y="4184650"/>
          <p14:tracePt t="430855" x="7537450" y="4184650"/>
          <p14:tracePt t="430868" x="7594600" y="4184650"/>
          <p14:tracePt t="430875" x="7645400" y="4184650"/>
          <p14:tracePt t="430887" x="7747000" y="4159250"/>
          <p14:tracePt t="430901" x="7816850" y="4152900"/>
          <p14:tracePt t="430918" x="7835900" y="4152900"/>
          <p14:tracePt t="430939" x="7842250" y="4152900"/>
          <p14:tracePt t="430951" x="7880350" y="4152900"/>
          <p14:tracePt t="430967" x="7924800" y="4152900"/>
          <p14:tracePt t="430987" x="7969250" y="4152900"/>
          <p14:tracePt t="431003" x="7988300" y="4152900"/>
          <p14:tracePt t="431018" x="7988300" y="4146550"/>
          <p14:tracePt t="431051" x="7969250" y="4146550"/>
          <p14:tracePt t="431068" x="7956550" y="4146550"/>
          <p14:tracePt t="431084" x="7943850" y="4146550"/>
          <p14:tracePt t="431118" x="7924800" y="4146550"/>
          <p14:tracePt t="431134" x="7905750" y="4140200"/>
          <p14:tracePt t="431198" x="7899400" y="4140200"/>
          <p14:tracePt t="431218" x="7893050" y="4140200"/>
          <p14:tracePt t="431234" x="7880350" y="4146550"/>
          <p14:tracePt t="431252" x="7829550" y="4152900"/>
          <p14:tracePt t="431268" x="7778750" y="4152900"/>
          <p14:tracePt t="431284" x="7715250" y="4152900"/>
          <p14:tracePt t="431301" x="7626350" y="4152900"/>
          <p14:tracePt t="431317" x="7499350" y="4108450"/>
          <p14:tracePt t="431334" x="7385050" y="4070350"/>
          <p14:tracePt t="431351" x="7308850" y="4044950"/>
          <p14:tracePt t="431368" x="7258050" y="4025900"/>
          <p14:tracePt t="431384" x="7226300" y="4000500"/>
          <p14:tracePt t="431401" x="7207250" y="3949700"/>
          <p14:tracePt t="431422" x="7207250" y="3841750"/>
          <p14:tracePt t="431436" x="7207250" y="3810000"/>
          <p14:tracePt t="431451" x="7207250" y="3778250"/>
          <p14:tracePt t="431484" x="7232650" y="3765550"/>
          <p14:tracePt t="431503" x="7245350" y="3746500"/>
          <p14:tracePt t="431518" x="7251700" y="3740150"/>
          <p14:tracePt t="431590" x="7251700" y="3746500"/>
          <p14:tracePt t="431598" x="7251700" y="3759200"/>
          <p14:tracePt t="431618" x="7251700" y="3778250"/>
          <p14:tracePt t="431626" x="7251700" y="3790950"/>
          <p14:tracePt t="431630" x="7251700" y="3803650"/>
          <p14:tracePt t="431636" x="7251700" y="3822700"/>
          <p14:tracePt t="431651" x="7251700" y="3848100"/>
          <p14:tracePt t="431669" x="7251700" y="3924300"/>
          <p14:tracePt t="431687" x="7264400" y="3981450"/>
          <p14:tracePt t="431701" x="7296150" y="4025900"/>
          <p14:tracePt t="431718" x="7321550" y="4057650"/>
          <p14:tracePt t="431734" x="7346950" y="4083050"/>
          <p14:tracePt t="431753" x="7353300" y="4108450"/>
          <p14:tracePt t="431768" x="7372350" y="4152900"/>
          <p14:tracePt t="431785" x="7397750" y="4184650"/>
          <p14:tracePt t="431801" x="7442200" y="4203700"/>
          <p14:tracePt t="431820" x="7512050" y="4203700"/>
          <p14:tracePt t="431834" x="7537450" y="4203700"/>
          <p14:tracePt t="431851" x="7575550" y="4203700"/>
          <p14:tracePt t="431868" x="7670800" y="4203700"/>
          <p14:tracePt t="431893" x="7797800" y="4203700"/>
          <p14:tracePt t="431907" x="7842250" y="4203700"/>
          <p14:tracePt t="431918" x="7899400" y="4178300"/>
          <p14:tracePt t="431937" x="7924800" y="4165600"/>
          <p14:tracePt t="431953" x="7931150" y="4165600"/>
          <p14:tracePt t="432002" x="7937500" y="4165600"/>
          <p14:tracePt t="432017" x="7943850" y="4165600"/>
          <p14:tracePt t="433047" x="7931150" y="4165600"/>
          <p14:tracePt t="435757" x="7899400" y="4165600"/>
          <p14:tracePt t="435768" x="7874000" y="4178300"/>
          <p14:tracePt t="435785" x="7816850" y="4222750"/>
          <p14:tracePt t="435788" x="7778750" y="4235450"/>
          <p14:tracePt t="435802" x="7727950" y="4260850"/>
          <p14:tracePt t="435817" x="7651750" y="4305300"/>
          <p14:tracePt t="435834" x="7537450" y="4368800"/>
          <p14:tracePt t="435851" x="7410450" y="4451350"/>
          <p14:tracePt t="435868" x="7213600" y="4540250"/>
          <p14:tracePt t="435888" x="7105650" y="4578350"/>
          <p14:tracePt t="435905" x="6997700" y="4610100"/>
          <p14:tracePt t="435918" x="6915150" y="4629150"/>
          <p14:tracePt t="435937" x="6858000" y="4648200"/>
          <p14:tracePt t="435951" x="6826250" y="4654550"/>
          <p14:tracePt t="435984" x="6826250" y="4660900"/>
          <p14:tracePt t="436020" x="6813550" y="4660900"/>
          <p14:tracePt t="436030" x="6800850" y="4660900"/>
          <p14:tracePt t="436037" x="6781800" y="4654550"/>
          <p14:tracePt t="436051" x="6762750" y="4654550"/>
          <p14:tracePt t="436068" x="6711950" y="4654550"/>
          <p14:tracePt t="436070" x="6686550" y="4654550"/>
          <p14:tracePt t="436084" x="6629400" y="4654550"/>
          <p14:tracePt t="436102" x="6584950" y="4654550"/>
          <p14:tracePt t="436118" x="6540500" y="4654550"/>
          <p14:tracePt t="436134" x="6502400" y="4654550"/>
          <p14:tracePt t="436151" x="6451600" y="4654550"/>
          <p14:tracePt t="436168" x="6407150" y="4654550"/>
          <p14:tracePt t="436187" x="6375400" y="4654550"/>
          <p14:tracePt t="436201" x="6356350" y="4654550"/>
          <p14:tracePt t="436217" x="6350000" y="4654550"/>
          <p14:tracePt t="436364" x="6343650" y="4654550"/>
          <p14:tracePt t="436798" x="6318250" y="4654550"/>
          <p14:tracePt t="436804" x="6267450" y="4654550"/>
          <p14:tracePt t="436818" x="6203950" y="4654550"/>
          <p14:tracePt t="436821" x="6127750" y="4654550"/>
          <p14:tracePt t="436835" x="6045200" y="4654550"/>
          <p14:tracePt t="436851" x="5861050" y="4654550"/>
          <p14:tracePt t="436868" x="5632450" y="4654550"/>
          <p14:tracePt t="436874" x="5511800" y="4654550"/>
          <p14:tracePt t="436882" x="5384800" y="4654550"/>
          <p14:tracePt t="436884" x="5257800" y="4654550"/>
          <p14:tracePt t="436892" x="5118100" y="4654550"/>
          <p14:tracePt t="436911" x="4845050" y="4654550"/>
          <p14:tracePt t="436921" x="4730750" y="4654550"/>
          <p14:tracePt t="436937" x="4514850" y="4654550"/>
          <p14:tracePt t="436951" x="4375150" y="4654550"/>
          <p14:tracePt t="436968" x="4311650" y="4654550"/>
          <p14:tracePt t="436985" x="4305300" y="4654550"/>
          <p14:tracePt t="437036" x="4298950" y="4654550"/>
          <p14:tracePt t="437045" x="4292600" y="4654550"/>
          <p14:tracePt t="437054" x="4279900" y="4648200"/>
          <p14:tracePt t="437069" x="4260850" y="4648200"/>
          <p14:tracePt t="437085" x="4235450" y="4641850"/>
          <p14:tracePt t="437102" x="4203700" y="4635500"/>
          <p14:tracePt t="437118" x="4140200" y="4616450"/>
          <p14:tracePt t="437125" x="4114800" y="4610100"/>
          <p14:tracePt t="437138" x="4076700" y="4603750"/>
          <p14:tracePt t="437153" x="4013200" y="4597400"/>
          <p14:tracePt t="437168" x="3962400" y="4597400"/>
          <p14:tracePt t="437174" x="3937000" y="4597400"/>
          <p14:tracePt t="437189" x="3917950" y="4597400"/>
          <p14:tracePt t="437203" x="3854450" y="4597400"/>
          <p14:tracePt t="437218" x="3841750" y="4597400"/>
          <p14:tracePt t="437235" x="3797300" y="4591050"/>
          <p14:tracePt t="437239" x="3778250" y="4584700"/>
          <p14:tracePt t="437253" x="3727450" y="4578350"/>
          <p14:tracePt t="437261" x="3702050" y="4578350"/>
          <p14:tracePt t="437269" x="3676650" y="4578350"/>
          <p14:tracePt t="437284" x="3625850" y="4565650"/>
          <p14:tracePt t="437301" x="3581400" y="4559300"/>
          <p14:tracePt t="437318" x="3543300" y="4559300"/>
          <p14:tracePt t="437334" x="3517900" y="4552950"/>
          <p14:tracePt t="437351" x="3492500" y="4552950"/>
          <p14:tracePt t="437368" x="3479800" y="4552950"/>
          <p14:tracePt t="437386" x="3473450" y="4552950"/>
          <p14:tracePt t="437401" x="3467100" y="4552950"/>
          <p14:tracePt t="437405" x="3467100" y="4546600"/>
          <p14:tracePt t="437418" x="3460750" y="4546600"/>
          <p14:tracePt t="437437" x="3454400" y="4546600"/>
          <p14:tracePt t="437445" x="3448050" y="4540250"/>
          <p14:tracePt t="437604" x="3467100" y="4540250"/>
          <p14:tracePt t="437612" x="3498850" y="4540250"/>
          <p14:tracePt t="437623" x="3549650" y="4540250"/>
          <p14:tracePt t="437634" x="3600450" y="4527550"/>
          <p14:tracePt t="437651" x="3733800" y="4552950"/>
          <p14:tracePt t="437655" x="3822700" y="4565650"/>
          <p14:tracePt t="437670" x="4038600" y="4597400"/>
          <p14:tracePt t="437686" x="4286250" y="4610100"/>
          <p14:tracePt t="437704" x="4559300" y="4610100"/>
          <p14:tracePt t="437718" x="4800600" y="4610100"/>
          <p14:tracePt t="437734" x="4978400" y="4610100"/>
          <p14:tracePt t="437753" x="5092700" y="4616450"/>
          <p14:tracePt t="437768" x="5175250" y="4616450"/>
          <p14:tracePt t="437784" x="5245100" y="4616450"/>
          <p14:tracePt t="437801" x="5289550" y="4622800"/>
          <p14:tracePt t="437817" x="5314950" y="4622800"/>
          <p14:tracePt t="437835" x="5327650" y="4622800"/>
          <p14:tracePt t="437852" x="5340350" y="4616450"/>
          <p14:tracePt t="437868" x="5435600" y="4616450"/>
          <p14:tracePt t="437884" x="5556250" y="4616450"/>
          <p14:tracePt t="437904" x="5708650" y="4616450"/>
          <p14:tracePt t="437918" x="5829300" y="4616450"/>
          <p14:tracePt t="437936" x="5886450" y="4616450"/>
          <p14:tracePt t="437951" x="5905500" y="4610100"/>
          <p14:tracePt t="438006" x="5911850" y="4610100"/>
          <p14:tracePt t="438029" x="5918200" y="4610100"/>
          <p14:tracePt t="438037" x="5924550" y="4610100"/>
          <p14:tracePt t="438051" x="5943600" y="4610100"/>
          <p14:tracePt t="438068" x="6007100" y="4610100"/>
          <p14:tracePt t="438084" x="6096000" y="4610100"/>
          <p14:tracePt t="438101" x="6134100" y="4610100"/>
          <p14:tracePt t="438118" x="6146800" y="4610100"/>
          <p14:tracePt t="438204" x="6140450" y="4610100"/>
          <p14:tracePt t="438212" x="6140450" y="4603750"/>
          <p14:tracePt t="438219" x="6134100" y="4603750"/>
          <p14:tracePt t="438234" x="6127750" y="4597400"/>
          <p14:tracePt t="438253" x="6051550" y="4591050"/>
          <p14:tracePt t="438268" x="5988050" y="4591050"/>
          <p14:tracePt t="438284" x="5924550" y="4591050"/>
          <p14:tracePt t="438301" x="5842000" y="4591050"/>
          <p14:tracePt t="438318" x="5753100" y="4591050"/>
          <p14:tracePt t="438334" x="5651500" y="4591050"/>
          <p14:tracePt t="438351" x="5562600" y="4591050"/>
          <p14:tracePt t="438368" x="5486400" y="4591050"/>
          <p14:tracePt t="438384" x="5435600" y="4591050"/>
          <p14:tracePt t="438403" x="5410200" y="4591050"/>
          <p14:tracePt t="438406" x="5403850" y="4591050"/>
          <p14:tracePt t="438421" x="5397500" y="4591050"/>
          <p14:tracePt t="438437" x="5391150" y="4584700"/>
          <p14:tracePt t="438451" x="5359400" y="4578350"/>
          <p14:tracePt t="438467" x="5302250" y="4565650"/>
          <p14:tracePt t="438488" x="5270500" y="4565650"/>
          <p14:tracePt t="438502" x="5238750" y="4565650"/>
          <p14:tracePt t="438518" x="5200650" y="4565650"/>
          <p14:tracePt t="438534" x="5149850" y="4565650"/>
          <p14:tracePt t="438551" x="5073650" y="4546600"/>
          <p14:tracePt t="438567" x="5003800" y="4527550"/>
          <p14:tracePt t="438585" x="4959350" y="4514850"/>
          <p14:tracePt t="438601" x="4953000" y="4508500"/>
          <p14:tracePt t="438618" x="4953000" y="4483100"/>
          <p14:tracePt t="438625" x="4953000" y="4464050"/>
          <p14:tracePt t="438634" x="4965700" y="4438650"/>
          <p14:tracePt t="438654" x="5003800" y="4362450"/>
          <p14:tracePt t="438668" x="5022850" y="4343400"/>
          <p14:tracePt t="438687" x="5067300" y="4330700"/>
          <p14:tracePt t="438701" x="5137150" y="4324350"/>
          <p14:tracePt t="438720" x="5232400" y="4311650"/>
          <p14:tracePt t="438734" x="5334000" y="4305300"/>
          <p14:tracePt t="438753" x="5416550" y="4305300"/>
          <p14:tracePt t="438768" x="5473700" y="4305300"/>
          <p14:tracePt t="438784" x="5518150" y="4305300"/>
          <p14:tracePt t="438801" x="5556250" y="4318000"/>
          <p14:tracePt t="438814" x="5588000" y="4368800"/>
          <p14:tracePt t="438819" x="5600700" y="4387850"/>
          <p14:tracePt t="438834" x="5600700" y="4406900"/>
          <p14:tracePt t="438851" x="5607050" y="4451350"/>
          <p14:tracePt t="438856" x="5594350" y="4464050"/>
          <p14:tracePt t="438868" x="5549900" y="4495800"/>
          <p14:tracePt t="438880" x="5511800" y="4502150"/>
          <p14:tracePt t="438888" x="5473700" y="4514850"/>
          <p14:tracePt t="438895" x="5441950" y="4527550"/>
          <p14:tracePt t="438904" x="5403850" y="4533900"/>
          <p14:tracePt t="438918" x="5340350" y="4540250"/>
          <p14:tracePt t="438936" x="5302250" y="4540250"/>
          <p14:tracePt t="438943" x="5289550" y="4540250"/>
          <p14:tracePt t="438951" x="5283200" y="4540250"/>
          <p14:tracePt t="438968" x="5276850" y="4540250"/>
          <p14:tracePt t="438984" x="5270500" y="4540250"/>
          <p14:tracePt t="439003" x="5295900" y="4540250"/>
          <p14:tracePt t="439005" x="5327650" y="4540250"/>
          <p14:tracePt t="439018" x="5378450" y="4540250"/>
          <p14:tracePt t="439035" x="5511800" y="4540250"/>
          <p14:tracePt t="439052" x="5670550" y="4540250"/>
          <p14:tracePt t="439055" x="5753100" y="4540250"/>
          <p14:tracePt t="439064" x="5848350" y="4540250"/>
          <p14:tracePt t="439069" x="5956300" y="4540250"/>
          <p14:tracePt t="439084" x="6153150" y="4540250"/>
          <p14:tracePt t="439101" x="6337300" y="4540250"/>
          <p14:tracePt t="439118" x="6489700" y="4540250"/>
          <p14:tracePt t="439134" x="6597650" y="4540250"/>
          <p14:tracePt t="439139" x="6629400" y="4540250"/>
          <p14:tracePt t="439151" x="6654800" y="4540250"/>
          <p14:tracePt t="439170" x="6673850" y="4540250"/>
          <p14:tracePt t="439172" x="6680200" y="4540250"/>
          <p14:tracePt t="439186" x="6686550" y="4540250"/>
          <p14:tracePt t="439201" x="6692900" y="4540250"/>
          <p14:tracePt t="439252" x="6724650" y="4565650"/>
          <p14:tracePt t="439268" x="6756400" y="4572000"/>
          <p14:tracePt t="439273" x="6775450" y="4584700"/>
          <p14:tracePt t="439284" x="6813550" y="4591050"/>
          <p14:tracePt t="439301" x="6832600" y="4597400"/>
          <p14:tracePt t="439335" x="6807200" y="4597400"/>
          <p14:tracePt t="439351" x="6750050" y="4597400"/>
          <p14:tracePt t="439368" x="6680200" y="4597400"/>
          <p14:tracePt t="439379" x="6642100" y="4597400"/>
          <p14:tracePt t="439384" x="6610350" y="4597400"/>
          <p14:tracePt t="439388" x="6584950" y="4597400"/>
          <p14:tracePt t="439404" x="6553200" y="4597400"/>
          <p14:tracePt t="439407" x="6527800" y="4597400"/>
          <p14:tracePt t="439418" x="6496050" y="4597400"/>
          <p14:tracePt t="439437" x="6413500" y="4597400"/>
          <p14:tracePt t="439441" x="6369050" y="4578350"/>
          <p14:tracePt t="439451" x="6324600" y="4565650"/>
          <p14:tracePt t="439468" x="6223000" y="4527550"/>
          <p14:tracePt t="439471" x="6184900" y="4514850"/>
          <p14:tracePt t="439489" x="6127750" y="4489450"/>
          <p14:tracePt t="439507" x="6076950" y="4457700"/>
          <p14:tracePt t="439511" x="6064250" y="4432300"/>
          <p14:tracePt t="439518" x="6051550" y="4406900"/>
          <p14:tracePt t="439525" x="6051550" y="4381500"/>
          <p14:tracePt t="439535" x="6051550" y="4349750"/>
          <p14:tracePt t="439551" x="6070600" y="4305300"/>
          <p14:tracePt t="439568" x="6146800" y="4273550"/>
          <p14:tracePt t="439585" x="6248400" y="4241800"/>
          <p14:tracePt t="439601" x="6381750" y="4210050"/>
          <p14:tracePt t="439618" x="6527800" y="4191000"/>
          <p14:tracePt t="439630" x="6673850" y="4178300"/>
          <p14:tracePt t="439637" x="6731000" y="4165600"/>
          <p14:tracePt t="439653" x="6832600" y="4165600"/>
          <p14:tracePt t="439668" x="6908800" y="4165600"/>
          <p14:tracePt t="439687" x="6991350" y="4197350"/>
          <p14:tracePt t="439701" x="7073900" y="4222750"/>
          <p14:tracePt t="439719" x="7137400" y="4267200"/>
          <p14:tracePt t="439734" x="7169150" y="4298950"/>
          <p14:tracePt t="439752" x="7175500" y="4349750"/>
          <p14:tracePt t="439769" x="7150100" y="4425950"/>
          <p14:tracePt t="439784" x="7092950" y="4514850"/>
          <p14:tracePt t="439801" x="7042150" y="4591050"/>
          <p14:tracePt t="439818" x="7029450" y="4622800"/>
          <p14:tracePt t="439834" x="7016750" y="4635500"/>
          <p14:tracePt t="439853" x="6991350" y="4641850"/>
          <p14:tracePt t="439868" x="6965950" y="4641850"/>
          <p14:tracePt t="439888" x="6959600" y="4641850"/>
          <p14:tracePt t="440077" x="6953250" y="4641850"/>
          <p14:tracePt t="440086" x="6934200" y="4641850"/>
          <p14:tracePt t="440092" x="6908800" y="4641850"/>
          <p14:tracePt t="440101" x="6889750" y="4641850"/>
          <p14:tracePt t="440118" x="6826250" y="4641850"/>
          <p14:tracePt t="440134" x="6788150" y="4641850"/>
          <p14:tracePt t="440154" x="6762750" y="4641850"/>
          <p14:tracePt t="440168" x="6756400" y="4635500"/>
          <p14:tracePt t="440189" x="6750050" y="4616450"/>
          <p14:tracePt t="440201" x="6724650" y="4597400"/>
          <p14:tracePt t="440218" x="6673850" y="4565650"/>
          <p14:tracePt t="440235" x="6584950" y="4540250"/>
          <p14:tracePt t="440239" x="6540500" y="4527550"/>
          <p14:tracePt t="440253" x="6432550" y="4527550"/>
          <p14:tracePt t="440268" x="6330950" y="4527550"/>
          <p14:tracePt t="440284" x="6261100" y="4508500"/>
          <p14:tracePt t="440301" x="6165850" y="4476750"/>
          <p14:tracePt t="440317" x="6089650" y="4419600"/>
          <p14:tracePt t="440334" x="6019800" y="4368800"/>
          <p14:tracePt t="440351" x="5943600" y="4337050"/>
          <p14:tracePt t="440368" x="5880100" y="4318000"/>
          <p14:tracePt t="440388" x="5816600" y="4311650"/>
          <p14:tracePt t="440401" x="5753100" y="4311650"/>
          <p14:tracePt t="440419" x="5695950" y="4305300"/>
          <p14:tracePt t="440437" x="5619750" y="4286250"/>
          <p14:tracePt t="440455" x="5467350" y="4260850"/>
          <p14:tracePt t="440468" x="5353050" y="4254500"/>
          <p14:tracePt t="440485" x="5245100" y="4254500"/>
          <p14:tracePt t="440503" x="5130800" y="4254500"/>
          <p14:tracePt t="440518" x="5022850" y="4254500"/>
          <p14:tracePt t="440534" x="4927600" y="4241800"/>
          <p14:tracePt t="440551" x="4864100" y="4235450"/>
          <p14:tracePt t="440568" x="4806950" y="4229100"/>
          <p14:tracePt t="440585" x="4762500" y="4229100"/>
          <p14:tracePt t="440601" x="4749800" y="4222750"/>
          <p14:tracePt t="440618" x="4737100" y="4222750"/>
          <p14:tracePt t="440624" x="4730750" y="4216400"/>
          <p14:tracePt t="440632" x="4724400" y="4216400"/>
          <p14:tracePt t="440637" x="4718050" y="4210050"/>
          <p14:tracePt t="440651" x="4711700" y="4210050"/>
          <p14:tracePt t="440701" x="4705350" y="4203700"/>
          <p14:tracePt t="440718" x="4699000" y="4184650"/>
          <p14:tracePt t="440736" x="4692650" y="4165600"/>
          <p14:tracePt t="440751" x="4686300" y="4152900"/>
          <p14:tracePt t="440768" x="4673600" y="4146550"/>
          <p14:tracePt t="440784" x="4660900" y="4140200"/>
          <p14:tracePt t="440801" x="4648200" y="4127500"/>
          <p14:tracePt t="440834" x="4641850" y="4121150"/>
          <p14:tracePt t="440852" x="4635500" y="4108450"/>
          <p14:tracePt t="440868" x="4629150" y="4095750"/>
          <p14:tracePt t="440885" x="4591050" y="4064000"/>
          <p14:tracePt t="440904" x="4540250" y="4051300"/>
          <p14:tracePt t="440908" x="4521200" y="4051300"/>
          <p14:tracePt t="440918" x="4508500" y="4051300"/>
          <p14:tracePt t="440939" x="4483100" y="4051300"/>
          <p14:tracePt t="440951" x="4464050" y="4051300"/>
          <p14:tracePt t="441013" x="4457700" y="4044950"/>
          <p14:tracePt t="441021" x="4451350" y="4038600"/>
          <p14:tracePt t="441051" x="4445000" y="4032250"/>
          <p14:tracePt t="441078" x="4445000" y="4025900"/>
          <p14:tracePt t="441084" x="4445000" y="4013200"/>
          <p14:tracePt t="441101" x="4438650" y="3987800"/>
          <p14:tracePt t="441118" x="4438650" y="3968750"/>
          <p14:tracePt t="441136" x="4438650" y="3956050"/>
          <p14:tracePt t="441151" x="4438650" y="3949700"/>
          <p14:tracePt t="441168" x="4438650" y="3930650"/>
          <p14:tracePt t="441172" x="4438650" y="3924300"/>
          <p14:tracePt t="441187" x="4445000" y="3911600"/>
          <p14:tracePt t="441201" x="4464050" y="3879850"/>
          <p14:tracePt t="441218" x="4476750" y="3854450"/>
          <p14:tracePt t="441220" x="4483100" y="3854450"/>
          <p14:tracePt t="441235" x="4489450" y="3841750"/>
          <p14:tracePt t="441236" x="4502150" y="3841750"/>
          <p14:tracePt t="441254" x="4521200" y="3835400"/>
          <p14:tracePt t="441268" x="4572000" y="3822700"/>
          <p14:tracePt t="441284" x="4616450" y="3816350"/>
          <p14:tracePt t="441301" x="4648200" y="3803650"/>
          <p14:tracePt t="441317" x="4660900" y="3797300"/>
          <p14:tracePt t="441335" x="4673600" y="3797300"/>
          <p14:tracePt t="441351" x="4692650" y="3797300"/>
          <p14:tracePt t="441368" x="4737100" y="3797300"/>
          <p14:tracePt t="441373" x="4768850" y="3797300"/>
          <p14:tracePt t="441384" x="4787900" y="3797300"/>
          <p14:tracePt t="441401" x="4832350" y="3784600"/>
          <p14:tracePt t="441403" x="4845050" y="3778250"/>
          <p14:tracePt t="441420" x="4857750" y="3771900"/>
          <p14:tracePt t="441437" x="4864100" y="3771900"/>
          <p14:tracePt t="441484" x="4883150" y="3771900"/>
          <p14:tracePt t="441501" x="4889500" y="3771900"/>
          <p14:tracePt t="441518" x="4902200" y="3771900"/>
          <p14:tracePt t="441541" x="4908550" y="3771900"/>
          <p14:tracePt t="441551" x="4908550" y="3790950"/>
          <p14:tracePt t="441567" x="4914900" y="3810000"/>
          <p14:tracePt t="441584" x="4927600" y="3822700"/>
          <p14:tracePt t="441601" x="4933950" y="3841750"/>
          <p14:tracePt t="441606" x="4933950" y="3854450"/>
          <p14:tracePt t="441618" x="4933950" y="3867150"/>
          <p14:tracePt t="441629" x="4933950" y="3892550"/>
          <p14:tracePt t="441640" x="4914900" y="3911600"/>
          <p14:tracePt t="441655" x="4902200" y="3949700"/>
          <p14:tracePt t="441668" x="4876800" y="3975100"/>
          <p14:tracePt t="441688" x="4857750" y="4000500"/>
          <p14:tracePt t="441695" x="4851400" y="4019550"/>
          <p14:tracePt t="441701" x="4845050" y="4032250"/>
          <p14:tracePt t="441718" x="4819650" y="4057650"/>
          <p14:tracePt t="441735" x="4787900" y="4076700"/>
          <p14:tracePt t="441753" x="4762500" y="4089400"/>
          <p14:tracePt t="441757" x="4743450" y="4095750"/>
          <p14:tracePt t="441768" x="4737100" y="4108450"/>
          <p14:tracePt t="441784" x="4711700" y="4114800"/>
          <p14:tracePt t="441788" x="4699000" y="4114800"/>
          <p14:tracePt t="441801" x="4686300" y="4114800"/>
          <p14:tracePt t="441818" x="4660900" y="4121150"/>
          <p14:tracePt t="441835" x="4629150" y="4121150"/>
          <p14:tracePt t="441852" x="4591050" y="4121150"/>
          <p14:tracePt t="441855" x="4572000" y="4121150"/>
          <p14:tracePt t="441868" x="4546600" y="4121150"/>
          <p14:tracePt t="441888" x="4527550" y="4095750"/>
          <p14:tracePt t="441904" x="4495800" y="4070350"/>
          <p14:tracePt t="441918" x="4470400" y="4057650"/>
          <p14:tracePt t="441924" x="4457700" y="4044950"/>
          <p14:tracePt t="441937" x="4451350" y="4044950"/>
          <p14:tracePt t="441951" x="4432300" y="4025900"/>
          <p14:tracePt t="441956" x="4432300" y="4019550"/>
          <p14:tracePt t="441968" x="4425950" y="4006850"/>
          <p14:tracePt t="441984" x="4413250" y="3968750"/>
          <p14:tracePt t="442002" x="4400550" y="3937000"/>
          <p14:tracePt t="442007" x="4400550" y="3911600"/>
          <p14:tracePt t="442018" x="4400550" y="3892550"/>
          <p14:tracePt t="442035" x="4400550" y="3860800"/>
          <p14:tracePt t="442051" x="4400550" y="3835400"/>
          <p14:tracePt t="442053" x="4400550" y="3829050"/>
          <p14:tracePt t="442067" x="4400550" y="3803650"/>
          <p14:tracePt t="442084" x="4400550" y="3790950"/>
          <p14:tracePt t="442101" x="4406900" y="3778250"/>
          <p14:tracePt t="442118" x="4413250" y="3765550"/>
          <p14:tracePt t="442134" x="4438650" y="3752850"/>
          <p14:tracePt t="442151" x="4489450" y="3740150"/>
          <p14:tracePt t="442157" x="4514850" y="3727450"/>
          <p14:tracePt t="442170" x="4533900" y="3721100"/>
          <p14:tracePt t="442186" x="4584700" y="3708400"/>
          <p14:tracePt t="442190" x="4610100" y="3708400"/>
          <p14:tracePt t="442201" x="4629150" y="3702050"/>
          <p14:tracePt t="442218" x="4667250" y="3695700"/>
          <p14:tracePt t="442234" x="4692650" y="3695700"/>
          <p14:tracePt t="442238" x="4705350" y="3695700"/>
          <p14:tracePt t="442252" x="4730750" y="3695700"/>
          <p14:tracePt t="442268" x="4762500" y="3702050"/>
          <p14:tracePt t="442284" x="4806950" y="3714750"/>
          <p14:tracePt t="442301" x="4845050" y="3727450"/>
          <p14:tracePt t="442317" x="4883150" y="3740150"/>
          <p14:tracePt t="442335" x="4914900" y="3752850"/>
          <p14:tracePt t="442351" x="4927600" y="3771900"/>
          <p14:tracePt t="442368" x="4946650" y="3790950"/>
          <p14:tracePt t="442384" x="4953000" y="3810000"/>
          <p14:tracePt t="442405" x="4959350" y="3835400"/>
          <p14:tracePt t="442410" x="4959350" y="3848100"/>
          <p14:tracePt t="442418" x="4959350" y="3860800"/>
          <p14:tracePt t="442436" x="4959350" y="3879850"/>
          <p14:tracePt t="442440" x="4959350" y="3892550"/>
          <p14:tracePt t="442451" x="4959350" y="3905250"/>
          <p14:tracePt t="442468" x="4959350" y="3930650"/>
          <p14:tracePt t="442470" x="4959350" y="3937000"/>
          <p14:tracePt t="442489" x="4959350" y="3956050"/>
          <p14:tracePt t="442503" x="4965700" y="3981450"/>
          <p14:tracePt t="442518" x="4972050" y="3994150"/>
          <p14:tracePt t="442534" x="4972050" y="4019550"/>
          <p14:tracePt t="442551" x="4972050" y="4038600"/>
          <p14:tracePt t="442568" x="4959350" y="4051300"/>
          <p14:tracePt t="442585" x="4953000" y="4064000"/>
          <p14:tracePt t="442601" x="4940300" y="4070350"/>
          <p14:tracePt t="442618" x="4927600" y="4076700"/>
          <p14:tracePt t="442636" x="4921250" y="4083050"/>
          <p14:tracePt t="443204" x="4927600" y="4083050"/>
          <p14:tracePt t="443214" x="4933950" y="4083050"/>
          <p14:tracePt t="443220" x="4946650" y="4083050"/>
          <p14:tracePt t="443235" x="4965700" y="4076700"/>
          <p14:tracePt t="443253" x="5086350" y="4064000"/>
          <p14:tracePt t="443268" x="5143500" y="4057650"/>
          <p14:tracePt t="443284" x="5410200" y="4057650"/>
          <p14:tracePt t="443301" x="5664200" y="4044950"/>
          <p14:tracePt t="443320" x="5924550" y="4019550"/>
          <p14:tracePt t="443335" x="6165850" y="3975100"/>
          <p14:tracePt t="443351" x="6362700" y="3905250"/>
          <p14:tracePt t="443368" x="6515100" y="3848100"/>
          <p14:tracePt t="443391" x="6635750" y="3765550"/>
          <p14:tracePt t="443398" x="6661150" y="3746500"/>
          <p14:tracePt t="443405" x="6673850" y="3721100"/>
          <p14:tracePt t="443418" x="6699250" y="3689350"/>
          <p14:tracePt t="443436" x="6718300" y="3625850"/>
          <p14:tracePt t="443441" x="6731000" y="3587750"/>
          <p14:tracePt t="443451" x="6743700" y="3543300"/>
          <p14:tracePt t="443468" x="6762750" y="3505200"/>
          <p14:tracePt t="443485" x="6762750" y="3498850"/>
          <p14:tracePt t="443503" x="6769100" y="3492500"/>
          <p14:tracePt t="443518" x="6788150" y="3479800"/>
          <p14:tracePt t="443534" x="6813550" y="3473450"/>
          <p14:tracePt t="443551" x="6819900" y="3473450"/>
          <p14:tracePt t="443575" x="6819900" y="3479800"/>
          <p14:tracePt t="443585" x="6819900" y="3498850"/>
          <p14:tracePt t="443601" x="6794500" y="3524250"/>
          <p14:tracePt t="443607" x="6788150" y="3536950"/>
          <p14:tracePt t="443634" x="6788150" y="3543300"/>
          <p14:tracePt t="443675" x="6775450" y="3543300"/>
          <p14:tracePt t="443680" x="6750050" y="3549650"/>
          <p14:tracePt t="443692" x="6692900" y="3581400"/>
          <p14:tracePt t="443703" x="6661150" y="3600450"/>
          <p14:tracePt t="443718" x="6610350" y="3619500"/>
          <p14:tracePt t="443734" x="6591300" y="3619500"/>
          <p14:tracePt t="443751" x="6578600" y="3619500"/>
          <p14:tracePt t="443798" x="6572250" y="3619500"/>
          <p14:tracePt t="443887" x="6578600" y="3619500"/>
          <p14:tracePt t="443893" x="6591300" y="3619500"/>
          <p14:tracePt t="443906" x="6604000" y="3619500"/>
          <p14:tracePt t="443918" x="6642100" y="3625850"/>
          <p14:tracePt t="443938" x="6673850" y="3644900"/>
          <p14:tracePt t="443945" x="6680200" y="3651250"/>
          <p14:tracePt t="443952" x="6680200" y="3657600"/>
          <p14:tracePt t="443968" x="6680200" y="3670300"/>
          <p14:tracePt t="443984" x="6661150" y="3670300"/>
          <p14:tracePt t="443988" x="6642100" y="3670300"/>
          <p14:tracePt t="444002" x="6616700" y="3670300"/>
          <p14:tracePt t="444005" x="6597650" y="3670300"/>
          <p14:tracePt t="444018" x="6578600" y="3670300"/>
          <p14:tracePt t="444035" x="6553200" y="3670300"/>
          <p14:tracePt t="444053" x="6546850" y="3663950"/>
          <p14:tracePt t="444068" x="6540500" y="3638550"/>
          <p14:tracePt t="444084" x="6540500" y="3606800"/>
          <p14:tracePt t="444101" x="6534150" y="3581400"/>
          <p14:tracePt t="444107" x="6527800" y="3568700"/>
          <p14:tracePt t="444118" x="6527800" y="3562350"/>
          <p14:tracePt t="444137" x="6527800" y="3543300"/>
          <p14:tracePt t="444139" x="6527800" y="3536950"/>
          <p14:tracePt t="444151" x="6527800" y="3524250"/>
          <p14:tracePt t="444168" x="6546850" y="3498850"/>
          <p14:tracePt t="444172" x="6584950" y="3492500"/>
          <p14:tracePt t="444188" x="6616700" y="3492500"/>
          <p14:tracePt t="444192" x="6648450" y="3492500"/>
          <p14:tracePt t="444201" x="6680200" y="3492500"/>
          <p14:tracePt t="444219" x="6731000" y="3492500"/>
          <p14:tracePt t="444235" x="6775450" y="3492500"/>
          <p14:tracePt t="444254" x="6807200" y="3517900"/>
          <p14:tracePt t="444272" x="6813550" y="3530600"/>
          <p14:tracePt t="444284" x="6813550" y="3562350"/>
          <p14:tracePt t="444301" x="6813550" y="3606800"/>
          <p14:tracePt t="444318" x="6813550" y="3644900"/>
          <p14:tracePt t="444335" x="6813550" y="3670300"/>
          <p14:tracePt t="444351" x="6800850" y="3676650"/>
          <p14:tracePt t="444384" x="6794500" y="3683000"/>
          <p14:tracePt t="444401" x="6788150" y="3683000"/>
          <p14:tracePt t="444419" x="6781800" y="3683000"/>
          <p14:tracePt t="444489" x="6781800" y="3689350"/>
          <p14:tracePt t="444495" x="6781800" y="3695700"/>
          <p14:tracePt t="444506" x="6775450" y="3695700"/>
          <p14:tracePt t="444518" x="6705600" y="3702050"/>
          <p14:tracePt t="444535" x="6642100" y="3702050"/>
          <p14:tracePt t="444552" x="6578600" y="3702050"/>
          <p14:tracePt t="444568" x="6534150" y="3702050"/>
          <p14:tracePt t="444584" x="6515100" y="3702050"/>
          <p14:tracePt t="444601" x="6515100" y="3670300"/>
          <p14:tracePt t="444618" x="6515100" y="3632200"/>
          <p14:tracePt t="444635" x="6515100" y="3613150"/>
          <p14:tracePt t="444653" x="6553200" y="3600450"/>
          <p14:tracePt t="444668" x="6597650" y="3600450"/>
          <p14:tracePt t="444687" x="6667500" y="3600450"/>
          <p14:tracePt t="444701" x="6781800" y="3600450"/>
          <p14:tracePt t="444719" x="6902450" y="3594100"/>
          <p14:tracePt t="444735" x="7023100" y="3594100"/>
          <p14:tracePt t="444753" x="7124700" y="3594100"/>
          <p14:tracePt t="444768" x="7213600" y="3594100"/>
          <p14:tracePt t="444784" x="7270750" y="3594100"/>
          <p14:tracePt t="444787" x="7289800" y="3594100"/>
          <p14:tracePt t="444801" x="7302500" y="3594100"/>
          <p14:tracePt t="444852" x="7296150" y="3619500"/>
          <p14:tracePt t="444868" x="7289800" y="3632200"/>
          <p14:tracePt t="444917" x="7283450" y="3632200"/>
          <p14:tracePt t="444925" x="7277100" y="3632200"/>
          <p14:tracePt t="444942" x="7239000" y="3632200"/>
          <p14:tracePt t="444951" x="7219950" y="3632200"/>
          <p14:tracePt t="444968" x="7169150" y="3625850"/>
          <p14:tracePt t="444984" x="7131050" y="3613150"/>
          <p14:tracePt t="444988" x="7112000" y="3606800"/>
          <p14:tracePt t="445003" x="7092950" y="3600450"/>
          <p14:tracePt t="445018" x="7073900" y="3587750"/>
          <p14:tracePt t="445035" x="7067550" y="3562350"/>
          <p14:tracePt t="445051" x="7067550" y="3524250"/>
          <p14:tracePt t="445057" x="7086600" y="3511550"/>
          <p14:tracePt t="445068" x="7105650" y="3498850"/>
          <p14:tracePt t="445085" x="7175500" y="3473450"/>
          <p14:tracePt t="445101" x="7219950" y="3473450"/>
          <p14:tracePt t="445118" x="7264400" y="3473450"/>
          <p14:tracePt t="445135" x="7315200" y="3486150"/>
          <p14:tracePt t="445151" x="7372350" y="3536950"/>
          <p14:tracePt t="445170" x="7410450" y="3587750"/>
          <p14:tracePt t="445187" x="7423150" y="3632200"/>
          <p14:tracePt t="445192" x="7429500" y="3651250"/>
          <p14:tracePt t="445201" x="7429500" y="3657600"/>
          <p14:tracePt t="445219" x="7404100" y="3670300"/>
          <p14:tracePt t="445235" x="7385050" y="3676650"/>
          <p14:tracePt t="445253" x="7315200" y="3676650"/>
          <p14:tracePt t="445268" x="7302500" y="3676650"/>
          <p14:tracePt t="445317" x="7302500" y="3683000"/>
          <p14:tracePt t="445334" x="7327900" y="3683000"/>
          <p14:tracePt t="445351" x="7353300" y="3695700"/>
          <p14:tracePt t="445368" x="7366000" y="3702050"/>
          <p14:tracePt t="445385" x="7353300" y="3708400"/>
          <p14:tracePt t="445404" x="7327900" y="3721100"/>
          <p14:tracePt t="445418" x="7302500" y="3721100"/>
          <p14:tracePt t="445437" x="7296150" y="3721100"/>
          <p14:tracePt t="445468" x="7296150" y="3714750"/>
          <p14:tracePt t="445488" x="7283450" y="3695700"/>
          <p14:tracePt t="445503" x="7264400" y="3689350"/>
          <p14:tracePt t="445518" x="7239000" y="3676650"/>
          <p14:tracePt t="445534" x="7207250" y="3676650"/>
          <p14:tracePt t="445551" x="7175500" y="3663950"/>
          <p14:tracePt t="445568" x="7162800" y="3657600"/>
          <p14:tracePt t="445828" x="7156450" y="3657600"/>
          <p14:tracePt t="445836" x="7150100" y="3657600"/>
          <p14:tracePt t="445845" x="7143750" y="3657600"/>
          <p14:tracePt t="445853" x="7137400" y="3657600"/>
          <p14:tracePt t="445869" x="7099300" y="3657600"/>
          <p14:tracePt t="445884" x="7054850" y="3657600"/>
          <p14:tracePt t="445901" x="7004050" y="3657600"/>
          <p14:tracePt t="445920" x="6978650" y="3657600"/>
          <p14:tracePt t="445937" x="6972300" y="3657600"/>
          <p14:tracePt t="445968" x="6972300" y="3651250"/>
          <p14:tracePt t="445993" x="6934200" y="3638550"/>
          <p14:tracePt t="445997" x="6902450" y="3632200"/>
          <p14:tracePt t="446005" x="6870700" y="3632200"/>
          <p14:tracePt t="446018" x="6838950" y="3632200"/>
          <p14:tracePt t="446034" x="6781800" y="3632200"/>
          <p14:tracePt t="446037" x="6762750" y="3632200"/>
          <p14:tracePt t="446052" x="6724650" y="3632200"/>
          <p14:tracePt t="446068" x="6686550" y="3619500"/>
          <p14:tracePt t="446085" x="6648450" y="3613150"/>
          <p14:tracePt t="446101" x="6635750" y="3606800"/>
          <p14:tracePt t="446117" x="6629400" y="3600450"/>
          <p14:tracePt t="446165" x="6629400" y="3594100"/>
          <p14:tracePt t="446230" x="6635750" y="3594100"/>
          <p14:tracePt t="446237" x="6648450" y="3594100"/>
          <p14:tracePt t="446252" x="6661150" y="3594100"/>
          <p14:tracePt t="446266" x="6699250" y="3613150"/>
          <p14:tracePt t="446271" x="6724650" y="3619500"/>
          <p14:tracePt t="446284" x="6781800" y="3632200"/>
          <p14:tracePt t="446301" x="6838950" y="3638550"/>
          <p14:tracePt t="446320" x="6915150" y="3638550"/>
          <p14:tracePt t="446334" x="6985000" y="3638550"/>
          <p14:tracePt t="446351" x="7061200" y="3638550"/>
          <p14:tracePt t="446368" x="7112000" y="3638550"/>
          <p14:tracePt t="446375" x="7131050" y="3632200"/>
          <p14:tracePt t="446386" x="7156450" y="3619500"/>
          <p14:tracePt t="446401" x="7207250" y="3613150"/>
          <p14:tracePt t="446406" x="7219950" y="3606800"/>
          <p14:tracePt t="446418" x="7232650" y="3600450"/>
          <p14:tracePt t="446437" x="7232650" y="3594100"/>
          <p14:tracePt t="446576" x="7226300" y="3594100"/>
          <p14:tracePt t="446580" x="7200900" y="3606800"/>
          <p14:tracePt t="446587" x="7181850" y="3619500"/>
          <p14:tracePt t="446601" x="7150100" y="3632200"/>
          <p14:tracePt t="446618" x="7092950" y="3644900"/>
          <p14:tracePt t="446631" x="7042150" y="3663950"/>
          <p14:tracePt t="446638" x="7016750" y="3670300"/>
          <p14:tracePt t="446651" x="6991350" y="3676650"/>
          <p14:tracePt t="446655" x="6965950" y="3676650"/>
          <p14:tracePt t="446671" x="6921500" y="3676650"/>
          <p14:tracePt t="446688" x="6877050" y="3676650"/>
          <p14:tracePt t="446703" x="6832600" y="3676650"/>
          <p14:tracePt t="446709" x="6813550" y="3676650"/>
          <p14:tracePt t="446718" x="6788150" y="3676650"/>
          <p14:tracePt t="446735" x="6750050" y="3670300"/>
          <p14:tracePt t="446753" x="6711950" y="3657600"/>
          <p14:tracePt t="446767" x="6673850" y="3644900"/>
          <p14:tracePt t="446773" x="6654800" y="3638550"/>
          <p14:tracePt t="446784" x="6642100" y="3632200"/>
          <p14:tracePt t="446801" x="6623050" y="3625850"/>
          <p14:tracePt t="446888" x="6635750" y="3625850"/>
          <p14:tracePt t="446893" x="6648450" y="3632200"/>
          <p14:tracePt t="446906" x="6667500" y="3644900"/>
          <p14:tracePt t="446908" x="6686550" y="3644900"/>
          <p14:tracePt t="446922" x="6718300" y="3651250"/>
          <p14:tracePt t="446936" x="6769100" y="3651250"/>
          <p14:tracePt t="446942" x="6800850" y="3651250"/>
          <p14:tracePt t="446952" x="6832600" y="3651250"/>
          <p14:tracePt t="446968" x="6896100" y="3651250"/>
          <p14:tracePt t="446985" x="6940550" y="3651250"/>
          <p14:tracePt t="447004" x="6972300" y="3651250"/>
          <p14:tracePt t="447017" x="6978650" y="3651250"/>
          <p14:tracePt t="447052" x="6940550" y="3651250"/>
          <p14:tracePt t="447068" x="6896100" y="3651250"/>
          <p14:tracePt t="447084" x="6851650" y="3651250"/>
          <p14:tracePt t="447101" x="6813550" y="3651250"/>
          <p14:tracePt t="447118" x="6781800" y="3651250"/>
          <p14:tracePt t="447137" x="6762750" y="3663950"/>
          <p14:tracePt t="447153" x="6762750" y="3683000"/>
          <p14:tracePt t="447186" x="6769100" y="3689350"/>
          <p14:tracePt t="447231" x="6756400" y="3689350"/>
          <p14:tracePt t="447236" x="6743700" y="3689350"/>
          <p14:tracePt t="447253" x="6718300" y="3689350"/>
          <p14:tracePt t="447268" x="6692900" y="3689350"/>
          <p14:tracePt t="447285" x="6673850" y="3689350"/>
          <p14:tracePt t="447301" x="6635750" y="3657600"/>
          <p14:tracePt t="447318" x="6604000" y="3625850"/>
          <p14:tracePt t="447335" x="6584950" y="3594100"/>
          <p14:tracePt t="447351" x="6565900" y="3562350"/>
          <p14:tracePt t="447368" x="6553200" y="3536950"/>
          <p14:tracePt t="447387" x="6553200" y="3524250"/>
          <p14:tracePt t="447401" x="6553200" y="3505200"/>
          <p14:tracePt t="447420" x="6591300" y="3486150"/>
          <p14:tracePt t="447437" x="6623050" y="3486150"/>
          <p14:tracePt t="447451" x="6686550" y="3479800"/>
          <p14:tracePt t="447468" x="6800850" y="3479800"/>
          <p14:tracePt t="447488" x="6883400" y="3479800"/>
          <p14:tracePt t="447501" x="6946900" y="3479800"/>
          <p14:tracePt t="447518" x="6959600" y="3479800"/>
          <p14:tracePt t="447551" x="6959600" y="3517900"/>
          <p14:tracePt t="447568" x="6946900" y="3581400"/>
          <p14:tracePt t="447585" x="6921500" y="3638550"/>
          <p14:tracePt t="447601" x="6908800" y="3676650"/>
          <p14:tracePt t="447618" x="6896100" y="3702050"/>
          <p14:tracePt t="447626" x="6883400" y="3708400"/>
          <p14:tracePt t="447630" x="6877050" y="3714750"/>
          <p14:tracePt t="447636" x="6864350" y="3714750"/>
          <p14:tracePt t="447653" x="6832600" y="3714750"/>
          <p14:tracePt t="447668" x="6807200" y="3714750"/>
          <p14:tracePt t="447687" x="6781800" y="3714750"/>
          <p14:tracePt t="447701" x="6756400" y="3702050"/>
          <p14:tracePt t="447718" x="6743700" y="3683000"/>
          <p14:tracePt t="447734" x="6743700" y="3663950"/>
          <p14:tracePt t="447753" x="6769100" y="3651250"/>
          <p14:tracePt t="447768" x="6832600" y="3632200"/>
          <p14:tracePt t="447784" x="6921500" y="3613150"/>
          <p14:tracePt t="447801" x="7023100" y="3606800"/>
          <p14:tracePt t="447818" x="7112000" y="3606800"/>
          <p14:tracePt t="447835" x="7181850" y="3606800"/>
          <p14:tracePt t="447852" x="7232650" y="3606800"/>
          <p14:tracePt t="447886" x="7232650" y="3632200"/>
          <p14:tracePt t="447901" x="7232650" y="3657600"/>
          <p14:tracePt t="447918" x="7232650" y="3670300"/>
          <p14:tracePt t="447937" x="7232650" y="3683000"/>
          <p14:tracePt t="447948" x="7219950" y="3683000"/>
          <p14:tracePt t="447968" x="7213600" y="3683000"/>
          <p14:tracePt t="447988" x="7207250" y="3683000"/>
          <p14:tracePt t="448018" x="7194550" y="3676650"/>
          <p14:tracePt t="448035" x="7169150" y="3638550"/>
          <p14:tracePt t="448052" x="7118350" y="3581400"/>
          <p14:tracePt t="448068" x="7092950" y="3536950"/>
          <p14:tracePt t="448084" x="7086600" y="3511550"/>
          <p14:tracePt t="448101" x="7086600" y="3492500"/>
          <p14:tracePt t="448118" x="7124700" y="3479800"/>
          <p14:tracePt t="448134" x="7181850" y="3467100"/>
          <p14:tracePt t="448152" x="7251700" y="3467100"/>
          <p14:tracePt t="448172" x="7302500" y="3467100"/>
          <p14:tracePt t="448175" x="7340600" y="3467100"/>
          <p14:tracePt t="448187" x="7372350" y="3473450"/>
          <p14:tracePt t="448201" x="7423150" y="3505200"/>
          <p14:tracePt t="448218" x="7454900" y="3524250"/>
          <p14:tracePt t="448235" x="7461250" y="3549650"/>
          <p14:tracePt t="448254" x="7442200" y="3606800"/>
          <p14:tracePt t="448268" x="7410450" y="3632200"/>
          <p14:tracePt t="448284" x="7372350" y="3644900"/>
          <p14:tracePt t="448301" x="7346950" y="3651250"/>
          <p14:tracePt t="448318" x="7334250" y="3657600"/>
          <p14:tracePt t="448335" x="7327900" y="3657600"/>
          <p14:tracePt t="448384" x="7321550" y="3651250"/>
          <p14:tracePt t="448606" x="7321550" y="3657600"/>
          <p14:tracePt t="448613" x="7321550" y="3683000"/>
          <p14:tracePt t="448625" x="7327900" y="3702050"/>
          <p14:tracePt t="448629" x="7340600" y="3727450"/>
          <p14:tracePt t="448636" x="7346950" y="3752850"/>
          <p14:tracePt t="448652" x="7353300" y="3784600"/>
          <p14:tracePt t="448668" x="7397750" y="3873500"/>
          <p14:tracePt t="448686" x="7423150" y="3949700"/>
          <p14:tracePt t="448703" x="7454900" y="4000500"/>
          <p14:tracePt t="448718" x="7467600" y="4006850"/>
          <p14:tracePt t="448734" x="7473950" y="4006850"/>
          <p14:tracePt t="448753" x="7480300" y="4019550"/>
          <p14:tracePt t="448768" x="7486650" y="4044950"/>
          <p14:tracePt t="448785" x="7486650" y="4057650"/>
          <p14:tracePt t="448835" x="7493000" y="4057650"/>
          <p14:tracePt t="448860" x="7493000" y="4051300"/>
          <p14:tracePt t="448874" x="7473950" y="4032250"/>
          <p14:tracePt t="448887" x="7442200" y="4013200"/>
          <p14:tracePt t="448903" x="7404100" y="3987800"/>
          <p14:tracePt t="448922" x="7359650" y="3956050"/>
          <p14:tracePt t="448923" x="7334250" y="3937000"/>
          <p14:tracePt t="448938" x="7308850" y="3917950"/>
          <p14:tracePt t="448952" x="7264400" y="3892550"/>
          <p14:tracePt t="449013" x="7258050" y="3886200"/>
          <p14:tracePt t="449037" x="7245350" y="3873500"/>
          <p14:tracePt t="449045" x="7232650" y="3860800"/>
          <p14:tracePt t="449054" x="7213600" y="3854450"/>
          <p14:tracePt t="449068" x="7194550" y="3848100"/>
          <p14:tracePt t="449084" x="7188200" y="3848100"/>
          <p14:tracePt t="449118" x="7188200" y="3841750"/>
          <p14:tracePt t="449312" x="7181850" y="3841750"/>
          <p14:tracePt t="449316" x="7169150" y="3841750"/>
          <p14:tracePt t="449334" x="7143750" y="3835400"/>
          <p14:tracePt t="449351" x="7105650" y="3829050"/>
          <p14:tracePt t="449368" x="7092950" y="3829050"/>
          <p14:tracePt t="449445" x="7092950" y="3841750"/>
          <p14:tracePt t="449453" x="7105650" y="3854450"/>
          <p14:tracePt t="449461" x="7112000" y="3860800"/>
          <p14:tracePt t="449468" x="7124700" y="3867150"/>
          <p14:tracePt t="449484" x="7162800" y="3879850"/>
          <p14:tracePt t="449503" x="7181850" y="3898900"/>
          <p14:tracePt t="449508" x="7188200" y="3898900"/>
          <p14:tracePt t="449581" x="7200900" y="3911600"/>
          <p14:tracePt t="449590" x="7219950" y="3917950"/>
          <p14:tracePt t="449601" x="7232650" y="3924300"/>
          <p14:tracePt t="449618" x="7251700" y="3937000"/>
          <p14:tracePt t="449660" x="7258050" y="3937000"/>
          <p14:tracePt t="449973" x="7251700" y="3937000"/>
          <p14:tracePt t="449981" x="7239000" y="3937000"/>
          <p14:tracePt t="449988" x="7226300" y="3937000"/>
          <p14:tracePt t="450003" x="7207250" y="3937000"/>
          <p14:tracePt t="450018" x="7156450" y="3917950"/>
          <p14:tracePt t="450035" x="7073900" y="3860800"/>
          <p14:tracePt t="450051" x="6965950" y="3797300"/>
          <p14:tracePt t="450068" x="6807200" y="3733800"/>
          <p14:tracePt t="450085" x="6731000" y="3733800"/>
          <p14:tracePt t="450101" x="6692900" y="3733800"/>
          <p14:tracePt t="450118" x="6686550" y="3733800"/>
          <p14:tracePt t="450343" x="6699250" y="3733800"/>
          <p14:tracePt t="450349" x="6711950" y="3733800"/>
          <p14:tracePt t="450357" x="6737350" y="3746500"/>
          <p14:tracePt t="450371" x="6756400" y="3759200"/>
          <p14:tracePt t="450385" x="6819900" y="3784600"/>
          <p14:tracePt t="450401" x="6883400" y="3803650"/>
          <p14:tracePt t="450423" x="6978650" y="3829050"/>
          <p14:tracePt t="450438" x="7023100" y="3835400"/>
          <p14:tracePt t="450452" x="7035800" y="3835400"/>
          <p14:tracePt t="450467" x="7042150" y="3835400"/>
          <p14:tracePt t="450576" x="7042150" y="3829050"/>
          <p14:tracePt t="450582" x="7042150" y="3803650"/>
          <p14:tracePt t="450589" x="7042150" y="3784600"/>
          <p14:tracePt t="450601" x="7042150" y="3771900"/>
          <p14:tracePt t="450618" x="7023100" y="3733800"/>
          <p14:tracePt t="450625" x="7016750" y="3714750"/>
          <p14:tracePt t="450633" x="7010400" y="3702050"/>
          <p14:tracePt t="450642" x="7004050" y="3683000"/>
          <p14:tracePt t="450654" x="6985000" y="3651250"/>
          <p14:tracePt t="450668" x="6972300" y="3638550"/>
          <p14:tracePt t="450688" x="6965950" y="3632200"/>
          <p14:tracePt t="450693" x="6965950" y="3625850"/>
          <p14:tracePt t="450718" x="6965950" y="3619500"/>
          <p14:tracePt t="450740" x="6959600" y="3619500"/>
          <p14:tracePt t="452014" x="6959600" y="3644900"/>
          <p14:tracePt t="452020" x="6959600" y="3663950"/>
          <p14:tracePt t="452034" x="6965950" y="3683000"/>
          <p14:tracePt t="452052" x="6978650" y="3721100"/>
          <p14:tracePt t="452055" x="6985000" y="3733800"/>
          <p14:tracePt t="452075" x="6985000" y="3752850"/>
          <p14:tracePt t="452085" x="6991350" y="3784600"/>
          <p14:tracePt t="452101" x="7004050" y="3822700"/>
          <p14:tracePt t="452118" x="7016750" y="3860800"/>
          <p14:tracePt t="452127" x="7029450" y="3886200"/>
          <p14:tracePt t="452141" x="7048500" y="3924300"/>
          <p14:tracePt t="452155" x="7061200" y="3943350"/>
          <p14:tracePt t="452157" x="7073900" y="3956050"/>
          <p14:tracePt t="452168" x="7073900" y="3962400"/>
          <p14:tracePt t="452186" x="7086600" y="3981450"/>
          <p14:tracePt t="452192" x="7092950" y="3994150"/>
          <p14:tracePt t="452202" x="7099300" y="4013200"/>
          <p14:tracePt t="452218" x="7105650" y="4038600"/>
          <p14:tracePt t="452235" x="7124700" y="4064000"/>
          <p14:tracePt t="452238" x="7124700" y="4070350"/>
          <p14:tracePt t="452252" x="7143750" y="4089400"/>
          <p14:tracePt t="452268" x="7156450" y="4102100"/>
          <p14:tracePt t="452286" x="7162800" y="4121150"/>
          <p14:tracePt t="452301" x="7169150" y="4140200"/>
          <p14:tracePt t="452318" x="7175500" y="4159250"/>
          <p14:tracePt t="452335" x="7181850" y="4178300"/>
          <p14:tracePt t="452580" x="7188200" y="4178300"/>
          <p14:tracePt t="452782" x="7188200" y="4191000"/>
          <p14:tracePt t="452788" x="7188200" y="4203700"/>
          <p14:tracePt t="452802" x="7188200" y="4210050"/>
          <p14:tracePt t="452818" x="7188200" y="4222750"/>
          <p14:tracePt t="452835" x="7188200" y="4241800"/>
          <p14:tracePt t="452852" x="7188200" y="4286250"/>
          <p14:tracePt t="452868" x="7188200" y="4318000"/>
          <p14:tracePt t="452888" x="7188200" y="4356100"/>
          <p14:tracePt t="452907" x="7188200" y="4381500"/>
          <p14:tracePt t="452918" x="7188200" y="4400550"/>
          <p14:tracePt t="452937" x="7181850" y="4413250"/>
          <p14:tracePt t="452944" x="7175500" y="4425950"/>
          <p14:tracePt t="452951" x="7175500" y="4432300"/>
          <p14:tracePt t="452968" x="7169150" y="4464050"/>
          <p14:tracePt t="452985" x="7156450" y="4489450"/>
          <p14:tracePt t="453003" x="7131050" y="4514850"/>
          <p14:tracePt t="453018" x="7105650" y="4540250"/>
          <p14:tracePt t="453034" x="7080250" y="4546600"/>
          <p14:tracePt t="453052" x="7048500" y="4552950"/>
          <p14:tracePt t="453055" x="7042150" y="4559300"/>
          <p14:tracePt t="453068" x="7010400" y="4565650"/>
          <p14:tracePt t="453085" x="6978650" y="4578350"/>
          <p14:tracePt t="453101" x="6946900" y="4591050"/>
          <p14:tracePt t="453118" x="6902450" y="4591050"/>
          <p14:tracePt t="453136" x="6851650" y="4591050"/>
          <p14:tracePt t="453152" x="6794500" y="4591050"/>
          <p14:tracePt t="453168" x="6718300" y="4591050"/>
          <p14:tracePt t="453188" x="6648450" y="4591050"/>
          <p14:tracePt t="453201" x="6597650" y="4597400"/>
          <p14:tracePt t="453218" x="6559550" y="4597400"/>
          <p14:tracePt t="453234" x="6540500" y="4597400"/>
          <p14:tracePt t="453284" x="6527800" y="4597400"/>
          <p14:tracePt t="453301" x="6502400" y="4597400"/>
          <p14:tracePt t="453319" x="6451600" y="4597400"/>
          <p14:tracePt t="453324" x="6426200" y="4597400"/>
          <p14:tracePt t="453335" x="6400800" y="4597400"/>
          <p14:tracePt t="453351" x="6356350" y="4597400"/>
          <p14:tracePt t="453368" x="6324600" y="4597400"/>
          <p14:tracePt t="453380" x="6318250" y="4597400"/>
          <p14:tracePt t="453388" x="6311900" y="4597400"/>
          <p14:tracePt t="453656" x="6311900" y="4584700"/>
          <p14:tracePt t="453671" x="6311900" y="4578350"/>
          <p14:tracePt t="453677" x="6311900" y="4572000"/>
          <p14:tracePt t="453703" x="6324600" y="4572000"/>
          <p14:tracePt t="453709" x="6369050" y="4572000"/>
          <p14:tracePt t="453720" x="6432550" y="4572000"/>
          <p14:tracePt t="453734" x="6604000" y="4572000"/>
          <p14:tracePt t="453754" x="6807200" y="4572000"/>
          <p14:tracePt t="453758" x="6915150" y="4572000"/>
          <p14:tracePt t="453769" x="7010400" y="4565650"/>
          <p14:tracePt t="453785" x="7169150" y="4508500"/>
          <p14:tracePt t="453802" x="7296150" y="4451350"/>
          <p14:tracePt t="453818" x="7404100" y="4406900"/>
          <p14:tracePt t="453835" x="7486650" y="4375150"/>
          <p14:tracePt t="453851" x="7524750" y="4362450"/>
          <p14:tracePt t="453871" x="7524750" y="4356100"/>
          <p14:tracePt t="453881" x="7524750" y="4349750"/>
          <p14:tracePt t="453918" x="7537450" y="4349750"/>
          <p14:tracePt t="453924" x="7550150" y="4349750"/>
          <p14:tracePt t="453941" x="7588250" y="4343400"/>
          <p14:tracePt t="453953" x="7607300" y="4343400"/>
          <p14:tracePt t="453968" x="7620000" y="4343400"/>
          <p14:tracePt t="453987" x="7626350" y="4337050"/>
          <p14:tracePt t="454018" x="7632700" y="4324350"/>
          <p14:tracePt t="454035" x="7651750" y="4311650"/>
          <p14:tracePt t="454051" x="7677150" y="4286250"/>
          <p14:tracePt t="454054" x="7683500" y="4279900"/>
          <p14:tracePt t="454071" x="7683500" y="4267200"/>
          <p14:tracePt t="454076" x="7683500" y="4260850"/>
          <p14:tracePt t="454164" x="7683500" y="4254500"/>
          <p14:tracePt t="454172" x="7696200" y="4248150"/>
          <p14:tracePt t="454191" x="7702550" y="4248150"/>
          <p14:tracePt t="454204" x="7727950" y="4229100"/>
          <p14:tracePt t="454218" x="7753350" y="4216400"/>
          <p14:tracePt t="454219" x="7778750" y="4197350"/>
          <p14:tracePt t="454235" x="7797800" y="4184650"/>
          <p14:tracePt t="454253" x="7848600" y="4159250"/>
          <p14:tracePt t="454379" x="7842250" y="4152900"/>
          <p14:tracePt t="454382" x="7835900" y="4152900"/>
          <p14:tracePt t="454388" x="7823200" y="4152900"/>
          <p14:tracePt t="454403" x="7804150" y="4152900"/>
          <p14:tracePt t="454418" x="7797800" y="4152900"/>
          <p14:tracePt t="454437" x="7785100" y="4152900"/>
          <p14:tracePt t="454444" x="7778750" y="4152900"/>
          <p14:tracePt t="454453" x="7766050" y="4152900"/>
          <p14:tracePt t="454468" x="7727950" y="4152900"/>
          <p14:tracePt t="454490" x="7664450" y="4152900"/>
          <p14:tracePt t="454505" x="7581900" y="4152900"/>
          <p14:tracePt t="454511" x="7550150" y="4152900"/>
          <p14:tracePt t="454518" x="7512050" y="4152900"/>
          <p14:tracePt t="454534" x="7448550" y="4152900"/>
          <p14:tracePt t="454551" x="7404100" y="4152900"/>
          <p14:tracePt t="454568" x="7359650" y="4152900"/>
          <p14:tracePt t="454585" x="7315200" y="4146550"/>
          <p14:tracePt t="454601" x="7302500" y="4146550"/>
          <p14:tracePt t="454702" x="7302500" y="4140200"/>
          <p14:tracePt t="454710" x="7302500" y="4127500"/>
          <p14:tracePt t="454718" x="7302500" y="4108450"/>
          <p14:tracePt t="454735" x="7302500" y="4070350"/>
          <p14:tracePt t="454753" x="7289800" y="4013200"/>
          <p14:tracePt t="454768" x="7264400" y="3949700"/>
          <p14:tracePt t="454785" x="7245350" y="3873500"/>
          <p14:tracePt t="454801" x="7226300" y="3810000"/>
          <p14:tracePt t="454818" x="7207250" y="3759200"/>
          <p14:tracePt t="454835" x="7188200" y="3721100"/>
          <p14:tracePt t="454852" x="7188200" y="3689350"/>
          <p14:tracePt t="454855" x="7181850" y="3670300"/>
          <p14:tracePt t="454868" x="7181850" y="3632200"/>
          <p14:tracePt t="454885" x="7181850" y="3606800"/>
          <p14:tracePt t="454902" x="7181850" y="3587750"/>
          <p14:tracePt t="455020" x="7181850" y="3581400"/>
          <p14:tracePt t="455047" x="7207250" y="3581400"/>
          <p14:tracePt t="455053" x="7226300" y="3581400"/>
          <p14:tracePt t="455065" x="7245350" y="3581400"/>
          <p14:tracePt t="455085" x="7334250" y="3581400"/>
          <p14:tracePt t="455101" x="7410450" y="3581400"/>
          <p14:tracePt t="455118" x="7486650" y="3581400"/>
          <p14:tracePt t="455134" x="7575550" y="3581400"/>
          <p14:tracePt t="455155" x="7658100" y="3581400"/>
          <p14:tracePt t="455160" x="7689850" y="3581400"/>
          <p14:tracePt t="455168" x="7721600" y="3581400"/>
          <p14:tracePt t="455188" x="7785100" y="3581400"/>
          <p14:tracePt t="455201" x="7842250" y="3581400"/>
          <p14:tracePt t="455218" x="7880350" y="3581400"/>
          <p14:tracePt t="455223" x="7899400" y="3581400"/>
          <p14:tracePt t="455235" x="7912100" y="3581400"/>
          <p14:tracePt t="455253" x="7950200" y="3581400"/>
          <p14:tracePt t="455268" x="7975600" y="3581400"/>
          <p14:tracePt t="455285" x="8007350" y="3581400"/>
          <p14:tracePt t="455301" x="8045450" y="3581400"/>
          <p14:tracePt t="455318" x="8077200" y="3581400"/>
          <p14:tracePt t="455335" x="8083550" y="3581400"/>
          <p14:tracePt t="455556" x="8083550" y="3587750"/>
          <p14:tracePt t="455567" x="8089900" y="3606800"/>
          <p14:tracePt t="455585" x="8096250" y="3632200"/>
          <p14:tracePt t="455601" x="8108950" y="3683000"/>
          <p14:tracePt t="455621" x="8134350" y="3740150"/>
          <p14:tracePt t="455635" x="8153400" y="3835400"/>
          <p14:tracePt t="455652" x="8172450" y="3943350"/>
          <p14:tracePt t="455657" x="8185150" y="3981450"/>
          <p14:tracePt t="455661" x="8197850" y="4019550"/>
          <p14:tracePt t="455670" x="8210550" y="4051300"/>
          <p14:tracePt t="455687" x="8223250" y="4083050"/>
          <p14:tracePt t="455703" x="8235950" y="4102100"/>
          <p14:tracePt t="455718" x="8242300" y="4127500"/>
          <p14:tracePt t="455735" x="8242300" y="4140200"/>
          <p14:tracePt t="455754" x="8248650" y="4140200"/>
          <p14:tracePt t="455879" x="8242300" y="4140200"/>
          <p14:tracePt t="455889" x="8197850" y="4133850"/>
          <p14:tracePt t="455904" x="8083550" y="4121150"/>
          <p14:tracePt t="455918" x="7943850" y="4121150"/>
          <p14:tracePt t="455936" x="7816850" y="4121150"/>
          <p14:tracePt t="455951" x="7708900" y="4121150"/>
          <p14:tracePt t="455968" x="7626350" y="4121150"/>
          <p14:tracePt t="455985" x="7562850" y="4121150"/>
          <p14:tracePt t="456001" x="7512050" y="4121150"/>
          <p14:tracePt t="456018" x="7467600" y="4121150"/>
          <p14:tracePt t="456035" x="7435850" y="4121150"/>
          <p14:tracePt t="456037" x="7416800" y="4121150"/>
          <p14:tracePt t="456052" x="7397750" y="4121150"/>
          <p14:tracePt t="456068" x="7346950" y="4121150"/>
          <p14:tracePt t="456085" x="7334250" y="4121150"/>
          <p14:tracePt t="456156" x="7334250" y="4114800"/>
          <p14:tracePt t="456165" x="7327900" y="4102100"/>
          <p14:tracePt t="456172" x="7321550" y="4076700"/>
          <p14:tracePt t="456186" x="7315200" y="4057650"/>
          <p14:tracePt t="456193" x="7302500" y="4025900"/>
          <p14:tracePt t="456201" x="7296150" y="3994150"/>
          <p14:tracePt t="456218" x="7283450" y="3905250"/>
          <p14:tracePt t="456220" x="7270750" y="3860800"/>
          <p14:tracePt t="456235" x="7258050" y="3816350"/>
          <p14:tracePt t="456237" x="7258050" y="3784600"/>
          <p14:tracePt t="456252" x="7245350" y="3727450"/>
          <p14:tracePt t="456268" x="7232650" y="3676650"/>
          <p14:tracePt t="456285" x="7232650" y="3638550"/>
          <p14:tracePt t="456301" x="7232650" y="3594100"/>
          <p14:tracePt t="456318" x="7232650" y="3562350"/>
          <p14:tracePt t="456335" x="7232650" y="3556000"/>
          <p14:tracePt t="456429" x="7251700" y="3556000"/>
          <p14:tracePt t="456440" x="7289800" y="3556000"/>
          <p14:tracePt t="456453" x="7391400" y="3556000"/>
          <p14:tracePt t="456469" x="7505700" y="3556000"/>
          <p14:tracePt t="456489" x="7639050" y="3556000"/>
          <p14:tracePt t="456503" x="7778750" y="3556000"/>
          <p14:tracePt t="456518" x="7893050" y="3549650"/>
          <p14:tracePt t="456535" x="7975600" y="3549650"/>
          <p14:tracePt t="456551" x="8026400" y="3549650"/>
          <p14:tracePt t="456568" x="8058150" y="3549650"/>
          <p14:tracePt t="456585" x="8077200" y="3549650"/>
          <p14:tracePt t="456602" x="8083550" y="3549650"/>
          <p14:tracePt t="456775" x="8083550" y="3562350"/>
          <p14:tracePt t="456780" x="8083550" y="3581400"/>
          <p14:tracePt t="456789" x="8089900" y="3606800"/>
          <p14:tracePt t="456802" x="8096250" y="3644900"/>
          <p14:tracePt t="456818" x="8102600" y="3752850"/>
          <p14:tracePt t="456823" x="8102600" y="3822700"/>
          <p14:tracePt t="456835" x="8102600" y="3892550"/>
          <p14:tracePt t="456852" x="8102600" y="4051300"/>
          <p14:tracePt t="456868" x="8102600" y="4222750"/>
          <p14:tracePt t="456890" x="8102600" y="4248150"/>
          <p14:tracePt t="456943" x="8089900" y="4235450"/>
          <p14:tracePt t="456952" x="8039100" y="4197350"/>
          <p14:tracePt t="456958" x="7981950" y="4159250"/>
          <p14:tracePt t="456968" x="7924800" y="4133850"/>
          <p14:tracePt t="456984" x="7785100" y="4089400"/>
          <p14:tracePt t="457003" x="7632700" y="4025900"/>
          <p14:tracePt t="457018" x="7480300" y="3962400"/>
          <p14:tracePt t="457034" x="7372350" y="3924300"/>
          <p14:tracePt t="457052" x="7302500" y="3898900"/>
          <p14:tracePt t="457054" x="7296150" y="3892550"/>
          <p14:tracePt t="457068" x="7289800" y="3867150"/>
          <p14:tracePt t="457085" x="7308850" y="3841750"/>
          <p14:tracePt t="457102" x="7353300" y="3810000"/>
          <p14:tracePt t="457118" x="7385050" y="3790950"/>
          <p14:tracePt t="457135" x="7391400" y="3790950"/>
          <p14:tracePt t="457187" x="7404100" y="3790950"/>
          <p14:tracePt t="457201" x="7480300" y="3771900"/>
          <p14:tracePt t="457218" x="7594600" y="3733800"/>
          <p14:tracePt t="457236" x="7778750" y="3689350"/>
          <p14:tracePt t="457253" x="7905750" y="3683000"/>
          <p14:tracePt t="457268" x="8007350" y="3676650"/>
          <p14:tracePt t="457285" x="8058150" y="3670300"/>
          <p14:tracePt t="457301" x="8064500" y="3670300"/>
          <p14:tracePt t="457318" x="8051800" y="3670300"/>
          <p14:tracePt t="457335" x="7981950" y="3670300"/>
          <p14:tracePt t="457352" x="7874000" y="3708400"/>
          <p14:tracePt t="457368" x="7759700" y="3746500"/>
          <p14:tracePt t="457384" x="7639050" y="3784600"/>
          <p14:tracePt t="457388" x="7588250" y="3797300"/>
          <p14:tracePt t="457407" x="7537450" y="3810000"/>
          <p14:tracePt t="457410" x="7480300" y="3810000"/>
          <p14:tracePt t="457418" x="7442200" y="3810000"/>
          <p14:tracePt t="457436" x="7391400" y="3829050"/>
          <p14:tracePt t="457468" x="7410450" y="3835400"/>
          <p14:tracePt t="457485" x="7473950" y="3835400"/>
          <p14:tracePt t="457503" x="7556500" y="3835400"/>
          <p14:tracePt t="457518" x="7664450" y="3835400"/>
          <p14:tracePt t="457535" x="7797800" y="3835400"/>
          <p14:tracePt t="457551" x="7931150" y="3835400"/>
          <p14:tracePt t="457568" x="8032750" y="3835400"/>
          <p14:tracePt t="457585" x="8083550" y="3835400"/>
          <p14:tracePt t="457618" x="8020050" y="3841750"/>
          <p14:tracePt t="457634" x="7899400" y="3848100"/>
          <p14:tracePt t="457652" x="7772400" y="3873500"/>
          <p14:tracePt t="457654" x="7721600" y="3886200"/>
          <p14:tracePt t="457668" x="7645400" y="3911600"/>
          <p14:tracePt t="457687" x="7588250" y="3930650"/>
          <p14:tracePt t="457703" x="7562850" y="3943350"/>
          <p14:tracePt t="457718" x="7556500" y="3943350"/>
          <p14:tracePt t="457735" x="7588250" y="3943350"/>
          <p14:tracePt t="457739" x="7626350" y="3943350"/>
          <p14:tracePt t="457754" x="7683500" y="3943350"/>
          <p14:tracePt t="457764" x="7753350" y="3943350"/>
          <p14:tracePt t="457766" x="7804150" y="3937000"/>
          <p14:tracePt t="457784" x="7912100" y="3917950"/>
          <p14:tracePt t="457801" x="8001000" y="3911600"/>
          <p14:tracePt t="457818" x="8051800" y="3911600"/>
          <p14:tracePt t="457868" x="7950200" y="3911600"/>
          <p14:tracePt t="457884" x="7835900" y="3911600"/>
          <p14:tracePt t="457906" x="7727950" y="3911600"/>
          <p14:tracePt t="457920" x="7651750" y="3917950"/>
          <p14:tracePt t="457939" x="7600950" y="3930650"/>
          <p14:tracePt t="457949" x="7575550" y="3943350"/>
          <p14:tracePt t="457968" x="7575550" y="3962400"/>
          <p14:tracePt t="457985" x="7607300" y="3975100"/>
          <p14:tracePt t="458001" x="7664450" y="3975100"/>
          <p14:tracePt t="458018" x="7740650" y="3975100"/>
          <p14:tracePt t="458035" x="7835900" y="3975100"/>
          <p14:tracePt t="458038" x="7880350" y="3975100"/>
          <p14:tracePt t="458052" x="7937500" y="3975100"/>
          <p14:tracePt t="458054" x="7988300" y="3975100"/>
          <p14:tracePt t="458068" x="8077200" y="3981450"/>
          <p14:tracePt t="458085" x="8128000" y="3981450"/>
          <p14:tracePt t="458102" x="8140700" y="3981450"/>
          <p14:tracePt t="458118" x="8140700" y="3975100"/>
          <p14:tracePt t="458134" x="8128000" y="3975100"/>
          <p14:tracePt t="458155" x="7994650" y="3975100"/>
          <p14:tracePt t="458168" x="7797800" y="3975100"/>
          <p14:tracePt t="458187" x="7651750" y="3975100"/>
          <p14:tracePt t="458191" x="7600950" y="3975100"/>
          <p14:tracePt t="458201" x="7569200" y="3975100"/>
          <p14:tracePt t="458220" x="7537450" y="3975100"/>
          <p14:tracePt t="458252" x="7658100" y="3975100"/>
          <p14:tracePt t="458268" x="7810500" y="3975100"/>
          <p14:tracePt t="458285" x="7943850" y="3975100"/>
          <p14:tracePt t="458301" x="8032750" y="3975100"/>
          <p14:tracePt t="458318" x="8051800" y="3975100"/>
          <p14:tracePt t="458351" x="7969250" y="3975100"/>
          <p14:tracePt t="458368" x="7823200" y="4019550"/>
          <p14:tracePt t="458389" x="7632700" y="4057650"/>
          <p14:tracePt t="458396" x="7600950" y="4070350"/>
          <p14:tracePt t="458418" x="7556500" y="4076700"/>
          <p14:tracePt t="458420" x="7550150" y="4083050"/>
          <p14:tracePt t="458468" x="7613650" y="4083050"/>
          <p14:tracePt t="458484" x="7734300" y="4083050"/>
          <p14:tracePt t="458503" x="7854950" y="4083050"/>
          <p14:tracePt t="458518" x="7962900" y="4083050"/>
          <p14:tracePt t="458535" x="8045450" y="4083050"/>
          <p14:tracePt t="458551" x="8064500" y="4083050"/>
          <p14:tracePt t="458585" x="7988300" y="4083050"/>
          <p14:tracePt t="458601" x="7848600" y="4095750"/>
          <p14:tracePt t="458618" x="7740650" y="4108450"/>
          <p14:tracePt t="458624" x="7702550" y="4114800"/>
          <p14:tracePt t="458634" x="7677150" y="4121150"/>
          <p14:tracePt t="458652" x="7651750" y="4121150"/>
          <p14:tracePt t="458705" x="7677150" y="4121150"/>
          <p14:tracePt t="458710" x="7721600" y="4121150"/>
          <p14:tracePt t="458718" x="7766050" y="4121150"/>
          <p14:tracePt t="458735" x="7842250" y="4121150"/>
          <p14:tracePt t="458754" x="7905750" y="4121150"/>
          <p14:tracePt t="458758" x="7924800" y="4121150"/>
          <p14:tracePt t="458768" x="7931150" y="4121150"/>
          <p14:tracePt t="458802" x="7861300" y="4121150"/>
          <p14:tracePt t="458806" x="7791450" y="4121150"/>
          <p14:tracePt t="458820" x="7715250" y="4121150"/>
          <p14:tracePt t="458835" x="7581900" y="4121150"/>
          <p14:tracePt t="458852" x="7518400" y="4127500"/>
          <p14:tracePt t="458859" x="7505700" y="4133850"/>
          <p14:tracePt t="458893" x="7512050" y="4133850"/>
          <p14:tracePt t="458906" x="7537450" y="4133850"/>
          <p14:tracePt t="458918" x="7607300" y="4133850"/>
          <p14:tracePt t="458937" x="7670800" y="4133850"/>
          <p14:tracePt t="458944" x="7689850" y="4133850"/>
          <p14:tracePt t="458951" x="7708900" y="4133850"/>
          <p14:tracePt t="458968" x="7721600" y="4127500"/>
          <p14:tracePt t="459004" x="7708900" y="4127500"/>
          <p14:tracePt t="459011" x="7626350" y="4127500"/>
          <p14:tracePt t="459021" x="7581900" y="4133850"/>
          <p14:tracePt t="459036" x="7537450" y="4152900"/>
          <p14:tracePt t="459052" x="7524750" y="4152900"/>
          <p14:tracePt t="459068" x="7524750" y="4165600"/>
          <p14:tracePt t="459101" x="7569200" y="4178300"/>
          <p14:tracePt t="459118" x="7639050" y="4191000"/>
          <p14:tracePt t="459137" x="7702550" y="4210050"/>
          <p14:tracePt t="459141" x="7727950" y="4216400"/>
          <p14:tracePt t="459151" x="7734300" y="4222750"/>
          <p14:tracePt t="459168" x="7740650" y="4229100"/>
          <p14:tracePt t="459187" x="7727950" y="4248150"/>
          <p14:tracePt t="459201" x="7683500" y="4279900"/>
          <p14:tracePt t="459218" x="7620000" y="4311650"/>
          <p14:tracePt t="459225" x="7594600" y="4311650"/>
          <p14:tracePt t="459236" x="7581900" y="4324350"/>
          <p14:tracePt t="459268" x="7575550" y="4330700"/>
          <p14:tracePt t="459285" x="7575550" y="4337050"/>
          <p14:tracePt t="459301" x="7575550" y="4349750"/>
          <p14:tracePt t="459318" x="7581900" y="4349750"/>
          <p14:tracePt t="460191" x="7581900" y="4356100"/>
          <p14:tracePt t="460199" x="7575550" y="4356100"/>
          <p14:tracePt t="460206" x="7562850" y="4362450"/>
          <p14:tracePt t="460218" x="7537450" y="4375150"/>
          <p14:tracePt t="460235" x="7499350" y="4406900"/>
          <p14:tracePt t="460252" x="7448550" y="4445000"/>
          <p14:tracePt t="460253" x="7410450" y="4457700"/>
          <p14:tracePt t="460268" x="7327900" y="4495800"/>
          <p14:tracePt t="460285" x="7226300" y="4514850"/>
          <p14:tracePt t="460301" x="7112000" y="4521200"/>
          <p14:tracePt t="460318" x="7010400" y="4533900"/>
          <p14:tracePt t="460335" x="6927850" y="4552950"/>
          <p14:tracePt t="460351" x="6883400" y="4572000"/>
          <p14:tracePt t="460368" x="6858000" y="4578350"/>
          <p14:tracePt t="460888" x="6877050" y="4578350"/>
          <p14:tracePt t="460893" x="6927850" y="4559300"/>
          <p14:tracePt t="460903" x="6985000" y="4521200"/>
          <p14:tracePt t="460919" x="7118350" y="4457700"/>
          <p14:tracePt t="460937" x="7232650" y="4400550"/>
          <p14:tracePt t="460951" x="7302500" y="4349750"/>
          <p14:tracePt t="460968" x="7353300" y="4311650"/>
          <p14:tracePt t="460985" x="7385050" y="4292600"/>
          <p14:tracePt t="461002" x="7397750" y="4286250"/>
          <p14:tracePt t="461003" x="7404100" y="4279900"/>
          <p14:tracePt t="461035" x="7404100" y="4273550"/>
          <p14:tracePt t="461108" x="7397750" y="4273550"/>
          <p14:tracePt t="461118" x="7372350" y="4273550"/>
          <p14:tracePt t="461131" x="7340600" y="4273550"/>
          <p14:tracePt t="461135" x="7308850" y="4273550"/>
          <p14:tracePt t="461154" x="7226300" y="4273550"/>
          <p14:tracePt t="461156" x="7194550" y="4273550"/>
          <p14:tracePt t="461170" x="7162800" y="4273550"/>
          <p14:tracePt t="461171" x="7124700" y="4273550"/>
          <p14:tracePt t="461187" x="7099300" y="4273550"/>
          <p14:tracePt t="461201" x="7042150" y="4273550"/>
          <p14:tracePt t="461220" x="6978650" y="4235450"/>
          <p14:tracePt t="461235" x="6959600" y="4222750"/>
          <p14:tracePt t="461253" x="6921500" y="4171950"/>
          <p14:tracePt t="461268" x="6902450" y="4127500"/>
          <p14:tracePt t="461285" x="6889750" y="4064000"/>
          <p14:tracePt t="461301" x="6877050" y="4013200"/>
          <p14:tracePt t="461318" x="6877050" y="3962400"/>
          <p14:tracePt t="461335" x="6870700" y="3917950"/>
          <p14:tracePt t="461342" x="6870700" y="3905250"/>
          <p14:tracePt t="461351" x="6870700" y="3892550"/>
          <p14:tracePt t="461356" x="6870700" y="3886200"/>
          <p14:tracePt t="461368" x="6883400" y="3867150"/>
          <p14:tracePt t="461375" x="6889750" y="3848100"/>
          <p14:tracePt t="461389" x="6902450" y="3829050"/>
          <p14:tracePt t="461401" x="6927850" y="3803650"/>
          <p14:tracePt t="461418" x="6953250" y="3797300"/>
          <p14:tracePt t="461422" x="6972300" y="3797300"/>
          <p14:tracePt t="461438" x="6997700" y="3797300"/>
          <p14:tracePt t="461452" x="7010400" y="3797300"/>
          <p14:tracePt t="461457" x="7016750" y="3797300"/>
          <p14:tracePt t="461468" x="7035800" y="3797300"/>
          <p14:tracePt t="461487" x="7061200" y="3797300"/>
          <p14:tracePt t="461497" x="7080250" y="3797300"/>
          <p14:tracePt t="461505" x="7092950" y="3797300"/>
          <p14:tracePt t="461518" x="7118350" y="3816350"/>
          <p14:tracePt t="461535" x="7137400" y="3860800"/>
          <p14:tracePt t="461551" x="7156450" y="3898900"/>
          <p14:tracePt t="461568" x="7156450" y="3937000"/>
          <p14:tracePt t="461585" x="7156450" y="3962400"/>
          <p14:tracePt t="461601" x="7143750" y="3975100"/>
          <p14:tracePt t="461623" x="7131050" y="4000500"/>
          <p14:tracePt t="461631" x="7124700" y="4006850"/>
          <p14:tracePt t="461636" x="7099300" y="4019550"/>
          <p14:tracePt t="461651" x="7080250" y="4025900"/>
          <p14:tracePt t="461669" x="6997700" y="4064000"/>
          <p14:tracePt t="461688" x="6953250" y="4083050"/>
          <p14:tracePt t="461860" x="6946900" y="4083050"/>
          <p14:tracePt t="463116" x="6940550" y="4083050"/>
          <p14:tracePt t="463128" x="6927850" y="4102100"/>
          <p14:tracePt t="463134" x="6896100" y="4127500"/>
          <p14:tracePt t="463151" x="6813550" y="4184650"/>
          <p14:tracePt t="463170" x="6718300" y="4248150"/>
          <p14:tracePt t="463189" x="6623050" y="4311650"/>
          <p14:tracePt t="463201" x="6527800" y="4362450"/>
          <p14:tracePt t="463220" x="6419850" y="4394200"/>
          <p14:tracePt t="463237" x="6388100" y="4406900"/>
          <p14:tracePt t="463255" x="6369050" y="4413250"/>
          <p14:tracePt t="463268" x="6350000" y="4419600"/>
          <p14:tracePt t="463285" x="6311900" y="4445000"/>
          <p14:tracePt t="463301" x="6273800" y="4464050"/>
          <p14:tracePt t="463318" x="6248400" y="4476750"/>
          <p14:tracePt t="463397" x="6235700" y="4483100"/>
          <p14:tracePt t="463406" x="6223000" y="4489450"/>
          <p14:tracePt t="463420" x="6203950" y="4489450"/>
          <p14:tracePt t="463437" x="6178550" y="4502150"/>
          <p14:tracePt t="463446" x="6165850" y="4508500"/>
          <p14:tracePt t="463457" x="6153150" y="4508500"/>
          <p14:tracePt t="463468" x="6121400" y="4521200"/>
          <p14:tracePt t="463485" x="6083300" y="4533900"/>
          <p14:tracePt t="463503" x="6038850" y="4546600"/>
          <p14:tracePt t="463518" x="5994400" y="4552950"/>
          <p14:tracePt t="463534" x="5956300" y="4572000"/>
          <p14:tracePt t="463551" x="5930900" y="4578350"/>
          <p14:tracePt t="463558" x="5918200" y="4584700"/>
          <p14:tracePt t="463580" x="5880100" y="4584700"/>
          <p14:tracePt t="463592" x="5873750" y="4584700"/>
          <p14:tracePt t="463597" x="5854700" y="4584700"/>
          <p14:tracePt t="463604" x="5835650" y="4584700"/>
          <p14:tracePt t="463618" x="5816600" y="4584700"/>
          <p14:tracePt t="463638" x="5765800" y="4584700"/>
          <p14:tracePt t="463654" x="5708650" y="4584700"/>
          <p14:tracePt t="463668" x="5638800" y="4584700"/>
          <p14:tracePt t="463688" x="5556250" y="4584700"/>
          <p14:tracePt t="463702" x="5473700" y="4584700"/>
          <p14:tracePt t="463718" x="5391150" y="4584700"/>
          <p14:tracePt t="463735" x="5302250" y="4591050"/>
          <p14:tracePt t="463753" x="5219700" y="4597400"/>
          <p14:tracePt t="463755" x="5175250" y="4597400"/>
          <p14:tracePt t="463769" x="5137150" y="4597400"/>
          <p14:tracePt t="463785" x="5073650" y="4597400"/>
          <p14:tracePt t="463801" x="5010150" y="4597400"/>
          <p14:tracePt t="463818" x="4953000" y="4597400"/>
          <p14:tracePt t="463819" x="4927600" y="4597400"/>
          <p14:tracePt t="463835" x="4908550" y="4597400"/>
          <p14:tracePt t="463838" x="4889500" y="4597400"/>
          <p14:tracePt t="463852" x="4870450" y="4597400"/>
          <p14:tracePt t="463856" x="4857750" y="4597400"/>
          <p14:tracePt t="463873" x="4813300" y="4597400"/>
          <p14:tracePt t="463884" x="4762500" y="4597400"/>
          <p14:tracePt t="463892" x="4737100" y="4597400"/>
          <p14:tracePt t="463901" x="4711700" y="4597400"/>
          <p14:tracePt t="463909" x="4692650" y="4597400"/>
          <p14:tracePt t="463920" x="4673600" y="4597400"/>
          <p14:tracePt t="463936" x="4622800" y="4597400"/>
          <p14:tracePt t="463941" x="4584700" y="4597400"/>
          <p14:tracePt t="463951" x="4546600" y="4597400"/>
          <p14:tracePt t="463968" x="4451350" y="4603750"/>
          <p14:tracePt t="463990" x="4343400" y="4603750"/>
          <p14:tracePt t="464003" x="4248150" y="4603750"/>
          <p14:tracePt t="464018" x="4191000" y="4603750"/>
          <p14:tracePt t="464021" x="4165600" y="4603750"/>
          <p14:tracePt t="464035" x="4140200" y="4603750"/>
          <p14:tracePt t="464052" x="4083050" y="4603750"/>
          <p14:tracePt t="464054" x="4057650" y="4603750"/>
          <p14:tracePt t="464071" x="4006850" y="4603750"/>
          <p14:tracePt t="464077" x="3994150" y="4603750"/>
          <p14:tracePt t="464085" x="3987800" y="4603750"/>
          <p14:tracePt t="464101" x="3975100" y="4603750"/>
          <p14:tracePt t="464118" x="3956050" y="4603750"/>
          <p14:tracePt t="464135" x="3905250" y="4603750"/>
          <p14:tracePt t="464155" x="3816350" y="4603750"/>
          <p14:tracePt t="464168" x="3727450" y="4603750"/>
          <p14:tracePt t="464187" x="3632200" y="4603750"/>
          <p14:tracePt t="464201" x="3562350" y="4603750"/>
          <p14:tracePt t="464218" x="3517900" y="4603750"/>
          <p14:tracePt t="464235" x="3492500" y="4603750"/>
          <p14:tracePt t="464239" x="3479800" y="4603750"/>
          <p14:tracePt t="464252" x="3467100" y="4597400"/>
          <p14:tracePt t="464268" x="3441700" y="4591050"/>
          <p14:tracePt t="464285" x="3422650" y="4584700"/>
          <p14:tracePt t="464301" x="3397250" y="4578350"/>
          <p14:tracePt t="464318" x="3371850" y="4572000"/>
          <p14:tracePt t="464335" x="3352800" y="4565650"/>
          <p14:tracePt t="464351" x="3333750" y="4559300"/>
          <p14:tracePt t="464368" x="3321050" y="4559300"/>
          <p14:tracePt t="464380" x="3314700" y="4559300"/>
          <p14:tracePt t="464401" x="3314700" y="4552950"/>
          <p14:tracePt t="464436" x="3308350" y="4552950"/>
          <p14:tracePt t="464662" x="3308350" y="4546600"/>
          <p14:tracePt t="464669" x="3314700" y="4540250"/>
          <p14:tracePt t="464687" x="3371850" y="4533900"/>
          <p14:tracePt t="464699" x="3390900" y="4533900"/>
          <p14:tracePt t="464705" x="3416300" y="4533900"/>
          <p14:tracePt t="464718" x="3467100" y="4533900"/>
          <p14:tracePt t="464735" x="3524250" y="4533900"/>
          <p14:tracePt t="464754" x="3575050" y="4533900"/>
          <p14:tracePt t="464768" x="3613150" y="4533900"/>
          <p14:tracePt t="464784" x="3632200" y="4533900"/>
          <p14:tracePt t="464801" x="3632200" y="4527550"/>
          <p14:tracePt t="465191" x="3644900" y="4527550"/>
          <p14:tracePt t="465201" x="3663950" y="4527550"/>
          <p14:tracePt t="465206" x="3695700" y="4527550"/>
          <p14:tracePt t="465218" x="3733800" y="4527550"/>
          <p14:tracePt t="465235" x="3797300" y="4527550"/>
          <p14:tracePt t="465251" x="3854450" y="4527550"/>
          <p14:tracePt t="465252" x="3879850" y="4527550"/>
          <p14:tracePt t="465268" x="3917950" y="4533900"/>
          <p14:tracePt t="465285" x="3937000" y="4540250"/>
          <p14:tracePt t="465365" x="3956050" y="4540250"/>
          <p14:tracePt t="465377" x="3962400" y="4540250"/>
          <p14:tracePt t="465384" x="3981450" y="4540250"/>
          <p14:tracePt t="465401" x="4019550" y="4540250"/>
          <p14:tracePt t="465409" x="4057650" y="4540250"/>
          <p14:tracePt t="465420" x="4140200" y="4540250"/>
          <p14:tracePt t="465436" x="4216400" y="4540250"/>
          <p14:tracePt t="465451" x="4248150" y="4540250"/>
          <p14:tracePt t="465468" x="4337050" y="4540250"/>
          <p14:tracePt t="465488" x="4375150" y="4540250"/>
          <p14:tracePt t="465492" x="4381500" y="4540250"/>
          <p14:tracePt t="465506" x="4387850" y="4540250"/>
          <p14:tracePt t="465518" x="4400550" y="4540250"/>
          <p14:tracePt t="465535" x="4425950" y="4540250"/>
          <p14:tracePt t="465551" x="4457700" y="4540250"/>
          <p14:tracePt t="465568" x="4495800" y="4540250"/>
          <p14:tracePt t="465585" x="4540250" y="4540250"/>
          <p14:tracePt t="465590" x="4559300" y="4540250"/>
          <p14:tracePt t="465601" x="4591050" y="4540250"/>
          <p14:tracePt t="465609" x="4610100" y="4540250"/>
          <p14:tracePt t="465618" x="4641850" y="4540250"/>
          <p14:tracePt t="465624" x="4654550" y="4540250"/>
          <p14:tracePt t="465630" x="4686300" y="4540250"/>
          <p14:tracePt t="465637" x="4705350" y="4540250"/>
          <p14:tracePt t="465655" x="4756150" y="4540250"/>
          <p14:tracePt t="465668" x="4794250" y="4540250"/>
          <p14:tracePt t="465688" x="4832350" y="4540250"/>
          <p14:tracePt t="465701" x="4857750" y="4540250"/>
          <p14:tracePt t="465719" x="4914900" y="4540250"/>
          <p14:tracePt t="465735" x="4984750" y="4540250"/>
          <p14:tracePt t="465753" x="5080000" y="4533900"/>
          <p14:tracePt t="465768" x="5168900" y="4514850"/>
          <p14:tracePt t="465785" x="5232400" y="4508500"/>
          <p14:tracePt t="465801" x="5270500" y="4502150"/>
          <p14:tracePt t="465805" x="5295900" y="4502150"/>
          <p14:tracePt t="465818" x="5314950" y="4502150"/>
          <p14:tracePt t="465835" x="5365750" y="4495800"/>
          <p14:tracePt t="465851" x="5403850" y="4495800"/>
          <p14:tracePt t="465855" x="5429250" y="4495800"/>
          <p14:tracePt t="465868" x="5454650" y="4495800"/>
          <p14:tracePt t="465890" x="5467350" y="4495800"/>
          <p14:tracePt t="467692" x="5461000" y="4495800"/>
          <p14:tracePt t="467698" x="5454650" y="4495800"/>
          <p14:tracePt t="467908" x="5441950" y="4495800"/>
          <p14:tracePt t="467919" x="5429250" y="4495800"/>
          <p14:tracePt t="467925" x="5403850" y="4495800"/>
          <p14:tracePt t="467937" x="5372100" y="4495800"/>
          <p14:tracePt t="467951" x="5314950" y="4495800"/>
          <p14:tracePt t="467968" x="5245100" y="4495800"/>
          <p14:tracePt t="467985" x="5168900" y="4495800"/>
          <p14:tracePt t="467989" x="5130800" y="4495800"/>
          <p14:tracePt t="468003" x="5099050" y="4495800"/>
          <p14:tracePt t="468018" x="5022850" y="4495800"/>
          <p14:tracePt t="468035" x="4933950" y="4495800"/>
          <p14:tracePt t="468052" x="4845050" y="4495800"/>
          <p14:tracePt t="468055" x="4800600" y="4495800"/>
          <p14:tracePt t="468068" x="4705350" y="4495800"/>
          <p14:tracePt t="468085" x="4603750" y="4495800"/>
          <p14:tracePt t="468101" x="4495800" y="4495800"/>
          <p14:tracePt t="468118" x="4400550" y="4502150"/>
          <p14:tracePt t="468136" x="4298950" y="4502150"/>
          <p14:tracePt t="468152" x="4197350" y="4502150"/>
          <p14:tracePt t="468168" x="4108450" y="4502150"/>
          <p14:tracePt t="468187" x="4013200" y="4502150"/>
          <p14:tracePt t="468192" x="3968750" y="4502150"/>
          <p14:tracePt t="468201" x="3937000" y="4502150"/>
          <p14:tracePt t="468218" x="3854450" y="4502150"/>
          <p14:tracePt t="468220" x="3816350" y="4502150"/>
          <p14:tracePt t="468235" x="3784600" y="4502150"/>
          <p14:tracePt t="468252" x="3721100" y="4502150"/>
          <p14:tracePt t="468268" x="3695700" y="4502150"/>
          <p14:tracePt t="468285" x="3689350" y="4502150"/>
          <p14:tracePt t="468396" x="3702050" y="4502150"/>
          <p14:tracePt t="468404" x="3740150" y="4502150"/>
          <p14:tracePt t="468421" x="3784600" y="4508500"/>
          <p14:tracePt t="468436" x="3905250" y="4514850"/>
          <p14:tracePt t="468452" x="4064000" y="4521200"/>
          <p14:tracePt t="468468" x="4368800" y="4521200"/>
          <p14:tracePt t="468487" x="4610100" y="4521200"/>
          <p14:tracePt t="468503" x="4832350" y="4527550"/>
          <p14:tracePt t="468518" x="5041900" y="4533900"/>
          <p14:tracePt t="468537" x="5232400" y="4533900"/>
          <p14:tracePt t="468551" x="5372100" y="4533900"/>
          <p14:tracePt t="468568" x="5461000" y="4533900"/>
          <p14:tracePt t="468585" x="5480050" y="4533900"/>
          <p14:tracePt t="468618" x="5467350" y="4521200"/>
          <p14:tracePt t="468627" x="5454650" y="4514850"/>
          <p14:tracePt t="468725" x="5454650" y="4502150"/>
          <p14:tracePt t="468732" x="5480050" y="4483100"/>
          <p14:tracePt t="468740" x="5530850" y="4457700"/>
          <p14:tracePt t="468753" x="5600700" y="4425950"/>
          <p14:tracePt t="468768" x="5759450" y="4368800"/>
          <p14:tracePt t="468785" x="5924550" y="4298950"/>
          <p14:tracePt t="468801" x="6089650" y="4191000"/>
          <p14:tracePt t="468818" x="6248400" y="4114800"/>
          <p14:tracePt t="468820" x="6311900" y="4070350"/>
          <p14:tracePt t="468835" x="6362700" y="4032250"/>
          <p14:tracePt t="468843" x="6400800" y="4000500"/>
          <p14:tracePt t="468851" x="6432550" y="3968750"/>
          <p14:tracePt t="468868" x="6464300" y="3867150"/>
          <p14:tracePt t="468879" x="6464300" y="3835400"/>
          <p14:tracePt t="468888" x="6464300" y="3816350"/>
          <p14:tracePt t="468894" x="6445250" y="3803650"/>
          <p14:tracePt t="468901" x="6432550" y="3797300"/>
          <p14:tracePt t="468918" x="6426200" y="3790950"/>
          <p14:tracePt t="468957" x="6419850" y="3790950"/>
          <p14:tracePt t="469014" x="6419850" y="3797300"/>
          <p14:tracePt t="469020" x="6419850" y="3816350"/>
          <p14:tracePt t="469035" x="6419850" y="3829050"/>
          <p14:tracePt t="469051" x="6413500" y="3848100"/>
          <p14:tracePt t="469056" x="6413500" y="3854450"/>
          <p14:tracePt t="469069" x="6407150" y="3854450"/>
          <p14:tracePt t="469108" x="6413500" y="3854450"/>
          <p14:tracePt t="469118" x="6419850" y="3854450"/>
          <p14:tracePt t="469135" x="6438900" y="3841750"/>
          <p14:tracePt t="469151" x="6470650" y="3810000"/>
          <p14:tracePt t="469168" x="6496050" y="3790950"/>
          <p14:tracePt t="469188" x="6508750" y="3784600"/>
          <p14:tracePt t="469198" x="6521450" y="3784600"/>
          <p14:tracePt t="469204" x="6534150" y="3784600"/>
          <p14:tracePt t="469217" x="6540500" y="3784600"/>
          <p14:tracePt t="469236" x="6572250" y="3784600"/>
          <p14:tracePt t="469253" x="6597650" y="3797300"/>
          <p14:tracePt t="469268" x="6616700" y="3803650"/>
          <p14:tracePt t="469285" x="6635750" y="3810000"/>
          <p14:tracePt t="469301" x="6642100" y="3810000"/>
          <p14:tracePt t="469380" x="6654800" y="3816350"/>
          <p14:tracePt t="469404" x="6692900" y="3816350"/>
          <p14:tracePt t="469418" x="6724650" y="3816350"/>
          <p14:tracePt t="469436" x="6731000" y="3816350"/>
          <p14:tracePt t="469575" x="6737350" y="3816350"/>
          <p14:tracePt t="469581" x="6743700" y="3816350"/>
          <p14:tracePt t="469591" x="6769100" y="3816350"/>
          <p14:tracePt t="469601" x="6794500" y="3816350"/>
          <p14:tracePt t="469618" x="6832600" y="3816350"/>
          <p14:tracePt t="469637" x="6851650" y="3816350"/>
          <p14:tracePt t="469710" x="6858000" y="3816350"/>
          <p14:tracePt t="469717" x="6870700" y="3816350"/>
          <p14:tracePt t="469734" x="6889750" y="3816350"/>
          <p14:tracePt t="469751" x="6896100" y="3816350"/>
          <p14:tracePt t="469828" x="6902450" y="3816350"/>
          <p14:tracePt t="469838" x="6915150" y="3816350"/>
          <p14:tracePt t="469848" x="6921500" y="3816350"/>
          <p14:tracePt t="469857" x="6934200" y="3816350"/>
          <p14:tracePt t="469924" x="6940550" y="3816350"/>
          <p14:tracePt t="469937" x="6946900" y="3816350"/>
          <p14:tracePt t="469951" x="6953250" y="3816350"/>
          <p14:tracePt t="470046" x="6953250" y="3822700"/>
          <p14:tracePt t="470853" x="6946900" y="3822700"/>
          <p14:tracePt t="471132" x="6940550" y="3822700"/>
          <p14:tracePt t="471141" x="6934200" y="3835400"/>
          <p14:tracePt t="471152" x="6921500" y="3841750"/>
          <p14:tracePt t="471172" x="6908800" y="3841750"/>
          <p14:tracePt t="471668" x="6908800" y="3848100"/>
          <p14:tracePt t="471678" x="6908800" y="3854450"/>
          <p14:tracePt t="471700" x="6902450" y="3886200"/>
          <p14:tracePt t="471719" x="6902450" y="3892550"/>
          <p14:tracePt t="471735" x="6902450" y="3917950"/>
          <p14:tracePt t="471751" x="6896100" y="3956050"/>
          <p14:tracePt t="471768" x="6896100" y="4006850"/>
          <p14:tracePt t="471785" x="6896100" y="4044950"/>
          <p14:tracePt t="471801" x="6902450" y="4057650"/>
          <p14:tracePt t="471861" x="6908800" y="4057650"/>
          <p14:tracePt t="471876" x="6915150" y="4057650"/>
          <p14:tracePt t="471882" x="6927850" y="4057650"/>
          <p14:tracePt t="471887" x="6946900" y="4057650"/>
          <p14:tracePt t="471894" x="6965950" y="4057650"/>
          <p14:tracePt t="471906" x="6985000" y="4044950"/>
          <p14:tracePt t="471914" x="6997700" y="4032250"/>
          <p14:tracePt t="471922" x="7016750" y="4019550"/>
          <p14:tracePt t="471924" x="7029450" y="4013200"/>
          <p14:tracePt t="471937" x="7035800" y="4000500"/>
          <p14:tracePt t="471951" x="7035800" y="3994150"/>
          <p14:tracePt t="471968" x="7042150" y="3987800"/>
          <p14:tracePt t="471985" x="7054850" y="3975100"/>
          <p14:tracePt t="472001" x="7080250" y="3962400"/>
          <p14:tracePt t="472004" x="7086600" y="3956050"/>
          <p14:tracePt t="472018" x="7099300" y="3949700"/>
          <p14:tracePt t="472035" x="7124700" y="3924300"/>
          <p14:tracePt t="472038" x="7131050" y="3905250"/>
          <p14:tracePt t="472052" x="7137400" y="3886200"/>
          <p14:tracePt t="472055" x="7143750" y="3873500"/>
          <p14:tracePt t="472063" x="7143750" y="3867150"/>
          <p14:tracePt t="472074" x="7150100" y="3860800"/>
          <p14:tracePt t="472148" x="7150100" y="3867150"/>
          <p14:tracePt t="472172" x="7150100" y="3873500"/>
          <p14:tracePt t="472186" x="7150100" y="3879850"/>
          <p14:tracePt t="472191" x="7156450" y="3879850"/>
          <p14:tracePt t="472201" x="7162800" y="3886200"/>
          <p14:tracePt t="472218" x="7169150" y="3924300"/>
          <p14:tracePt t="472235" x="7169150" y="3968750"/>
          <p14:tracePt t="472237" x="7169150" y="3981450"/>
          <p14:tracePt t="472251" x="7169150" y="3987800"/>
          <p14:tracePt t="472404" x="7162800" y="3987800"/>
          <p14:tracePt t="472412" x="7143750" y="3968750"/>
          <p14:tracePt t="472420" x="7124700" y="3968750"/>
          <p14:tracePt t="472437" x="7092950" y="3956050"/>
          <p14:tracePt t="472451" x="7080250" y="3949700"/>
          <p14:tracePt t="472468" x="7061200" y="3943350"/>
          <p14:tracePt t="472485" x="7042150" y="3917950"/>
          <p14:tracePt t="472502" x="7029450" y="3898900"/>
          <p14:tracePt t="472523" x="7029450" y="3879850"/>
          <p14:tracePt t="472535" x="7023100" y="3860800"/>
          <p14:tracePt t="472551" x="7010400" y="3848100"/>
          <p14:tracePt t="472568" x="6997700" y="3829050"/>
          <p14:tracePt t="472585" x="6985000" y="3810000"/>
          <p14:tracePt t="472601" x="6972300" y="3797300"/>
          <p14:tracePt t="472618" x="6972300" y="3784600"/>
          <p14:tracePt t="472626" x="6972300" y="3778250"/>
          <p14:tracePt t="472630" x="6972300" y="3771900"/>
          <p14:tracePt t="472639" x="6972300" y="3765550"/>
          <p14:tracePt t="472652" x="6972300" y="3759200"/>
          <p14:tracePt t="472670" x="6972300" y="3721100"/>
          <p14:tracePt t="472687" x="6972300" y="3702050"/>
          <p14:tracePt t="472701" x="6978650" y="3689350"/>
          <p14:tracePt t="472721" x="7004050" y="3683000"/>
          <p14:tracePt t="472735" x="7054850" y="3663950"/>
          <p14:tracePt t="472752" x="7124700" y="3638550"/>
          <p14:tracePt t="472768" x="7181850" y="3619500"/>
          <p14:tracePt t="472785" x="7226300" y="3613150"/>
          <p14:tracePt t="472801" x="7270750" y="3606800"/>
          <p14:tracePt t="472804" x="7296150" y="3606800"/>
          <p14:tracePt t="472818" x="7315200" y="3606800"/>
          <p14:tracePt t="472819" x="7340600" y="3606800"/>
          <p14:tracePt t="472835" x="7359650" y="3606800"/>
          <p14:tracePt t="472837" x="7372350" y="3606800"/>
          <p14:tracePt t="472852" x="7391400" y="3606800"/>
          <p14:tracePt t="472856" x="7410450" y="3606800"/>
          <p14:tracePt t="472872" x="7454900" y="3606800"/>
          <p14:tracePt t="472887" x="7486650" y="3606800"/>
          <p14:tracePt t="472902" x="7499350" y="3606800"/>
          <p14:tracePt t="472920" x="7512050" y="3606800"/>
          <p14:tracePt t="472937" x="7524750" y="3613150"/>
          <p14:tracePt t="472952" x="7556500" y="3632200"/>
          <p14:tracePt t="472968" x="7600950" y="3657600"/>
          <p14:tracePt t="472985" x="7639050" y="3670300"/>
          <p14:tracePt t="473004" x="7683500" y="3689350"/>
          <p14:tracePt t="473018" x="7683500" y="3702050"/>
          <p14:tracePt t="473035" x="7683500" y="3740150"/>
          <p14:tracePt t="473052" x="7683500" y="3771900"/>
          <p14:tracePt t="473054" x="7683500" y="3784600"/>
          <p14:tracePt t="473060" x="7683500" y="3790950"/>
          <p14:tracePt t="473068" x="7683500" y="3797300"/>
          <p14:tracePt t="473085" x="7670800" y="3803650"/>
          <p14:tracePt t="473101" x="7645400" y="3816350"/>
          <p14:tracePt t="473118" x="7607300" y="3841750"/>
          <p14:tracePt t="473135" x="7556500" y="3860800"/>
          <p14:tracePt t="473154" x="7499350" y="3867150"/>
          <p14:tracePt t="473170" x="7448550" y="3886200"/>
          <p14:tracePt t="473172" x="7416800" y="3886200"/>
          <p14:tracePt t="473188" x="7385050" y="3886200"/>
          <p14:tracePt t="473193" x="7353300" y="3886200"/>
          <p14:tracePt t="473204" x="7289800" y="3886200"/>
          <p14:tracePt t="473218" x="7264400" y="3886200"/>
          <p14:tracePt t="473235" x="7219950" y="3886200"/>
          <p14:tracePt t="473239" x="7200900" y="3886200"/>
          <p14:tracePt t="473253" x="7156450" y="3886200"/>
          <p14:tracePt t="473268" x="7124700" y="3848100"/>
          <p14:tracePt t="473285" x="7092950" y="3797300"/>
          <p14:tracePt t="473301" x="7073900" y="3765550"/>
          <p14:tracePt t="473318" x="7061200" y="3733800"/>
          <p14:tracePt t="473335" x="7054850" y="3708400"/>
          <p14:tracePt t="473351" x="7054850" y="3670300"/>
          <p14:tracePt t="473372" x="7054850" y="3632200"/>
          <p14:tracePt t="473388" x="7092950" y="3613150"/>
          <p14:tracePt t="473402" x="7150100" y="3600450"/>
          <p14:tracePt t="473418" x="7232650" y="3600450"/>
          <p14:tracePt t="473424" x="7270750" y="3600450"/>
          <p14:tracePt t="473438" x="7340600" y="3600450"/>
          <p14:tracePt t="473445" x="7366000" y="3600450"/>
          <p14:tracePt t="473455" x="7391400" y="3600450"/>
          <p14:tracePt t="473469" x="7423150" y="3600450"/>
          <p14:tracePt t="473485" x="7435850" y="3600450"/>
          <p14:tracePt t="473501" x="7448550" y="3625850"/>
          <p14:tracePt t="473518" x="7473950" y="3663950"/>
          <p14:tracePt t="473535" x="7493000" y="3689350"/>
          <p14:tracePt t="473552" x="7493000" y="3695700"/>
          <p14:tracePt t="473596" x="7493000" y="3702050"/>
          <p14:tracePt t="473607" x="7493000" y="3708400"/>
          <p14:tracePt t="473618" x="7493000" y="3714750"/>
          <p14:tracePt t="473627" x="7493000" y="3721100"/>
          <p14:tracePt t="473764" x="7493000" y="3727450"/>
          <p14:tracePt t="473773" x="7493000" y="3740150"/>
          <p14:tracePt t="473785" x="7493000" y="3759200"/>
          <p14:tracePt t="473801" x="7493000" y="3803650"/>
          <p14:tracePt t="473808" x="7493000" y="3816350"/>
          <p14:tracePt t="473818" x="7493000" y="3829050"/>
          <p14:tracePt t="473835" x="7493000" y="3841750"/>
          <p14:tracePt t="473840" x="7486650" y="3841750"/>
          <p14:tracePt t="473868" x="7461250" y="3854450"/>
          <p14:tracePt t="473878" x="7448550" y="3860800"/>
          <p14:tracePt t="473889" x="7442200" y="3860800"/>
          <p14:tracePt t="473906" x="7435850" y="3867150"/>
          <p14:tracePt t="473966" x="7435850" y="3873500"/>
          <p14:tracePt t="473972" x="7435850" y="3879850"/>
          <p14:tracePt t="473986" x="7429500" y="3886200"/>
          <p14:tracePt t="474003" x="7410450" y="3917950"/>
          <p14:tracePt t="474012" x="7391400" y="3956050"/>
          <p14:tracePt t="474020" x="7385050" y="3975100"/>
          <p14:tracePt t="474035" x="7378700" y="3994150"/>
          <p14:tracePt t="474052" x="7359650" y="4032250"/>
          <p14:tracePt t="474055" x="7353300" y="4051300"/>
          <p14:tracePt t="474069" x="7340600" y="4070350"/>
          <p14:tracePt t="474076" x="7334250" y="4076700"/>
          <p14:tracePt t="474164" x="7327900" y="4076700"/>
          <p14:tracePt t="474188" x="7308850" y="4076700"/>
          <p14:tracePt t="474202" x="7277100" y="4083050"/>
          <p14:tracePt t="474218" x="7251700" y="4083050"/>
          <p14:tracePt t="474224" x="7239000" y="4083050"/>
          <p14:tracePt t="474235" x="7219950" y="4083050"/>
          <p14:tracePt t="474251" x="7200900" y="4083050"/>
          <p14:tracePt t="474268" x="7181850" y="4083050"/>
          <p14:tracePt t="474285" x="7169150" y="4083050"/>
          <p14:tracePt t="474301" x="7143750" y="4076700"/>
          <p14:tracePt t="474318" x="7131050" y="4070350"/>
          <p14:tracePt t="474335" x="7118350" y="4070350"/>
          <p14:tracePt t="474352" x="7112000" y="4064000"/>
          <p14:tracePt t="474368" x="7099300" y="4064000"/>
          <p14:tracePt t="474385" x="7086600" y="4051300"/>
          <p14:tracePt t="474403" x="7073900" y="4025900"/>
          <p14:tracePt t="474420" x="7054850" y="3994150"/>
          <p14:tracePt t="474437" x="7054850" y="3981450"/>
          <p14:tracePt t="474452" x="7054850" y="3975100"/>
          <p14:tracePt t="474468" x="7054850" y="3924300"/>
          <p14:tracePt t="474488" x="7067550" y="3886200"/>
          <p14:tracePt t="474501" x="7092950" y="3835400"/>
          <p14:tracePt t="474518" x="7112000" y="3810000"/>
          <p14:tracePt t="474535" x="7124700" y="3803650"/>
          <p14:tracePt t="474551" x="7137400" y="3803650"/>
          <p14:tracePt t="474569" x="7175500" y="3803650"/>
          <p14:tracePt t="474585" x="7226300" y="3803650"/>
          <p14:tracePt t="474601" x="7270750" y="3803650"/>
          <p14:tracePt t="474618" x="7321550" y="3803650"/>
          <p14:tracePt t="474626" x="7340600" y="3803650"/>
          <p14:tracePt t="474636" x="7366000" y="3803650"/>
          <p14:tracePt t="474656" x="7378700" y="3810000"/>
          <p14:tracePt t="474669" x="7404100" y="3829050"/>
          <p14:tracePt t="474688" x="7429500" y="3848100"/>
          <p14:tracePt t="474701" x="7435850" y="3860800"/>
          <p14:tracePt t="474718" x="7448550" y="3873500"/>
          <p14:tracePt t="474735" x="7448550" y="3886200"/>
          <p14:tracePt t="474753" x="7448550" y="3898900"/>
          <p14:tracePt t="474768" x="7448550" y="3905250"/>
          <p14:tracePt t="474785" x="7448550" y="3911600"/>
          <p14:tracePt t="476542" x="7442200" y="3937000"/>
          <p14:tracePt t="476549" x="7372350" y="3975100"/>
          <p14:tracePt t="476556" x="7283450" y="4025900"/>
          <p14:tracePt t="476570" x="7175500" y="4083050"/>
          <p14:tracePt t="476585" x="6965950" y="4203700"/>
          <p14:tracePt t="476603" x="6699250" y="4292600"/>
          <p14:tracePt t="476618" x="6419850" y="4381500"/>
          <p14:tracePt t="476632" x="6089650" y="4476750"/>
          <p14:tracePt t="476638" x="5943600" y="4514850"/>
          <p14:tracePt t="476652" x="5803900" y="4527550"/>
          <p14:tracePt t="476671" x="5416550" y="4527550"/>
          <p14:tracePt t="476687" x="5219700" y="4527550"/>
          <p14:tracePt t="476693" x="5143500" y="4527550"/>
          <p14:tracePt t="476702" x="5099050" y="4527550"/>
          <p14:tracePt t="476718" x="5035550" y="4527550"/>
          <p14:tracePt t="476735" x="4991100" y="4527550"/>
          <p14:tracePt t="476752" x="4933950" y="4533900"/>
          <p14:tracePt t="476768" x="4870450" y="4533900"/>
          <p14:tracePt t="476785" x="4800600" y="4533900"/>
          <p14:tracePt t="476802" x="4743450" y="4533900"/>
          <p14:tracePt t="476818" x="4673600" y="4533900"/>
          <p14:tracePt t="476835" x="4572000" y="4533900"/>
          <p14:tracePt t="476852" x="4445000" y="4533900"/>
          <p14:tracePt t="476859" x="4343400" y="4546600"/>
          <p14:tracePt t="476868" x="4305300" y="4552950"/>
          <p14:tracePt t="476879" x="4286250" y="4552950"/>
          <p14:tracePt t="476892" x="4273550" y="4565650"/>
          <p14:tracePt t="476973" x="4267200" y="4565650"/>
          <p14:tracePt t="476982" x="4248150" y="4565650"/>
          <p14:tracePt t="476988" x="4229100" y="4572000"/>
          <p14:tracePt t="477002" x="4203700" y="4572000"/>
          <p14:tracePt t="477018" x="4146550" y="4578350"/>
          <p14:tracePt t="477036" x="4000500" y="4578350"/>
          <p14:tracePt t="477051" x="3949700" y="4584700"/>
          <p14:tracePt t="477068" x="3797300" y="4603750"/>
          <p14:tracePt t="477086" x="3740150" y="4597400"/>
          <p14:tracePt t="477102" x="3727450" y="4597400"/>
          <p14:tracePt t="477151" x="3721100" y="4597400"/>
          <p14:tracePt t="477172" x="3670300" y="4597400"/>
          <p14:tracePt t="477187" x="3638550" y="4597400"/>
          <p14:tracePt t="477202" x="3568700" y="4597400"/>
          <p14:tracePt t="477218" x="3505200" y="4597400"/>
          <p14:tracePt t="477235" x="3435350" y="4597400"/>
          <p14:tracePt t="477237" x="3390900" y="4597400"/>
          <p14:tracePt t="477251" x="3352800" y="4597400"/>
          <p14:tracePt t="477253" x="3314700" y="4597400"/>
          <p14:tracePt t="477268" x="3238500" y="4597400"/>
          <p14:tracePt t="477285" x="3175000" y="4603750"/>
          <p14:tracePt t="477301" x="3124200" y="4603750"/>
          <p14:tracePt t="477318" x="3092450" y="4603750"/>
          <p14:tracePt t="477335" x="3054350" y="4603750"/>
          <p14:tracePt t="477352" x="3022600" y="4603750"/>
          <p14:tracePt t="477372" x="2997200" y="4616450"/>
          <p14:tracePt t="477385" x="2990850" y="4622800"/>
          <p14:tracePt t="477438" x="2978150" y="4622800"/>
          <p14:tracePt t="477452" x="2965450" y="4622800"/>
          <p14:tracePt t="477468" x="2952750" y="4622800"/>
          <p14:tracePt t="477488" x="2933700" y="4622800"/>
          <p14:tracePt t="477504" x="2927350" y="4622800"/>
          <p14:tracePt t="477520" x="2914650" y="4622800"/>
          <p14:tracePt t="477535" x="2895600" y="4629150"/>
          <p14:tracePt t="477551" x="2857500" y="4648200"/>
          <p14:tracePt t="477568" x="2825750" y="4654550"/>
          <p14:tracePt t="477572" x="2819400" y="4660900"/>
          <p14:tracePt t="477585" x="2813050" y="4660900"/>
          <p14:tracePt t="477701" x="2806700" y="4660900"/>
          <p14:tracePt t="477720" x="2800350" y="4660900"/>
          <p14:tracePt t="477725" x="2787650" y="4635500"/>
          <p14:tracePt t="477735" x="2781300" y="4622800"/>
          <p14:tracePt t="477753" x="2768600" y="4610100"/>
          <p14:tracePt t="477937" x="2762250" y="4610100"/>
          <p14:tracePt t="477943" x="2749550" y="4610100"/>
          <p14:tracePt t="477951" x="2730500" y="4610100"/>
          <p14:tracePt t="477968" x="2679700" y="4610100"/>
          <p14:tracePt t="477985" x="2616200" y="4629150"/>
          <p14:tracePt t="477987" x="2590800" y="4629150"/>
          <p14:tracePt t="478001" x="2552700" y="4629150"/>
          <p14:tracePt t="478018" x="2476500" y="4648200"/>
          <p14:tracePt t="478035" x="2362200" y="4660900"/>
          <p14:tracePt t="478038" x="2292350" y="4667250"/>
          <p14:tracePt t="478052" x="2216150" y="4673600"/>
          <p14:tracePt t="478054" x="2133600" y="4673600"/>
          <p14:tracePt t="478070" x="1993900" y="4673600"/>
          <p14:tracePt t="478085" x="1854200" y="4686300"/>
          <p14:tracePt t="478101" x="1714500" y="4686300"/>
          <p14:tracePt t="478118" x="1581150" y="4686300"/>
          <p14:tracePt t="478136" x="1454150" y="4686300"/>
          <p14:tracePt t="478152" x="1371600" y="4686300"/>
          <p14:tracePt t="478171" x="1333500" y="4692650"/>
          <p14:tracePt t="478301" x="1358900" y="4686300"/>
          <p14:tracePt t="478314" x="1409700" y="4686300"/>
          <p14:tracePt t="478318" x="1479550" y="4686300"/>
          <p14:tracePt t="478335" x="1670050" y="4686300"/>
          <p14:tracePt t="478352" x="1885950" y="4686300"/>
          <p14:tracePt t="478357" x="2000250" y="4686300"/>
          <p14:tracePt t="478368" x="2139950" y="4686300"/>
          <p14:tracePt t="478380" x="2406650" y="4679950"/>
          <p14:tracePt t="478388" x="2546350" y="4679950"/>
          <p14:tracePt t="478403" x="2679700" y="4679950"/>
          <p14:tracePt t="478418" x="2901950" y="4679950"/>
          <p14:tracePt t="478437" x="3067050" y="4679950"/>
          <p14:tracePt t="478488" x="3073400" y="4679950"/>
          <p14:tracePt t="478502" x="3098800" y="4679950"/>
          <p14:tracePt t="478518" x="3130550" y="4679950"/>
          <p14:tracePt t="478535" x="3168650" y="4679950"/>
          <p14:tracePt t="478551" x="3232150" y="4679950"/>
          <p14:tracePt t="478568" x="3321050" y="4679950"/>
          <p14:tracePt t="478585" x="3422650" y="4679950"/>
          <p14:tracePt t="478601" x="3467100" y="4679950"/>
          <p14:tracePt t="478702" x="3467100" y="4686300"/>
          <p14:tracePt t="478751" x="3460750" y="4686300"/>
          <p14:tracePt t="478757" x="3454400" y="4686300"/>
          <p14:tracePt t="478768" x="3441700" y="4686300"/>
          <p14:tracePt t="478785" x="3422650" y="4686300"/>
          <p14:tracePt t="478802" x="3397250" y="4686300"/>
          <p14:tracePt t="478818" x="3365500" y="4686300"/>
          <p14:tracePt t="478837" x="3308350" y="4686300"/>
          <p14:tracePt t="478851" x="3282950" y="4686300"/>
          <p14:tracePt t="478868" x="3194050" y="4686300"/>
          <p14:tracePt t="478882" x="3175000" y="4686300"/>
          <p14:tracePt t="478888" x="3155950" y="4686300"/>
          <p14:tracePt t="478901" x="3143250" y="4686300"/>
          <p14:tracePt t="479108" x="3162300" y="4686300"/>
          <p14:tracePt t="479117" x="3187700" y="4686300"/>
          <p14:tracePt t="479129" x="3213100" y="4686300"/>
          <p14:tracePt t="479135" x="3225800" y="4686300"/>
          <p14:tracePt t="479156" x="3289300" y="4686300"/>
          <p14:tracePt t="479168" x="3340100" y="4686300"/>
          <p14:tracePt t="479188" x="3390900" y="4686300"/>
          <p14:tracePt t="479201" x="3441700" y="4686300"/>
          <p14:tracePt t="479220" x="3536950" y="4686300"/>
          <p14:tracePt t="479235" x="3562350" y="4686300"/>
          <p14:tracePt t="479253" x="3632200" y="4686300"/>
          <p14:tracePt t="479268" x="3651250" y="4686300"/>
          <p14:tracePt t="479358" x="3651250" y="4679950"/>
          <p14:tracePt t="479375" x="3638550" y="4679950"/>
          <p14:tracePt t="479381" x="3613150" y="4679950"/>
          <p14:tracePt t="479389" x="3581400" y="4679950"/>
          <p14:tracePt t="479401" x="3549650" y="4679950"/>
          <p14:tracePt t="479418" x="3486150" y="4679950"/>
          <p14:tracePt t="479424" x="3460750" y="4679950"/>
          <p14:tracePt t="479436" x="3403600" y="4679950"/>
          <p14:tracePt t="479452" x="3384550" y="4679950"/>
          <p14:tracePt t="479468" x="3327400" y="4679950"/>
          <p14:tracePt t="479485" x="3321050" y="4679950"/>
          <p14:tracePt t="479612" x="3333750" y="4679950"/>
          <p14:tracePt t="479626" x="3371850" y="4679950"/>
          <p14:tracePt t="479629" x="3403600" y="4679950"/>
          <p14:tracePt t="479636" x="3448050" y="4679950"/>
          <p14:tracePt t="479652" x="3492500" y="4679950"/>
          <p14:tracePt t="479671" x="3594100" y="4673600"/>
          <p14:tracePt t="479689" x="3638550" y="4673600"/>
          <p14:tracePt t="479701" x="3644900" y="4673600"/>
          <p14:tracePt t="479754" x="3638550" y="4673600"/>
          <p14:tracePt t="479768" x="3575050" y="4679950"/>
          <p14:tracePt t="479785" x="3505200" y="4686300"/>
          <p14:tracePt t="479802" x="3441700" y="4692650"/>
          <p14:tracePt t="479805" x="3397250" y="4692650"/>
          <p14:tracePt t="479819" x="3352800" y="4692650"/>
          <p14:tracePt t="479835" x="3257550" y="4692650"/>
          <p14:tracePt t="479851" x="3194050" y="4692650"/>
          <p14:tracePt t="479857" x="3175000" y="4692650"/>
          <p14:tracePt t="479868" x="3168650" y="4692650"/>
          <p14:tracePt t="479924" x="3181350" y="4692650"/>
          <p14:tracePt t="479936" x="3206750" y="4692650"/>
          <p14:tracePt t="479951" x="3276600" y="4692650"/>
          <p14:tracePt t="479968" x="3378200" y="4692650"/>
          <p14:tracePt t="479985" x="3492500" y="4692650"/>
          <p14:tracePt t="480004" x="3587750" y="4686300"/>
          <p14:tracePt t="480018" x="3651250" y="4686300"/>
          <p14:tracePt t="480035" x="3670300" y="4686300"/>
          <p14:tracePt t="480341" x="3676650" y="4686300"/>
          <p14:tracePt t="480350" x="3683000" y="4686300"/>
          <p14:tracePt t="480356" x="3689350" y="4686300"/>
          <p14:tracePt t="480372" x="3702050" y="4679950"/>
          <p14:tracePt t="480385" x="3708400" y="4673600"/>
          <p14:tracePt t="483796" x="3708400" y="4686300"/>
          <p14:tracePt t="483804" x="3708400" y="4692650"/>
          <p14:tracePt t="483824" x="3708400" y="4718050"/>
          <p14:tracePt t="483835" x="3708400" y="4730750"/>
          <p14:tracePt t="483852" x="3708400" y="4762500"/>
          <p14:tracePt t="483868" x="3695700" y="4800600"/>
          <p14:tracePt t="483879" x="3689350" y="4813300"/>
          <p14:tracePt t="483895" x="3676650" y="4832350"/>
          <p14:tracePt t="483912" x="3657600" y="4857750"/>
          <p14:tracePt t="483919" x="3651250" y="4870450"/>
          <p14:tracePt t="483938" x="3638550" y="4876800"/>
          <p14:tracePt t="484148" x="3632200" y="4876800"/>
          <p14:tracePt t="484236" x="3638550" y="4876800"/>
          <p14:tracePt t="484262" x="3644900" y="4876800"/>
          <p14:tracePt t="484285" x="3651250" y="4876800"/>
          <p14:tracePt t="484357" x="3663950" y="4864100"/>
          <p14:tracePt t="484365" x="3689350" y="4845050"/>
          <p14:tracePt t="484375" x="3714750" y="4832350"/>
          <p14:tracePt t="484381" x="3746500" y="4826000"/>
          <p14:tracePt t="484405" x="3803650" y="4806950"/>
          <p14:tracePt t="484418" x="3810000" y="4800600"/>
          <p14:tracePt t="484438" x="3822700" y="4794250"/>
          <p14:tracePt t="485300" x="3816350" y="4794250"/>
          <p14:tracePt t="485325" x="3810000" y="4794250"/>
          <p14:tracePt t="485333" x="3797300" y="4794250"/>
          <p14:tracePt t="485342" x="3790950" y="4794250"/>
          <p14:tracePt t="485352" x="3784600" y="4794250"/>
          <p14:tracePt t="485373" x="3771900" y="4794250"/>
          <p14:tracePt t="485386" x="3752850" y="4794250"/>
          <p14:tracePt t="485402" x="3721100" y="4794250"/>
          <p14:tracePt t="485405" x="3708400" y="4794250"/>
          <p14:tracePt t="485418" x="3683000" y="4794250"/>
          <p14:tracePt t="485436" x="3638550" y="4794250"/>
          <p14:tracePt t="485454" x="3632200" y="4794250"/>
          <p14:tracePt t="485504" x="3644900" y="4794250"/>
          <p14:tracePt t="485509" x="3676650" y="4794250"/>
          <p14:tracePt t="485518" x="3714750" y="4794250"/>
          <p14:tracePt t="485535" x="3797300" y="4762500"/>
          <p14:tracePt t="485551" x="3873500" y="4743450"/>
          <p14:tracePt t="485568" x="3930650" y="4718050"/>
          <p14:tracePt t="485585" x="4000500" y="4711700"/>
          <p14:tracePt t="485602" x="4057650" y="4711700"/>
          <p14:tracePt t="485606" x="4095750" y="4711700"/>
          <p14:tracePt t="485619" x="4121150" y="4711700"/>
          <p14:tracePt t="485633" x="4171950" y="4705350"/>
          <p14:tracePt t="485640" x="4203700" y="4705350"/>
          <p14:tracePt t="485652" x="4222750" y="4705350"/>
          <p14:tracePt t="485672" x="4267200" y="4705350"/>
          <p14:tracePt t="485687" x="4292600" y="4705350"/>
          <p14:tracePt t="485702" x="4324350" y="4705350"/>
          <p14:tracePt t="485718" x="4349750" y="4705350"/>
          <p14:tracePt t="485735" x="4375150" y="4705350"/>
          <p14:tracePt t="485753" x="4406900" y="4705350"/>
          <p14:tracePt t="485761" x="4413250" y="4705350"/>
          <p14:tracePt t="485768" x="4432300" y="4705350"/>
          <p14:tracePt t="485785" x="4451350" y="4705350"/>
          <p14:tracePt t="485871" x="4445000" y="4705350"/>
          <p14:tracePt t="485879" x="4438650" y="4705350"/>
          <p14:tracePt t="485890" x="4432300" y="4705350"/>
          <p14:tracePt t="485904" x="4406900" y="4699000"/>
          <p14:tracePt t="485919" x="4362450" y="4686300"/>
          <p14:tracePt t="485940" x="4318000" y="4673600"/>
          <p14:tracePt t="485944" x="4298950" y="4667250"/>
          <p14:tracePt t="485951" x="4292600" y="4660900"/>
          <p14:tracePt t="485968" x="4292600" y="4654550"/>
          <p14:tracePt t="486003" x="4330700" y="4635500"/>
          <p14:tracePt t="486007" x="4362450" y="4629150"/>
          <p14:tracePt t="486018" x="4394200" y="4622800"/>
          <p14:tracePt t="486035" x="4470400" y="4616450"/>
          <p14:tracePt t="486038" x="4508500" y="4616450"/>
          <p14:tracePt t="486052" x="4540250" y="4616450"/>
          <p14:tracePt t="486068" x="4603750" y="4616450"/>
          <p14:tracePt t="486085" x="4616450" y="4616450"/>
          <p14:tracePt t="486102" x="4616450" y="4641850"/>
          <p14:tracePt t="486118" x="4616450" y="4686300"/>
          <p14:tracePt t="486132" x="4603750" y="4711700"/>
          <p14:tracePt t="486152" x="4572000" y="4718050"/>
          <p14:tracePt t="486157" x="4565650" y="4724400"/>
          <p14:tracePt t="486170" x="4546600" y="4724400"/>
          <p14:tracePt t="486187" x="4521200" y="4724400"/>
          <p14:tracePt t="486193" x="4508500" y="4724400"/>
          <p14:tracePt t="486201" x="4489450" y="4724400"/>
          <p14:tracePt t="486219" x="4451350" y="4724400"/>
          <p14:tracePt t="486235" x="4432300" y="4724400"/>
          <p14:tracePt t="486253" x="4419600" y="4718050"/>
          <p14:tracePt t="486548" x="4413250" y="4718050"/>
          <p14:tracePt t="486570" x="4400550" y="4711700"/>
          <p14:tracePt t="486577" x="4394200" y="4711700"/>
          <p14:tracePt t="486585" x="4387850" y="4711700"/>
          <p14:tracePt t="486636" x="4387850" y="4705350"/>
          <p14:tracePt t="486657" x="4375150" y="4705350"/>
          <p14:tracePt t="486670" x="4362450" y="4705350"/>
          <p14:tracePt t="486687" x="4349750" y="4692650"/>
          <p14:tracePt t="486701" x="4343400" y="4686300"/>
          <p14:tracePt t="486735" x="4343400" y="4667250"/>
          <p14:tracePt t="486754" x="4343400" y="4629150"/>
          <p14:tracePt t="486764" x="4343400" y="4597400"/>
          <p14:tracePt t="486773" x="4349750" y="4591050"/>
          <p14:tracePt t="486785" x="4349750" y="4584700"/>
          <p14:tracePt t="486802" x="4356100" y="4578350"/>
          <p14:tracePt t="486818" x="4368800" y="4578350"/>
          <p14:tracePt t="486840" x="4438650" y="4578350"/>
          <p14:tracePt t="486852" x="4476750" y="4578350"/>
          <p14:tracePt t="486868" x="4591050" y="4578350"/>
          <p14:tracePt t="486880" x="4622800" y="4578350"/>
          <p14:tracePt t="486896" x="4673600" y="4578350"/>
          <p14:tracePt t="486902" x="4692650" y="4578350"/>
          <p14:tracePt t="486918" x="4711700" y="4578350"/>
          <p14:tracePt t="486938" x="4730750" y="4591050"/>
          <p14:tracePt t="486951" x="4749800" y="4616450"/>
          <p14:tracePt t="486971" x="4756150" y="4648200"/>
          <p14:tracePt t="486974" x="4756150" y="4660900"/>
          <p14:tracePt t="486985" x="4756150" y="4679950"/>
          <p14:tracePt t="487002" x="4756150" y="4705350"/>
          <p14:tracePt t="487018" x="4756150" y="4718050"/>
          <p14:tracePt t="487035" x="4756150" y="4730750"/>
          <p14:tracePt t="487038" x="4756150" y="4737100"/>
          <p14:tracePt t="487051" x="4737100" y="4737100"/>
          <p14:tracePt t="487053" x="4724400" y="4743450"/>
          <p14:tracePt t="487068" x="4679950" y="4749800"/>
          <p14:tracePt t="487085" x="4629150" y="4762500"/>
          <p14:tracePt t="487101" x="4578350" y="4775200"/>
          <p14:tracePt t="487118" x="4533900" y="4775200"/>
          <p14:tracePt t="487135" x="4502150" y="4781550"/>
          <p14:tracePt t="487152" x="4483100" y="4781550"/>
          <p14:tracePt t="487172" x="4470400" y="4781550"/>
          <p14:tracePt t="487249" x="4464050" y="4781550"/>
          <p14:tracePt t="487269" x="4457700" y="4781550"/>
          <p14:tracePt t="488377" x="4406900" y="4781550"/>
          <p14:tracePt t="488382" x="4330700" y="4781550"/>
          <p14:tracePt t="488388" x="4248150" y="4781550"/>
          <p14:tracePt t="488402" x="4146550" y="4781550"/>
          <p14:tracePt t="488418" x="3924300" y="4781550"/>
          <p14:tracePt t="488422" x="3784600" y="4781550"/>
          <p14:tracePt t="488437" x="3517900" y="4781550"/>
          <p14:tracePt t="488452" x="3378200" y="4781550"/>
          <p14:tracePt t="488468" x="3016250" y="4781550"/>
          <p14:tracePt t="488485" x="2806700" y="4781550"/>
          <p14:tracePt t="488501" x="2635250" y="4775200"/>
          <p14:tracePt t="488518" x="2508250" y="4762500"/>
          <p14:tracePt t="488535" x="2413000" y="4749800"/>
          <p14:tracePt t="488541" x="2355850" y="4743450"/>
          <p14:tracePt t="488552" x="2311400" y="4743450"/>
          <p14:tracePt t="488570" x="2197100" y="4743450"/>
          <p14:tracePt t="488575" x="2139950" y="4743450"/>
          <p14:tracePt t="488585" x="2076450" y="4743450"/>
          <p14:tracePt t="488602" x="1962150" y="4743450"/>
          <p14:tracePt t="488606" x="1905000" y="4743450"/>
          <p14:tracePt t="488618" x="1854200" y="4743450"/>
          <p14:tracePt t="488627" x="1797050" y="4743450"/>
          <p14:tracePt t="488631" x="1746250" y="4743450"/>
          <p14:tracePt t="488640" x="1695450" y="4743450"/>
          <p14:tracePt t="488652" x="1638300" y="4743450"/>
          <p14:tracePt t="488672" x="1517650" y="4743450"/>
          <p14:tracePt t="488679" x="1492250" y="4743450"/>
          <p14:tracePt t="488692" x="1454150" y="4743450"/>
          <p14:tracePt t="488701" x="1447800" y="4743450"/>
          <p14:tracePt t="488718" x="1428750" y="4743450"/>
          <p14:tracePt t="488736" x="1422400" y="4743450"/>
          <p14:tracePt t="488739" x="1416050" y="4743450"/>
          <p14:tracePt t="488753" x="1403350" y="4737100"/>
          <p14:tracePt t="488768" x="1365250" y="4724400"/>
          <p14:tracePt t="488785" x="1295400" y="4705350"/>
          <p14:tracePt t="488802" x="1231900" y="4679950"/>
          <p14:tracePt t="488821" x="1123950" y="4667250"/>
          <p14:tracePt t="488835" x="1092200" y="4667250"/>
          <p14:tracePt t="488852" x="1041400" y="4660900"/>
          <p14:tracePt t="488872" x="996950" y="4641850"/>
          <p14:tracePt t="488877" x="990600" y="4641850"/>
          <p14:tracePt t="488885" x="990600" y="4635500"/>
          <p14:tracePt t="488945" x="990600" y="4629150"/>
          <p14:tracePt t="488950" x="990600" y="4622800"/>
          <p14:tracePt t="488955" x="990600" y="4603750"/>
          <p14:tracePt t="488968" x="990600" y="4591050"/>
          <p14:tracePt t="488985" x="990600" y="4584700"/>
          <p14:tracePt t="489001" x="996950" y="4584700"/>
          <p14:tracePt t="489018" x="996950" y="4578350"/>
          <p14:tracePt t="489035" x="1009650" y="4565650"/>
          <p14:tracePt t="489052" x="1022350" y="4540250"/>
          <p14:tracePt t="489055" x="1035050" y="4533900"/>
          <p14:tracePt t="489066" x="1035050" y="4527550"/>
          <p14:tracePt t="489071" x="1035050" y="4514850"/>
          <p14:tracePt t="489085" x="1041400" y="4514850"/>
          <p14:tracePt t="489138" x="1054100" y="4514850"/>
          <p14:tracePt t="489151" x="1092200" y="4514850"/>
          <p14:tracePt t="489170" x="1130300" y="4514850"/>
          <p14:tracePt t="489187" x="1149350" y="4514850"/>
          <p14:tracePt t="489429" x="1130300" y="4508500"/>
          <p14:tracePt t="489441" x="1123950" y="4502150"/>
          <p14:tracePt t="489451" x="1111250" y="4502150"/>
          <p14:tracePt t="489468" x="1085850" y="4489450"/>
          <p14:tracePt t="489488" x="1073150" y="4483100"/>
          <p14:tracePt t="489503" x="1054100" y="4470400"/>
          <p14:tracePt t="489518" x="1035050" y="4457700"/>
          <p14:tracePt t="489535" x="1009650" y="4438650"/>
          <p14:tracePt t="489551" x="990600" y="4413250"/>
          <p14:tracePt t="489568" x="984250" y="4387850"/>
          <p14:tracePt t="489585" x="984250" y="4356100"/>
          <p14:tracePt t="489588" x="971550" y="4330700"/>
          <p14:tracePt t="489602" x="971550" y="4305300"/>
          <p14:tracePt t="489618" x="958850" y="4273550"/>
          <p14:tracePt t="489640" x="952500" y="4254500"/>
          <p14:tracePt t="489654" x="946150" y="4248150"/>
          <p14:tracePt t="489668" x="958850" y="4229100"/>
          <p14:tracePt t="489689" x="977900" y="4203700"/>
          <p14:tracePt t="489704" x="1009650" y="4184650"/>
          <p14:tracePt t="489710" x="1028700" y="4171950"/>
          <p14:tracePt t="489720" x="1047750" y="4171950"/>
          <p14:tracePt t="489735" x="1079500" y="4159250"/>
          <p14:tracePt t="489754" x="1130300" y="4152900"/>
          <p14:tracePt t="489768" x="1174750" y="4140200"/>
          <p14:tracePt t="489787" x="1231900" y="4133850"/>
          <p14:tracePt t="489802" x="1244600" y="4133850"/>
          <p14:tracePt t="489818" x="1276350" y="4133850"/>
          <p14:tracePt t="489835" x="1308100" y="4133850"/>
          <p14:tracePt t="489841" x="1320800" y="4146550"/>
          <p14:tracePt t="489851" x="1327150" y="4146550"/>
          <p14:tracePt t="489868" x="1346200" y="4159250"/>
          <p14:tracePt t="489888" x="1358900" y="4159250"/>
          <p14:tracePt t="489901" x="1358900" y="4178300"/>
          <p14:tracePt t="489918" x="1365250" y="4203700"/>
          <p14:tracePt t="489937" x="1365250" y="4229100"/>
          <p14:tracePt t="489951" x="1365250" y="4254500"/>
          <p14:tracePt t="489969" x="1377950" y="4286250"/>
          <p14:tracePt t="489985" x="1377950" y="4318000"/>
          <p14:tracePt t="490002" x="1377950" y="4343400"/>
          <p14:tracePt t="490003" x="1377950" y="4356100"/>
          <p14:tracePt t="490018" x="1377950" y="4362450"/>
          <p14:tracePt t="490035" x="1377950" y="4381500"/>
          <p14:tracePt t="490038" x="1365250" y="4400550"/>
          <p14:tracePt t="490052" x="1352550" y="4413250"/>
          <p14:tracePt t="490069" x="1339850" y="4457700"/>
          <p14:tracePt t="490085" x="1333500" y="4476750"/>
          <p14:tracePt t="490141" x="1327150" y="4483100"/>
          <p14:tracePt t="490153" x="1314450" y="4489450"/>
          <p14:tracePt t="490169" x="1301750" y="4489450"/>
          <p14:tracePt t="490188" x="1289050" y="4495800"/>
          <p14:tracePt t="490200" x="1282700" y="4495800"/>
          <p14:tracePt t="490421" x="1276350" y="4495800"/>
          <p14:tracePt t="490508" x="1270000" y="4495800"/>
          <p14:tracePt t="490517" x="1263650" y="4495800"/>
          <p14:tracePt t="490535" x="1257300" y="4495800"/>
          <p14:tracePt t="490789" x="1250950" y="4495800"/>
          <p14:tracePt t="490798" x="1238250" y="4495800"/>
          <p14:tracePt t="490804" x="1225550" y="4495800"/>
          <p14:tracePt t="490818" x="1212850" y="4495800"/>
          <p14:tracePt t="490836" x="1174750" y="4502150"/>
          <p14:tracePt t="490853" x="1149350" y="4502150"/>
          <p14:tracePt t="490868" x="1130300" y="4502150"/>
          <p14:tracePt t="490885" x="1098550" y="4502150"/>
          <p14:tracePt t="490902" x="1085850" y="4502150"/>
          <p14:tracePt t="490919" x="1079500" y="4483100"/>
          <p14:tracePt t="490939" x="1060450" y="4451350"/>
          <p14:tracePt t="490951" x="1054100" y="4432300"/>
          <p14:tracePt t="490968" x="1047750" y="4425950"/>
          <p14:tracePt t="490985" x="1047750" y="4406900"/>
          <p14:tracePt t="491003" x="1047750" y="4381500"/>
          <p14:tracePt t="491005" x="1047750" y="4368800"/>
          <p14:tracePt t="491018" x="1047750" y="4349750"/>
          <p14:tracePt t="491035" x="1047750" y="4311650"/>
          <p14:tracePt t="491038" x="1047750" y="4298950"/>
          <p14:tracePt t="491052" x="1047750" y="4279900"/>
          <p14:tracePt t="491068" x="1047750" y="4254500"/>
          <p14:tracePt t="491085" x="1060450" y="4241800"/>
          <p14:tracePt t="491093" x="1066800" y="4229100"/>
          <p14:tracePt t="491102" x="1073150" y="4216400"/>
          <p14:tracePt t="491107" x="1079500" y="4203700"/>
          <p14:tracePt t="491118" x="1092200" y="4197350"/>
          <p14:tracePt t="491129" x="1098550" y="4184650"/>
          <p14:tracePt t="491135" x="1111250" y="4178300"/>
          <p14:tracePt t="491139" x="1117600" y="4171950"/>
          <p14:tracePt t="491153" x="1130300" y="4165600"/>
          <p14:tracePt t="491168" x="1136650" y="4165600"/>
          <p14:tracePt t="491188" x="1149350" y="4165600"/>
          <p14:tracePt t="491196" x="1174750" y="4152900"/>
          <p14:tracePt t="491218" x="1219200" y="4140200"/>
          <p14:tracePt t="491222" x="1250950" y="4140200"/>
          <p14:tracePt t="491236" x="1289050" y="4140200"/>
          <p14:tracePt t="491252" x="1377950" y="4140200"/>
          <p14:tracePt t="491268" x="1422400" y="4146550"/>
          <p14:tracePt t="491285" x="1428750" y="4146550"/>
          <p14:tracePt t="491318" x="1435100" y="4146550"/>
          <p14:tracePt t="491380" x="1441450" y="4146550"/>
          <p14:tracePt t="491391" x="1454150" y="4159250"/>
          <p14:tracePt t="491401" x="1460500" y="4171950"/>
          <p14:tracePt t="491419" x="1466850" y="4197350"/>
          <p14:tracePt t="491438" x="1466850" y="4203700"/>
          <p14:tracePt t="491451" x="1466850" y="4210050"/>
          <p14:tracePt t="491468" x="1466850" y="4229100"/>
          <p14:tracePt t="491486" x="1466850" y="4254500"/>
          <p14:tracePt t="491503" x="1466850" y="4279900"/>
          <p14:tracePt t="491518" x="1466850" y="4311650"/>
          <p14:tracePt t="491535" x="1466850" y="4330700"/>
          <p14:tracePt t="491552" x="1466850" y="4337050"/>
          <p14:tracePt t="491568" x="1466850" y="4343400"/>
          <p14:tracePt t="491585" x="1466850" y="4362450"/>
          <p14:tracePt t="491602" x="1466850" y="4387850"/>
          <p14:tracePt t="491618" x="1466850" y="4419600"/>
          <p14:tracePt t="491626" x="1466850" y="4432300"/>
          <p14:tracePt t="491629" x="1466850" y="4451350"/>
          <p14:tracePt t="491652" x="1460500" y="4464050"/>
          <p14:tracePt t="491670" x="1454150" y="4476750"/>
          <p14:tracePt t="491688" x="1454150" y="4489450"/>
          <p14:tracePt t="491701" x="1435100" y="4495800"/>
          <p14:tracePt t="491718" x="1416050" y="4508500"/>
          <p14:tracePt t="491735" x="1390650" y="4514850"/>
          <p14:tracePt t="491742" x="1377950" y="4514850"/>
          <p14:tracePt t="491756" x="1358900" y="4527550"/>
          <p14:tracePt t="491764" x="1352550" y="4527550"/>
          <p14:tracePt t="491785" x="1346200" y="4527550"/>
          <p14:tracePt t="491936" x="1339850" y="4527550"/>
          <p14:tracePt t="495342" x="1352550" y="4527550"/>
          <p14:tracePt t="495350" x="1428750" y="4527550"/>
          <p14:tracePt t="495356" x="1543050" y="4521200"/>
          <p14:tracePt t="495368" x="1644650" y="4521200"/>
          <p14:tracePt t="495376" x="1752600" y="4527550"/>
          <p14:tracePt t="495380" x="1854200" y="4540250"/>
          <p14:tracePt t="495402" x="2063750" y="4572000"/>
          <p14:tracePt t="495406" x="2171700" y="4597400"/>
          <p14:tracePt t="495422" x="2368550" y="4635500"/>
          <p14:tracePt t="495439" x="2520950" y="4686300"/>
          <p14:tracePt t="495452" x="2590800" y="4705350"/>
          <p14:tracePt t="495468" x="2698750" y="4743450"/>
          <p14:tracePt t="495489" x="2717800" y="4749800"/>
          <p14:tracePt t="495492" x="2724150" y="4756150"/>
          <p14:tracePt t="495591" x="2730500" y="4762500"/>
          <p14:tracePt t="495597" x="2736850" y="4775200"/>
          <p14:tracePt t="495606" x="2768600" y="4794250"/>
          <p14:tracePt t="495621" x="2838450" y="4819650"/>
          <p14:tracePt t="495635" x="2895600" y="4819650"/>
          <p14:tracePt t="495654" x="3048000" y="4813300"/>
          <p14:tracePt t="495671" x="3124200" y="4800600"/>
          <p14:tracePt t="495689" x="3187700" y="4787900"/>
          <p14:tracePt t="495702" x="3238500" y="4781550"/>
          <p14:tracePt t="495707" x="3276600" y="4781550"/>
          <p14:tracePt t="495720" x="3295650" y="4775200"/>
          <p14:tracePt t="495735" x="3384550" y="4768850"/>
          <p14:tracePt t="495753" x="3479800" y="4762500"/>
          <p14:tracePt t="495768" x="3575050" y="4749800"/>
          <p14:tracePt t="495785" x="3657600" y="4743450"/>
          <p14:tracePt t="495802" x="3733800" y="4743450"/>
          <p14:tracePt t="495804" x="3765550" y="4743450"/>
          <p14:tracePt t="495818" x="3797300" y="4743450"/>
          <p14:tracePt t="495835" x="3873500" y="4743450"/>
          <p14:tracePt t="495841" x="3905250" y="4743450"/>
          <p14:tracePt t="495852" x="3937000" y="4749800"/>
          <p14:tracePt t="495868" x="3987800" y="4749800"/>
          <p14:tracePt t="495901" x="3975100" y="4743450"/>
          <p14:tracePt t="495909" x="3956050" y="4737100"/>
          <p14:tracePt t="495918" x="3917950" y="4737100"/>
          <p14:tracePt t="495937" x="3829050" y="4718050"/>
          <p14:tracePt t="495945" x="3771900" y="4711700"/>
          <p14:tracePt t="495948" x="3714750" y="4705350"/>
          <p14:tracePt t="495968" x="3606800" y="4692650"/>
          <p14:tracePt t="495985" x="3486150" y="4692650"/>
          <p14:tracePt t="496001" x="3384550" y="4692650"/>
          <p14:tracePt t="496003" x="3352800" y="4692650"/>
          <p14:tracePt t="496018" x="3327400" y="4686300"/>
          <p14:tracePt t="496035" x="3308350" y="4686300"/>
          <p14:tracePt t="496039" x="3308350" y="4679950"/>
          <p14:tracePt t="496052" x="3302000" y="4679950"/>
          <p14:tracePt t="496141" x="3295650" y="4679950"/>
          <p14:tracePt t="496149" x="3276600" y="4679950"/>
          <p14:tracePt t="496171" x="3244850" y="4679950"/>
          <p14:tracePt t="496187" x="3219450" y="4679950"/>
          <p14:tracePt t="496193" x="3200400" y="4679950"/>
          <p14:tracePt t="496204" x="3175000" y="4679950"/>
          <p14:tracePt t="496218" x="3162300" y="4679950"/>
          <p14:tracePt t="496235" x="3155950" y="4679950"/>
          <p14:tracePt t="496314" x="3168650" y="4679950"/>
          <p14:tracePt t="496322" x="3225800" y="4679950"/>
          <p14:tracePt t="496335" x="3321050" y="4660900"/>
          <p14:tracePt t="496352" x="3473450" y="4660900"/>
          <p14:tracePt t="496361" x="3556000" y="4667250"/>
          <p14:tracePt t="496372" x="3632200" y="4667250"/>
          <p14:tracePt t="496385" x="3771900" y="4667250"/>
          <p14:tracePt t="496406" x="3848100" y="4667250"/>
          <p14:tracePt t="496409" x="3867150" y="4667250"/>
          <p14:tracePt t="496581" x="3867150" y="4673600"/>
          <p14:tracePt t="496596" x="3867150" y="4679950"/>
          <p14:tracePt t="496612" x="3867150" y="4686300"/>
          <p14:tracePt t="496627" x="3867150" y="4692650"/>
          <p14:tracePt t="496645" x="3867150" y="4699000"/>
          <p14:tracePt t="496671" x="3867150" y="4705350"/>
          <p14:tracePt t="496901" x="3867150" y="4711700"/>
          <p14:tracePt t="496909" x="3860800" y="4724400"/>
          <p14:tracePt t="496920" x="3854450" y="4743450"/>
          <p14:tracePt t="496939" x="3848100" y="4806950"/>
          <p14:tracePt t="496952" x="3829050" y="4864100"/>
          <p14:tracePt t="496968" x="3790950" y="4927600"/>
          <p14:tracePt t="496986" x="3771900" y="4984750"/>
          <p14:tracePt t="497002" x="3759200" y="5016500"/>
          <p14:tracePt t="497018" x="3746500" y="5035550"/>
          <p14:tracePt t="497035" x="3714750" y="5060950"/>
          <p14:tracePt t="497038" x="3689350" y="5073650"/>
          <p14:tracePt t="497052" x="3663950" y="5080000"/>
          <p14:tracePt t="497068" x="3600450" y="5111750"/>
          <p14:tracePt t="497086" x="3587750" y="5124450"/>
          <p14:tracePt t="497135" x="3581400" y="5124450"/>
          <p14:tracePt t="497153" x="3562350" y="5124450"/>
          <p14:tracePt t="497168" x="3543300" y="5124450"/>
          <p14:tracePt t="497172" x="3536950" y="5124450"/>
          <p14:tracePt t="497191" x="3530600" y="5124450"/>
          <p14:tracePt t="497221" x="3524250" y="5124450"/>
          <p14:tracePt t="497231" x="3505200" y="5124450"/>
          <p14:tracePt t="497237" x="3486150" y="5124450"/>
          <p14:tracePt t="497252" x="3441700" y="5124450"/>
          <p14:tracePt t="497268" x="3409950" y="5124450"/>
          <p14:tracePt t="497285" x="3390900" y="5124450"/>
          <p14:tracePt t="497301" x="3384550" y="5124450"/>
          <p14:tracePt t="497319" x="3365500" y="5124450"/>
          <p14:tracePt t="497335" x="3308350" y="5118100"/>
          <p14:tracePt t="497352" x="3251200" y="5105400"/>
          <p14:tracePt t="497368" x="3181350" y="5105400"/>
          <p14:tracePt t="497374" x="3149600" y="5105400"/>
          <p14:tracePt t="497387" x="3124200" y="5105400"/>
          <p14:tracePt t="497402" x="3092450" y="5105400"/>
          <p14:tracePt t="497418" x="3079750" y="5105400"/>
          <p14:tracePt t="497437" x="3079750" y="5099050"/>
          <p14:tracePt t="497451" x="3079750" y="5092700"/>
          <p14:tracePt t="497468" x="3149600" y="5054600"/>
          <p14:tracePt t="497485" x="3251200" y="5022850"/>
          <p14:tracePt t="497503" x="3371850" y="5003800"/>
          <p14:tracePt t="497518" x="3473450" y="5003800"/>
          <p14:tracePt t="497535" x="3581400" y="5010150"/>
          <p14:tracePt t="497551" x="3695700" y="5010150"/>
          <p14:tracePt t="497568" x="3790950" y="5010150"/>
          <p14:tracePt t="497585" x="3841750" y="4997450"/>
          <p14:tracePt t="497602" x="3854450" y="4991100"/>
          <p14:tracePt t="497635" x="3854450" y="4984750"/>
          <p14:tracePt t="497652" x="3816350" y="4984750"/>
          <p14:tracePt t="497669" x="3740150" y="4984750"/>
          <p14:tracePt t="497689" x="3676650" y="4984750"/>
          <p14:tracePt t="497701" x="3600450" y="4984750"/>
          <p14:tracePt t="497719" x="3517900" y="4978400"/>
          <p14:tracePt t="497735" x="3409950" y="4978400"/>
          <p14:tracePt t="497751" x="3302000" y="4978400"/>
          <p14:tracePt t="497768" x="3225800" y="4978400"/>
          <p14:tracePt t="497785" x="3175000" y="4978400"/>
          <p14:tracePt t="497802" x="3143250" y="4978400"/>
          <p14:tracePt t="497820" x="3073400" y="4978400"/>
          <p14:tracePt t="497835" x="3067050" y="4978400"/>
          <p14:tracePt t="497852" x="3060700" y="4978400"/>
          <p14:tracePt t="497918" x="3054350" y="4978400"/>
          <p14:tracePt t="497938" x="3035300" y="4978400"/>
          <p14:tracePt t="497943" x="3009900" y="4978400"/>
          <p14:tracePt t="497951" x="2971800" y="4978400"/>
          <p14:tracePt t="497968" x="2851150" y="4978400"/>
          <p14:tracePt t="497985" x="2755900" y="4972050"/>
          <p14:tracePt t="497987" x="2724150" y="4972050"/>
          <p14:tracePt t="498001" x="2698750" y="4972050"/>
          <p14:tracePt t="498018" x="2679700" y="4972050"/>
          <p14:tracePt t="498035" x="2673350" y="4972050"/>
          <p14:tracePt t="498139" x="2667000" y="4972050"/>
          <p14:tracePt t="498158" x="2660650" y="4972050"/>
          <p14:tracePt t="498172" x="2654300" y="4972050"/>
          <p14:tracePt t="498181" x="2641600" y="4972050"/>
          <p14:tracePt t="498191" x="2622550" y="4972050"/>
          <p14:tracePt t="498202" x="2597150" y="4972050"/>
          <p14:tracePt t="498221" x="2533650" y="4972050"/>
          <p14:tracePt t="498235" x="2514600" y="4972050"/>
          <p14:tracePt t="498251" x="2489200" y="4972050"/>
          <p14:tracePt t="498268" x="2476500" y="4972050"/>
          <p14:tracePt t="498285" x="2470150" y="4972050"/>
          <p14:tracePt t="498477" x="2463800" y="4972050"/>
          <p14:tracePt t="498542" x="2457450" y="4972050"/>
          <p14:tracePt t="498612" x="2451100" y="4965700"/>
          <p14:tracePt t="498902" x="2451100" y="4959350"/>
          <p14:tracePt t="498910" x="2451100" y="4953000"/>
          <p14:tracePt t="498925" x="2457450" y="4953000"/>
          <p14:tracePt t="499094" x="2457450" y="4946650"/>
          <p14:tracePt t="499254" x="2470150" y="4946650"/>
          <p14:tracePt t="499263" x="2482850" y="4946650"/>
          <p14:tracePt t="499269" x="2495550" y="4946650"/>
          <p14:tracePt t="499285" x="2514600" y="4946650"/>
          <p14:tracePt t="499302" x="2540000" y="4946650"/>
          <p14:tracePt t="499318" x="2584450" y="4946650"/>
          <p14:tracePt t="499335" x="2647950" y="4946650"/>
          <p14:tracePt t="499352" x="2698750" y="4946650"/>
          <p14:tracePt t="499368" x="2749550" y="4946650"/>
          <p14:tracePt t="499375" x="2768600" y="4946650"/>
          <p14:tracePt t="499385" x="2781300" y="4940300"/>
          <p14:tracePt t="499403" x="2819400" y="4933950"/>
          <p14:tracePt t="499418" x="2857500" y="4933950"/>
          <p14:tracePt t="499437" x="2946400" y="4933950"/>
          <p14:tracePt t="499452" x="2965450" y="4933950"/>
          <p14:tracePt t="499468" x="2971800" y="4933950"/>
          <p14:tracePt t="499591" x="2959100" y="4933950"/>
          <p14:tracePt t="499596" x="2946400" y="4927600"/>
          <p14:tracePt t="499607" x="2921000" y="4921250"/>
          <p14:tracePt t="499619" x="2901950" y="4914900"/>
          <p14:tracePt t="499637" x="2838450" y="4908550"/>
          <p14:tracePt t="499652" x="2819400" y="4908550"/>
          <p14:tracePt t="499670" x="2724150" y="4908550"/>
          <p14:tracePt t="499687" x="2654300" y="4908550"/>
          <p14:tracePt t="499702" x="2609850" y="4908550"/>
          <p14:tracePt t="499718" x="2565400" y="4908550"/>
          <p14:tracePt t="499735" x="2520950" y="4908550"/>
          <p14:tracePt t="499753" x="2451100" y="4895850"/>
          <p14:tracePt t="499768" x="2406650" y="4895850"/>
          <p14:tracePt t="499785" x="2374900" y="4883150"/>
          <p14:tracePt t="499802" x="2368550" y="4883150"/>
          <p14:tracePt t="499851" x="2368550" y="4876800"/>
          <p14:tracePt t="500141" x="2381250" y="4876800"/>
          <p14:tracePt t="500148" x="2387600" y="4876800"/>
          <p14:tracePt t="500168" x="2444750" y="4889500"/>
          <p14:tracePt t="500188" x="2508250" y="4889500"/>
          <p14:tracePt t="500201" x="2552700" y="4889500"/>
          <p14:tracePt t="500218" x="2584450" y="4889500"/>
          <p14:tracePt t="500236" x="2603500" y="4883150"/>
          <p14:tracePt t="500240" x="2616200" y="4883150"/>
          <p14:tracePt t="500252" x="2622550" y="4876800"/>
          <p14:tracePt t="500269" x="2654300" y="4864100"/>
          <p14:tracePt t="500285" x="2692400" y="4857750"/>
          <p14:tracePt t="500302" x="2755900" y="4845050"/>
          <p14:tracePt t="500319" x="2825750" y="4845050"/>
          <p14:tracePt t="500335" x="2914650" y="4838700"/>
          <p14:tracePt t="500352" x="2997200" y="4813300"/>
          <p14:tracePt t="500368" x="3060700" y="4800600"/>
          <p14:tracePt t="500390" x="3136900" y="4781550"/>
          <p14:tracePt t="500402" x="3155950" y="4775200"/>
          <p14:tracePt t="500418" x="3200400" y="4756150"/>
          <p14:tracePt t="500422" x="3219450" y="4756150"/>
          <p14:tracePt t="500437" x="3232150" y="4749800"/>
          <p14:tracePt t="500453" x="3238500" y="4749800"/>
          <p14:tracePt t="500485" x="3232150" y="4743450"/>
          <p14:tracePt t="500518" x="3232150" y="4737100"/>
          <p14:tracePt t="500676" x="3219450" y="4737100"/>
          <p14:tracePt t="500693" x="3213100" y="4737100"/>
          <p14:tracePt t="500705" x="3200400" y="4737100"/>
          <p14:tracePt t="500708" x="3194050" y="4737100"/>
          <p14:tracePt t="500718" x="3187700" y="4737100"/>
          <p14:tracePt t="500735" x="3168650" y="4737100"/>
          <p14:tracePt t="500754" x="3155950" y="4730750"/>
          <p14:tracePt t="500757" x="3149600" y="4724400"/>
          <p14:tracePt t="500768" x="3136900" y="4724400"/>
          <p14:tracePt t="500785" x="3130550" y="4705350"/>
          <p14:tracePt t="500802" x="3111500" y="4686300"/>
          <p14:tracePt t="500805" x="3105150" y="4679950"/>
          <p14:tracePt t="500821" x="3098800" y="4667250"/>
          <p14:tracePt t="500835" x="3098800" y="4660900"/>
          <p14:tracePt t="500851" x="3098800" y="4654550"/>
          <p14:tracePt t="500872" x="3086100" y="4629150"/>
          <p14:tracePt t="500885" x="3086100" y="4597400"/>
          <p14:tracePt t="500906" x="3086100" y="4578350"/>
          <p14:tracePt t="500918" x="3086100" y="4572000"/>
          <p14:tracePt t="500937" x="3092450" y="4559300"/>
          <p14:tracePt t="500953" x="3098800" y="4559300"/>
          <p14:tracePt t="500968" x="3117850" y="4559300"/>
          <p14:tracePt t="500985" x="3149600" y="4559300"/>
          <p14:tracePt t="501003" x="3175000" y="4559300"/>
          <p14:tracePt t="501005" x="3187700" y="4552950"/>
          <p14:tracePt t="501018" x="3200400" y="4552950"/>
          <p14:tracePt t="501036" x="3225800" y="4552950"/>
          <p14:tracePt t="501052" x="3238500" y="4552950"/>
          <p14:tracePt t="501068" x="3289300" y="4552950"/>
          <p14:tracePt t="501085" x="3314700" y="4572000"/>
          <p14:tracePt t="501102" x="3327400" y="4578350"/>
          <p14:tracePt t="501118" x="3340100" y="4591050"/>
          <p14:tracePt t="501137" x="3352800" y="4610100"/>
          <p14:tracePt t="501152" x="3371850" y="4635500"/>
          <p14:tracePt t="501168" x="3384550" y="4654550"/>
          <p14:tracePt t="501187" x="3390900" y="4673600"/>
          <p14:tracePt t="501203" x="3390900" y="4692650"/>
          <p14:tracePt t="501218" x="3390900" y="4699000"/>
          <p14:tracePt t="501235" x="3384550" y="4705350"/>
          <p14:tracePt t="501238" x="3371850" y="4705350"/>
          <p14:tracePt t="501253" x="3346450" y="4711700"/>
          <p14:tracePt t="501268" x="3308350" y="4718050"/>
          <p14:tracePt t="501285" x="3270250" y="4730750"/>
          <p14:tracePt t="501302" x="3232150" y="4737100"/>
          <p14:tracePt t="501318" x="3206750" y="4749800"/>
          <p14:tracePt t="501335" x="3181350" y="4749800"/>
          <p14:tracePt t="501352" x="3175000" y="4756150"/>
          <p14:tracePt t="501386" x="3168650" y="4756150"/>
          <p14:tracePt t="501402" x="3143250" y="4756150"/>
          <p14:tracePt t="501421" x="3079750" y="4787900"/>
          <p14:tracePt t="501437" x="3035300" y="4806950"/>
          <p14:tracePt t="501452" x="3009900" y="4819650"/>
          <p14:tracePt t="501468" x="3003550" y="4826000"/>
          <p14:tracePt t="501501" x="2997200" y="4826000"/>
          <p14:tracePt t="501518" x="2984500" y="4838700"/>
          <p14:tracePt t="501535" x="2978150" y="4857750"/>
          <p14:tracePt t="501552" x="2959100" y="4864100"/>
          <p14:tracePt t="501568" x="2933700" y="4876800"/>
          <p14:tracePt t="501585" x="2914650" y="4883150"/>
          <p14:tracePt t="501602" x="2882900" y="4883150"/>
          <p14:tracePt t="501618" x="2851150" y="4883150"/>
          <p14:tracePt t="501626" x="2844800" y="4883150"/>
          <p14:tracePt t="501635" x="2838450" y="4883150"/>
          <p14:tracePt t="501655" x="2819400" y="4883150"/>
          <p14:tracePt t="501668" x="2787650" y="4889500"/>
          <p14:tracePt t="501688" x="2724150" y="4889500"/>
          <p14:tracePt t="501702" x="2667000" y="4889500"/>
          <p14:tracePt t="501719" x="2616200" y="4889500"/>
          <p14:tracePt t="501735" x="2578100" y="4889500"/>
          <p14:tracePt t="501753" x="2559050" y="4889500"/>
          <p14:tracePt t="501768" x="2552700" y="4876800"/>
          <p14:tracePt t="501785" x="2546350" y="4851400"/>
          <p14:tracePt t="501802" x="2546350" y="4813300"/>
          <p14:tracePt t="501818" x="2546350" y="4781550"/>
          <p14:tracePt t="501836" x="2546350" y="4743450"/>
          <p14:tracePt t="501852" x="2571750" y="4692650"/>
          <p14:tracePt t="501868" x="2628900" y="4629150"/>
          <p14:tracePt t="501877" x="2647950" y="4616450"/>
          <p14:tracePt t="501890" x="2667000" y="4603750"/>
          <p14:tracePt t="501902" x="2736850" y="4578350"/>
          <p14:tracePt t="501918" x="2819400" y="4559300"/>
          <p14:tracePt t="501937" x="2921000" y="4552950"/>
          <p14:tracePt t="501952" x="3022600" y="4546600"/>
          <p14:tracePt t="501968" x="3092450" y="4546600"/>
          <p14:tracePt t="501985" x="3130550" y="4540250"/>
          <p14:tracePt t="502004" x="3130550" y="4552950"/>
          <p14:tracePt t="502018" x="3130550" y="4610100"/>
          <p14:tracePt t="502035" x="3117850" y="4679950"/>
          <p14:tracePt t="502052" x="3086100" y="4756150"/>
          <p14:tracePt t="502068" x="3073400" y="4775200"/>
          <p14:tracePt t="502085" x="3067050" y="4787900"/>
          <p14:tracePt t="502102" x="3048000" y="4794250"/>
          <p14:tracePt t="502118" x="3048000" y="4800600"/>
          <p14:tracePt t="502135" x="3041650" y="4800600"/>
          <p14:tracePt t="502238" x="3054350" y="4800600"/>
          <p14:tracePt t="502249" x="3060700" y="4800600"/>
          <p14:tracePt t="502257" x="3073400" y="4787900"/>
          <p14:tracePt t="502268" x="3124200" y="4768850"/>
          <p14:tracePt t="502285" x="3200400" y="4749800"/>
          <p14:tracePt t="502302" x="3340100" y="4737100"/>
          <p14:tracePt t="502318" x="3517900" y="4737100"/>
          <p14:tracePt t="502335" x="3708400" y="4718050"/>
          <p14:tracePt t="502352" x="3911600" y="4718050"/>
          <p14:tracePt t="502369" x="4108450" y="4718050"/>
          <p14:tracePt t="502385" x="4267200" y="4711700"/>
          <p14:tracePt t="502390" x="4343400" y="4711700"/>
          <p14:tracePt t="502405" x="4457700" y="4711700"/>
          <p14:tracePt t="502418" x="4508500" y="4711700"/>
          <p14:tracePt t="502437" x="4616450" y="4711700"/>
          <p14:tracePt t="502451" x="4654550" y="4724400"/>
          <p14:tracePt t="502468" x="4679950" y="4730750"/>
          <p14:tracePt t="502486" x="4686300" y="4737100"/>
          <p14:tracePt t="502644" x="4679950" y="4737100"/>
          <p14:tracePt t="502654" x="4667250" y="4737100"/>
          <p14:tracePt t="502662" x="4654550" y="4737100"/>
          <p14:tracePt t="502669" x="4641850" y="4737100"/>
          <p14:tracePt t="502688" x="4616450" y="4737100"/>
          <p14:tracePt t="502703" x="4597400" y="4737100"/>
          <p14:tracePt t="502718" x="4578350" y="4718050"/>
          <p14:tracePt t="502736" x="4565650" y="4705350"/>
          <p14:tracePt t="502755" x="4552950" y="4679950"/>
          <p14:tracePt t="502768" x="4540250" y="4660900"/>
          <p14:tracePt t="502785" x="4533900" y="4641850"/>
          <p14:tracePt t="502802" x="4533900" y="4629150"/>
          <p14:tracePt t="502821" x="4527550" y="4610100"/>
          <p14:tracePt t="502829" x="4533900" y="4597400"/>
          <p14:tracePt t="502852" x="4546600" y="4565650"/>
          <p14:tracePt t="502871" x="4572000" y="4552950"/>
          <p14:tracePt t="502885" x="4603750" y="4533900"/>
          <p14:tracePt t="502902" x="4635500" y="4514850"/>
          <p14:tracePt t="502921" x="4660900" y="4508500"/>
          <p14:tracePt t="502938" x="4692650" y="4502150"/>
          <p14:tracePt t="502950" x="4718050" y="4495800"/>
          <p14:tracePt t="502958" x="4724400" y="4495800"/>
          <p14:tracePt t="502968" x="4737100" y="4495800"/>
          <p14:tracePt t="502985" x="4756150" y="4495800"/>
          <p14:tracePt t="503002" x="4775200" y="4495800"/>
          <p14:tracePt t="503018" x="4781550" y="4495800"/>
          <p14:tracePt t="503069" x="4794250" y="4495800"/>
          <p14:tracePt t="503085" x="4819650" y="4514850"/>
          <p14:tracePt t="503102" x="4838700" y="4527550"/>
          <p14:tracePt t="503119" x="4857750" y="4546600"/>
          <p14:tracePt t="503135" x="4876800" y="4565650"/>
          <p14:tracePt t="503153" x="4876800" y="4584700"/>
          <p14:tracePt t="503169" x="4883150" y="4603750"/>
          <p14:tracePt t="503187" x="4889500" y="4622800"/>
          <p14:tracePt t="503202" x="4895850" y="4648200"/>
          <p14:tracePt t="503218" x="4895850" y="4660900"/>
          <p14:tracePt t="503220" x="4895850" y="4673600"/>
          <p14:tracePt t="503235" x="4895850" y="4679950"/>
          <p14:tracePt t="503253" x="4876800" y="4718050"/>
          <p14:tracePt t="503268" x="4857750" y="4737100"/>
          <p14:tracePt t="503285" x="4851400" y="4749800"/>
          <p14:tracePt t="503302" x="4838700" y="4749800"/>
          <p14:tracePt t="503397" x="4832350" y="4749800"/>
          <p14:tracePt t="503405" x="4826000" y="4749800"/>
          <p14:tracePt t="503418" x="4813300" y="4749800"/>
          <p14:tracePt t="503438" x="4787900" y="4749800"/>
          <p14:tracePt t="503454" x="4775200" y="4749800"/>
          <p14:tracePt t="503815" x="4768850" y="4749800"/>
          <p14:tracePt t="503820" x="4756150" y="4749800"/>
          <p14:tracePt t="503835" x="4749800" y="4749800"/>
          <p14:tracePt t="504236" x="4743450" y="4749800"/>
          <p14:tracePt t="504249" x="4737100" y="4749800"/>
          <p14:tracePt t="504255" x="4724400" y="4749800"/>
          <p14:tracePt t="504268" x="4718050" y="4743450"/>
          <p14:tracePt t="505279" x="4705350" y="4743450"/>
          <p14:tracePt t="505286" x="4660900" y="4743450"/>
          <p14:tracePt t="505302" x="4521200" y="4781550"/>
          <p14:tracePt t="505320" x="4343400" y="4832350"/>
          <p14:tracePt t="505335" x="4133850" y="4876800"/>
          <p14:tracePt t="505352" x="3905250" y="4895850"/>
          <p14:tracePt t="505368" x="3638550" y="4902200"/>
          <p14:tracePt t="505385" x="3378200" y="4908550"/>
          <p14:tracePt t="505406" x="3073400" y="4908550"/>
          <p14:tracePt t="505418" x="3009900" y="4914900"/>
          <p14:tracePt t="505438" x="2857500" y="4921250"/>
          <p14:tracePt t="505451" x="2825750" y="4921250"/>
          <p14:tracePt t="505468" x="2762250" y="4927600"/>
          <p14:tracePt t="505489" x="2730500" y="4933950"/>
          <p14:tracePt t="505503" x="2711450" y="4940300"/>
          <p14:tracePt t="505518" x="2673350" y="4946650"/>
          <p14:tracePt t="505535" x="2603500" y="4953000"/>
          <p14:tracePt t="505552" x="2495550" y="4959350"/>
          <p14:tracePt t="505568" x="2355850" y="4972050"/>
          <p14:tracePt t="505585" x="2197100" y="4978400"/>
          <p14:tracePt t="505602" x="2070100" y="4978400"/>
          <p14:tracePt t="505605" x="2019300" y="4978400"/>
          <p14:tracePt t="505623" x="1968500" y="4978400"/>
          <p14:tracePt t="505691" x="1962150" y="4978400"/>
          <p14:tracePt t="505805" x="1968500" y="4978400"/>
          <p14:tracePt t="505816" x="1974850" y="4978400"/>
          <p14:tracePt t="505823" x="1987550" y="4978400"/>
          <p14:tracePt t="505835" x="2006600" y="4978400"/>
          <p14:tracePt t="505852" x="2063750" y="4978400"/>
          <p14:tracePt t="505872" x="2152650" y="4978400"/>
          <p14:tracePt t="505885" x="2228850" y="4978400"/>
          <p14:tracePt t="505901" x="2317750" y="4978400"/>
          <p14:tracePt t="505921" x="2425700" y="4978400"/>
          <p14:tracePt t="505937" x="2546350" y="4978400"/>
          <p14:tracePt t="505952" x="2660650" y="4978400"/>
          <p14:tracePt t="505968" x="2749550" y="4978400"/>
          <p14:tracePt t="505987" x="2819400" y="4972050"/>
          <p14:tracePt t="506002" x="2895600" y="4972050"/>
          <p14:tracePt t="506018" x="2978150" y="4972050"/>
          <p14:tracePt t="506035" x="3067050" y="4972050"/>
          <p14:tracePt t="506037" x="3117850" y="4965700"/>
          <p14:tracePt t="506052" x="3213100" y="4965700"/>
          <p14:tracePt t="506068" x="3295650" y="4965700"/>
          <p14:tracePt t="506086" x="3378200" y="4965700"/>
          <p14:tracePt t="506102" x="3460750" y="4965700"/>
          <p14:tracePt t="506118" x="3536950" y="4959350"/>
          <p14:tracePt t="506135" x="3594100" y="4953000"/>
          <p14:tracePt t="506153" x="3657600" y="4946650"/>
          <p14:tracePt t="506169" x="3714750" y="4940300"/>
          <p14:tracePt t="506187" x="3759200" y="4940300"/>
          <p14:tracePt t="506202" x="3790950" y="4940300"/>
          <p14:tracePt t="506219" x="3810000" y="4933950"/>
          <p14:tracePt t="506222" x="3816350" y="4933950"/>
          <p14:tracePt t="506235" x="3822700" y="4933950"/>
          <p14:tracePt t="506254" x="3854450" y="4933950"/>
          <p14:tracePt t="506268" x="3911600" y="4933950"/>
          <p14:tracePt t="506285" x="3981450" y="4927600"/>
          <p14:tracePt t="506302" x="4057650" y="4927600"/>
          <p14:tracePt t="506318" x="4127500" y="4927600"/>
          <p14:tracePt t="506335" x="4203700" y="4927600"/>
          <p14:tracePt t="506352" x="4292600" y="4914900"/>
          <p14:tracePt t="506372" x="4375150" y="4914900"/>
          <p14:tracePt t="506377" x="4425950" y="4914900"/>
          <p14:tracePt t="506387" x="4483100" y="4914900"/>
          <p14:tracePt t="506402" x="4584700" y="4914900"/>
          <p14:tracePt t="506419" x="4673600" y="4914900"/>
          <p14:tracePt t="506437" x="4787900" y="4914900"/>
          <p14:tracePt t="506452" x="4864100" y="4914900"/>
          <p14:tracePt t="506468" x="4965700" y="4914900"/>
          <p14:tracePt t="506485" x="5073650" y="4921250"/>
          <p14:tracePt t="506503" x="5181600" y="4921250"/>
          <p14:tracePt t="506507" x="5232400" y="4921250"/>
          <p14:tracePt t="506518" x="5276850" y="4921250"/>
          <p14:tracePt t="506535" x="5340350" y="4902200"/>
          <p14:tracePt t="506552" x="5391150" y="4883150"/>
          <p14:tracePt t="506568" x="5441950" y="4864100"/>
          <p14:tracePt t="506585" x="5511800" y="4864100"/>
          <p14:tracePt t="506602" x="5588000" y="4864100"/>
          <p14:tracePt t="506618" x="5651500" y="4857750"/>
          <p14:tracePt t="506624" x="5683250" y="4857750"/>
          <p14:tracePt t="506635" x="5708650" y="4857750"/>
          <p14:tracePt t="506654" x="5784850" y="4851400"/>
          <p14:tracePt t="506671" x="5810250" y="4832350"/>
          <p14:tracePt t="506689" x="5829300" y="4832350"/>
          <p14:tracePt t="506702" x="5848350" y="4832350"/>
          <p14:tracePt t="506719" x="5867400" y="4832350"/>
          <p14:tracePt t="506735" x="5873750" y="4832350"/>
          <p14:tracePt t="507314" x="5880100" y="4832350"/>
          <p14:tracePt t="507319" x="5886450" y="4838700"/>
          <p14:tracePt t="507335" x="5899150" y="4838700"/>
          <p14:tracePt t="507352" x="5911850" y="4845050"/>
          <p14:tracePt t="507368" x="5924550" y="4851400"/>
          <p14:tracePt t="507385" x="5930900" y="4851400"/>
          <p14:tracePt t="507597" x="5937250" y="4851400"/>
          <p14:tracePt t="510420" x="5911850" y="4851400"/>
          <p14:tracePt t="510430" x="5861050" y="4851400"/>
          <p14:tracePt t="510442" x="5803900" y="4864100"/>
          <p14:tracePt t="510452" x="5645150" y="4864100"/>
          <p14:tracePt t="510468" x="5454650" y="4870450"/>
          <p14:tracePt t="510485" x="5219700" y="4870450"/>
          <p14:tracePt t="510503" x="4946650" y="4870450"/>
          <p14:tracePt t="510518" x="4673600" y="4870450"/>
          <p14:tracePt t="510535" x="4394200" y="4870450"/>
          <p14:tracePt t="510552" x="4184650" y="4876800"/>
          <p14:tracePt t="510568" x="4038600" y="4876800"/>
          <p14:tracePt t="510585" x="3962400" y="4876800"/>
          <p14:tracePt t="510603" x="3930650" y="4876800"/>
          <p14:tracePt t="510635" x="3930650" y="4870450"/>
          <p14:tracePt t="510653" x="3975100" y="4851400"/>
          <p14:tracePt t="510668" x="4013200" y="4838700"/>
          <p14:tracePt t="510690" x="4051300" y="4819650"/>
          <p14:tracePt t="510701" x="4102100" y="4781550"/>
          <p14:tracePt t="510719" x="4178300" y="4743450"/>
          <p14:tracePt t="510735" x="4260850" y="4705350"/>
          <p14:tracePt t="510752" x="4349750" y="4679950"/>
          <p14:tracePt t="510768" x="4438650" y="4660900"/>
          <p14:tracePt t="510785" x="4521200" y="4660900"/>
          <p14:tracePt t="510802" x="4622800" y="4654550"/>
          <p14:tracePt t="510818" x="4737100" y="4654550"/>
          <p14:tracePt t="510837" x="4921250" y="4641850"/>
          <p14:tracePt t="510852" x="5035550" y="4635500"/>
          <p14:tracePt t="510868" x="5156200" y="4629150"/>
          <p14:tracePt t="510890" x="5283200" y="4635500"/>
          <p14:tracePt t="510904" x="5429250" y="4641850"/>
          <p14:tracePt t="510918" x="5556250" y="4622800"/>
          <p14:tracePt t="510937" x="5664200" y="4603750"/>
          <p14:tracePt t="510954" x="5772150" y="4597400"/>
          <p14:tracePt t="510968" x="5873750" y="4597400"/>
          <p14:tracePt t="510985" x="5981700" y="4597400"/>
          <p14:tracePt t="511002" x="6064250" y="4591050"/>
          <p14:tracePt t="511003" x="6076950" y="4597400"/>
          <p14:tracePt t="511018" x="6096000" y="4597400"/>
          <p14:tracePt t="511035" x="6108700" y="4597400"/>
          <p14:tracePt t="511053" x="6121400" y="4603750"/>
          <p14:tracePt t="511068" x="6153150" y="4616450"/>
          <p14:tracePt t="511086" x="6184900" y="4622800"/>
          <p14:tracePt t="511102" x="6216650" y="4622800"/>
          <p14:tracePt t="511122" x="6254750" y="4622800"/>
          <p14:tracePt t="511131" x="6280150" y="4622800"/>
          <p14:tracePt t="511133" x="6305550" y="4622800"/>
          <p14:tracePt t="511152" x="6381750" y="4622800"/>
          <p14:tracePt t="511172" x="6470650" y="4622800"/>
          <p14:tracePt t="511187" x="6540500" y="4622800"/>
          <p14:tracePt t="511202" x="6578600" y="4622800"/>
          <p14:tracePt t="511268" x="6565900" y="4622800"/>
          <p14:tracePt t="511277" x="6553200" y="4622800"/>
          <p14:tracePt t="511286" x="6534150" y="4622800"/>
          <p14:tracePt t="511302" x="6457950" y="4622800"/>
          <p14:tracePt t="511318" x="6381750" y="4622800"/>
          <p14:tracePt t="511335" x="6324600" y="4622800"/>
          <p14:tracePt t="511353" x="6305550" y="4622800"/>
          <p14:tracePt t="511404" x="6318250" y="4622800"/>
          <p14:tracePt t="511418" x="6356350" y="4622800"/>
          <p14:tracePt t="511437" x="6362700" y="4622800"/>
          <p14:tracePt t="511485" x="6330950" y="4616450"/>
          <p14:tracePt t="511504" x="6292850" y="4616450"/>
          <p14:tracePt t="511522" x="6267450" y="4616450"/>
          <p14:tracePt t="511535" x="6254750" y="4610100"/>
          <p14:tracePt t="511552" x="6248400" y="4603750"/>
          <p14:tracePt t="511568" x="6242050" y="4597400"/>
          <p14:tracePt t="511585" x="6242050" y="4578350"/>
          <p14:tracePt t="511602" x="6229350" y="4552950"/>
          <p14:tracePt t="511618" x="6216650" y="4527550"/>
          <p14:tracePt t="511626" x="6210300" y="4514850"/>
          <p14:tracePt t="511638" x="6203950" y="4502150"/>
          <p14:tracePt t="511652" x="6134100" y="4470400"/>
          <p14:tracePt t="511668" x="6032500" y="4438650"/>
          <p14:tracePt t="511688" x="5918200" y="4400550"/>
          <p14:tracePt t="511697" x="5867400" y="4394200"/>
          <p14:tracePt t="511701" x="5803900" y="4394200"/>
          <p14:tracePt t="511719" x="5695950" y="4394200"/>
          <p14:tracePt t="511735" x="5607050" y="4394200"/>
          <p14:tracePt t="511752" x="5511800" y="4394200"/>
          <p14:tracePt t="511768" x="5435600" y="4394200"/>
          <p14:tracePt t="511785" x="5384800" y="4394200"/>
          <p14:tracePt t="511802" x="5346700" y="4394200"/>
          <p14:tracePt t="511818" x="5302250" y="4394200"/>
          <p14:tracePt t="511820" x="5283200" y="4394200"/>
          <p14:tracePt t="511836" x="5264150" y="4394200"/>
          <p14:tracePt t="511852" x="5213350" y="4394200"/>
          <p14:tracePt t="511868" x="5187950" y="4394200"/>
          <p14:tracePt t="511883" x="5162550" y="4400550"/>
          <p14:tracePt t="511891" x="5143500" y="4406900"/>
          <p14:tracePt t="511893" x="5118100" y="4413250"/>
          <p14:tracePt t="511904" x="5092700" y="4413250"/>
          <p14:tracePt t="511922" x="5054600" y="4425950"/>
          <p14:tracePt t="511936" x="5041900" y="4432300"/>
          <p14:tracePt t="511939" x="5035550" y="4432300"/>
          <p14:tracePt t="511952" x="5035550" y="4438650"/>
          <p14:tracePt t="511968" x="5022850" y="4451350"/>
          <p14:tracePt t="511985" x="5016500" y="4483100"/>
          <p14:tracePt t="512003" x="5010150" y="4502150"/>
          <p14:tracePt t="512035" x="5010150" y="4508500"/>
          <p14:tracePt t="512254" x="5003800" y="4508500"/>
          <p14:tracePt t="512261" x="4972050" y="4514850"/>
          <p14:tracePt t="512269" x="4927600" y="4533900"/>
          <p14:tracePt t="512285" x="4800600" y="4572000"/>
          <p14:tracePt t="512302" x="4648200" y="4635500"/>
          <p14:tracePt t="512318" x="4521200" y="4679950"/>
          <p14:tracePt t="512335" x="4438650" y="4718050"/>
          <p14:tracePt t="512352" x="4387850" y="4743450"/>
          <p14:tracePt t="512368" x="4330700" y="4781550"/>
          <p14:tracePt t="512389" x="4210050" y="4870450"/>
          <p14:tracePt t="512402" x="4152900" y="4902200"/>
          <p14:tracePt t="512418" x="4032250" y="4978400"/>
          <p14:tracePt t="512437" x="3835400" y="5080000"/>
          <p14:tracePt t="512452" x="3740150" y="5111750"/>
          <p14:tracePt t="512468" x="3632200" y="5130800"/>
          <p14:tracePt t="512485" x="3517900" y="5137150"/>
          <p14:tracePt t="512502" x="3403600" y="5162550"/>
          <p14:tracePt t="512519" x="3302000" y="5162550"/>
          <p14:tracePt t="512535" x="3238500" y="5175250"/>
          <p14:tracePt t="512552" x="3200400" y="5181600"/>
          <p14:tracePt t="512568" x="3181350" y="5181600"/>
          <p14:tracePt t="512586" x="3175000" y="5181600"/>
          <p14:tracePt t="512602" x="3162300" y="5181600"/>
          <p14:tracePt t="512606" x="3155950" y="5181600"/>
          <p14:tracePt t="512618" x="3136900" y="5181600"/>
          <p14:tracePt t="512627" x="3105150" y="5181600"/>
          <p14:tracePt t="512631" x="3079750" y="5181600"/>
          <p14:tracePt t="512637" x="3048000" y="5181600"/>
          <p14:tracePt t="512652" x="3016250" y="5181600"/>
          <p14:tracePt t="512670" x="2927350" y="5181600"/>
          <p14:tracePt t="512689" x="2882900" y="5181600"/>
          <p14:tracePt t="512697" x="2863850" y="5181600"/>
          <p14:tracePt t="512700" x="2844800" y="5181600"/>
          <p14:tracePt t="512718" x="2813050" y="5181600"/>
          <p14:tracePt t="512738" x="2768600" y="5181600"/>
          <p14:tracePt t="512752" x="2730500" y="5181600"/>
          <p14:tracePt t="512768" x="2711450" y="5181600"/>
          <p14:tracePt t="512785" x="2698750" y="5181600"/>
          <p14:tracePt t="512802" x="2679700" y="5181600"/>
          <p14:tracePt t="512804" x="2667000" y="5181600"/>
          <p14:tracePt t="512818" x="2654300" y="5181600"/>
          <p14:tracePt t="512836" x="2616200" y="5181600"/>
          <p14:tracePt t="512852" x="2559050" y="5181600"/>
          <p14:tracePt t="512868" x="2514600" y="5181600"/>
          <p14:tracePt t="512885" x="2495550" y="5181600"/>
          <p14:tracePt t="512904" x="2489200" y="5181600"/>
          <p14:tracePt t="513021" x="2489200" y="5175250"/>
          <p14:tracePt t="513037" x="2489200" y="5168900"/>
          <p14:tracePt t="513053" x="2495550" y="5168900"/>
          <p14:tracePt t="513068" x="2501900" y="5162550"/>
          <p14:tracePt t="513122" x="2520950" y="5156200"/>
          <p14:tracePt t="513129" x="2533650" y="5149850"/>
          <p14:tracePt t="513137" x="2546350" y="5149850"/>
          <p14:tracePt t="513152" x="2559050" y="5143500"/>
          <p14:tracePt t="513168" x="2578100" y="5137150"/>
          <p14:tracePt t="513173" x="2590800" y="5137150"/>
          <p14:tracePt t="513188" x="2603500" y="5130800"/>
          <p14:tracePt t="513202" x="2641600" y="5124450"/>
          <p14:tracePt t="513219" x="2686050" y="5118100"/>
          <p14:tracePt t="513224" x="2717800" y="5118100"/>
          <p14:tracePt t="513237" x="2743200" y="5118100"/>
          <p14:tracePt t="513252" x="2749550" y="5118100"/>
          <p14:tracePt t="513302" x="2755900" y="5118100"/>
          <p14:tracePt t="513318" x="2813050" y="5118100"/>
          <p14:tracePt t="513335" x="2882900" y="5118100"/>
          <p14:tracePt t="513352" x="2952750" y="5111750"/>
          <p14:tracePt t="513369" x="3016250" y="5111750"/>
          <p14:tracePt t="513378" x="3054350" y="5111750"/>
          <p14:tracePt t="513381" x="3073400" y="5111750"/>
          <p14:tracePt t="513390" x="3098800" y="5111750"/>
          <p14:tracePt t="513402" x="3124200" y="5111750"/>
          <p14:tracePt t="513420" x="3175000" y="5111750"/>
          <p14:tracePt t="513437" x="3181350" y="5105400"/>
          <p14:tracePt t="513469" x="3194050" y="5111750"/>
          <p14:tracePt t="513489" x="3238500" y="5118100"/>
          <p14:tracePt t="513504" x="3282950" y="5118100"/>
          <p14:tracePt t="513518" x="3314700" y="5118100"/>
          <p14:tracePt t="513535" x="3327400" y="5118100"/>
          <p14:tracePt t="513690" x="3327400" y="5124450"/>
          <p14:tracePt t="513702" x="3359150" y="5130800"/>
          <p14:tracePt t="513708" x="3384550" y="5143500"/>
          <p14:tracePt t="513719" x="3416300" y="5156200"/>
          <p14:tracePt t="513736" x="3467100" y="5168900"/>
          <p14:tracePt t="513754" x="3505200" y="5168900"/>
          <p14:tracePt t="513764" x="3536950" y="5168900"/>
          <p14:tracePt t="513772" x="3543300" y="5168900"/>
          <p14:tracePt t="513802" x="3556000" y="5168900"/>
          <p14:tracePt t="513972" x="3568700" y="5168900"/>
          <p14:tracePt t="513983" x="3587750" y="5168900"/>
          <p14:tracePt t="513988" x="3606800" y="5168900"/>
          <p14:tracePt t="514004" x="3625850" y="5168900"/>
          <p14:tracePt t="514018" x="3670300" y="5168900"/>
          <p14:tracePt t="514035" x="3702050" y="5168900"/>
          <p14:tracePt t="514037" x="3721100" y="5168900"/>
          <p14:tracePt t="514052" x="3746500" y="5168900"/>
          <p14:tracePt t="514069" x="3765550" y="5168900"/>
          <p14:tracePt t="514085" x="3778250" y="5168900"/>
          <p14:tracePt t="514102" x="3810000" y="5168900"/>
          <p14:tracePt t="514122" x="3841750" y="5168900"/>
          <p14:tracePt t="514126" x="3854450" y="5168900"/>
          <p14:tracePt t="514135" x="3867150" y="5168900"/>
          <p14:tracePt t="514152" x="3898900" y="5168900"/>
          <p14:tracePt t="514168" x="3917950" y="5168900"/>
          <p14:tracePt t="514187" x="3937000" y="5168900"/>
          <p14:tracePt t="514202" x="3943350" y="5168900"/>
          <p14:tracePt t="514252" x="3949700" y="5168900"/>
          <p14:tracePt t="514268" x="3987800" y="5168900"/>
          <p14:tracePt t="514285" x="4019550" y="5168900"/>
          <p14:tracePt t="514302" x="4057650" y="5168900"/>
          <p14:tracePt t="514318" x="4089400" y="5168900"/>
          <p14:tracePt t="514335" x="4133850" y="5168900"/>
          <p14:tracePt t="514353" x="4152900" y="5168900"/>
          <p14:tracePt t="514368" x="4171950" y="5168900"/>
          <p14:tracePt t="514375" x="4178300" y="5168900"/>
          <p14:tracePt t="514385" x="4191000" y="5168900"/>
          <p14:tracePt t="514403" x="4210050" y="5168900"/>
          <p14:tracePt t="514418" x="4222750" y="5168900"/>
          <p14:tracePt t="514439" x="4248150" y="5168900"/>
          <p14:tracePt t="514452" x="4273550" y="5168900"/>
          <p14:tracePt t="514468" x="4305300" y="5168900"/>
          <p14:tracePt t="514489" x="4337050" y="5168900"/>
          <p14:tracePt t="514502" x="4362450" y="5168900"/>
          <p14:tracePt t="514612" x="4368800" y="5168900"/>
          <p14:tracePt t="514626" x="4375150" y="5168900"/>
          <p14:tracePt t="514630" x="4387850" y="5168900"/>
          <p14:tracePt t="514670" x="4394200" y="5168900"/>
          <p14:tracePt t="514725" x="4413250" y="5168900"/>
          <p14:tracePt t="514733" x="4419600" y="5168900"/>
          <p14:tracePt t="514754" x="4445000" y="5168900"/>
          <p14:tracePt t="514768" x="4483100" y="5168900"/>
          <p14:tracePt t="514785" x="4546600" y="5168900"/>
          <p14:tracePt t="514802" x="4603750" y="5168900"/>
          <p14:tracePt t="514805" x="4622800" y="5168900"/>
          <p14:tracePt t="514821" x="4635500" y="5168900"/>
          <p14:tracePt t="516014" x="4667250" y="5168900"/>
          <p14:tracePt t="516021" x="4705350" y="5168900"/>
          <p14:tracePt t="516036" x="4794250" y="5168900"/>
          <p14:tracePt t="516052" x="4870450" y="5168900"/>
          <p14:tracePt t="516068" x="4972050" y="5168900"/>
          <p14:tracePt t="516085" x="5073650" y="5168900"/>
          <p14:tracePt t="516102" x="5143500" y="5168900"/>
          <p14:tracePt t="516119" x="5181600" y="5168900"/>
          <p14:tracePt t="516192" x="5187950" y="5168900"/>
          <p14:tracePt t="516197" x="5200650" y="5168900"/>
          <p14:tracePt t="516204" x="5213350" y="5175250"/>
          <p14:tracePt t="516219" x="5232400" y="5175250"/>
          <p14:tracePt t="516280" x="5238750" y="5175250"/>
          <p14:tracePt t="516285" x="5264150" y="5175250"/>
          <p14:tracePt t="516302" x="5321300" y="5175250"/>
          <p14:tracePt t="516318" x="5372100" y="5175250"/>
          <p14:tracePt t="516336" x="5416550" y="5175250"/>
          <p14:tracePt t="516352" x="5429250" y="5175250"/>
          <p14:tracePt t="516525" x="5422900" y="5175250"/>
          <p14:tracePt t="516533" x="5410200" y="5175250"/>
          <p14:tracePt t="516540" x="5397500" y="5175250"/>
          <p14:tracePt t="516552" x="5384800" y="5175250"/>
          <p14:tracePt t="516568" x="5340350" y="5175250"/>
          <p14:tracePt t="516585" x="5295900" y="5175250"/>
          <p14:tracePt t="516602" x="5251450" y="5175250"/>
          <p14:tracePt t="516622" x="5232400" y="5175250"/>
          <p14:tracePt t="516627" x="5219700" y="5175250"/>
          <p14:tracePt t="516635" x="5213350" y="5175250"/>
          <p14:tracePt t="516654" x="5200650" y="5168900"/>
          <p14:tracePt t="516668" x="5168900" y="5162550"/>
          <p14:tracePt t="516689" x="5137150" y="5149850"/>
          <p14:tracePt t="516695" x="5111750" y="5143500"/>
          <p14:tracePt t="516703" x="5092700" y="5137150"/>
          <p14:tracePt t="516720" x="5060950" y="5130800"/>
          <p14:tracePt t="516735" x="5048250" y="5118100"/>
          <p14:tracePt t="516755" x="5041900" y="5118100"/>
          <p14:tracePt t="516761" x="5035550" y="5111750"/>
          <p14:tracePt t="516768" x="5035550" y="5099050"/>
          <p14:tracePt t="516786" x="5035550" y="5067300"/>
          <p14:tracePt t="516802" x="5035550" y="5041900"/>
          <p14:tracePt t="516805" x="5035550" y="5022850"/>
          <p14:tracePt t="516812" x="5035550" y="5010150"/>
          <p14:tracePt t="516839" x="5035550" y="4978400"/>
          <p14:tracePt t="516852" x="5035550" y="4940300"/>
          <p14:tracePt t="516873" x="5035550" y="4914900"/>
          <p14:tracePt t="516881" x="5035550" y="4902200"/>
          <p14:tracePt t="516895" x="5035550" y="4895850"/>
          <p14:tracePt t="516903" x="5041900" y="4895850"/>
          <p14:tracePt t="516918" x="5054600" y="4870450"/>
          <p14:tracePt t="516938" x="5073650" y="4845050"/>
          <p14:tracePt t="516953" x="5092700" y="4838700"/>
          <p14:tracePt t="516968" x="5099050" y="4832350"/>
          <p14:tracePt t="516985" x="5111750" y="4832350"/>
          <p14:tracePt t="517004" x="5124450" y="4826000"/>
          <p14:tracePt t="517010" x="5137150" y="4826000"/>
          <p14:tracePt t="517018" x="5149850" y="4826000"/>
          <p14:tracePt t="517036" x="5175250" y="4826000"/>
          <p14:tracePt t="517052" x="5200650" y="4826000"/>
          <p14:tracePt t="517068" x="5264150" y="4826000"/>
          <p14:tracePt t="517086" x="5308600" y="4826000"/>
          <p14:tracePt t="517102" x="5372100" y="4826000"/>
          <p14:tracePt t="517119" x="5429250" y="4826000"/>
          <p14:tracePt t="517135" x="5448300" y="4826000"/>
          <p14:tracePt t="517152" x="5454650" y="4826000"/>
          <p14:tracePt t="517170" x="5461000" y="4826000"/>
          <p14:tracePt t="517187" x="5467350" y="4851400"/>
          <p14:tracePt t="517191" x="5486400" y="4864100"/>
          <p14:tracePt t="517205" x="5492750" y="4864100"/>
          <p14:tracePt t="517219" x="5511800" y="4876800"/>
          <p14:tracePt t="517236" x="5530850" y="4889500"/>
          <p14:tracePt t="517254" x="5537200" y="4902200"/>
          <p14:tracePt t="517268" x="5549900" y="4921250"/>
          <p14:tracePt t="517285" x="5549900" y="4953000"/>
          <p14:tracePt t="517302" x="5549900" y="4984750"/>
          <p14:tracePt t="517320" x="5549900" y="5016500"/>
          <p14:tracePt t="517335" x="5549900" y="5041900"/>
          <p14:tracePt t="517352" x="5537200" y="5054600"/>
          <p14:tracePt t="517368" x="5524500" y="5060950"/>
          <p14:tracePt t="517385" x="5499100" y="5073650"/>
          <p14:tracePt t="517404" x="5486400" y="5080000"/>
          <p14:tracePt t="517645" x="5473700" y="5086350"/>
          <p14:tracePt t="517654" x="5461000" y="5086350"/>
          <p14:tracePt t="517661" x="5441950" y="5092700"/>
          <p14:tracePt t="517669" x="5422900" y="5092700"/>
          <p14:tracePt t="517687" x="5397500" y="5105400"/>
          <p14:tracePt t="517702" x="5359400" y="5118100"/>
          <p14:tracePt t="517719" x="5314950" y="5124450"/>
          <p14:tracePt t="517735" x="5264150" y="5124450"/>
          <p14:tracePt t="517752" x="5213350" y="5124450"/>
          <p14:tracePt t="517768" x="5181600" y="5124450"/>
          <p14:tracePt t="517785" x="5162550" y="5130800"/>
          <p14:tracePt t="517860" x="5149850" y="5130800"/>
          <p14:tracePt t="517875" x="5137150" y="5124450"/>
          <p14:tracePt t="517885" x="5111750" y="5118100"/>
          <p14:tracePt t="517897" x="5092700" y="5111750"/>
          <p14:tracePt t="517904" x="5080000" y="5105400"/>
          <p14:tracePt t="517922" x="5048250" y="5086350"/>
          <p14:tracePt t="517937" x="5010150" y="5067300"/>
          <p14:tracePt t="517943" x="4991100" y="5060950"/>
          <p14:tracePt t="517952" x="4978400" y="5048250"/>
          <p14:tracePt t="517968" x="4965700" y="5041900"/>
          <p14:tracePt t="518003" x="4965700" y="5022850"/>
          <p14:tracePt t="518005" x="4965700" y="5016500"/>
          <p14:tracePt t="518019" x="4965700" y="5003800"/>
          <p14:tracePt t="518036" x="4965700" y="4978400"/>
          <p14:tracePt t="518038" x="4965700" y="4972050"/>
          <p14:tracePt t="518052" x="4965700" y="4965700"/>
          <p14:tracePt t="518068" x="4984750" y="4946650"/>
          <p14:tracePt t="518086" x="5016500" y="4940300"/>
          <p14:tracePt t="518102" x="5054600" y="4927600"/>
          <p14:tracePt t="518123" x="5105400" y="4908550"/>
          <p14:tracePt t="518135" x="5175250" y="4895850"/>
          <p14:tracePt t="518153" x="5251450" y="4889500"/>
          <p14:tracePt t="518168" x="5308600" y="4889500"/>
          <p14:tracePt t="518189" x="5359400" y="4889500"/>
          <p14:tracePt t="518202" x="5397500" y="4889500"/>
          <p14:tracePt t="518222" x="5429250" y="4889500"/>
          <p14:tracePt t="518268" x="5435600" y="4889500"/>
          <p14:tracePt t="518277" x="5435600" y="4902200"/>
          <p14:tracePt t="518285" x="5441950" y="4921250"/>
          <p14:tracePt t="518302" x="5461000" y="4959350"/>
          <p14:tracePt t="518319" x="5467350" y="4991100"/>
          <p14:tracePt t="518335" x="5480050" y="5010150"/>
          <p14:tracePt t="518352" x="5480050" y="5029200"/>
          <p14:tracePt t="518369" x="5486400" y="5035550"/>
          <p14:tracePt t="518379" x="5486400" y="5041900"/>
          <p14:tracePt t="518382" x="5486400" y="5048250"/>
          <p14:tracePt t="518388" x="5486400" y="5054600"/>
          <p14:tracePt t="518419" x="5486400" y="5067300"/>
          <p14:tracePt t="518437" x="5480050" y="5080000"/>
          <p14:tracePt t="518452" x="5473700" y="5086350"/>
          <p14:tracePt t="518485" x="5473700" y="5092700"/>
          <p14:tracePt t="518503" x="5467350" y="5099050"/>
          <p14:tracePt t="518519" x="5461000" y="5105400"/>
          <p14:tracePt t="518535" x="5454650" y="5111750"/>
          <p14:tracePt t="518552" x="5448300" y="5118100"/>
          <p14:tracePt t="518568" x="5435600" y="5124450"/>
          <p14:tracePt t="518585" x="5422900" y="5124450"/>
          <p14:tracePt t="518602" x="5416550" y="5124450"/>
          <p14:tracePt t="518618" x="5416550" y="5130800"/>
          <p14:tracePt t="519001" x="5422900" y="5130800"/>
          <p14:tracePt t="519085" x="5422900" y="5124450"/>
          <p14:tracePt t="522625" x="5403850" y="5124450"/>
          <p14:tracePt t="522630" x="5384800" y="5124450"/>
          <p14:tracePt t="522640" x="5372100" y="5124450"/>
          <p14:tracePt t="522654" x="5334000" y="5124450"/>
          <p14:tracePt t="522669" x="5283200" y="5124450"/>
          <p14:tracePt t="522687" x="5226050" y="5124450"/>
          <p14:tracePt t="522702" x="5168900" y="5124450"/>
          <p14:tracePt t="522718" x="5124450" y="5124450"/>
          <p14:tracePt t="522736" x="5105400" y="5124450"/>
          <p14:tracePt t="522768" x="5105400" y="5099050"/>
          <p14:tracePt t="522785" x="5086350" y="5048250"/>
          <p14:tracePt t="522802" x="5073650" y="5016500"/>
          <p14:tracePt t="522819" x="5067300" y="4991100"/>
          <p14:tracePt t="522821" x="5060950" y="4984750"/>
          <p14:tracePt t="522844" x="5060950" y="4978400"/>
          <p14:tracePt t="522855" x="5060950" y="4959350"/>
          <p14:tracePt t="522873" x="5060950" y="4921250"/>
          <p14:tracePt t="522892" x="5086350" y="4870450"/>
          <p14:tracePt t="522904" x="5092700" y="4864100"/>
          <p14:tracePt t="522919" x="5105400" y="4857750"/>
          <p14:tracePt t="522937" x="5118100" y="4845050"/>
          <p14:tracePt t="522952" x="5149850" y="4838700"/>
          <p14:tracePt t="522969" x="5207000" y="4819650"/>
          <p14:tracePt t="522985" x="5264150" y="4806950"/>
          <p14:tracePt t="523002" x="5289550" y="4800600"/>
          <p14:tracePt t="523003" x="5302250" y="4800600"/>
          <p14:tracePt t="523019" x="5308600" y="4800600"/>
          <p14:tracePt t="523036" x="5346700" y="4800600"/>
          <p14:tracePt t="523039" x="5372100" y="4806950"/>
          <p14:tracePt t="523052" x="5391150" y="4819650"/>
          <p14:tracePt t="523068" x="5454650" y="4838700"/>
          <p14:tracePt t="523085" x="5473700" y="4845050"/>
          <p14:tracePt t="523102" x="5486400" y="4851400"/>
          <p14:tracePt t="523119" x="5486400" y="4857750"/>
          <p14:tracePt t="523137" x="5486400" y="4876800"/>
          <p14:tracePt t="523152" x="5486400" y="4895850"/>
          <p14:tracePt t="523170" x="5486400" y="4921250"/>
          <p14:tracePt t="523188" x="5486400" y="4940300"/>
          <p14:tracePt t="523202" x="5473700" y="4959350"/>
          <p14:tracePt t="523219" x="5467350" y="4984750"/>
          <p14:tracePt t="523221" x="5454650" y="4997450"/>
          <p14:tracePt t="523236" x="5448300" y="5016500"/>
          <p14:tracePt t="523254" x="5435600" y="5035550"/>
          <p14:tracePt t="523286" x="5435600" y="5041900"/>
          <p14:tracePt t="523302" x="5429250" y="5041900"/>
          <p14:tracePt t="523318" x="5422900" y="5041900"/>
          <p14:tracePt t="523336" x="5410200" y="5048250"/>
          <p14:tracePt t="523342" x="5397500" y="5054600"/>
          <p14:tracePt t="523352" x="5384800" y="5060950"/>
          <p14:tracePt t="523372" x="5365750" y="5060950"/>
          <p14:tracePt t="523377" x="5353050" y="5073650"/>
          <p14:tracePt t="523385" x="5346700" y="5073650"/>
          <p14:tracePt t="523405" x="5334000" y="5073650"/>
          <p14:tracePt t="523421" x="5321300" y="5080000"/>
          <p14:tracePt t="523438" x="5295900" y="5086350"/>
          <p14:tracePt t="523452" x="5270500" y="5086350"/>
          <p14:tracePt t="523468" x="5245100" y="5092700"/>
          <p14:tracePt t="523487" x="5213350" y="5092700"/>
          <p14:tracePt t="523504" x="5175250" y="5105400"/>
          <p14:tracePt t="523519" x="5156200" y="5105400"/>
          <p14:tracePt t="523535" x="5143500" y="5105400"/>
          <p14:tracePt t="523569" x="5118100" y="5105400"/>
          <p14:tracePt t="523585" x="5086350" y="5080000"/>
          <p14:tracePt t="523602" x="5060950" y="5060950"/>
          <p14:tracePt t="523606" x="5048250" y="5054600"/>
          <p14:tracePt t="523619" x="5041900" y="5048250"/>
          <p14:tracePt t="523628" x="5035550" y="5041900"/>
          <p14:tracePt t="523632" x="5029200" y="5029200"/>
          <p14:tracePt t="523638" x="5029200" y="5016500"/>
          <p14:tracePt t="523654" x="5029200" y="4978400"/>
          <p14:tracePt t="523668" x="5029200" y="4940300"/>
          <p14:tracePt t="523688" x="5029200" y="4914900"/>
          <p14:tracePt t="523702" x="5029200" y="4895850"/>
          <p14:tracePt t="523719" x="5035550" y="4883150"/>
          <p14:tracePt t="523736" x="5048250" y="4876800"/>
          <p14:tracePt t="523753" x="5060950" y="4870450"/>
          <p14:tracePt t="523769" x="5092700" y="4870450"/>
          <p14:tracePt t="523786" x="5111750" y="4870450"/>
          <p14:tracePt t="523802" x="5130800" y="4870450"/>
          <p14:tracePt t="523805" x="5143500" y="4870450"/>
          <p14:tracePt t="523818" x="5156200" y="4870450"/>
          <p14:tracePt t="523836" x="5187950" y="4870450"/>
          <p14:tracePt t="523852" x="5226050" y="4870450"/>
          <p14:tracePt t="523869" x="5283200" y="4889500"/>
          <p14:tracePt t="523885" x="5302250" y="4895850"/>
          <p14:tracePt t="523904" x="5321300" y="4908550"/>
          <p14:tracePt t="523919" x="5334000" y="4927600"/>
          <p14:tracePt t="523938" x="5346700" y="4959350"/>
          <p14:tracePt t="523945" x="5353050" y="4978400"/>
          <p14:tracePt t="523952" x="5359400" y="4997450"/>
          <p14:tracePt t="523968" x="5378450" y="5029200"/>
          <p14:tracePt t="523985" x="5384800" y="5054600"/>
          <p14:tracePt t="524003" x="5384800" y="5060950"/>
          <p14:tracePt t="524068" x="5384800" y="5067300"/>
          <p14:tracePt t="524079" x="5384800" y="5073650"/>
          <p14:tracePt t="524092" x="5384800" y="5080000"/>
          <p14:tracePt t="524101" x="5378450" y="5080000"/>
          <p14:tracePt t="524119" x="5372100" y="5086350"/>
          <p14:tracePt t="524126" x="5365750" y="5086350"/>
          <p14:tracePt t="524154" x="5346700" y="5092700"/>
          <p14:tracePt t="524169" x="5327650" y="5099050"/>
          <p14:tracePt t="524188" x="5308600" y="5099050"/>
          <p14:tracePt t="524202" x="5295900" y="5099050"/>
          <p14:tracePt t="524222" x="5270500" y="5099050"/>
          <p14:tracePt t="524236" x="5251450" y="5092700"/>
          <p14:tracePt t="524255" x="5219700" y="5073650"/>
          <p14:tracePt t="524268" x="5194300" y="5060950"/>
          <p14:tracePt t="524285" x="5162550" y="5054600"/>
          <p14:tracePt t="524302" x="5156200" y="5048250"/>
          <p14:tracePt t="524318" x="5143500" y="5041900"/>
          <p14:tracePt t="524412" x="5130800" y="5035550"/>
          <p14:tracePt t="524421" x="5124450" y="5029200"/>
          <p14:tracePt t="524444" x="5118100" y="5022850"/>
          <p14:tracePt t="524453" x="5118100" y="5010150"/>
          <p14:tracePt t="524469" x="5111750" y="4991100"/>
          <p14:tracePt t="524485" x="5105400" y="4978400"/>
          <p14:tracePt t="524503" x="5105400" y="4972050"/>
          <p14:tracePt t="524522" x="5099050" y="4965700"/>
          <p14:tracePt t="524535" x="5092700" y="4953000"/>
          <p14:tracePt t="524552" x="5092700" y="4933950"/>
          <p14:tracePt t="524568" x="5092700" y="4914900"/>
          <p14:tracePt t="524585" x="5092700" y="4902200"/>
          <p14:tracePt t="524602" x="5092700" y="4895850"/>
          <p14:tracePt t="524635" x="5092700" y="4889500"/>
          <p14:tracePt t="524652" x="5118100" y="4876800"/>
          <p14:tracePt t="524672" x="5137150" y="4870450"/>
          <p14:tracePt t="524688" x="5168900" y="4864100"/>
          <p14:tracePt t="524702" x="5200650" y="4857750"/>
          <p14:tracePt t="524721" x="5238750" y="4851400"/>
          <p14:tracePt t="524724" x="5257800" y="4851400"/>
          <p14:tracePt t="524735" x="5270500" y="4851400"/>
          <p14:tracePt t="524754" x="5289550" y="4851400"/>
          <p14:tracePt t="524763" x="5295900" y="4851400"/>
          <p14:tracePt t="524764" x="5308600" y="4851400"/>
          <p14:tracePt t="524772" x="5314950" y="4851400"/>
          <p14:tracePt t="524785" x="5334000" y="4851400"/>
          <p14:tracePt t="524802" x="5359400" y="4851400"/>
          <p14:tracePt t="524819" x="5403850" y="4851400"/>
          <p14:tracePt t="524836" x="5422900" y="4851400"/>
          <p14:tracePt t="524852" x="5441950" y="4851400"/>
          <p14:tracePt t="524868" x="5448300" y="4851400"/>
          <p14:tracePt t="524903" x="5467350" y="4876800"/>
          <p14:tracePt t="524919" x="5480050" y="4902200"/>
          <p14:tracePt t="524938" x="5492750" y="4921250"/>
          <p14:tracePt t="524942" x="5499100" y="4927600"/>
          <p14:tracePt t="524952" x="5505450" y="4933950"/>
          <p14:tracePt t="524969" x="5511800" y="4940300"/>
          <p14:tracePt t="525047" x="5511800" y="4946650"/>
          <p14:tracePt t="525054" x="5511800" y="4959350"/>
          <p14:tracePt t="525069" x="5511800" y="4991100"/>
          <p14:tracePt t="525085" x="5505450" y="5010150"/>
          <p14:tracePt t="525102" x="5499100" y="5022850"/>
          <p14:tracePt t="525119" x="5492750" y="5029200"/>
          <p14:tracePt t="525127" x="5486400" y="5035550"/>
          <p14:tracePt t="525152" x="5480050" y="5035550"/>
          <p14:tracePt t="525169" x="5448300" y="5041900"/>
          <p14:tracePt t="525188" x="5422900" y="5054600"/>
          <p14:tracePt t="525195" x="5403850" y="5060950"/>
          <p14:tracePt t="525203" x="5365750" y="5073650"/>
          <p14:tracePt t="525220" x="5321300" y="5080000"/>
          <p14:tracePt t="525235" x="5308600" y="5086350"/>
          <p14:tracePt t="525253" x="5283200" y="5092700"/>
          <p14:tracePt t="525285" x="5276850" y="5092700"/>
          <p14:tracePt t="525335" x="5264150" y="5092700"/>
          <p14:tracePt t="525352" x="5226050" y="5092700"/>
          <p14:tracePt t="525368" x="5194300" y="5092700"/>
          <p14:tracePt t="525373" x="5181600" y="5092700"/>
          <p14:tracePt t="525385" x="5168900" y="5092700"/>
          <p14:tracePt t="525387" x="5156200" y="5092700"/>
          <p14:tracePt t="525402" x="5149850" y="5092700"/>
          <p14:tracePt t="525404" x="5143500" y="5092700"/>
          <p14:tracePt t="525418" x="5137150" y="5092700"/>
          <p14:tracePt t="525437" x="5130800" y="5092700"/>
          <p14:tracePt t="525452" x="5124450" y="5092700"/>
          <p14:tracePt t="525468" x="5111750" y="5080000"/>
          <p14:tracePt t="525485" x="5092700" y="5080000"/>
          <p14:tracePt t="525504" x="5080000" y="5080000"/>
          <p14:tracePt t="525519" x="5060950" y="5073650"/>
          <p14:tracePt t="525535" x="5048250" y="5060950"/>
          <p14:tracePt t="525552" x="5029200" y="5054600"/>
          <p14:tracePt t="525569" x="5016500" y="5041900"/>
          <p14:tracePt t="525585" x="5010150" y="5035550"/>
          <p14:tracePt t="525635" x="5010150" y="5022850"/>
          <p14:tracePt t="525654" x="5022850" y="4984750"/>
          <p14:tracePt t="525669" x="5029200" y="4984750"/>
          <p14:tracePt t="525689" x="5035550" y="4978400"/>
          <p14:tracePt t="525702" x="5041900" y="4965700"/>
          <p14:tracePt t="525718" x="5080000" y="4946650"/>
          <p14:tracePt t="525736" x="5111750" y="4933950"/>
          <p14:tracePt t="525754" x="5137150" y="4921250"/>
          <p14:tracePt t="525757" x="5149850" y="4914900"/>
          <p14:tracePt t="525769" x="5168900" y="4914900"/>
          <p14:tracePt t="525785" x="5213350" y="4902200"/>
          <p14:tracePt t="525802" x="5251450" y="4889500"/>
          <p14:tracePt t="525805" x="5283200" y="4883150"/>
          <p14:tracePt t="525820" x="5321300" y="4876800"/>
          <p14:tracePt t="525836" x="5340350" y="4876800"/>
          <p14:tracePt t="525852" x="5384800" y="4876800"/>
          <p14:tracePt t="525869" x="5397500" y="4876800"/>
          <p14:tracePt t="525887" x="5403850" y="4876800"/>
          <p14:tracePt t="525919" x="5410200" y="4876800"/>
          <p14:tracePt t="525937" x="5429250" y="4876800"/>
          <p14:tracePt t="525952" x="5448300" y="4889500"/>
          <p14:tracePt t="525969" x="5467350" y="4902200"/>
          <p14:tracePt t="525985" x="5480050" y="4914900"/>
          <p14:tracePt t="526003" x="5486400" y="4933950"/>
          <p14:tracePt t="526004" x="5486400" y="4946650"/>
          <p14:tracePt t="526019" x="5486400" y="4953000"/>
          <p14:tracePt t="526035" x="5486400" y="4997450"/>
          <p14:tracePt t="526052" x="5473700" y="5029200"/>
          <p14:tracePt t="526055" x="5467350" y="5048250"/>
          <p14:tracePt t="526068" x="5461000" y="5073650"/>
          <p14:tracePt t="526085" x="5454650" y="5092700"/>
          <p14:tracePt t="526102" x="5441950" y="5118100"/>
          <p14:tracePt t="526119" x="5435600" y="5137150"/>
          <p14:tracePt t="526136" x="5422900" y="5149850"/>
          <p14:tracePt t="526152" x="5416550" y="5149850"/>
          <p14:tracePt t="526202" x="5410200" y="5149850"/>
          <p14:tracePt t="526218" x="5384800" y="5149850"/>
          <p14:tracePt t="526236" x="5340350" y="5149850"/>
          <p14:tracePt t="526254" x="5283200" y="5149850"/>
          <p14:tracePt t="526269" x="5251450" y="5149850"/>
          <p14:tracePt t="526285" x="5219700" y="5149850"/>
          <p14:tracePt t="526302" x="5207000" y="5149850"/>
          <p14:tracePt t="526318" x="5200650" y="5137150"/>
          <p14:tracePt t="526336" x="5187950" y="5130800"/>
          <p14:tracePt t="526352" x="5175250" y="5124450"/>
          <p14:tracePt t="526369" x="5162550" y="5111750"/>
          <p14:tracePt t="526385" x="5156200" y="5099050"/>
          <p14:tracePt t="526404" x="5137150" y="5080000"/>
          <p14:tracePt t="526419" x="5105400" y="5067300"/>
          <p14:tracePt t="526437" x="5080000" y="5054600"/>
          <p14:tracePt t="526452" x="5073650" y="5054600"/>
          <p14:tracePt t="526469" x="5067300" y="5048250"/>
          <p14:tracePt t="526489" x="5060950" y="5029200"/>
          <p14:tracePt t="526495" x="5048250" y="5016500"/>
          <p14:tracePt t="526501" x="5041900" y="5003800"/>
          <p14:tracePt t="526519" x="5041900" y="4991100"/>
          <p14:tracePt t="526535" x="5041900" y="4984750"/>
          <p14:tracePt t="526552" x="5041900" y="4972050"/>
          <p14:tracePt t="526569" x="5041900" y="4940300"/>
          <p14:tracePt t="526586" x="5041900" y="4914900"/>
          <p14:tracePt t="526603" x="5041900" y="4902200"/>
          <p14:tracePt t="526607" x="5048250" y="4902200"/>
          <p14:tracePt t="526623" x="5054600" y="4895850"/>
          <p14:tracePt t="526636" x="5073650" y="4883150"/>
          <p14:tracePt t="526652" x="5105400" y="4870450"/>
          <p14:tracePt t="526670" x="5137150" y="4857750"/>
          <p14:tracePt t="526689" x="5175250" y="4851400"/>
          <p14:tracePt t="526702" x="5200650" y="4845050"/>
          <p14:tracePt t="526719" x="5245100" y="4845050"/>
          <p14:tracePt t="526735" x="5276850" y="4845050"/>
          <p14:tracePt t="526755" x="5289550" y="4845050"/>
          <p14:tracePt t="526757" x="5295900" y="4845050"/>
          <p14:tracePt t="526769" x="5302250" y="4845050"/>
          <p14:tracePt t="526785" x="5314950" y="4845050"/>
          <p14:tracePt t="526803" x="5340350" y="4845050"/>
          <p14:tracePt t="526819" x="5372100" y="4845050"/>
          <p14:tracePt t="526836" x="5384800" y="4845050"/>
          <p14:tracePt t="526852" x="5422900" y="4857750"/>
          <p14:tracePt t="526871" x="5448300" y="4870450"/>
          <p14:tracePt t="526885" x="5467350" y="4876800"/>
          <p14:tracePt t="526903" x="5480050" y="4889500"/>
          <p14:tracePt t="526922" x="5486400" y="4895850"/>
          <p14:tracePt t="526937" x="5492750" y="4914900"/>
          <p14:tracePt t="526940" x="5499100" y="4914900"/>
          <p14:tracePt t="526952" x="5499100" y="4927600"/>
          <p14:tracePt t="526968" x="5518150" y="4953000"/>
          <p14:tracePt t="526986" x="5518150" y="4978400"/>
          <p14:tracePt t="527003" x="5524500" y="5010150"/>
          <p14:tracePt t="527004" x="5524500" y="5022850"/>
          <p14:tracePt t="527019" x="5524500" y="5029200"/>
          <p14:tracePt t="527035" x="5524500" y="5048250"/>
          <p14:tracePt t="527052" x="5524500" y="5060950"/>
          <p14:tracePt t="527068" x="5511800" y="5067300"/>
          <p14:tracePt t="527085" x="5492750" y="5073650"/>
          <p14:tracePt t="527102" x="5448300" y="5073650"/>
          <p14:tracePt t="527108" x="5429250" y="5080000"/>
          <p14:tracePt t="527119" x="5410200" y="5080000"/>
          <p14:tracePt t="527135" x="5378450" y="5086350"/>
          <p14:tracePt t="527155" x="5346700" y="5086350"/>
          <p14:tracePt t="527169" x="5321300" y="5092700"/>
          <p14:tracePt t="527187" x="5295900" y="5092700"/>
          <p14:tracePt t="527204" x="5276850" y="5092700"/>
          <p14:tracePt t="527219" x="5264150" y="5092700"/>
          <p14:tracePt t="527236" x="5245100" y="5080000"/>
          <p14:tracePt t="527255" x="5219700" y="5035550"/>
          <p14:tracePt t="527268" x="5200650" y="5003800"/>
          <p14:tracePt t="527285" x="5194300" y="4991100"/>
          <p14:tracePt t="527302" x="5187950" y="4984750"/>
          <p14:tracePt t="527319" x="5187950" y="4965700"/>
          <p14:tracePt t="527336" x="5181600" y="4946650"/>
          <p14:tracePt t="527352" x="5181600" y="4921250"/>
          <p14:tracePt t="527369" x="5181600" y="4902200"/>
          <p14:tracePt t="527386" x="5181600" y="4883150"/>
          <p14:tracePt t="527402" x="5194300" y="4870450"/>
          <p14:tracePt t="527419" x="5213350" y="4857750"/>
          <p14:tracePt t="527421" x="5219700" y="4857750"/>
          <p14:tracePt t="527437" x="5238750" y="4857750"/>
          <p14:tracePt t="527453" x="5264150" y="4851400"/>
          <p14:tracePt t="527469" x="5289550" y="4851400"/>
          <p14:tracePt t="527485" x="5314950" y="4851400"/>
          <p14:tracePt t="527502" x="5346700" y="4851400"/>
          <p14:tracePt t="527519" x="5372100" y="4851400"/>
          <p14:tracePt t="527535" x="5397500" y="4851400"/>
          <p14:tracePt t="527552" x="5403850" y="4857750"/>
          <p14:tracePt t="527568" x="5410200" y="4864100"/>
          <p14:tracePt t="527585" x="5422900" y="4876800"/>
          <p14:tracePt t="527602" x="5441950" y="4895850"/>
          <p14:tracePt t="527607" x="5454650" y="4908550"/>
          <p14:tracePt t="527619" x="5461000" y="4921250"/>
          <p14:tracePt t="527628" x="5473700" y="4946650"/>
          <p14:tracePt t="527652" x="5480050" y="4972050"/>
          <p14:tracePt t="527669" x="5480050" y="4978400"/>
          <p14:tracePt t="527688" x="5486400" y="4978400"/>
          <p14:tracePt t="527702" x="5486400" y="4991100"/>
          <p14:tracePt t="527718" x="5492750" y="5010150"/>
          <p14:tracePt t="527736" x="5499100" y="5016500"/>
          <p14:tracePt t="527768" x="5499100" y="5022850"/>
          <p14:tracePt t="527818" x="5473700" y="5035550"/>
          <p14:tracePt t="527837" x="5467350" y="5035550"/>
          <p14:tracePt t="527852" x="5448300" y="5048250"/>
          <p14:tracePt t="527869" x="5422900" y="5054600"/>
          <p14:tracePt t="527890" x="5397500" y="5060950"/>
          <p14:tracePt t="527905" x="5359400" y="5060950"/>
          <p14:tracePt t="527919" x="5327650" y="5060950"/>
          <p14:tracePt t="527938" x="5308600" y="5060950"/>
          <p14:tracePt t="527943" x="5302250" y="5060950"/>
          <p14:tracePt t="528020" x="5289550" y="5060950"/>
          <p14:tracePt t="528029" x="5264150" y="5060950"/>
          <p14:tracePt t="528037" x="5245100" y="5060950"/>
          <p14:tracePt t="528052" x="5200650" y="5060950"/>
          <p14:tracePt t="528068" x="5149850" y="5060950"/>
          <p14:tracePt t="528085" x="5099050" y="5060950"/>
          <p14:tracePt t="528102" x="5054600" y="5060950"/>
          <p14:tracePt t="528119" x="5029200" y="5060950"/>
          <p14:tracePt t="528137" x="5022850" y="5060950"/>
          <p14:tracePt t="528169" x="5022850" y="5067300"/>
          <p14:tracePt t="528202" x="4991100" y="5067300"/>
          <p14:tracePt t="528219" x="4946650" y="5067300"/>
          <p14:tracePt t="528235" x="4902200" y="5067300"/>
          <p14:tracePt t="528237" x="4876800" y="5067300"/>
          <p14:tracePt t="528252" x="4851400" y="5067300"/>
          <p14:tracePt t="528269" x="4794250" y="5067300"/>
          <p14:tracePt t="528286" x="4749800" y="5067300"/>
          <p14:tracePt t="528302" x="4705350" y="5067300"/>
          <p14:tracePt t="528320" x="4641850" y="5067300"/>
          <p14:tracePt t="528325" x="4603750" y="5067300"/>
          <p14:tracePt t="528335" x="4572000" y="5067300"/>
          <p14:tracePt t="528352" x="4502150" y="5073650"/>
          <p14:tracePt t="528373" x="4438650" y="5080000"/>
          <p14:tracePt t="528385" x="4394200" y="5080000"/>
          <p14:tracePt t="528402" x="4330700" y="5086350"/>
          <p14:tracePt t="528421" x="4203700" y="5086350"/>
          <p14:tracePt t="528439" x="4114800" y="5086350"/>
          <p14:tracePt t="528452" x="4019550" y="5086350"/>
          <p14:tracePt t="528468" x="3930650" y="5086350"/>
          <p14:tracePt t="528487" x="3867150" y="5086350"/>
          <p14:tracePt t="528504" x="3816350" y="5086350"/>
          <p14:tracePt t="528519" x="3778250" y="5086350"/>
          <p14:tracePt t="528535" x="3727450" y="5080000"/>
          <p14:tracePt t="528552" x="3676650" y="5080000"/>
          <p14:tracePt t="528568" x="3632200" y="5080000"/>
          <p14:tracePt t="528585" x="3581400" y="5080000"/>
          <p14:tracePt t="528588" x="3568700" y="5080000"/>
          <p14:tracePt t="528602" x="3543300" y="5080000"/>
          <p14:tracePt t="528619" x="3492500" y="5080000"/>
          <p14:tracePt t="528625" x="3467100" y="5080000"/>
          <p14:tracePt t="528635" x="3435350" y="5080000"/>
          <p14:tracePt t="528653" x="3346450" y="5086350"/>
          <p14:tracePt t="528669" x="3276600" y="5092700"/>
          <p14:tracePt t="528689" x="3200400" y="5086350"/>
          <p14:tracePt t="528702" x="3117850" y="5086350"/>
          <p14:tracePt t="528719" x="3041650" y="5080000"/>
          <p14:tracePt t="528736" x="2978150" y="5080000"/>
          <p14:tracePt t="528752" x="2921000" y="5080000"/>
          <p14:tracePt t="528769" x="2863850" y="5073650"/>
          <p14:tracePt t="528791" x="2813050" y="5073650"/>
          <p14:tracePt t="528797" x="2781300" y="5073650"/>
          <p14:tracePt t="528818" x="2762250" y="5073650"/>
          <p14:tracePt t="528820" x="2743200" y="5073650"/>
          <p14:tracePt t="528837" x="2705100" y="5073650"/>
          <p14:tracePt t="528852" x="2667000" y="5073650"/>
          <p14:tracePt t="528873" x="2622550" y="5073650"/>
          <p14:tracePt t="528889" x="2578100" y="5073650"/>
          <p14:tracePt t="528902" x="2514600" y="5073650"/>
          <p14:tracePt t="528919" x="2438400" y="5067300"/>
          <p14:tracePt t="528937" x="2374900" y="5067300"/>
          <p14:tracePt t="528952" x="2330450" y="5067300"/>
          <p14:tracePt t="528968" x="2292350" y="5060950"/>
          <p14:tracePt t="528985" x="2254250" y="5060950"/>
          <p14:tracePt t="529002" x="2203450" y="5060950"/>
          <p14:tracePt t="529019" x="2165350" y="5060950"/>
          <p14:tracePt t="529237" x="2159000" y="5060950"/>
          <p14:tracePt t="529752" x="2139950" y="5060950"/>
          <p14:tracePt t="529758" x="2127250" y="5060950"/>
          <p14:tracePt t="529769" x="2101850" y="5060950"/>
          <p14:tracePt t="529785" x="2070100" y="5060950"/>
          <p14:tracePt t="529802" x="2038350" y="5060950"/>
          <p14:tracePt t="529818" x="2006600" y="5060950"/>
          <p14:tracePt t="529836" x="1968500" y="5060950"/>
          <p14:tracePt t="529839" x="1955800" y="5060950"/>
          <p14:tracePt t="529893" x="1949450" y="5054600"/>
          <p14:tracePt t="529904" x="1930400" y="5048250"/>
          <p14:tracePt t="529920" x="1917700" y="5048250"/>
          <p14:tracePt t="529938" x="1892300" y="5041900"/>
          <p14:tracePt t="529952" x="1873250" y="5029200"/>
          <p14:tracePt t="529968" x="1835150" y="5016500"/>
          <p14:tracePt t="529985" x="1816100" y="4997450"/>
          <p14:tracePt t="530002" x="1797050" y="4978400"/>
          <p14:tracePt t="530003" x="1790700" y="4978400"/>
          <p14:tracePt t="530035" x="1784350" y="4972050"/>
          <p14:tracePt t="530069" x="1784350" y="4959350"/>
          <p14:tracePt t="530077" x="1784350" y="4940300"/>
          <p14:tracePt t="530086" x="1784350" y="4933950"/>
          <p14:tracePt t="530102" x="1784350" y="4914900"/>
          <p14:tracePt t="530119" x="1790700" y="4908550"/>
          <p14:tracePt t="530135" x="1790700" y="4902200"/>
          <p14:tracePt t="530156" x="1797050" y="4895850"/>
          <p14:tracePt t="530168" x="1816100" y="4889500"/>
          <p14:tracePt t="530188" x="1847850" y="4889500"/>
          <p14:tracePt t="530205" x="1917700" y="4889500"/>
          <p14:tracePt t="530222" x="1949450" y="4889500"/>
          <p14:tracePt t="530236" x="1974850" y="4889500"/>
          <p14:tracePt t="530255" x="2032000" y="4889500"/>
          <p14:tracePt t="530269" x="2063750" y="4889500"/>
          <p14:tracePt t="530285" x="2089150" y="4889500"/>
          <p14:tracePt t="530302" x="2114550" y="4889500"/>
          <p14:tracePt t="530318" x="2133600" y="4889500"/>
          <p14:tracePt t="530335" x="2146300" y="4889500"/>
          <p14:tracePt t="530352" x="2159000" y="4889500"/>
          <p14:tracePt t="530368" x="2184400" y="4889500"/>
          <p14:tracePt t="530385" x="2190750" y="4889500"/>
          <p14:tracePt t="530392" x="2209800" y="4889500"/>
          <p14:tracePt t="530402" x="2216150" y="4889500"/>
          <p14:tracePt t="530419" x="2228850" y="4889500"/>
          <p14:tracePt t="530451" x="2235200" y="4889500"/>
          <p14:tracePt t="530469" x="2260600" y="4902200"/>
          <p14:tracePt t="530486" x="2292350" y="4914900"/>
          <p14:tracePt t="530505" x="2324100" y="4914900"/>
          <p14:tracePt t="530518" x="2343150" y="4921250"/>
          <p14:tracePt t="530535" x="2349500" y="4927600"/>
          <p14:tracePt t="530552" x="2355850" y="4927600"/>
          <p14:tracePt t="530601" x="2362200" y="4927600"/>
          <p14:tracePt t="530623" x="2444750" y="4927600"/>
          <p14:tracePt t="530635" x="2476500" y="4927600"/>
          <p14:tracePt t="530652" x="2590800" y="4927600"/>
          <p14:tracePt t="530672" x="2654300" y="4946650"/>
          <p14:tracePt t="530687" x="2711450" y="4965700"/>
          <p14:tracePt t="530702" x="2762250" y="4978400"/>
          <p14:tracePt t="530718" x="2806700" y="4997450"/>
          <p14:tracePt t="530735" x="2832100" y="5003800"/>
          <p14:tracePt t="530805" x="2838450" y="5003800"/>
          <p14:tracePt t="530820" x="2844800" y="5003800"/>
          <p14:tracePt t="530827" x="2851150" y="5010150"/>
          <p14:tracePt t="530835" x="2857500" y="5010150"/>
          <p14:tracePt t="530852" x="2863850" y="5010150"/>
          <p14:tracePt t="530909" x="2863850" y="5016500"/>
          <p14:tracePt t="530918" x="2863850" y="5022850"/>
          <p14:tracePt t="530939" x="2863850" y="5035550"/>
          <p14:tracePt t="530952" x="2870200" y="5035550"/>
          <p14:tracePt t="530969" x="2876550" y="5041900"/>
          <p14:tracePt t="531101" x="2876550" y="5048250"/>
          <p14:tracePt t="531119" x="2889250" y="5073650"/>
          <p14:tracePt t="531285" x="2889250" y="5067300"/>
          <p14:tracePt t="531294" x="2876550" y="5054600"/>
          <p14:tracePt t="531302" x="2863850" y="5041900"/>
          <p14:tracePt t="531318" x="2851150" y="5029200"/>
          <p14:tracePt t="531335" x="2832100" y="5016500"/>
          <p14:tracePt t="531352" x="2813050" y="4997450"/>
          <p14:tracePt t="531369" x="2800350" y="4984750"/>
          <p14:tracePt t="531385" x="2794000" y="4972050"/>
          <p14:tracePt t="531402" x="2794000" y="4965700"/>
          <p14:tracePt t="531452" x="2781300" y="4953000"/>
          <p14:tracePt t="531468" x="2781300" y="4946650"/>
          <p14:tracePt t="531487" x="2781300" y="4940300"/>
          <p14:tracePt t="531502" x="2781300" y="4933950"/>
          <p14:tracePt t="531535" x="2781300" y="4927600"/>
          <p14:tracePt t="531596" x="2800350" y="4927600"/>
          <p14:tracePt t="531607" x="2819400" y="4927600"/>
          <p14:tracePt t="531619" x="2838450" y="4927600"/>
          <p14:tracePt t="531626" x="2857500" y="4927600"/>
          <p14:tracePt t="531629" x="2876550" y="4927600"/>
          <p14:tracePt t="531653" x="2908300" y="4927600"/>
          <p14:tracePt t="531669" x="2921000" y="4927600"/>
          <p14:tracePt t="531688" x="2927350" y="4933950"/>
          <p14:tracePt t="531706" x="2927350" y="4940300"/>
          <p14:tracePt t="531721" x="2927350" y="4959350"/>
          <p14:tracePt t="531735" x="2927350" y="4991100"/>
          <p14:tracePt t="531754" x="2927350" y="5022850"/>
          <p14:tracePt t="531757" x="2927350" y="5035550"/>
          <p14:tracePt t="531769" x="2927350" y="5054600"/>
          <p14:tracePt t="531785" x="2927350" y="5073650"/>
          <p14:tracePt t="531802" x="2914650" y="5086350"/>
          <p14:tracePt t="531908" x="2927350" y="5086350"/>
          <p14:tracePt t="531918" x="2959100" y="5086350"/>
          <p14:tracePt t="531937" x="3048000" y="5086350"/>
          <p14:tracePt t="531953" x="3155950" y="5092700"/>
          <p14:tracePt t="531969" x="3270250" y="5092700"/>
          <p14:tracePt t="531985" x="3371850" y="5092700"/>
          <p14:tracePt t="532004" x="3460750" y="5092700"/>
          <p14:tracePt t="532019" x="3505200" y="5092700"/>
          <p14:tracePt t="532035" x="3517900" y="5092700"/>
          <p14:tracePt t="532051" x="3517900" y="5099050"/>
          <p14:tracePt t="532085" x="3524250" y="5099050"/>
          <p14:tracePt t="532102" x="3536950" y="5099050"/>
          <p14:tracePt t="532252" x="3530600" y="5099050"/>
          <p14:tracePt t="532263" x="3511550" y="5099050"/>
          <p14:tracePt t="532269" x="3498850" y="5099050"/>
          <p14:tracePt t="532285" x="3479800" y="5086350"/>
          <p14:tracePt t="532302" x="3454400" y="5067300"/>
          <p14:tracePt t="532318" x="3441700" y="5048250"/>
          <p14:tracePt t="532335" x="3429000" y="5016500"/>
          <p14:tracePt t="532352" x="3422650" y="5003800"/>
          <p14:tracePt t="532369" x="3422650" y="4991100"/>
          <p14:tracePt t="532376" x="3422650" y="4984750"/>
          <p14:tracePt t="532385" x="3422650" y="4972050"/>
          <p14:tracePt t="532405" x="3422650" y="4959350"/>
          <p14:tracePt t="532419" x="3435350" y="4953000"/>
          <p14:tracePt t="532437" x="3492500" y="4933950"/>
          <p14:tracePt t="532452" x="3543300" y="4921250"/>
          <p14:tracePt t="532469" x="3600450" y="4908550"/>
          <p14:tracePt t="532485" x="3644900" y="4889500"/>
          <p14:tracePt t="532502" x="3670300" y="4889500"/>
          <p14:tracePt t="532518" x="3721100" y="4889500"/>
          <p14:tracePt t="532536" x="3778250" y="4889500"/>
          <p14:tracePt t="532552" x="3816350" y="4902200"/>
          <p14:tracePt t="532568" x="3854450" y="4921250"/>
          <p14:tracePt t="532585" x="3867150" y="4953000"/>
          <p14:tracePt t="532602" x="3873500" y="4984750"/>
          <p14:tracePt t="532619" x="3873500" y="5010150"/>
          <p14:tracePt t="532627" x="3873500" y="5022850"/>
          <p14:tracePt t="532631" x="3873500" y="5029200"/>
          <p14:tracePt t="532638" x="3873500" y="5035550"/>
          <p14:tracePt t="532709" x="3860800" y="5035550"/>
          <p14:tracePt t="532716" x="3854450" y="5035550"/>
          <p14:tracePt t="532724" x="3835400" y="5035550"/>
          <p14:tracePt t="532735" x="3822700" y="5035550"/>
          <p14:tracePt t="532754" x="3784600" y="5035550"/>
          <p14:tracePt t="532769" x="3746500" y="5035550"/>
          <p14:tracePt t="532785" x="3721100" y="5041900"/>
          <p14:tracePt t="532802" x="3721100" y="5048250"/>
          <p14:tracePt t="532893" x="3714750" y="5048250"/>
          <p14:tracePt t="534504" x="3689350" y="5048250"/>
          <p14:tracePt t="534510" x="3651250" y="5048250"/>
          <p14:tracePt t="534519" x="3613150" y="5048250"/>
          <p14:tracePt t="534535" x="3536950" y="5048250"/>
          <p14:tracePt t="534552" x="3460750" y="5041900"/>
          <p14:tracePt t="534568" x="3378200" y="5041900"/>
          <p14:tracePt t="534586" x="3321050" y="5041900"/>
          <p14:tracePt t="534602" x="3257550" y="5054600"/>
          <p14:tracePt t="534623" x="3194050" y="5060950"/>
          <p14:tracePt t="534635" x="3181350" y="5060950"/>
          <p14:tracePt t="534653" x="3162300" y="5060950"/>
          <p14:tracePt t="534669" x="3136900" y="5060950"/>
          <p14:tracePt t="534689" x="3098800" y="5067300"/>
          <p14:tracePt t="534702" x="3060700" y="5073650"/>
          <p14:tracePt t="534719" x="2984500" y="5073650"/>
          <p14:tracePt t="534735" x="2901950" y="5073650"/>
          <p14:tracePt t="534754" x="2819400" y="5067300"/>
          <p14:tracePt t="534769" x="2755900" y="5067300"/>
          <p14:tracePt t="534785" x="2711450" y="5067300"/>
          <p14:tracePt t="534802" x="2673350" y="5067300"/>
          <p14:tracePt t="534818" x="2635250" y="5067300"/>
          <p14:tracePt t="534820" x="2616200" y="5067300"/>
          <p14:tracePt t="534836" x="2597150" y="5067300"/>
          <p14:tracePt t="534852" x="2546350" y="5067300"/>
          <p14:tracePt t="534869" x="2533650" y="5067300"/>
          <p14:tracePt t="534888" x="2514600" y="5067300"/>
          <p14:tracePt t="534903" x="2508250" y="5067300"/>
          <p14:tracePt t="534919" x="2501900" y="5067300"/>
          <p14:tracePt t="538957" x="2489200" y="5067300"/>
          <p14:tracePt t="538972" x="2476500" y="5067300"/>
          <p14:tracePt t="538981" x="2463800" y="5067300"/>
          <p14:tracePt t="538988" x="2444750" y="5060950"/>
          <p14:tracePt t="539004" x="2432050" y="5060950"/>
          <p14:tracePt t="539019" x="2413000" y="5060950"/>
          <p14:tracePt t="539036" x="2374900" y="5060950"/>
          <p14:tracePt t="539052" x="2336800" y="5060950"/>
          <p14:tracePt t="539055" x="2317750" y="5060950"/>
          <p14:tracePt t="539069" x="2279650" y="5060950"/>
          <p14:tracePt t="539085" x="2241550" y="5060950"/>
          <p14:tracePt t="539102" x="2209800" y="5060950"/>
          <p14:tracePt t="539119" x="2178050" y="5060950"/>
          <p14:tracePt t="539126" x="2171700" y="5060950"/>
          <p14:tracePt t="539135" x="2159000" y="5060950"/>
          <p14:tracePt t="539156" x="2139950" y="5060950"/>
          <p14:tracePt t="539169" x="2114550" y="5060950"/>
          <p14:tracePt t="539187" x="2095500" y="5060950"/>
          <p14:tracePt t="539203" x="2082800" y="5060950"/>
          <p14:tracePt t="539219" x="2063750" y="5060950"/>
          <p14:tracePt t="539236" x="2051050" y="5060950"/>
          <p14:tracePt t="539893" x="2032000" y="5060950"/>
          <p14:tracePt t="539905" x="2012950" y="5048250"/>
          <p14:tracePt t="539912" x="1993900" y="5048250"/>
          <p14:tracePt t="539919" x="1968500" y="5041900"/>
          <p14:tracePt t="539938" x="1924050" y="5035550"/>
          <p14:tracePt t="539954" x="1873250" y="5035550"/>
          <p14:tracePt t="539969" x="1816100" y="5035550"/>
          <p14:tracePt t="539986" x="1758950" y="5035550"/>
          <p14:tracePt t="540004" x="1701800" y="5035550"/>
          <p14:tracePt t="540018" x="1695450" y="5035550"/>
          <p14:tracePt t="540036" x="1682750" y="5035550"/>
          <p14:tracePt t="540142" x="1676400" y="5035550"/>
          <p14:tracePt t="540149" x="1657350" y="5035550"/>
          <p14:tracePt t="540169" x="1631950" y="5029200"/>
          <p14:tracePt t="540187" x="1606550" y="5022850"/>
          <p14:tracePt t="540204" x="1574800" y="5016500"/>
          <p14:tracePt t="540219" x="1555750" y="5016500"/>
          <p14:tracePt t="540236" x="1530350" y="5010150"/>
          <p14:tracePt t="540239" x="1517650" y="5003800"/>
          <p14:tracePt t="540254" x="1498600" y="5003800"/>
          <p14:tracePt t="540269" x="1492250" y="4997450"/>
          <p14:tracePt t="540302" x="1473200" y="4997450"/>
          <p14:tracePt t="540318" x="1441450" y="4997450"/>
          <p14:tracePt t="540335" x="1390650" y="4991100"/>
          <p14:tracePt t="540352" x="1339850" y="4991100"/>
          <p14:tracePt t="540373" x="1295400" y="4991100"/>
          <p14:tracePt t="540379" x="1276350" y="4991100"/>
          <p14:tracePt t="540390" x="1244600" y="4991100"/>
          <p14:tracePt t="540402" x="1231900" y="4991100"/>
          <p14:tracePt t="540408" x="1219200" y="4991100"/>
          <p14:tracePt t="540419" x="1206500" y="4984750"/>
          <p14:tracePt t="540439" x="1181100" y="4984750"/>
          <p14:tracePt t="540492" x="1174750" y="4984750"/>
          <p14:tracePt t="540541" x="1174750" y="4978400"/>
          <p14:tracePt t="540549" x="1174750" y="4965700"/>
          <p14:tracePt t="540560" x="1174750" y="4959350"/>
          <p14:tracePt t="540569" x="1155700" y="4953000"/>
          <p14:tracePt t="540585" x="1130300" y="4927600"/>
          <p14:tracePt t="540602" x="1117600" y="4902200"/>
          <p14:tracePt t="540619" x="1098550" y="4876800"/>
          <p14:tracePt t="540625" x="1098550" y="4864100"/>
          <p14:tracePt t="540630" x="1092200" y="4851400"/>
          <p14:tracePt t="540638" x="1092200" y="4845050"/>
          <p14:tracePt t="540653" x="1092200" y="4838700"/>
          <p14:tracePt t="540690" x="1092200" y="4813300"/>
          <p14:tracePt t="540698" x="1098550" y="4794250"/>
          <p14:tracePt t="540700" x="1117600" y="4775200"/>
          <p14:tracePt t="540719" x="1130300" y="4749800"/>
          <p14:tracePt t="540736" x="1136650" y="4743450"/>
          <p14:tracePt t="540769" x="1143000" y="4737100"/>
          <p14:tracePt t="540785" x="1162050" y="4737100"/>
          <p14:tracePt t="540802" x="1200150" y="4737100"/>
          <p14:tracePt t="540818" x="1250950" y="4737100"/>
          <p14:tracePt t="540820" x="1270000" y="4737100"/>
          <p14:tracePt t="540836" x="1289050" y="4737100"/>
          <p14:tracePt t="540852" x="1320800" y="4737100"/>
          <p14:tracePt t="540868" x="1327150" y="4737100"/>
          <p14:tracePt t="540902" x="1339850" y="4756150"/>
          <p14:tracePt t="540919" x="1365250" y="4794250"/>
          <p14:tracePt t="540937" x="1377950" y="4838700"/>
          <p14:tracePt t="540952" x="1377950" y="4864100"/>
          <p14:tracePt t="540969" x="1377950" y="4883150"/>
          <p14:tracePt t="540985" x="1377950" y="4908550"/>
          <p14:tracePt t="541004" x="1377950" y="4914900"/>
          <p14:tracePt t="541019" x="1365250" y="4933950"/>
          <p14:tracePt t="541036" x="1358900" y="4946650"/>
          <p14:tracePt t="541052" x="1346200" y="4953000"/>
          <p14:tracePt t="541069" x="1333500" y="4953000"/>
          <p14:tracePt t="541085" x="1314450" y="4959350"/>
          <p14:tracePt t="541102" x="1282700" y="4959350"/>
          <p14:tracePt t="541119" x="1244600" y="4959350"/>
          <p14:tracePt t="541135" x="1193800" y="4959350"/>
          <p14:tracePt t="541152" x="1168400" y="4965700"/>
          <p14:tracePt t="541156" x="1149350" y="4965700"/>
          <p14:tracePt t="541171" x="1143000" y="4965700"/>
          <p14:tracePt t="541188" x="1104900" y="4965700"/>
          <p14:tracePt t="541202" x="1085850" y="4953000"/>
          <p14:tracePt t="541219" x="1047750" y="4921250"/>
          <p14:tracePt t="541222" x="1041400" y="4908550"/>
          <p14:tracePt t="541236" x="1022350" y="4895850"/>
          <p14:tracePt t="541255" x="1009650" y="4870450"/>
          <p14:tracePt t="541269" x="1003300" y="4851400"/>
          <p14:tracePt t="541285" x="1003300" y="4826000"/>
          <p14:tracePt t="541302" x="1003300" y="4794250"/>
          <p14:tracePt t="541319" x="1003300" y="4775200"/>
          <p14:tracePt t="541336" x="1003300" y="4768850"/>
          <p14:tracePt t="541385" x="1054100" y="4737100"/>
          <p14:tracePt t="541405" x="1162050" y="4705350"/>
          <p14:tracePt t="541419" x="1200150" y="4686300"/>
          <p14:tracePt t="541439" x="1282700" y="4660900"/>
          <p14:tracePt t="541446" x="1301750" y="4660900"/>
          <p14:tracePt t="541455" x="1314450" y="4660900"/>
          <p14:tracePt t="541461" x="1327150" y="4660900"/>
          <p14:tracePt t="541469" x="1346200" y="4660900"/>
          <p14:tracePt t="541486" x="1384300" y="4673600"/>
          <p14:tracePt t="541503" x="1428750" y="4705350"/>
          <p14:tracePt t="541519" x="1441450" y="4749800"/>
          <p14:tracePt t="541535" x="1454150" y="4787900"/>
          <p14:tracePt t="541552" x="1454150" y="4826000"/>
          <p14:tracePt t="541569" x="1454150" y="4864100"/>
          <p14:tracePt t="541585" x="1447800" y="4889500"/>
          <p14:tracePt t="541603" x="1435100" y="4914900"/>
          <p14:tracePt t="541608" x="1422400" y="4927600"/>
          <p14:tracePt t="541619" x="1416050" y="4933950"/>
          <p14:tracePt t="541628" x="1416050" y="4940300"/>
          <p14:tracePt t="541631" x="1409700" y="4946650"/>
          <p14:tracePt t="541637" x="1403350" y="4946650"/>
          <p14:tracePt t="541652" x="1403350" y="4953000"/>
          <p14:tracePt t="541669" x="1390650" y="4959350"/>
          <p14:tracePt t="541689" x="1384300" y="4965700"/>
          <p14:tracePt t="541695" x="1377950" y="4965700"/>
          <p14:tracePt t="544690" x="1390650" y="4965700"/>
          <p14:tracePt t="544696" x="1435100" y="4965700"/>
          <p14:tracePt t="544702" x="1479550" y="4965700"/>
          <p14:tracePt t="544721" x="1549400" y="4978400"/>
          <p14:tracePt t="544736" x="1574800" y="4984750"/>
          <p14:tracePt t="544769" x="1581150" y="4991100"/>
          <p14:tracePt t="544786" x="1587500" y="4991100"/>
          <p14:tracePt t="544802" x="1593850" y="4991100"/>
          <p14:tracePt t="544819" x="1600200" y="4991100"/>
          <p14:tracePt t="544820" x="1606550" y="4991100"/>
          <p14:tracePt t="544836" x="1619250" y="4991100"/>
          <p14:tracePt t="544852" x="1676400" y="4997450"/>
          <p14:tracePt t="544869" x="1720850" y="5010150"/>
          <p14:tracePt t="544877" x="1739900" y="5010150"/>
          <p14:tracePt t="544888" x="1752600" y="5010150"/>
          <p14:tracePt t="544937" x="1758950" y="5010150"/>
          <p14:tracePt t="544972" x="1784350" y="5010150"/>
          <p14:tracePt t="544982" x="1809750" y="5010150"/>
          <p14:tracePt t="544988" x="1835150" y="5010150"/>
          <p14:tracePt t="545002" x="1860550" y="5010150"/>
          <p14:tracePt t="545004" x="1879600" y="5010150"/>
          <p14:tracePt t="545019" x="1911350" y="5010150"/>
          <p14:tracePt t="545036" x="1943100" y="5010150"/>
          <p14:tracePt t="545038" x="1955800" y="5010150"/>
          <p14:tracePt t="545052" x="1968500" y="5010150"/>
          <p14:tracePt t="545069" x="1974850" y="5022850"/>
          <p14:tracePt t="545129" x="1981200" y="5022850"/>
          <p14:tracePt t="545135" x="1981200" y="5029200"/>
          <p14:tracePt t="545153" x="2025650" y="5041900"/>
          <p14:tracePt t="545169" x="2063750" y="5041900"/>
          <p14:tracePt t="545187" x="2070100" y="5041900"/>
          <p14:tracePt t="545202" x="2076450" y="5041900"/>
          <p14:tracePt t="545219" x="2082800" y="5041900"/>
          <p14:tracePt t="546084" x="2101850" y="5041900"/>
          <p14:tracePt t="546093" x="2133600" y="5041900"/>
          <p14:tracePt t="546102" x="2159000" y="5041900"/>
          <p14:tracePt t="546119" x="2209800" y="5041900"/>
          <p14:tracePt t="546137" x="2235200" y="5041900"/>
          <p14:tracePt t="546152" x="2260600" y="5041900"/>
          <p14:tracePt t="546169" x="2286000" y="5041900"/>
          <p14:tracePt t="546188" x="2292350" y="5041900"/>
          <p14:tracePt t="547440" x="2279650" y="5041900"/>
          <p14:tracePt t="547445" x="2241550" y="5041900"/>
          <p14:tracePt t="547452" x="2203450" y="5041900"/>
          <p14:tracePt t="547469" x="2139950" y="5041900"/>
          <p14:tracePt t="547490" x="2089150" y="5041900"/>
          <p14:tracePt t="547504" x="2051050" y="5041900"/>
          <p14:tracePt t="547519" x="2025650" y="5041900"/>
          <p14:tracePt t="547536" x="2012950" y="5041900"/>
          <p14:tracePt t="547586" x="2000250" y="5041900"/>
          <p14:tracePt t="547602" x="1981200" y="5041900"/>
          <p14:tracePt t="547608" x="1968500" y="5041900"/>
          <p14:tracePt t="547622" x="1936750" y="5041900"/>
          <p14:tracePt t="547638" x="1911350" y="5041900"/>
          <p14:tracePt t="547652" x="1885950" y="5041900"/>
          <p14:tracePt t="547669" x="1860550" y="5048250"/>
          <p14:tracePt t="547688" x="1841500" y="5054600"/>
          <p14:tracePt t="547702" x="1828800" y="5060950"/>
          <p14:tracePt t="547719" x="1816100" y="5073650"/>
          <p14:tracePt t="547736" x="1809750" y="5073650"/>
          <p14:tracePt t="547752" x="1803400" y="5080000"/>
          <p14:tracePt t="548709" x="1790700" y="5067300"/>
          <p14:tracePt t="548720" x="1778000" y="5054600"/>
          <p14:tracePt t="548726" x="1778000" y="5048250"/>
          <p14:tracePt t="548735" x="1771650" y="5041900"/>
          <p14:tracePt t="548754" x="1758950" y="5035550"/>
          <p14:tracePt t="548769" x="1752600" y="5029200"/>
          <p14:tracePt t="548903" x="1752600" y="5010150"/>
          <p14:tracePt t="548909" x="1752600" y="5003800"/>
          <p14:tracePt t="548919" x="1752600" y="4991100"/>
          <p14:tracePt t="548937" x="1752600" y="4984750"/>
          <p14:tracePt t="548988" x="1765300" y="4984750"/>
          <p14:tracePt t="549004" x="1778000" y="4972050"/>
          <p14:tracePt t="549019" x="1822450" y="4959350"/>
          <p14:tracePt t="549036" x="1873250" y="4940300"/>
          <p14:tracePt t="549039" x="1898650" y="4933950"/>
          <p14:tracePt t="549052" x="1936750" y="4933950"/>
          <p14:tracePt t="549069" x="1949450" y="4933950"/>
          <p14:tracePt t="549086" x="1955800" y="4927600"/>
          <p14:tracePt t="549137" x="1968500" y="4933950"/>
          <p14:tracePt t="549152" x="1987550" y="4946650"/>
          <p14:tracePt t="549169" x="2019300" y="4953000"/>
          <p14:tracePt t="549188" x="2063750" y="4959350"/>
          <p14:tracePt t="549204" x="2152650" y="4991100"/>
          <p14:tracePt t="549219" x="2184400" y="4997450"/>
          <p14:tracePt t="549236" x="2222500" y="5010150"/>
          <p14:tracePt t="549256" x="2241550" y="5016500"/>
          <p14:tracePt t="550773" x="2235200" y="5016500"/>
          <p14:tracePt t="550780" x="2228850" y="5016500"/>
          <p14:tracePt t="550789" x="2216150" y="5016500"/>
          <p14:tracePt t="550802" x="2203450" y="5016500"/>
          <p14:tracePt t="550819" x="2165350" y="5016500"/>
          <p14:tracePt t="550825" x="2146300" y="5016500"/>
          <p14:tracePt t="550836" x="2127250" y="5016500"/>
          <p14:tracePt t="550855" x="2082800" y="5016500"/>
          <p14:tracePt t="550872" x="2063750" y="5016500"/>
          <p14:tracePt t="550887" x="2044700" y="5016500"/>
          <p14:tracePt t="550903" x="2038350" y="5016500"/>
          <p14:tracePt t="550920" x="2032000" y="5016500"/>
          <p14:tracePt t="551286" x="2038350" y="5016500"/>
          <p14:tracePt t="551328" x="2044700" y="5016500"/>
          <p14:tracePt t="551333" x="2057400" y="5016500"/>
          <p14:tracePt t="551343" x="2070100" y="5010150"/>
          <p14:tracePt t="551352" x="2082800" y="5003800"/>
          <p14:tracePt t="551369" x="2101850" y="5003800"/>
          <p14:tracePt t="551387" x="2108200" y="5003800"/>
          <p14:tracePt t="551693" x="2114550" y="5003800"/>
          <p14:tracePt t="551700" x="2139950" y="5003800"/>
          <p14:tracePt t="551719" x="2184400" y="5003800"/>
          <p14:tracePt t="551736" x="2209800" y="5003800"/>
          <p14:tracePt t="551754" x="2228850" y="5003800"/>
          <p14:tracePt t="556702" x="2235200" y="5003800"/>
          <p14:tracePt t="556709" x="2292350" y="5003800"/>
          <p14:tracePt t="556719" x="2349500" y="5003800"/>
          <p14:tracePt t="556736" x="2387600" y="5003800"/>
          <p14:tracePt t="557014" x="2387600" y="5010150"/>
          <p14:tracePt t="557021" x="2387600" y="5035550"/>
          <p14:tracePt t="557036" x="2387600" y="5067300"/>
          <p14:tracePt t="557052" x="2362200" y="5149850"/>
          <p14:tracePt t="557069" x="2355850" y="5156200"/>
          <p14:tracePt t="557314" x="2355850" y="5149850"/>
          <p14:tracePt t="557453" x="2355850" y="5143500"/>
          <p14:tracePt t="557504" x="2355850" y="5137150"/>
          <p14:tracePt t="557893" x="2355850" y="5130800"/>
          <p14:tracePt t="557903" x="2368550" y="5130800"/>
          <p14:tracePt t="557907" x="2387600" y="5124450"/>
          <p14:tracePt t="557919" x="2419350" y="5124450"/>
          <p14:tracePt t="557938" x="2482850" y="5124450"/>
          <p14:tracePt t="557952" x="2533650" y="5124450"/>
          <p14:tracePt t="557969" x="2559050" y="5111750"/>
          <p14:tracePt t="558037" x="2565400" y="5111750"/>
          <p14:tracePt t="558048" x="2578100" y="5111750"/>
          <p14:tracePt t="558054" x="2603500" y="5111750"/>
          <p14:tracePt t="558069" x="2654300" y="5111750"/>
          <p14:tracePt t="558086" x="2692400" y="5111750"/>
          <p14:tracePt t="558102" x="2724150" y="5111750"/>
          <p14:tracePt t="558122" x="2749550" y="5111750"/>
          <p14:tracePt t="558137" x="2762250" y="5111750"/>
          <p14:tracePt t="558153" x="2774950" y="5111750"/>
          <p14:tracePt t="558169" x="2787650" y="5111750"/>
          <p14:tracePt t="558188" x="2800350" y="5111750"/>
          <p14:tracePt t="558262" x="2806700" y="5111750"/>
          <p14:tracePt t="558268" x="2819400" y="5111750"/>
          <p14:tracePt t="558278" x="2838450" y="5111750"/>
          <p14:tracePt t="558285" x="2857500" y="5111750"/>
          <p14:tracePt t="558302" x="2901950" y="5111750"/>
          <p14:tracePt t="558319" x="2927350" y="5111750"/>
          <p14:tracePt t="558325" x="2933700" y="5111750"/>
          <p14:tracePt t="559874" x="2971800" y="5111750"/>
          <p14:tracePt t="559883" x="3003550" y="5111750"/>
          <p14:tracePt t="559895" x="3092450" y="5111750"/>
          <p14:tracePt t="559903" x="3149600" y="5111750"/>
          <p14:tracePt t="559920" x="3282950" y="5111750"/>
          <p14:tracePt t="559940" x="3435350" y="5124450"/>
          <p14:tracePt t="559954" x="3587750" y="5130800"/>
          <p14:tracePt t="559969" x="3721100" y="5130800"/>
          <p14:tracePt t="559986" x="3848100" y="5130800"/>
          <p14:tracePt t="560004" x="4032250" y="5124450"/>
          <p14:tracePt t="560019" x="4089400" y="5130800"/>
          <p14:tracePt t="560036" x="4171950" y="5130800"/>
          <p14:tracePt t="560052" x="4292600" y="5130800"/>
          <p14:tracePt t="560072" x="4387850" y="5130800"/>
          <p14:tracePt t="560087" x="4476750" y="5130800"/>
          <p14:tracePt t="560103" x="4559300" y="5130800"/>
          <p14:tracePt t="560123" x="4622800" y="5130800"/>
          <p14:tracePt t="560136" x="4679950" y="5130800"/>
          <p14:tracePt t="560155" x="4724400" y="5130800"/>
          <p14:tracePt t="560169" x="4768850" y="5130800"/>
          <p14:tracePt t="560189" x="4845050" y="5130800"/>
          <p14:tracePt t="560202" x="4870450" y="5130800"/>
          <p14:tracePt t="560219" x="4914900" y="5130800"/>
          <p14:tracePt t="560220" x="4927600" y="5130800"/>
          <p14:tracePt t="560236" x="4940300" y="5130800"/>
          <p14:tracePt t="560254" x="4978400" y="5130800"/>
          <p14:tracePt t="560269" x="5029200" y="5130800"/>
          <p14:tracePt t="560285" x="5086350" y="5130800"/>
          <p14:tracePt t="560302" x="5149850" y="5130800"/>
          <p14:tracePt t="560319" x="5207000" y="5130800"/>
          <p14:tracePt t="560336" x="5257800" y="5130800"/>
          <p14:tracePt t="560352" x="5295900" y="5130800"/>
          <p14:tracePt t="560355" x="5308600" y="5130800"/>
          <p14:tracePt t="560372" x="5314950" y="5130800"/>
          <p14:tracePt t="560492" x="5321300" y="5130800"/>
          <p14:tracePt t="560501" x="5327650" y="5130800"/>
          <p14:tracePt t="560519" x="5340350" y="5130800"/>
          <p14:tracePt t="560536" x="5346700" y="5130800"/>
          <p14:tracePt t="560630" x="5365750" y="5124450"/>
          <p14:tracePt t="560639" x="5384800" y="5118100"/>
          <p14:tracePt t="560644" x="5403850" y="5111750"/>
          <p14:tracePt t="560654" x="5416550" y="5105400"/>
          <p14:tracePt t="560671" x="5435600" y="5092700"/>
          <p14:tracePt t="560690" x="5441950" y="5086350"/>
          <p14:tracePt t="560988" x="5429250" y="5086350"/>
          <p14:tracePt t="561000" x="5410200" y="5086350"/>
          <p14:tracePt t="561005" x="5397500" y="5086350"/>
          <p14:tracePt t="561019" x="5384800" y="5086350"/>
          <p14:tracePt t="561036" x="5365750" y="5086350"/>
          <p14:tracePt t="561039" x="5359400" y="5086350"/>
          <p14:tracePt t="561052" x="5340350" y="5086350"/>
          <p14:tracePt t="561069" x="5327650" y="5086350"/>
          <p14:tracePt t="561086" x="5308600" y="5086350"/>
          <p14:tracePt t="561102" x="5270500" y="5086350"/>
          <p14:tracePt t="561120" x="5226050" y="5086350"/>
          <p14:tracePt t="561136" x="5181600" y="5086350"/>
          <p14:tracePt t="561152" x="5130800" y="5086350"/>
          <p14:tracePt t="561169" x="5080000" y="5086350"/>
          <p14:tracePt t="561187" x="5035550" y="5086350"/>
          <p14:tracePt t="561202" x="4984750" y="5086350"/>
          <p14:tracePt t="561219" x="4927600" y="5086350"/>
          <p14:tracePt t="561222" x="4895850" y="5086350"/>
          <p14:tracePt t="561235" x="4870450" y="5086350"/>
          <p14:tracePt t="561254" x="4794250" y="5086350"/>
          <p14:tracePt t="561269" x="4749800" y="5086350"/>
          <p14:tracePt t="561286" x="4692650" y="5086350"/>
          <p14:tracePt t="561302" x="4629150" y="5086350"/>
          <p14:tracePt t="561319" x="4565650" y="5086350"/>
          <p14:tracePt t="561336" x="4495800" y="5086350"/>
          <p14:tracePt t="561353" x="4438650" y="5086350"/>
          <p14:tracePt t="561357" x="4419600" y="5086350"/>
          <p14:tracePt t="561373" x="4400550" y="5086350"/>
          <p14:tracePt t="561385" x="4356100" y="5086350"/>
          <p14:tracePt t="561402" x="4298950" y="5086350"/>
          <p14:tracePt t="561419" x="4235450" y="5086350"/>
          <p14:tracePt t="561420" x="4203700" y="5086350"/>
          <p14:tracePt t="561437" x="4140200" y="5086350"/>
          <p14:tracePt t="561453" x="4095750" y="5086350"/>
          <p14:tracePt t="561469" x="4057650" y="5086350"/>
          <p14:tracePt t="561490" x="4025900" y="5086350"/>
          <p14:tracePt t="561508" x="3981450" y="5086350"/>
          <p14:tracePt t="561513" x="3949700" y="5086350"/>
          <p14:tracePt t="561519" x="3905250" y="5086350"/>
          <p14:tracePt t="561536" x="3803650" y="5086350"/>
          <p14:tracePt t="561552" x="3702050" y="5086350"/>
          <p14:tracePt t="561569" x="3600450" y="5086350"/>
          <p14:tracePt t="561586" x="3511550" y="5086350"/>
          <p14:tracePt t="561591" x="3460750" y="5086350"/>
          <p14:tracePt t="561602" x="3409950" y="5086350"/>
          <p14:tracePt t="561619" x="3327400" y="5086350"/>
          <p14:tracePt t="561624" x="3282950" y="5086350"/>
          <p14:tracePt t="561636" x="3238500" y="5086350"/>
          <p14:tracePt t="561653" x="3098800" y="5092700"/>
          <p14:tracePt t="561669" x="3022600" y="5086350"/>
          <p14:tracePt t="561689" x="2978150" y="5086350"/>
          <p14:tracePt t="561697" x="2965450" y="5086350"/>
          <p14:tracePt t="561701" x="2952750" y="5086350"/>
          <p14:tracePt t="561719" x="2908300" y="5086350"/>
          <p14:tracePt t="561736" x="2863850" y="5086350"/>
          <p14:tracePt t="561755" x="2813050" y="5086350"/>
          <p14:tracePt t="561769" x="2768600" y="5086350"/>
          <p14:tracePt t="561786" x="2743200" y="5092700"/>
          <p14:tracePt t="561803" x="2730500" y="5092700"/>
          <p14:tracePt t="561989" x="2730500" y="5086350"/>
          <p14:tracePt t="562037" x="2730500" y="5080000"/>
          <p14:tracePt t="562317" x="2730500" y="5086350"/>
          <p14:tracePt t="563455" x="2730500" y="5092700"/>
          <p14:tracePt t="563460" x="2730500" y="5099050"/>
          <p14:tracePt t="563637" x="2724150" y="5105400"/>
          <p14:tracePt t="563645" x="2711450" y="5105400"/>
          <p14:tracePt t="563655" x="2705100" y="5111750"/>
          <p14:tracePt t="563689" x="2698750" y="5111750"/>
          <p14:tracePt t="563719" x="2673350" y="5111750"/>
          <p14:tracePt t="563736" x="2654300" y="5111750"/>
          <p14:tracePt t="565756" x="2654300" y="5118100"/>
          <p14:tracePt t="565765" x="2654300" y="5130800"/>
          <p14:tracePt t="565772" x="2654300" y="5143500"/>
          <p14:tracePt t="565786" x="2654300" y="5156200"/>
          <p14:tracePt t="565802" x="2654300" y="5181600"/>
          <p14:tracePt t="565810" x="2654300" y="5200650"/>
          <p14:tracePt t="565814" x="2654300" y="5219700"/>
          <p14:tracePt t="565820" x="2654300" y="5245100"/>
          <p14:tracePt t="565836" x="2654300" y="5264150"/>
          <p14:tracePt t="565852" x="2654300" y="5308600"/>
          <p14:tracePt t="565869" x="2654300" y="5314950"/>
          <p14:tracePt t="565924" x="2654300" y="5321300"/>
          <p14:tracePt t="565937" x="2654300" y="5327650"/>
          <p14:tracePt t="565946" x="2647950" y="5327650"/>
          <p14:tracePt t="566109" x="2641600" y="5327650"/>
          <p14:tracePt t="566262" x="2654300" y="5327650"/>
          <p14:tracePt t="566268" x="2692400" y="5327650"/>
          <p14:tracePt t="566286" x="2768600" y="5327650"/>
          <p14:tracePt t="566302" x="2851150" y="5327650"/>
          <p14:tracePt t="566319" x="2940050" y="5334000"/>
          <p14:tracePt t="566336" x="3028950" y="5334000"/>
          <p14:tracePt t="566358" x="3111500" y="5334000"/>
          <p14:tracePt t="566373" x="3175000" y="5334000"/>
          <p14:tracePt t="566388" x="3232150" y="5334000"/>
          <p14:tracePt t="566402" x="3282950" y="5340350"/>
          <p14:tracePt t="566421" x="3314700" y="5340350"/>
          <p14:tracePt t="566438" x="3327400" y="5346700"/>
          <p14:tracePt t="566452" x="3359150" y="5346700"/>
          <p14:tracePt t="566469" x="3397250" y="5346700"/>
          <p14:tracePt t="566487" x="3467100" y="5346700"/>
          <p14:tracePt t="566502" x="3536950" y="5346700"/>
          <p14:tracePt t="566519" x="3613150" y="5346700"/>
          <p14:tracePt t="566536" x="3670300" y="5346700"/>
          <p14:tracePt t="566552" x="3740150" y="5346700"/>
          <p14:tracePt t="566569" x="3797300" y="5346700"/>
          <p14:tracePt t="566574" x="3822700" y="5346700"/>
          <p14:tracePt t="566586" x="3841750" y="5346700"/>
          <p14:tracePt t="566602" x="3879850" y="5346700"/>
          <p14:tracePt t="566623" x="3956050" y="5346700"/>
          <p14:tracePt t="566636" x="3975100" y="5346700"/>
          <p14:tracePt t="566652" x="4025900" y="5346700"/>
          <p14:tracePt t="566671" x="4044950" y="5340350"/>
          <p14:tracePt t="566688" x="4057650" y="5334000"/>
          <p14:tracePt t="566703" x="4064000" y="5327650"/>
          <p14:tracePt t="566719" x="4070350" y="5321300"/>
          <p14:tracePt t="566736" x="4089400" y="5321300"/>
          <p14:tracePt t="566752" x="4102100" y="5321300"/>
          <p14:tracePt t="566769" x="4108450" y="5321300"/>
          <p14:tracePt t="566802" x="4108450" y="5314950"/>
          <p14:tracePt t="566819" x="4127500" y="5270500"/>
          <p14:tracePt t="566836" x="4146550" y="5219700"/>
          <p14:tracePt t="566853" x="4178300" y="5162550"/>
          <p14:tracePt t="566872" x="4184650" y="5130800"/>
          <p14:tracePt t="566886" x="4191000" y="5118100"/>
          <p14:tracePt t="566968" x="4191000" y="5111750"/>
          <p14:tracePt t="566986" x="4191000" y="5105400"/>
          <p14:tracePt t="567003" x="4159250" y="5086350"/>
          <p14:tracePt t="567019" x="4089400" y="5067300"/>
          <p14:tracePt t="567036" x="3987800" y="5048250"/>
          <p14:tracePt t="567040" x="3924300" y="5035550"/>
          <p14:tracePt t="567052" x="3816350" y="5029200"/>
          <p14:tracePt t="567069" x="3689350" y="5029200"/>
          <p14:tracePt t="567086" x="3549650" y="5029200"/>
          <p14:tracePt t="567102" x="3397250" y="5022850"/>
          <p14:tracePt t="567119" x="3263900" y="5022850"/>
          <p14:tracePt t="567139" x="3149600" y="5022850"/>
          <p14:tracePt t="567153" x="3060700" y="5022850"/>
          <p14:tracePt t="567169" x="2997200" y="5041900"/>
          <p14:tracePt t="567188" x="2940050" y="5029200"/>
          <p14:tracePt t="567203" x="2895600" y="5022850"/>
          <p14:tracePt t="567219" x="2851150" y="5022850"/>
          <p14:tracePt t="567237" x="2787650" y="5022850"/>
          <p14:tracePt t="567252" x="2774950" y="5022850"/>
          <p14:tracePt t="567269" x="2755900" y="5029200"/>
          <p14:tracePt t="567286" x="2749550" y="5035550"/>
          <p14:tracePt t="567302" x="2730500" y="5041900"/>
          <p14:tracePt t="567319" x="2711450" y="5054600"/>
          <p14:tracePt t="567336" x="2698750" y="5060950"/>
          <p14:tracePt t="567405" x="2698750" y="5067300"/>
          <p14:tracePt t="567660" x="2698750" y="5080000"/>
          <p14:tracePt t="567670" x="2698750" y="5099050"/>
          <p14:tracePt t="567678" x="2698750" y="5124450"/>
          <p14:tracePt t="567692" x="2705100" y="5143500"/>
          <p14:tracePt t="567703" x="2724150" y="5194300"/>
          <p14:tracePt t="567721" x="2730500" y="5232400"/>
          <p14:tracePt t="567736" x="2743200" y="5264150"/>
          <p14:tracePt t="567752" x="2749550" y="5295900"/>
          <p14:tracePt t="567769" x="2755900" y="5314950"/>
          <p14:tracePt t="567785" x="2755900" y="5321300"/>
          <p14:tracePt t="567903" x="2762250" y="5321300"/>
          <p14:tracePt t="567909" x="2768600" y="5321300"/>
          <p14:tracePt t="567919" x="2787650" y="5321300"/>
          <p14:tracePt t="567938" x="2857500" y="5321300"/>
          <p14:tracePt t="567945" x="2895600" y="5321300"/>
          <p14:tracePt t="567952" x="2927350" y="5321300"/>
          <p14:tracePt t="567969" x="3009900" y="5353050"/>
          <p14:tracePt t="567986" x="3092450" y="5359400"/>
          <p14:tracePt t="567988" x="3143250" y="5359400"/>
          <p14:tracePt t="568005" x="3181350" y="5378450"/>
          <p14:tracePt t="568019" x="3308350" y="5403850"/>
          <p14:tracePt t="568036" x="3429000" y="5416550"/>
          <p14:tracePt t="568052" x="3562350" y="5429250"/>
          <p14:tracePt t="568069" x="3632200" y="5441950"/>
          <p14:tracePt t="568076" x="3663950" y="5448300"/>
          <p14:tracePt t="568086" x="3683000" y="5461000"/>
          <p14:tracePt t="568102" x="3759200" y="5473700"/>
          <p14:tracePt t="568123" x="3829050" y="5473700"/>
          <p14:tracePt t="568127" x="3854450" y="5473700"/>
          <p14:tracePt t="568135" x="3873500" y="5473700"/>
          <p14:tracePt t="568153" x="3905250" y="5473700"/>
          <p14:tracePt t="568156" x="3917950" y="5473700"/>
          <p14:tracePt t="568169" x="3930650" y="5473700"/>
          <p14:tracePt t="568188" x="3962400" y="5473700"/>
          <p14:tracePt t="568202" x="3981450" y="5467350"/>
          <p14:tracePt t="568220" x="4013200" y="5461000"/>
          <p14:tracePt t="568222" x="4032250" y="5454650"/>
          <p14:tracePt t="568236" x="4051300" y="5435600"/>
          <p14:tracePt t="568254" x="4114800" y="5397500"/>
          <p14:tracePt t="568269" x="4146550" y="5346700"/>
          <p14:tracePt t="568286" x="4159250" y="5289550"/>
          <p14:tracePt t="568302" x="4165600" y="5251450"/>
          <p14:tracePt t="568319" x="4165600" y="5238750"/>
          <p14:tracePt t="568336" x="4165600" y="5219700"/>
          <p14:tracePt t="568352" x="4152900" y="5200650"/>
          <p14:tracePt t="568369" x="4133850" y="5168900"/>
          <p14:tracePt t="568379" x="4127500" y="5162550"/>
          <p14:tracePt t="568382" x="4121150" y="5156200"/>
          <p14:tracePt t="568390" x="4121150" y="5143500"/>
          <p14:tracePt t="568404" x="4108450" y="5143500"/>
          <p14:tracePt t="568419" x="4108450" y="5137150"/>
          <p14:tracePt t="568440" x="4064000" y="5130800"/>
          <p14:tracePt t="568448" x="4044950" y="5130800"/>
          <p14:tracePt t="568453" x="4025900" y="5130800"/>
          <p14:tracePt t="568469" x="3968750" y="5130800"/>
          <p14:tracePt t="568487" x="3898900" y="5143500"/>
          <p14:tracePt t="568504" x="3778250" y="5175250"/>
          <p14:tracePt t="568519" x="3632200" y="5187950"/>
          <p14:tracePt t="568536" x="3492500" y="5194300"/>
          <p14:tracePt t="568552" x="3378200" y="5200650"/>
          <p14:tracePt t="568569" x="3327400" y="5207000"/>
          <p14:tracePt t="568586" x="3308350" y="5207000"/>
          <p14:tracePt t="568638" x="3302000" y="5207000"/>
          <p14:tracePt t="568653" x="3295650" y="5213350"/>
          <p14:tracePt t="568669" x="3276600" y="5213350"/>
          <p14:tracePt t="568688" x="3251200" y="5213350"/>
          <p14:tracePt t="568702" x="3225800" y="5213350"/>
          <p14:tracePt t="568719" x="3200400" y="5219700"/>
          <p14:tracePt t="568736" x="3162300" y="5226050"/>
          <p14:tracePt t="568752" x="3124200" y="5226050"/>
          <p14:tracePt t="568770" x="3098800" y="5232400"/>
          <p14:tracePt t="568786" x="3092450" y="5238750"/>
          <p14:tracePt t="568788" x="3092450" y="5245100"/>
          <p14:tracePt t="568805" x="3086100" y="5245100"/>
          <p14:tracePt t="568836" x="3079750" y="5257800"/>
          <p14:tracePt t="568852" x="3073400" y="5264150"/>
          <p14:tracePt t="568873" x="3067050" y="5270500"/>
          <p14:tracePt t="568887" x="3054350" y="5283200"/>
          <p14:tracePt t="568902" x="3048000" y="5295900"/>
          <p14:tracePt t="568920" x="3041650" y="5302250"/>
          <p14:tracePt t="569052" x="3054350" y="5302250"/>
          <p14:tracePt t="569064" x="3073400" y="5302250"/>
          <p14:tracePt t="569069" x="3092450" y="5302250"/>
          <p14:tracePt t="569086" x="3130550" y="5302250"/>
          <p14:tracePt t="569107" x="3168650" y="5302250"/>
          <p14:tracePt t="569123" x="3213100" y="5302250"/>
          <p14:tracePt t="569135" x="3251200" y="5302250"/>
          <p14:tracePt t="569155" x="3282950" y="5302250"/>
          <p14:tracePt t="569169" x="3302000" y="5302250"/>
          <p14:tracePt t="569187" x="3314700" y="5302250"/>
          <p14:tracePt t="569204" x="3321050" y="5302250"/>
          <p14:tracePt t="569253" x="3397250" y="5302250"/>
          <p14:tracePt t="569269" x="3448050" y="5302250"/>
          <p14:tracePt t="569286" x="3492500" y="5302250"/>
          <p14:tracePt t="569302" x="3530600" y="5295900"/>
          <p14:tracePt t="569319" x="3562350" y="5295900"/>
          <p14:tracePt t="569336" x="3587750" y="5295900"/>
          <p14:tracePt t="569352" x="3613150" y="5295900"/>
          <p14:tracePt t="569369" x="3632200" y="5295900"/>
          <p14:tracePt t="569390" x="3657600" y="5295900"/>
          <p14:tracePt t="569402" x="3683000" y="5295900"/>
          <p14:tracePt t="569419" x="3714750" y="5295900"/>
          <p14:tracePt t="569423" x="3733800" y="5295900"/>
          <p14:tracePt t="569438" x="3778250" y="5295900"/>
          <p14:tracePt t="569452" x="3848100" y="5295900"/>
          <p14:tracePt t="569469" x="3898900" y="5295900"/>
          <p14:tracePt t="569487" x="3943350" y="5295900"/>
          <p14:tracePt t="569504" x="3981450" y="5295900"/>
          <p14:tracePt t="569519" x="4006850" y="5295900"/>
          <p14:tracePt t="569536" x="4019550" y="5295900"/>
          <p14:tracePt t="569552" x="4032250" y="5295900"/>
          <p14:tracePt t="569569" x="4044950" y="5295900"/>
          <p14:tracePt t="569586" x="4064000" y="5295900"/>
          <p14:tracePt t="569602" x="4095750" y="5295900"/>
          <p14:tracePt t="569609" x="4114800" y="5295900"/>
          <p14:tracePt t="569621" x="4159250" y="5295900"/>
          <p14:tracePt t="569636" x="4178300" y="5295900"/>
          <p14:tracePt t="569652" x="4235450" y="5295900"/>
          <p14:tracePt t="569669" x="4273550" y="5295900"/>
          <p14:tracePt t="569689" x="4318000" y="5295900"/>
          <p14:tracePt t="569702" x="4368800" y="5295900"/>
          <p14:tracePt t="569719" x="4400550" y="5295900"/>
          <p14:tracePt t="569736" x="4425950" y="5295900"/>
          <p14:tracePt t="569754" x="4432300" y="5295900"/>
          <p14:tracePt t="569769" x="4438650" y="5295900"/>
          <p14:tracePt t="569873" x="4445000" y="5295900"/>
          <p14:tracePt t="569881" x="4464050" y="5295900"/>
          <p14:tracePt t="569889" x="4489450" y="5295900"/>
          <p14:tracePt t="569904" x="4533900" y="5295900"/>
          <p14:tracePt t="569919" x="4578350" y="5295900"/>
          <p14:tracePt t="569939" x="4616450" y="5295900"/>
          <p14:tracePt t="569952" x="4641850" y="5295900"/>
          <p14:tracePt t="569969" x="4660900" y="5295900"/>
          <p14:tracePt t="569986" x="4667250" y="5295900"/>
          <p14:tracePt t="570031" x="4673600" y="5295900"/>
          <p14:tracePt t="570044" x="4686300" y="5295900"/>
          <p14:tracePt t="570055" x="4705350" y="5295900"/>
          <p14:tracePt t="570069" x="4737100" y="5295900"/>
          <p14:tracePt t="570085" x="4787900" y="5295900"/>
          <p14:tracePt t="570102" x="4845050" y="5295900"/>
          <p14:tracePt t="570121" x="4914900" y="5295900"/>
          <p14:tracePt t="570137" x="4972050" y="5295900"/>
          <p14:tracePt t="570152" x="5016500" y="5295900"/>
          <p14:tracePt t="570169" x="5041900" y="5295900"/>
          <p14:tracePt t="570187" x="5054600" y="5295900"/>
          <p14:tracePt t="570203" x="5067300" y="5295900"/>
          <p14:tracePt t="570220" x="5092700" y="5295900"/>
          <p14:tracePt t="570236" x="5092700" y="5289550"/>
          <p14:tracePt t="570252" x="5105400" y="5289550"/>
          <p14:tracePt t="570269" x="5111750" y="5283200"/>
          <p14:tracePt t="570286" x="5143500" y="5283200"/>
          <p14:tracePt t="570302" x="5181600" y="5276850"/>
          <p14:tracePt t="570319" x="5226050" y="5276850"/>
          <p14:tracePt t="570336" x="5264150" y="5270500"/>
          <p14:tracePt t="570352" x="5308600" y="5270500"/>
          <p14:tracePt t="570369" x="5346700" y="5270500"/>
          <p14:tracePt t="570379" x="5359400" y="5270500"/>
          <p14:tracePt t="570383" x="5372100" y="5270500"/>
          <p14:tracePt t="570388" x="5384800" y="5270500"/>
          <p14:tracePt t="570402" x="5391150" y="5270500"/>
          <p14:tracePt t="570421" x="5416550" y="5270500"/>
          <p14:tracePt t="570438" x="5422900" y="5270500"/>
          <p14:tracePt t="570452" x="5429250" y="5270500"/>
          <p14:tracePt t="570469" x="5441950" y="5270500"/>
          <p14:tracePt t="570490" x="5448300" y="5270500"/>
          <p14:tracePt t="570502" x="5454650" y="5270500"/>
          <p14:tracePt t="570574" x="5461000" y="5270500"/>
          <p14:tracePt t="570580" x="5467350" y="5270500"/>
          <p14:tracePt t="570590" x="5473700" y="5270500"/>
          <p14:tracePt t="570602" x="5480050" y="5270500"/>
          <p14:tracePt t="570622" x="5499100" y="5270500"/>
          <p14:tracePt t="570636" x="5505450" y="5270500"/>
          <p14:tracePt t="570669" x="5511800" y="5270500"/>
          <p14:tracePt t="570709" x="5537200" y="5270500"/>
          <p14:tracePt t="570719" x="5575300" y="5270500"/>
          <p14:tracePt t="570735" x="5651500" y="5270500"/>
          <p14:tracePt t="570752" x="5727700" y="5276850"/>
          <p14:tracePt t="570769" x="5810250" y="5283200"/>
          <p14:tracePt t="570786" x="5886450" y="5295900"/>
          <p14:tracePt t="570802" x="5949950" y="5314950"/>
          <p14:tracePt t="570805" x="5969000" y="5314950"/>
          <p14:tracePt t="570819" x="5994400" y="5314950"/>
          <p14:tracePt t="570836" x="6026150" y="5321300"/>
          <p14:tracePt t="570853" x="6045200" y="5321300"/>
          <p14:tracePt t="570886" x="6057900" y="5327650"/>
          <p14:tracePt t="570903" x="6102350" y="5340350"/>
          <p14:tracePt t="570919" x="6165850" y="5353050"/>
          <p14:tracePt t="570937" x="6203950" y="5353050"/>
          <p14:tracePt t="570952" x="6235700" y="5353050"/>
          <p14:tracePt t="570969" x="6254750" y="5353050"/>
          <p14:tracePt t="570985" x="6261100" y="5353050"/>
          <p14:tracePt t="571190" x="6261100" y="5359400"/>
          <p14:tracePt t="571278" x="6254750" y="5359400"/>
          <p14:tracePt t="571316" x="6248400" y="5359400"/>
          <p14:tracePt t="571336" x="6235700" y="5359400"/>
          <p14:tracePt t="571352" x="6216650" y="5359400"/>
          <p14:tracePt t="571372" x="6197600" y="5353050"/>
          <p14:tracePt t="571386" x="6146800" y="5327650"/>
          <p14:tracePt t="571406" x="6083300" y="5302250"/>
          <p14:tracePt t="571420" x="6070600" y="5295900"/>
          <p14:tracePt t="571439" x="6064250" y="5295900"/>
          <p14:tracePt t="571452" x="6057900" y="5295900"/>
          <p14:tracePt t="571469" x="6051550" y="5276850"/>
          <p14:tracePt t="571486" x="6057900" y="5251450"/>
          <p14:tracePt t="571492" x="6064250" y="5232400"/>
          <p14:tracePt t="571503" x="6064250" y="5219700"/>
          <p14:tracePt t="571519" x="6070600" y="5194300"/>
          <p14:tracePt t="571536" x="6076950" y="5175250"/>
          <p14:tracePt t="571552" x="6089650" y="5149850"/>
          <p14:tracePt t="571569" x="6102350" y="5124450"/>
          <p14:tracePt t="571586" x="6146800" y="5092700"/>
          <p14:tracePt t="571602" x="6203950" y="5054600"/>
          <p14:tracePt t="571606" x="6229350" y="5041900"/>
          <p14:tracePt t="571623" x="6273800" y="5022850"/>
          <p14:tracePt t="571639" x="6305550" y="5022850"/>
          <p14:tracePt t="571652" x="6337300" y="5016500"/>
          <p14:tracePt t="571669" x="6362700" y="5016500"/>
          <p14:tracePt t="571690" x="6388100" y="5016500"/>
          <p14:tracePt t="571700" x="6419850" y="5016500"/>
          <p14:tracePt t="571721" x="6464300" y="5041900"/>
          <p14:tracePt t="571736" x="6515100" y="5067300"/>
          <p14:tracePt t="571755" x="6572250" y="5105400"/>
          <p14:tracePt t="571769" x="6616700" y="5137150"/>
          <p14:tracePt t="571786" x="6635750" y="5156200"/>
          <p14:tracePt t="571802" x="6648450" y="5181600"/>
          <p14:tracePt t="571806" x="6654800" y="5194300"/>
          <p14:tracePt t="571821" x="6654800" y="5238750"/>
          <p14:tracePt t="571836" x="6654800" y="5276850"/>
          <p14:tracePt t="571852" x="6635750" y="5378450"/>
          <p14:tracePt t="571873" x="6610350" y="5429250"/>
          <p14:tracePt t="571886" x="6584950" y="5461000"/>
          <p14:tracePt t="571903" x="6565900" y="5480050"/>
          <p14:tracePt t="571921" x="6546850" y="5486400"/>
          <p14:tracePt t="571937" x="6527800" y="5492750"/>
          <p14:tracePt t="571952" x="6521450" y="5492750"/>
          <p14:tracePt t="571969" x="6508750" y="5492750"/>
          <p14:tracePt t="571986" x="6496050" y="5486400"/>
          <p14:tracePt t="572002" x="6470650" y="5467350"/>
          <p14:tracePt t="572003" x="6457950" y="5461000"/>
          <p14:tracePt t="572019" x="6445250" y="5448300"/>
          <p14:tracePt t="572036" x="6419850" y="5441950"/>
          <p14:tracePt t="572052" x="6381750" y="5416550"/>
          <p14:tracePt t="572069" x="6356350" y="5397500"/>
          <p14:tracePt t="572086" x="6343650" y="5384800"/>
          <p14:tracePt t="572102" x="6324600" y="5359400"/>
          <p14:tracePt t="572119" x="6299200" y="5321300"/>
          <p14:tracePt t="572136" x="6267450" y="5283200"/>
          <p14:tracePt t="572153" x="6242050" y="5238750"/>
          <p14:tracePt t="572169" x="6223000" y="5200650"/>
          <p14:tracePt t="572187" x="6216650" y="5162550"/>
          <p14:tracePt t="572203" x="6223000" y="5118100"/>
          <p14:tracePt t="572220" x="6261100" y="5060950"/>
          <p14:tracePt t="572236" x="6292850" y="5048250"/>
          <p14:tracePt t="572254" x="6375400" y="5016500"/>
          <p14:tracePt t="572269" x="6438900" y="4997450"/>
          <p14:tracePt t="572286" x="6521450" y="4984750"/>
          <p14:tracePt t="572302" x="6591300" y="4978400"/>
          <p14:tracePt t="572319" x="6648450" y="4978400"/>
          <p14:tracePt t="572336" x="6686550" y="4978400"/>
          <p14:tracePt t="572353" x="6711950" y="4978400"/>
          <p14:tracePt t="572373" x="6724650" y="4997450"/>
          <p14:tracePt t="572385" x="6737350" y="5016500"/>
          <p14:tracePt t="572406" x="6743700" y="5105400"/>
          <p14:tracePt t="572419" x="6743700" y="5143500"/>
          <p14:tracePt t="572437" x="6731000" y="5270500"/>
          <p14:tracePt t="572453" x="6705600" y="5340350"/>
          <p14:tracePt t="572469" x="6692900" y="5378450"/>
          <p14:tracePt t="572486" x="6692900" y="5384800"/>
          <p14:tracePt t="572519" x="6686550" y="5384800"/>
          <p14:tracePt t="572536" x="6642100" y="5384800"/>
          <p14:tracePt t="572553" x="6572250" y="5384800"/>
          <p14:tracePt t="572569" x="6508750" y="5391150"/>
          <p14:tracePt t="572586" x="6457950" y="5391150"/>
          <p14:tracePt t="572602" x="6426200" y="5397500"/>
          <p14:tracePt t="572689" x="6419850" y="5397500"/>
          <p14:tracePt t="572693" x="6407150" y="5397500"/>
          <p14:tracePt t="572702" x="6400800" y="5391150"/>
          <p14:tracePt t="572719" x="6381750" y="5378450"/>
          <p14:tracePt t="572736" x="6356350" y="5372100"/>
          <p14:tracePt t="572755" x="6324600" y="5365750"/>
          <p14:tracePt t="572758" x="6311900" y="5359400"/>
          <p14:tracePt t="572769" x="6292850" y="5353050"/>
          <p14:tracePt t="572786" x="6267450" y="5340350"/>
          <p14:tracePt t="572802" x="6248400" y="5334000"/>
          <p14:tracePt t="572819" x="6235700" y="5327650"/>
          <p14:tracePt t="572836" x="6235700" y="5314950"/>
          <p14:tracePt t="572838" x="6235700" y="5302250"/>
          <p14:tracePt t="572852" x="6223000" y="5289550"/>
          <p14:tracePt t="572869" x="6223000" y="5270500"/>
          <p14:tracePt t="572886" x="6223000" y="5226050"/>
          <p14:tracePt t="572905" x="6223000" y="5175250"/>
          <p14:tracePt t="572919" x="6229350" y="5137150"/>
          <p14:tracePt t="572939" x="6242050" y="5099050"/>
          <p14:tracePt t="572952" x="6273800" y="5073650"/>
          <p14:tracePt t="572969" x="6330950" y="5048250"/>
          <p14:tracePt t="572986" x="6394450" y="5022850"/>
          <p14:tracePt t="573002" x="6457950" y="5003800"/>
          <p14:tracePt t="573020" x="6521450" y="4997450"/>
          <p14:tracePt t="573036" x="6616700" y="4997450"/>
          <p14:tracePt t="573053" x="6673850" y="4997450"/>
          <p14:tracePt t="573071" x="6705600" y="5016500"/>
          <p14:tracePt t="573086" x="6718300" y="5054600"/>
          <p14:tracePt t="573102" x="6718300" y="5124450"/>
          <p14:tracePt t="573119" x="6667500" y="5200650"/>
          <p14:tracePt t="573127" x="6648450" y="5232400"/>
          <p14:tracePt t="573140" x="6597650" y="5270500"/>
          <p14:tracePt t="573152" x="6572250" y="5283200"/>
          <p14:tracePt t="573169" x="6527800" y="5302250"/>
          <p14:tracePt t="573188" x="6477000" y="5302250"/>
          <p14:tracePt t="573203" x="6438900" y="5302250"/>
          <p14:tracePt t="573220" x="6400800" y="5302250"/>
          <p14:tracePt t="573236" x="6394450" y="5295900"/>
          <p14:tracePt t="573284" x="6394450" y="5289550"/>
          <p14:tracePt t="573304" x="6388100" y="5276850"/>
          <p14:tracePt t="573321" x="6388100" y="5270500"/>
          <p14:tracePt t="573407" x="6388100" y="5264150"/>
          <p14:tracePt t="573413" x="6388100" y="5257800"/>
          <p14:tracePt t="573421" x="6381750" y="5257800"/>
          <p14:tracePt t="573644" x="6375400" y="5257800"/>
          <p14:tracePt t="573788" x="6375400" y="5251450"/>
          <p14:tracePt t="573840" x="6375400" y="5245100"/>
          <p14:tracePt t="574140" x="6369050" y="5245100"/>
          <p14:tracePt t="574148" x="6362700" y="5245100"/>
          <p14:tracePt t="574169" x="6356350" y="5245100"/>
          <p14:tracePt t="574256" x="6343650" y="5245100"/>
          <p14:tracePt t="574265" x="6337300" y="5245100"/>
          <p14:tracePt t="574271" x="6318250" y="5245100"/>
          <p14:tracePt t="574286" x="6261100" y="5245100"/>
          <p14:tracePt t="574302" x="6165850" y="5276850"/>
          <p14:tracePt t="574320" x="6032500" y="5321300"/>
          <p14:tracePt t="574336" x="5892800" y="5365750"/>
          <p14:tracePt t="574356" x="5753100" y="5410200"/>
          <p14:tracePt t="574371" x="5613400" y="5461000"/>
          <p14:tracePt t="574386" x="5448300" y="5480050"/>
          <p14:tracePt t="574406" x="5162550" y="5499100"/>
          <p14:tracePt t="574419" x="5060950" y="5505450"/>
          <p14:tracePt t="574440" x="4794250" y="5505450"/>
          <p14:tracePt t="574452" x="4641850" y="5505450"/>
          <p14:tracePt t="574469" x="4508500" y="5505450"/>
          <p14:tracePt t="574486" x="4375150" y="5505450"/>
          <p14:tracePt t="574502" x="4248150" y="5505450"/>
          <p14:tracePt t="574519" x="4133850" y="5505450"/>
          <p14:tracePt t="574536" x="4032250" y="5505450"/>
          <p14:tracePt t="574552" x="3949700" y="5505450"/>
          <p14:tracePt t="574569" x="3879850" y="5505450"/>
          <p14:tracePt t="574586" x="3841750" y="5505450"/>
          <p14:tracePt t="574603" x="3816350" y="5505450"/>
          <p14:tracePt t="574620" x="3797300" y="5505450"/>
          <p14:tracePt t="574636" x="3765550" y="5505450"/>
          <p14:tracePt t="574653" x="3708400" y="5505450"/>
          <p14:tracePt t="574669" x="3632200" y="5505450"/>
          <p14:tracePt t="574689" x="3568700" y="5505450"/>
          <p14:tracePt t="574702" x="3511550" y="5505450"/>
          <p14:tracePt t="574720" x="3448050" y="5505450"/>
          <p14:tracePt t="574736" x="3390900" y="5505450"/>
          <p14:tracePt t="574752" x="3340100" y="5505450"/>
          <p14:tracePt t="574769" x="3321050" y="5505450"/>
          <p14:tracePt t="574786" x="3314700" y="5505450"/>
          <p14:tracePt t="574894" x="3327400" y="5505450"/>
          <p14:tracePt t="574902" x="3352800" y="5505450"/>
          <p14:tracePt t="574920" x="3448050" y="5480050"/>
          <p14:tracePt t="574937" x="3606800" y="5435600"/>
          <p14:tracePt t="574952" x="3854450" y="5365750"/>
          <p14:tracePt t="574969" x="4140200" y="5276850"/>
          <p14:tracePt t="574986" x="4419600" y="5207000"/>
          <p14:tracePt t="575002" x="4654550" y="5149850"/>
          <p14:tracePt t="575019" x="4870450" y="5111750"/>
          <p14:tracePt t="575022" x="4978400" y="5080000"/>
          <p14:tracePt t="575036" x="5073650" y="5041900"/>
          <p14:tracePt t="575038" x="5181600" y="5010150"/>
          <p14:tracePt t="575052" x="5353050" y="4933950"/>
          <p14:tracePt t="575069" x="5480050" y="4864100"/>
          <p14:tracePt t="575086" x="5575300" y="4826000"/>
          <p14:tracePt t="575093" x="5607050" y="4813300"/>
          <p14:tracePt t="575102" x="5619750" y="4806950"/>
          <p14:tracePt t="575122" x="5638800" y="4794250"/>
          <p14:tracePt t="575129" x="5638800" y="4787900"/>
          <p14:tracePt t="575136" x="5645150" y="4775200"/>
          <p14:tracePt t="575153" x="5670550" y="4737100"/>
          <p14:tracePt t="575169" x="5715000" y="4705350"/>
          <p14:tracePt t="575188" x="5759450" y="4686300"/>
          <p14:tracePt t="575202" x="5803900" y="4673600"/>
          <p14:tracePt t="575222" x="5899150" y="4654550"/>
          <p14:tracePt t="575236" x="5930900" y="4648200"/>
          <p14:tracePt t="575254" x="6013450" y="4629150"/>
          <p14:tracePt t="575269" x="6045200" y="4616450"/>
          <p14:tracePt t="575286" x="6057900" y="4610100"/>
          <p14:tracePt t="575365" x="6057900" y="4603750"/>
          <p14:tracePt t="575378" x="6070600" y="4603750"/>
          <p14:tracePt t="575386" x="6076950" y="4597400"/>
          <p14:tracePt t="575403" x="6096000" y="4584700"/>
          <p14:tracePt t="575419" x="6121400" y="4578350"/>
          <p14:tracePt t="575422" x="6140450" y="4572000"/>
          <p14:tracePt t="575438" x="6184900" y="4572000"/>
          <p14:tracePt t="575452" x="6242050" y="4572000"/>
          <p14:tracePt t="575469" x="6305550" y="4565650"/>
          <p14:tracePt t="575485" x="6369050" y="4565650"/>
          <p14:tracePt t="575505" x="6432550" y="4565650"/>
          <p14:tracePt t="575519" x="6477000" y="4565650"/>
          <p14:tracePt t="575536" x="6502400" y="4565650"/>
          <p14:tracePt t="575552" x="6534150" y="4565650"/>
          <p14:tracePt t="575569" x="6559550" y="4565650"/>
          <p14:tracePt t="575586" x="6578600" y="4565650"/>
          <p14:tracePt t="575636" x="6572250" y="4565650"/>
          <p14:tracePt t="575653" x="6470650" y="4565650"/>
          <p14:tracePt t="575671" x="6400800" y="4578350"/>
          <p14:tracePt t="575689" x="6324600" y="4584700"/>
          <p14:tracePt t="575705" x="6248400" y="4591050"/>
          <p14:tracePt t="575719" x="6191250" y="4591050"/>
          <p14:tracePt t="575736" x="6178550" y="4591050"/>
          <p14:tracePt t="575769" x="6203950" y="4591050"/>
          <p14:tracePt t="575786" x="6273800" y="4584700"/>
          <p14:tracePt t="575803" x="6369050" y="4559300"/>
          <p14:tracePt t="575806" x="6419850" y="4546600"/>
          <p14:tracePt t="575819" x="6483350" y="4546600"/>
          <p14:tracePt t="575836" x="6629400" y="4540250"/>
          <p14:tracePt t="575852" x="6686550" y="4540250"/>
          <p14:tracePt t="575860" x="6692900" y="4540250"/>
          <p14:tracePt t="575886" x="6680200" y="4540250"/>
          <p14:tracePt t="575905" x="6597650" y="4540250"/>
          <p14:tracePt t="575919" x="6413500" y="4584700"/>
          <p14:tracePt t="575939" x="6102350" y="4673600"/>
          <p14:tracePt t="575952" x="5676900" y="4794250"/>
          <p14:tracePt t="575969" x="5276850" y="4908550"/>
          <p14:tracePt t="575986" x="4965700" y="4997450"/>
          <p14:tracePt t="576003" x="4673600" y="5086350"/>
          <p14:tracePt t="576019" x="4597400" y="5111750"/>
          <p14:tracePt t="576036" x="4438650" y="5162550"/>
          <p14:tracePt t="576052" x="4216400" y="5238750"/>
          <p14:tracePt t="576069" x="4108450" y="5283200"/>
          <p14:tracePt t="576086" x="4064000" y="5321300"/>
          <p14:tracePt t="576103" x="4025900" y="5334000"/>
          <p14:tracePt t="576123" x="3981450" y="5346700"/>
          <p14:tracePt t="576135" x="3930650" y="5353050"/>
          <p14:tracePt t="576153" x="3860800" y="5353050"/>
          <p14:tracePt t="576169" x="3816350" y="5365750"/>
          <p14:tracePt t="576187" x="3790950" y="5372100"/>
          <p14:tracePt t="576191" x="3778250" y="5372100"/>
          <p14:tracePt t="576204" x="3778250" y="5378450"/>
          <p14:tracePt t="576280" x="3771900" y="5378450"/>
          <p14:tracePt t="576284" x="3759200" y="5378450"/>
          <p14:tracePt t="576302" x="3740150" y="5378450"/>
          <p14:tracePt t="576319" x="3733800" y="5378450"/>
          <p14:tracePt t="576337" x="3714750" y="5378450"/>
          <p14:tracePt t="576357" x="3638550" y="5397500"/>
          <p14:tracePt t="576373" x="3625850" y="5397500"/>
          <p14:tracePt t="576386" x="3587750" y="5410200"/>
          <p14:tracePt t="576403" x="3543300" y="5416550"/>
          <p14:tracePt t="576410" x="3517900" y="5422900"/>
          <p14:tracePt t="576420" x="3486150" y="5422900"/>
          <p14:tracePt t="576438" x="3403600" y="5429250"/>
          <p14:tracePt t="576453" x="3365500" y="5429250"/>
          <p14:tracePt t="576469" x="3340100" y="5435600"/>
          <p14:tracePt t="576489" x="3327400" y="5435600"/>
          <p14:tracePt t="576492" x="3321050" y="5435600"/>
          <p14:tracePt t="576504" x="3321050" y="5441950"/>
          <p14:tracePt t="576520" x="3308350" y="5441950"/>
          <p14:tracePt t="576536" x="3282950" y="5448300"/>
          <p14:tracePt t="576552" x="3257550" y="5461000"/>
          <p14:tracePt t="576569" x="3232150" y="5467350"/>
          <p14:tracePt t="576586" x="3219450" y="5473700"/>
          <p14:tracePt t="576607" x="3200400" y="5480050"/>
          <p14:tracePt t="576908" x="3219450" y="5480050"/>
          <p14:tracePt t="576920" x="3244850" y="5480050"/>
          <p14:tracePt t="576925" x="3282950" y="5480050"/>
          <p14:tracePt t="576937" x="3321050" y="5480050"/>
          <p14:tracePt t="576953" x="3416300" y="5480050"/>
          <p14:tracePt t="576969" x="3524250" y="5467350"/>
          <p14:tracePt t="576986" x="3657600" y="5467350"/>
          <p14:tracePt t="577003" x="3829050" y="5467350"/>
          <p14:tracePt t="577019" x="3879850" y="5467350"/>
          <p14:tracePt t="577036" x="4000500" y="5467350"/>
          <p14:tracePt t="577053" x="4089400" y="5467350"/>
          <p14:tracePt t="577062" x="4140200" y="5467350"/>
          <p14:tracePt t="577069" x="4178300" y="5467350"/>
          <p14:tracePt t="577086" x="4248150" y="5467350"/>
          <p14:tracePt t="577102" x="4273550" y="5467350"/>
          <p14:tracePt t="577135" x="4273550" y="5461000"/>
          <p14:tracePt t="578561" x="4279900" y="5461000"/>
          <p14:tracePt t="578582" x="4286250" y="5467350"/>
          <p14:tracePt t="578625" x="4292600" y="5467350"/>
          <p14:tracePt t="578631" x="4298950" y="5467350"/>
          <p14:tracePt t="578638" x="4305300" y="5473700"/>
          <p14:tracePt t="578652" x="4324350" y="5486400"/>
          <p14:tracePt t="578673" x="4330700" y="5486400"/>
          <p14:tracePt t="578688" x="4337050" y="5486400"/>
          <p14:tracePt t="579796" x="4324350" y="5486400"/>
          <p14:tracePt t="579809" x="4305300" y="5486400"/>
          <p14:tracePt t="579813" x="4286250" y="5486400"/>
          <p14:tracePt t="579837" x="4178300" y="5486400"/>
          <p14:tracePt t="579856" x="4076700" y="5486400"/>
          <p14:tracePt t="579872" x="3968750" y="5486400"/>
          <p14:tracePt t="579887" x="3841750" y="5486400"/>
          <p14:tracePt t="579902" x="3721100" y="5486400"/>
          <p14:tracePt t="579922" x="3619500" y="5486400"/>
          <p14:tracePt t="579938" x="3536950" y="5486400"/>
          <p14:tracePt t="579942" x="3498850" y="5486400"/>
          <p14:tracePt t="579955" x="3467100" y="5486400"/>
          <p14:tracePt t="579969" x="3409950" y="5486400"/>
          <p14:tracePt t="579986" x="3346450" y="5486400"/>
          <p14:tracePt t="579989" x="3314700" y="5486400"/>
          <p14:tracePt t="580002" x="3276600" y="5486400"/>
          <p14:tracePt t="580004" x="3238500" y="5486400"/>
          <p14:tracePt t="580020" x="3194050" y="5486400"/>
          <p14:tracePt t="580036" x="3060700" y="5486400"/>
          <p14:tracePt t="580053" x="2984500" y="5486400"/>
          <p14:tracePt t="580069" x="2927350" y="5486400"/>
          <p14:tracePt t="580086" x="2895600" y="5486400"/>
          <p14:tracePt t="580103" x="2844800" y="5486400"/>
          <p14:tracePt t="580119" x="2787650" y="5486400"/>
          <p14:tracePt t="580136" x="2717800" y="5486400"/>
          <p14:tracePt t="580156" x="2622550" y="5486400"/>
          <p14:tracePt t="580172" x="2597150" y="5486400"/>
          <p14:tracePt t="580188" x="2540000" y="5486400"/>
          <p14:tracePt t="580203" x="2527300" y="5486400"/>
          <p14:tracePt t="580220" x="2508250" y="5486400"/>
          <p14:tracePt t="580221" x="2501900" y="5492750"/>
          <p14:tracePt t="580365" x="2495550" y="5492750"/>
          <p14:tracePt t="580388" x="2489200" y="5486400"/>
          <p14:tracePt t="580397" x="2476500" y="5486400"/>
          <p14:tracePt t="580404" x="2463800" y="5486400"/>
          <p14:tracePt t="580421" x="2419350" y="5486400"/>
          <p14:tracePt t="580439" x="2362200" y="5486400"/>
          <p14:tracePt t="580452" x="2292350" y="5486400"/>
          <p14:tracePt t="580469" x="2228850" y="5486400"/>
          <p14:tracePt t="580487" x="2197100" y="5486400"/>
          <p14:tracePt t="580506" x="2184400" y="5486400"/>
          <p14:tracePt t="580519" x="2178050" y="5480050"/>
          <p14:tracePt t="580536" x="2178050" y="5461000"/>
          <p14:tracePt t="580553" x="2165350" y="5429250"/>
          <p14:tracePt t="580569" x="2159000" y="5416550"/>
          <p14:tracePt t="580586" x="2159000" y="5410200"/>
          <p14:tracePt t="580605" x="2159000" y="5397500"/>
          <p14:tracePt t="580619" x="2159000" y="5391150"/>
          <p14:tracePt t="580628" x="2197100" y="5365750"/>
          <p14:tracePt t="580652" x="2241550" y="5346700"/>
          <p14:tracePt t="580669" x="2260600" y="5340350"/>
          <p14:tracePt t="580688" x="2273300" y="5340350"/>
          <p14:tracePt t="580702" x="2279650" y="5340350"/>
          <p14:tracePt t="580719" x="2305050" y="5340350"/>
          <p14:tracePt t="580736" x="2343150" y="5340350"/>
          <p14:tracePt t="580754" x="2374900" y="5340350"/>
          <p14:tracePt t="580757" x="2387600" y="5340350"/>
          <p14:tracePt t="580769" x="2400300" y="5340350"/>
          <p14:tracePt t="580786" x="2425700" y="5340350"/>
          <p14:tracePt t="580802" x="2451100" y="5340350"/>
          <p14:tracePt t="580819" x="2489200" y="5340350"/>
          <p14:tracePt t="580821" x="2514600" y="5340350"/>
          <p14:tracePt t="580836" x="2552700" y="5346700"/>
          <p14:tracePt t="580852" x="2565400" y="5353050"/>
          <p14:tracePt t="580869" x="2571750" y="5353050"/>
          <p14:tracePt t="580886" x="2578100" y="5359400"/>
          <p14:tracePt t="580921" x="2584450" y="5365750"/>
          <p14:tracePt t="580938" x="2590800" y="5372100"/>
          <p14:tracePt t="580946" x="2597150" y="5378450"/>
          <p14:tracePt t="580947" x="2597150" y="5384800"/>
          <p14:tracePt t="580969" x="2603500" y="5403850"/>
          <p14:tracePt t="580986" x="2609850" y="5416550"/>
          <p14:tracePt t="581002" x="2609850" y="5422900"/>
          <p14:tracePt t="581004" x="2609850" y="5435600"/>
          <p14:tracePt t="581022" x="2609850" y="5441950"/>
          <p14:tracePt t="581036" x="2609850" y="5461000"/>
          <p14:tracePt t="581053" x="2603500" y="5467350"/>
          <p14:tracePt t="581069" x="2597150" y="5480050"/>
          <p14:tracePt t="581102" x="2590800" y="5480050"/>
          <p14:tracePt t="581119" x="2578100" y="5486400"/>
          <p14:tracePt t="581136" x="2565400" y="5486400"/>
          <p14:tracePt t="581187" x="2565400" y="5492750"/>
          <p14:tracePt t="581203" x="2552700" y="5492750"/>
          <p14:tracePt t="581221" x="2527300" y="5486400"/>
          <p14:tracePt t="581236" x="2501900" y="5486400"/>
          <p14:tracePt t="581252" x="2438400" y="5480050"/>
          <p14:tracePt t="581269" x="2393950" y="5473700"/>
          <p14:tracePt t="581286" x="2355850" y="5461000"/>
          <p14:tracePt t="581303" x="2324100" y="5448300"/>
          <p14:tracePt t="581319" x="2298700" y="5429250"/>
          <p14:tracePt t="581336" x="2266950" y="5416550"/>
          <p14:tracePt t="581352" x="2228850" y="5410200"/>
          <p14:tracePt t="581356" x="2209800" y="5397500"/>
          <p14:tracePt t="581373" x="2178050" y="5391150"/>
          <p14:tracePt t="581387" x="2165350" y="5384800"/>
          <p14:tracePt t="581403" x="2165350" y="5378450"/>
          <p14:tracePt t="581419" x="2152650" y="5359400"/>
          <p14:tracePt t="581422" x="2152650" y="5346700"/>
          <p14:tracePt t="581438" x="2146300" y="5334000"/>
          <p14:tracePt t="581453" x="2146300" y="5327650"/>
          <p14:tracePt t="581469" x="2139950" y="5321300"/>
          <p14:tracePt t="581485" x="2139950" y="5314950"/>
          <p14:tracePt t="581580" x="2133600" y="5314950"/>
          <p14:tracePt t="581606" x="2133600" y="5321300"/>
          <p14:tracePt t="581612" x="2133600" y="5340350"/>
          <p14:tracePt t="581630" x="2133600" y="5365750"/>
          <p14:tracePt t="581638" x="2133600" y="5372100"/>
          <p14:tracePt t="581652" x="2133600" y="5384800"/>
          <p14:tracePt t="581671" x="2133600" y="5403850"/>
          <p14:tracePt t="581688" x="2133600" y="5429250"/>
          <p14:tracePt t="581703" x="2133600" y="5454650"/>
          <p14:tracePt t="581719" x="2133600" y="5467350"/>
          <p14:tracePt t="581845" x="2133600" y="5461000"/>
          <p14:tracePt t="581876" x="2133600" y="5454650"/>
          <p14:tracePt t="581890" x="2133600" y="5448300"/>
          <p14:tracePt t="581908" x="2133600" y="5441950"/>
          <p14:tracePt t="581918" x="2133600" y="5435600"/>
          <p14:tracePt t="581924" x="2133600" y="5429250"/>
          <p14:tracePt t="581940" x="2133600" y="5416550"/>
          <p14:tracePt t="581952" x="2133600" y="5391150"/>
          <p14:tracePt t="581969" x="2139950" y="5372100"/>
          <p14:tracePt t="581986" x="2139950" y="5359400"/>
          <p14:tracePt t="582110" x="2146300" y="5359400"/>
          <p14:tracePt t="582117" x="2152650" y="5359400"/>
          <p14:tracePt t="582126" x="2171700" y="5384800"/>
          <p14:tracePt t="582137" x="2184400" y="5410200"/>
          <p14:tracePt t="582153" x="2197100" y="5448300"/>
          <p14:tracePt t="582169" x="2203450" y="5473700"/>
          <p14:tracePt t="582188" x="2203450" y="5480050"/>
          <p14:tracePt t="582262" x="2203450" y="5467350"/>
          <p14:tracePt t="582284" x="2203450" y="5461000"/>
          <p14:tracePt t="582460" x="2209800" y="5461000"/>
          <p14:tracePt t="582469" x="2216150" y="5461000"/>
          <p14:tracePt t="582488" x="2235200" y="5461000"/>
          <p14:tracePt t="582504" x="2254250" y="5461000"/>
          <p14:tracePt t="582519" x="2260600" y="5467350"/>
          <p14:tracePt t="582552" x="2247900" y="5473700"/>
          <p14:tracePt t="582569" x="2228850" y="5480050"/>
          <p14:tracePt t="582586" x="2197100" y="5486400"/>
          <p14:tracePt t="582603" x="2159000" y="5486400"/>
          <p14:tracePt t="582610" x="2139950" y="5486400"/>
          <p14:tracePt t="582619" x="2133600" y="5486400"/>
          <p14:tracePt t="582636" x="2108200" y="5486400"/>
          <p14:tracePt t="582656" x="2070100" y="5454650"/>
          <p14:tracePt t="582669" x="2051050" y="5416550"/>
          <p14:tracePt t="582688" x="2044700" y="5391150"/>
          <p14:tracePt t="582694" x="2044700" y="5384800"/>
          <p14:tracePt t="582702" x="2044700" y="5378450"/>
          <p14:tracePt t="582719" x="2044700" y="5365750"/>
          <p14:tracePt t="582736" x="2057400" y="5346700"/>
          <p14:tracePt t="582752" x="2076450" y="5334000"/>
          <p14:tracePt t="582769" x="2114550" y="5327650"/>
          <p14:tracePt t="582786" x="2171700" y="5321300"/>
          <p14:tracePt t="582802" x="2228850" y="5321300"/>
          <p14:tracePt t="582819" x="2279650" y="5321300"/>
          <p14:tracePt t="582821" x="2298700" y="5327650"/>
          <p14:tracePt t="582836" x="2317750" y="5334000"/>
          <p14:tracePt t="582853" x="2330450" y="5353050"/>
          <p14:tracePt t="582872" x="2330450" y="5384800"/>
          <p14:tracePt t="582890" x="2317750" y="5416550"/>
          <p14:tracePt t="582906" x="2292350" y="5441950"/>
          <p14:tracePt t="582919" x="2273300" y="5448300"/>
          <p14:tracePt t="582938" x="2260600" y="5461000"/>
          <p14:tracePt t="583036" x="2260600" y="5454650"/>
          <p14:tracePt t="583054" x="2260600" y="5448300"/>
          <p14:tracePt t="583062" x="2273300" y="5441950"/>
          <p14:tracePt t="583069" x="2292350" y="5441950"/>
          <p14:tracePt t="583087" x="2343150" y="5435600"/>
          <p14:tracePt t="583105" x="2457450" y="5435600"/>
          <p14:tracePt t="583123" x="2584450" y="5435600"/>
          <p14:tracePt t="583136" x="2724150" y="5435600"/>
          <p14:tracePt t="583153" x="2851150" y="5435600"/>
          <p14:tracePt t="583157" x="2895600" y="5435600"/>
          <p14:tracePt t="583169" x="2921000" y="5435600"/>
          <p14:tracePt t="583188" x="2952750" y="5435600"/>
          <p14:tracePt t="583202" x="2959100" y="5435600"/>
          <p14:tracePt t="583219" x="2978150" y="5448300"/>
          <p14:tracePt t="583220" x="2984500" y="5454650"/>
          <p14:tracePt t="583236" x="3009900" y="5473700"/>
          <p14:tracePt t="583254" x="3028950" y="5480050"/>
          <p14:tracePt t="583269" x="3041650" y="5480050"/>
          <p14:tracePt t="583287" x="3054350" y="5480050"/>
          <p14:tracePt t="583303" x="3079750" y="5480050"/>
          <p14:tracePt t="583321" x="3092450" y="5480050"/>
          <p14:tracePt t="583336" x="3098800" y="5480050"/>
          <p14:tracePt t="583397" x="3105150" y="5480050"/>
          <p14:tracePt t="583404" x="3111500" y="5480050"/>
          <p14:tracePt t="583419" x="3117850" y="5486400"/>
          <p14:tracePt t="583438" x="3155950" y="5492750"/>
          <p14:tracePt t="583453" x="3181350" y="5505450"/>
          <p14:tracePt t="583469" x="3225800" y="5505450"/>
          <p14:tracePt t="583489" x="3263900" y="5511800"/>
          <p14:tracePt t="583502" x="3282950" y="5518150"/>
          <p14:tracePt t="583519" x="3289300" y="5518150"/>
          <p14:tracePt t="583569" x="3289300" y="5524500"/>
          <p14:tracePt t="583586" x="3308350" y="5530850"/>
          <p14:tracePt t="583602" x="3359150" y="5549900"/>
          <p14:tracePt t="583605" x="3384550" y="5556250"/>
          <p14:tracePt t="583623" x="3429000" y="5562600"/>
          <p14:tracePt t="583639" x="3454400" y="5562600"/>
          <p14:tracePt t="583653" x="3473450" y="5562600"/>
          <p14:tracePt t="583669" x="3479800" y="5562600"/>
          <p14:tracePt t="583688" x="3486150" y="5562600"/>
          <p14:tracePt t="583697" x="3498850" y="5562600"/>
          <p14:tracePt t="583700" x="3505200" y="5562600"/>
          <p14:tracePt t="583723" x="3556000" y="5562600"/>
          <p14:tracePt t="583736" x="3568700" y="5562600"/>
          <p14:tracePt t="583752" x="3594100" y="5562600"/>
          <p14:tracePt t="583769" x="3613150" y="5562600"/>
          <p14:tracePt t="583786" x="3632200" y="5562600"/>
          <p14:tracePt t="583802" x="3670300" y="5562600"/>
          <p14:tracePt t="583806" x="3689350" y="5562600"/>
          <p14:tracePt t="583819" x="3714750" y="5556250"/>
          <p14:tracePt t="583836" x="3790950" y="5556250"/>
          <p14:tracePt t="583853" x="3835400" y="5556250"/>
          <p14:tracePt t="583869" x="3879850" y="5543550"/>
          <p14:tracePt t="583876" x="3924300" y="5543550"/>
          <p14:tracePt t="583886" x="3975100" y="5543550"/>
          <p14:tracePt t="583903" x="4114800" y="5543550"/>
          <p14:tracePt t="583919" x="4254500" y="5543550"/>
          <p14:tracePt t="583938" x="4368800" y="5543550"/>
          <p14:tracePt t="583953" x="4438650" y="5543550"/>
          <p14:tracePt t="583957" x="4457700" y="5537200"/>
          <p14:tracePt t="583969" x="4464050" y="5537200"/>
          <p14:tracePt t="583986" x="4476750" y="5530850"/>
          <p14:tracePt t="584003" x="4495800" y="5524500"/>
          <p14:tracePt t="584020" x="4495800" y="5518150"/>
          <p14:tracePt t="584036" x="4502150" y="5518150"/>
          <p14:tracePt t="584053" x="4508500" y="5511800"/>
          <p14:tracePt t="584069" x="4514850" y="5505450"/>
          <p14:tracePt t="584086" x="4559300" y="5499100"/>
          <p14:tracePt t="584102" x="4629150" y="5499100"/>
          <p14:tracePt t="584119" x="4699000" y="5499100"/>
          <p14:tracePt t="584136" x="4749800" y="5499100"/>
          <p14:tracePt t="584155" x="4762500" y="5492750"/>
          <p14:tracePt t="584221" x="4768850" y="5492750"/>
          <p14:tracePt t="584232" x="4775200" y="5492750"/>
          <p14:tracePt t="584238" x="4781550" y="5492750"/>
          <p14:tracePt t="584670" x="4800600" y="5492750"/>
          <p14:tracePt t="584677" x="4819650" y="5492750"/>
          <p14:tracePt t="584693" x="4838700" y="5492750"/>
          <p14:tracePt t="584703" x="4845050" y="5492750"/>
          <p14:tracePt t="584752" x="4813300" y="5486400"/>
          <p14:tracePt t="584769" x="4768850" y="5480050"/>
          <p14:tracePt t="584786" x="4692650" y="5480050"/>
          <p14:tracePt t="584803" x="4572000" y="5480050"/>
          <p14:tracePt t="584821" x="4318000" y="5480050"/>
          <p14:tracePt t="584836" x="4102100" y="5480050"/>
          <p14:tracePt t="584853" x="3898900" y="5480050"/>
          <p14:tracePt t="584869" x="3727450" y="5480050"/>
          <p14:tracePt t="584877" x="3657600" y="5480050"/>
          <p14:tracePt t="584887" x="3568700" y="5461000"/>
          <p14:tracePt t="584906" x="3429000" y="5435600"/>
          <p14:tracePt t="584919" x="3289300" y="5403850"/>
          <p14:tracePt t="584938" x="3168650" y="5403850"/>
          <p14:tracePt t="584942" x="3124200" y="5403850"/>
          <p14:tracePt t="584954" x="3079750" y="5403850"/>
          <p14:tracePt t="584969" x="3016250" y="5403850"/>
          <p14:tracePt t="584986" x="2959100" y="5403850"/>
          <p14:tracePt t="585002" x="2921000" y="5403850"/>
          <p14:tracePt t="585020" x="2838450" y="5403850"/>
          <p14:tracePt t="585036" x="2781300" y="5403850"/>
          <p14:tracePt t="585052" x="2717800" y="5403850"/>
          <p14:tracePt t="585071" x="2641600" y="5403850"/>
          <p14:tracePt t="585077" x="2603500" y="5403850"/>
          <p14:tracePt t="585086" x="2571750" y="5403850"/>
          <p14:tracePt t="585103" x="2508250" y="5397500"/>
          <p14:tracePt t="585119" x="2444750" y="5397500"/>
          <p14:tracePt t="585136" x="2374900" y="5397500"/>
          <p14:tracePt t="585153" x="2298700" y="5397500"/>
          <p14:tracePt t="585157" x="2260600" y="5397500"/>
          <p14:tracePt t="585169" x="2228850" y="5397500"/>
          <p14:tracePt t="585188" x="2171700" y="5397500"/>
          <p14:tracePt t="585202" x="2139950" y="5397500"/>
          <p14:tracePt t="585219" x="2127250" y="5397500"/>
          <p14:tracePt t="585222" x="2120900" y="5397500"/>
          <p14:tracePt t="585236" x="2108200" y="5397500"/>
          <p14:tracePt t="585269" x="2101850" y="5384800"/>
          <p14:tracePt t="585286" x="2101850" y="5353050"/>
          <p14:tracePt t="585302" x="2101850" y="5327650"/>
          <p14:tracePt t="585319" x="2114550" y="5314950"/>
          <p14:tracePt t="585336" x="2146300" y="5308600"/>
          <p14:tracePt t="585353" x="2197100" y="5308600"/>
          <p14:tracePt t="585369" x="2260600" y="5308600"/>
          <p14:tracePt t="585379" x="2292350" y="5308600"/>
          <p14:tracePt t="585383" x="2324100" y="5314950"/>
          <p14:tracePt t="585391" x="2349500" y="5327650"/>
          <p14:tracePt t="585403" x="2368550" y="5340350"/>
          <p14:tracePt t="585421" x="2406650" y="5391150"/>
          <p14:tracePt t="585437" x="2406650" y="5403850"/>
          <p14:tracePt t="585454" x="2381250" y="5416550"/>
          <p14:tracePt t="585469" x="2343150" y="5422900"/>
          <p14:tracePt t="585486" x="2311400" y="5429250"/>
          <p14:tracePt t="585502" x="2286000" y="5429250"/>
          <p14:tracePt t="585552" x="2311400" y="5429250"/>
          <p14:tracePt t="585569" x="2343150" y="5429250"/>
          <p14:tracePt t="585586" x="2400300" y="5429250"/>
          <p14:tracePt t="585602" x="2501900" y="5429250"/>
          <p14:tracePt t="585609" x="2565400" y="5429250"/>
          <p14:tracePt t="585620" x="2654300" y="5429250"/>
          <p14:tracePt t="585636" x="2940050" y="5435600"/>
          <p14:tracePt t="585655" x="3130550" y="5435600"/>
          <p14:tracePt t="585669" x="3302000" y="5435600"/>
          <p14:tracePt t="585689" x="3435350" y="5441950"/>
          <p14:tracePt t="585703" x="3530600" y="5454650"/>
          <p14:tracePt t="585719" x="3606800" y="5467350"/>
          <p14:tracePt t="585736" x="3651250" y="5480050"/>
          <p14:tracePt t="585742" x="3657600" y="5480050"/>
          <p14:tracePt t="585752" x="3663950" y="5486400"/>
          <p14:tracePt t="585769" x="3670300" y="5486400"/>
          <p14:tracePt t="585802" x="3695700" y="5492750"/>
          <p14:tracePt t="585819" x="3797300" y="5492750"/>
          <p14:tracePt t="585821" x="3860800" y="5499100"/>
          <p14:tracePt t="585836" x="4006850" y="5499100"/>
          <p14:tracePt t="585852" x="4171950" y="5499100"/>
          <p14:tracePt t="585871" x="4343400" y="5499100"/>
          <p14:tracePt t="585887" x="4502150" y="5499100"/>
          <p14:tracePt t="585902" x="4660900" y="5499100"/>
          <p14:tracePt t="585919" x="4800600" y="5499100"/>
          <p14:tracePt t="585923" x="4857750" y="5499100"/>
          <p14:tracePt t="585937" x="4914900" y="5499100"/>
          <p14:tracePt t="585952" x="5003800" y="5499100"/>
          <p14:tracePt t="585969" x="5060950" y="5499100"/>
          <p14:tracePt t="585986" x="5086350" y="5499100"/>
          <p14:tracePt t="586020" x="5086350" y="5492750"/>
          <p14:tracePt t="586036" x="5080000" y="5492750"/>
          <p14:tracePt t="586086" x="5092700" y="5492750"/>
          <p14:tracePt t="586183" x="5092700" y="5499100"/>
          <p14:tracePt t="586360" x="5099050" y="5499100"/>
          <p14:tracePt t="586629" x="5111750" y="5499100"/>
          <p14:tracePt t="586638" x="5137150" y="5499100"/>
          <p14:tracePt t="586645" x="5181600" y="5499100"/>
          <p14:tracePt t="586654" x="5238750" y="5499100"/>
          <p14:tracePt t="586669" x="5372100" y="5499100"/>
          <p14:tracePt t="586690" x="5505450" y="5499100"/>
          <p14:tracePt t="586703" x="5632450" y="5499100"/>
          <p14:tracePt t="586720" x="5715000" y="5499100"/>
          <p14:tracePt t="586736" x="5772150" y="5499100"/>
          <p14:tracePt t="586755" x="5816600" y="5499100"/>
          <p14:tracePt t="586769" x="5848350" y="5499100"/>
          <p14:tracePt t="586786" x="5867400" y="5492750"/>
          <p14:tracePt t="586802" x="5873750" y="5492750"/>
          <p14:tracePt t="586819" x="5886450" y="5492750"/>
          <p14:tracePt t="586836" x="5962650" y="5492750"/>
          <p14:tracePt t="586852" x="6045200" y="5492750"/>
          <p14:tracePt t="586871" x="6134100" y="5492750"/>
          <p14:tracePt t="586886" x="6203950" y="5492750"/>
          <p14:tracePt t="586903" x="6235700" y="5492750"/>
          <p14:tracePt t="586919" x="6242050" y="5492750"/>
          <p14:tracePt t="587444" x="6242050" y="5480050"/>
          <p14:tracePt t="587454" x="6242050" y="5473700"/>
          <p14:tracePt t="587477" x="6248400" y="5473700"/>
          <p14:tracePt t="587485" x="6248400" y="5467350"/>
          <p14:tracePt t="587504" x="6254750" y="5467350"/>
          <p14:tracePt t="587519" x="6254750" y="5461000"/>
          <p14:tracePt t="587536" x="6267450" y="5454650"/>
          <p14:tracePt t="587552" x="6299200" y="5454650"/>
          <p14:tracePt t="587569" x="6337300" y="5454650"/>
          <p14:tracePt t="587586" x="6375400" y="5454650"/>
          <p14:tracePt t="587602" x="6413500" y="5454650"/>
          <p14:tracePt t="587606" x="6432550" y="5454650"/>
          <p14:tracePt t="587621" x="6470650" y="5454650"/>
          <p14:tracePt t="587636" x="6515100" y="5454650"/>
          <p14:tracePt t="587653" x="6572250" y="5454650"/>
          <p14:tracePt t="587670" x="6616700" y="5454650"/>
          <p14:tracePt t="587689" x="6667500" y="5454650"/>
          <p14:tracePt t="587703" x="6762750" y="5454650"/>
          <p14:tracePt t="587719" x="6851650" y="5454650"/>
          <p14:tracePt t="587736" x="6934200" y="5454650"/>
          <p14:tracePt t="587752" x="6965950" y="5454650"/>
          <p14:tracePt t="587769" x="6972300" y="5454650"/>
          <p14:tracePt t="587836" x="6978650" y="5454650"/>
          <p14:tracePt t="587973" x="6953250" y="5454650"/>
          <p14:tracePt t="587981" x="6915150" y="5454650"/>
          <p14:tracePt t="587988" x="6870700" y="5454650"/>
          <p14:tracePt t="588004" x="6756400" y="5454650"/>
          <p14:tracePt t="588020" x="6705600" y="5454650"/>
          <p14:tracePt t="588036" x="6578600" y="5461000"/>
          <p14:tracePt t="588052" x="6400800" y="5461000"/>
          <p14:tracePt t="588069" x="6286500" y="5461000"/>
          <p14:tracePt t="588086" x="6203950" y="5461000"/>
          <p14:tracePt t="588102" x="6146800" y="5461000"/>
          <p14:tracePt t="588119" x="6121400" y="5461000"/>
          <p14:tracePt t="588140" x="6102350" y="5461000"/>
          <p14:tracePt t="588152" x="6096000" y="5461000"/>
          <p14:tracePt t="588169" x="6089650" y="5461000"/>
          <p14:tracePt t="588188" x="6083300" y="5461000"/>
          <p14:tracePt t="588203" x="6070600" y="5454650"/>
          <p14:tracePt t="588219" x="6057900" y="5448300"/>
          <p14:tracePt t="588236" x="6038850" y="5448300"/>
          <p14:tracePt t="588252" x="6038850" y="5441950"/>
          <p14:tracePt t="588378" x="6032500" y="5441950"/>
          <p14:tracePt t="588384" x="6026150" y="5441950"/>
          <p14:tracePt t="588388" x="6019800" y="5441950"/>
          <p14:tracePt t="588403" x="6013450" y="5441950"/>
          <p14:tracePt t="588422" x="6000750" y="5441950"/>
          <p14:tracePt t="588517" x="5994400" y="5441950"/>
          <p14:tracePt t="588536" x="5981700" y="5441950"/>
          <p14:tracePt t="588669" x="5988050" y="5441950"/>
          <p14:tracePt t="589048" x="5988050" y="5429250"/>
          <p14:tracePt t="589055" x="5988050" y="5410200"/>
          <p14:tracePt t="589069" x="5994400" y="5391150"/>
          <p14:tracePt t="589086" x="6007100" y="5378450"/>
          <p14:tracePt t="589103" x="6019800" y="5365750"/>
          <p14:tracePt t="589122" x="6026150" y="5353050"/>
          <p14:tracePt t="589129" x="6032500" y="5346700"/>
          <p14:tracePt t="589132" x="6038850" y="5340350"/>
          <p14:tracePt t="589152" x="6051550" y="5321300"/>
          <p14:tracePt t="589169" x="6070600" y="5308600"/>
          <p14:tracePt t="589189" x="6096000" y="5308600"/>
          <p14:tracePt t="589194" x="6108700" y="5302250"/>
          <p14:tracePt t="589203" x="6115050" y="5302250"/>
          <p14:tracePt t="589205" x="6134100" y="5302250"/>
          <p14:tracePt t="589219" x="6146800" y="5289550"/>
          <p14:tracePt t="589222" x="6165850" y="5289550"/>
          <p14:tracePt t="589236" x="6203950" y="5283200"/>
          <p14:tracePt t="589254" x="6242050" y="5270500"/>
          <p14:tracePt t="589269" x="6280150" y="5257800"/>
          <p14:tracePt t="589286" x="6311900" y="5251450"/>
          <p14:tracePt t="589302" x="6337300" y="5251450"/>
          <p14:tracePt t="589319" x="6356350" y="5251450"/>
          <p14:tracePt t="589337" x="6407150" y="5251450"/>
          <p14:tracePt t="589353" x="6457950" y="5251450"/>
          <p14:tracePt t="589369" x="6508750" y="5251450"/>
          <p14:tracePt t="589376" x="6527800" y="5251450"/>
          <p14:tracePt t="589386" x="6553200" y="5251450"/>
          <p14:tracePt t="589405" x="6578600" y="5264150"/>
          <p14:tracePt t="589420" x="6584950" y="5264150"/>
          <p14:tracePt t="589440" x="6584950" y="5270500"/>
          <p14:tracePt t="589487" x="6584950" y="5264150"/>
          <p14:tracePt t="589502" x="6610350" y="5219700"/>
          <p14:tracePt t="589519" x="6610350" y="5194300"/>
          <p14:tracePt t="589536" x="6610350" y="5162550"/>
          <p14:tracePt t="589539" x="6610350" y="5156200"/>
          <p14:tracePt t="589553" x="6610350" y="5137150"/>
          <p14:tracePt t="589569" x="6604000" y="5067300"/>
          <p14:tracePt t="589586" x="6604000" y="4978400"/>
          <p14:tracePt t="589593" x="6604000" y="4933950"/>
          <p14:tracePt t="589603" x="6604000" y="4889500"/>
          <p14:tracePt t="589624" x="6629400" y="4781550"/>
          <p14:tracePt t="589631" x="6635750" y="4749800"/>
          <p14:tracePt t="589638" x="6635750" y="4724400"/>
          <p14:tracePt t="589653" x="6635750" y="4673600"/>
          <p14:tracePt t="589673" x="6635750" y="4635500"/>
          <p14:tracePt t="589689" x="6635750" y="4610100"/>
          <p14:tracePt t="589703" x="6623050" y="4603750"/>
          <p14:tracePt t="589719" x="6591300" y="4597400"/>
          <p14:tracePt t="589736" x="6559550" y="4591050"/>
          <p14:tracePt t="589755" x="6521450" y="4578350"/>
          <p14:tracePt t="589769" x="6489700" y="4565650"/>
          <p14:tracePt t="589786" x="6438900" y="4546600"/>
          <p14:tracePt t="589803" x="6381750" y="4540250"/>
          <p14:tracePt t="589811" x="6356350" y="4540250"/>
          <p14:tracePt t="589815" x="6337300" y="4540250"/>
          <p14:tracePt t="589820" x="6318250" y="4540250"/>
          <p14:tracePt t="589836" x="6280150" y="4540250"/>
          <p14:tracePt t="589853" x="6242050" y="4540250"/>
          <p14:tracePt t="589873" x="6216650" y="4540250"/>
          <p14:tracePt t="589890" x="6197600" y="4540250"/>
          <p14:tracePt t="589903" x="6184900" y="4540250"/>
          <p14:tracePt t="589924" x="6165850" y="4540250"/>
          <p14:tracePt t="589939" x="6159500" y="4540250"/>
          <p14:tracePt t="589952" x="6153150" y="4540250"/>
          <p14:tracePt t="589969" x="6146800" y="4540250"/>
          <p14:tracePt t="589986" x="6146800" y="4533900"/>
          <p14:tracePt t="590132" x="6153150" y="4533900"/>
          <p14:tracePt t="590141" x="6172200" y="4533900"/>
          <p14:tracePt t="590153" x="6178550" y="4533900"/>
          <p14:tracePt t="590169" x="6210300" y="4533900"/>
          <p14:tracePt t="590189" x="6242050" y="4533900"/>
          <p14:tracePt t="590203" x="6273800" y="4533900"/>
          <p14:tracePt t="590219" x="6299200" y="4533900"/>
          <p14:tracePt t="590221" x="6305550" y="4527550"/>
          <p14:tracePt t="590236" x="6324600" y="4527550"/>
          <p14:tracePt t="590254" x="6350000" y="4527550"/>
          <p14:tracePt t="590269" x="6394450" y="4527550"/>
          <p14:tracePt t="590286" x="6457950" y="4527550"/>
          <p14:tracePt t="590303" x="6534150" y="4527550"/>
          <p14:tracePt t="590319" x="6597650" y="4527550"/>
          <p14:tracePt t="590336" x="6648450" y="4527550"/>
          <p14:tracePt t="590353" x="6686550" y="4527550"/>
          <p14:tracePt t="590369" x="6724650" y="4527550"/>
          <p14:tracePt t="590376" x="6750050" y="4527550"/>
          <p14:tracePt t="590388" x="6794500" y="4527550"/>
          <p14:tracePt t="590402" x="6819900" y="4527550"/>
          <p14:tracePt t="590419" x="6858000" y="4527550"/>
          <p14:tracePt t="590422" x="6870700" y="4527550"/>
          <p14:tracePt t="590439" x="6883400" y="4527550"/>
          <p14:tracePt t="590453" x="6902450" y="4527550"/>
          <p14:tracePt t="590469" x="6940550" y="4527550"/>
          <p14:tracePt t="590486" x="6997700" y="4527550"/>
          <p14:tracePt t="590506" x="7054850" y="4527550"/>
          <p14:tracePt t="590519" x="7099300" y="4527550"/>
          <p14:tracePt t="590536" x="7118350" y="4527550"/>
          <p14:tracePt t="590552" x="7124700" y="4527550"/>
          <p14:tracePt t="590586" x="7150100" y="4527550"/>
          <p14:tracePt t="590602" x="7169150" y="4527550"/>
          <p14:tracePt t="590623" x="7175500" y="4527550"/>
          <p14:tracePt t="590636" x="7175500" y="4521200"/>
          <p14:tracePt t="590737" x="7150100" y="4521200"/>
          <p14:tracePt t="590740" x="7092950" y="4527550"/>
          <p14:tracePt t="590754" x="7035800" y="4552950"/>
          <p14:tracePt t="590769" x="6858000" y="4660900"/>
          <p14:tracePt t="590772" x="6756400" y="4724400"/>
          <p14:tracePt t="590786" x="6642100" y="4787900"/>
          <p14:tracePt t="590803" x="6438900" y="4914900"/>
          <p14:tracePt t="590819" x="6273800" y="5003800"/>
          <p14:tracePt t="590836" x="6121400" y="5067300"/>
          <p14:tracePt t="590840" x="6070600" y="5080000"/>
          <p14:tracePt t="590853" x="5994400" y="5105400"/>
          <p14:tracePt t="590872" x="5956300" y="5130800"/>
          <p14:tracePt t="590876" x="5949950" y="5137150"/>
          <p14:tracePt t="590887" x="5937250" y="5143500"/>
          <p14:tracePt t="590905" x="5924550" y="5181600"/>
          <p14:tracePt t="590919" x="5911850" y="5219700"/>
          <p14:tracePt t="590939" x="5899150" y="5245100"/>
          <p14:tracePt t="590953" x="5892800" y="5270500"/>
          <p14:tracePt t="590969" x="5886450" y="5295900"/>
          <p14:tracePt t="590986" x="5880100" y="5314950"/>
          <p14:tracePt t="590990" x="5867400" y="5327650"/>
          <p14:tracePt t="591002" x="5867400" y="5334000"/>
          <p14:tracePt t="591020" x="5848350" y="5359400"/>
          <p14:tracePt t="591036" x="5829300" y="5391150"/>
          <p14:tracePt t="591301" x="5829300" y="5384800"/>
          <p14:tracePt t="591320" x="5829300" y="5378450"/>
          <p14:tracePt t="591336" x="5835650" y="5372100"/>
          <p14:tracePt t="591353" x="5842000" y="5359400"/>
          <p14:tracePt t="591372" x="5854700" y="5353050"/>
          <p14:tracePt t="591386" x="5861050" y="5334000"/>
          <p14:tracePt t="591402" x="5873750" y="5314950"/>
          <p14:tracePt t="591404" x="5880100" y="5314950"/>
          <p14:tracePt t="591419" x="5886450" y="5308600"/>
          <p14:tracePt t="591437" x="5911850" y="5283200"/>
          <p14:tracePt t="591453" x="5943600" y="5264150"/>
          <p14:tracePt t="591469" x="5988050" y="5251450"/>
          <p14:tracePt t="591486" x="6038850" y="5232400"/>
          <p14:tracePt t="591502" x="6096000" y="5219700"/>
          <p14:tracePt t="591519" x="6146800" y="5200650"/>
          <p14:tracePt t="591536" x="6197600" y="5194300"/>
          <p14:tracePt t="591552" x="6229350" y="5181600"/>
          <p14:tracePt t="591569" x="6248400" y="5168900"/>
          <p14:tracePt t="591586" x="6267450" y="5162550"/>
          <p14:tracePt t="591603" x="6286500" y="5156200"/>
          <p14:tracePt t="591610" x="6299200" y="5156200"/>
          <p14:tracePt t="591620" x="6311900" y="5156200"/>
          <p14:tracePt t="591636" x="6356350" y="5156200"/>
          <p14:tracePt t="591656" x="6394450" y="5156200"/>
          <p14:tracePt t="591669" x="6438900" y="5156200"/>
          <p14:tracePt t="591689" x="6477000" y="5156200"/>
          <p14:tracePt t="591702" x="6508750" y="5156200"/>
          <p14:tracePt t="591721" x="6534150" y="5156200"/>
          <p14:tracePt t="591725" x="6546850" y="5156200"/>
          <p14:tracePt t="591736" x="6559550" y="5156200"/>
          <p14:tracePt t="591753" x="6584950" y="5168900"/>
          <p14:tracePt t="591769" x="6629400" y="5181600"/>
          <p14:tracePt t="591786" x="6680200" y="5200650"/>
          <p14:tracePt t="591789" x="6699250" y="5207000"/>
          <p14:tracePt t="591803" x="6724650" y="5213350"/>
          <p14:tracePt t="591819" x="6750050" y="5219700"/>
          <p14:tracePt t="591836" x="6756400" y="5238750"/>
          <p14:tracePt t="591853" x="6769100" y="5264150"/>
          <p14:tracePt t="591873" x="6775450" y="5289550"/>
          <p14:tracePt t="591888" x="6788150" y="5314950"/>
          <p14:tracePt t="591903" x="6800850" y="5327650"/>
          <p14:tracePt t="591919" x="6807200" y="5334000"/>
          <p14:tracePt t="591938" x="6807200" y="5353050"/>
          <p14:tracePt t="591944" x="6813550" y="5359400"/>
          <p14:tracePt t="591952" x="6813550" y="5372100"/>
          <p14:tracePt t="591969" x="6819900" y="5378450"/>
          <p14:tracePt t="592543" x="6807200" y="5378450"/>
          <p14:tracePt t="592549" x="6769100" y="5378450"/>
          <p14:tracePt t="592556" x="6718300" y="5391150"/>
          <p14:tracePt t="592571" x="6661150" y="5410200"/>
          <p14:tracePt t="592586" x="6534150" y="5448300"/>
          <p14:tracePt t="592603" x="6413500" y="5480050"/>
          <p14:tracePt t="592607" x="6362700" y="5486400"/>
          <p14:tracePt t="592624" x="6267450" y="5492750"/>
          <p14:tracePt t="592636" x="6172200" y="5492750"/>
          <p14:tracePt t="592653" x="6070600" y="5492750"/>
          <p14:tracePt t="592669" x="5962650" y="5492750"/>
          <p14:tracePt t="592688" x="5873750" y="5492750"/>
          <p14:tracePt t="592703" x="5822950" y="5511800"/>
          <p14:tracePt t="592719" x="5784850" y="5524500"/>
          <p14:tracePt t="592736" x="5765800" y="5530850"/>
          <p14:tracePt t="592789" x="5759450" y="5530850"/>
          <p14:tracePt t="592860" x="5778500" y="5518150"/>
          <p14:tracePt t="592875" x="5803900" y="5505450"/>
          <p14:tracePt t="592882" x="5835650" y="5499100"/>
          <p14:tracePt t="592886" x="5861050" y="5486400"/>
          <p14:tracePt t="592894" x="5886450" y="5480050"/>
          <p14:tracePt t="592902" x="5905500" y="5473700"/>
          <p14:tracePt t="592919" x="5937250" y="5461000"/>
          <p14:tracePt t="592937" x="5949950" y="5461000"/>
          <p14:tracePt t="592966" x="5949950" y="5454650"/>
          <p14:tracePt t="592986" x="5949950" y="5448300"/>
          <p14:tracePt t="593005" x="5956300" y="5441950"/>
          <p14:tracePt t="593019" x="5956300" y="5435600"/>
          <p14:tracePt t="593052" x="5956300" y="5429250"/>
          <p14:tracePt t="593085" x="5956300" y="5422900"/>
          <p14:tracePt t="593093" x="5956300" y="5416550"/>
          <p14:tracePt t="593103" x="5956300" y="5403850"/>
          <p14:tracePt t="593121" x="5956300" y="5391150"/>
          <p14:tracePt t="593136" x="5956300" y="5378450"/>
          <p14:tracePt t="593155" x="5956300" y="5365750"/>
          <p14:tracePt t="593169" x="5956300" y="5346700"/>
          <p14:tracePt t="593188" x="5956300" y="5314950"/>
          <p14:tracePt t="593202" x="5969000" y="5283200"/>
          <p14:tracePt t="593220" x="5988050" y="5251450"/>
          <p14:tracePt t="593222" x="5994400" y="5238750"/>
          <p14:tracePt t="593236" x="6013450" y="5226050"/>
          <p14:tracePt t="593254" x="6032500" y="5213350"/>
          <p14:tracePt t="593271" x="6045200" y="5207000"/>
          <p14:tracePt t="593286" x="6070600" y="5187950"/>
          <p14:tracePt t="593303" x="6108700" y="5162550"/>
          <p14:tracePt t="593319" x="6146800" y="5149850"/>
          <p14:tracePt t="593336" x="6178550" y="5137150"/>
          <p14:tracePt t="593353" x="6203950" y="5137150"/>
          <p14:tracePt t="593369" x="6235700" y="5137150"/>
          <p14:tracePt t="593388" x="6311900" y="5137150"/>
          <p14:tracePt t="593403" x="6343650" y="5137150"/>
          <p14:tracePt t="593420" x="6413500" y="5137150"/>
          <p14:tracePt t="593422" x="6445250" y="5137150"/>
          <p14:tracePt t="593438" x="6502400" y="5137150"/>
          <p14:tracePt t="593453" x="6546850" y="5137150"/>
          <p14:tracePt t="593469" x="6597650" y="5137150"/>
          <p14:tracePt t="593486" x="6648450" y="5156200"/>
          <p14:tracePt t="593502" x="6711950" y="5175250"/>
          <p14:tracePt t="593519" x="6769100" y="5194300"/>
          <p14:tracePt t="593536" x="6819900" y="5219700"/>
          <p14:tracePt t="593553" x="6851650" y="5251450"/>
          <p14:tracePt t="593573" x="6877050" y="5283200"/>
          <p14:tracePt t="593586" x="6883400" y="5308600"/>
          <p14:tracePt t="593603" x="6889750" y="5314950"/>
          <p14:tracePt t="593607" x="6889750" y="5321300"/>
          <p14:tracePt t="593819" x="6889750" y="5334000"/>
          <p14:tracePt t="593826" x="6870700" y="5346700"/>
          <p14:tracePt t="593836" x="6807200" y="5365750"/>
          <p14:tracePt t="593855" x="6750050" y="5384800"/>
          <p14:tracePt t="593869" x="6692900" y="5397500"/>
          <p14:tracePt t="593886" x="6661150" y="5410200"/>
          <p14:tracePt t="593906" x="6642100" y="5416550"/>
          <p14:tracePt t="593920" x="6635750" y="5416550"/>
          <p14:tracePt t="594013" x="6629400" y="5416550"/>
          <p14:tracePt t="594101" x="6642100" y="5416550"/>
          <p14:tracePt t="594123" x="6686550" y="5416550"/>
          <p14:tracePt t="594138" x="6756400" y="5416550"/>
          <p14:tracePt t="594153" x="6838950" y="5416550"/>
          <p14:tracePt t="594170" x="6946900" y="5416550"/>
          <p14:tracePt t="594188" x="7035800" y="5416550"/>
          <p14:tracePt t="594193" x="7067550" y="5416550"/>
          <p14:tracePt t="594203" x="7092950" y="5416550"/>
          <p14:tracePt t="594220" x="7124700" y="5416550"/>
          <p14:tracePt t="594252" x="7124700" y="5422900"/>
          <p14:tracePt t="594925" x="7112000" y="5422900"/>
          <p14:tracePt t="594937" x="7099300" y="5422900"/>
          <p14:tracePt t="594944" x="7080250" y="5429250"/>
          <p14:tracePt t="594952" x="7061200" y="5435600"/>
          <p14:tracePt t="594969" x="7016750" y="5448300"/>
          <p14:tracePt t="594986" x="6959600" y="5454650"/>
          <p14:tracePt t="595002" x="6896100" y="5467350"/>
          <p14:tracePt t="595003" x="6870700" y="5467350"/>
          <p14:tracePt t="595020" x="6845300" y="5467350"/>
          <p14:tracePt t="595036" x="6800850" y="5467350"/>
          <p14:tracePt t="595053" x="6788150" y="5473700"/>
          <p14:tracePt t="595069" x="6781800" y="5480050"/>
          <p14:tracePt t="595236" x="6781800" y="5473700"/>
          <p14:tracePt t="595248" x="6769100" y="5473700"/>
          <p14:tracePt t="595255" x="6762750" y="5467350"/>
          <p14:tracePt t="595269" x="6743700" y="5461000"/>
          <p14:tracePt t="595286" x="6737350" y="5461000"/>
          <p14:tracePt t="595336" x="6737350" y="5454650"/>
          <p14:tracePt t="595380" x="6731000" y="5448300"/>
          <p14:tracePt t="595387" x="6724650" y="5448300"/>
          <p14:tracePt t="595405" x="6711950" y="5448300"/>
          <p14:tracePt t="595419" x="6705600" y="5441950"/>
          <p14:tracePt t="595438" x="6686550" y="5435600"/>
          <p14:tracePt t="595452" x="6673850" y="5435600"/>
          <p14:tracePt t="595469" x="6667500" y="5435600"/>
          <p14:tracePt t="595490" x="6648450" y="5435600"/>
          <p14:tracePt t="595503" x="6635750" y="5435600"/>
          <p14:tracePt t="595519" x="6629400" y="5435600"/>
          <p14:tracePt t="595536" x="6610350" y="5435600"/>
          <p14:tracePt t="595552" x="6584950" y="5435600"/>
          <p14:tracePt t="595569" x="6546850" y="5435600"/>
          <p14:tracePt t="595586" x="6508750" y="5435600"/>
          <p14:tracePt t="595604" x="6470650" y="5435600"/>
          <p14:tracePt t="595608" x="6457950" y="5435600"/>
          <p14:tracePt t="595620" x="6445250" y="5435600"/>
          <p14:tracePt t="595636" x="6413500" y="5435600"/>
          <p14:tracePt t="595653" x="6394450" y="5435600"/>
          <p14:tracePt t="595669" x="6388100" y="5435600"/>
          <p14:tracePt t="595689" x="6375400" y="5441950"/>
          <p14:tracePt t="595754" x="6362700" y="5441950"/>
          <p14:tracePt t="595759" x="6343650" y="5441950"/>
          <p14:tracePt t="595769" x="6311900" y="5441950"/>
          <p14:tracePt t="595786" x="6242050" y="5448300"/>
          <p14:tracePt t="595803" x="6165850" y="5454650"/>
          <p14:tracePt t="595809" x="6134100" y="5461000"/>
          <p14:tracePt t="595815" x="6102350" y="5461000"/>
          <p14:tracePt t="595823" x="6070600" y="5467350"/>
          <p14:tracePt t="595836" x="6000750" y="5467350"/>
          <p14:tracePt t="595853" x="5918200" y="5467350"/>
          <p14:tracePt t="595869" x="5835650" y="5467350"/>
          <p14:tracePt t="595887" x="5727700" y="5467350"/>
          <p14:tracePt t="595903" x="5638800" y="5467350"/>
          <p14:tracePt t="595919" x="5568950" y="5486400"/>
          <p14:tracePt t="595940" x="5505450" y="5486400"/>
          <p14:tracePt t="595953" x="5448300" y="5486400"/>
          <p14:tracePt t="595969" x="5397500" y="5486400"/>
          <p14:tracePt t="595986" x="5353050" y="5480050"/>
          <p14:tracePt t="596003" x="5283200" y="5454650"/>
          <p14:tracePt t="596005" x="5264150" y="5454650"/>
          <p14:tracePt t="596020" x="5238750" y="5448300"/>
          <p14:tracePt t="596036" x="5194300" y="5448300"/>
          <p14:tracePt t="596052" x="5187950" y="5448300"/>
          <p14:tracePt t="596165" x="5207000" y="5448300"/>
          <p14:tracePt t="596173" x="5226050" y="5441950"/>
          <p14:tracePt t="596189" x="5251450" y="5441950"/>
          <p14:tracePt t="596203" x="5327650" y="5441950"/>
          <p14:tracePt t="596222" x="5473700" y="5441950"/>
          <p14:tracePt t="596236" x="5600700" y="5441950"/>
          <p14:tracePt t="596255" x="5746750" y="5441950"/>
          <p14:tracePt t="596269" x="5899150" y="5441950"/>
          <p14:tracePt t="596286" x="6057900" y="5435600"/>
          <p14:tracePt t="596304" x="6172200" y="5435600"/>
          <p14:tracePt t="596319" x="6223000" y="5416550"/>
          <p14:tracePt t="596341" x="6229350" y="5410200"/>
          <p14:tracePt t="596353" x="6216650" y="5397500"/>
          <p14:tracePt t="596374" x="6191250" y="5391150"/>
          <p14:tracePt t="596386" x="6184900" y="5384800"/>
          <p14:tracePt t="596403" x="6178550" y="5384800"/>
          <p14:tracePt t="596424" x="6191250" y="5384800"/>
          <p14:tracePt t="596428" x="6210300" y="5384800"/>
          <p14:tracePt t="596439" x="6229350" y="5384800"/>
          <p14:tracePt t="596454" x="6292850" y="5384800"/>
          <p14:tracePt t="596469" x="6356350" y="5384800"/>
          <p14:tracePt t="596486" x="6381750" y="5384800"/>
          <p14:tracePt t="596600" x="6381750" y="5378450"/>
          <p14:tracePt t="596691" x="6375400" y="5378450"/>
          <p14:tracePt t="596699" x="6356350" y="5378450"/>
          <p14:tracePt t="596704" x="6343650" y="5378450"/>
          <p14:tracePt t="596719" x="6311900" y="5378450"/>
          <p14:tracePt t="596736" x="6286500" y="5378450"/>
          <p14:tracePt t="596754" x="6273800" y="5378450"/>
          <p14:tracePt t="596756" x="6254750" y="5378450"/>
          <p14:tracePt t="596769" x="6242050" y="5378450"/>
          <p14:tracePt t="596786" x="6197600" y="5378450"/>
          <p14:tracePt t="596803" x="6153150" y="5378450"/>
          <p14:tracePt t="596807" x="6134100" y="5378450"/>
          <p14:tracePt t="596815" x="6115050" y="5378450"/>
          <p14:tracePt t="596822" x="6096000" y="5378450"/>
          <p14:tracePt t="596836" x="6064250" y="5378450"/>
          <p14:tracePt t="596856" x="6045200" y="5378450"/>
          <p14:tracePt t="596869" x="6026150" y="5378450"/>
          <p14:tracePt t="596886" x="6013450" y="5378450"/>
          <p14:tracePt t="596906" x="6007100" y="5378450"/>
          <p14:tracePt t="597004" x="6000750" y="5378450"/>
          <p14:tracePt t="597013" x="5981700" y="5378450"/>
          <p14:tracePt t="597023" x="5956300" y="5378450"/>
          <p14:tracePt t="597036" x="5880100" y="5378450"/>
          <p14:tracePt t="597053" x="5835650" y="5397500"/>
          <p14:tracePt t="597069" x="5753100" y="5416550"/>
          <p14:tracePt t="597086" x="5664200" y="5429250"/>
          <p14:tracePt t="597092" x="5619750" y="5435600"/>
          <p14:tracePt t="597102" x="5568950" y="5435600"/>
          <p14:tracePt t="597119" x="5461000" y="5435600"/>
          <p14:tracePt t="597137" x="5372100" y="5435600"/>
          <p14:tracePt t="597153" x="5314950" y="5441950"/>
          <p14:tracePt t="597169" x="5283200" y="5448300"/>
          <p14:tracePt t="597188" x="5264150" y="5448300"/>
          <p14:tracePt t="597203" x="5251450" y="5448300"/>
          <p14:tracePt t="597221" x="5238750" y="5448300"/>
          <p14:tracePt t="597252" x="5232400" y="5448300"/>
          <p14:tracePt t="597332" x="5251450" y="5448300"/>
          <p14:tracePt t="597340" x="5289550" y="5448300"/>
          <p14:tracePt t="597353" x="5334000" y="5448300"/>
          <p14:tracePt t="597372" x="5461000" y="5448300"/>
          <p14:tracePt t="597386" x="5632450" y="5448300"/>
          <p14:tracePt t="597403" x="5835650" y="5448300"/>
          <p14:tracePt t="597422" x="6140450" y="5422900"/>
          <p14:tracePt t="597438" x="6305550" y="5397500"/>
          <p14:tracePt t="597453" x="6419850" y="5359400"/>
          <p14:tracePt t="597469" x="6489700" y="5334000"/>
          <p14:tracePt t="597486" x="6546850" y="5308600"/>
          <p14:tracePt t="597502" x="6597650" y="5270500"/>
          <p14:tracePt t="597519" x="6654800" y="5232400"/>
          <p14:tracePt t="597536" x="6705600" y="5207000"/>
          <p14:tracePt t="597552" x="6756400" y="5194300"/>
          <p14:tracePt t="597569" x="6807200" y="5175250"/>
          <p14:tracePt t="597586" x="6870700" y="5162550"/>
          <p14:tracePt t="597603" x="6921500" y="5156200"/>
          <p14:tracePt t="597610" x="6927850" y="5149850"/>
          <p14:tracePt t="597622" x="6946900" y="5143500"/>
          <p14:tracePt t="597756" x="6959600" y="5143500"/>
          <p14:tracePt t="597765" x="6978650" y="5143500"/>
          <p14:tracePt t="597772" x="6991350" y="5143500"/>
          <p14:tracePt t="597786" x="7004050" y="5143500"/>
          <p14:tracePt t="597803" x="7016750" y="5143500"/>
          <p14:tracePt t="597807" x="7023100" y="5143500"/>
          <p14:tracePt t="597819" x="7023100" y="5137150"/>
          <p14:tracePt t="597908" x="7023100" y="5130800"/>
          <p14:tracePt t="597919" x="7023100" y="5124450"/>
          <p14:tracePt t="597924" x="7023100" y="5111750"/>
          <p14:tracePt t="597938" x="7023100" y="5105400"/>
          <p14:tracePt t="597953" x="7023100" y="5086350"/>
          <p14:tracePt t="597969" x="7010400" y="5067300"/>
          <p14:tracePt t="597986" x="7010400" y="5041900"/>
          <p14:tracePt t="598002" x="7010400" y="5016500"/>
          <p14:tracePt t="598005" x="7010400" y="5003800"/>
          <p14:tracePt t="598020" x="7016750" y="4997450"/>
          <p14:tracePt t="598036" x="7023100" y="4959350"/>
          <p14:tracePt t="598052" x="7042150" y="4933950"/>
          <p14:tracePt t="598069" x="7061200" y="4908550"/>
          <p14:tracePt t="598086" x="7080250" y="4889500"/>
          <p14:tracePt t="598103" x="7118350" y="4876800"/>
          <p14:tracePt t="598122" x="7162800" y="4870450"/>
          <p14:tracePt t="598129" x="7181850" y="4864100"/>
          <p14:tracePt t="598132" x="7207250" y="4864100"/>
          <p14:tracePt t="598153" x="7245350" y="4864100"/>
          <p14:tracePt t="598169" x="7283450" y="4864100"/>
          <p14:tracePt t="598188" x="7302500" y="4864100"/>
          <p14:tracePt t="598203" x="7308850" y="4864100"/>
          <p14:tracePt t="598219" x="7315200" y="4870450"/>
          <p14:tracePt t="598236" x="7334250" y="4902200"/>
          <p14:tracePt t="598254" x="7359650" y="4927600"/>
          <p14:tracePt t="598269" x="7378700" y="4959350"/>
          <p14:tracePt t="598286" x="7391400" y="4984750"/>
          <p14:tracePt t="598302" x="7397750" y="5003800"/>
          <p14:tracePt t="598319" x="7404100" y="5035550"/>
          <p14:tracePt t="598336" x="7404100" y="5073650"/>
          <p14:tracePt t="598353" x="7404100" y="5099050"/>
          <p14:tracePt t="598374" x="7404100" y="5137150"/>
          <p14:tracePt t="598386" x="7404100" y="5149850"/>
          <p14:tracePt t="598405" x="7391400" y="5187950"/>
          <p14:tracePt t="598419" x="7385050" y="5200650"/>
          <p14:tracePt t="598438" x="7378700" y="5232400"/>
          <p14:tracePt t="598455" x="7372350" y="5245100"/>
          <p14:tracePt t="598469" x="7353300" y="5257800"/>
          <p14:tracePt t="598486" x="7327900" y="5270500"/>
          <p14:tracePt t="598502" x="7289800" y="5276850"/>
          <p14:tracePt t="598519" x="7258050" y="5276850"/>
          <p14:tracePt t="598536" x="7219950" y="5276850"/>
          <p14:tracePt t="598553" x="7188200" y="5276850"/>
          <p14:tracePt t="598569" x="7169150" y="5276850"/>
          <p14:tracePt t="598586" x="7156450" y="5264150"/>
          <p14:tracePt t="598603" x="7150100" y="5264150"/>
          <p14:tracePt t="598624" x="7150100" y="5251450"/>
          <p14:tracePt t="598632" x="7150100" y="5245100"/>
          <p14:tracePt t="598799" x="7131050" y="5232400"/>
          <p14:tracePt t="598803" x="7112000" y="5219700"/>
          <p14:tracePt t="598820" x="7067550" y="5207000"/>
          <p14:tracePt t="598836" x="6959600" y="5200650"/>
          <p14:tracePt t="598853" x="6896100" y="5175250"/>
          <p14:tracePt t="598873" x="6832600" y="5130800"/>
          <p14:tracePt t="598886" x="6724650" y="5060950"/>
          <p14:tracePt t="598903" x="6648450" y="4984750"/>
          <p14:tracePt t="598919" x="6623050" y="4927600"/>
          <p14:tracePt t="598938" x="6610350" y="4889500"/>
          <p14:tracePt t="598945" x="6610350" y="4864100"/>
          <p14:tracePt t="598953" x="6610350" y="4838700"/>
          <p14:tracePt t="598969" x="6610350" y="4787900"/>
          <p14:tracePt t="598986" x="6616700" y="4743450"/>
          <p14:tracePt t="599002" x="6629400" y="4711700"/>
          <p14:tracePt t="599004" x="6629400" y="4705350"/>
          <p14:tracePt t="599037" x="6629400" y="4699000"/>
          <p14:tracePt t="599045" x="6629400" y="4686300"/>
          <p14:tracePt t="599054" x="6623050" y="4673600"/>
          <p14:tracePt t="599069" x="6610350" y="4641850"/>
          <p14:tracePt t="599086" x="6559550" y="4616450"/>
          <p14:tracePt t="599103" x="6496050" y="4597400"/>
          <p14:tracePt t="599124" x="6419850" y="4591050"/>
          <p14:tracePt t="599136" x="6343650" y="4591050"/>
          <p14:tracePt t="599154" x="6273800" y="4591050"/>
          <p14:tracePt t="599169" x="6203950" y="4591050"/>
          <p14:tracePt t="599188" x="6134100" y="4591050"/>
          <p14:tracePt t="599202" x="6051550" y="4591050"/>
          <p14:tracePt t="599221" x="5956300" y="4622800"/>
          <p14:tracePt t="599236" x="5899150" y="4641850"/>
          <p14:tracePt t="599254" x="5854700" y="4660900"/>
          <p14:tracePt t="599269" x="5816600" y="4699000"/>
          <p14:tracePt t="599286" x="5791200" y="4762500"/>
          <p14:tracePt t="599303" x="5772150" y="4857750"/>
          <p14:tracePt t="599319" x="5759450" y="4940300"/>
          <p14:tracePt t="599336" x="5759450" y="4978400"/>
          <p14:tracePt t="599353" x="5765800" y="4997450"/>
          <p14:tracePt t="599356" x="5772150" y="5003800"/>
          <p14:tracePt t="599377" x="5772150" y="5010150"/>
          <p14:tracePt t="599390" x="5778500" y="5010150"/>
          <p14:tracePt t="599419" x="5791200" y="5010150"/>
          <p14:tracePt t="599469" x="5797550" y="5010150"/>
          <p14:tracePt t="599486" x="5816600" y="5003800"/>
          <p14:tracePt t="599502" x="5848350" y="5003800"/>
          <p14:tracePt t="599519" x="5899150" y="5003800"/>
          <p14:tracePt t="599536" x="5956300" y="5003800"/>
          <p14:tracePt t="599553" x="6019800" y="5003800"/>
          <p14:tracePt t="599569" x="6108700" y="5003800"/>
          <p14:tracePt t="599586" x="6216650" y="4991100"/>
          <p14:tracePt t="599603" x="6337300" y="4991100"/>
          <p14:tracePt t="599609" x="6394450" y="4978400"/>
          <p14:tracePt t="599623" x="6477000" y="4972050"/>
          <p14:tracePt t="599636" x="6515100" y="4953000"/>
          <p14:tracePt t="599656" x="6527800" y="4940300"/>
          <p14:tracePt t="599671" x="6534150" y="4940300"/>
          <p14:tracePt t="599688" x="6540500" y="4940300"/>
          <p14:tracePt t="599810" x="6540500" y="4946650"/>
          <p14:tracePt t="599819" x="6540500" y="4972050"/>
          <p14:tracePt t="599824" x="6540500" y="4991100"/>
          <p14:tracePt t="599836" x="6527800" y="5029200"/>
          <p14:tracePt t="599853" x="6502400" y="5067300"/>
          <p14:tracePt t="599873" x="6489700" y="5086350"/>
          <p14:tracePt t="599950" x="6502400" y="5073650"/>
          <p14:tracePt t="599969" x="6546850" y="5048250"/>
          <p14:tracePt t="599987" x="6597650" y="5022850"/>
          <p14:tracePt t="600002" x="6654800" y="5003800"/>
          <p14:tracePt t="600005" x="6667500" y="4991100"/>
          <p14:tracePt t="600019" x="6673850" y="4991100"/>
          <p14:tracePt t="600092" x="6680200" y="4991100"/>
          <p14:tracePt t="600101" x="6686550" y="4991100"/>
          <p14:tracePt t="600119" x="6705600" y="5010150"/>
          <p14:tracePt t="600136" x="6724650" y="5054600"/>
          <p14:tracePt t="600152" x="6737350" y="5092700"/>
          <p14:tracePt t="600170" x="6750050" y="5130800"/>
          <p14:tracePt t="600188" x="6756400" y="5156200"/>
          <p14:tracePt t="600191" x="6762750" y="5162550"/>
          <p14:tracePt t="600203" x="6762750" y="5168900"/>
          <p14:tracePt t="600220" x="6756400" y="5168900"/>
          <p14:tracePt t="600236" x="6724650" y="5168900"/>
          <p14:tracePt t="600252" x="6673850" y="5168900"/>
          <p14:tracePt t="600269" x="6623050" y="5168900"/>
          <p14:tracePt t="600286" x="6584950" y="5162550"/>
          <p14:tracePt t="600303" x="6565900" y="5162550"/>
          <p14:tracePt t="600353" x="6578600" y="5162550"/>
          <p14:tracePt t="600372" x="6597650" y="5156200"/>
          <p14:tracePt t="600386" x="6616700" y="5149850"/>
          <p14:tracePt t="600403" x="6635750" y="5143500"/>
          <p14:tracePt t="600405" x="6642100" y="5143500"/>
          <p14:tracePt t="600419" x="6654800" y="5143500"/>
          <p14:tracePt t="600438" x="6673850" y="5162550"/>
          <p14:tracePt t="600453" x="6673850" y="5187950"/>
          <p14:tracePt t="600469" x="6673850" y="5207000"/>
          <p14:tracePt t="600489" x="6648450" y="5226050"/>
          <p14:tracePt t="600502" x="6604000" y="5226050"/>
          <p14:tracePt t="600519" x="6553200" y="5226050"/>
          <p14:tracePt t="600536" x="6521450" y="5226050"/>
          <p14:tracePt t="600553" x="6496050" y="5226050"/>
          <p14:tracePt t="600569" x="6483350" y="5213350"/>
          <p14:tracePt t="600586" x="6483350" y="5162550"/>
          <p14:tracePt t="600603" x="6483350" y="5105400"/>
          <p14:tracePt t="600609" x="6483350" y="5067300"/>
          <p14:tracePt t="600620" x="6483350" y="5035550"/>
          <p14:tracePt t="600636" x="6483350" y="4997450"/>
          <p14:tracePt t="600653" x="6483350" y="4965700"/>
          <p14:tracePt t="600669" x="6502400" y="4940300"/>
          <p14:tracePt t="600689" x="6546850" y="4914900"/>
          <p14:tracePt t="600694" x="6578600" y="4902200"/>
          <p14:tracePt t="600702" x="6610350" y="4902200"/>
          <p14:tracePt t="600720" x="6686550" y="4902200"/>
          <p14:tracePt t="600736" x="6762750" y="4902200"/>
          <p14:tracePt t="600752" x="6832600" y="4908550"/>
          <p14:tracePt t="600769" x="6877050" y="4933950"/>
          <p14:tracePt t="600786" x="6902450" y="4965700"/>
          <p14:tracePt t="600789" x="6902450" y="4984750"/>
          <p14:tracePt t="600803" x="6902450" y="5003800"/>
          <p14:tracePt t="600819" x="6864350" y="5060950"/>
          <p14:tracePt t="600821" x="6838950" y="5099050"/>
          <p14:tracePt t="600836" x="6794500" y="5130800"/>
          <p14:tracePt t="600853" x="6756400" y="5156200"/>
          <p14:tracePt t="600873" x="6737350" y="5168900"/>
          <p14:tracePt t="600888" x="6731000" y="5168900"/>
          <p14:tracePt t="600972" x="6731000" y="5162550"/>
          <p14:tracePt t="600988" x="6731000" y="5156200"/>
          <p14:tracePt t="601853" x="6737350" y="5168900"/>
          <p14:tracePt t="601862" x="6743700" y="5175250"/>
          <p14:tracePt t="601876" x="6756400" y="5175250"/>
          <p14:tracePt t="601881" x="6769100" y="5181600"/>
          <p14:tracePt t="601891" x="6788150" y="5181600"/>
          <p14:tracePt t="601903" x="6838950" y="5181600"/>
          <p14:tracePt t="601908" x="6870700" y="5181600"/>
          <p14:tracePt t="601919" x="6902450" y="5181600"/>
          <p14:tracePt t="601938" x="6978650" y="5181600"/>
          <p14:tracePt t="601953" x="7054850" y="5181600"/>
          <p14:tracePt t="601969" x="7118350" y="5181600"/>
          <p14:tracePt t="601986" x="7175500" y="5181600"/>
          <p14:tracePt t="602005" x="7213600" y="5181600"/>
          <p14:tracePt t="602019" x="7226300" y="5181600"/>
          <p14:tracePt t="602036" x="7232650" y="5187950"/>
          <p14:tracePt t="602053" x="7251700" y="5187950"/>
          <p14:tracePt t="602069" x="7258050" y="5194300"/>
          <p14:tracePt t="602086" x="7264400" y="5194300"/>
          <p14:tracePt t="602269" x="7264400" y="5187950"/>
          <p14:tracePt t="602277" x="7264400" y="5181600"/>
          <p14:tracePt t="602286" x="7264400" y="5175250"/>
          <p14:tracePt t="602303" x="7258050" y="5162550"/>
          <p14:tracePt t="602319" x="7251700" y="5156200"/>
          <p14:tracePt t="602336" x="7245350" y="5143500"/>
          <p14:tracePt t="602353" x="7245350" y="5130800"/>
          <p14:tracePt t="602357" x="7245350" y="5124450"/>
          <p14:tracePt t="602373" x="7245350" y="5118100"/>
          <p14:tracePt t="602386" x="7245350" y="5086350"/>
          <p14:tracePt t="602403" x="7245350" y="5060950"/>
          <p14:tracePt t="602420" x="7245350" y="5035550"/>
          <p14:tracePt t="602422" x="7245350" y="5022850"/>
          <p14:tracePt t="602439" x="7245350" y="5016500"/>
          <p14:tracePt t="602455" x="7245350" y="5010150"/>
          <p14:tracePt t="602469" x="7264400" y="4991100"/>
          <p14:tracePt t="602486" x="7289800" y="4978400"/>
          <p14:tracePt t="602505" x="7315200" y="4959350"/>
          <p14:tracePt t="602519" x="7346950" y="4946650"/>
          <p14:tracePt t="602536" x="7372350" y="4940300"/>
          <p14:tracePt t="602553" x="7385050" y="4940300"/>
          <p14:tracePt t="602569" x="7404100" y="4940300"/>
          <p14:tracePt t="602586" x="7435850" y="4940300"/>
          <p14:tracePt t="602603" x="7461250" y="4940300"/>
          <p14:tracePt t="602608" x="7473950" y="4940300"/>
          <p14:tracePt t="602623" x="7505700" y="4940300"/>
          <p14:tracePt t="602636" x="7524750" y="4940300"/>
          <p14:tracePt t="602653" x="7550150" y="4953000"/>
          <p14:tracePt t="602669" x="7569200" y="4965700"/>
          <p14:tracePt t="602689" x="7588250" y="4978400"/>
          <p14:tracePt t="602696" x="7600950" y="4991100"/>
          <p14:tracePt t="602702" x="7613650" y="4997450"/>
          <p14:tracePt t="602719" x="7632700" y="5022850"/>
          <p14:tracePt t="602736" x="7639050" y="5041900"/>
          <p14:tracePt t="602753" x="7639050" y="5073650"/>
          <p14:tracePt t="602769" x="7639050" y="5099050"/>
          <p14:tracePt t="602786" x="7639050" y="5130800"/>
          <p14:tracePt t="602803" x="7639050" y="5162550"/>
          <p14:tracePt t="602820" x="7626350" y="5213350"/>
          <p14:tracePt t="602836" x="7600950" y="5238750"/>
          <p14:tracePt t="602853" x="7588250" y="5264150"/>
          <p14:tracePt t="602869" x="7562850" y="5283200"/>
          <p14:tracePt t="602886" x="7537450" y="5295900"/>
          <p14:tracePt t="602903" x="7512050" y="5295900"/>
          <p14:tracePt t="602924" x="7493000" y="5295900"/>
          <p14:tracePt t="602938" x="7480300" y="5295900"/>
          <p14:tracePt t="602945" x="7473950" y="5295900"/>
          <p14:tracePt t="602949" x="7461250" y="5295900"/>
          <p14:tracePt t="602971" x="7429500" y="5295900"/>
          <p14:tracePt t="602986" x="7397750" y="5283200"/>
          <p14:tracePt t="603006" x="7346950" y="5257800"/>
          <p14:tracePt t="603020" x="7327900" y="5245100"/>
          <p14:tracePt t="603037" x="7296150" y="5213350"/>
          <p14:tracePt t="603053" x="7283450" y="5181600"/>
          <p14:tracePt t="603070" x="7270750" y="5143500"/>
          <p14:tracePt t="603086" x="7270750" y="5099050"/>
          <p14:tracePt t="603103" x="7270750" y="5060950"/>
          <p14:tracePt t="603122" x="7270750" y="5022850"/>
          <p14:tracePt t="603139" x="7270750" y="5003800"/>
          <p14:tracePt t="603154" x="7270750" y="4972050"/>
          <p14:tracePt t="603169" x="7283450" y="4946650"/>
          <p14:tracePt t="603174" x="7296150" y="4940300"/>
          <p14:tracePt t="603188" x="7308850" y="4927600"/>
          <p14:tracePt t="603203" x="7340600" y="4914900"/>
          <p14:tracePt t="603220" x="7366000" y="4902200"/>
          <p14:tracePt t="603226" x="7385050" y="4902200"/>
          <p14:tracePt t="603236" x="7416800" y="4895850"/>
          <p14:tracePt t="603254" x="7454900" y="4895850"/>
          <p14:tracePt t="603269" x="7493000" y="4895850"/>
          <p14:tracePt t="603286" x="7537450" y="4895850"/>
          <p14:tracePt t="603303" x="7581900" y="4895850"/>
          <p14:tracePt t="603319" x="7626350" y="4908550"/>
          <p14:tracePt t="603336" x="7658100" y="4927600"/>
          <p14:tracePt t="603353" x="7696200" y="4965700"/>
          <p14:tracePt t="603372" x="7708900" y="5003800"/>
          <p14:tracePt t="603377" x="7715250" y="5035550"/>
          <p14:tracePt t="603386" x="7715250" y="5067300"/>
          <p14:tracePt t="603403" x="7715250" y="5130800"/>
          <p14:tracePt t="603404" x="7702550" y="5162550"/>
          <p14:tracePt t="603420" x="7677150" y="5226050"/>
          <p14:tracePt t="603438" x="7645400" y="5270500"/>
          <p14:tracePt t="603453" x="7620000" y="5295900"/>
          <p14:tracePt t="603469" x="7588250" y="5314950"/>
          <p14:tracePt t="603486" x="7562850" y="5321300"/>
          <p14:tracePt t="603505" x="7543800" y="5327650"/>
          <p14:tracePt t="603513" x="7531100" y="5327650"/>
          <p14:tracePt t="603519" x="7512050" y="5327650"/>
          <p14:tracePt t="603536" x="7461250" y="5321300"/>
          <p14:tracePt t="603553" x="7391400" y="5302250"/>
          <p14:tracePt t="603569" x="7321550" y="5295900"/>
          <p14:tracePt t="603586" x="7239000" y="5289550"/>
          <p14:tracePt t="603591" x="7194550" y="5276850"/>
          <p14:tracePt t="603605" x="7099300" y="5245100"/>
          <p14:tracePt t="603623" x="6997700" y="5213350"/>
          <p14:tracePt t="603636" x="6921500" y="5194300"/>
          <p14:tracePt t="603654" x="6858000" y="5181600"/>
          <p14:tracePt t="603669" x="6832600" y="5168900"/>
          <p14:tracePt t="603689" x="6813550" y="5162550"/>
          <p14:tracePt t="603703" x="6794500" y="5156200"/>
          <p14:tracePt t="603720" x="6769100" y="5137150"/>
          <p14:tracePt t="603736" x="6711950" y="5099050"/>
          <p14:tracePt t="603754" x="6654800" y="5073650"/>
          <p14:tracePt t="603769" x="6623050" y="5067300"/>
          <p14:tracePt t="603786" x="6616700" y="5067300"/>
          <p14:tracePt t="603893" x="6623050" y="5067300"/>
          <p14:tracePt t="603903" x="6629400" y="5067300"/>
          <p14:tracePt t="603910" x="6648450" y="5067300"/>
          <p14:tracePt t="603919" x="6661150" y="5067300"/>
          <p14:tracePt t="603938" x="6718300" y="5105400"/>
          <p14:tracePt t="603953" x="6800850" y="5162550"/>
          <p14:tracePt t="603970" x="6902450" y="5194300"/>
          <p14:tracePt t="603986" x="7004050" y="5207000"/>
          <p14:tracePt t="604002" x="7092950" y="5207000"/>
          <p14:tracePt t="604004" x="7137400" y="5207000"/>
          <p14:tracePt t="604020" x="7181850" y="5207000"/>
          <p14:tracePt t="604036" x="7308850" y="5162550"/>
          <p14:tracePt t="604053" x="7366000" y="5162550"/>
          <p14:tracePt t="604069" x="7385050" y="5162550"/>
          <p14:tracePt t="604131" x="7385050" y="5156200"/>
          <p14:tracePt t="604820" x="7378700" y="5156200"/>
          <p14:tracePt t="605151" x="7372350" y="5162550"/>
          <p14:tracePt t="605157" x="7346950" y="5168900"/>
          <p14:tracePt t="605173" x="7289800" y="5187950"/>
          <p14:tracePt t="605188" x="7251700" y="5200650"/>
          <p14:tracePt t="605203" x="7143750" y="5238750"/>
          <p14:tracePt t="605220" x="7004050" y="5283200"/>
          <p14:tracePt t="605221" x="6940550" y="5308600"/>
          <p14:tracePt t="605237" x="6813550" y="5334000"/>
          <p14:tracePt t="605255" x="6718300" y="5340350"/>
          <p14:tracePt t="605270" x="6705600" y="5340350"/>
          <p14:tracePt t="605341" x="6705600" y="5327650"/>
          <p14:tracePt t="605349" x="6705600" y="5321300"/>
          <p14:tracePt t="605359" x="6705600" y="5314950"/>
          <p14:tracePt t="605369" x="6705600" y="5308600"/>
          <p14:tracePt t="605388" x="6705600" y="5270500"/>
          <p14:tracePt t="605403" x="6705600" y="5251450"/>
          <p14:tracePt t="605420" x="6705600" y="5213350"/>
          <p14:tracePt t="605424" x="6705600" y="5194300"/>
          <p14:tracePt t="605438" x="6705600" y="5168900"/>
          <p14:tracePt t="605453" x="6724650" y="5137150"/>
          <p14:tracePt t="605469" x="6769100" y="5105400"/>
          <p14:tracePt t="605486" x="6838950" y="5067300"/>
          <p14:tracePt t="605502" x="6908800" y="5022850"/>
          <p14:tracePt t="605519" x="6965950" y="4978400"/>
          <p14:tracePt t="605536" x="7023100" y="4959350"/>
          <p14:tracePt t="605553" x="7080250" y="4959350"/>
          <p14:tracePt t="605570" x="7143750" y="4959350"/>
          <p14:tracePt t="605577" x="7175500" y="4959350"/>
          <p14:tracePt t="605586" x="7194550" y="4959350"/>
          <p14:tracePt t="605603" x="7219950" y="4959350"/>
          <p14:tracePt t="605725" x="7213600" y="4959350"/>
          <p14:tracePt t="605766" x="7213600" y="4953000"/>
          <p14:tracePt t="605772" x="7207250" y="4953000"/>
          <p14:tracePt t="605781" x="7194550" y="4953000"/>
          <p14:tracePt t="605803" x="7156450" y="4953000"/>
          <p14:tracePt t="605819" x="7112000" y="4953000"/>
          <p14:tracePt t="605836" x="7061200" y="4959350"/>
          <p14:tracePt t="605853" x="7042150" y="4972050"/>
          <p14:tracePt t="605870" x="7023100" y="4984750"/>
          <p14:tracePt t="605877" x="7004050" y="4991100"/>
          <p14:tracePt t="605889" x="6991350" y="4997450"/>
          <p14:tracePt t="605906" x="6965950" y="5003800"/>
          <p14:tracePt t="605919" x="6946900" y="5010150"/>
          <p14:tracePt t="605938" x="6927850" y="5010150"/>
          <p14:tracePt t="605943" x="6915150" y="5010150"/>
          <p14:tracePt t="605952" x="6908800" y="5010150"/>
          <p14:tracePt t="605969" x="6896100" y="5010150"/>
          <p14:tracePt t="605986" x="6889750" y="5010150"/>
          <p14:tracePt t="606003" x="6889750" y="4991100"/>
          <p14:tracePt t="606005" x="6889750" y="4959350"/>
          <p14:tracePt t="606020" x="6889750" y="4927600"/>
          <p14:tracePt t="606036" x="6889750" y="4845050"/>
          <p14:tracePt t="606053" x="6889750" y="4832350"/>
          <p14:tracePt t="606103" x="6896100" y="4832350"/>
          <p14:tracePt t="606119" x="6915150" y="4832350"/>
          <p14:tracePt t="606174" x="6915150" y="4845050"/>
          <p14:tracePt t="606188" x="6915150" y="4857750"/>
          <p14:tracePt t="606203" x="6915150" y="4870450"/>
          <p14:tracePt t="606279" x="6902450" y="4870450"/>
          <p14:tracePt t="606284" x="6902450" y="4857750"/>
          <p14:tracePt t="606303" x="6902450" y="4832350"/>
          <p14:tracePt t="606319" x="6927850" y="4800600"/>
          <p14:tracePt t="606337" x="7016750" y="4756150"/>
          <p14:tracePt t="606353" x="7137400" y="4737100"/>
          <p14:tracePt t="606373" x="7258050" y="4737100"/>
          <p14:tracePt t="606386" x="7366000" y="4737100"/>
          <p14:tracePt t="606403" x="7448550" y="4737100"/>
          <p14:tracePt t="606404" x="7480300" y="4743450"/>
          <p14:tracePt t="606421" x="7531100" y="4768850"/>
          <p14:tracePt t="606438" x="7550150" y="4806950"/>
          <p14:tracePt t="606453" x="7550150" y="4826000"/>
          <p14:tracePt t="606469" x="7550150" y="4832350"/>
          <p14:tracePt t="606550" x="7531100" y="4832350"/>
          <p14:tracePt t="606569" x="7429500" y="4806950"/>
          <p14:tracePt t="606586" x="7270750" y="4800600"/>
          <p14:tracePt t="606603" x="7131050" y="4826000"/>
          <p14:tracePt t="606609" x="7061200" y="4851400"/>
          <p14:tracePt t="606620" x="6991350" y="4870450"/>
          <p14:tracePt t="606636" x="6826250" y="4933950"/>
          <p14:tracePt t="606652" x="6775450" y="4965700"/>
          <p14:tracePt t="606669" x="6775450" y="4972050"/>
          <p14:tracePt t="606690" x="6775450" y="4978400"/>
          <p14:tracePt t="606720" x="6781800" y="4978400"/>
          <p14:tracePt t="606736" x="6788150" y="4965700"/>
          <p14:tracePt t="606755" x="6807200" y="4933950"/>
          <p14:tracePt t="606769" x="6845300" y="4889500"/>
          <p14:tracePt t="606786" x="6921500" y="4845050"/>
          <p14:tracePt t="606803" x="7023100" y="4813300"/>
          <p14:tracePt t="606820" x="7194550" y="4781550"/>
          <p14:tracePt t="606836" x="7302500" y="4781550"/>
          <p14:tracePt t="606853" x="7385050" y="4781550"/>
          <p14:tracePt t="606874" x="7448550" y="4800600"/>
          <p14:tracePt t="606888" x="7499350" y="4838700"/>
          <p14:tracePt t="606903" x="7531100" y="4876800"/>
          <p14:tracePt t="606919" x="7543800" y="4914900"/>
          <p14:tracePt t="606938" x="7543800" y="4933950"/>
          <p14:tracePt t="607020" x="7543800" y="4921250"/>
          <p14:tracePt t="607029" x="7531100" y="4914900"/>
          <p14:tracePt t="607037" x="7486650" y="4902200"/>
          <p14:tracePt t="607053" x="7366000" y="4883150"/>
          <p14:tracePt t="607069" x="7207250" y="4883150"/>
          <p14:tracePt t="607086" x="7048500" y="4914900"/>
          <p14:tracePt t="607103" x="6902450" y="4959350"/>
          <p14:tracePt t="607123" x="6794500" y="4991100"/>
          <p14:tracePt t="607136" x="6750050" y="5016500"/>
          <p14:tracePt t="607153" x="6737350" y="5022850"/>
          <p14:tracePt t="607171" x="6737350" y="5029200"/>
          <p14:tracePt t="607203" x="6743700" y="5029200"/>
          <p14:tracePt t="607253" x="6762750" y="5003800"/>
          <p14:tracePt t="607263" x="6800850" y="4978400"/>
          <p14:tracePt t="607269" x="6838950" y="4953000"/>
          <p14:tracePt t="607286" x="6940550" y="4908550"/>
          <p14:tracePt t="607303" x="7061200" y="4883150"/>
          <p14:tracePt t="607319" x="7181850" y="4870450"/>
          <p14:tracePt t="607336" x="7302500" y="4870450"/>
          <p14:tracePt t="607353" x="7416800" y="4870450"/>
          <p14:tracePt t="607369" x="7493000" y="4870450"/>
          <p14:tracePt t="607377" x="7524750" y="4870450"/>
          <p14:tracePt t="607386" x="7531100" y="4870450"/>
          <p14:tracePt t="607404" x="7562850" y="4908550"/>
          <p14:tracePt t="607420" x="7575550" y="4927600"/>
          <p14:tracePt t="607438" x="7594600" y="4972050"/>
          <p14:tracePt t="607453" x="7594600" y="4984750"/>
          <p14:tracePt t="607502" x="7594600" y="4978400"/>
          <p14:tracePt t="607519" x="7581900" y="4972050"/>
          <p14:tracePt t="607536" x="7543800" y="4959350"/>
          <p14:tracePt t="607553" x="7480300" y="4946650"/>
          <p14:tracePt t="607556" x="7423150" y="4946650"/>
          <p14:tracePt t="607569" x="7359650" y="4946650"/>
          <p14:tracePt t="607586" x="7226300" y="4946650"/>
          <p14:tracePt t="607603" x="7105650" y="4946650"/>
          <p14:tracePt t="607606" x="7048500" y="4965700"/>
          <p14:tracePt t="607620" x="7004050" y="4984750"/>
          <p14:tracePt t="607637" x="6915150" y="5016500"/>
          <p14:tracePt t="607653" x="6889750" y="5022850"/>
          <p14:tracePt t="607703" x="6889750" y="5016500"/>
          <p14:tracePt t="607720" x="6889750" y="4991100"/>
          <p14:tracePt t="607736" x="6889750" y="4959350"/>
          <p14:tracePt t="607752" x="6902450" y="4933950"/>
          <p14:tracePt t="607769" x="6953250" y="4914900"/>
          <p14:tracePt t="607786" x="7035800" y="4895850"/>
          <p14:tracePt t="607803" x="7150100" y="4895850"/>
          <p14:tracePt t="607820" x="7321550" y="4889500"/>
          <p14:tracePt t="607836" x="7416800" y="4889500"/>
          <p14:tracePt t="607853" x="7480300" y="4889500"/>
          <p14:tracePt t="607869" x="7512050" y="4889500"/>
          <p14:tracePt t="607877" x="7518400" y="4895850"/>
          <p14:tracePt t="607886" x="7518400" y="4908550"/>
          <p14:tracePt t="607903" x="7524750" y="4946650"/>
          <p14:tracePt t="607919" x="7531100" y="4972050"/>
          <p14:tracePt t="607938" x="7524750" y="4997450"/>
          <p14:tracePt t="607944" x="7518400" y="5010150"/>
          <p14:tracePt t="607953" x="7518400" y="5016500"/>
          <p14:tracePt t="607969" x="7518400" y="5022850"/>
          <p14:tracePt t="607986" x="7512050" y="5022850"/>
          <p14:tracePt t="608003" x="7499350" y="5029200"/>
          <p14:tracePt t="608020" x="7486650" y="5029200"/>
          <p14:tracePt t="608036" x="7435850" y="5041900"/>
          <p14:tracePt t="608053" x="7410450" y="5054600"/>
          <p14:tracePt t="608070" x="7404100" y="5054600"/>
          <p14:tracePt t="608119" x="7435850" y="5054600"/>
          <p14:tracePt t="608136" x="7524750" y="5041900"/>
          <p14:tracePt t="608153" x="7620000" y="5016500"/>
          <p14:tracePt t="608171" x="7721600" y="4984750"/>
          <p14:tracePt t="608188" x="7791450" y="4959350"/>
          <p14:tracePt t="608203" x="7835900" y="4946650"/>
          <p14:tracePt t="608220" x="7842250" y="4940300"/>
          <p14:tracePt t="608254" x="7835900" y="4940300"/>
          <p14:tracePt t="608261" x="7810500" y="4940300"/>
          <p14:tracePt t="608270" x="7778750" y="4940300"/>
          <p14:tracePt t="608286" x="7721600" y="4940300"/>
          <p14:tracePt t="608303" x="7664450" y="4953000"/>
          <p14:tracePt t="608319" x="7613650" y="4972050"/>
          <p14:tracePt t="608336" x="7588250" y="4984750"/>
          <p14:tracePt t="608353" x="7581900" y="4984750"/>
          <p14:tracePt t="608412" x="7600950" y="4984750"/>
          <p14:tracePt t="608421" x="7613650" y="4984750"/>
          <p14:tracePt t="608438" x="7651750" y="4984750"/>
          <p14:tracePt t="608453" x="7689850" y="4972050"/>
          <p14:tracePt t="608469" x="7721600" y="4972050"/>
          <p14:tracePt t="608486" x="7734300" y="4965700"/>
          <p14:tracePt t="608519" x="7721600" y="4965700"/>
          <p14:tracePt t="608536" x="7677150" y="4965700"/>
          <p14:tracePt t="608553" x="7613650" y="4965700"/>
          <p14:tracePt t="608569" x="7556500" y="4965700"/>
          <p14:tracePt t="608586" x="7531100" y="4965700"/>
          <p14:tracePt t="608606" x="7531100" y="4972050"/>
          <p14:tracePt t="608654" x="7537450" y="4972050"/>
          <p14:tracePt t="608669" x="7588250" y="4972050"/>
          <p14:tracePt t="608689" x="7645400" y="4972050"/>
          <p14:tracePt t="608702" x="7689850" y="4972050"/>
          <p14:tracePt t="608719" x="7708900" y="4972050"/>
          <p14:tracePt t="608754" x="7696200" y="4965700"/>
          <p14:tracePt t="608756" x="7670800" y="4953000"/>
          <p14:tracePt t="608769" x="7639050" y="4953000"/>
          <p14:tracePt t="608786" x="7581900" y="4953000"/>
          <p14:tracePt t="608803" x="7556500" y="4959350"/>
          <p14:tracePt t="608819" x="7537450" y="4965700"/>
          <p14:tracePt t="608822" x="7531100" y="4965700"/>
          <p14:tracePt t="608869" x="7531100" y="4972050"/>
          <p14:tracePt t="608892" x="7543800" y="4972050"/>
          <p14:tracePt t="608907" x="7569200" y="4972050"/>
          <p14:tracePt t="608920" x="7613650" y="4972050"/>
          <p14:tracePt t="608939" x="7639050" y="4972050"/>
          <p14:tracePt t="608953" x="7645400" y="4972050"/>
          <p14:tracePt t="609002" x="7632700" y="4972050"/>
          <p14:tracePt t="609004" x="7620000" y="4972050"/>
          <p14:tracePt t="609019" x="7613650" y="4972050"/>
          <p14:tracePt t="609036" x="7600950" y="4984750"/>
          <p14:tracePt t="609053" x="7562850" y="4997450"/>
          <p14:tracePt t="609069" x="7531100" y="5010150"/>
          <p14:tracePt t="609086" x="7505700" y="5016500"/>
          <p14:tracePt t="609148" x="7518400" y="5016500"/>
          <p14:tracePt t="609156" x="7537450" y="5016500"/>
          <p14:tracePt t="609169" x="7550150" y="5016500"/>
          <p14:tracePt t="609188" x="7556500" y="5016500"/>
          <p14:tracePt t="609574" x="7556500" y="5010150"/>
          <p14:tracePt t="609591" x="7537450" y="5010150"/>
          <p14:tracePt t="609597" x="7524750" y="5010150"/>
          <p14:tracePt t="609608" x="7505700" y="5010150"/>
          <p14:tracePt t="609623" x="7473950" y="5010150"/>
          <p14:tracePt t="609637" x="7442200" y="5010150"/>
          <p14:tracePt t="609653" x="7404100" y="5010150"/>
          <p14:tracePt t="609669" x="7366000" y="5010150"/>
          <p14:tracePt t="609690" x="7327900" y="5010150"/>
          <p14:tracePt t="609698" x="7321550" y="5010150"/>
          <p14:tracePt t="609701" x="7302500" y="5010150"/>
          <p14:tracePt t="609708" x="7289800" y="5010150"/>
          <p14:tracePt t="609720" x="7283450" y="5010150"/>
          <p14:tracePt t="609736" x="7277100" y="5010150"/>
          <p14:tracePt t="609789" x="7277100" y="5016500"/>
          <p14:tracePt t="609806" x="7277100" y="5022850"/>
          <p14:tracePt t="609844" x="7277100" y="5029200"/>
          <p14:tracePt t="609854" x="7270750" y="5035550"/>
          <p14:tracePt t="609869" x="7264400" y="5035550"/>
          <p14:tracePt t="609887" x="7251700" y="5035550"/>
          <p14:tracePt t="609903" x="7232650" y="5035550"/>
          <p14:tracePt t="609921" x="7207250" y="5035550"/>
          <p14:tracePt t="609938" x="7188200" y="5035550"/>
          <p14:tracePt t="610004" x="7194550" y="5035550"/>
          <p14:tracePt t="610014" x="7200900" y="5035550"/>
          <p14:tracePt t="610021" x="7207250" y="5029200"/>
          <p14:tracePt t="610036" x="7213600" y="5022850"/>
          <p14:tracePt t="610053" x="7219950" y="5022850"/>
          <p14:tracePt t="610069" x="7232650" y="5016500"/>
          <p14:tracePt t="610148" x="7232650" y="5010150"/>
          <p14:tracePt t="610156" x="7232650" y="5003800"/>
          <p14:tracePt t="610169" x="7232650" y="4997450"/>
          <p14:tracePt t="610188" x="7232650" y="4978400"/>
          <p14:tracePt t="610203" x="7207250" y="4959350"/>
          <p14:tracePt t="610219" x="7162800" y="4946650"/>
          <p14:tracePt t="610221" x="7143750" y="4946650"/>
          <p14:tracePt t="610238" x="7118350" y="4946650"/>
          <p14:tracePt t="610286" x="7118350" y="4940300"/>
          <p14:tracePt t="610303" x="7105650" y="4927600"/>
          <p14:tracePt t="610353" x="7105650" y="4921250"/>
          <p14:tracePt t="610372" x="7105650" y="4902200"/>
          <p14:tracePt t="610386" x="7105650" y="4864100"/>
          <p14:tracePt t="610405" x="7118350" y="4813300"/>
          <p14:tracePt t="610419" x="7118350" y="4794250"/>
          <p14:tracePt t="610440" x="7131050" y="4768850"/>
          <p14:tracePt t="610452" x="7143750" y="4743450"/>
          <p14:tracePt t="610470" x="7162800" y="4705350"/>
          <p14:tracePt t="610488" x="7175500" y="4686300"/>
          <p14:tracePt t="610504" x="7200900" y="4673600"/>
          <p14:tracePt t="610519" x="7226300" y="4667250"/>
          <p14:tracePt t="610536" x="7251700" y="4667250"/>
          <p14:tracePt t="610553" x="7270750" y="4667250"/>
          <p14:tracePt t="610569" x="7296150" y="4667250"/>
          <p14:tracePt t="610586" x="7340600" y="4667250"/>
          <p14:tracePt t="610603" x="7378700" y="4667250"/>
          <p14:tracePt t="610607" x="7397750" y="4667250"/>
          <p14:tracePt t="610622" x="7423150" y="4667250"/>
          <p14:tracePt t="610638" x="7454900" y="4667250"/>
          <p14:tracePt t="610653" x="7473950" y="4673600"/>
          <p14:tracePt t="610669" x="7499350" y="4692650"/>
          <p14:tracePt t="610688" x="7531100" y="4711700"/>
          <p14:tracePt t="610703" x="7556500" y="4730750"/>
          <p14:tracePt t="610719" x="7588250" y="4749800"/>
          <p14:tracePt t="610736" x="7613650" y="4762500"/>
          <p14:tracePt t="610754" x="7632700" y="4781550"/>
          <p14:tracePt t="610757" x="7645400" y="4787900"/>
          <p14:tracePt t="610769" x="7651750" y="4800600"/>
          <p14:tracePt t="610786" x="7677150" y="4813300"/>
          <p14:tracePt t="610803" x="7689850" y="4838700"/>
          <p14:tracePt t="610819" x="7702550" y="4864100"/>
          <p14:tracePt t="610823" x="7708900" y="4883150"/>
          <p14:tracePt t="610836" x="7721600" y="4914900"/>
          <p14:tracePt t="610853" x="7734300" y="4940300"/>
          <p14:tracePt t="610872" x="7747000" y="4978400"/>
          <p14:tracePt t="610886" x="7759700" y="5016500"/>
          <p14:tracePt t="610902" x="7772400" y="5054600"/>
          <p14:tracePt t="610921" x="7772400" y="5092700"/>
          <p14:tracePt t="610923" x="7772400" y="5111750"/>
          <p14:tracePt t="610938" x="7772400" y="5130800"/>
          <p14:tracePt t="610953" x="7772400" y="5162550"/>
          <p14:tracePt t="610969" x="7772400" y="5181600"/>
          <p14:tracePt t="610986" x="7766050" y="5194300"/>
          <p14:tracePt t="611003" x="7753350" y="5207000"/>
          <p14:tracePt t="611005" x="7747000" y="5213350"/>
          <p14:tracePt t="611019" x="7740650" y="5213350"/>
          <p14:tracePt t="611036" x="7715250" y="5232400"/>
          <p14:tracePt t="611053" x="7702550" y="5232400"/>
          <p14:tracePt t="611069" x="7683500" y="5251450"/>
          <p14:tracePt t="611086" x="7664450" y="5257800"/>
          <p14:tracePt t="611091" x="7658100" y="5257800"/>
          <p14:tracePt t="611107" x="7651750" y="5257800"/>
          <p14:tracePt t="611109" x="7639050" y="5264150"/>
          <p14:tracePt t="611120" x="7626350" y="5264150"/>
          <p14:tracePt t="611136" x="7607300" y="5270500"/>
          <p14:tracePt t="611153" x="7588250" y="5276850"/>
          <p14:tracePt t="611169" x="7569200" y="5283200"/>
          <p14:tracePt t="611188" x="7550150" y="5289550"/>
          <p14:tracePt t="611193" x="7543800" y="5289550"/>
          <p14:tracePt t="611205" x="7537450" y="5289550"/>
          <p14:tracePt t="611221" x="7531100" y="5289550"/>
          <p14:tracePt t="611237" x="7524750" y="5289550"/>
          <p14:tracePt t="611255" x="7505700" y="5289550"/>
          <p14:tracePt t="611270" x="7473950" y="5289550"/>
          <p14:tracePt t="611286" x="7442200" y="5289550"/>
          <p14:tracePt t="611303" x="7410450" y="5289550"/>
          <p14:tracePt t="611319" x="7378700" y="5289550"/>
          <p14:tracePt t="611336" x="7366000" y="5289550"/>
          <p14:tracePt t="611353" x="7353300" y="5289550"/>
          <p14:tracePt t="611373" x="7346950" y="5289550"/>
          <p14:tracePt t="611379" x="7334250" y="5289550"/>
          <p14:tracePt t="611388" x="7308850" y="5289550"/>
          <p14:tracePt t="611403" x="7296150" y="5289550"/>
          <p14:tracePt t="611420" x="7283450" y="5289550"/>
          <p14:tracePt t="611424" x="7277100" y="5289550"/>
          <p14:tracePt t="611764" x="7270750" y="5289550"/>
          <p14:tracePt t="611772" x="7264400" y="5289550"/>
          <p14:tracePt t="611781" x="7258050" y="5289550"/>
          <p14:tracePt t="611788" x="7251700" y="5289550"/>
          <p14:tracePt t="611803" x="7245350" y="5289550"/>
          <p14:tracePt t="611822" x="7232650" y="5276850"/>
          <p14:tracePt t="611836" x="7226300" y="5276850"/>
          <p14:tracePt t="611869" x="7226300" y="5270500"/>
          <p14:tracePt t="612420" x="7219950" y="5270500"/>
          <p14:tracePt t="612430" x="7213600" y="5270500"/>
          <p14:tracePt t="612443" x="7207250" y="5257800"/>
          <p14:tracePt t="612453" x="7207250" y="5226050"/>
          <p14:tracePt t="612469" x="7239000" y="5181600"/>
          <p14:tracePt t="612489" x="7315200" y="5137150"/>
          <p14:tracePt t="612504" x="7397750" y="5099050"/>
          <p14:tracePt t="612519" x="7499350" y="5067300"/>
          <p14:tracePt t="612536" x="7620000" y="5029200"/>
          <p14:tracePt t="612553" x="7715250" y="4997450"/>
          <p14:tracePt t="612569" x="7804150" y="4965700"/>
          <p14:tracePt t="612586" x="7854950" y="4953000"/>
          <p14:tracePt t="612603" x="7893050" y="4940300"/>
          <p14:tracePt t="612609" x="7905750" y="4940300"/>
          <p14:tracePt t="612623" x="7924800" y="4940300"/>
          <p14:tracePt t="612636" x="7950200" y="4940300"/>
          <p14:tracePt t="612656" x="7981950" y="4940300"/>
          <p14:tracePt t="612669" x="8032750" y="4940300"/>
          <p14:tracePt t="612688" x="8039100" y="4940300"/>
          <p14:tracePt t="612733" x="8045450" y="4940300"/>
          <p14:tracePt t="612756" x="8051800" y="4940300"/>
          <p14:tracePt t="612816" x="8058150" y="4940300"/>
          <p14:tracePt t="612830" x="8058150" y="4946650"/>
          <p14:tracePt t="612938" x="8051800" y="4946650"/>
          <p14:tracePt t="612945" x="8026400" y="4946650"/>
          <p14:tracePt t="612952" x="8007350" y="4921250"/>
          <p14:tracePt t="612970" x="7962900" y="4889500"/>
          <p14:tracePt t="612986" x="7937500" y="4870450"/>
          <p14:tracePt t="613002" x="7931150" y="4870450"/>
          <p14:tracePt t="613004" x="7931150" y="4864100"/>
          <p14:tracePt t="613020" x="7931150" y="4851400"/>
          <p14:tracePt t="613036" x="7943850" y="4775200"/>
          <p14:tracePt t="613053" x="7981950" y="4724400"/>
          <p14:tracePt t="613069" x="8032750" y="4686300"/>
          <p14:tracePt t="613086" x="8089900" y="4667250"/>
          <p14:tracePt t="613104" x="8140700" y="4654550"/>
          <p14:tracePt t="613123" x="8178800" y="4641850"/>
          <p14:tracePt t="613136" x="8223250" y="4629150"/>
          <p14:tracePt t="613153" x="8255000" y="4629150"/>
          <p14:tracePt t="613170" x="8293100" y="4629150"/>
          <p14:tracePt t="613189" x="8337550" y="4629150"/>
          <p14:tracePt t="613193" x="8356600" y="4629150"/>
          <p14:tracePt t="613203" x="8369300" y="4629150"/>
          <p14:tracePt t="613220" x="8401050" y="4635500"/>
          <p14:tracePt t="613236" x="8413750" y="4641850"/>
          <p14:tracePt t="613252" x="8432800" y="4660900"/>
          <p14:tracePt t="613270" x="8445500" y="4686300"/>
          <p14:tracePt t="613286" x="8451850" y="4724400"/>
          <p14:tracePt t="613303" x="8458200" y="4762500"/>
          <p14:tracePt t="613319" x="8458200" y="4813300"/>
          <p14:tracePt t="613324" x="8458200" y="4838700"/>
          <p14:tracePt t="613336" x="8451850" y="4857750"/>
          <p14:tracePt t="613353" x="8432800" y="4895850"/>
          <p14:tracePt t="613373" x="8420100" y="4921250"/>
          <p14:tracePt t="613386" x="8407400" y="4946650"/>
          <p14:tracePt t="613406" x="8401050" y="4953000"/>
          <p14:tracePt t="613518" x="8394700" y="4953000"/>
          <p14:tracePt t="613582" x="8382000" y="4953000"/>
          <p14:tracePt t="613591" x="8356600" y="4953000"/>
          <p14:tracePt t="613603" x="8337550" y="4953000"/>
          <p14:tracePt t="613620" x="8242300" y="4953000"/>
          <p14:tracePt t="613627" x="8159750" y="4953000"/>
          <p14:tracePt t="613633" x="8077200" y="4953000"/>
          <p14:tracePt t="613637" x="7969250" y="4953000"/>
          <p14:tracePt t="613653" x="7759700" y="4953000"/>
          <p14:tracePt t="613669" x="7562850" y="4953000"/>
          <p14:tracePt t="613688" x="7397750" y="4953000"/>
          <p14:tracePt t="613703" x="7232650" y="4953000"/>
          <p14:tracePt t="613719" x="7124700" y="4953000"/>
          <p14:tracePt t="613736" x="7073900" y="4959350"/>
          <p14:tracePt t="613755" x="7061200" y="4965700"/>
          <p14:tracePt t="613786" x="7073900" y="4959350"/>
          <p14:tracePt t="613803" x="7092950" y="4946650"/>
          <p14:tracePt t="613819" x="7099300" y="4940300"/>
          <p14:tracePt t="613881" x="7092950" y="4940300"/>
          <p14:tracePt t="613890" x="7086600" y="4946650"/>
          <p14:tracePt t="613903" x="7080250" y="4946650"/>
          <p14:tracePt t="613919" x="7073900" y="4946650"/>
          <p14:tracePt t="613938" x="7067550" y="4953000"/>
          <p14:tracePt t="613953" x="7048500" y="4953000"/>
          <p14:tracePt t="613969" x="7016750" y="4953000"/>
          <p14:tracePt t="613986" x="6978650" y="4959350"/>
          <p14:tracePt t="614004" x="6946900" y="4959350"/>
          <p14:tracePt t="614045" x="6940550" y="4959350"/>
          <p14:tracePt t="614052" x="6934200" y="4959350"/>
          <p14:tracePt t="614065" x="6927850" y="4959350"/>
          <p14:tracePt t="614073" x="6921500" y="4959350"/>
          <p14:tracePt t="614086" x="6896100" y="4940300"/>
          <p14:tracePt t="614103" x="6877050" y="4921250"/>
          <p14:tracePt t="614119" x="6864350" y="4895850"/>
          <p14:tracePt t="614125" x="6864350" y="4883150"/>
          <p14:tracePt t="614136" x="6858000" y="4876800"/>
          <p14:tracePt t="614157" x="6845300" y="4838700"/>
          <p14:tracePt t="614170" x="6832600" y="4826000"/>
          <p14:tracePt t="614189" x="6769100" y="4800600"/>
          <p14:tracePt t="614203" x="6743700" y="4787900"/>
          <p14:tracePt t="614222" x="6711950" y="4762500"/>
          <p14:tracePt t="614236" x="6711950" y="4737100"/>
          <p14:tracePt t="614253" x="6705600" y="4711700"/>
          <p14:tracePt t="614270" x="6705600" y="4692650"/>
          <p14:tracePt t="614286" x="6705600" y="4673600"/>
          <p14:tracePt t="614303" x="6705600" y="4654550"/>
          <p14:tracePt t="614319" x="6705600" y="4635500"/>
          <p14:tracePt t="614336" x="6718300" y="4622800"/>
          <p14:tracePt t="614353" x="6750050" y="4610100"/>
          <p14:tracePt t="614369" x="6781800" y="4603750"/>
          <p14:tracePt t="614378" x="6807200" y="4597400"/>
          <p14:tracePt t="614382" x="6832600" y="4591050"/>
          <p14:tracePt t="614389" x="6858000" y="4584700"/>
          <p14:tracePt t="614403" x="6883400" y="4578350"/>
          <p14:tracePt t="614407" x="6908800" y="4565650"/>
          <p14:tracePt t="614420" x="6940550" y="4559300"/>
          <p14:tracePt t="614438" x="7016750" y="4552950"/>
          <p14:tracePt t="614453" x="7061200" y="4552950"/>
          <p14:tracePt t="614469" x="7105650" y="4552950"/>
          <p14:tracePt t="614486" x="7137400" y="4572000"/>
          <p14:tracePt t="614503" x="7169150" y="4591050"/>
          <p14:tracePt t="614519" x="7194550" y="4616450"/>
          <p14:tracePt t="614536" x="7213600" y="4629150"/>
          <p14:tracePt t="614553" x="7232650" y="4641850"/>
          <p14:tracePt t="614569" x="7239000" y="4660900"/>
          <p14:tracePt t="614586" x="7245350" y="4686300"/>
          <p14:tracePt t="614603" x="7251700" y="4711700"/>
          <p14:tracePt t="614607" x="7258050" y="4724400"/>
          <p14:tracePt t="614623" x="7264400" y="4749800"/>
          <p14:tracePt t="614636" x="7264400" y="4775200"/>
          <p14:tracePt t="614653" x="7264400" y="4794250"/>
          <p14:tracePt t="614672" x="7264400" y="4806950"/>
          <p14:tracePt t="614690" x="7264400" y="4826000"/>
          <p14:tracePt t="614703" x="7264400" y="4838700"/>
          <p14:tracePt t="614719" x="7264400" y="4857750"/>
          <p14:tracePt t="614736" x="7264400" y="4870450"/>
          <p14:tracePt t="614754" x="7264400" y="4889500"/>
          <p14:tracePt t="614770" x="7245350" y="4908550"/>
          <p14:tracePt t="614787" x="7239000" y="4927600"/>
          <p14:tracePt t="614803" x="7239000" y="4940300"/>
          <p14:tracePt t="614806" x="7232650" y="4946650"/>
          <p14:tracePt t="614813" x="7232650" y="4953000"/>
          <p14:tracePt t="614820" x="7226300" y="4959350"/>
          <p14:tracePt t="614837" x="7219950" y="4965700"/>
          <p14:tracePt t="614857" x="7207250" y="4978400"/>
          <p14:tracePt t="614873" x="7188200" y="4978400"/>
          <p14:tracePt t="614886" x="7169150" y="4984750"/>
          <p14:tracePt t="614907" x="7150100" y="4991100"/>
          <p14:tracePt t="614919" x="7137400" y="4997450"/>
          <p14:tracePt t="614938" x="7118350" y="5003800"/>
          <p14:tracePt t="614953" x="7105650" y="5003800"/>
          <p14:tracePt t="614969" x="7086600" y="5003800"/>
          <p14:tracePt t="614986" x="7073900" y="5003800"/>
          <p14:tracePt t="615003" x="7061200" y="5003800"/>
          <p14:tracePt t="615004" x="7054850" y="5003800"/>
          <p14:tracePt t="615022" x="7048500" y="5003800"/>
          <p14:tracePt t="615037" x="7042150" y="5003800"/>
          <p14:tracePt t="615053" x="7029450" y="5003800"/>
          <p14:tracePt t="615069" x="7010400" y="5003800"/>
          <p14:tracePt t="615086" x="6985000" y="5003800"/>
          <p14:tracePt t="615103" x="6959600" y="5003800"/>
          <p14:tracePt t="615122" x="6934200" y="5003800"/>
          <p14:tracePt t="615129" x="6921500" y="5003800"/>
          <p14:tracePt t="615137" x="6908800" y="5003800"/>
          <p14:tracePt t="615153" x="6883400" y="5003800"/>
          <p14:tracePt t="615169" x="6851650" y="5003800"/>
          <p14:tracePt t="615515" x="6845300" y="5003800"/>
          <p14:tracePt t="615703" x="6838950" y="5003800"/>
          <p14:tracePt t="615709" x="6832600" y="5003800"/>
          <p14:tracePt t="615720" x="6819900" y="5003800"/>
          <p14:tracePt t="615736" x="6781800" y="5003800"/>
          <p14:tracePt t="615754" x="6737350" y="5003800"/>
          <p14:tracePt t="615773" x="6673850" y="5029200"/>
          <p14:tracePt t="615786" x="6661150" y="5035550"/>
          <p14:tracePt t="615803" x="6635750" y="5041900"/>
          <p14:tracePt t="615819" x="6610350" y="5041900"/>
          <p14:tracePt t="615836" x="6578600" y="5041900"/>
          <p14:tracePt t="615853" x="6559550" y="5041900"/>
          <p14:tracePt t="615874" x="6546850" y="5022850"/>
          <p14:tracePt t="615878" x="6546850" y="5003800"/>
          <p14:tracePt t="615888" x="6540500" y="4984750"/>
          <p14:tracePt t="615903" x="6540500" y="4953000"/>
          <p14:tracePt t="615919" x="6540500" y="4908550"/>
          <p14:tracePt t="615938" x="6540500" y="4851400"/>
          <p14:tracePt t="615953" x="6559550" y="4806950"/>
          <p14:tracePt t="615969" x="6604000" y="4781550"/>
          <p14:tracePt t="615986" x="6661150" y="4775200"/>
          <p14:tracePt t="615990" x="6699250" y="4775200"/>
          <p14:tracePt t="616003" x="6743700" y="4775200"/>
          <p14:tracePt t="616004" x="6794500" y="4775200"/>
          <p14:tracePt t="616020" x="6838950" y="4775200"/>
          <p14:tracePt t="616036" x="6972300" y="4787900"/>
          <p14:tracePt t="616053" x="7042150" y="4826000"/>
          <p14:tracePt t="616069" x="7124700" y="4876800"/>
          <p14:tracePt t="616086" x="7150100" y="4902200"/>
          <p14:tracePt t="616103" x="7156450" y="4914900"/>
          <p14:tracePt t="616124" x="7156450" y="4921250"/>
          <p14:tracePt t="616136" x="7156450" y="4933950"/>
          <p14:tracePt t="616153" x="7156450" y="4940300"/>
          <p14:tracePt t="616238" x="7162800" y="4933950"/>
          <p14:tracePt t="616250" x="7162800" y="4921250"/>
          <p14:tracePt t="616258" x="7175500" y="4908550"/>
          <p14:tracePt t="616269" x="7200900" y="4889500"/>
          <p14:tracePt t="616287" x="7245350" y="4864100"/>
          <p14:tracePt t="616303" x="7296150" y="4826000"/>
          <p14:tracePt t="616311" x="7327900" y="4806950"/>
          <p14:tracePt t="616319" x="7359650" y="4787900"/>
          <p14:tracePt t="616336" x="7429500" y="4762500"/>
          <p14:tracePt t="616358" x="7505700" y="4743450"/>
          <p14:tracePt t="616372" x="7588250" y="4743450"/>
          <p14:tracePt t="616386" x="7670800" y="4743450"/>
          <p14:tracePt t="616405" x="7810500" y="4743450"/>
          <p14:tracePt t="616421" x="7905750" y="4743450"/>
          <p14:tracePt t="616438" x="7988300" y="4743450"/>
          <p14:tracePt t="616453" x="8020050" y="4743450"/>
          <p14:tracePt t="616469" x="8115300" y="4775200"/>
          <p14:tracePt t="616486" x="8178800" y="4800600"/>
          <p14:tracePt t="616507" x="8229600" y="4832350"/>
          <p14:tracePt t="616519" x="8274050" y="4864100"/>
          <p14:tracePt t="616536" x="8312150" y="4908550"/>
          <p14:tracePt t="616553" x="8337550" y="4946650"/>
          <p14:tracePt t="616570" x="8343900" y="4965700"/>
          <p14:tracePt t="616586" x="8343900" y="4972050"/>
          <p14:tracePt t="617237" x="8331200" y="4972050"/>
          <p14:tracePt t="617250" x="8286750" y="4972050"/>
          <p14:tracePt t="617258" x="8229600" y="4978400"/>
          <p14:tracePt t="617269" x="8058150" y="5016500"/>
          <p14:tracePt t="617286" x="7797800" y="5105400"/>
          <p14:tracePt t="617303" x="7505700" y="5187950"/>
          <p14:tracePt t="617319" x="7156450" y="5295900"/>
          <p14:tracePt t="617336" x="6877050" y="5384800"/>
          <p14:tracePt t="617353" x="6635750" y="5461000"/>
          <p14:tracePt t="617369" x="6464300" y="5518150"/>
          <p14:tracePt t="617379" x="6394450" y="5530850"/>
          <p14:tracePt t="617384" x="6337300" y="5530850"/>
          <p14:tracePt t="617392" x="6286500" y="5530850"/>
          <p14:tracePt t="617403" x="6235700" y="5524500"/>
          <p14:tracePt t="617419" x="6165850" y="5499100"/>
          <p14:tracePt t="617438" x="6140450" y="5492750"/>
          <p14:tracePt t="617455" x="6134100" y="5492750"/>
          <p14:tracePt t="617470" x="6096000" y="5480050"/>
          <p14:tracePt t="617486" x="6038850" y="5473700"/>
          <p14:tracePt t="617505" x="5956300" y="5473700"/>
          <p14:tracePt t="617508" x="5899150" y="5473700"/>
          <p14:tracePt t="617519" x="5842000" y="5467350"/>
          <p14:tracePt t="617536" x="5727700" y="5467350"/>
          <p14:tracePt t="617553" x="5632450" y="5467350"/>
          <p14:tracePt t="617569" x="5549900" y="5467350"/>
          <p14:tracePt t="617586" x="5499100" y="5467350"/>
          <p14:tracePt t="617603" x="5473700" y="5467350"/>
          <p14:tracePt t="617608" x="5467350" y="5467350"/>
          <p14:tracePt t="617624" x="5448300" y="5467350"/>
          <p14:tracePt t="617639" x="5435600" y="5467350"/>
          <p14:tracePt t="617653" x="5410200" y="5467350"/>
          <p14:tracePt t="617671" x="5391150" y="5467350"/>
          <p14:tracePt t="617688" x="5359400" y="5467350"/>
          <p14:tracePt t="617703" x="5314950" y="5467350"/>
          <p14:tracePt t="617719" x="5251450" y="5467350"/>
          <p14:tracePt t="617736" x="5200650" y="5467350"/>
          <p14:tracePt t="617755" x="5187950" y="5467350"/>
          <p14:tracePt t="617769" x="5200650" y="5467350"/>
          <p14:tracePt t="617786" x="5276850" y="5467350"/>
          <p14:tracePt t="617803" x="5391150" y="5467350"/>
          <p14:tracePt t="617809" x="5448300" y="5467350"/>
          <p14:tracePt t="617815" x="5505450" y="5467350"/>
          <p14:tracePt t="617823" x="5568950" y="5467350"/>
          <p14:tracePt t="617836" x="5683250" y="5467350"/>
          <p14:tracePt t="617853" x="5753100" y="5467350"/>
          <p14:tracePt t="617869" x="5772150" y="5454650"/>
          <p14:tracePt t="617886" x="5759450" y="5448300"/>
          <p14:tracePt t="617904" x="5727700" y="5441950"/>
          <p14:tracePt t="617919" x="5702300" y="5441950"/>
          <p14:tracePt t="617953" x="5715000" y="5441950"/>
          <p14:tracePt t="617970" x="5778500" y="5416550"/>
          <p14:tracePt t="617986" x="5892800" y="5384800"/>
          <p14:tracePt t="617988" x="5962650" y="5365750"/>
          <p14:tracePt t="618004" x="6134100" y="5302250"/>
          <p14:tracePt t="618019" x="6242050" y="5264150"/>
          <p14:tracePt t="618036" x="6584950" y="5067300"/>
          <p14:tracePt t="618053" x="6800850" y="4933950"/>
          <p14:tracePt t="618069" x="6985000" y="4857750"/>
          <p14:tracePt t="618086" x="7118350" y="4794250"/>
          <p14:tracePt t="618103" x="7213600" y="4756150"/>
          <p14:tracePt t="618122" x="7258050" y="4737100"/>
          <p14:tracePt t="618136" x="7289800" y="4724400"/>
          <p14:tracePt t="618173" x="7289800" y="4718050"/>
          <p14:tracePt t="618193" x="7289800" y="4711700"/>
          <p14:tracePt t="618198" x="7289800" y="4705350"/>
          <p14:tracePt t="618215" x="7289800" y="4699000"/>
          <p14:tracePt t="618295" x="7283450" y="4699000"/>
          <p14:tracePt t="618300" x="7277100" y="4699000"/>
          <p14:tracePt t="618312" x="7270750" y="4699000"/>
          <p14:tracePt t="618319" x="7258050" y="4699000"/>
          <p14:tracePt t="618336" x="7245350" y="4699000"/>
          <p14:tracePt t="618353" x="7232650" y="4724400"/>
          <p14:tracePt t="618374" x="7226300" y="4762500"/>
          <p14:tracePt t="618386" x="7219950" y="4775200"/>
          <p14:tracePt t="618403" x="7194550" y="4800600"/>
          <p14:tracePt t="618405" x="7169150" y="4813300"/>
          <p14:tracePt t="618419" x="7156450" y="4832350"/>
          <p14:tracePt t="618438" x="7086600" y="4883150"/>
          <p14:tracePt t="618455" x="7054850" y="4895850"/>
          <p14:tracePt t="618469" x="7023100" y="4908550"/>
          <p14:tracePt t="618487" x="6959600" y="4914900"/>
          <p14:tracePt t="618503" x="6883400" y="4914900"/>
          <p14:tracePt t="618520" x="6807200" y="4908550"/>
          <p14:tracePt t="618536" x="6737350" y="4883150"/>
          <p14:tracePt t="618553" x="6667500" y="4838700"/>
          <p14:tracePt t="618569" x="6591300" y="4787900"/>
          <p14:tracePt t="618586" x="6559550" y="4768850"/>
          <p14:tracePt t="618603" x="6559550" y="4756150"/>
          <p14:tracePt t="618623" x="6572250" y="4724400"/>
          <p14:tracePt t="618631" x="6604000" y="4711700"/>
          <p14:tracePt t="618637" x="6635750" y="4705350"/>
          <p14:tracePt t="618653" x="6711950" y="4692650"/>
          <p14:tracePt t="618672" x="6775450" y="4692650"/>
          <p14:tracePt t="618688" x="6838950" y="4692650"/>
          <p14:tracePt t="618703" x="6902450" y="4718050"/>
          <p14:tracePt t="618719" x="6946900" y="4749800"/>
          <p14:tracePt t="618736" x="6972300" y="4794250"/>
          <p14:tracePt t="618754" x="6985000" y="4832350"/>
          <p14:tracePt t="618756" x="6985000" y="4845050"/>
          <p14:tracePt t="618769" x="6965950" y="4857750"/>
          <p14:tracePt t="618786" x="6908800" y="4876800"/>
          <p14:tracePt t="618803" x="6838950" y="4889500"/>
          <p14:tracePt t="618806" x="6807200" y="4895850"/>
          <p14:tracePt t="618819" x="6775450" y="4908550"/>
          <p14:tracePt t="618837" x="6680200" y="4933950"/>
          <p14:tracePt t="618853" x="6597650" y="4965700"/>
          <p14:tracePt t="618872" x="6508750" y="5003800"/>
          <p14:tracePt t="618889" x="6426200" y="5041900"/>
          <p14:tracePt t="618903" x="6375400" y="5073650"/>
          <p14:tracePt t="618920" x="6362700" y="5073650"/>
          <p14:tracePt t="618938" x="6362700" y="5080000"/>
          <p14:tracePt t="618970" x="6356350" y="5067300"/>
          <p14:tracePt t="618986" x="6356350" y="5029200"/>
          <p14:tracePt t="619003" x="6356350" y="4984750"/>
          <p14:tracePt t="619004" x="6356350" y="4959350"/>
          <p14:tracePt t="619020" x="6362700" y="4933950"/>
          <p14:tracePt t="619036" x="6438900" y="4876800"/>
          <p14:tracePt t="619053" x="6502400" y="4876800"/>
          <p14:tracePt t="619070" x="6591300" y="4889500"/>
          <p14:tracePt t="619086" x="6699250" y="4921250"/>
          <p14:tracePt t="619105" x="6769100" y="4965700"/>
          <p14:tracePt t="619123" x="6781800" y="4997450"/>
          <p14:tracePt t="619136" x="6775450" y="5022850"/>
          <p14:tracePt t="619153" x="6737350" y="5029200"/>
          <p14:tracePt t="619157" x="6711950" y="5029200"/>
          <p14:tracePt t="619171" x="6680200" y="5029200"/>
          <p14:tracePt t="619188" x="6584950" y="4978400"/>
          <p14:tracePt t="619203" x="6521450" y="4933950"/>
          <p14:tracePt t="619219" x="6515100" y="4889500"/>
          <p14:tracePt t="619223" x="6515100" y="4864100"/>
          <p14:tracePt t="619236" x="6515100" y="4794250"/>
          <p14:tracePt t="619255" x="6534150" y="4743450"/>
          <p14:tracePt t="619269" x="6565900" y="4718050"/>
          <p14:tracePt t="619286" x="6604000" y="4699000"/>
          <p14:tracePt t="619303" x="6635750" y="4679950"/>
          <p14:tracePt t="619319" x="6642100" y="4679950"/>
          <p14:tracePt t="619353" x="6642100" y="4673600"/>
          <p14:tracePt t="619373" x="6642100" y="4667250"/>
          <p14:tracePt t="619429" x="6648450" y="4667250"/>
          <p14:tracePt t="619508" x="6648450" y="4686300"/>
          <p14:tracePt t="619517" x="6648450" y="4718050"/>
          <p14:tracePt t="619536" x="6648450" y="4787900"/>
          <p14:tracePt t="619554" x="6648450" y="4864100"/>
          <p14:tracePt t="619569" x="6629400" y="4921250"/>
          <p14:tracePt t="619586" x="6629400" y="4927600"/>
          <p14:tracePt t="619603" x="6616700" y="4940300"/>
          <p14:tracePt t="619609" x="6610350" y="4940300"/>
          <p14:tracePt t="619623" x="6572250" y="4959350"/>
          <p14:tracePt t="619632" x="6553200" y="4965700"/>
          <p14:tracePt t="619643" x="6540500" y="4978400"/>
          <p14:tracePt t="619653" x="6527800" y="4991100"/>
          <p14:tracePt t="619709" x="6527800" y="4972050"/>
          <p14:tracePt t="619720" x="6527800" y="4940300"/>
          <p14:tracePt t="619736" x="6527800" y="4883150"/>
          <p14:tracePt t="619753" x="6540500" y="4857750"/>
          <p14:tracePt t="619769" x="6565900" y="4838700"/>
          <p14:tracePt t="619787" x="6591300" y="4832350"/>
          <p14:tracePt t="619803" x="6597650" y="4826000"/>
          <p14:tracePt t="619820" x="6610350" y="4806950"/>
          <p14:tracePt t="619836" x="6635750" y="4806950"/>
          <p14:tracePt t="619855" x="6654800" y="4806950"/>
          <p14:tracePt t="619870" x="6673850" y="4806950"/>
          <p14:tracePt t="619888" x="6680200" y="4806950"/>
          <p14:tracePt t="619904" x="6692900" y="4806950"/>
          <p14:tracePt t="619919" x="6705600" y="4806950"/>
          <p14:tracePt t="619938" x="6724650" y="4806950"/>
          <p14:tracePt t="620002" x="6724650" y="4813300"/>
          <p14:tracePt t="620012" x="6718300" y="4813300"/>
          <p14:tracePt t="620037" x="6711950" y="4813300"/>
          <p14:tracePt t="620045" x="6705600" y="4813300"/>
          <p14:tracePt t="620053" x="6692900" y="4787900"/>
          <p14:tracePt t="620069" x="6654800" y="4762500"/>
          <p14:tracePt t="620086" x="6616700" y="4737100"/>
          <p14:tracePt t="620103" x="6604000" y="4705350"/>
          <p14:tracePt t="620123" x="6604000" y="4667250"/>
          <p14:tracePt t="620136" x="6629400" y="4629150"/>
          <p14:tracePt t="620154" x="6686550" y="4616450"/>
          <p14:tracePt t="620170" x="6756400" y="4616450"/>
          <p14:tracePt t="620188" x="6838950" y="4616450"/>
          <p14:tracePt t="620203" x="6934200" y="4654550"/>
          <p14:tracePt t="620220" x="7016750" y="4686300"/>
          <p14:tracePt t="620224" x="7035800" y="4699000"/>
          <p14:tracePt t="620236" x="7042150" y="4737100"/>
          <p14:tracePt t="620255" x="7035800" y="4781550"/>
          <p14:tracePt t="620269" x="6959600" y="4819650"/>
          <p14:tracePt t="620286" x="6864350" y="4851400"/>
          <p14:tracePt t="620303" x="6800850" y="4889500"/>
          <p14:tracePt t="620320" x="6762750" y="4914900"/>
          <p14:tracePt t="620336" x="6737350" y="4940300"/>
          <p14:tracePt t="620353" x="6699250" y="4978400"/>
          <p14:tracePt t="620369" x="6680200" y="5016500"/>
          <p14:tracePt t="620388" x="6661150" y="5048250"/>
          <p14:tracePt t="620390" x="6661150" y="5054600"/>
          <p14:tracePt t="620403" x="6661150" y="5060950"/>
          <p14:tracePt t="620419" x="6654800" y="5060950"/>
          <p14:tracePt t="620438" x="6642100" y="5060950"/>
          <p14:tracePt t="620453" x="6635750" y="5060950"/>
          <p14:tracePt t="620469" x="6629400" y="5041900"/>
          <p14:tracePt t="620486" x="6629400" y="5010150"/>
          <p14:tracePt t="620503" x="6629400" y="4972050"/>
          <p14:tracePt t="620519" x="6642100" y="4940300"/>
          <p14:tracePt t="620524" x="6648450" y="4921250"/>
          <p14:tracePt t="620536" x="6654800" y="4908550"/>
          <p14:tracePt t="620553" x="6673850" y="4870450"/>
          <p14:tracePt t="620569" x="6737350" y="4832350"/>
          <p14:tracePt t="620586" x="6819900" y="4787900"/>
          <p14:tracePt t="620603" x="6889750" y="4756150"/>
          <p14:tracePt t="620608" x="6921500" y="4749800"/>
          <p14:tracePt t="620619" x="6946900" y="4743450"/>
          <p14:tracePt t="620626" x="6972300" y="4743450"/>
          <p14:tracePt t="620630" x="7010400" y="4743450"/>
          <p14:tracePt t="620636" x="7042150" y="4749800"/>
          <p14:tracePt t="620653" x="7124700" y="4781550"/>
          <p14:tracePt t="620670" x="7207250" y="4806950"/>
          <p14:tracePt t="620689" x="7277100" y="4838700"/>
          <p14:tracePt t="620703" x="7327900" y="4883150"/>
          <p14:tracePt t="620720" x="7359650" y="4927600"/>
          <p14:tracePt t="620737" x="7378700" y="4959350"/>
          <p14:tracePt t="620754" x="7385050" y="4965700"/>
          <p14:tracePt t="620786" x="7378700" y="4965700"/>
          <p14:tracePt t="620804" x="7353300" y="4965700"/>
          <p14:tracePt t="620819" x="7346950" y="4965700"/>
          <p14:tracePt t="620836" x="7296150" y="4991100"/>
          <p14:tracePt t="620853" x="7239000" y="5016500"/>
          <p14:tracePt t="620873" x="7156450" y="5048250"/>
          <p14:tracePt t="620886" x="7035800" y="5086350"/>
          <p14:tracePt t="620903" x="6902450" y="5130800"/>
          <p14:tracePt t="620920" x="6807200" y="5162550"/>
          <p14:tracePt t="620938" x="6762750" y="5175250"/>
          <p14:tracePt t="620944" x="6756400" y="5175250"/>
          <p14:tracePt t="620953" x="6750050" y="5175250"/>
          <p14:tracePt t="620970" x="6743700" y="5175250"/>
          <p14:tracePt t="620986" x="6743700" y="5168900"/>
          <p14:tracePt t="621004" x="6743700" y="5156200"/>
          <p14:tracePt t="621019" x="6743700" y="5149850"/>
          <p14:tracePt t="621036" x="6750050" y="5143500"/>
          <p14:tracePt t="621053" x="6762750" y="5111750"/>
          <p14:tracePt t="621069" x="6794500" y="5080000"/>
          <p14:tracePt t="621087" x="6845300" y="5060950"/>
          <p14:tracePt t="621093" x="6883400" y="5060950"/>
          <p14:tracePt t="621103" x="6915150" y="5060950"/>
          <p14:tracePt t="621122" x="6991350" y="5060950"/>
          <p14:tracePt t="621129" x="7029450" y="5060950"/>
          <p14:tracePt t="621136" x="7067550" y="5073650"/>
          <p14:tracePt t="621153" x="7137400" y="5099050"/>
          <p14:tracePt t="621169" x="7175500" y="5111750"/>
          <p14:tracePt t="621188" x="7200900" y="5124450"/>
          <p14:tracePt t="621191" x="7213600" y="5130800"/>
          <p14:tracePt t="621206" x="7226300" y="5143500"/>
          <p14:tracePt t="621220" x="7239000" y="5156200"/>
          <p14:tracePt t="621237" x="7213600" y="5181600"/>
          <p14:tracePt t="621253" x="7175500" y="5187950"/>
          <p14:tracePt t="621270" x="7092950" y="5187950"/>
          <p14:tracePt t="621286" x="7004050" y="5181600"/>
          <p14:tracePt t="621303" x="6889750" y="5162550"/>
          <p14:tracePt t="621319" x="6794500" y="5162550"/>
          <p14:tracePt t="621336" x="6750050" y="5162550"/>
          <p14:tracePt t="621353" x="6743700" y="5162550"/>
          <p14:tracePt t="621374" x="6756400" y="5168900"/>
          <p14:tracePt t="621386" x="6813550" y="5168900"/>
          <p14:tracePt t="621403" x="6889750" y="5168900"/>
          <p14:tracePt t="621419" x="6965950" y="5175250"/>
          <p14:tracePt t="621421" x="7004050" y="5187950"/>
          <p14:tracePt t="621439" x="7048500" y="5200650"/>
          <p14:tracePt t="621445" x="7054850" y="5207000"/>
          <p14:tracePt t="621453" x="7061200" y="5207000"/>
          <p14:tracePt t="621490" x="7061200" y="5194300"/>
          <p14:tracePt t="621504" x="7048500" y="5143500"/>
          <p14:tracePt t="621508" x="7029450" y="5105400"/>
          <p14:tracePt t="621519" x="7016750" y="5073650"/>
          <p14:tracePt t="621536" x="7010400" y="5016500"/>
          <p14:tracePt t="621553" x="7010400" y="4946650"/>
          <p14:tracePt t="621569" x="7010400" y="4845050"/>
          <p14:tracePt t="621586" x="7010400" y="4737100"/>
          <p14:tracePt t="621591" x="7016750" y="4724400"/>
          <p14:tracePt t="621605" x="7023100" y="4705350"/>
          <p14:tracePt t="621624" x="7023100" y="4699000"/>
          <p14:tracePt t="621636" x="7023100" y="4692650"/>
          <p14:tracePt t="621654" x="7016750" y="4692650"/>
          <p14:tracePt t="621669" x="7010400" y="4692650"/>
          <p14:tracePt t="621688" x="7004050" y="4692650"/>
          <p14:tracePt t="621703" x="6997700" y="4692650"/>
          <p14:tracePt t="621741" x="6991350" y="4692650"/>
          <p14:tracePt t="621752" x="6985000" y="4692650"/>
          <p14:tracePt t="621757" x="6985000" y="4699000"/>
          <p14:tracePt t="621786" x="6978650" y="4699000"/>
          <p14:tracePt t="622046" x="6978650" y="4711700"/>
          <p14:tracePt t="622053" x="6978650" y="4749800"/>
          <p14:tracePt t="622063" x="6965950" y="4781550"/>
          <p14:tracePt t="622073" x="6965950" y="4813300"/>
          <p14:tracePt t="622086" x="6965950" y="4851400"/>
          <p14:tracePt t="622103" x="6965950" y="4870450"/>
          <p14:tracePt t="622124" x="6965950" y="4889500"/>
          <p14:tracePt t="622136" x="6959600" y="4895850"/>
          <p14:tracePt t="622332" x="6953250" y="4902200"/>
          <p14:tracePt t="622341" x="6953250" y="4914900"/>
          <p14:tracePt t="622353" x="6940550" y="4946650"/>
          <p14:tracePt t="622370" x="6921500" y="5003800"/>
          <p14:tracePt t="622386" x="6908800" y="5041900"/>
          <p14:tracePt t="622406" x="6883400" y="5105400"/>
          <p14:tracePt t="622420" x="6870700" y="5124450"/>
          <p14:tracePt t="622438" x="6838950" y="5187950"/>
          <p14:tracePt t="622453" x="6832600" y="5200650"/>
          <p14:tracePt t="622597" x="6826250" y="5200650"/>
          <p14:tracePt t="622607" x="6819900" y="5213350"/>
          <p14:tracePt t="622619" x="6813550" y="5226050"/>
          <p14:tracePt t="622637" x="6800850" y="5245100"/>
          <p14:tracePt t="622653" x="6794500" y="5251450"/>
          <p14:tracePt t="622704" x="6794500" y="5213350"/>
          <p14:tracePt t="622719" x="6813550" y="5149850"/>
          <p14:tracePt t="622737" x="6832600" y="5086350"/>
          <p14:tracePt t="622754" x="6858000" y="5022850"/>
          <p14:tracePt t="622769" x="6858000" y="4965700"/>
          <p14:tracePt t="622786" x="6858000" y="4908550"/>
          <p14:tracePt t="622803" x="6858000" y="4857750"/>
          <p14:tracePt t="622809" x="6858000" y="4838700"/>
          <p14:tracePt t="622814" x="6864350" y="4832350"/>
          <p14:tracePt t="622820" x="6870700" y="4826000"/>
          <p14:tracePt t="622837" x="6877050" y="4819650"/>
          <p14:tracePt t="622856" x="6883400" y="4806950"/>
          <p14:tracePt t="622972" x="6870700" y="4806950"/>
          <p14:tracePt t="622983" x="6864350" y="4813300"/>
          <p14:tracePt t="622988" x="6858000" y="4819650"/>
          <p14:tracePt t="623005" x="6845300" y="4819650"/>
          <p14:tracePt t="623020" x="6838950" y="4819650"/>
          <p14:tracePt t="623036" x="6800850" y="4819650"/>
          <p14:tracePt t="623053" x="6737350" y="4806950"/>
          <p14:tracePt t="623073" x="6648450" y="4787900"/>
          <p14:tracePt t="623086" x="6591300" y="4787900"/>
          <p14:tracePt t="623108" x="6546850" y="4787900"/>
          <p14:tracePt t="623112" x="6534150" y="4787900"/>
          <p14:tracePt t="623119" x="6521450" y="4781550"/>
          <p14:tracePt t="623136" x="6521450" y="4775200"/>
          <p14:tracePt t="623153" x="6521450" y="4762500"/>
          <p14:tracePt t="623156" x="6521450" y="4749800"/>
          <p14:tracePt t="623170" x="6521450" y="4737100"/>
          <p14:tracePt t="623189" x="6521450" y="4730750"/>
          <p14:tracePt t="623220" x="6553200" y="4718050"/>
          <p14:tracePt t="623236" x="6597650" y="4718050"/>
          <p14:tracePt t="623256" x="6642100" y="4718050"/>
          <p14:tracePt t="623270" x="6680200" y="4718050"/>
          <p14:tracePt t="623286" x="6724650" y="4718050"/>
          <p14:tracePt t="623303" x="6769100" y="4718050"/>
          <p14:tracePt t="623319" x="6800850" y="4718050"/>
          <p14:tracePt t="623336" x="6813550" y="4718050"/>
          <p14:tracePt t="623525" x="6807200" y="4718050"/>
          <p14:tracePt t="624101" x="6813550" y="4718050"/>
          <p14:tracePt t="624108" x="6838950" y="4724400"/>
          <p14:tracePt t="624122" x="6870700" y="4730750"/>
          <p14:tracePt t="624137" x="6915150" y="4737100"/>
          <p14:tracePt t="624153" x="6959600" y="4737100"/>
          <p14:tracePt t="624170" x="6978650" y="4737100"/>
          <p14:tracePt t="624223" x="6978650" y="4743450"/>
          <p14:tracePt t="624469" x="6978650" y="4737100"/>
          <p14:tracePt t="624478" x="6991350" y="4730750"/>
          <p14:tracePt t="624486" x="7004050" y="4718050"/>
          <p14:tracePt t="624503" x="7054850" y="4699000"/>
          <p14:tracePt t="624520" x="7150100" y="4667250"/>
          <p14:tracePt t="624536" x="7277100" y="4654550"/>
          <p14:tracePt t="624553" x="7416800" y="4654550"/>
          <p14:tracePt t="624569" x="7543800" y="4654550"/>
          <p14:tracePt t="624586" x="7626350" y="4660900"/>
          <p14:tracePt t="624603" x="7664450" y="4692650"/>
          <p14:tracePt t="624609" x="7683500" y="4718050"/>
          <p14:tracePt t="624622" x="7702550" y="4756150"/>
          <p14:tracePt t="624636" x="7708900" y="4768850"/>
          <p14:tracePt t="624805" x="7702550" y="4768850"/>
          <p14:tracePt t="624815" x="7683500" y="4768850"/>
          <p14:tracePt t="624822" x="7664450" y="4781550"/>
          <p14:tracePt t="624836" x="7651750" y="4787900"/>
          <p14:tracePt t="624902" x="7651750" y="4794250"/>
          <p14:tracePt t="624917" x="7677150" y="4800600"/>
          <p14:tracePt t="624938" x="7727950" y="4819650"/>
          <p14:tracePt t="624953" x="7797800" y="4838700"/>
          <p14:tracePt t="624969" x="7861300" y="4864100"/>
          <p14:tracePt t="624986" x="7899400" y="4876800"/>
          <p14:tracePt t="625036" x="7880350" y="4902200"/>
          <p14:tracePt t="625053" x="7874000" y="4908550"/>
          <p14:tracePt t="625109" x="7854950" y="4908550"/>
          <p14:tracePt t="625122" x="7835900" y="4908550"/>
          <p14:tracePt t="625131" x="7810500" y="4902200"/>
          <p14:tracePt t="625136" x="7791450" y="4895850"/>
          <p14:tracePt t="625143" x="7778750" y="4883150"/>
          <p14:tracePt t="625153" x="7766050" y="4864100"/>
          <p14:tracePt t="625170" x="7734300" y="4813300"/>
          <p14:tracePt t="625189" x="7702550" y="4756150"/>
          <p14:tracePt t="625203" x="7683500" y="4724400"/>
          <p14:tracePt t="625219" x="7683500" y="4718050"/>
          <p14:tracePt t="625255" x="7683500" y="4711700"/>
          <p14:tracePt t="625270" x="7689850" y="4699000"/>
          <p14:tracePt t="625286" x="7734300" y="4686300"/>
          <p14:tracePt t="625303" x="7791450" y="4679950"/>
          <p14:tracePt t="625319" x="7854950" y="4679950"/>
          <p14:tracePt t="625336" x="7918450" y="4679950"/>
          <p14:tracePt t="625353" x="7975600" y="4699000"/>
          <p14:tracePt t="625369" x="8020050" y="4737100"/>
          <p14:tracePt t="625374" x="8032750" y="4749800"/>
          <p14:tracePt t="625386" x="8039100" y="4768850"/>
          <p14:tracePt t="625403" x="8039100" y="4806950"/>
          <p14:tracePt t="625420" x="8026400" y="4832350"/>
          <p14:tracePt t="625438" x="7981950" y="4857750"/>
          <p14:tracePt t="625453" x="7943850" y="4876800"/>
          <p14:tracePt t="625469" x="7924800" y="4883150"/>
          <p14:tracePt t="625486" x="7918450" y="4883150"/>
          <p14:tracePt t="625580" x="7918450" y="4889500"/>
          <p14:tracePt t="625613" x="7918450" y="4895850"/>
          <p14:tracePt t="625636" x="7918450" y="4902200"/>
          <p14:tracePt t="625654" x="7918450" y="4908550"/>
          <p14:tracePt t="625660" x="7918450" y="4914900"/>
          <p14:tracePt t="625671" x="7918450" y="4921250"/>
          <p14:tracePt t="625688" x="7905750" y="4946650"/>
          <p14:tracePt t="625703" x="7893050" y="4984750"/>
          <p14:tracePt t="625720" x="7886700" y="5003800"/>
          <p14:tracePt t="625736" x="7886700" y="5022850"/>
          <p14:tracePt t="625754" x="7861300" y="5029200"/>
          <p14:tracePt t="625770" x="7823200" y="5041900"/>
          <p14:tracePt t="625787" x="7778750" y="5054600"/>
          <p14:tracePt t="625790" x="7759700" y="5067300"/>
          <p14:tracePt t="625803" x="7734300" y="5086350"/>
          <p14:tracePt t="625819" x="7696200" y="5099050"/>
          <p14:tracePt t="625836" x="7683500" y="5105400"/>
          <p14:tracePt t="625853" x="7677150" y="5105400"/>
          <p14:tracePt t="625870" x="7670800" y="5105400"/>
          <p14:tracePt t="625889" x="7639050" y="5105400"/>
          <p14:tracePt t="625903" x="7613650" y="5105400"/>
          <p14:tracePt t="625921" x="7581900" y="5105400"/>
          <p14:tracePt t="625939" x="7562850" y="5105400"/>
          <p14:tracePt t="625953" x="7550150" y="5105400"/>
          <p14:tracePt t="625969" x="7531100" y="5073650"/>
          <p14:tracePt t="625973" x="7518400" y="5060950"/>
          <p14:tracePt t="625986" x="7518400" y="5041900"/>
          <p14:tracePt t="626004" x="7512050" y="4991100"/>
          <p14:tracePt t="626020" x="7524750" y="4978400"/>
          <p14:tracePt t="626036" x="7569200" y="4921250"/>
          <p14:tracePt t="626053" x="7620000" y="4908550"/>
          <p14:tracePt t="626069" x="7664450" y="4902200"/>
          <p14:tracePt t="626086" x="7689850" y="4902200"/>
          <p14:tracePt t="626103" x="7721600" y="4927600"/>
          <p14:tracePt t="626108" x="7721600" y="4940300"/>
          <p14:tracePt t="626124" x="7740650" y="4959350"/>
          <p14:tracePt t="626136" x="7747000" y="4997450"/>
          <p14:tracePt t="626156" x="7747000" y="5035550"/>
          <p14:tracePt t="626159" x="7747000" y="5041900"/>
          <p14:tracePt t="626170" x="7727950" y="5048250"/>
          <p14:tracePt t="626190" x="7645400" y="5086350"/>
          <p14:tracePt t="626203" x="7607300" y="5092700"/>
          <p14:tracePt t="626222" x="7493000" y="5124450"/>
          <p14:tracePt t="626236" x="7435850" y="5143500"/>
          <p14:tracePt t="626253" x="7391400" y="5149850"/>
          <p14:tracePt t="626270" x="7378700" y="5149850"/>
          <p14:tracePt t="626303" x="7372350" y="5149850"/>
          <p14:tracePt t="626320" x="7366000" y="5149850"/>
          <p14:tracePt t="626337" x="7346950" y="5149850"/>
          <p14:tracePt t="626353" x="7308850" y="5149850"/>
          <p14:tracePt t="626373" x="7289800" y="5137150"/>
          <p14:tracePt t="626389" x="7289800" y="5092700"/>
          <p14:tracePt t="626403" x="7308850" y="5073650"/>
          <p14:tracePt t="626424" x="7353300" y="5016500"/>
          <p14:tracePt t="626438" x="7397750" y="4946650"/>
          <p14:tracePt t="626456" x="7429500" y="4883150"/>
          <p14:tracePt t="626469" x="7448550" y="4857750"/>
          <p14:tracePt t="626548" x="7454900" y="4857750"/>
          <p14:tracePt t="626560" x="7461250" y="4857750"/>
          <p14:tracePt t="626569" x="7473950" y="4857750"/>
          <p14:tracePt t="626586" x="7493000" y="4845050"/>
          <p14:tracePt t="626603" x="7518400" y="4800600"/>
          <p14:tracePt t="626606" x="7531100" y="4787900"/>
          <p14:tracePt t="626622" x="7543800" y="4762500"/>
          <p14:tracePt t="626636" x="7556500" y="4756150"/>
          <p14:tracePt t="626653" x="7600950" y="4749800"/>
          <p14:tracePt t="626670" x="7664450" y="4749800"/>
          <p14:tracePt t="626690" x="7727950" y="4749800"/>
          <p14:tracePt t="626703" x="7797800" y="4743450"/>
          <p14:tracePt t="626719" x="7854950" y="4743450"/>
          <p14:tracePt t="626739" x="7893050" y="4743450"/>
          <p14:tracePt t="626853" x="7880350" y="4743450"/>
          <p14:tracePt t="626861" x="7861300" y="4749800"/>
          <p14:tracePt t="626876" x="7835900" y="4762500"/>
          <p14:tracePt t="626883" x="7791450" y="4794250"/>
          <p14:tracePt t="626892" x="7689850" y="4857750"/>
          <p14:tracePt t="626906" x="7639050" y="4883150"/>
          <p14:tracePt t="626920" x="7562850" y="4902200"/>
          <p14:tracePt t="626938" x="7524750" y="4933950"/>
          <p14:tracePt t="626943" x="7505700" y="4946650"/>
          <p14:tracePt t="626953" x="7486650" y="4959350"/>
          <p14:tracePt t="626969" x="7461250" y="4978400"/>
          <p14:tracePt t="626986" x="7461250" y="4984750"/>
          <p14:tracePt t="627003" x="7467600" y="4984750"/>
          <p14:tracePt t="627004" x="7473950" y="4984750"/>
          <p14:tracePt t="627020" x="7473950" y="4972050"/>
          <p14:tracePt t="627036" x="7480300" y="4946650"/>
          <p14:tracePt t="627053" x="7486650" y="4946650"/>
          <p14:tracePt t="627110" x="7480300" y="4946650"/>
          <p14:tracePt t="627131" x="7473950" y="4946650"/>
          <p14:tracePt t="627140" x="7467600" y="4965700"/>
          <p14:tracePt t="627150" x="7461250" y="4984750"/>
          <p14:tracePt t="627170" x="7442200" y="5029200"/>
          <p14:tracePt t="627188" x="7391400" y="5067300"/>
          <p14:tracePt t="627206" x="7321550" y="5092700"/>
          <p14:tracePt t="627220" x="7308850" y="5099050"/>
          <p14:tracePt t="627236" x="7296150" y="5105400"/>
          <p14:tracePt t="627255" x="7283450" y="5111750"/>
          <p14:tracePt t="627270" x="7277100" y="5111750"/>
          <p14:tracePt t="627286" x="7270750" y="5111750"/>
          <p14:tracePt t="627348" x="7264400" y="5118100"/>
          <p14:tracePt t="627356" x="7258050" y="5118100"/>
          <p14:tracePt t="627370" x="7245350" y="5130800"/>
          <p14:tracePt t="627378" x="7219950" y="5137150"/>
          <p14:tracePt t="627382" x="7200900" y="5143500"/>
          <p14:tracePt t="627388" x="7175500" y="5149850"/>
          <p14:tracePt t="627403" x="7169150" y="5156200"/>
          <p14:tracePt t="627419" x="7150100" y="5156200"/>
          <p14:tracePt t="627421" x="7137400" y="5156200"/>
          <p14:tracePt t="627438" x="7112000" y="5156200"/>
          <p14:tracePt t="627453" x="7092950" y="5168900"/>
          <p14:tracePt t="627470" x="7073900" y="5175250"/>
          <p14:tracePt t="627486" x="7048500" y="5194300"/>
          <p14:tracePt t="627503" x="7035800" y="5207000"/>
          <p14:tracePt t="627608" x="7029450" y="5207000"/>
          <p14:tracePt t="627612" x="7023100" y="5213350"/>
          <p14:tracePt t="627627" x="7023100" y="5219700"/>
          <p14:tracePt t="627636" x="6997700" y="5232400"/>
          <p14:tracePt t="627654" x="6965950" y="5251450"/>
          <p14:tracePt t="627670" x="6946900" y="5257800"/>
          <p14:tracePt t="627688" x="6927850" y="5264150"/>
          <p14:tracePt t="627703" x="6908800" y="5270500"/>
          <p14:tracePt t="627719" x="6883400" y="5276850"/>
          <p14:tracePt t="627737" x="6858000" y="5295900"/>
          <p14:tracePt t="627756" x="6813550" y="5314950"/>
          <p14:tracePt t="627769" x="6781800" y="5334000"/>
          <p14:tracePt t="627786" x="6743700" y="5353050"/>
          <p14:tracePt t="627803" x="6699250" y="5359400"/>
          <p14:tracePt t="627807" x="6680200" y="5365750"/>
          <p14:tracePt t="627819" x="6661150" y="5378450"/>
          <p14:tracePt t="627836" x="6578600" y="5403850"/>
          <p14:tracePt t="627853" x="6559550" y="5416550"/>
          <p14:tracePt t="627918" x="6559550" y="5422900"/>
          <p14:tracePt t="627949" x="6591300" y="5429250"/>
          <p14:tracePt t="627956" x="6623050" y="5441950"/>
          <p14:tracePt t="627969" x="6661150" y="5448300"/>
          <p14:tracePt t="627986" x="6737350" y="5467350"/>
          <p14:tracePt t="628004" x="6826250" y="5467350"/>
          <p14:tracePt t="628020" x="6845300" y="5467350"/>
          <p14:tracePt t="628036" x="6858000" y="5467350"/>
          <p14:tracePt t="628069" x="6826250" y="5467350"/>
          <p14:tracePt t="628087" x="6775450" y="5486400"/>
          <p14:tracePt t="628103" x="6699250" y="5486400"/>
          <p14:tracePt t="628122" x="6648450" y="5486400"/>
          <p14:tracePt t="628136" x="6629400" y="5486400"/>
          <p14:tracePt t="628188" x="6680200" y="5486400"/>
          <p14:tracePt t="628203" x="6724650" y="5486400"/>
          <p14:tracePt t="628220" x="6813550" y="5486400"/>
          <p14:tracePt t="628236" x="6927850" y="5486400"/>
          <p14:tracePt t="628257" x="6985000" y="5486400"/>
          <p14:tracePt t="628269" x="6991350" y="5486400"/>
          <p14:tracePt t="628303" x="6940550" y="5486400"/>
          <p14:tracePt t="628319" x="6877050" y="5486400"/>
          <p14:tracePt t="628336" x="6851650" y="5486400"/>
          <p14:tracePt t="628357" x="6845300" y="5486400"/>
          <p14:tracePt t="628386" x="6877050" y="5492750"/>
          <p14:tracePt t="628405" x="6946900" y="5492750"/>
          <p14:tracePt t="628422" x="6991350" y="5492750"/>
          <p14:tracePt t="628439" x="7023100" y="5492750"/>
          <p14:tracePt t="628453" x="7023100" y="5486400"/>
          <p14:tracePt t="628469" x="7010400" y="5480050"/>
          <p14:tracePt t="628486" x="6972300" y="5473700"/>
          <p14:tracePt t="628505" x="6921500" y="5473700"/>
          <p14:tracePt t="628520" x="6902450" y="5480050"/>
          <p14:tracePt t="628570" x="6908800" y="5480050"/>
          <p14:tracePt t="628586" x="6915150" y="5480050"/>
          <p14:tracePt t="628603" x="6927850" y="5480050"/>
          <p14:tracePt t="628924" x="6921500" y="5480050"/>
          <p14:tracePt t="628939" x="6902450" y="5480050"/>
          <p14:tracePt t="628947" x="6883400" y="5480050"/>
          <p14:tracePt t="628953" x="6864350" y="5480050"/>
          <p14:tracePt t="628969" x="6807200" y="5480050"/>
          <p14:tracePt t="628986" x="6743700" y="5480050"/>
          <p14:tracePt t="629003" x="6680200" y="5480050"/>
          <p14:tracePt t="629004" x="6642100" y="5480050"/>
          <p14:tracePt t="629019" x="6610350" y="5492750"/>
          <p14:tracePt t="629036" x="6477000" y="5499100"/>
          <p14:tracePt t="629053" x="6394450" y="5499100"/>
          <p14:tracePt t="629069" x="6324600" y="5499100"/>
          <p14:tracePt t="629087" x="6267450" y="5499100"/>
          <p14:tracePt t="629107" x="6223000" y="5518150"/>
          <p14:tracePt t="629120" x="6178550" y="5530850"/>
          <p14:tracePt t="629136" x="6146800" y="5537200"/>
          <p14:tracePt t="629154" x="6108700" y="5537200"/>
          <p14:tracePt t="629156" x="6089650" y="5537200"/>
          <p14:tracePt t="629172" x="6038850" y="5537200"/>
          <p14:tracePt t="629188" x="6013450" y="5537200"/>
          <p14:tracePt t="629203" x="5975350" y="5543550"/>
          <p14:tracePt t="629224" x="5918200" y="5549900"/>
          <p14:tracePt t="629236" x="5880100" y="5549900"/>
          <p14:tracePt t="629256" x="5835650" y="5549900"/>
          <p14:tracePt t="629270" x="5791200" y="5549900"/>
          <p14:tracePt t="629286" x="5740400" y="5549900"/>
          <p14:tracePt t="629303" x="5715000" y="5549900"/>
          <p14:tracePt t="629320" x="5695950" y="5549900"/>
          <p14:tracePt t="629336" x="5676900" y="5549900"/>
          <p14:tracePt t="629353" x="5632450" y="5549900"/>
          <p14:tracePt t="629373" x="5505450" y="5549900"/>
          <p14:tracePt t="629386" x="5454650" y="5549900"/>
          <p14:tracePt t="629403" x="5334000" y="5549900"/>
          <p14:tracePt t="629420" x="5257800" y="5549900"/>
          <p14:tracePt t="629438" x="5194300" y="5556250"/>
          <p14:tracePt t="629454" x="5162550" y="5556250"/>
          <p14:tracePt t="629470" x="5118100" y="5556250"/>
          <p14:tracePt t="629486" x="5060950" y="5556250"/>
          <p14:tracePt t="629503" x="4991100" y="5549900"/>
          <p14:tracePt t="629522" x="4921250" y="5549900"/>
          <p14:tracePt t="629538" x="4845050" y="5549900"/>
          <p14:tracePt t="629543" x="4806950" y="5549900"/>
          <p14:tracePt t="629553" x="4762500" y="5549900"/>
          <p14:tracePt t="629569" x="4667250" y="5549900"/>
          <p14:tracePt t="629587" x="4559300" y="5549900"/>
          <p14:tracePt t="629606" x="4368800" y="5549900"/>
          <p14:tracePt t="629623" x="4286250" y="5549900"/>
          <p14:tracePt t="629636" x="4229100" y="5549900"/>
          <p14:tracePt t="629653" x="4203700" y="5549900"/>
          <p14:tracePt t="629670" x="4171950" y="5549900"/>
          <p14:tracePt t="629689" x="4127500" y="5543550"/>
          <p14:tracePt t="629703" x="4057650" y="5518150"/>
          <p14:tracePt t="629720" x="4000500" y="5511800"/>
          <p14:tracePt t="629736" x="3924300" y="5511800"/>
          <p14:tracePt t="629753" x="3848100" y="5511800"/>
          <p14:tracePt t="629770" x="3771900" y="5511800"/>
          <p14:tracePt t="629786" x="3689350" y="5511800"/>
          <p14:tracePt t="629803" x="3625850" y="5505450"/>
          <p14:tracePt t="629820" x="3562350" y="5505450"/>
          <p14:tracePt t="629836" x="3530600" y="5505450"/>
          <p14:tracePt t="629853" x="3517900" y="5499100"/>
          <p14:tracePt t="629905" x="3511550" y="5499100"/>
          <p14:tracePt t="630037" x="3511550" y="5492750"/>
          <p14:tracePt t="632279" x="3498850" y="5492750"/>
          <p14:tracePt t="632285" x="3479800" y="5492750"/>
          <p14:tracePt t="632294" x="3460750" y="5492750"/>
          <p14:tracePt t="632303" x="3435350" y="5492750"/>
          <p14:tracePt t="632320" x="3397250" y="5492750"/>
          <p14:tracePt t="632337" x="3340100" y="5492750"/>
          <p14:tracePt t="632353" x="3289300" y="5499100"/>
          <p14:tracePt t="632373" x="3225800" y="5499100"/>
          <p14:tracePt t="632386" x="3162300" y="5499100"/>
          <p14:tracePt t="632403" x="3111500" y="5499100"/>
          <p14:tracePt t="632420" x="3092450" y="5499100"/>
          <p14:tracePt t="632561" x="3086100" y="5499100"/>
          <p14:tracePt t="632646" x="3098800" y="5499100"/>
          <p14:tracePt t="632653" x="3105150" y="5499100"/>
          <p14:tracePt t="632670" x="3117850" y="5499100"/>
          <p14:tracePt t="632719" x="3124200" y="5499100"/>
          <p14:tracePt t="632737" x="3143250" y="5499100"/>
          <p14:tracePt t="632753" x="3200400" y="5505450"/>
          <p14:tracePt t="632770" x="3289300" y="5511800"/>
          <p14:tracePt t="632786" x="3390900" y="5511800"/>
          <p14:tracePt t="632789" x="3441700" y="5518150"/>
          <p14:tracePt t="632804" x="3511550" y="5518150"/>
          <p14:tracePt t="632820" x="3575050" y="5518150"/>
          <p14:tracePt t="632840" x="3619500" y="5518150"/>
          <p14:tracePt t="632857" x="3657600" y="5518150"/>
          <p14:tracePt t="632874" x="3702050" y="5524500"/>
          <p14:tracePt t="632878" x="3727450" y="5524500"/>
          <p14:tracePt t="632886" x="3746500" y="5530850"/>
          <p14:tracePt t="632906" x="3778250" y="5530850"/>
          <p14:tracePt t="633316" x="3771900" y="5530850"/>
          <p14:tracePt t="633327" x="3759200" y="5530850"/>
          <p14:tracePt t="633336" x="3746500" y="5530850"/>
          <p14:tracePt t="633353" x="3689350" y="5530850"/>
          <p14:tracePt t="633374" x="3562350" y="5530850"/>
          <p14:tracePt t="633386" x="3517900" y="5530850"/>
          <p14:tracePt t="633404" x="3397250" y="5530850"/>
          <p14:tracePt t="633419" x="3365500" y="5530850"/>
          <p14:tracePt t="633439" x="3302000" y="5530850"/>
          <p14:tracePt t="633453" x="3270250" y="5530850"/>
          <p14:tracePt t="633469" x="3263900" y="5518150"/>
          <p14:tracePt t="633487" x="3257550" y="5505450"/>
          <p14:tracePt t="633504" x="3244850" y="5492750"/>
          <p14:tracePt t="633520" x="3244850" y="5486400"/>
          <p14:tracePt t="633537" x="3238500" y="5467350"/>
          <p14:tracePt t="633553" x="3232150" y="5467350"/>
          <p14:tracePt t="633586" x="3232150" y="5461000"/>
          <p14:tracePt t="633603" x="3289300" y="5461000"/>
          <p14:tracePt t="633620" x="3435350" y="5461000"/>
          <p14:tracePt t="633627" x="3517900" y="5461000"/>
          <p14:tracePt t="633636" x="3733800" y="5461000"/>
          <p14:tracePt t="633657" x="4000500" y="5461000"/>
          <p14:tracePt t="633670" x="4381500" y="5429250"/>
          <p14:tracePt t="633692" x="4832350" y="5346700"/>
          <p14:tracePt t="633697" x="5080000" y="5314950"/>
          <p14:tracePt t="633702" x="5308600" y="5283200"/>
          <p14:tracePt t="633720" x="5784850" y="5245100"/>
          <p14:tracePt t="633736" x="6197600" y="5238750"/>
          <p14:tracePt t="633756" x="6508750" y="5238750"/>
          <p14:tracePt t="633770" x="6775450" y="5238750"/>
          <p14:tracePt t="633786" x="6972300" y="5232400"/>
          <p14:tracePt t="633803" x="7099300" y="5232400"/>
          <p14:tracePt t="633820" x="7131050" y="5219700"/>
          <p14:tracePt t="633822" x="7137400" y="5219700"/>
          <p14:tracePt t="633836" x="7156450" y="5219700"/>
          <p14:tracePt t="633853" x="7175500" y="5219700"/>
          <p14:tracePt t="633870" x="7226300" y="5219700"/>
          <p14:tracePt t="633887" x="7289800" y="5200650"/>
          <p14:tracePt t="633903" x="7346950" y="5162550"/>
          <p14:tracePt t="633920" x="7404100" y="5130800"/>
          <p14:tracePt t="633938" x="7454900" y="5118100"/>
          <p14:tracePt t="633941" x="7486650" y="5111750"/>
          <p14:tracePt t="633953" x="7518400" y="5111750"/>
          <p14:tracePt t="633970" x="7600950" y="5099050"/>
          <p14:tracePt t="633986" x="7683500" y="5073650"/>
          <p14:tracePt t="634006" x="7766050" y="5041900"/>
          <p14:tracePt t="634014" x="7766050" y="5035550"/>
          <p14:tracePt t="634108" x="7747000" y="5035550"/>
          <p14:tracePt t="634116" x="7702550" y="5035550"/>
          <p14:tracePt t="634125" x="7658100" y="5035550"/>
          <p14:tracePt t="634136" x="7607300" y="5054600"/>
          <p14:tracePt t="634153" x="7518400" y="5073650"/>
          <p14:tracePt t="634169" x="7473950" y="5086350"/>
          <p14:tracePt t="634189" x="7435850" y="5086350"/>
          <p14:tracePt t="634207" x="7385050" y="5086350"/>
          <p14:tracePt t="634220" x="7372350" y="5086350"/>
          <p14:tracePt t="634236" x="7334250" y="5048250"/>
          <p14:tracePt t="634254" x="7308850" y="5010150"/>
          <p14:tracePt t="634269" x="7289800" y="4978400"/>
          <p14:tracePt t="634287" x="7277100" y="4946650"/>
          <p14:tracePt t="634303" x="7258050" y="4895850"/>
          <p14:tracePt t="634320" x="7239000" y="4813300"/>
          <p14:tracePt t="634337" x="7239000" y="4743450"/>
          <p14:tracePt t="634353" x="7239000" y="4699000"/>
          <p14:tracePt t="634372" x="7251700" y="4660900"/>
          <p14:tracePt t="634386" x="7315200" y="4616450"/>
          <p14:tracePt t="634406" x="7435850" y="4572000"/>
          <p14:tracePt t="634420" x="7480300" y="4559300"/>
          <p14:tracePt t="634440" x="7613650" y="4546600"/>
          <p14:tracePt t="634453" x="7689850" y="4546600"/>
          <p14:tracePt t="634470" x="7747000" y="4552950"/>
          <p14:tracePt t="634487" x="7810500" y="4578350"/>
          <p14:tracePt t="634503" x="7867650" y="4591050"/>
          <p14:tracePt t="634520" x="7905750" y="4603750"/>
          <p14:tracePt t="634536" x="7931150" y="4622800"/>
          <p14:tracePt t="634553" x="7937500" y="4660900"/>
          <p14:tracePt t="634570" x="7950200" y="4724400"/>
          <p14:tracePt t="634587" x="7956550" y="4813300"/>
          <p14:tracePt t="634603" x="7969250" y="4889500"/>
          <p14:tracePt t="634609" x="7969250" y="4921250"/>
          <p14:tracePt t="634620" x="7969250" y="4953000"/>
          <p14:tracePt t="634636" x="7937500" y="5054600"/>
          <p14:tracePt t="634653" x="7854950" y="5111750"/>
          <p14:tracePt t="634670" x="7753350" y="5162550"/>
          <p14:tracePt t="634688" x="7645400" y="5200650"/>
          <p14:tracePt t="634703" x="7550150" y="5226050"/>
          <p14:tracePt t="634720" x="7461250" y="5232400"/>
          <p14:tracePt t="634736" x="7391400" y="5232400"/>
          <p14:tracePt t="634753" x="7334250" y="5232400"/>
          <p14:tracePt t="634772" x="7289800" y="5219700"/>
          <p14:tracePt t="634786" x="7283450" y="5187950"/>
          <p14:tracePt t="634803" x="7270750" y="5118100"/>
          <p14:tracePt t="634819" x="7245350" y="5029200"/>
          <p14:tracePt t="634837" x="7239000" y="4959350"/>
          <p14:tracePt t="634840" x="7239000" y="4927600"/>
          <p14:tracePt t="634856" x="7239000" y="4870450"/>
          <p14:tracePt t="634873" x="7239000" y="4813300"/>
          <p14:tracePt t="634890" x="7277100" y="4743450"/>
          <p14:tracePt t="634903" x="7321550" y="4686300"/>
          <p14:tracePt t="634908" x="7346950" y="4654550"/>
          <p14:tracePt t="634920" x="7372350" y="4635500"/>
          <p14:tracePt t="634938" x="7435850" y="4603750"/>
          <p14:tracePt t="634943" x="7473950" y="4591050"/>
          <p14:tracePt t="634953" x="7512050" y="4578350"/>
          <p14:tracePt t="634970" x="7607300" y="4559300"/>
          <p14:tracePt t="634986" x="7696200" y="4540250"/>
          <p14:tracePt t="635005" x="7791450" y="4533900"/>
          <p14:tracePt t="635020" x="7823200" y="4533900"/>
          <p14:tracePt t="635036" x="7899400" y="4559300"/>
          <p14:tracePt t="635053" x="7943850" y="4603750"/>
          <p14:tracePt t="635069" x="7981950" y="4660900"/>
          <p14:tracePt t="635086" x="8013700" y="4724400"/>
          <p14:tracePt t="635107" x="8039100" y="4787900"/>
          <p14:tracePt t="635120" x="8045450" y="4851400"/>
          <p14:tracePt t="635136" x="8039100" y="4927600"/>
          <p14:tracePt t="635154" x="8013700" y="5010150"/>
          <p14:tracePt t="635170" x="7981950" y="5086350"/>
          <p14:tracePt t="635172" x="7956550" y="5124450"/>
          <p14:tracePt t="635191" x="7931150" y="5156200"/>
          <p14:tracePt t="635205" x="7861300" y="5238750"/>
          <p14:tracePt t="635224" x="7791450" y="5289550"/>
          <p14:tracePt t="635237" x="7696200" y="5314950"/>
          <p14:tracePt t="635255" x="7607300" y="5327650"/>
          <p14:tracePt t="635270" x="7556500" y="5334000"/>
          <p14:tracePt t="635286" x="7505700" y="5334000"/>
          <p14:tracePt t="635303" x="7480300" y="5314950"/>
          <p14:tracePt t="635319" x="7442200" y="5264150"/>
          <p14:tracePt t="635339" x="7391400" y="5181600"/>
          <p14:tracePt t="635353" x="7353300" y="5130800"/>
          <p14:tracePt t="635357" x="7340600" y="5105400"/>
          <p14:tracePt t="635370" x="7327900" y="5086350"/>
          <p14:tracePt t="635380" x="7321550" y="5067300"/>
          <p14:tracePt t="635383" x="7315200" y="5054600"/>
          <p14:tracePt t="635390" x="7308850" y="5035550"/>
          <p14:tracePt t="635403" x="7308850" y="5022850"/>
          <p14:tracePt t="635420" x="7308850" y="4978400"/>
          <p14:tracePt t="635426" x="7308850" y="4965700"/>
          <p14:tracePt t="635439" x="7315200" y="4940300"/>
          <p14:tracePt t="635453" x="7321550" y="4927600"/>
          <p14:tracePt t="635517" x="7327900" y="4927600"/>
          <p14:tracePt t="635861" x="7327900" y="4940300"/>
          <p14:tracePt t="635874" x="7327900" y="4959350"/>
          <p14:tracePt t="635886" x="7327900" y="5035550"/>
          <p14:tracePt t="635899" x="7308850" y="5080000"/>
          <p14:tracePt t="635900" x="7277100" y="5124450"/>
          <p14:tracePt t="635908" x="7251700" y="5168900"/>
          <p14:tracePt t="635920" x="7219950" y="5207000"/>
          <p14:tracePt t="635924" x="7194550" y="5245100"/>
          <p14:tracePt t="635938" x="7156450" y="5270500"/>
          <p14:tracePt t="635953" x="7086600" y="5314950"/>
          <p14:tracePt t="635970" x="7023100" y="5353050"/>
          <p14:tracePt t="635986" x="6991350" y="5378450"/>
          <p14:tracePt t="635989" x="6978650" y="5384800"/>
          <p14:tracePt t="636005" x="6940550" y="5435600"/>
          <p14:tracePt t="636020" x="6921500" y="5454650"/>
          <p14:tracePt t="636038" x="6858000" y="5537200"/>
          <p14:tracePt t="636053" x="6832600" y="5549900"/>
          <p14:tracePt t="636639" x="6832600" y="5543550"/>
          <p14:tracePt t="636646" x="6819900" y="5530850"/>
          <p14:tracePt t="636660" x="6807200" y="5511800"/>
          <p14:tracePt t="636670" x="6800850" y="5499100"/>
          <p14:tracePt t="636689" x="6781800" y="5473700"/>
          <p14:tracePt t="636703" x="6762750" y="5435600"/>
          <p14:tracePt t="636720" x="6743700" y="5372100"/>
          <p14:tracePt t="636738" x="6724650" y="5302250"/>
          <p14:tracePt t="636756" x="6724650" y="5257800"/>
          <p14:tracePt t="636762" x="6724650" y="5238750"/>
          <p14:tracePt t="636770" x="6724650" y="5226050"/>
          <p14:tracePt t="636786" x="6743700" y="5194300"/>
          <p14:tracePt t="636803" x="6781800" y="5162550"/>
          <p14:tracePt t="636807" x="6800850" y="5149850"/>
          <p14:tracePt t="636815" x="6807200" y="5143500"/>
          <p14:tracePt t="636824" x="6819900" y="5137150"/>
          <p14:tracePt t="636844" x="6819900" y="5130800"/>
          <p14:tracePt t="636908" x="6819900" y="5124450"/>
          <p14:tracePt t="636919" x="6819900" y="5118100"/>
          <p14:tracePt t="636926" x="6819900" y="5105400"/>
          <p14:tracePt t="636938" x="6819900" y="5099050"/>
          <p14:tracePt t="636953" x="6819900" y="5067300"/>
          <p14:tracePt t="636956" x="6826250" y="5060950"/>
          <p14:tracePt t="636970" x="6826250" y="5054600"/>
          <p14:tracePt t="636987" x="6832600" y="5029200"/>
          <p14:tracePt t="637006" x="6877050" y="4984750"/>
          <p14:tracePt t="637020" x="6915150" y="4972050"/>
          <p14:tracePt t="637036" x="7048500" y="4940300"/>
          <p14:tracePt t="637053" x="7124700" y="4933950"/>
          <p14:tracePt t="637069" x="7181850" y="4933950"/>
          <p14:tracePt t="637086" x="7226300" y="4933950"/>
          <p14:tracePt t="637103" x="7251700" y="4946650"/>
          <p14:tracePt t="637108" x="7264400" y="4953000"/>
          <p14:tracePt t="637120" x="7270750" y="4972050"/>
          <p14:tracePt t="637138" x="7270750" y="5016500"/>
          <p14:tracePt t="637153" x="7277100" y="5086350"/>
          <p14:tracePt t="637169" x="7270750" y="5149850"/>
          <p14:tracePt t="637189" x="7232650" y="5207000"/>
          <p14:tracePt t="637203" x="7181850" y="5276850"/>
          <p14:tracePt t="637220" x="7118350" y="5340350"/>
          <p14:tracePt t="637236" x="7086600" y="5359400"/>
          <p14:tracePt t="637270" x="7073900" y="5359400"/>
          <p14:tracePt t="637286" x="7054850" y="5359400"/>
          <p14:tracePt t="637303" x="7010400" y="5340350"/>
          <p14:tracePt t="637319" x="7004050" y="5334000"/>
          <p14:tracePt t="637337" x="6997700" y="5334000"/>
          <p14:tracePt t="637373" x="7004050" y="5321300"/>
          <p14:tracePt t="637386" x="7010400" y="5321300"/>
          <p14:tracePt t="637405" x="7010400" y="5314950"/>
          <p14:tracePt t="637562" x="7010400" y="5308600"/>
          <p14:tracePt t="637569" x="7010400" y="5302250"/>
          <p14:tracePt t="637590" x="7004050" y="5283200"/>
          <p14:tracePt t="637603" x="6997700" y="5276850"/>
          <p14:tracePt t="637620" x="6997700" y="5270500"/>
          <p14:tracePt t="637670" x="6997700" y="5257800"/>
          <p14:tracePt t="637689" x="6997700" y="5251450"/>
          <p14:tracePt t="637703" x="6985000" y="5238750"/>
          <p14:tracePt t="637720" x="6972300" y="5226050"/>
          <p14:tracePt t="637736" x="6959600" y="5219700"/>
          <p14:tracePt t="637754" x="6953250" y="5219700"/>
          <p14:tracePt t="637770" x="6940550" y="5219700"/>
          <p14:tracePt t="637786" x="6915150" y="5219700"/>
          <p14:tracePt t="637803" x="6889750" y="5219700"/>
          <p14:tracePt t="637820" x="6864350" y="5219700"/>
          <p14:tracePt t="637836" x="6819900" y="5213350"/>
          <p14:tracePt t="637853" x="6794500" y="5207000"/>
          <p14:tracePt t="637872" x="6775450" y="5200650"/>
          <p14:tracePt t="637886" x="6756400" y="5187950"/>
          <p14:tracePt t="637903" x="6724650" y="5162550"/>
          <p14:tracePt t="637919" x="6686550" y="5118100"/>
          <p14:tracePt t="637938" x="6648450" y="5080000"/>
          <p14:tracePt t="637953" x="6616700" y="5048250"/>
          <p14:tracePt t="637970" x="6591300" y="5010150"/>
          <p14:tracePt t="637986" x="6565900" y="4965700"/>
          <p14:tracePt t="637989" x="6559550" y="4933950"/>
          <p14:tracePt t="638005" x="6546850" y="4876800"/>
          <p14:tracePt t="638020" x="6546850" y="4851400"/>
          <p14:tracePt t="638036" x="6546850" y="4794250"/>
          <p14:tracePt t="638053" x="6559550" y="4775200"/>
          <p14:tracePt t="638071" x="6578600" y="4743450"/>
          <p14:tracePt t="638086" x="6597650" y="4718050"/>
          <p14:tracePt t="638103" x="6623050" y="4686300"/>
          <p14:tracePt t="638119" x="6654800" y="4667250"/>
          <p14:tracePt t="638136" x="6680200" y="4660900"/>
          <p14:tracePt t="638154" x="6711950" y="4648200"/>
          <p14:tracePt t="638156" x="6731000" y="4641850"/>
          <p14:tracePt t="638170" x="6743700" y="4641850"/>
          <p14:tracePt t="638190" x="6781800" y="4641850"/>
          <p14:tracePt t="638201" x="6788150" y="4635500"/>
          <p14:tracePt t="638206" x="6800850" y="4635500"/>
          <p14:tracePt t="638220" x="6807200" y="4635500"/>
          <p14:tracePt t="638237" x="6858000" y="4635500"/>
          <p14:tracePt t="638255" x="6908800" y="4635500"/>
          <p14:tracePt t="638270" x="6959600" y="4635500"/>
          <p14:tracePt t="638287" x="7010400" y="4635500"/>
          <p14:tracePt t="638303" x="7054850" y="4635500"/>
          <p14:tracePt t="638319" x="7080250" y="4635500"/>
          <p14:tracePt t="638336" x="7105650" y="4635500"/>
          <p14:tracePt t="638353" x="7118350" y="4641850"/>
          <p14:tracePt t="638370" x="7137400" y="4654550"/>
          <p14:tracePt t="638380" x="7150100" y="4660900"/>
          <p14:tracePt t="638383" x="7156450" y="4667250"/>
          <p14:tracePt t="638391" x="7169150" y="4673600"/>
          <p14:tracePt t="638403" x="7181850" y="4679950"/>
          <p14:tracePt t="638420" x="7194550" y="4692650"/>
          <p14:tracePt t="638423" x="7207250" y="4699000"/>
          <p14:tracePt t="638439" x="7219950" y="4711700"/>
          <p14:tracePt t="638453" x="7239000" y="4724400"/>
          <p14:tracePt t="638469" x="7245350" y="4743450"/>
          <p14:tracePt t="638486" x="7258050" y="4762500"/>
          <p14:tracePt t="638505" x="7270750" y="4787900"/>
          <p14:tracePt t="638520" x="7283450" y="4813300"/>
          <p14:tracePt t="638537" x="7289800" y="4838700"/>
          <p14:tracePt t="638553" x="7296150" y="4864100"/>
          <p14:tracePt t="638570" x="7302500" y="4889500"/>
          <p14:tracePt t="638586" x="7315200" y="4914900"/>
          <p14:tracePt t="638603" x="7315200" y="4946650"/>
          <p14:tracePt t="638609" x="7315200" y="4965700"/>
          <p14:tracePt t="638624" x="7315200" y="4991100"/>
          <p14:tracePt t="638638" x="7315200" y="5010150"/>
          <p14:tracePt t="638653" x="7321550" y="5041900"/>
          <p14:tracePt t="638672" x="7321550" y="5067300"/>
          <p14:tracePt t="638690" x="7321550" y="5099050"/>
          <p14:tracePt t="638699" x="7321550" y="5118100"/>
          <p14:tracePt t="638701" x="7321550" y="5124450"/>
          <p14:tracePt t="638719" x="7321550" y="5143500"/>
          <p14:tracePt t="638737" x="7315200" y="5162550"/>
          <p14:tracePt t="638754" x="7308850" y="5181600"/>
          <p14:tracePt t="638758" x="7296150" y="5194300"/>
          <p14:tracePt t="638769" x="7289800" y="5200650"/>
          <p14:tracePt t="638786" x="7258050" y="5232400"/>
          <p14:tracePt t="638803" x="7226300" y="5251450"/>
          <p14:tracePt t="638819" x="7194550" y="5276850"/>
          <p14:tracePt t="638821" x="7175500" y="5283200"/>
          <p14:tracePt t="638836" x="7143750" y="5295900"/>
          <p14:tracePt t="638853" x="7118350" y="5295900"/>
          <p14:tracePt t="638873" x="7099300" y="5302250"/>
          <p14:tracePt t="638886" x="7080250" y="5302250"/>
          <p14:tracePt t="638904" x="7061200" y="5308600"/>
          <p14:tracePt t="638920" x="7048500" y="5308600"/>
          <p14:tracePt t="638939" x="7035800" y="5314950"/>
          <p14:tracePt t="638953" x="7035800" y="5321300"/>
          <p14:tracePt t="638970" x="7016750" y="5321300"/>
          <p14:tracePt t="638986" x="6985000" y="5321300"/>
          <p14:tracePt t="639005" x="6927850" y="5321300"/>
          <p14:tracePt t="639021" x="6908800" y="5321300"/>
          <p14:tracePt t="639036" x="6877050" y="5321300"/>
          <p14:tracePt t="639053" x="6870700" y="5321300"/>
          <p14:tracePt t="639070" x="6864350" y="5314950"/>
          <p14:tracePt t="639086" x="6851650" y="5289550"/>
          <p14:tracePt t="639103" x="6838950" y="5264150"/>
          <p14:tracePt t="639120" x="6819900" y="5251450"/>
          <p14:tracePt t="639129" x="6807200" y="5238750"/>
          <p14:tracePt t="639139" x="6794500" y="5232400"/>
          <p14:tracePt t="639153" x="6788150" y="5226050"/>
          <p14:tracePt t="639169" x="6781800" y="5219700"/>
          <p14:tracePt t="639188" x="6775450" y="5213350"/>
          <p14:tracePt t="639206" x="6769100" y="5194300"/>
          <p14:tracePt t="639220" x="6762750" y="5187950"/>
          <p14:tracePt t="639237" x="6750050" y="5168900"/>
          <p14:tracePt t="639255" x="6750050" y="5162550"/>
          <p14:tracePt t="639269" x="6743700" y="5162550"/>
          <p14:tracePt t="639286" x="6737350" y="5149850"/>
          <p14:tracePt t="639303" x="6737350" y="5143500"/>
          <p14:tracePt t="639337" x="6737350" y="5130800"/>
          <p14:tracePt t="639354" x="6731000" y="5130800"/>
          <p14:tracePt t="639788" x="6731000" y="5124450"/>
          <p14:tracePt t="639796" x="6724650" y="5124450"/>
          <p14:tracePt t="639806" x="6724650" y="5118100"/>
          <p14:tracePt t="639820" x="6718300" y="5111750"/>
          <p14:tracePt t="639840" x="6705600" y="5086350"/>
          <p14:tracePt t="639853" x="6705600" y="5067300"/>
          <p14:tracePt t="639872" x="6711950" y="5054600"/>
          <p14:tracePt t="639878" x="6750050" y="5054600"/>
          <p14:tracePt t="639891" x="6788150" y="5054600"/>
          <p14:tracePt t="639903" x="6889750" y="5054600"/>
          <p14:tracePt t="639920" x="7010400" y="5048250"/>
          <p14:tracePt t="639939" x="7175500" y="5035550"/>
          <p14:tracePt t="639953" x="7353300" y="5003800"/>
          <p14:tracePt t="639970" x="7531100" y="4984750"/>
          <p14:tracePt t="639987" x="7651750" y="4984750"/>
          <p14:tracePt t="640005" x="7766050" y="4984750"/>
          <p14:tracePt t="640020" x="7772400" y="4984750"/>
          <p14:tracePt t="640037" x="7778750" y="4984750"/>
          <p14:tracePt t="640069" x="7785100" y="4984750"/>
          <p14:tracePt t="640086" x="7816850" y="4991100"/>
          <p14:tracePt t="640104" x="7854950" y="5010150"/>
          <p14:tracePt t="640123" x="7899400" y="5010150"/>
          <p14:tracePt t="640138" x="7950200" y="5016500"/>
          <p14:tracePt t="640153" x="7988300" y="5022850"/>
          <p14:tracePt t="640170" x="8020050" y="5035550"/>
          <p14:tracePt t="640188" x="8039100" y="5048250"/>
          <p14:tracePt t="640203" x="8064500" y="5067300"/>
          <p14:tracePt t="640220" x="8083550" y="5086350"/>
          <p14:tracePt t="640222" x="8096250" y="5092700"/>
          <p14:tracePt t="640236" x="8108950" y="5099050"/>
          <p14:tracePt t="640253" x="8128000" y="5111750"/>
          <p14:tracePt t="640270" x="8140700" y="5124450"/>
          <p14:tracePt t="640286" x="8159750" y="5124450"/>
          <p14:tracePt t="640303" x="8185150" y="5137150"/>
          <p14:tracePt t="640319" x="8191500" y="5143500"/>
          <p14:tracePt t="640337" x="8197850" y="5156200"/>
          <p14:tracePt t="640341" x="8210550" y="5156200"/>
          <p14:tracePt t="640353" x="8210550" y="5162550"/>
          <p14:tracePt t="640372" x="8223250" y="5168900"/>
          <p14:tracePt t="640386" x="8235950" y="5181600"/>
          <p14:tracePt t="640403" x="8235950" y="5187950"/>
          <p14:tracePt t="640420" x="8242300" y="5194300"/>
          <p14:tracePt t="640438" x="8242300" y="5213350"/>
          <p14:tracePt t="640453" x="8242300" y="5219700"/>
          <p14:tracePt t="640470" x="8248650" y="5232400"/>
          <p14:tracePt t="640488" x="8248650" y="5245100"/>
          <p14:tracePt t="640504" x="8255000" y="5251450"/>
          <p14:tracePt t="640520" x="8267700" y="5264150"/>
          <p14:tracePt t="640537" x="8267700" y="5270500"/>
          <p14:tracePt t="640553" x="8267700" y="5283200"/>
          <p14:tracePt t="640569" x="8267700" y="5289550"/>
          <p14:tracePt t="640603" x="8267700" y="5295900"/>
          <p14:tracePt t="640644" x="8267700" y="5302250"/>
          <p14:tracePt t="640653" x="8274050" y="5302250"/>
          <p14:tracePt t="640765" x="8274050" y="5308600"/>
          <p14:tracePt t="641389" x="8267700" y="5308600"/>
          <p14:tracePt t="641397" x="8261350" y="5308600"/>
          <p14:tracePt t="641444" x="8255000" y="5308600"/>
          <p14:tracePt t="641453" x="8255000" y="5302250"/>
          <p14:tracePt t="641470" x="8235950" y="5302250"/>
          <p14:tracePt t="641520" x="8223250" y="5295900"/>
          <p14:tracePt t="641536" x="8204200" y="5289550"/>
          <p14:tracePt t="641553" x="8178800" y="5283200"/>
          <p14:tracePt t="641570" x="8159750" y="5276850"/>
          <p14:tracePt t="641587" x="8140700" y="5270500"/>
          <p14:tracePt t="641603" x="8128000" y="5270500"/>
          <p14:tracePt t="641608" x="8121650" y="5270500"/>
          <p14:tracePt t="641625" x="8108950" y="5257800"/>
          <p14:tracePt t="641630" x="8102600" y="5251450"/>
          <p14:tracePt t="641637" x="8096250" y="5245100"/>
          <p14:tracePt t="641653" x="8070850" y="5232400"/>
          <p14:tracePt t="641670" x="8051800" y="5213350"/>
          <p14:tracePt t="641688" x="8045450" y="5187950"/>
          <p14:tracePt t="641703" x="8026400" y="5149850"/>
          <p14:tracePt t="641720" x="8013700" y="5092700"/>
          <p14:tracePt t="641737" x="7994650" y="5029200"/>
          <p14:tracePt t="641753" x="7994650" y="4978400"/>
          <p14:tracePt t="641770" x="7994650" y="4933950"/>
          <p14:tracePt t="641786" x="7994650" y="4876800"/>
          <p14:tracePt t="641803" x="7994650" y="4813300"/>
          <p14:tracePt t="641806" x="7994650" y="4781550"/>
          <p14:tracePt t="641822" x="7994650" y="4724400"/>
          <p14:tracePt t="641837" x="8020050" y="4686300"/>
          <p14:tracePt t="641857" x="8045450" y="4654550"/>
          <p14:tracePt t="641870" x="8089900" y="4629150"/>
          <p14:tracePt t="641877" x="8121650" y="4616450"/>
          <p14:tracePt t="641890" x="8140700" y="4603750"/>
          <p14:tracePt t="641903" x="8204200" y="4572000"/>
          <p14:tracePt t="641925" x="8261350" y="4540250"/>
          <p14:tracePt t="641938" x="8318500" y="4521200"/>
          <p14:tracePt t="641953" x="8369300" y="4508500"/>
          <p14:tracePt t="641970" x="8426450" y="4502150"/>
          <p14:tracePt t="641986" x="8483600" y="4502150"/>
          <p14:tracePt t="641989" x="8509000" y="4502150"/>
          <p14:tracePt t="642005" x="8559800" y="4502150"/>
          <p14:tracePt t="642020" x="8578850" y="4502150"/>
          <p14:tracePt t="642036" x="8616950" y="4514850"/>
          <p14:tracePt t="642053" x="8642350" y="4533900"/>
          <p14:tracePt t="642070" x="8674100" y="4552950"/>
          <p14:tracePt t="642091" x="8693150" y="4584700"/>
          <p14:tracePt t="642103" x="8712200" y="4622800"/>
          <p14:tracePt t="642120" x="8718550" y="4660900"/>
          <p14:tracePt t="642137" x="8724900" y="4692650"/>
          <p14:tracePt t="642153" x="8724900" y="4730750"/>
          <p14:tracePt t="642170" x="8724900" y="4762500"/>
          <p14:tracePt t="642190" x="8724900" y="4813300"/>
          <p14:tracePt t="642206" x="8712200" y="4851400"/>
          <p14:tracePt t="642220" x="8705850" y="4870450"/>
          <p14:tracePt t="642237" x="8686800" y="4940300"/>
          <p14:tracePt t="642253" x="8680450" y="4978400"/>
          <p14:tracePt t="642271" x="8674100" y="5016500"/>
          <p14:tracePt t="642286" x="8667750" y="5035550"/>
          <p14:tracePt t="642303" x="8655050" y="5060950"/>
          <p14:tracePt t="642320" x="8642350" y="5099050"/>
          <p14:tracePt t="642336" x="8616950" y="5137150"/>
          <p14:tracePt t="642353" x="8591550" y="5168900"/>
          <p14:tracePt t="642374" x="8534400" y="5207000"/>
          <p14:tracePt t="642386" x="8515350" y="5219700"/>
          <p14:tracePt t="642403" x="8489950" y="5232400"/>
          <p14:tracePt t="642420" x="8464550" y="5238750"/>
          <p14:tracePt t="642421" x="8458200" y="5238750"/>
          <p14:tracePt t="642677" x="8445500" y="5238750"/>
          <p14:tracePt t="642690" x="8407400" y="5238750"/>
          <p14:tracePt t="642694" x="8350250" y="5238750"/>
          <p14:tracePt t="642703" x="8261350" y="5238750"/>
          <p14:tracePt t="642720" x="8032750" y="5238750"/>
          <p14:tracePt t="642736" x="7766050" y="5238750"/>
          <p14:tracePt t="642753" x="7499350" y="5238750"/>
          <p14:tracePt t="642770" x="7245350" y="5238750"/>
          <p14:tracePt t="642787" x="7042150" y="5251450"/>
          <p14:tracePt t="642804" x="6832600" y="5264150"/>
          <p14:tracePt t="642820" x="6807200" y="5264150"/>
          <p14:tracePt t="642837" x="6819900" y="5251450"/>
          <p14:tracePt t="642853" x="6851650" y="5207000"/>
          <p14:tracePt t="642873" x="6902450" y="5175250"/>
          <p14:tracePt t="642890" x="6953250" y="5162550"/>
          <p14:tracePt t="642903" x="6985000" y="5156200"/>
          <p14:tracePt t="642923" x="6991350" y="5156200"/>
          <p14:tracePt t="642943" x="6991350" y="5149850"/>
          <p14:tracePt t="642953" x="6991350" y="5143500"/>
          <p14:tracePt t="642970" x="6985000" y="5124450"/>
          <p14:tracePt t="642986" x="6972300" y="5105400"/>
          <p14:tracePt t="643005" x="6972300" y="5092700"/>
          <p14:tracePt t="643032" x="6972300" y="5080000"/>
          <p14:tracePt t="643037" x="6972300" y="5073650"/>
          <p14:tracePt t="643053" x="6985000" y="5060950"/>
          <p14:tracePt t="643061" x="6991350" y="5041900"/>
          <p14:tracePt t="643070" x="6997700" y="5016500"/>
          <p14:tracePt t="643088" x="6997700" y="4959350"/>
          <p14:tracePt t="643103" x="6985000" y="4876800"/>
          <p14:tracePt t="643123" x="6946900" y="4819650"/>
          <p14:tracePt t="643127" x="6940550" y="4813300"/>
          <p14:tracePt t="643136" x="6940550" y="4806950"/>
          <p14:tracePt t="643170" x="6940550" y="4794250"/>
          <p14:tracePt t="643189" x="6940550" y="4756150"/>
          <p14:tracePt t="643203" x="6940550" y="4737100"/>
          <p14:tracePt t="643219" x="6934200" y="4711700"/>
          <p14:tracePt t="643221" x="6908800" y="4699000"/>
          <p14:tracePt t="643237" x="6838950" y="4679950"/>
          <p14:tracePt t="643254" x="6762750" y="4679950"/>
          <p14:tracePt t="643270" x="6680200" y="4679950"/>
          <p14:tracePt t="643286" x="6578600" y="4679950"/>
          <p14:tracePt t="643303" x="6470650" y="4667250"/>
          <p14:tracePt t="643320" x="6381750" y="4654550"/>
          <p14:tracePt t="643336" x="6305550" y="4654550"/>
          <p14:tracePt t="643357" x="6216650" y="4635500"/>
          <p14:tracePt t="643370" x="6191250" y="4622800"/>
          <p14:tracePt t="643379" x="6172200" y="4622800"/>
          <p14:tracePt t="643383" x="6165850" y="4616450"/>
          <p14:tracePt t="643388" x="6159500" y="4610100"/>
          <p14:tracePt t="643453" x="6153150" y="4610100"/>
          <p14:tracePt t="643469" x="6146800" y="4610100"/>
          <p14:tracePt t="643486" x="6134100" y="4610100"/>
          <p14:tracePt t="643503" x="6121400" y="4603750"/>
          <p14:tracePt t="643520" x="6102350" y="4597400"/>
          <p14:tracePt t="643537" x="6083300" y="4597400"/>
          <p14:tracePt t="643553" x="6070600" y="4597400"/>
          <p14:tracePt t="643604" x="6064250" y="4591050"/>
          <p14:tracePt t="643620" x="6038850" y="4591050"/>
          <p14:tracePt t="643637" x="6038850" y="4584700"/>
          <p14:tracePt t="643735" x="6032500" y="4578350"/>
          <p14:tracePt t="643755" x="6026150" y="4559300"/>
          <p14:tracePt t="643786" x="6019800" y="4559300"/>
          <p14:tracePt t="643803" x="6019800" y="4552950"/>
          <p14:tracePt t="644829" x="6032500" y="4552950"/>
          <p14:tracePt t="644838" x="6064250" y="4552950"/>
          <p14:tracePt t="644845" x="6089650" y="4552950"/>
          <p14:tracePt t="644857" x="6121400" y="4552950"/>
          <p14:tracePt t="644873" x="6178550" y="4552950"/>
          <p14:tracePt t="644886" x="6229350" y="4552950"/>
          <p14:tracePt t="644905" x="6273800" y="4552950"/>
          <p14:tracePt t="644920" x="6324600" y="4552950"/>
          <p14:tracePt t="644939" x="6388100" y="4552950"/>
          <p14:tracePt t="644953" x="6457950" y="4552950"/>
          <p14:tracePt t="644970" x="6527800" y="4552950"/>
          <p14:tracePt t="644986" x="6597650" y="4552950"/>
          <p14:tracePt t="645004" x="6680200" y="4552950"/>
          <p14:tracePt t="645020" x="6705600" y="4552950"/>
          <p14:tracePt t="645036" x="6807200" y="4552950"/>
          <p14:tracePt t="645053" x="6877050" y="4552950"/>
          <p14:tracePt t="645070" x="6940550" y="4552950"/>
          <p14:tracePt t="645091" x="7004050" y="4552950"/>
          <p14:tracePt t="645103" x="7067550" y="4552950"/>
          <p14:tracePt t="645124" x="7112000" y="4552950"/>
          <p14:tracePt t="645138" x="7169150" y="4552950"/>
          <p14:tracePt t="645153" x="7239000" y="4552950"/>
          <p14:tracePt t="645156" x="7270750" y="4552950"/>
          <p14:tracePt t="645170" x="7296150" y="4552950"/>
          <p14:tracePt t="645189" x="7321550" y="4546600"/>
          <p14:tracePt t="645203" x="7334250" y="4546600"/>
          <p14:tracePt t="645221" x="7340600" y="4546600"/>
          <p14:tracePt t="645236" x="7353300" y="4546600"/>
          <p14:tracePt t="645255" x="7397750" y="4546600"/>
          <p14:tracePt t="645270" x="7435850" y="4546600"/>
          <p14:tracePt t="645287" x="7461250" y="4546600"/>
          <p14:tracePt t="645303" x="7467600" y="4546600"/>
          <p14:tracePt t="645919" x="7454900" y="4546600"/>
          <p14:tracePt t="645925" x="7435850" y="4572000"/>
          <p14:tracePt t="645938" x="7404100" y="4622800"/>
          <p14:tracePt t="645953" x="7308850" y="4749800"/>
          <p14:tracePt t="645970" x="7219950" y="4889500"/>
          <p14:tracePt t="645986" x="7137400" y="5041900"/>
          <p14:tracePt t="645987" x="7112000" y="5118100"/>
          <p14:tracePt t="646005" x="7042150" y="5270500"/>
          <p14:tracePt t="646020" x="6965950" y="5384800"/>
          <p14:tracePt t="646037" x="6902450" y="5435600"/>
          <p14:tracePt t="646053" x="6870700" y="5454650"/>
          <p14:tracePt t="646129" x="6870700" y="5461000"/>
          <p14:tracePt t="646133" x="6870700" y="5473700"/>
          <p14:tracePt t="646140" x="6870700" y="5480050"/>
          <p14:tracePt t="646153" x="6870700" y="5499100"/>
          <p14:tracePt t="646171" x="6858000" y="5530850"/>
          <p14:tracePt t="646188" x="6845300" y="5556250"/>
          <p14:tracePt t="646203" x="6838950" y="5568950"/>
          <p14:tracePt t="646220" x="6788150" y="5588000"/>
          <p14:tracePt t="646236" x="6737350" y="5600700"/>
          <p14:tracePt t="646256" x="6686550" y="5626100"/>
          <p14:tracePt t="646270" x="6642100" y="5645150"/>
          <p14:tracePt t="646286" x="6623050" y="5651500"/>
          <p14:tracePt t="646303" x="6616700" y="5651500"/>
          <p14:tracePt t="646320" x="6597650" y="5651500"/>
          <p14:tracePt t="646336" x="6578600" y="5651500"/>
          <p14:tracePt t="646357" x="6565900" y="5651500"/>
          <p14:tracePt t="646389" x="6553200" y="5651500"/>
          <p14:tracePt t="646407" x="6546850" y="5657850"/>
          <p14:tracePt t="646420" x="6540500" y="5657850"/>
          <p14:tracePt t="646439" x="6534150" y="5657850"/>
          <p14:tracePt t="646453" x="6521450" y="5657850"/>
          <p14:tracePt t="646489" x="6515100" y="5657850"/>
          <p14:tracePt t="646804" x="6515100" y="5651500"/>
          <p14:tracePt t="646828" x="6515100" y="5645150"/>
          <p14:tracePt t="646938" x="6515100" y="5638800"/>
          <p14:tracePt t="647117" x="6508750" y="5638800"/>
          <p14:tracePt t="647128" x="6496050" y="5632450"/>
          <p14:tracePt t="647136" x="6483350" y="5632450"/>
          <p14:tracePt t="647154" x="6432550" y="5632450"/>
          <p14:tracePt t="647170" x="6369050" y="5632450"/>
          <p14:tracePt t="647172" x="6337300" y="5632450"/>
          <p14:tracePt t="647188" x="6248400" y="5632450"/>
          <p14:tracePt t="647203" x="6191250" y="5619750"/>
          <p14:tracePt t="647220" x="5924550" y="5607050"/>
          <p14:tracePt t="647236" x="5683250" y="5607050"/>
          <p14:tracePt t="647254" x="5448300" y="5607050"/>
          <p14:tracePt t="647270" x="5232400" y="5607050"/>
          <p14:tracePt t="647286" x="5054600" y="5607050"/>
          <p14:tracePt t="647303" x="4902200" y="5607050"/>
          <p14:tracePt t="647319" x="4775200" y="5607050"/>
          <p14:tracePt t="647336" x="4660900" y="5607050"/>
          <p14:tracePt t="647353" x="4540250" y="5607050"/>
          <p14:tracePt t="647374" x="4368800" y="5575300"/>
          <p14:tracePt t="647386" x="4311650" y="5575300"/>
          <p14:tracePt t="647403" x="4197350" y="5575300"/>
          <p14:tracePt t="647409" x="4140200" y="5575300"/>
          <p14:tracePt t="647420" x="4070350" y="5575300"/>
          <p14:tracePt t="647423" x="4006850" y="5575300"/>
          <p14:tracePt t="647438" x="3879850" y="5575300"/>
          <p14:tracePt t="647454" x="3765550" y="5575300"/>
          <p14:tracePt t="647470" x="3651250" y="5575300"/>
          <p14:tracePt t="647486" x="3536950" y="5575300"/>
          <p14:tracePt t="647504" x="3416300" y="5575300"/>
          <p14:tracePt t="647520" x="3327400" y="5575300"/>
          <p14:tracePt t="647536" x="3263900" y="5575300"/>
          <p14:tracePt t="647553" x="3244850" y="5562600"/>
          <p14:tracePt t="647581" x="3251200" y="5556250"/>
          <p14:tracePt t="647589" x="3257550" y="5549900"/>
          <p14:tracePt t="647603" x="3263900" y="5530850"/>
          <p14:tracePt t="647624" x="3276600" y="5492750"/>
          <p14:tracePt t="647629" x="3276600" y="5486400"/>
          <p14:tracePt t="647636" x="3276600" y="5480050"/>
          <p14:tracePt t="647653" x="3289300" y="5461000"/>
          <p14:tracePt t="647671" x="3308350" y="5422900"/>
          <p14:tracePt t="647689" x="3314700" y="5384800"/>
          <p14:tracePt t="647703" x="3314700" y="5353050"/>
          <p14:tracePt t="647720" x="3302000" y="5321300"/>
          <p14:tracePt t="647736" x="3282950" y="5321300"/>
          <p14:tracePt t="647770" x="3289300" y="5321300"/>
          <p14:tracePt t="647786" x="3295650" y="5321300"/>
          <p14:tracePt t="647804" x="3295650" y="5327650"/>
          <p14:tracePt t="647819" x="3302000" y="5327650"/>
          <p14:tracePt t="647893" x="3302000" y="5334000"/>
          <p14:tracePt t="647904" x="3295650" y="5334000"/>
          <p14:tracePt t="647907" x="3295650" y="5340350"/>
          <p14:tracePt t="647920" x="3289300" y="5346700"/>
          <p14:tracePt t="647939" x="3251200" y="5353050"/>
          <p14:tracePt t="647943" x="3232150" y="5359400"/>
          <p14:tracePt t="647953" x="3206750" y="5359400"/>
          <p14:tracePt t="647970" x="3149600" y="5359400"/>
          <p14:tracePt t="647986" x="3086100" y="5359400"/>
          <p14:tracePt t="648003" x="3022600" y="5359400"/>
          <p14:tracePt t="648004" x="2990850" y="5359400"/>
          <p14:tracePt t="648020" x="2927350" y="5359400"/>
          <p14:tracePt t="648037" x="2870200" y="5359400"/>
          <p14:tracePt t="648053" x="2819400" y="5359400"/>
          <p14:tracePt t="648070" x="2794000" y="5359400"/>
          <p14:tracePt t="648090" x="2781300" y="5353050"/>
          <p14:tracePt t="648103" x="2762250" y="5334000"/>
          <p14:tracePt t="648120" x="2743200" y="5314950"/>
          <p14:tracePt t="648136" x="2717800" y="5289550"/>
          <p14:tracePt t="648153" x="2698750" y="5251450"/>
          <p14:tracePt t="648170" x="2686050" y="5213350"/>
          <p14:tracePt t="648188" x="2686050" y="5181600"/>
          <p14:tracePt t="648203" x="2686050" y="5162550"/>
          <p14:tracePt t="648220" x="2686050" y="5143500"/>
          <p14:tracePt t="648222" x="2686050" y="5137150"/>
          <p14:tracePt t="648236" x="2686050" y="5124450"/>
          <p14:tracePt t="648253" x="2705100" y="5105400"/>
          <p14:tracePt t="648270" x="2749550" y="5086350"/>
          <p14:tracePt t="648287" x="2813050" y="5073650"/>
          <p14:tracePt t="648303" x="2889250" y="5054600"/>
          <p14:tracePt t="648320" x="2959100" y="5029200"/>
          <p14:tracePt t="648336" x="3041650" y="5029200"/>
          <p14:tracePt t="648353" x="3124200" y="5029200"/>
          <p14:tracePt t="648374" x="3232150" y="5029200"/>
          <p14:tracePt t="648386" x="3263900" y="5029200"/>
          <p14:tracePt t="648403" x="3333750" y="5048250"/>
          <p14:tracePt t="648420" x="3384550" y="5060950"/>
          <p14:tracePt t="648421" x="3403600" y="5060950"/>
          <p14:tracePt t="648438" x="3422650" y="5073650"/>
          <p14:tracePt t="648453" x="3460750" y="5086350"/>
          <p14:tracePt t="648470" x="3511550" y="5099050"/>
          <p14:tracePt t="648487" x="3594100" y="5118100"/>
          <p14:tracePt t="648503" x="3663950" y="5143500"/>
          <p14:tracePt t="648520" x="3733800" y="5162550"/>
          <p14:tracePt t="648536" x="3759200" y="5168900"/>
          <p14:tracePt t="648553" x="3778250" y="5181600"/>
          <p14:tracePt t="648570" x="3797300" y="5194300"/>
          <p14:tracePt t="648587" x="3822700" y="5213350"/>
          <p14:tracePt t="648603" x="3841750" y="5226050"/>
          <p14:tracePt t="648609" x="3848100" y="5232400"/>
          <p14:tracePt t="648636" x="3848100" y="5245100"/>
          <p14:tracePt t="648654" x="3848100" y="5270500"/>
          <p14:tracePt t="648670" x="3848100" y="5283200"/>
          <p14:tracePt t="648690" x="3841750" y="5308600"/>
          <p14:tracePt t="648698" x="3835400" y="5321300"/>
          <p14:tracePt t="648701" x="3829050" y="5334000"/>
          <p14:tracePt t="648720" x="3803650" y="5365750"/>
          <p14:tracePt t="648737" x="3778250" y="5397500"/>
          <p14:tracePt t="648756" x="3727450" y="5429250"/>
          <p14:tracePt t="648770" x="3676650" y="5441950"/>
          <p14:tracePt t="648786" x="3644900" y="5454650"/>
          <p14:tracePt t="648803" x="3625850" y="5461000"/>
          <p14:tracePt t="648819" x="3613150" y="5461000"/>
          <p14:tracePt t="648840" x="3594100" y="5461000"/>
          <p14:tracePt t="648853" x="3575050" y="5461000"/>
          <p14:tracePt t="648872" x="3536950" y="5461000"/>
          <p14:tracePt t="648877" x="3517900" y="5461000"/>
          <p14:tracePt t="648888" x="3492500" y="5461000"/>
          <p14:tracePt t="648903" x="3454400" y="5461000"/>
          <p14:tracePt t="648920" x="3409950" y="5461000"/>
          <p14:tracePt t="648938" x="3359150" y="5461000"/>
          <p14:tracePt t="648943" x="3346450" y="5461000"/>
          <p14:tracePt t="648953" x="3333750" y="5461000"/>
          <p14:tracePt t="648970" x="3327400" y="5461000"/>
          <p14:tracePt t="649046" x="3333750" y="5461000"/>
          <p14:tracePt t="649053" x="3340100" y="5467350"/>
          <p14:tracePt t="649127" x="3321050" y="5467350"/>
          <p14:tracePt t="649133" x="3302000" y="5461000"/>
          <p14:tracePt t="649140" x="3244850" y="5461000"/>
          <p14:tracePt t="649153" x="3181350" y="5461000"/>
          <p14:tracePt t="649170" x="3048000" y="5461000"/>
          <p14:tracePt t="649188" x="2927350" y="5454650"/>
          <p14:tracePt t="649192" x="2870200" y="5454650"/>
          <p14:tracePt t="649203" x="2813050" y="5454650"/>
          <p14:tracePt t="649220" x="2654300" y="5416550"/>
          <p14:tracePt t="649237" x="2571750" y="5403850"/>
          <p14:tracePt t="649253" x="2520950" y="5403850"/>
          <p14:tracePt t="649270" x="2501900" y="5403850"/>
          <p14:tracePt t="649303" x="2489200" y="5397500"/>
          <p14:tracePt t="649320" x="2463800" y="5397500"/>
          <p14:tracePt t="649336" x="2438400" y="5397500"/>
          <p14:tracePt t="649353" x="2425700" y="5397500"/>
          <p14:tracePt t="649370" x="2419350" y="5397500"/>
          <p14:tracePt t="649380" x="2413000" y="5397500"/>
          <p14:tracePt t="649384" x="2406650" y="5397500"/>
          <p14:tracePt t="649390" x="2400300" y="5397500"/>
          <p14:tracePt t="649403" x="2387600" y="5397500"/>
          <p14:tracePt t="649421" x="2368550" y="5391150"/>
          <p14:tracePt t="649508" x="2368550" y="5384800"/>
          <p14:tracePt t="649756" x="2362200" y="5384800"/>
          <p14:tracePt t="655156" x="2362200" y="5372100"/>
          <p14:tracePt t="655169" x="2362200" y="5365750"/>
          <p14:tracePt t="655175" x="2368550" y="5359400"/>
          <p14:tracePt t="655188" x="2368550" y="5353050"/>
          <p14:tracePt t="655249" x="2368550" y="5346700"/>
          <p14:tracePt t="655270" x="2368550" y="5340350"/>
          <p14:tracePt t="655716" x="2349500" y="5340350"/>
          <p14:tracePt t="655737" x="2292350" y="5340350"/>
          <p14:tracePt t="655756" x="2209800" y="5340350"/>
          <p14:tracePt t="655770" x="2114550" y="5340350"/>
          <p14:tracePt t="655786" x="1993900" y="5308600"/>
          <p14:tracePt t="655803" x="1854200" y="5264150"/>
          <p14:tracePt t="655820" x="1739900" y="5219700"/>
          <p14:tracePt t="655837" x="1568450" y="5162550"/>
          <p14:tracePt t="655853" x="1466850" y="5130800"/>
          <p14:tracePt t="655870" x="1377950" y="5073650"/>
          <p14:tracePt t="655889" x="1301750" y="5003800"/>
          <p14:tracePt t="655903" x="1225550" y="4927600"/>
          <p14:tracePt t="655921" x="1155700" y="4876800"/>
          <p14:tracePt t="655938" x="1098550" y="4851400"/>
          <p14:tracePt t="655953" x="1047750" y="4832350"/>
          <p14:tracePt t="655970" x="990600" y="4800600"/>
          <p14:tracePt t="655986" x="946150" y="4775200"/>
          <p14:tracePt t="656003" x="914400" y="4762500"/>
          <p14:tracePt t="656231" x="908050" y="4762500"/>
          <p14:tracePt t="656258" x="901700" y="4762500"/>
          <p14:tracePt t="656263" x="895350" y="4762500"/>
          <p14:tracePt t="656279" x="889000" y="4756150"/>
          <p14:tracePt t="656300" x="882650" y="4756150"/>
          <p14:tracePt t="656320" x="869950" y="4749800"/>
          <p14:tracePt t="656336" x="857250" y="4737100"/>
          <p14:tracePt t="656797" x="850900" y="4724400"/>
          <p14:tracePt t="656806" x="838200" y="4711700"/>
          <p14:tracePt t="656819" x="838200" y="4705350"/>
          <p14:tracePt t="656892" x="838200" y="4699000"/>
          <p14:tracePt t="656904" x="838200" y="4679950"/>
          <p14:tracePt t="656909" x="838200" y="4660900"/>
          <p14:tracePt t="656921" x="838200" y="4641850"/>
          <p14:tracePt t="656938" x="838200" y="4610100"/>
          <p14:tracePt t="656943" x="838200" y="4591050"/>
          <p14:tracePt t="656953" x="838200" y="4572000"/>
          <p14:tracePt t="656970" x="838200" y="4540250"/>
          <p14:tracePt t="656987" x="838200" y="4521200"/>
          <p14:tracePt t="657037" x="838200" y="4514850"/>
          <p14:tracePt t="657053" x="863600" y="4495800"/>
          <p14:tracePt t="657070" x="889000" y="4476750"/>
          <p14:tracePt t="657090" x="914400" y="4457700"/>
          <p14:tracePt t="657093" x="933450" y="4451350"/>
          <p14:tracePt t="657103" x="952500" y="4445000"/>
          <p14:tracePt t="657123" x="984250" y="4432300"/>
          <p14:tracePt t="657138" x="1016000" y="4425950"/>
          <p14:tracePt t="657153" x="1047750" y="4425950"/>
          <p14:tracePt t="657170" x="1079500" y="4425950"/>
          <p14:tracePt t="657172" x="1085850" y="4425950"/>
          <p14:tracePt t="657189" x="1117600" y="4425950"/>
          <p14:tracePt t="657203" x="1130300" y="4432300"/>
          <p14:tracePt t="657220" x="1168400" y="4445000"/>
          <p14:tracePt t="657237" x="1244600" y="4470400"/>
          <p14:tracePt t="657253" x="1270000" y="4476750"/>
          <p14:tracePt t="657270" x="1282700" y="4489450"/>
          <p14:tracePt t="657286" x="1282700" y="4495800"/>
          <p14:tracePt t="657303" x="1282700" y="4508500"/>
          <p14:tracePt t="657311" x="1289050" y="4508500"/>
          <p14:tracePt t="657320" x="1295400" y="4514850"/>
          <p14:tracePt t="657336" x="1295400" y="4533900"/>
          <p14:tracePt t="657353" x="1314450" y="4559300"/>
          <p14:tracePt t="657360" x="1320800" y="4572000"/>
          <p14:tracePt t="657373" x="1327150" y="4584700"/>
          <p14:tracePt t="657386" x="1339850" y="4610100"/>
          <p14:tracePt t="657403" x="1346200" y="4641850"/>
          <p14:tracePt t="657420" x="1358900" y="4673600"/>
          <p14:tracePt t="657440" x="1365250" y="4692650"/>
          <p14:tracePt t="657453" x="1365250" y="4705350"/>
          <p14:tracePt t="657470" x="1365250" y="4718050"/>
          <p14:tracePt t="657487" x="1365250" y="4737100"/>
          <p14:tracePt t="657503" x="1365250" y="4756150"/>
          <p14:tracePt t="657520" x="1365250" y="4781550"/>
          <p14:tracePt t="657536" x="1352550" y="4806950"/>
          <p14:tracePt t="657553" x="1346200" y="4826000"/>
          <p14:tracePt t="657570" x="1339850" y="4845050"/>
          <p14:tracePt t="657587" x="1333500" y="4864100"/>
          <p14:tracePt t="657605" x="1308100" y="4883150"/>
          <p14:tracePt t="657622" x="1282700" y="4889500"/>
          <p14:tracePt t="657637" x="1270000" y="4889500"/>
          <p14:tracePt t="657654" x="1250950" y="4895850"/>
          <p14:tracePt t="657670" x="1238250" y="4902200"/>
          <p14:tracePt t="657690" x="1225550" y="4908550"/>
          <p14:tracePt t="657703" x="1193800" y="4908550"/>
          <p14:tracePt t="657720" x="1174750" y="4914900"/>
          <p14:tracePt t="657736" x="1155700" y="4914900"/>
          <p14:tracePt t="657753" x="1136650" y="4914900"/>
          <p14:tracePt t="657770" x="1117600" y="4914900"/>
          <p14:tracePt t="657787" x="1092200" y="4914900"/>
          <p14:tracePt t="657804" x="1035050" y="4895850"/>
          <p14:tracePt t="657820" x="946150" y="4864100"/>
          <p14:tracePt t="657841" x="901700" y="4851400"/>
          <p14:tracePt t="657843" x="882650" y="4838700"/>
          <p14:tracePt t="657853" x="876300" y="4832350"/>
          <p14:tracePt t="657873" x="857250" y="4819650"/>
          <p14:tracePt t="657880" x="844550" y="4813300"/>
          <p14:tracePt t="657892" x="819150" y="4775200"/>
          <p14:tracePt t="657903" x="812800" y="4756150"/>
          <p14:tracePt t="657920" x="800100" y="4711700"/>
          <p14:tracePt t="657938" x="787400" y="4673600"/>
          <p14:tracePt t="657944" x="781050" y="4654550"/>
          <p14:tracePt t="657953" x="774700" y="4641850"/>
          <p14:tracePt t="657970" x="768350" y="4603750"/>
          <p14:tracePt t="657986" x="768350" y="4565650"/>
          <p14:tracePt t="658003" x="768350" y="4527550"/>
          <p14:tracePt t="658004" x="768350" y="4514850"/>
          <p14:tracePt t="658020" x="768350" y="4502150"/>
          <p14:tracePt t="658037" x="793750" y="4470400"/>
          <p14:tracePt t="658053" x="825500" y="4445000"/>
          <p14:tracePt t="658070" x="876300" y="4425950"/>
          <p14:tracePt t="658086" x="927100" y="4413250"/>
          <p14:tracePt t="658103" x="971550" y="4400550"/>
          <p14:tracePt t="658122" x="1041400" y="4400550"/>
          <p14:tracePt t="658136" x="1111250" y="4400550"/>
          <p14:tracePt t="658153" x="1181100" y="4400550"/>
          <p14:tracePt t="658170" x="1244600" y="4400550"/>
          <p14:tracePt t="658189" x="1314450" y="4438650"/>
          <p14:tracePt t="658206" x="1365250" y="4502150"/>
          <p14:tracePt t="658221" x="1409700" y="4578350"/>
          <p14:tracePt t="658237" x="1435100" y="4660900"/>
          <p14:tracePt t="658255" x="1447800" y="4730750"/>
          <p14:tracePt t="658270" x="1428750" y="4787900"/>
          <p14:tracePt t="658287" x="1403350" y="4845050"/>
          <p14:tracePt t="658303" x="1371600" y="4876800"/>
          <p14:tracePt t="658320" x="1339850" y="4902200"/>
          <p14:tracePt t="658337" x="1320800" y="4902200"/>
          <p14:tracePt t="658386" x="1333500" y="4902200"/>
          <p14:tracePt t="658406" x="1390650" y="4927600"/>
          <p14:tracePt t="658420" x="1447800" y="4953000"/>
          <p14:tracePt t="658438" x="1498600" y="4997450"/>
          <p14:tracePt t="658453" x="1581150" y="5048250"/>
          <p14:tracePt t="658470" x="1644650" y="5092700"/>
          <p14:tracePt t="658486" x="1708150" y="5130800"/>
          <p14:tracePt t="658503" x="1758950" y="5156200"/>
          <p14:tracePt t="658520" x="1816100" y="5187950"/>
          <p14:tracePt t="658537" x="1854200" y="5200650"/>
          <p14:tracePt t="658553" x="1885950" y="5207000"/>
          <p14:tracePt t="658591" x="1885950" y="5200650"/>
          <p14:tracePt t="658605" x="1885950" y="5162550"/>
          <p14:tracePt t="658620" x="1885950" y="5149850"/>
          <p14:tracePt t="658636" x="1885950" y="5130800"/>
          <p14:tracePt t="658653" x="1860550" y="5105400"/>
          <p14:tracePt t="658670" x="1822450" y="5067300"/>
          <p14:tracePt t="658689" x="1758950" y="5029200"/>
          <p14:tracePt t="658704" x="1695450" y="4991100"/>
          <p14:tracePt t="658720" x="1638300" y="4972050"/>
          <p14:tracePt t="658737" x="1587500" y="4965700"/>
          <p14:tracePt t="658753" x="1555750" y="4959350"/>
          <p14:tracePt t="658770" x="1524000" y="4953000"/>
          <p14:tracePt t="658786" x="1517650" y="4953000"/>
          <p14:tracePt t="658803" x="1511300" y="4953000"/>
          <p14:tracePt t="658860" x="1511300" y="4946650"/>
          <p14:tracePt t="658869" x="1511300" y="4940300"/>
          <p14:tracePt t="658882" x="1511300" y="4933950"/>
          <p14:tracePt t="658894" x="1511300" y="4927600"/>
          <p14:tracePt t="658925" x="1504950" y="4927600"/>
          <p14:tracePt t="658938" x="1492250" y="4921250"/>
          <p14:tracePt t="658945" x="1479550" y="4914900"/>
          <p14:tracePt t="658953" x="1466850" y="4914900"/>
          <p14:tracePt t="658970" x="1454150" y="4908550"/>
          <p14:tracePt t="658989" x="1435100" y="4895850"/>
          <p14:tracePt t="659005" x="1422400" y="4895850"/>
          <p14:tracePt t="659110" x="1416050" y="4895850"/>
          <p14:tracePt t="659132" x="1416050" y="4914900"/>
          <p14:tracePt t="659140" x="1416050" y="4940300"/>
          <p14:tracePt t="659152" x="1416050" y="4959350"/>
          <p14:tracePt t="659156" x="1441450" y="4991100"/>
          <p14:tracePt t="659170" x="1466850" y="5022850"/>
          <p14:tracePt t="659190" x="1524000" y="5080000"/>
          <p14:tracePt t="659195" x="1549400" y="5099050"/>
          <p14:tracePt t="659203" x="1574800" y="5111750"/>
          <p14:tracePt t="659220" x="1619250" y="5124450"/>
          <p14:tracePt t="659237" x="1638300" y="5137150"/>
          <p14:tracePt t="659254" x="1695450" y="5168900"/>
          <p14:tracePt t="659270" x="1771650" y="5194300"/>
          <p14:tracePt t="659287" x="1866900" y="5219700"/>
          <p14:tracePt t="659303" x="1955800" y="5251450"/>
          <p14:tracePt t="659320" x="2032000" y="5251450"/>
          <p14:tracePt t="659341" x="2101850" y="5251450"/>
          <p14:tracePt t="659344" x="2127250" y="5251450"/>
          <p14:tracePt t="659353" x="2146300" y="5251450"/>
          <p14:tracePt t="659374" x="2171700" y="5238750"/>
          <p14:tracePt t="659388" x="2171700" y="5213350"/>
          <p14:tracePt t="659405" x="2178050" y="5130800"/>
          <p14:tracePt t="659420" x="2178050" y="5099050"/>
          <p14:tracePt t="659440" x="2178050" y="5092700"/>
          <p14:tracePt t="659470" x="2184400" y="5092700"/>
          <p14:tracePt t="659489" x="2197100" y="5092700"/>
          <p14:tracePt t="659505" x="2209800" y="5130800"/>
          <p14:tracePt t="659520" x="2209800" y="5181600"/>
          <p14:tracePt t="659536" x="2216150" y="5238750"/>
          <p14:tracePt t="659553" x="2197100" y="5264150"/>
          <p14:tracePt t="659570" x="2165350" y="5276850"/>
          <p14:tracePt t="659587" x="2114550" y="5283200"/>
          <p14:tracePt t="659604" x="2044700" y="5283200"/>
          <p14:tracePt t="659610" x="2006600" y="5283200"/>
          <p14:tracePt t="659624" x="1943100" y="5283200"/>
          <p14:tracePt t="659639" x="1905000" y="5283200"/>
          <p14:tracePt t="659654" x="1885950" y="5283200"/>
          <p14:tracePt t="659672" x="1873250" y="5283200"/>
          <p14:tracePt t="659688" x="1873250" y="5289550"/>
          <p14:tracePt t="662005" x="1873250" y="5283200"/>
          <p14:tracePt t="662015" x="1885950" y="5276850"/>
          <p14:tracePt t="662025" x="1892300" y="5264150"/>
          <p14:tracePt t="662031" x="1892300" y="5245100"/>
          <p14:tracePt t="662037" x="1898650" y="5238750"/>
          <p14:tracePt t="662053" x="1898650" y="5232400"/>
          <p14:tracePt t="662106" x="1905000" y="5232400"/>
          <p14:tracePt t="662122" x="1911350" y="5232400"/>
          <p14:tracePt t="662261" x="1911350" y="5238750"/>
          <p14:tracePt t="662269" x="1917700" y="5245100"/>
          <p14:tracePt t="662294" x="1917700" y="5251450"/>
          <p14:tracePt t="662303" x="1917700" y="5257800"/>
          <p14:tracePt t="662321" x="1930400" y="5264150"/>
          <p14:tracePt t="662525" x="1930400" y="5257800"/>
          <p14:tracePt t="662532" x="1930400" y="5245100"/>
          <p14:tracePt t="662540" x="1924050" y="5226050"/>
          <p14:tracePt t="662553" x="1917700" y="5207000"/>
          <p14:tracePt t="662570" x="1898650" y="5162550"/>
          <p14:tracePt t="662574" x="1892300" y="5137150"/>
          <p14:tracePt t="662587" x="1873250" y="5111750"/>
          <p14:tracePt t="662604" x="1854200" y="5054600"/>
          <p14:tracePt t="662607" x="1847850" y="5022850"/>
          <p14:tracePt t="662625" x="1847850" y="4965700"/>
          <p14:tracePt t="662639" x="1847850" y="4946650"/>
          <p14:tracePt t="662703" x="1847850" y="4940300"/>
          <p14:tracePt t="662710" x="1847850" y="4933950"/>
          <p14:tracePt t="662720" x="1854200" y="4927600"/>
          <p14:tracePt t="662758" x="1860550" y="4927600"/>
          <p14:tracePt t="662925" x="1860550" y="4914900"/>
          <p14:tracePt t="662940" x="1860550" y="4902200"/>
          <p14:tracePt t="662952" x="1860550" y="4895850"/>
          <p14:tracePt t="663127" x="1847850" y="4895850"/>
          <p14:tracePt t="663133" x="1828800" y="4883150"/>
          <p14:tracePt t="663142" x="1797050" y="4876800"/>
          <p14:tracePt t="663153" x="1758950" y="4870450"/>
          <p14:tracePt t="663170" x="1701800" y="4864100"/>
          <p14:tracePt t="663189" x="1625600" y="4864100"/>
          <p14:tracePt t="663193" x="1574800" y="4864100"/>
          <p14:tracePt t="663204" x="1517650" y="4864100"/>
          <p14:tracePt t="663220" x="1339850" y="4876800"/>
          <p14:tracePt t="663236" x="1263650" y="4876800"/>
          <p14:tracePt t="663253" x="1238250" y="4876800"/>
          <p14:tracePt t="663270" x="1231900" y="4870450"/>
          <p14:tracePt t="663303" x="1231900" y="4864100"/>
          <p14:tracePt t="663320" x="1225550" y="4864100"/>
          <p14:tracePt t="663358" x="1225550" y="4851400"/>
          <p14:tracePt t="663365" x="1225550" y="4838700"/>
          <p14:tracePt t="663375" x="1225550" y="4826000"/>
          <p14:tracePt t="663387" x="1212850" y="4813300"/>
          <p14:tracePt t="663403" x="1193800" y="4787900"/>
          <p14:tracePt t="663404" x="1187450" y="4781550"/>
          <p14:tracePt t="663511" x="1193800" y="4787900"/>
          <p14:tracePt t="663516" x="1238250" y="4813300"/>
          <p14:tracePt t="663524" x="1276350" y="4851400"/>
          <p14:tracePt t="663537" x="1333500" y="4883150"/>
          <p14:tracePt t="663553" x="1454150" y="4933950"/>
          <p14:tracePt t="663570" x="1562100" y="4978400"/>
          <p14:tracePt t="663587" x="1670050" y="4997450"/>
          <p14:tracePt t="663591" x="1720850" y="4997450"/>
          <p14:tracePt t="663608" x="1797050" y="5016500"/>
          <p14:tracePt t="663624" x="1860550" y="5041900"/>
          <p14:tracePt t="663636" x="1873250" y="5048250"/>
          <p14:tracePt t="663805" x="1860550" y="5054600"/>
          <p14:tracePt t="663820" x="1860550" y="5060950"/>
          <p14:tracePt t="663826" x="1854200" y="5060950"/>
          <p14:tracePt t="663836" x="1847850" y="5060950"/>
          <p14:tracePt t="663901" x="1847850" y="5067300"/>
          <p14:tracePt t="663908" x="1847850" y="5080000"/>
          <p14:tracePt t="663920" x="1847850" y="5086350"/>
          <p14:tracePt t="663938" x="1841500" y="5092700"/>
          <p14:tracePt t="663986" x="1841500" y="5099050"/>
          <p14:tracePt t="664003" x="1841500" y="5111750"/>
          <p14:tracePt t="664020" x="1835150" y="5130800"/>
          <p14:tracePt t="668117" x="1841500" y="5130800"/>
          <p14:tracePt t="668128" x="1885950" y="5130800"/>
          <p14:tracePt t="668136" x="1924050" y="5130800"/>
          <p14:tracePt t="668153" x="2000250" y="5130800"/>
          <p14:tracePt t="668170" x="2076450" y="5137150"/>
          <p14:tracePt t="668189" x="2133600" y="5162550"/>
          <p14:tracePt t="668194" x="2159000" y="5162550"/>
          <p14:tracePt t="668203" x="2184400" y="5168900"/>
          <p14:tracePt t="668220" x="2209800" y="5168900"/>
          <p14:tracePt t="668574" x="2203450" y="5168900"/>
          <p14:tracePt t="668596" x="2197100" y="5162550"/>
          <p14:tracePt t="668612" x="2190750" y="5162550"/>
          <p14:tracePt t="669053" x="2197100" y="5162550"/>
          <p14:tracePt t="669067" x="2222500" y="5162550"/>
          <p14:tracePt t="669072" x="2235200" y="5162550"/>
          <p14:tracePt t="669087" x="2273300" y="5149850"/>
          <p14:tracePt t="669103" x="2286000" y="5149850"/>
          <p14:tracePt t="669125" x="2292350" y="5149850"/>
          <p14:tracePt t="669137" x="2298700" y="5149850"/>
          <p14:tracePt t="669153" x="2305050" y="5149850"/>
          <p14:tracePt t="669170" x="2311400" y="5149850"/>
          <p14:tracePt t="669189" x="2311400" y="5143500"/>
          <p14:tracePt t="669250" x="2330450" y="5149850"/>
          <p14:tracePt t="669256" x="2349500" y="5149850"/>
          <p14:tracePt t="669270" x="2400300" y="5149850"/>
          <p14:tracePt t="669287" x="2451100" y="5149850"/>
          <p14:tracePt t="669303" x="2495550" y="5149850"/>
          <p14:tracePt t="669320" x="2540000" y="5149850"/>
          <p14:tracePt t="669337" x="2590800" y="5149850"/>
          <p14:tracePt t="669353" x="2647950" y="5149850"/>
          <p14:tracePt t="669359" x="2667000" y="5149850"/>
          <p14:tracePt t="669373" x="2705100" y="5149850"/>
          <p14:tracePt t="669387" x="2724150" y="5149850"/>
          <p14:tracePt t="669407" x="2736850" y="5149850"/>
          <p14:tracePt t="669565" x="2743200" y="5149850"/>
          <p14:tracePt t="669575" x="2755900" y="5149850"/>
          <p14:tracePt t="669590" x="2787650" y="5149850"/>
          <p14:tracePt t="669607" x="2832100" y="5149850"/>
          <p14:tracePt t="669623" x="2863850" y="5149850"/>
          <p14:tracePt t="669637" x="2914650" y="5149850"/>
          <p14:tracePt t="669654" x="2990850" y="5149850"/>
          <p14:tracePt t="669670" x="3079750" y="5149850"/>
          <p14:tracePt t="669690" x="3187700" y="5149850"/>
          <p14:tracePt t="669696" x="3244850" y="5149850"/>
          <p14:tracePt t="669704" x="3321050" y="5149850"/>
          <p14:tracePt t="669720" x="3460750" y="5143500"/>
          <p14:tracePt t="669737" x="3587750" y="5143500"/>
          <p14:tracePt t="669754" x="3695700" y="5143500"/>
          <p14:tracePt t="669756" x="3752850" y="5143500"/>
          <p14:tracePt t="669770" x="3797300" y="5143500"/>
          <p14:tracePt t="669787" x="3886200" y="5143500"/>
          <p14:tracePt t="669804" x="3968750" y="5143500"/>
          <p14:tracePt t="669820" x="4083050" y="5124450"/>
          <p14:tracePt t="669837" x="4114800" y="5118100"/>
          <p14:tracePt t="669855" x="4133850" y="5118100"/>
          <p14:tracePt t="669870" x="4152900" y="5118100"/>
          <p14:tracePt t="669886" x="4191000" y="5118100"/>
          <p14:tracePt t="669904" x="4222750" y="5118100"/>
          <p14:tracePt t="669911" x="4235450" y="5118100"/>
          <p14:tracePt t="669920" x="4241800" y="5118100"/>
          <p14:tracePt t="669954" x="4241800" y="5130800"/>
          <p14:tracePt t="669960" x="4222750" y="5130800"/>
          <p14:tracePt t="669970" x="4203700" y="5130800"/>
          <p14:tracePt t="669987" x="4165600" y="5137150"/>
          <p14:tracePt t="670003" x="4095750" y="5143500"/>
          <p14:tracePt t="670005" x="4044950" y="5143500"/>
          <p14:tracePt t="670021" x="3994150" y="5143500"/>
          <p14:tracePt t="670037" x="3765550" y="5149850"/>
          <p14:tracePt t="670054" x="3568700" y="5137150"/>
          <p14:tracePt t="670065" x="3467100" y="5130800"/>
          <p14:tracePt t="670068" x="3352800" y="5130800"/>
          <p14:tracePt t="670087" x="3149600" y="5130800"/>
          <p14:tracePt t="670104" x="2984500" y="5130800"/>
          <p14:tracePt t="670120" x="2857500" y="5130800"/>
          <p14:tracePt t="670136" x="2755900" y="5130800"/>
          <p14:tracePt t="670154" x="2660650" y="5130800"/>
          <p14:tracePt t="670170" x="2590800" y="5130800"/>
          <p14:tracePt t="670191" x="2540000" y="5130800"/>
          <p14:tracePt t="670203" x="2533650" y="5130800"/>
          <p14:tracePt t="670220" x="2520950" y="5130800"/>
          <p14:tracePt t="670237" x="2482850" y="5130800"/>
          <p14:tracePt t="670253" x="2438400" y="5130800"/>
          <p14:tracePt t="670270" x="2400300" y="5130800"/>
          <p14:tracePt t="670286" x="2374900" y="5130800"/>
          <p14:tracePt t="670303" x="2362200" y="5130800"/>
          <p14:tracePt t="670319" x="2355850" y="5130800"/>
          <p14:tracePt t="670336" x="2355850" y="5124450"/>
          <p14:tracePt t="670452" x="2362200" y="5124450"/>
          <p14:tracePt t="670462" x="2387600" y="5124450"/>
          <p14:tracePt t="670470" x="2425700" y="5124450"/>
          <p14:tracePt t="670487" x="2552700" y="5130800"/>
          <p14:tracePt t="670503" x="2743200" y="5143500"/>
          <p14:tracePt t="670520" x="2940050" y="5143500"/>
          <p14:tracePt t="670536" x="3155950" y="5143500"/>
          <p14:tracePt t="670553" x="3352800" y="5137150"/>
          <p14:tracePt t="670562" x="3473450" y="5137150"/>
          <p14:tracePt t="670566" x="3600450" y="5130800"/>
          <p14:tracePt t="670572" x="3740150" y="5130800"/>
          <p14:tracePt t="670589" x="3873500" y="5124450"/>
          <p14:tracePt t="670603" x="4108450" y="5118100"/>
          <p14:tracePt t="670622" x="4362450" y="5099050"/>
          <p14:tracePt t="670638" x="4432300" y="5080000"/>
          <p14:tracePt t="670653" x="4464050" y="5073650"/>
          <p14:tracePt t="670670" x="4489450" y="5067300"/>
          <p14:tracePt t="670690" x="4502150" y="5067300"/>
          <p14:tracePt t="670697" x="4508500" y="5067300"/>
          <p14:tracePt t="670773" x="4514850" y="5067300"/>
          <p14:tracePt t="670780" x="4533900" y="5067300"/>
          <p14:tracePt t="670789" x="4552950" y="5067300"/>
          <p14:tracePt t="670804" x="4572000" y="5067300"/>
          <p14:tracePt t="670820" x="4616450" y="5067300"/>
          <p14:tracePt t="670837" x="4622800" y="5067300"/>
          <p14:tracePt t="672002" x="4610100" y="5048250"/>
          <p14:tracePt t="672010" x="4552950" y="5029200"/>
          <p14:tracePt t="672020" x="4413250" y="4984750"/>
          <p14:tracePt t="672037" x="4273550" y="4959350"/>
          <p14:tracePt t="672053" x="4165600" y="4972050"/>
          <p14:tracePt t="672070" x="4076700" y="4997450"/>
          <p14:tracePt t="672090" x="3987800" y="5003800"/>
          <p14:tracePt t="672104" x="3867150" y="5003800"/>
          <p14:tracePt t="672124" x="3740150" y="5003800"/>
          <p14:tracePt t="672137" x="3625850" y="5003800"/>
          <p14:tracePt t="672153" x="3530600" y="5003800"/>
          <p14:tracePt t="672170" x="3441700" y="5010150"/>
          <p14:tracePt t="672190" x="3270250" y="5010150"/>
          <p14:tracePt t="672204" x="3213100" y="5010150"/>
          <p14:tracePt t="672220" x="3054350" y="5010150"/>
          <p14:tracePt t="672236" x="2997200" y="5010150"/>
          <p14:tracePt t="672253" x="2971800" y="5016500"/>
          <p14:tracePt t="672270" x="2933700" y="5029200"/>
          <p14:tracePt t="672287" x="2876550" y="5029200"/>
          <p14:tracePt t="672303" x="2794000" y="5029200"/>
          <p14:tracePt t="672320" x="2692400" y="5022850"/>
          <p14:tracePt t="672325" x="2641600" y="5022850"/>
          <p14:tracePt t="672337" x="2590800" y="5041900"/>
          <p14:tracePt t="672353" x="2495550" y="5054600"/>
          <p14:tracePt t="672356" x="2444750" y="5054600"/>
          <p14:tracePt t="672374" x="2400300" y="5054600"/>
          <p14:tracePt t="672382" x="2305050" y="5054600"/>
          <p14:tracePt t="672393" x="2266950" y="5054600"/>
          <p14:tracePt t="672404" x="2216150" y="5054600"/>
          <p14:tracePt t="672420" x="2114550" y="5054600"/>
          <p14:tracePt t="672439" x="1987550" y="5054600"/>
          <p14:tracePt t="672453" x="1943100" y="5054600"/>
          <p14:tracePt t="672470" x="1924050" y="5054600"/>
          <p14:tracePt t="672671" x="1924050" y="5060950"/>
          <p14:tracePt t="672677" x="1924050" y="5080000"/>
          <p14:tracePt t="672695" x="1924050" y="5092700"/>
          <p14:tracePt t="672720" x="1924050" y="5099050"/>
          <p14:tracePt t="672774" x="1924050" y="5105400"/>
          <p14:tracePt t="673117" x="1917700" y="5111750"/>
          <p14:tracePt t="673130" x="1911350" y="5111750"/>
          <p14:tracePt t="673136" x="1905000" y="5111750"/>
          <p14:tracePt t="673154" x="1898650" y="5118100"/>
          <p14:tracePt t="673189" x="1879600" y="5118100"/>
          <p14:tracePt t="673205" x="1847850" y="5118100"/>
          <p14:tracePt t="673220" x="1835150" y="5118100"/>
          <p14:tracePt t="673237" x="1803400" y="5124450"/>
          <p14:tracePt t="673253" x="1771650" y="5124450"/>
          <p14:tracePt t="673270" x="1733550" y="5124450"/>
          <p14:tracePt t="673287" x="1695450" y="5124450"/>
          <p14:tracePt t="673303" x="1676400" y="5124450"/>
          <p14:tracePt t="673320" x="1663700" y="5124450"/>
          <p14:tracePt t="673337" x="1657350" y="5124450"/>
          <p14:tracePt t="673357" x="1631950" y="5130800"/>
          <p14:tracePt t="673373" x="1625600" y="5137150"/>
          <p14:tracePt t="673387" x="1612900" y="5143500"/>
          <p14:tracePt t="673406" x="1600200" y="5143500"/>
          <p14:tracePt t="673440" x="1593850" y="5143500"/>
          <p14:tracePt t="673453" x="1581150" y="5149850"/>
          <p14:tracePt t="673470" x="1574800" y="5149850"/>
          <p14:tracePt t="674194" x="1568450" y="5149850"/>
          <p14:tracePt t="674202" x="1543050" y="5149850"/>
          <p14:tracePt t="674208" x="1511300" y="5149850"/>
          <p14:tracePt t="674220" x="1454150" y="5149850"/>
          <p14:tracePt t="674237" x="1397000" y="5149850"/>
          <p14:tracePt t="674253" x="1339850" y="5149850"/>
          <p14:tracePt t="674270" x="1263650" y="5149850"/>
          <p14:tracePt t="674287" x="1187450" y="5149850"/>
          <p14:tracePt t="674304" x="1155700" y="5149850"/>
          <p14:tracePt t="674320" x="1143000" y="5156200"/>
          <p14:tracePt t="674341" x="1111250" y="5156200"/>
          <p14:tracePt t="674353" x="1092200" y="5168900"/>
          <p14:tracePt t="674373" x="1079500" y="5175250"/>
          <p14:tracePt t="674388" x="1047750" y="5200650"/>
          <p14:tracePt t="674404" x="1041400" y="5219700"/>
          <p14:tracePt t="674420" x="990600" y="5308600"/>
          <p14:tracePt t="674438" x="971550" y="5365750"/>
          <p14:tracePt t="674454" x="965200" y="5422900"/>
          <p14:tracePt t="674470" x="971550" y="5473700"/>
          <p14:tracePt t="674487" x="990600" y="5518150"/>
          <p14:tracePt t="674503" x="1009650" y="5537200"/>
          <p14:tracePt t="674520" x="1022350" y="5549900"/>
          <p14:tracePt t="674537" x="1035050" y="5556250"/>
          <p14:tracePt t="674553" x="1066800" y="5575300"/>
          <p14:tracePt t="674570" x="1123950" y="5594350"/>
          <p14:tracePt t="674577" x="1155700" y="5600700"/>
          <p14:tracePt t="674587" x="1187450" y="5607050"/>
          <p14:tracePt t="674604" x="1250950" y="5626100"/>
          <p14:tracePt t="674608" x="1289050" y="5632450"/>
          <p14:tracePt t="674622" x="1346200" y="5638800"/>
          <p14:tracePt t="674637" x="1397000" y="5638800"/>
          <p14:tracePt t="674653" x="1428750" y="5619750"/>
          <p14:tracePt t="674670" x="1441450" y="5581650"/>
          <p14:tracePt t="674689" x="1454150" y="5524500"/>
          <p14:tracePt t="674698" x="1466850" y="5492750"/>
          <p14:tracePt t="674700" x="1466850" y="5454650"/>
          <p14:tracePt t="674720" x="1479550" y="5372100"/>
          <p14:tracePt t="674737" x="1479550" y="5308600"/>
          <p14:tracePt t="674753" x="1479550" y="5283200"/>
          <p14:tracePt t="674770" x="1479550" y="5264150"/>
          <p14:tracePt t="674787" x="1473200" y="5245100"/>
          <p14:tracePt t="674790" x="1473200" y="5232400"/>
          <p14:tracePt t="674804" x="1460500" y="5213350"/>
          <p14:tracePt t="674820" x="1416050" y="5168900"/>
          <p14:tracePt t="674837" x="1365250" y="5137150"/>
          <p14:tracePt t="674854" x="1320800" y="5124450"/>
          <p14:tracePt t="674872" x="1263650" y="5118100"/>
          <p14:tracePt t="674887" x="1206500" y="5105400"/>
          <p14:tracePt t="674906" x="1149350" y="5099050"/>
          <p14:tracePt t="674920" x="1098550" y="5092700"/>
          <p14:tracePt t="674939" x="1066800" y="5092700"/>
          <p14:tracePt t="674953" x="1041400" y="5092700"/>
          <p14:tracePt t="674970" x="1022350" y="5092700"/>
          <p14:tracePt t="674987" x="1003300" y="5092700"/>
          <p14:tracePt t="674990" x="996950" y="5092700"/>
          <p14:tracePt t="675003" x="990600" y="5092700"/>
          <p14:tracePt t="675053" x="977900" y="5105400"/>
          <p14:tracePt t="675070" x="952500" y="5149850"/>
          <p14:tracePt t="675090" x="920750" y="5194300"/>
          <p14:tracePt t="675104" x="914400" y="5251450"/>
          <p14:tracePt t="675109" x="914400" y="5289550"/>
          <p14:tracePt t="675120" x="908050" y="5321300"/>
          <p14:tracePt t="675126" x="901700" y="5353050"/>
          <p14:tracePt t="675142" x="914400" y="5416550"/>
          <p14:tracePt t="675153" x="914400" y="5435600"/>
          <p14:tracePt t="675170" x="927100" y="5473700"/>
          <p14:tracePt t="675189" x="939800" y="5499100"/>
          <p14:tracePt t="675192" x="946150" y="5511800"/>
          <p14:tracePt t="675204" x="952500" y="5524500"/>
          <p14:tracePt t="675220" x="977900" y="5562600"/>
          <p14:tracePt t="675236" x="1003300" y="5575300"/>
          <p14:tracePt t="675255" x="1016000" y="5588000"/>
          <p14:tracePt t="675270" x="1028700" y="5588000"/>
          <p14:tracePt t="675549" x="1035050" y="5588000"/>
          <p14:tracePt t="675560" x="1060450" y="5588000"/>
          <p14:tracePt t="675570" x="1066800" y="5588000"/>
          <p14:tracePt t="675587" x="1085850" y="5588000"/>
          <p14:tracePt t="675608" x="1098550" y="5588000"/>
          <p14:tracePt t="675637" x="1104900" y="5588000"/>
          <p14:tracePt t="675653" x="1111250" y="5588000"/>
          <p14:tracePt t="675670" x="1111250" y="5594350"/>
          <p14:tracePt t="675831" x="1117600" y="5594350"/>
          <p14:tracePt t="675853" x="1117600" y="5588000"/>
          <p14:tracePt t="675861" x="1117600" y="5581650"/>
          <p14:tracePt t="675878" x="1117600" y="5575300"/>
          <p14:tracePt t="675902" x="1117600" y="5568950"/>
          <p14:tracePt t="675908" x="1117600" y="5556250"/>
          <p14:tracePt t="675924" x="1123950" y="5543550"/>
          <p14:tracePt t="675938" x="1123950" y="5537200"/>
          <p14:tracePt t="676378" x="1130300" y="5537200"/>
          <p14:tracePt t="676383" x="1149350" y="5524500"/>
          <p14:tracePt t="676389" x="1174750" y="5505450"/>
          <p14:tracePt t="676407" x="1219200" y="5473700"/>
          <p14:tracePt t="676420" x="1282700" y="5454650"/>
          <p14:tracePt t="676438" x="1339850" y="5448300"/>
          <p14:tracePt t="676453" x="1397000" y="5435600"/>
          <p14:tracePt t="676470" x="1435100" y="5422900"/>
          <p14:tracePt t="676491" x="1492250" y="5403850"/>
          <p14:tracePt t="676504" x="1549400" y="5384800"/>
          <p14:tracePt t="676520" x="1587500" y="5365750"/>
          <p14:tracePt t="676537" x="1600200" y="5359400"/>
          <p14:tracePt t="676587" x="1612900" y="5359400"/>
          <p14:tracePt t="676604" x="1651000" y="5372100"/>
          <p14:tracePt t="676620" x="1733550" y="5372100"/>
          <p14:tracePt t="676636" x="1784350" y="5372100"/>
          <p14:tracePt t="676653" x="1828800" y="5372100"/>
          <p14:tracePt t="676670" x="1847850" y="5372100"/>
          <p14:tracePt t="676805" x="1841500" y="5372100"/>
          <p14:tracePt t="676818" x="1828800" y="5372100"/>
          <p14:tracePt t="676827" x="1809750" y="5372100"/>
          <p14:tracePt t="676837" x="1784350" y="5365750"/>
          <p14:tracePt t="676853" x="1752600" y="5321300"/>
          <p14:tracePt t="676873" x="1727200" y="5270500"/>
          <p14:tracePt t="676887" x="1708150" y="5232400"/>
          <p14:tracePt t="676903" x="1695450" y="5219700"/>
          <p14:tracePt t="676938" x="1695450" y="5194300"/>
          <p14:tracePt t="676940" x="1701800" y="5175250"/>
          <p14:tracePt t="676953" x="1714500" y="5149850"/>
          <p14:tracePt t="676970" x="1727200" y="5099050"/>
          <p14:tracePt t="676987" x="1752600" y="5073650"/>
          <p14:tracePt t="676990" x="1758950" y="5060950"/>
          <p14:tracePt t="677037" x="1778000" y="5060950"/>
          <p14:tracePt t="677054" x="1822450" y="5060950"/>
          <p14:tracePt t="677062" x="1847850" y="5060950"/>
          <p14:tracePt t="677070" x="1866900" y="5060950"/>
          <p14:tracePt t="677087" x="1885950" y="5060950"/>
          <p14:tracePt t="677108" x="1898650" y="5060950"/>
          <p14:tracePt t="677110" x="1911350" y="5060950"/>
          <p14:tracePt t="677122" x="1930400" y="5060950"/>
          <p14:tracePt t="677128" x="1943100" y="5067300"/>
          <p14:tracePt t="677137" x="1962150" y="5073650"/>
          <p14:tracePt t="677156" x="1981200" y="5080000"/>
          <p14:tracePt t="677170" x="1993900" y="5092700"/>
          <p14:tracePt t="677189" x="1993900" y="5099050"/>
          <p14:tracePt t="677203" x="1993900" y="5118100"/>
          <p14:tracePt t="677220" x="1993900" y="5156200"/>
          <p14:tracePt t="677237" x="1993900" y="5168900"/>
          <p14:tracePt t="677253" x="1993900" y="5175250"/>
          <p14:tracePt t="677287" x="1993900" y="5200650"/>
          <p14:tracePt t="677303" x="1993900" y="5219700"/>
          <p14:tracePt t="677320" x="1987550" y="5245100"/>
          <p14:tracePt t="677342" x="1981200" y="5257800"/>
          <p14:tracePt t="677354" x="1981200" y="5264150"/>
          <p14:tracePt t="677405" x="1974850" y="5264150"/>
          <p14:tracePt t="678732" x="1962150" y="5264150"/>
          <p14:tracePt t="678756" x="1930400" y="5264150"/>
          <p14:tracePt t="678770" x="1924050" y="5264150"/>
          <p14:tracePt t="678787" x="1911350" y="5257800"/>
          <p14:tracePt t="678804" x="1892300" y="5251450"/>
          <p14:tracePt t="678820" x="1866900" y="5238750"/>
          <p14:tracePt t="678870" x="1860550" y="5232400"/>
          <p14:tracePt t="678891" x="1847850" y="5207000"/>
          <p14:tracePt t="678903" x="1835150" y="5194300"/>
          <p14:tracePt t="678920" x="1835150" y="5181600"/>
          <p14:tracePt t="678939" x="1828800" y="5175250"/>
          <p14:tracePt t="678954" x="1828800" y="5162550"/>
          <p14:tracePt t="678970" x="1828800" y="5149850"/>
          <p14:tracePt t="678973" x="1828800" y="5137150"/>
          <p14:tracePt t="678987" x="1828800" y="5130800"/>
          <p14:tracePt t="679003" x="1828800" y="5111750"/>
          <p14:tracePt t="679005" x="1828800" y="5099050"/>
          <p14:tracePt t="679020" x="1828800" y="5073650"/>
          <p14:tracePt t="679037" x="1828800" y="5048250"/>
          <p14:tracePt t="679054" x="1835150" y="5035550"/>
          <p14:tracePt t="679070" x="1835150" y="5029200"/>
          <p14:tracePt t="679087" x="1841500" y="5022850"/>
          <p14:tracePt t="679124" x="1841500" y="5010150"/>
          <p14:tracePt t="679137" x="1873250" y="4984750"/>
          <p14:tracePt t="679153" x="1911350" y="4965700"/>
          <p14:tracePt t="679173" x="1936750" y="4959350"/>
          <p14:tracePt t="679188" x="1943100" y="4953000"/>
          <p14:tracePt t="679203" x="1949450" y="4953000"/>
          <p14:tracePt t="679237" x="1949450" y="4959350"/>
          <p14:tracePt t="679253" x="1949450" y="4972050"/>
          <p14:tracePt t="679270" x="1981200" y="4991100"/>
          <p14:tracePt t="679287" x="2012950" y="5016500"/>
          <p14:tracePt t="679304" x="2044700" y="5035550"/>
          <p14:tracePt t="679320" x="2063750" y="5054600"/>
          <p14:tracePt t="679338" x="2070100" y="5060950"/>
          <p14:tracePt t="679353" x="2082800" y="5073650"/>
          <p14:tracePt t="679390" x="2082800" y="5080000"/>
          <p14:tracePt t="679397" x="2082800" y="5099050"/>
          <p14:tracePt t="679408" x="2076450" y="5111750"/>
          <p14:tracePt t="679420" x="2070100" y="5137150"/>
          <p14:tracePt t="679439" x="2070100" y="5162550"/>
          <p14:tracePt t="679453" x="2070100" y="5168900"/>
          <p14:tracePt t="679470" x="2063750" y="5168900"/>
          <p14:tracePt t="679489" x="2063750" y="5175250"/>
          <p14:tracePt t="679505" x="2057400" y="5181600"/>
          <p14:tracePt t="679565" x="2057400" y="5187950"/>
          <p14:tracePt t="679575" x="2051050" y="5194300"/>
          <p14:tracePt t="679587" x="2044700" y="5200650"/>
          <p14:tracePt t="680166" x="2057400" y="5200650"/>
          <p14:tracePt t="680172" x="2070100" y="5200650"/>
          <p14:tracePt t="680188" x="2076450" y="5200650"/>
          <p14:tracePt t="680204" x="2114550" y="5200650"/>
          <p14:tracePt t="680221" x="2222500" y="5200650"/>
          <p14:tracePt t="680237" x="2330450" y="5200650"/>
          <p14:tracePt t="680255" x="2425700" y="5200650"/>
          <p14:tracePt t="680271" x="2501900" y="5200650"/>
          <p14:tracePt t="680287" x="2552700" y="5200650"/>
          <p14:tracePt t="680303" x="2571750" y="5200650"/>
          <p14:tracePt t="680320" x="2584450" y="5194300"/>
          <p14:tracePt t="680341" x="2616200" y="5194300"/>
          <p14:tracePt t="680356" x="2692400" y="5194300"/>
          <p14:tracePt t="680370" x="2724150" y="5194300"/>
          <p14:tracePt t="680380" x="2755900" y="5194300"/>
          <p14:tracePt t="680386" x="2794000" y="5194300"/>
          <p14:tracePt t="680392" x="2838450" y="5194300"/>
          <p14:tracePt t="680404" x="2889250" y="5194300"/>
          <p14:tracePt t="680420" x="3073400" y="5194300"/>
          <p14:tracePt t="680439" x="3213100" y="5194300"/>
          <p14:tracePt t="680454" x="3346450" y="5194300"/>
          <p14:tracePt t="680470" x="3473450" y="5194300"/>
          <p14:tracePt t="680487" x="3600450" y="5194300"/>
          <p14:tracePt t="680506" x="3689350" y="5194300"/>
          <p14:tracePt t="680509" x="3733800" y="5194300"/>
          <p14:tracePt t="680520" x="3778250" y="5187950"/>
          <p14:tracePt t="680537" x="3860800" y="5181600"/>
          <p14:tracePt t="680553" x="3949700" y="5156200"/>
          <p14:tracePt t="680570" x="4038600" y="5143500"/>
          <p14:tracePt t="680574" x="4083050" y="5137150"/>
          <p14:tracePt t="680587" x="4133850" y="5130800"/>
          <p14:tracePt t="680604" x="4216400" y="5124450"/>
          <p14:tracePt t="680607" x="4267200" y="5124450"/>
          <p14:tracePt t="680623" x="4362450" y="5118100"/>
          <p14:tracePt t="680637" x="4476750" y="5105400"/>
          <p14:tracePt t="680654" x="4584700" y="5099050"/>
          <p14:tracePt t="680672" x="4673600" y="5099050"/>
          <p14:tracePt t="680689" x="4730750" y="5092700"/>
          <p14:tracePt t="680703" x="4781550" y="5092700"/>
          <p14:tracePt t="680720" x="4838700" y="5092700"/>
          <p14:tracePt t="680737" x="4914900" y="5092700"/>
          <p14:tracePt t="680756" x="4997450" y="5092700"/>
          <p14:tracePt t="680770" x="5092700" y="5099050"/>
          <p14:tracePt t="680787" x="5175250" y="5099050"/>
          <p14:tracePt t="680804" x="5257800" y="5099050"/>
          <p14:tracePt t="680823" x="5353050" y="5099050"/>
          <p14:tracePt t="680837" x="5397500" y="5099050"/>
          <p14:tracePt t="680853" x="5416550" y="5099050"/>
          <p14:tracePt t="681069" x="5422900" y="5099050"/>
          <p14:tracePt t="681404" x="5397500" y="5099050"/>
          <p14:tracePt t="681413" x="5346700" y="5099050"/>
          <p14:tracePt t="681420" x="5283200" y="5099050"/>
          <p14:tracePt t="681438" x="5092700" y="5099050"/>
          <p14:tracePt t="681453" x="4806950" y="5099050"/>
          <p14:tracePt t="681470" x="4425950" y="5099050"/>
          <p14:tracePt t="681487" x="4019550" y="5099050"/>
          <p14:tracePt t="681503" x="3581400" y="5092700"/>
          <p14:tracePt t="681520" x="3168650" y="5099050"/>
          <p14:tracePt t="681537" x="2844800" y="5105400"/>
          <p14:tracePt t="681553" x="2597150" y="5124450"/>
          <p14:tracePt t="681570" x="2406650" y="5156200"/>
          <p14:tracePt t="681575" x="2336800" y="5175250"/>
          <p14:tracePt t="681587" x="2292350" y="5187950"/>
          <p14:tracePt t="681605" x="2292350" y="5194300"/>
          <p14:tracePt t="681862" x="2286000" y="5194300"/>
          <p14:tracePt t="681956" x="2292350" y="5194300"/>
          <p14:tracePt t="681966" x="2311400" y="5194300"/>
          <p14:tracePt t="681972" x="2324100" y="5194300"/>
          <p14:tracePt t="681987" x="2343150" y="5187950"/>
          <p14:tracePt t="682003" x="2368550" y="5175250"/>
          <p14:tracePt t="682005" x="2374900" y="5175250"/>
          <p14:tracePt t="682020" x="2381250" y="5168900"/>
          <p14:tracePt t="682404" x="2374900" y="5168900"/>
          <p14:tracePt t="682413" x="2368550" y="5168900"/>
          <p14:tracePt t="682421" x="2355850" y="5168900"/>
          <p14:tracePt t="682439" x="2330450" y="5168900"/>
          <p14:tracePt t="682453" x="2279650" y="5168900"/>
          <p14:tracePt t="682470" x="2228850" y="5168900"/>
          <p14:tracePt t="682487" x="2165350" y="5194300"/>
          <p14:tracePt t="682503" x="2114550" y="5232400"/>
          <p14:tracePt t="682520" x="2044700" y="5276850"/>
          <p14:tracePt t="682537" x="1974850" y="5314950"/>
          <p14:tracePt t="682553" x="1917700" y="5334000"/>
          <p14:tracePt t="682570" x="1879600" y="5340350"/>
          <p14:tracePt t="682591" x="1873250" y="5340350"/>
          <p14:tracePt t="682944" x="1873250" y="5346700"/>
          <p14:tracePt t="682954" x="1860550" y="5359400"/>
          <p14:tracePt t="682960" x="1835150" y="5365750"/>
          <p14:tracePt t="682973" x="1790700" y="5384800"/>
          <p14:tracePt t="682987" x="1771650" y="5397500"/>
          <p14:tracePt t="683005" x="1682750" y="5454650"/>
          <p14:tracePt t="683020" x="1612900" y="5499100"/>
          <p14:tracePt t="683037" x="1543050" y="5543550"/>
          <p14:tracePt t="683054" x="1511300" y="5575300"/>
          <p14:tracePt t="683070" x="1498600" y="5594350"/>
          <p14:tracePt t="683087" x="1485900" y="5613400"/>
          <p14:tracePt t="683103" x="1485900" y="5638800"/>
          <p14:tracePt t="683124" x="1479550" y="5676900"/>
          <p14:tracePt t="683137" x="1473200" y="5721350"/>
          <p14:tracePt t="683155" x="1473200" y="5753100"/>
          <p14:tracePt t="683170" x="1473200" y="5778500"/>
          <p14:tracePt t="683189" x="1473200" y="5829300"/>
          <p14:tracePt t="683197" x="1473200" y="5842000"/>
          <p14:tracePt t="683211" x="1473200" y="5861050"/>
          <p14:tracePt t="683221" x="1473200" y="5886450"/>
          <p14:tracePt t="683238" x="1473200" y="5899150"/>
          <p14:tracePt t="683256" x="1473200" y="5918200"/>
          <p14:tracePt t="683270" x="1473200" y="5924550"/>
          <p14:tracePt t="683287" x="1473200" y="5930900"/>
          <p14:tracePt t="684053" x="1473200" y="5937250"/>
          <p14:tracePt t="684066" x="1473200" y="5943600"/>
          <p14:tracePt t="684078" x="1479550" y="5943600"/>
          <p14:tracePt t="684087" x="1485900" y="5949950"/>
          <p14:tracePt t="684103" x="1485900" y="5956300"/>
          <p14:tracePt t="684140" x="1492250" y="5956300"/>
          <p14:tracePt t="684153" x="1498600" y="5956300"/>
          <p14:tracePt t="684170" x="1524000" y="5962650"/>
          <p14:tracePt t="684172" x="1530350" y="5962650"/>
          <p14:tracePt t="684189" x="1543050" y="5969000"/>
          <p14:tracePt t="684205" x="1555750" y="5969000"/>
          <p14:tracePt t="684300" x="1581150" y="5975350"/>
          <p14:tracePt t="684320" x="1625600" y="5975350"/>
          <p14:tracePt t="684337" x="1657350" y="5975350"/>
          <p14:tracePt t="684354" x="1682750" y="5981700"/>
          <p14:tracePt t="684358" x="1695450" y="5988050"/>
          <p14:tracePt t="684373" x="1701800" y="5988050"/>
          <p14:tracePt t="684387" x="1720850" y="5988050"/>
          <p14:tracePt t="684404" x="1739900" y="5988050"/>
          <p14:tracePt t="684420" x="1771650" y="5994400"/>
          <p14:tracePt t="684439" x="1797050" y="5994400"/>
          <p14:tracePt t="684456" x="1816100" y="5994400"/>
          <p14:tracePt t="684470" x="1841500" y="5994400"/>
          <p14:tracePt t="684487" x="1879600" y="5994400"/>
          <p14:tracePt t="684503" x="1917700" y="5994400"/>
          <p14:tracePt t="684520" x="1962150" y="5994400"/>
          <p14:tracePt t="684537" x="2012950" y="6000750"/>
          <p14:tracePt t="684553" x="2057400" y="6000750"/>
          <p14:tracePt t="684570" x="2108200" y="6000750"/>
          <p14:tracePt t="684587" x="2152650" y="6000750"/>
          <p14:tracePt t="684604" x="2209800" y="6000750"/>
          <p14:tracePt t="684611" x="2235200" y="6000750"/>
          <p14:tracePt t="684624" x="2286000" y="6000750"/>
          <p14:tracePt t="684629" x="2311400" y="6007100"/>
          <p14:tracePt t="684637" x="2336800" y="6013450"/>
          <p14:tracePt t="684654" x="2387600" y="6013450"/>
          <p14:tracePt t="684670" x="2432050" y="6019800"/>
          <p14:tracePt t="684690" x="2495550" y="6019800"/>
          <p14:tracePt t="684703" x="2552700" y="6019800"/>
          <p14:tracePt t="684720" x="2609850" y="6019800"/>
          <p14:tracePt t="684737" x="2667000" y="6019800"/>
          <p14:tracePt t="684741" x="2692400" y="6019800"/>
          <p14:tracePt t="684753" x="2711450" y="6019800"/>
          <p14:tracePt t="684770" x="2755900" y="6019800"/>
          <p14:tracePt t="684787" x="2787650" y="6019800"/>
          <p14:tracePt t="684789" x="2800350" y="6019800"/>
          <p14:tracePt t="684804" x="2819400" y="6019800"/>
          <p14:tracePt t="684820" x="2876550" y="6019800"/>
          <p14:tracePt t="684837" x="2927350" y="6019800"/>
          <p14:tracePt t="684853" x="2984500" y="6019800"/>
          <p14:tracePt t="684874" x="3041650" y="6019800"/>
          <p14:tracePt t="684879" x="3073400" y="6019800"/>
          <p14:tracePt t="684888" x="3098800" y="6019800"/>
          <p14:tracePt t="684903" x="3168650" y="6019800"/>
          <p14:tracePt t="684920" x="3219450" y="6019800"/>
          <p14:tracePt t="684939" x="3270250" y="6019800"/>
          <p14:tracePt t="684943" x="3295650" y="6019800"/>
          <p14:tracePt t="684953" x="3314700" y="6019800"/>
          <p14:tracePt t="684970" x="3346450" y="6019800"/>
          <p14:tracePt t="684987" x="3359150" y="6019800"/>
          <p14:tracePt t="684989" x="3365500" y="6019800"/>
          <p14:tracePt t="685005" x="3371850" y="6019800"/>
          <p14:tracePt t="685020" x="3390900" y="6019800"/>
          <p14:tracePt t="685037" x="3422650" y="6019800"/>
          <p14:tracePt t="685053" x="3467100" y="6019800"/>
          <p14:tracePt t="685070" x="3505200" y="6019800"/>
          <p14:tracePt t="685087" x="3543300" y="6019800"/>
          <p14:tracePt t="685104" x="3562350" y="6019800"/>
          <p14:tracePt t="685108" x="3568700" y="6019800"/>
          <p14:tracePt t="685137" x="3581400" y="6019800"/>
          <p14:tracePt t="685188" x="3594100" y="6019800"/>
          <p14:tracePt t="685313" x="3594100" y="6013450"/>
          <p14:tracePt t="686149" x="3594100" y="6000750"/>
          <p14:tracePt t="686156" x="3575050" y="5975350"/>
          <p14:tracePt t="686170" x="3549650" y="5949950"/>
          <p14:tracePt t="686190" x="3422650" y="5880100"/>
          <p14:tracePt t="686203" x="3384550" y="5867400"/>
          <p14:tracePt t="686220" x="3251200" y="5784850"/>
          <p14:tracePt t="686237" x="3168650" y="5721350"/>
          <p14:tracePt t="686257" x="3105150" y="5683250"/>
          <p14:tracePt t="686270" x="3060700" y="5651500"/>
          <p14:tracePt t="686287" x="3041650" y="5632450"/>
          <p14:tracePt t="686304" x="3035300" y="5626100"/>
          <p14:tracePt t="686320" x="3035300" y="5619750"/>
          <p14:tracePt t="686340" x="3028950" y="5607050"/>
          <p14:tracePt t="686354" x="3003550" y="5594350"/>
          <p14:tracePt t="686372" x="2933700" y="5568950"/>
          <p14:tracePt t="686388" x="2774950" y="5530850"/>
          <p14:tracePt t="686404" x="2679700" y="5530850"/>
          <p14:tracePt t="686420" x="2584450" y="5530850"/>
          <p14:tracePt t="686438" x="2501900" y="5530850"/>
          <p14:tracePt t="686453" x="2419350" y="5530850"/>
          <p14:tracePt t="686470" x="2330450" y="5530850"/>
          <p14:tracePt t="686487" x="2247900" y="5530850"/>
          <p14:tracePt t="686503" x="2159000" y="5530850"/>
          <p14:tracePt t="686520" x="2044700" y="5530850"/>
          <p14:tracePt t="686537" x="1949450" y="5537200"/>
          <p14:tracePt t="686553" x="1860550" y="5543550"/>
          <p14:tracePt t="686570" x="1778000" y="5543550"/>
          <p14:tracePt t="686575" x="1739900" y="5543550"/>
          <p14:tracePt t="686587" x="1708150" y="5543550"/>
          <p14:tracePt t="686604" x="1657350" y="5549900"/>
          <p14:tracePt t="686609" x="1638300" y="5549900"/>
          <p14:tracePt t="686622" x="1612900" y="5549900"/>
          <p14:tracePt t="686636" x="1606550" y="5549900"/>
          <p14:tracePt t="686670" x="1600200" y="5549900"/>
          <p14:tracePt t="686694" x="1600200" y="5543550"/>
          <p14:tracePt t="686752" x="1600200" y="5556250"/>
          <p14:tracePt t="686757" x="1600200" y="5575300"/>
          <p14:tracePt t="686770" x="1587500" y="5600700"/>
          <p14:tracePt t="686787" x="1574800" y="5651500"/>
          <p14:tracePt t="686804" x="1574800" y="5708650"/>
          <p14:tracePt t="686808" x="1574800" y="5734050"/>
          <p14:tracePt t="686814" x="1574800" y="5753100"/>
          <p14:tracePt t="686820" x="1574800" y="5765800"/>
          <p14:tracePt t="686837" x="1574800" y="5778500"/>
          <p14:tracePt t="686890" x="1574800" y="5784850"/>
          <p14:tracePt t="687047" x="1587500" y="5784850"/>
          <p14:tracePt t="687054" x="1638300" y="5803900"/>
          <p14:tracePt t="687070" x="1765300" y="5848350"/>
          <p14:tracePt t="687091" x="1936750" y="5905500"/>
          <p14:tracePt t="687104" x="2082800" y="5924550"/>
          <p14:tracePt t="687123" x="2228850" y="5962650"/>
          <p14:tracePt t="687137" x="2400300" y="6013450"/>
          <p14:tracePt t="687153" x="2571750" y="6064250"/>
          <p14:tracePt t="687157" x="2660650" y="6089650"/>
          <p14:tracePt t="687170" x="2755900" y="6108700"/>
          <p14:tracePt t="687190" x="3009900" y="6127750"/>
          <p14:tracePt t="687204" x="3073400" y="6127750"/>
          <p14:tracePt t="687220" x="3225800" y="6127750"/>
          <p14:tracePt t="687237" x="3276600" y="6115050"/>
          <p14:tracePt t="687254" x="3289300" y="6115050"/>
          <p14:tracePt t="687532" x="3295650" y="6115050"/>
          <p14:tracePt t="687541" x="3308350" y="6115050"/>
          <p14:tracePt t="687548" x="3327400" y="6108700"/>
          <p14:tracePt t="687556" x="3352800" y="6089650"/>
          <p14:tracePt t="687570" x="3378200" y="6076950"/>
          <p14:tracePt t="687587" x="3429000" y="6038850"/>
          <p14:tracePt t="687604" x="3441700" y="6007100"/>
          <p14:tracePt t="687610" x="3441700" y="5994400"/>
          <p14:tracePt t="687624" x="3441700" y="5988050"/>
          <p14:tracePt t="687653" x="3441700" y="5969000"/>
          <p14:tracePt t="687670" x="3441700" y="5930900"/>
          <p14:tracePt t="687690" x="3441700" y="5880100"/>
          <p14:tracePt t="687703" x="3448050" y="5842000"/>
          <p14:tracePt t="687720" x="3454400" y="5829300"/>
          <p14:tracePt t="687737" x="3454400" y="5822950"/>
          <p14:tracePt t="687741" x="3448050" y="5816600"/>
          <p14:tracePt t="687753" x="3422650" y="5803900"/>
          <p14:tracePt t="687770" x="3327400" y="5778500"/>
          <p14:tracePt t="687787" x="3200400" y="5734050"/>
          <p14:tracePt t="687790" x="3136900" y="5715000"/>
          <p14:tracePt t="687804" x="3073400" y="5683250"/>
          <p14:tracePt t="687820" x="2927350" y="5632450"/>
          <p14:tracePt t="687841" x="2673350" y="5530850"/>
          <p14:tracePt t="687854" x="2501900" y="5473700"/>
          <p14:tracePt t="687873" x="2355850" y="5422900"/>
          <p14:tracePt t="687888" x="2260600" y="5391150"/>
          <p14:tracePt t="687905" x="2247900" y="5378450"/>
          <p14:tracePt t="687953" x="2247900" y="5372100"/>
          <p14:tracePt t="687971" x="2247900" y="5359400"/>
          <p14:tracePt t="687987" x="2247900" y="5353050"/>
          <p14:tracePt t="688020" x="2247900" y="5340350"/>
          <p14:tracePt t="688037" x="2247900" y="5321300"/>
          <p14:tracePt t="688053" x="2247900" y="5289550"/>
          <p14:tracePt t="688070" x="2228850" y="5270500"/>
          <p14:tracePt t="688087" x="2203450" y="5257800"/>
          <p14:tracePt t="688104" x="2190750" y="5257800"/>
          <p14:tracePt t="688123" x="2171700" y="5257800"/>
          <p14:tracePt t="688137" x="2139950" y="5257800"/>
          <p14:tracePt t="688153" x="2127250" y="5276850"/>
          <p14:tracePt t="688170" x="2120900" y="5295900"/>
          <p14:tracePt t="688189" x="2120900" y="5308600"/>
          <p14:tracePt t="688205" x="2127250" y="5327650"/>
          <p14:tracePt t="688220" x="2133600" y="5340350"/>
          <p14:tracePt t="688237" x="2159000" y="5340350"/>
          <p14:tracePt t="688253" x="2197100" y="5340350"/>
          <p14:tracePt t="688270" x="2222500" y="5334000"/>
          <p14:tracePt t="688287" x="2254250" y="5302250"/>
          <p14:tracePt t="688303" x="2260600" y="5289550"/>
          <p14:tracePt t="688359" x="2260600" y="5308600"/>
          <p14:tracePt t="688372" x="2260600" y="5346700"/>
          <p14:tracePt t="688387" x="2273300" y="5410200"/>
          <p14:tracePt t="688403" x="2292350" y="5454650"/>
          <p14:tracePt t="688405" x="2305050" y="5467350"/>
          <p14:tracePt t="688420" x="2317750" y="5486400"/>
          <p14:tracePt t="688453" x="2324100" y="5486400"/>
          <p14:tracePt t="688470" x="2336800" y="5486400"/>
          <p14:tracePt t="688487" x="2343150" y="5422900"/>
          <p14:tracePt t="688504" x="2349500" y="5391150"/>
          <p14:tracePt t="688520" x="2355850" y="5391150"/>
          <p14:tracePt t="688570" x="2374900" y="5416550"/>
          <p14:tracePt t="688589" x="2457450" y="5492750"/>
          <p14:tracePt t="688603" x="2482850" y="5524500"/>
          <p14:tracePt t="688624" x="2527300" y="5581650"/>
          <p14:tracePt t="688653" x="2501900" y="5581650"/>
          <p14:tracePt t="688670" x="2451100" y="5581650"/>
          <p14:tracePt t="688689" x="2393950" y="5581650"/>
          <p14:tracePt t="688695" x="2368550" y="5581650"/>
          <p14:tracePt t="688704" x="2343150" y="5556250"/>
          <p14:tracePt t="688720" x="2311400" y="5492750"/>
          <p14:tracePt t="688737" x="2292350" y="5441950"/>
          <p14:tracePt t="688753" x="2286000" y="5416550"/>
          <p14:tracePt t="688787" x="2298700" y="5403850"/>
          <p14:tracePt t="688804" x="2317750" y="5397500"/>
          <p14:tracePt t="688820" x="2343150" y="5397500"/>
          <p14:tracePt t="688837" x="2355850" y="5397500"/>
          <p14:tracePt t="688872" x="2362200" y="5397500"/>
          <p14:tracePt t="688887" x="2393950" y="5416550"/>
          <p14:tracePt t="688903" x="2413000" y="5467350"/>
          <p14:tracePt t="688920" x="2432050" y="5524500"/>
          <p14:tracePt t="688938" x="2444750" y="5575300"/>
          <p14:tracePt t="688943" x="2451100" y="5600700"/>
          <p14:tracePt t="688954" x="2457450" y="5619750"/>
          <p14:tracePt t="688970" x="2457450" y="5645150"/>
          <p14:tracePt t="688973" x="2457450" y="5651500"/>
          <p14:tracePt t="688987" x="2457450" y="5664200"/>
          <p14:tracePt t="689003" x="2432050" y="5676900"/>
          <p14:tracePt t="689005" x="2400300" y="5676900"/>
          <p14:tracePt t="689020" x="2362200" y="5676900"/>
          <p14:tracePt t="689037" x="2260600" y="5689600"/>
          <p14:tracePt t="689054" x="2184400" y="5689600"/>
          <p14:tracePt t="689064" x="2152650" y="5670550"/>
          <p14:tracePt t="689070" x="2114550" y="5657850"/>
          <p14:tracePt t="689087" x="2076450" y="5626100"/>
          <p14:tracePt t="689108" x="2063750" y="5600700"/>
          <p14:tracePt t="689122" x="2063750" y="5562600"/>
          <p14:tracePt t="689128" x="2063750" y="5524500"/>
          <p14:tracePt t="689137" x="2063750" y="5492750"/>
          <p14:tracePt t="689154" x="2063750" y="5429250"/>
          <p14:tracePt t="689170" x="2063750" y="5378450"/>
          <p14:tracePt t="689189" x="2070100" y="5340350"/>
          <p14:tracePt t="689191" x="2070100" y="5321300"/>
          <p14:tracePt t="689203" x="2076450" y="5314950"/>
          <p14:tracePt t="689220" x="2127250" y="5289550"/>
          <p14:tracePt t="689237" x="2197100" y="5283200"/>
          <p14:tracePt t="689255" x="2273300" y="5283200"/>
          <p14:tracePt t="689271" x="2349500" y="5283200"/>
          <p14:tracePt t="689287" x="2419350" y="5283200"/>
          <p14:tracePt t="689304" x="2476500" y="5283200"/>
          <p14:tracePt t="689320" x="2501900" y="5276850"/>
          <p14:tracePt t="689337" x="2514600" y="5283200"/>
          <p14:tracePt t="689354" x="2520950" y="5327650"/>
          <p14:tracePt t="689373" x="2520950" y="5410200"/>
          <p14:tracePt t="689381" x="2514600" y="5467350"/>
          <p14:tracePt t="689393" x="2508250" y="5543550"/>
          <p14:tracePt t="689407" x="2476500" y="5594350"/>
          <p14:tracePt t="689422" x="2463800" y="5619750"/>
          <p14:tracePt t="689438" x="2438400" y="5632450"/>
          <p14:tracePt t="689453" x="2419350" y="5632450"/>
          <p14:tracePt t="689470" x="2393950" y="5645150"/>
          <p14:tracePt t="689489" x="2349500" y="5657850"/>
          <p14:tracePt t="689503" x="2292350" y="5689600"/>
          <p14:tracePt t="689520" x="2235200" y="5708650"/>
          <p14:tracePt t="689537" x="2197100" y="5721350"/>
          <p14:tracePt t="689554" x="2165350" y="5727700"/>
          <p14:tracePt t="689570" x="2127250" y="5740400"/>
          <p14:tracePt t="689579" x="2082800" y="5746750"/>
          <p14:tracePt t="689580" x="2063750" y="5753100"/>
          <p14:tracePt t="689604" x="1987550" y="5778500"/>
          <p14:tracePt t="689625" x="1879600" y="5816600"/>
          <p14:tracePt t="689637" x="1822450" y="5835650"/>
          <p14:tracePt t="689657" x="1765300" y="5842000"/>
          <p14:tracePt t="689670" x="1708150" y="5842000"/>
          <p14:tracePt t="689690" x="1651000" y="5842000"/>
          <p14:tracePt t="689694" x="1625600" y="5842000"/>
          <p14:tracePt t="689703" x="1612900" y="5848350"/>
          <p14:tracePt t="689720" x="1600200" y="5854700"/>
          <p14:tracePt t="689737" x="1587500" y="5861050"/>
          <p14:tracePt t="689753" x="1574800" y="5861050"/>
          <p14:tracePt t="689756" x="1562100" y="5867400"/>
          <p14:tracePt t="689770" x="1555750" y="5873750"/>
          <p14:tracePt t="689787" x="1536700" y="5873750"/>
          <p14:tracePt t="689804" x="1536700" y="5880100"/>
          <p14:tracePt t="689820" x="1530350" y="5880100"/>
          <p14:tracePt t="689857" x="1530350" y="5886450"/>
          <p14:tracePt t="689891" x="1530350" y="5892800"/>
          <p14:tracePt t="689904" x="1555750" y="5899150"/>
          <p14:tracePt t="689920" x="1606550" y="5918200"/>
          <p14:tracePt t="689940" x="1676400" y="5956300"/>
          <p14:tracePt t="689953" x="1790700" y="5994400"/>
          <p14:tracePt t="689970" x="1911350" y="6019800"/>
          <p14:tracePt t="689987" x="2044700" y="6045200"/>
          <p14:tracePt t="689990" x="2120900" y="6051550"/>
          <p14:tracePt t="690003" x="2203450" y="6070600"/>
          <p14:tracePt t="690020" x="2432050" y="6089650"/>
          <p14:tracePt t="690037" x="2578100" y="6108700"/>
          <p14:tracePt t="690054" x="2717800" y="6108700"/>
          <p14:tracePt t="690062" x="2781300" y="6108700"/>
          <p14:tracePt t="690070" x="2851150" y="6108700"/>
          <p14:tracePt t="690091" x="2959100" y="6108700"/>
          <p14:tracePt t="690103" x="3060700" y="6102350"/>
          <p14:tracePt t="690123" x="3143250" y="6096000"/>
          <p14:tracePt t="690139" x="3213100" y="6096000"/>
          <p14:tracePt t="690153" x="3263900" y="6096000"/>
          <p14:tracePt t="690170" x="3302000" y="6096000"/>
          <p14:tracePt t="690190" x="3365500" y="6096000"/>
          <p14:tracePt t="690204" x="3390900" y="6096000"/>
          <p14:tracePt t="690220" x="3454400" y="6089650"/>
          <p14:tracePt t="690237" x="3505200" y="6076950"/>
          <p14:tracePt t="690256" x="3536950" y="6070600"/>
          <p14:tracePt t="690270" x="3556000" y="6064250"/>
          <p14:tracePt t="690357" x="3562350" y="6064250"/>
          <p14:tracePt t="692461" x="3562350" y="6070600"/>
          <p14:tracePt t="692469" x="3556000" y="6070600"/>
          <p14:tracePt t="692476" x="3549650" y="6083300"/>
          <p14:tracePt t="692487" x="3530600" y="6089650"/>
          <p14:tracePt t="692503" x="3498850" y="6102350"/>
          <p14:tracePt t="692520" x="3454400" y="6121400"/>
          <p14:tracePt t="692537" x="3397250" y="6146800"/>
          <p14:tracePt t="692553" x="3321050" y="6172200"/>
          <p14:tracePt t="692570" x="3257550" y="6210300"/>
          <p14:tracePt t="692587" x="3200400" y="6235700"/>
          <p14:tracePt t="692608" x="3136900" y="6248400"/>
          <p14:tracePt t="692611" x="3124200" y="6254750"/>
          <p14:tracePt t="692623" x="3105150" y="6261100"/>
          <p14:tracePt t="692637" x="3067050" y="6273800"/>
          <p14:tracePt t="692656" x="3022600" y="6292850"/>
          <p14:tracePt t="692670" x="2978150" y="6324600"/>
          <p14:tracePt t="692690" x="2952750" y="6343650"/>
          <p14:tracePt t="692695" x="2940050" y="6350000"/>
          <p14:tracePt t="692703" x="2933700" y="6356350"/>
          <p14:tracePt t="692720" x="2914650" y="6375400"/>
          <p14:tracePt t="692737" x="2882900" y="6388100"/>
          <p14:tracePt t="692741" x="2863850" y="6400800"/>
          <p14:tracePt t="692755" x="2844800" y="6407150"/>
          <p14:tracePt t="692770" x="2819400" y="6413500"/>
          <p14:tracePt t="692787" x="2800350" y="6419850"/>
          <p14:tracePt t="692820" x="2787650" y="6426200"/>
          <p14:tracePt t="692839" x="2768600" y="6432550"/>
          <p14:tracePt t="692855" x="2762250" y="6445250"/>
          <p14:tracePt t="692874" x="2755900" y="6451600"/>
          <p14:tracePt t="692880" x="2749550" y="6451600"/>
          <p14:tracePt t="697691" x="2749550" y="6445250"/>
          <p14:tracePt t="698294" x="2749550" y="6426200"/>
          <p14:tracePt t="698301" x="2749550" y="6407150"/>
          <p14:tracePt t="698320" x="2736850" y="6381750"/>
          <p14:tracePt t="698341" x="2717800" y="6356350"/>
          <p14:tracePt t="698353" x="2705100" y="6337300"/>
          <p14:tracePt t="698374" x="2597150" y="6299200"/>
          <p14:tracePt t="698387" x="2559050" y="6280150"/>
          <p14:tracePt t="698404" x="2470150" y="6254750"/>
          <p14:tracePt t="698420" x="2355850" y="6248400"/>
          <p14:tracePt t="698438" x="2286000" y="6248400"/>
          <p14:tracePt t="698454" x="2209800" y="6248400"/>
          <p14:tracePt t="698471" x="2139950" y="6229350"/>
          <p14:tracePt t="698487" x="2076450" y="6203950"/>
          <p14:tracePt t="698503" x="2019300" y="6184900"/>
          <p14:tracePt t="698520" x="1974850" y="6172200"/>
          <p14:tracePt t="698537" x="1943100" y="6159500"/>
          <p14:tracePt t="698554" x="1905000" y="6153150"/>
          <p14:tracePt t="698570" x="1860550" y="6153150"/>
          <p14:tracePt t="698576" x="1841500" y="6146800"/>
          <p14:tracePt t="698588" x="1822450" y="6140450"/>
          <p14:tracePt t="698604" x="1771650" y="6134100"/>
          <p14:tracePt t="698624" x="1695450" y="6127750"/>
          <p14:tracePt t="698637" x="1676400" y="6127750"/>
          <p14:tracePt t="698654" x="1657350" y="6127750"/>
          <p14:tracePt t="698672" x="1631950" y="6121400"/>
          <p14:tracePt t="698689" x="1606550" y="6102350"/>
          <p14:tracePt t="698699" x="1587500" y="6089650"/>
          <p14:tracePt t="698700" x="1574800" y="6089650"/>
          <p14:tracePt t="698720" x="1562100" y="6083300"/>
          <p14:tracePt t="698815" x="1562100" y="6076950"/>
          <p14:tracePt t="698820" x="1549400" y="6070600"/>
          <p14:tracePt t="698837" x="1543050" y="6064250"/>
          <p14:tracePt t="698964" x="1549400" y="6064250"/>
          <p14:tracePt t="698974" x="1612900" y="6083300"/>
          <p14:tracePt t="698987" x="1695450" y="6115050"/>
          <p14:tracePt t="699004" x="2006600" y="6210300"/>
          <p14:tracePt t="699020" x="2203450" y="6223000"/>
          <p14:tracePt t="699037" x="2400300" y="6223000"/>
          <p14:tracePt t="699053" x="2590800" y="6229350"/>
          <p14:tracePt t="699070" x="2749550" y="6229350"/>
          <p14:tracePt t="699087" x="2825750" y="6229350"/>
          <p14:tracePt t="699093" x="2844800" y="6229350"/>
          <p14:tracePt t="699123" x="2844800" y="6223000"/>
          <p14:tracePt t="699137" x="2774950" y="6140450"/>
          <p14:tracePt t="699154" x="2660650" y="6051550"/>
          <p14:tracePt t="699171" x="2546350" y="5975350"/>
          <p14:tracePt t="699174" x="2501900" y="5949950"/>
          <p14:tracePt t="699188" x="2451100" y="5918200"/>
          <p14:tracePt t="699206" x="2425700" y="5892800"/>
          <p14:tracePt t="699220" x="2387600" y="5835650"/>
          <p14:tracePt t="699237" x="2355850" y="5765800"/>
          <p14:tracePt t="699253" x="2317750" y="5689600"/>
          <p14:tracePt t="699270" x="2279650" y="5664200"/>
          <p14:tracePt t="699287" x="2254250" y="5645150"/>
          <p14:tracePt t="699304" x="2247900" y="5638800"/>
          <p14:tracePt t="699320" x="2247900" y="5632450"/>
          <p14:tracePt t="699337" x="2241550" y="5613400"/>
          <p14:tracePt t="699357" x="2241550" y="5588000"/>
          <p14:tracePt t="699387" x="2241550" y="5581650"/>
          <p14:tracePt t="699452" x="2241550" y="5568950"/>
          <p14:tracePt t="699470" x="2235200" y="5543550"/>
          <p14:tracePt t="699487" x="2228850" y="5537200"/>
          <p14:tracePt t="699537" x="2228850" y="5530850"/>
          <p14:tracePt t="699554" x="2228850" y="5524500"/>
          <p14:tracePt t="699570" x="2228850" y="5505450"/>
          <p14:tracePt t="699587" x="2228850" y="5480050"/>
          <p14:tracePt t="699607" x="2222500" y="5467350"/>
          <p14:tracePt t="699717" x="2222500" y="5461000"/>
          <p14:tracePt t="699724" x="2222500" y="5454650"/>
          <p14:tracePt t="699737" x="2228850" y="5448300"/>
          <p14:tracePt t="700957" x="2235200" y="5448300"/>
          <p14:tracePt t="700967" x="2254250" y="5429250"/>
          <p14:tracePt t="700973" x="2273300" y="5416550"/>
          <p14:tracePt t="700987" x="2292350" y="5403850"/>
          <p14:tracePt t="701003" x="2324100" y="5365750"/>
          <p14:tracePt t="701005" x="2336800" y="5353050"/>
          <p14:tracePt t="701020" x="2362200" y="5314950"/>
          <p14:tracePt t="701037" x="2368550" y="5295900"/>
          <p14:tracePt t="701054" x="2374900" y="5283200"/>
          <p14:tracePt t="701063" x="2374900" y="5276850"/>
          <p14:tracePt t="701070" x="2374900" y="5270500"/>
          <p14:tracePt t="701087" x="2374900" y="5257800"/>
          <p14:tracePt t="701106" x="2381250" y="5257800"/>
          <p14:tracePt t="704133" x="2381250" y="5264150"/>
          <p14:tracePt t="705477" x="2381250" y="5270500"/>
          <p14:tracePt t="705484" x="2381250" y="5289550"/>
          <p14:tracePt t="705506" x="2381250" y="5334000"/>
          <p14:tracePt t="705520" x="2381250" y="5353050"/>
          <p14:tracePt t="705537" x="2381250" y="5359400"/>
          <p14:tracePt t="705645" x="2381250" y="5353050"/>
          <p14:tracePt t="705654" x="2381250" y="5334000"/>
          <p14:tracePt t="705670" x="2381250" y="5302250"/>
          <p14:tracePt t="705690" x="2381250" y="5283200"/>
          <p14:tracePt t="705694" x="2381250" y="5276850"/>
          <p14:tracePt t="705703" x="2381250" y="5270500"/>
          <p14:tracePt t="705721" x="2381250" y="5245100"/>
          <p14:tracePt t="705737" x="2368550" y="5232400"/>
          <p14:tracePt t="705888" x="2362200" y="5232400"/>
          <p14:tracePt t="705893" x="2355850" y="5232400"/>
          <p14:tracePt t="705905" x="2349500" y="5232400"/>
          <p14:tracePt t="705920" x="2330450" y="5270500"/>
          <p14:tracePt t="705939" x="2324100" y="5308600"/>
          <p14:tracePt t="705954" x="2305050" y="5359400"/>
          <p14:tracePt t="705970" x="2298700" y="5416550"/>
          <p14:tracePt t="705987" x="2292350" y="5461000"/>
          <p14:tracePt t="705990" x="2292350" y="5480050"/>
          <p14:tracePt t="706004" x="2292350" y="5518150"/>
          <p14:tracePt t="706020" x="2292350" y="5556250"/>
          <p14:tracePt t="706038" x="2292350" y="5575300"/>
          <p14:tracePt t="706054" x="2292350" y="5588000"/>
          <p14:tracePt t="706996" x="2292350" y="5581650"/>
          <p14:tracePt t="707197" x="2292350" y="5575300"/>
          <p14:tracePt t="707215" x="2292350" y="5568950"/>
          <p14:tracePt t="707221" x="2292350" y="5562600"/>
          <p14:tracePt t="707237" x="2292350" y="5556250"/>
          <p14:tracePt t="708420" x="2279650" y="5556250"/>
          <p14:tracePt t="708429" x="2266950" y="5556250"/>
          <p14:tracePt t="708442" x="2247900" y="5556250"/>
          <p14:tracePt t="708456" x="2209800" y="5607050"/>
          <p14:tracePt t="708470" x="2146300" y="5702300"/>
          <p14:tracePt t="708488" x="2076450" y="5803900"/>
          <p14:tracePt t="708503" x="2012950" y="5899150"/>
          <p14:tracePt t="708520" x="1962150" y="5975350"/>
          <p14:tracePt t="708537" x="1911350" y="6007100"/>
          <p14:tracePt t="708554" x="1879600" y="6026150"/>
          <p14:tracePt t="708570" x="1860550" y="6045200"/>
          <p14:tracePt t="708572" x="1854200" y="6045200"/>
          <p14:tracePt t="708623" x="1847850" y="6051550"/>
          <p14:tracePt t="708637" x="1841500" y="6051550"/>
          <p14:tracePt t="708654" x="1816100" y="6051550"/>
          <p14:tracePt t="708670" x="1784350" y="6064250"/>
          <p14:tracePt t="708690" x="1752600" y="6076950"/>
          <p14:tracePt t="708696" x="1733550" y="6083300"/>
          <p14:tracePt t="708703" x="1714500" y="6089650"/>
          <p14:tracePt t="708721" x="1689100" y="6096000"/>
          <p14:tracePt t="708737" x="1651000" y="6096000"/>
          <p14:tracePt t="708755" x="1612900" y="6096000"/>
          <p14:tracePt t="708770" x="1581150" y="6096000"/>
          <p14:tracePt t="708787" x="1555750" y="6096000"/>
          <p14:tracePt t="708793" x="1549400" y="6096000"/>
          <p14:tracePt t="708803" x="1543050" y="6096000"/>
          <p14:tracePt t="708806" x="1536700" y="6096000"/>
          <p14:tracePt t="708820" x="1530350" y="6096000"/>
          <p14:tracePt t="708841" x="1511300" y="6096000"/>
          <p14:tracePt t="708874" x="1517650" y="6096000"/>
          <p14:tracePt t="708887" x="1543050" y="6096000"/>
          <p14:tracePt t="708904" x="1574800" y="6096000"/>
          <p14:tracePt t="708920" x="1606550" y="6096000"/>
          <p14:tracePt t="708924" x="1625600" y="6096000"/>
          <p14:tracePt t="708939" x="1651000" y="6096000"/>
          <p14:tracePt t="708957" x="1701800" y="6096000"/>
          <p14:tracePt t="708970" x="1790700" y="6096000"/>
          <p14:tracePt t="708987" x="1911350" y="6096000"/>
          <p14:tracePt t="708989" x="1993900" y="6096000"/>
          <p14:tracePt t="709006" x="2159000" y="6096000"/>
          <p14:tracePt t="709020" x="2330450" y="6096000"/>
          <p14:tracePt t="709037" x="2501900" y="6096000"/>
          <p14:tracePt t="709054" x="2667000" y="6096000"/>
          <p14:tracePt t="709070" x="2819400" y="6096000"/>
          <p14:tracePt t="709087" x="2952750" y="6096000"/>
          <p14:tracePt t="709104" x="3054350" y="6096000"/>
          <p14:tracePt t="709123" x="3136900" y="6096000"/>
          <p14:tracePt t="709137" x="3175000" y="6096000"/>
          <p14:tracePt t="709154" x="3187700" y="6096000"/>
          <p14:tracePt t="709189" x="3213100" y="6102350"/>
          <p14:tracePt t="709205" x="3276600" y="6108700"/>
          <p14:tracePt t="709221" x="3359150" y="6121400"/>
          <p14:tracePt t="709237" x="3416300" y="6134100"/>
          <p14:tracePt t="709256" x="3454400" y="6134100"/>
          <p14:tracePt t="709261" x="3460750" y="6134100"/>
          <p14:tracePt t="709377" x="3454400" y="6134100"/>
          <p14:tracePt t="709381" x="3422650" y="6134100"/>
          <p14:tracePt t="709389" x="3403600" y="6134100"/>
          <p14:tracePt t="709405" x="3333750" y="6134100"/>
          <p14:tracePt t="709421" x="3263900" y="6134100"/>
          <p14:tracePt t="709439" x="3181350" y="6134100"/>
          <p14:tracePt t="709453" x="3086100" y="6134100"/>
          <p14:tracePt t="709471" x="2984500" y="6134100"/>
          <p14:tracePt t="709487" x="2901950" y="6134100"/>
          <p14:tracePt t="709505" x="2838450" y="6140450"/>
          <p14:tracePt t="709520" x="2794000" y="6140450"/>
          <p14:tracePt t="709537" x="2762250" y="6140450"/>
          <p14:tracePt t="709554" x="2730500" y="6140450"/>
          <p14:tracePt t="709564" x="2717800" y="6140450"/>
          <p14:tracePt t="709570" x="2705100" y="6140450"/>
          <p14:tracePt t="709579" x="2692400" y="6140450"/>
          <p14:tracePt t="709591" x="2679700" y="6140450"/>
          <p14:tracePt t="709604" x="2667000" y="6140450"/>
          <p14:tracePt t="709624" x="2647950" y="6140450"/>
          <p14:tracePt t="709632" x="2635250" y="6140450"/>
          <p14:tracePt t="709641" x="2628900" y="6140450"/>
          <p14:tracePt t="709655" x="2622550" y="6140450"/>
          <p14:tracePt t="709671" x="2616200" y="6140450"/>
          <p14:tracePt t="709740" x="2609850" y="6140450"/>
          <p14:tracePt t="709757" x="2603500" y="6140450"/>
          <p14:tracePt t="709764" x="2590800" y="6134100"/>
          <p14:tracePt t="709787" x="2571750" y="6121400"/>
          <p14:tracePt t="709804" x="2559050" y="6121400"/>
          <p14:tracePt t="709821" x="2552700" y="6115050"/>
          <p14:tracePt t="709925" x="2565400" y="6115050"/>
          <p14:tracePt t="709937" x="2584450" y="6115050"/>
          <p14:tracePt t="709943" x="2616200" y="6115050"/>
          <p14:tracePt t="709954" x="2647950" y="6115050"/>
          <p14:tracePt t="709970" x="2698750" y="6115050"/>
          <p14:tracePt t="709990" x="2755900" y="6115050"/>
          <p14:tracePt t="710003" x="2768600" y="6115050"/>
          <p14:tracePt t="710020" x="2781300" y="6115050"/>
          <p14:tracePt t="710142" x="2787650" y="6115050"/>
          <p14:tracePt t="710149" x="2794000" y="6115050"/>
          <p14:tracePt t="710381" x="2781300" y="6115050"/>
          <p14:tracePt t="710390" x="2768600" y="6108700"/>
          <p14:tracePt t="710404" x="2717800" y="6102350"/>
          <p14:tracePt t="710420" x="2667000" y="6096000"/>
          <p14:tracePt t="710441" x="2603500" y="6089650"/>
          <p14:tracePt t="710453" x="2546350" y="6083300"/>
          <p14:tracePt t="710470" x="2508250" y="6083300"/>
          <p14:tracePt t="710487" x="2489200" y="6083300"/>
          <p14:tracePt t="710504" x="2470150" y="6076950"/>
          <p14:tracePt t="710537" x="2451100" y="6076950"/>
          <p14:tracePt t="710554" x="2400300" y="6076950"/>
          <p14:tracePt t="710570" x="2324100" y="6076950"/>
          <p14:tracePt t="710587" x="2247900" y="6076950"/>
          <p14:tracePt t="710605" x="2197100" y="6076950"/>
          <p14:tracePt t="710607" x="2178050" y="6083300"/>
          <p14:tracePt t="710624" x="2139950" y="6083300"/>
          <p14:tracePt t="710638" x="2101850" y="6083300"/>
          <p14:tracePt t="710654" x="2063750" y="6083300"/>
          <p14:tracePt t="710670" x="2019300" y="6083300"/>
          <p14:tracePt t="710690" x="1974850" y="6083300"/>
          <p14:tracePt t="710694" x="1955800" y="6083300"/>
          <p14:tracePt t="710704" x="1949450" y="6083300"/>
          <p14:tracePt t="710720" x="1924050" y="6083300"/>
          <p14:tracePt t="710737" x="1892300" y="6083300"/>
          <p14:tracePt t="710754" x="1860550" y="6083300"/>
          <p14:tracePt t="710756" x="1841500" y="6083300"/>
          <p14:tracePt t="710770" x="1822450" y="6083300"/>
          <p14:tracePt t="710787" x="1784350" y="6083300"/>
          <p14:tracePt t="710790" x="1758950" y="6083300"/>
          <p14:tracePt t="710804" x="1746250" y="6083300"/>
          <p14:tracePt t="710820" x="1714500" y="6083300"/>
          <p14:tracePt t="710837" x="1695450" y="6083300"/>
          <p14:tracePt t="710857" x="1657350" y="6083300"/>
          <p14:tracePt t="710875" x="1606550" y="6083300"/>
          <p14:tracePt t="710887" x="1543050" y="6083300"/>
          <p14:tracePt t="710907" x="1504950" y="6083300"/>
          <p14:tracePt t="711046" x="1511300" y="6083300"/>
          <p14:tracePt t="711052" x="1517650" y="6083300"/>
          <p14:tracePt t="711070" x="1530350" y="6083300"/>
          <p14:tracePt t="711087" x="1543050" y="6083300"/>
          <p14:tracePt t="711103" x="1549400" y="6083300"/>
          <p14:tracePt t="711123" x="1574800" y="6083300"/>
          <p14:tracePt t="711138" x="1625600" y="6083300"/>
          <p14:tracePt t="711154" x="1670050" y="6083300"/>
          <p14:tracePt t="711170" x="1701800" y="6083300"/>
          <p14:tracePt t="711189" x="1733550" y="6076950"/>
          <p14:tracePt t="711205" x="1746250" y="6076950"/>
          <p14:tracePt t="711220" x="1771650" y="6076950"/>
          <p14:tracePt t="711237" x="1803400" y="6076950"/>
          <p14:tracePt t="711254" x="1841500" y="6076950"/>
          <p14:tracePt t="711270" x="1879600" y="6076950"/>
          <p14:tracePt t="711287" x="1911350" y="6076950"/>
          <p14:tracePt t="711304" x="1955800" y="6076950"/>
          <p14:tracePt t="711313" x="1974850" y="6076950"/>
          <p14:tracePt t="711320" x="1987550" y="6076950"/>
          <p14:tracePt t="711337" x="2019300" y="6076950"/>
          <p14:tracePt t="711354" x="2051050" y="6076950"/>
          <p14:tracePt t="711375" x="2127250" y="6076950"/>
          <p14:tracePt t="711388" x="2178050" y="6076950"/>
          <p14:tracePt t="711404" x="2209800" y="6076950"/>
          <p14:tracePt t="711420" x="2292350" y="6076950"/>
          <p14:tracePt t="711440" x="2336800" y="6076950"/>
          <p14:tracePt t="711454" x="2381250" y="6076950"/>
          <p14:tracePt t="711470" x="2425700" y="6076950"/>
          <p14:tracePt t="711488" x="2482850" y="6076950"/>
          <p14:tracePt t="711505" x="2546350" y="6076950"/>
          <p14:tracePt t="711520" x="2603500" y="6076950"/>
          <p14:tracePt t="711537" x="2660650" y="6076950"/>
          <p14:tracePt t="711541" x="2686050" y="6076950"/>
          <p14:tracePt t="711554" x="2724150" y="6076950"/>
          <p14:tracePt t="711561" x="2749550" y="6076950"/>
          <p14:tracePt t="711572" x="2813050" y="6076950"/>
          <p14:tracePt t="711587" x="2844800" y="6076950"/>
          <p14:tracePt t="711608" x="2952750" y="6076950"/>
          <p14:tracePt t="711622" x="3003550" y="6076950"/>
          <p14:tracePt t="711637" x="3048000" y="6070600"/>
          <p14:tracePt t="711654" x="3086100" y="6070600"/>
          <p14:tracePt t="711670" x="3143250" y="6070600"/>
          <p14:tracePt t="711689" x="3206750" y="6070600"/>
          <p14:tracePt t="711704" x="3263900" y="6070600"/>
          <p14:tracePt t="711722" x="3308350" y="6070600"/>
          <p14:tracePt t="711737" x="3359150" y="6070600"/>
          <p14:tracePt t="711753" x="3378200" y="6070600"/>
          <p14:tracePt t="711756" x="3384550" y="6070600"/>
          <p14:tracePt t="711770" x="3390900" y="6070600"/>
          <p14:tracePt t="711787" x="3409950" y="6070600"/>
          <p14:tracePt t="711804" x="3429000" y="6070600"/>
          <p14:tracePt t="711820" x="3473450" y="6070600"/>
          <p14:tracePt t="711842" x="3486150" y="6070600"/>
          <p14:tracePt t="711854" x="3492500" y="6070600"/>
          <p14:tracePt t="711918" x="3492500" y="6064250"/>
          <p14:tracePt t="711939" x="3492500" y="6026150"/>
          <p14:tracePt t="711954" x="3492500" y="5975350"/>
          <p14:tracePt t="711970" x="3511550" y="5918200"/>
          <p14:tracePt t="711973" x="3511550" y="5892800"/>
          <p14:tracePt t="711987" x="3511550" y="5873750"/>
          <p14:tracePt t="712004" x="3511550" y="5835650"/>
          <p14:tracePt t="712005" x="3517900" y="5816600"/>
          <p14:tracePt t="712020" x="3517900" y="5772150"/>
          <p14:tracePt t="712037" x="3517900" y="5740400"/>
          <p14:tracePt t="712054" x="3517900" y="5721350"/>
          <p14:tracePt t="712070" x="3505200" y="5702300"/>
          <p14:tracePt t="712079" x="3505200" y="5689600"/>
          <p14:tracePt t="712087" x="3492500" y="5676900"/>
          <p14:tracePt t="712104" x="3492500" y="5664200"/>
          <p14:tracePt t="712122" x="3479800" y="5651500"/>
          <p14:tracePt t="712131" x="3473450" y="5638800"/>
          <p14:tracePt t="712172" x="3467100" y="5638800"/>
          <p14:tracePt t="712186" x="3454400" y="5638800"/>
          <p14:tracePt t="712197" x="3409950" y="5638800"/>
          <p14:tracePt t="712220" x="3308350" y="5638800"/>
          <p14:tracePt t="712237" x="3219450" y="5638800"/>
          <p14:tracePt t="712253" x="3117850" y="5638800"/>
          <p14:tracePt t="712270" x="3003550" y="5638800"/>
          <p14:tracePt t="712287" x="2882900" y="5626100"/>
          <p14:tracePt t="712304" x="2768600" y="5626100"/>
          <p14:tracePt t="712320" x="2673350" y="5619750"/>
          <p14:tracePt t="712337" x="2597150" y="5619750"/>
          <p14:tracePt t="712354" x="2559050" y="5619750"/>
          <p14:tracePt t="712359" x="2540000" y="5619750"/>
          <p14:tracePt t="712375" x="2514600" y="5613400"/>
          <p14:tracePt t="712387" x="2508250" y="5613400"/>
          <p14:tracePt t="712407" x="2444750" y="5607050"/>
          <p14:tracePt t="712420" x="2381250" y="5600700"/>
          <p14:tracePt t="712439" x="2317750" y="5600700"/>
          <p14:tracePt t="712454" x="2241550" y="5600700"/>
          <p14:tracePt t="712470" x="2152650" y="5600700"/>
          <p14:tracePt t="712488" x="2057400" y="5600700"/>
          <p14:tracePt t="712503" x="1968500" y="5600700"/>
          <p14:tracePt t="712521" x="1885950" y="5600700"/>
          <p14:tracePt t="712537" x="1822450" y="5600700"/>
          <p14:tracePt t="712554" x="1778000" y="5600700"/>
          <p14:tracePt t="712570" x="1739900" y="5600700"/>
          <p14:tracePt t="712572" x="1727200" y="5600700"/>
          <p14:tracePt t="712592" x="1689100" y="5594350"/>
          <p14:tracePt t="712604" x="1670050" y="5594350"/>
          <p14:tracePt t="712624" x="1612900" y="5594350"/>
          <p14:tracePt t="712637" x="1587500" y="5594350"/>
          <p14:tracePt t="712654" x="1555750" y="5594350"/>
          <p14:tracePt t="712671" x="1536700" y="5594350"/>
          <p14:tracePt t="712690" x="1530350" y="5594350"/>
          <p14:tracePt t="712772" x="1530350" y="5600700"/>
          <p14:tracePt t="712780" x="1530350" y="5638800"/>
          <p14:tracePt t="712790" x="1530350" y="5664200"/>
          <p14:tracePt t="712804" x="1530350" y="5702300"/>
          <p14:tracePt t="712820" x="1530350" y="5829300"/>
          <p14:tracePt t="712837" x="1530350" y="5892800"/>
          <p14:tracePt t="712856" x="1530350" y="5943600"/>
          <p14:tracePt t="712873" x="1530350" y="5969000"/>
          <p14:tracePt t="712950" x="1536700" y="5975350"/>
          <p14:tracePt t="712956" x="1555750" y="5975350"/>
          <p14:tracePt t="712970" x="1574800" y="5975350"/>
          <p14:tracePt t="712987" x="1625600" y="5981700"/>
          <p14:tracePt t="712990" x="1663700" y="5981700"/>
          <p14:tracePt t="713003" x="1746250" y="5981700"/>
          <p14:tracePt t="713020" x="1847850" y="5988050"/>
          <p14:tracePt t="713037" x="1962150" y="5988050"/>
          <p14:tracePt t="713054" x="2082800" y="5988050"/>
          <p14:tracePt t="713070" x="2209800" y="5988050"/>
          <p14:tracePt t="713087" x="2324100" y="5988050"/>
          <p14:tracePt t="713104" x="2444750" y="5988050"/>
          <p14:tracePt t="713122" x="2571750" y="5988050"/>
          <p14:tracePt t="713129" x="2635250" y="5988050"/>
          <p14:tracePt t="713137" x="2698750" y="5988050"/>
          <p14:tracePt t="713155" x="2825750" y="5994400"/>
          <p14:tracePt t="713171" x="2921000" y="5994400"/>
          <p14:tracePt t="713189" x="3022600" y="5994400"/>
          <p14:tracePt t="713204" x="3060700" y="5994400"/>
          <p14:tracePt t="713220" x="3155950" y="5994400"/>
          <p14:tracePt t="713237" x="3213100" y="5994400"/>
          <p14:tracePt t="713253" x="3263900" y="5994400"/>
          <p14:tracePt t="713270" x="3302000" y="5994400"/>
          <p14:tracePt t="713287" x="3314700" y="5994400"/>
          <p14:tracePt t="713343" x="3321050" y="5994400"/>
          <p14:tracePt t="713354" x="3333750" y="5994400"/>
          <p14:tracePt t="713374" x="3384550" y="5994400"/>
          <p14:tracePt t="713387" x="3403600" y="5994400"/>
          <p14:tracePt t="713404" x="3422650" y="5994400"/>
          <p14:tracePt t="713408" x="3441700" y="5994400"/>
          <p14:tracePt t="713420" x="3460750" y="5994400"/>
          <p14:tracePt t="713439" x="3543300" y="5994400"/>
          <p14:tracePt t="713454" x="3632200" y="5994400"/>
          <p14:tracePt t="713470" x="3721100" y="5994400"/>
          <p14:tracePt t="713487" x="3810000" y="5988050"/>
          <p14:tracePt t="713503" x="3911600" y="5988050"/>
          <p14:tracePt t="713520" x="4019550" y="5988050"/>
          <p14:tracePt t="713537" x="4140200" y="5988050"/>
          <p14:tracePt t="713554" x="4273550" y="5988050"/>
          <p14:tracePt t="713570" x="4425950" y="5988050"/>
          <p14:tracePt t="713575" x="4502150" y="5988050"/>
          <p14:tracePt t="713587" x="4565650" y="5988050"/>
          <p14:tracePt t="713604" x="4686300" y="5975350"/>
          <p14:tracePt t="713609" x="4749800" y="5975350"/>
          <p14:tracePt t="713623" x="4870450" y="5975350"/>
          <p14:tracePt t="713637" x="4984750" y="5975350"/>
          <p14:tracePt t="713654" x="5086350" y="5975350"/>
          <p14:tracePt t="713670" x="5175250" y="5975350"/>
          <p14:tracePt t="713691" x="5264150" y="5975350"/>
          <p14:tracePt t="713704" x="5359400" y="5975350"/>
          <p14:tracePt t="713720" x="5467350" y="5975350"/>
          <p14:tracePt t="713737" x="5575300" y="5975350"/>
          <p14:tracePt t="713740" x="5632450" y="5981700"/>
          <p14:tracePt t="713753" x="5689600" y="5981700"/>
          <p14:tracePt t="713755" x="5753100" y="5981700"/>
          <p14:tracePt t="713770" x="5816600" y="5981700"/>
          <p14:tracePt t="713772" x="5873750" y="5981700"/>
          <p14:tracePt t="713787" x="5918200" y="5981700"/>
          <p14:tracePt t="713804" x="6007100" y="5981700"/>
          <p14:tracePt t="713807" x="6038850" y="5981700"/>
          <p14:tracePt t="713812" x="6064250" y="5981700"/>
          <p14:tracePt t="713820" x="6083300" y="5981700"/>
          <p14:tracePt t="713837" x="6096000" y="5981700"/>
          <p14:tracePt t="717420" x="6070600" y="5994400"/>
          <p14:tracePt t="717430" x="6045200" y="6000750"/>
          <p14:tracePt t="717447" x="5930900" y="6013450"/>
          <p14:tracePt t="717454" x="5848350" y="6013450"/>
          <p14:tracePt t="717470" x="5664200" y="6013450"/>
          <p14:tracePt t="717487" x="5448300" y="6013450"/>
          <p14:tracePt t="717503" x="5213350" y="6013450"/>
          <p14:tracePt t="717520" x="4997450" y="6013450"/>
          <p14:tracePt t="717523" x="4895850" y="6013450"/>
          <p14:tracePt t="717537" x="4787900" y="6013450"/>
          <p14:tracePt t="717554" x="4597400" y="6013450"/>
          <p14:tracePt t="717562" x="4514850" y="6019800"/>
          <p14:tracePt t="717565" x="4432300" y="6019800"/>
          <p14:tracePt t="717587" x="4286250" y="6019800"/>
          <p14:tracePt t="717604" x="4171950" y="6019800"/>
          <p14:tracePt t="717623" x="4025900" y="6026150"/>
          <p14:tracePt t="717637" x="3956050" y="6032500"/>
          <p14:tracePt t="717655" x="3879850" y="6038850"/>
          <p14:tracePt t="717671" x="3797300" y="6038850"/>
          <p14:tracePt t="717690" x="3708400" y="6038850"/>
          <p14:tracePt t="717700" x="3670300" y="6038850"/>
          <p14:tracePt t="717704" x="3638550" y="6038850"/>
          <p14:tracePt t="717709" x="3606800" y="6038850"/>
          <p14:tracePt t="717720" x="3587750" y="6038850"/>
          <p14:tracePt t="717737" x="3556000" y="6038850"/>
          <p14:tracePt t="717754" x="3517900" y="6045200"/>
          <p14:tracePt t="717756" x="3505200" y="6045200"/>
          <p14:tracePt t="717770" x="3492500" y="6045200"/>
          <p14:tracePt t="717787" x="3467100" y="6045200"/>
          <p14:tracePt t="717789" x="3448050" y="6045200"/>
          <p14:tracePt t="717804" x="3397250" y="6045200"/>
          <p14:tracePt t="717824" x="3327400" y="6045200"/>
          <p14:tracePt t="717840" x="3200400" y="6045200"/>
          <p14:tracePt t="717854" x="3054350" y="6045200"/>
          <p14:tracePt t="717874" x="2876550" y="6045200"/>
          <p14:tracePt t="717879" x="2794000" y="6045200"/>
          <p14:tracePt t="717888" x="2698750" y="6045200"/>
          <p14:tracePt t="717904" x="2508250" y="6045200"/>
          <p14:tracePt t="717920" x="2343150" y="6045200"/>
          <p14:tracePt t="717938" x="2178050" y="6045200"/>
          <p14:tracePt t="717942" x="2108200" y="6045200"/>
          <p14:tracePt t="717954" x="2044700" y="6045200"/>
          <p14:tracePt t="717971" x="1936750" y="6045200"/>
          <p14:tracePt t="717973" x="1892300" y="6045200"/>
          <p14:tracePt t="717987" x="1860550" y="6045200"/>
          <p14:tracePt t="718005" x="1809750" y="6045200"/>
          <p14:tracePt t="718020" x="1797050" y="6045200"/>
          <p14:tracePt t="718077" x="1790700" y="6045200"/>
          <p14:tracePt t="718087" x="1784350" y="6045200"/>
          <p14:tracePt t="718104" x="1752600" y="6045200"/>
          <p14:tracePt t="718123" x="1708150" y="6045200"/>
          <p14:tracePt t="718128" x="1682750" y="6045200"/>
          <p14:tracePt t="718137" x="1657350" y="6045200"/>
          <p14:tracePt t="718154" x="1606550" y="6045200"/>
          <p14:tracePt t="718170" x="1555750" y="6045200"/>
          <p14:tracePt t="718172" x="1536700" y="6045200"/>
          <p14:tracePt t="718189" x="1504950" y="6045200"/>
          <p14:tracePt t="718204" x="1498600" y="6045200"/>
          <p14:tracePt t="718263" x="1498600" y="6051550"/>
          <p14:tracePt t="718285" x="1498600" y="6057900"/>
          <p14:tracePt t="718304" x="1504950" y="6089650"/>
          <p14:tracePt t="718320" x="1524000" y="6140450"/>
          <p14:tracePt t="718337" x="1549400" y="6197600"/>
          <p14:tracePt t="718354" x="1587500" y="6242050"/>
          <p14:tracePt t="718373" x="1638300" y="6292850"/>
          <p14:tracePt t="718387" x="1644650" y="6305550"/>
          <p14:tracePt t="718407" x="1676400" y="6369050"/>
          <p14:tracePt t="718421" x="1695450" y="6407150"/>
          <p14:tracePt t="718439" x="1720850" y="6438900"/>
          <p14:tracePt t="718454" x="1727200" y="6464300"/>
          <p14:tracePt t="718471" x="1727200" y="6477000"/>
          <p14:tracePt t="718487" x="1727200" y="6489700"/>
          <p14:tracePt t="718504" x="1714500" y="6502400"/>
          <p14:tracePt t="718520" x="1682750" y="6508750"/>
          <p14:tracePt t="718537" x="1663700" y="6515100"/>
          <p14:tracePt t="718554" x="1651000" y="6515100"/>
          <p14:tracePt t="718572" x="1631950" y="6515100"/>
          <p14:tracePt t="718591" x="1606550" y="6515100"/>
          <p14:tracePt t="718623" x="1574800" y="6515100"/>
          <p14:tracePt t="718637" x="1555750" y="6496050"/>
          <p14:tracePt t="718654" x="1536700" y="6483350"/>
          <p14:tracePt t="718671" x="1511300" y="6470650"/>
          <p14:tracePt t="718689" x="1504950" y="6457950"/>
          <p14:tracePt t="718704" x="1485900" y="6426200"/>
          <p14:tracePt t="718720" x="1473200" y="6394450"/>
          <p14:tracePt t="718737" x="1460500" y="6356350"/>
          <p14:tracePt t="718754" x="1441450" y="6337300"/>
          <p14:tracePt t="718756" x="1441450" y="6330950"/>
          <p14:tracePt t="718787" x="1441450" y="6324600"/>
          <p14:tracePt t="718804" x="1441450" y="6299200"/>
          <p14:tracePt t="718820" x="1466850" y="6261100"/>
          <p14:tracePt t="718837" x="1492250" y="6242050"/>
          <p14:tracePt t="718854" x="1511300" y="6235700"/>
          <p14:tracePt t="718873" x="1536700" y="6223000"/>
          <p14:tracePt t="718887" x="1574800" y="6216650"/>
          <p14:tracePt t="718904" x="1612900" y="6210300"/>
          <p14:tracePt t="718920" x="1657350" y="6203950"/>
          <p14:tracePt t="718939" x="1701800" y="6203950"/>
          <p14:tracePt t="718941" x="1727200" y="6203950"/>
          <p14:tracePt t="718954" x="1746250" y="6203950"/>
          <p14:tracePt t="718970" x="1784350" y="6203950"/>
          <p14:tracePt t="718988" x="1816100" y="6203950"/>
          <p14:tracePt t="718991" x="1835150" y="6203950"/>
          <p14:tracePt t="719004" x="1854200" y="6203950"/>
          <p14:tracePt t="719021" x="1892300" y="6203950"/>
          <p14:tracePt t="719037" x="1898650" y="6203950"/>
          <p14:tracePt t="719054" x="1905000" y="6210300"/>
          <p14:tracePt t="719070" x="1911350" y="6235700"/>
          <p14:tracePt t="719087" x="1917700" y="6261100"/>
          <p14:tracePt t="719104" x="1924050" y="6286500"/>
          <p14:tracePt t="719122" x="1924050" y="6299200"/>
          <p14:tracePt t="719126" x="1924050" y="6311900"/>
          <p14:tracePt t="719137" x="1924050" y="6324600"/>
          <p14:tracePt t="719155" x="1898650" y="6362700"/>
          <p14:tracePt t="719171" x="1885950" y="6381750"/>
          <p14:tracePt t="719189" x="1841500" y="6419850"/>
          <p14:tracePt t="719204" x="1828800" y="6432550"/>
          <p14:tracePt t="719223" x="1797050" y="6451600"/>
          <p14:tracePt t="719238" x="1778000" y="6464300"/>
          <p14:tracePt t="719253" x="1752600" y="6470650"/>
          <p14:tracePt t="719272" x="1733550" y="6477000"/>
          <p14:tracePt t="719287" x="1708150" y="6477000"/>
          <p14:tracePt t="719304" x="1682750" y="6477000"/>
          <p14:tracePt t="719320" x="1657350" y="6477000"/>
          <p14:tracePt t="719326" x="1651000" y="6477000"/>
          <p14:tracePt t="719340" x="1644650" y="6477000"/>
          <p14:tracePt t="719356" x="1631950" y="6477000"/>
          <p14:tracePt t="719408" x="1631950" y="6464300"/>
          <p14:tracePt t="719421" x="1625600" y="6464300"/>
          <p14:tracePt t="719439" x="1619250" y="6457950"/>
          <p14:tracePt t="719456" x="1619250" y="6451600"/>
          <p14:tracePt t="719471" x="1625600" y="6445250"/>
          <p14:tracePt t="719487" x="1657350" y="6438900"/>
          <p14:tracePt t="719504" x="1708150" y="6432550"/>
          <p14:tracePt t="719520" x="1778000" y="6432550"/>
          <p14:tracePt t="719537" x="1854200" y="6432550"/>
          <p14:tracePt t="719555" x="1943100" y="6432550"/>
          <p14:tracePt t="719571" x="2044700" y="6426200"/>
          <p14:tracePt t="719588" x="2146300" y="6413500"/>
          <p14:tracePt t="719591" x="2184400" y="6413500"/>
          <p14:tracePt t="719604" x="2279650" y="6413500"/>
          <p14:tracePt t="719623" x="2355850" y="6407150"/>
          <p14:tracePt t="719637" x="2425700" y="6407150"/>
          <p14:tracePt t="719654" x="2476500" y="6407150"/>
          <p14:tracePt t="719670" x="2527300" y="6407150"/>
          <p14:tracePt t="719690" x="2584450" y="6407150"/>
          <p14:tracePt t="719695" x="2597150" y="6407150"/>
          <p14:tracePt t="719704" x="2609850" y="6407150"/>
          <p14:tracePt t="719721" x="2616200" y="6407150"/>
          <p14:tracePt t="719816" x="2597150" y="6400800"/>
          <p14:tracePt t="719820" x="2578100" y="6394450"/>
          <p14:tracePt t="719837" x="2533650" y="6381750"/>
          <p14:tracePt t="719858" x="2489200" y="6369050"/>
          <p14:tracePt t="719872" x="2457450" y="6369050"/>
          <p14:tracePt t="719887" x="2425700" y="6350000"/>
          <p14:tracePt t="719891" x="2413000" y="6350000"/>
          <p14:tracePt t="719904" x="2400300" y="6343650"/>
          <p14:tracePt t="719921" x="2387600" y="6330950"/>
          <p14:tracePt t="719929" x="2381250" y="6324600"/>
          <p14:tracePt t="719939" x="2381250" y="6311900"/>
          <p14:tracePt t="719953" x="2381250" y="6305550"/>
          <p14:tracePt t="719970" x="2381250" y="6280150"/>
          <p14:tracePt t="719973" x="2381250" y="6267450"/>
          <p14:tracePt t="719987" x="2381250" y="6254750"/>
          <p14:tracePt t="720004" x="2393950" y="6223000"/>
          <p14:tracePt t="720021" x="2406650" y="6197600"/>
          <p14:tracePt t="720037" x="2438400" y="6172200"/>
          <p14:tracePt t="720054" x="2463800" y="6159500"/>
          <p14:tracePt t="720070" x="2501900" y="6153150"/>
          <p14:tracePt t="720092" x="2533650" y="6153150"/>
          <p14:tracePt t="720104" x="2565400" y="6153150"/>
          <p14:tracePt t="720123" x="2590800" y="6153150"/>
          <p14:tracePt t="720137" x="2603500" y="6165850"/>
          <p14:tracePt t="720154" x="2628900" y="6197600"/>
          <p14:tracePt t="720170" x="2660650" y="6235700"/>
          <p14:tracePt t="720172" x="2667000" y="6248400"/>
          <p14:tracePt t="720189" x="2686050" y="6273800"/>
          <p14:tracePt t="720206" x="2686050" y="6286500"/>
          <p14:tracePt t="720221" x="2686050" y="6311900"/>
          <p14:tracePt t="720237" x="2673350" y="6337300"/>
          <p14:tracePt t="720254" x="2647950" y="6369050"/>
          <p14:tracePt t="720271" x="2628900" y="6388100"/>
          <p14:tracePt t="720288" x="2597150" y="6407150"/>
          <p14:tracePt t="720304" x="2540000" y="6419850"/>
          <p14:tracePt t="720320" x="2495550" y="6438900"/>
          <p14:tracePt t="720337" x="2463800" y="6445250"/>
          <p14:tracePt t="720354" x="2438400" y="6457950"/>
          <p14:tracePt t="720373" x="2419350" y="6457950"/>
          <p14:tracePt t="720390" x="2406650" y="6457950"/>
          <p14:tracePt t="720404" x="2400300" y="6457950"/>
          <p14:tracePt t="720420" x="2393950" y="6457950"/>
          <p14:tracePt t="720439" x="2381250" y="6445250"/>
          <p14:tracePt t="720456" x="2362200" y="6426200"/>
          <p14:tracePt t="720470" x="2330450" y="6400800"/>
          <p14:tracePt t="720487" x="2305050" y="6369050"/>
          <p14:tracePt t="720503" x="2286000" y="6337300"/>
          <p14:tracePt t="720521" x="2266950" y="6311900"/>
          <p14:tracePt t="720554" x="2273300" y="6305550"/>
          <p14:tracePt t="720570" x="2279650" y="6286500"/>
          <p14:tracePt t="720575" x="2286000" y="6273800"/>
          <p14:tracePt t="720588" x="2292350" y="6254750"/>
          <p14:tracePt t="720604" x="2336800" y="6229350"/>
          <p14:tracePt t="720623" x="2387600" y="6216650"/>
          <p14:tracePt t="720637" x="2432050" y="6197600"/>
          <p14:tracePt t="720655" x="2489200" y="6197600"/>
          <p14:tracePt t="720670" x="2540000" y="6197600"/>
          <p14:tracePt t="720691" x="2597150" y="6197600"/>
          <p14:tracePt t="720704" x="2647950" y="6197600"/>
          <p14:tracePt t="720720" x="2705100" y="6197600"/>
          <p14:tracePt t="720737" x="2736850" y="6210300"/>
          <p14:tracePt t="720754" x="2755900" y="6223000"/>
          <p14:tracePt t="720756" x="2768600" y="6235700"/>
          <p14:tracePt t="720787" x="2768600" y="6242050"/>
          <p14:tracePt t="720804" x="2768600" y="6261100"/>
          <p14:tracePt t="720820" x="2755900" y="6292850"/>
          <p14:tracePt t="720842" x="2730500" y="6311900"/>
          <p14:tracePt t="720844" x="2717800" y="6324600"/>
          <p14:tracePt t="720855" x="2698750" y="6330950"/>
          <p14:tracePt t="720874" x="2667000" y="6343650"/>
          <p14:tracePt t="720884" x="2641600" y="6350000"/>
          <p14:tracePt t="720890" x="2616200" y="6350000"/>
          <p14:tracePt t="720897" x="2609850" y="6356350"/>
          <p14:tracePt t="720906" x="2590800" y="6362700"/>
          <p14:tracePt t="720920" x="2559050" y="6362700"/>
          <p14:tracePt t="720940" x="2520950" y="6362700"/>
          <p14:tracePt t="720946" x="2501900" y="6362700"/>
          <p14:tracePt t="720954" x="2482850" y="6362700"/>
          <p14:tracePt t="720970" x="2444750" y="6362700"/>
          <p14:tracePt t="720987" x="2419350" y="6362700"/>
          <p14:tracePt t="720989" x="2413000" y="6362700"/>
          <p14:tracePt t="721004" x="2406650" y="6362700"/>
          <p14:tracePt t="721020" x="2387600" y="6362700"/>
          <p14:tracePt t="721037" x="2374900" y="6343650"/>
          <p14:tracePt t="721054" x="2362200" y="6305550"/>
          <p14:tracePt t="721070" x="2362200" y="6273800"/>
          <p14:tracePt t="721076" x="2362200" y="6267450"/>
          <p14:tracePt t="721087" x="2362200" y="6254750"/>
          <p14:tracePt t="721104" x="2362200" y="6235700"/>
          <p14:tracePt t="721124" x="2387600" y="6203950"/>
          <p14:tracePt t="721139" x="2432050" y="6165850"/>
          <p14:tracePt t="721154" x="2489200" y="6134100"/>
          <p14:tracePt t="721170" x="2533650" y="6127750"/>
          <p14:tracePt t="721172" x="2546350" y="6127750"/>
          <p14:tracePt t="721190" x="2565400" y="6127750"/>
          <p14:tracePt t="721204" x="2578100" y="6127750"/>
          <p14:tracePt t="721220" x="2584450" y="6127750"/>
          <p14:tracePt t="721237" x="2590800" y="6134100"/>
          <p14:tracePt t="721269" x="2590800" y="6140450"/>
          <p14:tracePt t="721288" x="2590800" y="6146800"/>
          <p14:tracePt t="721304" x="2590800" y="6159500"/>
          <p14:tracePt t="723397" x="2578100" y="6159500"/>
          <p14:tracePt t="723405" x="2565400" y="6159500"/>
          <p14:tracePt t="723420" x="2533650" y="6140450"/>
          <p14:tracePt t="723440" x="2514600" y="6121400"/>
          <p14:tracePt t="723454" x="2508250" y="6108700"/>
          <p14:tracePt t="723470" x="2501900" y="6089650"/>
          <p14:tracePt t="723487" x="2501900" y="6064250"/>
          <p14:tracePt t="723504" x="2501900" y="6045200"/>
          <p14:tracePt t="723520" x="2540000" y="6038850"/>
          <p14:tracePt t="723537" x="2584450" y="6032500"/>
          <p14:tracePt t="723554" x="2628900" y="6032500"/>
          <p14:tracePt t="723570" x="2673350" y="6019800"/>
          <p14:tracePt t="723573" x="2692400" y="6019800"/>
          <p14:tracePt t="723590" x="2717800" y="6019800"/>
          <p14:tracePt t="723608" x="2736850" y="6019800"/>
          <p14:tracePt t="723622" x="2749550" y="6019800"/>
          <p14:tracePt t="723637" x="2781300" y="6051550"/>
          <p14:tracePt t="723656" x="2800350" y="6083300"/>
          <p14:tracePt t="723671" x="2806700" y="6108700"/>
          <p14:tracePt t="723690" x="2806700" y="6140450"/>
          <p14:tracePt t="723704" x="2806700" y="6178550"/>
          <p14:tracePt t="723724" x="2813050" y="6210300"/>
          <p14:tracePt t="723737" x="2813050" y="6242050"/>
          <p14:tracePt t="723754" x="2800350" y="6267450"/>
          <p14:tracePt t="723771" x="2774950" y="6305550"/>
          <p14:tracePt t="723787" x="2736850" y="6343650"/>
          <p14:tracePt t="723789" x="2705100" y="6369050"/>
          <p14:tracePt t="723804" x="2679700" y="6388100"/>
          <p14:tracePt t="723820" x="2590800" y="6419850"/>
          <p14:tracePt t="723842" x="2552700" y="6432550"/>
          <p14:tracePt t="723854" x="2514600" y="6451600"/>
          <p14:tracePt t="723872" x="2489200" y="6451600"/>
          <p14:tracePt t="723890" x="2457450" y="6451600"/>
          <p14:tracePt t="723904" x="2425700" y="6451600"/>
          <p14:tracePt t="723924" x="2393950" y="6432550"/>
          <p14:tracePt t="723939" x="2387600" y="6432550"/>
          <p14:tracePt t="723971" x="2368550" y="6413500"/>
          <p14:tracePt t="723987" x="2355850" y="6400800"/>
          <p14:tracePt t="723988" x="2349500" y="6388100"/>
          <p14:tracePt t="724004" x="2324100" y="6362700"/>
          <p14:tracePt t="724021" x="2311400" y="6343650"/>
          <p14:tracePt t="724037" x="2305050" y="6305550"/>
          <p14:tracePt t="724054" x="2305050" y="6261100"/>
          <p14:tracePt t="724070" x="2336800" y="6223000"/>
          <p14:tracePt t="724087" x="2381250" y="6184900"/>
          <p14:tracePt t="724104" x="2432050" y="6153150"/>
          <p14:tracePt t="724108" x="2451100" y="6140450"/>
          <p14:tracePt t="724122" x="2470150" y="6140450"/>
          <p14:tracePt t="724130" x="2482850" y="6140450"/>
          <p14:tracePt t="724131" x="2489200" y="6140450"/>
          <p14:tracePt t="724154" x="2533650" y="6140450"/>
          <p14:tracePt t="724171" x="2584450" y="6140450"/>
          <p14:tracePt t="724173" x="2609850" y="6140450"/>
          <p14:tracePt t="724189" x="2660650" y="6159500"/>
          <p14:tracePt t="724205" x="2679700" y="6165850"/>
          <p14:tracePt t="724220" x="2698750" y="6172200"/>
          <p14:tracePt t="724237" x="2705100" y="6178550"/>
          <p14:tracePt t="724254" x="2711450" y="6197600"/>
          <p14:tracePt t="724270" x="2711450" y="6229350"/>
          <p14:tracePt t="724287" x="2711450" y="6280150"/>
          <p14:tracePt t="724304" x="2711450" y="6324600"/>
          <p14:tracePt t="724309" x="2711450" y="6330950"/>
          <p14:tracePt t="724320" x="2705100" y="6343650"/>
          <p14:tracePt t="724337" x="2692400" y="6362700"/>
          <p14:tracePt t="724359" x="2660650" y="6400800"/>
          <p14:tracePt t="724373" x="2641600" y="6419850"/>
          <p14:tracePt t="724387" x="2584450" y="6445250"/>
          <p14:tracePt t="724404" x="2457450" y="6464300"/>
          <p14:tracePt t="724422" x="2362200" y="6464300"/>
          <p14:tracePt t="724439" x="2260600" y="6464300"/>
          <p14:tracePt t="724454" x="2152650" y="6464300"/>
          <p14:tracePt t="724470" x="2070100" y="6464300"/>
          <p14:tracePt t="724487" x="2012950" y="6470650"/>
          <p14:tracePt t="724504" x="1974850" y="6470650"/>
          <p14:tracePt t="724520" x="1955800" y="6470650"/>
          <p14:tracePt t="724537" x="1949450" y="6464300"/>
          <p14:tracePt t="724573" x="1943100" y="6464300"/>
          <p14:tracePt t="724591" x="1924050" y="6457950"/>
          <p14:tracePt t="724603" x="1917700" y="6457950"/>
          <p14:tracePt t="724621" x="1873250" y="6451600"/>
          <p14:tracePt t="724637" x="1847850" y="6451600"/>
          <p14:tracePt t="724654" x="1816100" y="6438900"/>
          <p14:tracePt t="724671" x="1790700" y="6432550"/>
          <p14:tracePt t="724690" x="1765300" y="6413500"/>
          <p14:tracePt t="724702" x="1752600" y="6407150"/>
          <p14:tracePt t="724708" x="1752600" y="6400800"/>
          <p14:tracePt t="724720" x="1746250" y="6394450"/>
          <p14:tracePt t="724737" x="1739900" y="6362700"/>
          <p14:tracePt t="724754" x="1733550" y="6324600"/>
          <p14:tracePt t="724771" x="1733550" y="6299200"/>
          <p14:tracePt t="724775" x="1739900" y="6286500"/>
          <p14:tracePt t="724787" x="1746250" y="6273800"/>
          <p14:tracePt t="724790" x="1758950" y="6267450"/>
          <p14:tracePt t="724804" x="1771650" y="6254750"/>
          <p14:tracePt t="724811" x="1797050" y="6248400"/>
          <p14:tracePt t="724816" x="1816100" y="6248400"/>
          <p14:tracePt t="724826" x="1841500" y="6235700"/>
          <p14:tracePt t="724837" x="1892300" y="6223000"/>
          <p14:tracePt t="724854" x="1955800" y="6223000"/>
          <p14:tracePt t="724873" x="2025650" y="6223000"/>
          <p14:tracePt t="724887" x="2076450" y="6223000"/>
          <p14:tracePt t="724904" x="2108200" y="6223000"/>
          <p14:tracePt t="724920" x="2127250" y="6223000"/>
          <p14:tracePt t="724939" x="2133600" y="6229350"/>
          <p14:tracePt t="724943" x="2139950" y="6235700"/>
          <p14:tracePt t="724954" x="2139950" y="6248400"/>
          <p14:tracePt t="724970" x="2146300" y="6280150"/>
          <p14:tracePt t="724987" x="2146300" y="6311900"/>
          <p14:tracePt t="724991" x="2146300" y="6324600"/>
          <p14:tracePt t="725004" x="2146300" y="6337300"/>
          <p14:tracePt t="725020" x="2146300" y="6400800"/>
          <p14:tracePt t="725037" x="2133600" y="6438900"/>
          <p14:tracePt t="725054" x="2114550" y="6470650"/>
          <p14:tracePt t="725070" x="2089150" y="6489700"/>
          <p14:tracePt t="725087" x="2063750" y="6502400"/>
          <p14:tracePt t="725108" x="2044700" y="6502400"/>
          <p14:tracePt t="725123" x="2019300" y="6502400"/>
          <p14:tracePt t="725137" x="2000250" y="6502400"/>
          <p14:tracePt t="725154" x="1974850" y="6483350"/>
          <p14:tracePt t="725171" x="1968500" y="6464300"/>
          <p14:tracePt t="725173" x="1968500" y="6451600"/>
          <p14:tracePt t="725190" x="1981200" y="6438900"/>
          <p14:tracePt t="725204" x="2012950" y="6426200"/>
          <p14:tracePt t="725220" x="2057400" y="6407150"/>
          <p14:tracePt t="725237" x="2133600" y="6381750"/>
          <p14:tracePt t="725254" x="2241550" y="6369050"/>
          <p14:tracePt t="725270" x="2355850" y="6369050"/>
          <p14:tracePt t="725287" x="2470150" y="6369050"/>
          <p14:tracePt t="725304" x="2578100" y="6369050"/>
          <p14:tracePt t="725320" x="2679700" y="6369050"/>
          <p14:tracePt t="725340" x="2768600" y="6369050"/>
          <p14:tracePt t="725354" x="2819400" y="6369050"/>
          <p14:tracePt t="725373" x="2844800" y="6375400"/>
          <p14:tracePt t="725404" x="2844800" y="6381750"/>
          <p14:tracePt t="725420" x="2844800" y="6394450"/>
          <p14:tracePt t="725439" x="2844800" y="6400800"/>
          <p14:tracePt t="725454" x="2832100" y="6407150"/>
          <p14:tracePt t="725470" x="2806700" y="6413500"/>
          <p14:tracePt t="725487" x="2768600" y="6413500"/>
          <p14:tracePt t="725504" x="2717800" y="6413500"/>
          <p14:tracePt t="725520" x="2667000" y="6413500"/>
          <p14:tracePt t="725537" x="2616200" y="6407150"/>
          <p14:tracePt t="725554" x="2584450" y="6388100"/>
          <p14:tracePt t="725570" x="2571750" y="6362700"/>
          <p14:tracePt t="725578" x="2565400" y="6343650"/>
          <p14:tracePt t="725587" x="2565400" y="6324600"/>
          <p14:tracePt t="725604" x="2565400" y="6299200"/>
          <p14:tracePt t="725622" x="2590800" y="6261100"/>
          <p14:tracePt t="725638" x="2647950" y="6235700"/>
          <p14:tracePt t="725654" x="2711450" y="6210300"/>
          <p14:tracePt t="725671" x="2787650" y="6197600"/>
          <p14:tracePt t="725689" x="2844800" y="6191250"/>
          <p14:tracePt t="725704" x="2889250" y="6197600"/>
          <p14:tracePt t="725721" x="2908300" y="6203950"/>
          <p14:tracePt t="725737" x="2927350" y="6223000"/>
          <p14:tracePt t="725754" x="2927350" y="6242050"/>
          <p14:tracePt t="725756" x="2927350" y="6254750"/>
          <p14:tracePt t="725770" x="2927350" y="6267450"/>
          <p14:tracePt t="725787" x="2914650" y="6292850"/>
          <p14:tracePt t="725804" x="2851150" y="6337300"/>
          <p14:tracePt t="725820" x="2768600" y="6362700"/>
          <p14:tracePt t="725837" x="2667000" y="6388100"/>
          <p14:tracePt t="725858" x="2559050" y="6394450"/>
          <p14:tracePt t="725873" x="2470150" y="6419850"/>
          <p14:tracePt t="725880" x="2425700" y="6432550"/>
          <p14:tracePt t="725888" x="2381250" y="6432550"/>
          <p14:tracePt t="725904" x="2317750" y="6432550"/>
          <p14:tracePt t="725921" x="2260600" y="6438900"/>
          <p14:tracePt t="725926" x="2235200" y="6438900"/>
          <p14:tracePt t="725939" x="2216150" y="6438900"/>
          <p14:tracePt t="725954" x="2184400" y="6438900"/>
          <p14:tracePt t="725970" x="2178050" y="6438900"/>
          <p14:tracePt t="726004" x="2165350" y="6438900"/>
          <p14:tracePt t="726020" x="2152650" y="6438900"/>
          <p14:tracePt t="726037" x="2146300" y="6438900"/>
          <p14:tracePt t="726054" x="2127250" y="6438900"/>
          <p14:tracePt t="726062" x="2114550" y="6438900"/>
          <p14:tracePt t="726070" x="2108200" y="6438900"/>
          <p14:tracePt t="726090" x="2095500" y="6432550"/>
          <p14:tracePt t="726106" x="2082800" y="6426200"/>
          <p14:tracePt t="726108" x="2076450" y="6419850"/>
          <p14:tracePt t="726137" x="2076450" y="6413500"/>
          <p14:tracePt t="726156" x="2076450" y="6400800"/>
          <p14:tracePt t="726170" x="2070100" y="6381750"/>
          <p14:tracePt t="726189" x="2063750" y="6356350"/>
          <p14:tracePt t="726204" x="2063750" y="6350000"/>
          <p14:tracePt t="726224" x="2070100" y="6350000"/>
          <p14:tracePt t="726237" x="2089150" y="6337300"/>
          <p14:tracePt t="726254" x="2127250" y="6318250"/>
          <p14:tracePt t="726271" x="2178050" y="6292850"/>
          <p14:tracePt t="726287" x="2216150" y="6280150"/>
          <p14:tracePt t="726304" x="2273300" y="6273800"/>
          <p14:tracePt t="726322" x="2336800" y="6273800"/>
          <p14:tracePt t="726325" x="2374900" y="6273800"/>
          <p14:tracePt t="726337" x="2413000" y="6273800"/>
          <p14:tracePt t="726354" x="2476500" y="6273800"/>
          <p14:tracePt t="726373" x="2540000" y="6273800"/>
          <p14:tracePt t="726378" x="2565400" y="6273800"/>
          <p14:tracePt t="726390" x="2603500" y="6280150"/>
          <p14:tracePt t="726404" x="2628900" y="6292850"/>
          <p14:tracePt t="726421" x="2635250" y="6292850"/>
          <p14:tracePt t="726516" x="2635250" y="6280150"/>
          <p14:tracePt t="726524" x="2635250" y="6248400"/>
          <p14:tracePt t="726537" x="2647950" y="6223000"/>
          <p14:tracePt t="726554" x="2660650" y="6178550"/>
          <p14:tracePt t="726570" x="2667000" y="6165850"/>
          <p14:tracePt t="726607" x="2673350" y="6165850"/>
          <p14:tracePt t="726623" x="2686050" y="6165850"/>
          <p14:tracePt t="726637" x="2711450" y="6165850"/>
          <p14:tracePt t="726655" x="2736850" y="6165850"/>
          <p14:tracePt t="726671" x="2755900" y="6178550"/>
          <p14:tracePt t="726690" x="2768600" y="6191250"/>
          <p14:tracePt t="726697" x="2774950" y="6197600"/>
          <p14:tracePt t="726700" x="2774950" y="6210300"/>
          <p14:tracePt t="726708" x="2768600" y="6223000"/>
          <p14:tracePt t="726720" x="2743200" y="6229350"/>
          <p14:tracePt t="726737" x="2692400" y="6254750"/>
          <p14:tracePt t="726754" x="2654300" y="6261100"/>
          <p14:tracePt t="726771" x="2622550" y="6273800"/>
          <p14:tracePt t="726787" x="2597150" y="6273800"/>
          <p14:tracePt t="726789" x="2590800" y="6273800"/>
          <p14:tracePt t="726853" x="2597150" y="6273800"/>
          <p14:tracePt t="726862" x="2609850" y="6273800"/>
          <p14:tracePt t="726875" x="2616200" y="6273800"/>
          <p14:tracePt t="726887" x="2635250" y="6273800"/>
          <p14:tracePt t="726904" x="2660650" y="6286500"/>
          <p14:tracePt t="726923" x="2686050" y="6286500"/>
          <p14:tracePt t="726940" x="2692400" y="6286500"/>
          <p14:tracePt t="726954" x="2698750" y="6286500"/>
          <p14:tracePt t="727005" x="2705100" y="6286500"/>
          <p14:tracePt t="727068" x="2705100" y="6292850"/>
          <p14:tracePt t="727100" x="2711450" y="6292850"/>
          <p14:tracePt t="727326" x="2711450" y="6286500"/>
          <p14:tracePt t="728037" x="2698750" y="6273800"/>
          <p14:tracePt t="728047" x="2679700" y="6261100"/>
          <p14:tracePt t="728054" x="2654300" y="6254750"/>
          <p14:tracePt t="728070" x="2597150" y="6242050"/>
          <p14:tracePt t="728088" x="2540000" y="6235700"/>
          <p14:tracePt t="728107" x="2476500" y="6229350"/>
          <p14:tracePt t="728122" x="2413000" y="6229350"/>
          <p14:tracePt t="728129" x="2381250" y="6223000"/>
          <p14:tracePt t="728137" x="2336800" y="6210300"/>
          <p14:tracePt t="728154" x="2260600" y="6197600"/>
          <p14:tracePt t="728175" x="2184400" y="6191250"/>
          <p14:tracePt t="728189" x="2152650" y="6191250"/>
          <p14:tracePt t="728204" x="2127250" y="6191250"/>
          <p14:tracePt t="728221" x="2114550" y="6191250"/>
          <p14:tracePt t="728237" x="2108200" y="6184900"/>
          <p14:tracePt t="728254" x="2101850" y="6184900"/>
          <p14:tracePt t="728270" x="2076450" y="6178550"/>
          <p14:tracePt t="728287" x="2057400" y="6172200"/>
          <p14:tracePt t="728304" x="2032000" y="6165850"/>
          <p14:tracePt t="728312" x="2019300" y="6165850"/>
          <p14:tracePt t="728320" x="2000250" y="6165850"/>
          <p14:tracePt t="728340" x="1974850" y="6165850"/>
          <p14:tracePt t="728354" x="1962150" y="6159500"/>
          <p14:tracePt t="728375" x="1924050" y="6146800"/>
          <p14:tracePt t="728387" x="1905000" y="6146800"/>
          <p14:tracePt t="728404" x="1879600" y="6140450"/>
          <p14:tracePt t="728421" x="1873250" y="6140450"/>
          <p14:tracePt t="728439" x="1866900" y="6140450"/>
          <p14:tracePt t="729891" x="1860550" y="6140450"/>
          <p14:tracePt t="729897" x="1835150" y="6140450"/>
          <p14:tracePt t="729904" x="1797050" y="6140450"/>
          <p14:tracePt t="729921" x="1714500" y="6140450"/>
          <p14:tracePt t="729939" x="1619250" y="6140450"/>
          <p14:tracePt t="729954" x="1530350" y="6121400"/>
          <p14:tracePt t="729970" x="1473200" y="6115050"/>
          <p14:tracePt t="729987" x="1435100" y="6108700"/>
          <p14:tracePt t="729989" x="1422400" y="6108700"/>
          <p14:tracePt t="730004" x="1403350" y="6108700"/>
          <p14:tracePt t="730078" x="1403350" y="6102350"/>
          <p14:tracePt t="730085" x="1397000" y="6089650"/>
          <p14:tracePt t="730092" x="1390650" y="6083300"/>
          <p14:tracePt t="730104" x="1384300" y="6076950"/>
          <p14:tracePt t="730389" x="1384300" y="6070600"/>
          <p14:tracePt t="730398" x="1384300" y="6064250"/>
          <p14:tracePt t="730406" x="1403350" y="6057900"/>
          <p14:tracePt t="730420" x="1447800" y="6045200"/>
          <p14:tracePt t="730440" x="1492250" y="6038850"/>
          <p14:tracePt t="730454" x="1549400" y="6038850"/>
          <p14:tracePt t="730470" x="1606550" y="6038850"/>
          <p14:tracePt t="730493" x="1682750" y="6038850"/>
          <p14:tracePt t="730505" x="1701800" y="6038850"/>
          <p14:tracePt t="730521" x="1714500" y="6032500"/>
          <p14:tracePt t="730574" x="1708150" y="6032500"/>
          <p14:tracePt t="730591" x="1708150" y="6026150"/>
          <p14:tracePt t="730623" x="1701800" y="6019800"/>
          <p14:tracePt t="730638" x="1695450" y="6019800"/>
          <p14:tracePt t="730654" x="1676400" y="6007100"/>
          <p14:tracePt t="730920" x="1695450" y="6007100"/>
          <p14:tracePt t="730926" x="1701800" y="6007100"/>
          <p14:tracePt t="730939" x="1720850" y="6007100"/>
          <p14:tracePt t="730954" x="1752600" y="6007100"/>
          <p14:tracePt t="730971" x="1797050" y="6019800"/>
          <p14:tracePt t="730988" x="1860550" y="6026150"/>
          <p14:tracePt t="730992" x="1905000" y="6026150"/>
          <p14:tracePt t="731005" x="1981200" y="6026150"/>
          <p14:tracePt t="731021" x="2070100" y="6026150"/>
          <p14:tracePt t="731037" x="2152650" y="6026150"/>
          <p14:tracePt t="731054" x="2216150" y="6026150"/>
          <p14:tracePt t="731070" x="2273300" y="6026150"/>
          <p14:tracePt t="731087" x="2330450" y="6026150"/>
          <p14:tracePt t="731109" x="2381250" y="6032500"/>
          <p14:tracePt t="731122" x="2432050" y="6032500"/>
          <p14:tracePt t="731128" x="2451100" y="6032500"/>
          <p14:tracePt t="731137" x="2463800" y="6032500"/>
          <p14:tracePt t="731155" x="2489200" y="6032500"/>
          <p14:tracePt t="731171" x="2508250" y="6032500"/>
          <p14:tracePt t="731188" x="2559050" y="6032500"/>
          <p14:tracePt t="731204" x="2584450" y="6032500"/>
          <p14:tracePt t="731221" x="2616200" y="6032500"/>
          <p14:tracePt t="731237" x="2641600" y="6032500"/>
          <p14:tracePt t="731254" x="2647950" y="6032500"/>
          <p14:tracePt t="731316" x="2654300" y="6032500"/>
          <p14:tracePt t="731324" x="2660650" y="6032500"/>
          <p14:tracePt t="731334" x="2673350" y="6032500"/>
          <p14:tracePt t="731343" x="2679700" y="6032500"/>
          <p14:tracePt t="731354" x="2686050" y="6032500"/>
          <p14:tracePt t="731374" x="2692400" y="6032500"/>
          <p14:tracePt t="731509" x="2705100" y="6032500"/>
          <p14:tracePt t="731517" x="2724150" y="6032500"/>
          <p14:tracePt t="731525" x="2743200" y="6032500"/>
          <p14:tracePt t="731537" x="2755900" y="6032500"/>
          <p14:tracePt t="731554" x="2781300" y="6032500"/>
          <p14:tracePt t="731564" x="2794000" y="6032500"/>
          <p14:tracePt t="731568" x="2806700" y="6032500"/>
          <p14:tracePt t="731575" x="2819400" y="6032500"/>
          <p14:tracePt t="731587" x="2832100" y="6032500"/>
          <p14:tracePt t="731604" x="2844800" y="6032500"/>
          <p14:tracePt t="731873" x="2838450" y="6032500"/>
          <p14:tracePt t="731881" x="2832100" y="6032500"/>
          <p14:tracePt t="731889" x="2825750" y="6032500"/>
          <p14:tracePt t="731905" x="2806700" y="6032500"/>
          <p14:tracePt t="731921" x="2787650" y="6032500"/>
          <p14:tracePt t="731938" x="2743200" y="6032500"/>
          <p14:tracePt t="731954" x="2679700" y="6032500"/>
          <p14:tracePt t="731971" x="2597150" y="6032500"/>
          <p14:tracePt t="731988" x="2495550" y="6032500"/>
          <p14:tracePt t="731991" x="2438400" y="6032500"/>
          <p14:tracePt t="732005" x="2343150" y="6032500"/>
          <p14:tracePt t="732021" x="2254250" y="6032500"/>
          <p14:tracePt t="732037" x="2178050" y="6032500"/>
          <p14:tracePt t="732054" x="2120900" y="6032500"/>
          <p14:tracePt t="732070" x="2089150" y="6032500"/>
          <p14:tracePt t="732076" x="2070100" y="6032500"/>
          <p14:tracePt t="732091" x="2057400" y="6032500"/>
          <p14:tracePt t="732094" x="2044700" y="6032500"/>
          <p14:tracePt t="732104" x="2032000" y="6032500"/>
          <p14:tracePt t="732123" x="1993900" y="6032500"/>
          <p14:tracePt t="732137" x="1936750" y="6032500"/>
          <p14:tracePt t="732154" x="1860550" y="6032500"/>
          <p14:tracePt t="732171" x="1771650" y="6032500"/>
          <p14:tracePt t="732174" x="1727200" y="6032500"/>
          <p14:tracePt t="732189" x="1651000" y="6032500"/>
          <p14:tracePt t="732204" x="1619250" y="6032500"/>
          <p14:tracePt t="732221" x="1549400" y="6032500"/>
          <p14:tracePt t="732237" x="1536700" y="6032500"/>
          <p14:tracePt t="732506" x="1536700" y="6038850"/>
          <p14:tracePt t="732513" x="1549400" y="6038850"/>
          <p14:tracePt t="732521" x="1568450" y="6038850"/>
          <p14:tracePt t="732537" x="1619250" y="6038850"/>
          <p14:tracePt t="732554" x="1682750" y="6038850"/>
          <p14:tracePt t="732570" x="1771650" y="6045200"/>
          <p14:tracePt t="732591" x="1911350" y="6064250"/>
          <p14:tracePt t="732608" x="2006600" y="6064250"/>
          <p14:tracePt t="732623" x="2108200" y="6064250"/>
          <p14:tracePt t="732640" x="2203450" y="6064250"/>
          <p14:tracePt t="732655" x="2292350" y="6064250"/>
          <p14:tracePt t="732671" x="2368550" y="6064250"/>
          <p14:tracePt t="732690" x="2432050" y="6064250"/>
          <p14:tracePt t="732694" x="2463800" y="6064250"/>
          <p14:tracePt t="732704" x="2482850" y="6064250"/>
          <p14:tracePt t="732721" x="2527300" y="6064250"/>
          <p14:tracePt t="732737" x="2546350" y="6064250"/>
          <p14:tracePt t="732754" x="2552700" y="6064250"/>
          <p14:tracePt t="732787" x="2559050" y="6064250"/>
          <p14:tracePt t="732804" x="2565400" y="6064250"/>
          <p14:tracePt t="732821" x="2603500" y="6064250"/>
          <p14:tracePt t="732842" x="2628900" y="6064250"/>
          <p14:tracePt t="732854" x="2660650" y="6064250"/>
          <p14:tracePt t="732872" x="2686050" y="6064250"/>
          <p14:tracePt t="732888" x="2698750" y="6064250"/>
          <p14:tracePt t="732957" x="2686050" y="6064250"/>
          <p14:tracePt t="732965" x="2673350" y="6064250"/>
          <p14:tracePt t="732973" x="2667000" y="6064250"/>
          <p14:tracePt t="732987" x="2660650" y="6064250"/>
          <p14:tracePt t="733004" x="2616200" y="6064250"/>
          <p14:tracePt t="733021" x="2546350" y="6064250"/>
          <p14:tracePt t="733037" x="2463800" y="6064250"/>
          <p14:tracePt t="733054" x="2374900" y="6064250"/>
          <p14:tracePt t="733071" x="2292350" y="6064250"/>
          <p14:tracePt t="733087" x="2222500" y="6064250"/>
          <p14:tracePt t="733104" x="2159000" y="6064250"/>
          <p14:tracePt t="733124" x="2101850" y="6064250"/>
          <p14:tracePt t="733137" x="2057400" y="6064250"/>
          <p14:tracePt t="733154" x="2032000" y="6064250"/>
          <p14:tracePt t="733170" x="2006600" y="6064250"/>
          <p14:tracePt t="733189" x="1962150" y="6064250"/>
          <p14:tracePt t="733205" x="1930400" y="6064250"/>
          <p14:tracePt t="733221" x="1911350" y="6064250"/>
          <p14:tracePt t="733237" x="1873250" y="6064250"/>
          <p14:tracePt t="733254" x="1822450" y="6064250"/>
          <p14:tracePt t="733270" x="1790700" y="6064250"/>
          <p14:tracePt t="733287" x="1765300" y="6064250"/>
          <p14:tracePt t="733304" x="1758950" y="6064250"/>
          <p14:tracePt t="733378" x="1746250" y="6064250"/>
          <p14:tracePt t="733382" x="1733550" y="6064250"/>
          <p14:tracePt t="733389" x="1714500" y="6064250"/>
          <p14:tracePt t="733404" x="1682750" y="6064250"/>
          <p14:tracePt t="733421" x="1657350" y="6064250"/>
          <p14:tracePt t="733439" x="1638300" y="6064250"/>
          <p14:tracePt t="733454" x="1631950" y="6064250"/>
          <p14:tracePt t="733470" x="1625600" y="6064250"/>
          <p14:tracePt t="733629" x="1631950" y="6064250"/>
          <p14:tracePt t="733645" x="1638300" y="6064250"/>
          <p14:tracePt t="733653" x="1651000" y="6064250"/>
          <p14:tracePt t="733671" x="1682750" y="6064250"/>
          <p14:tracePt t="733689" x="1720850" y="6064250"/>
          <p14:tracePt t="733704" x="1758950" y="6064250"/>
          <p14:tracePt t="733721" x="1816100" y="6064250"/>
          <p14:tracePt t="733737" x="1879600" y="6064250"/>
          <p14:tracePt t="733754" x="1981200" y="6064250"/>
          <p14:tracePt t="733756" x="2038350" y="6064250"/>
          <p14:tracePt t="733770" x="2095500" y="6064250"/>
          <p14:tracePt t="733787" x="2203450" y="6057900"/>
          <p14:tracePt t="733804" x="2362200" y="6057900"/>
          <p14:tracePt t="733822" x="2451100" y="6057900"/>
          <p14:tracePt t="733837" x="2514600" y="6057900"/>
          <p14:tracePt t="733854" x="2546350" y="6057900"/>
          <p14:tracePt t="733874" x="2552700" y="6057900"/>
          <p14:tracePt t="734269" x="2552700" y="6051550"/>
          <p14:tracePt t="735316" x="2565400" y="6051550"/>
          <p14:tracePt t="735326" x="2571750" y="6057900"/>
          <p14:tracePt t="735337" x="2578100" y="6070600"/>
          <p14:tracePt t="735355" x="2584450" y="6076950"/>
          <p14:tracePt t="735372" x="2590800" y="6083300"/>
          <p14:tracePt t="735440" x="2590800" y="6089650"/>
          <p14:tracePt t="735445" x="2590800" y="6096000"/>
          <p14:tracePt t="735454" x="2590800" y="6102350"/>
          <p14:tracePt t="735471" x="2597150" y="6108700"/>
          <p14:tracePt t="735487" x="2616200" y="6121400"/>
          <p14:tracePt t="735504" x="2622550" y="6121400"/>
          <p14:tracePt t="735521" x="2635250" y="6134100"/>
          <p14:tracePt t="735537" x="2641600" y="6159500"/>
          <p14:tracePt t="735554" x="2667000" y="6184900"/>
          <p14:tracePt t="735562" x="2673350" y="6191250"/>
          <p14:tracePt t="735566" x="2679700" y="6203950"/>
          <p14:tracePt t="735573" x="2686050" y="6216650"/>
          <p14:tracePt t="735589" x="2692400" y="6229350"/>
          <p14:tracePt t="735604" x="2692400" y="6254750"/>
          <p14:tracePt t="735622" x="2692400" y="6286500"/>
          <p14:tracePt t="735637" x="2692400" y="6318250"/>
          <p14:tracePt t="735654" x="2692400" y="6343650"/>
          <p14:tracePt t="735670" x="2692400" y="6350000"/>
          <p14:tracePt t="735690" x="2692400" y="6356350"/>
          <p14:tracePt t="735695" x="2692400" y="6362700"/>
          <p14:tracePt t="735721" x="2667000" y="6369050"/>
          <p14:tracePt t="735739" x="2641600" y="6381750"/>
          <p14:tracePt t="735755" x="2622550" y="6388100"/>
          <p14:tracePt t="735771" x="2603500" y="6388100"/>
          <p14:tracePt t="735788" x="2584450" y="6394450"/>
          <p14:tracePt t="735794" x="2571750" y="6394450"/>
          <p14:tracePt t="735804" x="2540000" y="6394450"/>
          <p14:tracePt t="735821" x="2508250" y="6394450"/>
          <p14:tracePt t="735842" x="2470150" y="6394450"/>
          <p14:tracePt t="735854" x="2425700" y="6394450"/>
          <p14:tracePt t="735874" x="2400300" y="6388100"/>
          <p14:tracePt t="735881" x="2387600" y="6381750"/>
          <p14:tracePt t="735889" x="2368550" y="6369050"/>
          <p14:tracePt t="735904" x="2343150" y="6343650"/>
          <p14:tracePt t="735921" x="2324100" y="6318250"/>
          <p14:tracePt t="735939" x="2305050" y="6286500"/>
          <p14:tracePt t="735954" x="2292350" y="6273800"/>
          <p14:tracePt t="735971" x="2286000" y="6261100"/>
          <p14:tracePt t="735972" x="2279650" y="6254750"/>
          <p14:tracePt t="735987" x="2279650" y="6248400"/>
          <p14:tracePt t="736004" x="2279650" y="6216650"/>
          <p14:tracePt t="736021" x="2279650" y="6191250"/>
          <p14:tracePt t="736037" x="2279650" y="6172200"/>
          <p14:tracePt t="736054" x="2286000" y="6146800"/>
          <p14:tracePt t="736070" x="2305050" y="6127750"/>
          <p14:tracePt t="736077" x="2317750" y="6127750"/>
          <p14:tracePt t="736090" x="2330450" y="6121400"/>
          <p14:tracePt t="736104" x="2368550" y="6108700"/>
          <p14:tracePt t="736124" x="2406650" y="6108700"/>
          <p14:tracePt t="736132" x="2425700" y="6108700"/>
          <p14:tracePt t="736141" x="2463800" y="6108700"/>
          <p14:tracePt t="736148" x="2489200" y="6108700"/>
          <p14:tracePt t="736157" x="2514600" y="6108700"/>
          <p14:tracePt t="736170" x="2540000" y="6108700"/>
          <p14:tracePt t="736189" x="2603500" y="6108700"/>
          <p14:tracePt t="736206" x="2628900" y="6108700"/>
          <p14:tracePt t="736221" x="2654300" y="6115050"/>
          <p14:tracePt t="736237" x="2679700" y="6140450"/>
          <p14:tracePt t="736254" x="2698750" y="6172200"/>
          <p14:tracePt t="736270" x="2724150" y="6210300"/>
          <p14:tracePt t="736287" x="2730500" y="6235700"/>
          <p14:tracePt t="736304" x="2736850" y="6267450"/>
          <p14:tracePt t="736320" x="2743200" y="6299200"/>
          <p14:tracePt t="736337" x="2743200" y="6337300"/>
          <p14:tracePt t="736358" x="2736850" y="6381750"/>
          <p14:tracePt t="736373" x="2717800" y="6407150"/>
          <p14:tracePt t="736388" x="2698750" y="6413500"/>
          <p14:tracePt t="736405" x="2647950" y="6438900"/>
          <p14:tracePt t="736421" x="2597150" y="6445250"/>
          <p14:tracePt t="736439" x="2559050" y="6457950"/>
          <p14:tracePt t="736454" x="2533650" y="6457950"/>
          <p14:tracePt t="736471" x="2514600" y="6457950"/>
          <p14:tracePt t="736488" x="2495550" y="6457950"/>
          <p14:tracePt t="736506" x="2470150" y="6457950"/>
          <p14:tracePt t="736521" x="2457450" y="6457950"/>
          <p14:tracePt t="736538" x="2438400" y="6438900"/>
          <p14:tracePt t="736554" x="2419350" y="6432550"/>
          <p14:tracePt t="736558" x="2406650" y="6426200"/>
          <p14:tracePt t="736572" x="2374900" y="6400800"/>
          <p14:tracePt t="736590" x="2349500" y="6375400"/>
          <p14:tracePt t="736604" x="2324100" y="6330950"/>
          <p14:tracePt t="736622" x="2311400" y="6299200"/>
          <p14:tracePt t="736637" x="2311400" y="6286500"/>
          <p14:tracePt t="736654" x="2311400" y="6267450"/>
          <p14:tracePt t="736671" x="2311400" y="6242050"/>
          <p14:tracePt t="736690" x="2311400" y="6223000"/>
          <p14:tracePt t="736694" x="2311400" y="6216650"/>
          <p14:tracePt t="736704" x="2311400" y="6203950"/>
          <p14:tracePt t="736721" x="2330450" y="6184900"/>
          <p14:tracePt t="736738" x="2343150" y="6159500"/>
          <p14:tracePt t="736754" x="2355850" y="6153150"/>
          <p14:tracePt t="736771" x="2362200" y="6140450"/>
          <p14:tracePt t="736788" x="2374900" y="6140450"/>
          <p14:tracePt t="736791" x="2374900" y="6134100"/>
          <p14:tracePt t="736804" x="2406650" y="6134100"/>
          <p14:tracePt t="736820" x="2438400" y="6134100"/>
          <p14:tracePt t="736838" x="2470150" y="6134100"/>
          <p14:tracePt t="736854" x="2508250" y="6134100"/>
          <p14:tracePt t="736873" x="2533650" y="6134100"/>
          <p14:tracePt t="736893" x="2565400" y="6134100"/>
          <p14:tracePt t="736904" x="2578100" y="6134100"/>
          <p14:tracePt t="736920" x="2609850" y="6134100"/>
          <p14:tracePt t="736941" x="2647950" y="6153150"/>
          <p14:tracePt t="736954" x="2679700" y="6178550"/>
          <p14:tracePt t="736971" x="2698750" y="6191250"/>
          <p14:tracePt t="736987" x="2717800" y="6203950"/>
          <p14:tracePt t="736989" x="2730500" y="6223000"/>
          <p14:tracePt t="737004" x="2736850" y="6242050"/>
          <p14:tracePt t="737021" x="2743200" y="6280150"/>
          <p14:tracePt t="737037" x="2743200" y="6324600"/>
          <p14:tracePt t="737054" x="2743200" y="6369050"/>
          <p14:tracePt t="737070" x="2730500" y="6407150"/>
          <p14:tracePt t="737087" x="2705100" y="6432550"/>
          <p14:tracePt t="737108" x="2679700" y="6457950"/>
          <p14:tracePt t="737124" x="2660650" y="6470650"/>
          <p14:tracePt t="737137" x="2641600" y="6483350"/>
          <p14:tracePt t="737154" x="2622550" y="6489700"/>
          <p14:tracePt t="737172" x="2590800" y="6502400"/>
          <p14:tracePt t="737189" x="2578100" y="6502400"/>
          <p14:tracePt t="737204" x="2559050" y="6502400"/>
          <p14:tracePt t="737220" x="2540000" y="6502400"/>
          <p14:tracePt t="737238" x="2501900" y="6502400"/>
          <p14:tracePt t="737254" x="2470150" y="6502400"/>
          <p14:tracePt t="737271" x="2425700" y="6496050"/>
          <p14:tracePt t="737287" x="2393950" y="6483350"/>
          <p14:tracePt t="737293" x="2387600" y="6483350"/>
          <p14:tracePt t="737304" x="2374900" y="6477000"/>
          <p14:tracePt t="737320" x="2368550" y="6470650"/>
          <p14:tracePt t="737342" x="2343150" y="6445250"/>
          <p14:tracePt t="737354" x="2336800" y="6426200"/>
          <p14:tracePt t="737372" x="2324100" y="6394450"/>
          <p14:tracePt t="737388" x="2311400" y="6369050"/>
          <p14:tracePt t="737404" x="2305050" y="6350000"/>
          <p14:tracePt t="737421" x="2292350" y="6330950"/>
          <p14:tracePt t="737439" x="2292350" y="6311900"/>
          <p14:tracePt t="737454" x="2286000" y="6286500"/>
          <p14:tracePt t="737471" x="2286000" y="6267450"/>
          <p14:tracePt t="737487" x="2286000" y="6248400"/>
          <p14:tracePt t="737504" x="2286000" y="6229350"/>
          <p14:tracePt t="737521" x="2286000" y="6210300"/>
          <p14:tracePt t="737537" x="2286000" y="6197600"/>
          <p14:tracePt t="737554" x="2286000" y="6178550"/>
          <p14:tracePt t="737570" x="2298700" y="6159500"/>
          <p14:tracePt t="737572" x="2311400" y="6153150"/>
          <p14:tracePt t="737588" x="2330450" y="6140450"/>
          <p14:tracePt t="737604" x="2387600" y="6121400"/>
          <p14:tracePt t="737624" x="2425700" y="6108700"/>
          <p14:tracePt t="737637" x="2463800" y="6108700"/>
          <p14:tracePt t="737654" x="2501900" y="6108700"/>
          <p14:tracePt t="737670" x="2546350" y="6108700"/>
          <p14:tracePt t="737690" x="2590800" y="6108700"/>
          <p14:tracePt t="737704" x="2616200" y="6108700"/>
          <p14:tracePt t="737720" x="2647950" y="6108700"/>
          <p14:tracePt t="737739" x="2667000" y="6108700"/>
          <p14:tracePt t="737757" x="2679700" y="6108700"/>
          <p14:tracePt t="737771" x="2679700" y="6121400"/>
          <p14:tracePt t="737788" x="2679700" y="6134100"/>
          <p14:tracePt t="737804" x="2686050" y="6153150"/>
          <p14:tracePt t="737820" x="2686050" y="6159500"/>
          <p14:tracePt t="737837" x="2686050" y="6165850"/>
          <p14:tracePt t="737892" x="2686050" y="6172200"/>
          <p14:tracePt t="737904" x="2692400" y="6178550"/>
          <p14:tracePt t="737921" x="2698750" y="6203950"/>
          <p14:tracePt t="737941" x="2705100" y="6223000"/>
          <p14:tracePt t="737954" x="2705100" y="6235700"/>
          <p14:tracePt t="737971" x="2705100" y="6242050"/>
          <p14:tracePt t="737988" x="2705100" y="6261100"/>
          <p14:tracePt t="737991" x="2705100" y="6267450"/>
          <p14:tracePt t="738007" x="2705100" y="6299200"/>
          <p14:tracePt t="738021" x="2705100" y="6324600"/>
          <p14:tracePt t="738037" x="2705100" y="6350000"/>
          <p14:tracePt t="738054" x="2686050" y="6375400"/>
          <p14:tracePt t="738071" x="2660650" y="6394450"/>
          <p14:tracePt t="738092" x="2622550" y="6407150"/>
          <p14:tracePt t="738104" x="2559050" y="6413500"/>
          <p14:tracePt t="738124" x="2495550" y="6419850"/>
          <p14:tracePt t="738137" x="2432050" y="6419850"/>
          <p14:tracePt t="738154" x="2387600" y="6419850"/>
          <p14:tracePt t="738171" x="2349500" y="6407150"/>
          <p14:tracePt t="738174" x="2330450" y="6400800"/>
          <p14:tracePt t="738189" x="2311400" y="6381750"/>
          <p14:tracePt t="738204" x="2292350" y="6343650"/>
          <p14:tracePt t="738221" x="2279650" y="6305550"/>
          <p14:tracePt t="738238" x="2260600" y="6261100"/>
          <p14:tracePt t="738254" x="2247900" y="6223000"/>
          <p14:tracePt t="738271" x="2241550" y="6191250"/>
          <p14:tracePt t="738287" x="2235200" y="6165850"/>
          <p14:tracePt t="738304" x="2228850" y="6146800"/>
          <p14:tracePt t="738320" x="2222500" y="6134100"/>
          <p14:tracePt t="738325" x="2222500" y="6127750"/>
          <p14:tracePt t="738337" x="2222500" y="6115050"/>
          <p14:tracePt t="738356" x="2254250" y="6096000"/>
          <p14:tracePt t="738375" x="2292350" y="6076950"/>
          <p14:tracePt t="738387" x="2324100" y="6070600"/>
          <p14:tracePt t="738406" x="2413000" y="6051550"/>
          <p14:tracePt t="738420" x="2457450" y="6045200"/>
          <p14:tracePt t="738439" x="2489200" y="6045200"/>
          <p14:tracePt t="738454" x="2527300" y="6045200"/>
          <p14:tracePt t="738471" x="2571750" y="6045200"/>
          <p14:tracePt t="738487" x="2603500" y="6045200"/>
          <p14:tracePt t="738504" x="2635250" y="6057900"/>
          <p14:tracePt t="738521" x="2673350" y="6070600"/>
          <p14:tracePt t="738537" x="2711450" y="6096000"/>
          <p14:tracePt t="738554" x="2736850" y="6102350"/>
          <p14:tracePt t="738562" x="2749550" y="6115050"/>
          <p14:tracePt t="738566" x="2755900" y="6121400"/>
          <p14:tracePt t="738587" x="2762250" y="6127750"/>
          <p14:tracePt t="738604" x="2762250" y="6172200"/>
          <p14:tracePt t="738622" x="2762250" y="6210300"/>
          <p14:tracePt t="738637" x="2762250" y="6248400"/>
          <p14:tracePt t="738654" x="2762250" y="6286500"/>
          <p14:tracePt t="738671" x="2762250" y="6324600"/>
          <p14:tracePt t="738690" x="2736850" y="6362700"/>
          <p14:tracePt t="738696" x="2717800" y="6388100"/>
          <p14:tracePt t="738699" x="2692400" y="6400800"/>
          <p14:tracePt t="738721" x="2641600" y="6426200"/>
          <p14:tracePt t="738738" x="2590800" y="6445250"/>
          <p14:tracePt t="738754" x="2540000" y="6451600"/>
          <p14:tracePt t="738771" x="2489200" y="6457950"/>
          <p14:tracePt t="738788" x="2444750" y="6457950"/>
          <p14:tracePt t="738793" x="2425700" y="6457950"/>
          <p14:tracePt t="738804" x="2419350" y="6457950"/>
          <p14:tracePt t="738820" x="2368550" y="6413500"/>
          <p14:tracePt t="738841" x="2343150" y="6362700"/>
          <p14:tracePt t="738854" x="2305050" y="6318250"/>
          <p14:tracePt t="738875" x="2279650" y="6280150"/>
          <p14:tracePt t="738888" x="2266950" y="6248400"/>
          <p14:tracePt t="738904" x="2266950" y="6210300"/>
          <p14:tracePt t="738921" x="2266950" y="6153150"/>
          <p14:tracePt t="738939" x="2266950" y="6108700"/>
          <p14:tracePt t="738941" x="2279650" y="6102350"/>
          <p14:tracePt t="738954" x="2292350" y="6089650"/>
          <p14:tracePt t="738971" x="2317750" y="6070600"/>
          <p14:tracePt t="738988" x="2362200" y="6064250"/>
          <p14:tracePt t="738991" x="2381250" y="6057900"/>
          <p14:tracePt t="739004" x="2438400" y="6051550"/>
          <p14:tracePt t="739021" x="2514600" y="6051550"/>
          <p14:tracePt t="739037" x="2584450" y="6051550"/>
          <p14:tracePt t="739054" x="2641600" y="6051550"/>
          <p14:tracePt t="739070" x="2698750" y="6051550"/>
          <p14:tracePt t="739087" x="2743200" y="6064250"/>
          <p14:tracePt t="739092" x="2755900" y="6064250"/>
          <p14:tracePt t="739104" x="2768600" y="6076950"/>
          <p14:tracePt t="739124" x="2787650" y="6102350"/>
          <p14:tracePt t="739137" x="2800350" y="6146800"/>
          <p14:tracePt t="739154" x="2800350" y="6191250"/>
          <p14:tracePt t="739158" x="2800350" y="6203950"/>
          <p14:tracePt t="739172" x="2800350" y="6235700"/>
          <p14:tracePt t="739189" x="2800350" y="6254750"/>
          <p14:tracePt t="739204" x="2800350" y="6267450"/>
          <p14:tracePt t="739220" x="2800350" y="6273800"/>
          <p14:tracePt t="739237" x="2800350" y="6280150"/>
          <p14:tracePt t="739254" x="2794000" y="6286500"/>
          <p14:tracePt t="739271" x="2787650" y="6311900"/>
          <p14:tracePt t="739288" x="2762250" y="6324600"/>
          <p14:tracePt t="739304" x="2730500" y="6350000"/>
          <p14:tracePt t="739321" x="2698750" y="6375400"/>
          <p14:tracePt t="739323" x="2673350" y="6388100"/>
          <p14:tracePt t="739342" x="2635250" y="6413500"/>
          <p14:tracePt t="739358" x="2590800" y="6419850"/>
          <p14:tracePt t="739374" x="2565400" y="6432550"/>
          <p14:tracePt t="739388" x="2552700" y="6432550"/>
          <p14:tracePt t="739406" x="2520950" y="6445250"/>
          <p14:tracePt t="739420" x="2514600" y="6445250"/>
          <p14:tracePt t="739439" x="2508250" y="6445250"/>
          <p14:tracePt t="739454" x="2501900" y="6445250"/>
          <p14:tracePt t="739487" x="2489200" y="6445250"/>
          <p14:tracePt t="739506" x="2476500" y="6445250"/>
          <p14:tracePt t="739521" x="2463800" y="6445250"/>
          <p14:tracePt t="739537" x="2451100" y="6438900"/>
          <p14:tracePt t="739554" x="2438400" y="6432550"/>
          <p14:tracePt t="739592" x="2432050" y="6432550"/>
          <p14:tracePt t="739736" x="2432050" y="6426200"/>
          <p14:tracePt t="739757" x="2425700" y="6419850"/>
          <p14:tracePt t="739771" x="2425700" y="6413500"/>
          <p14:tracePt t="739788" x="2425700" y="6407150"/>
          <p14:tracePt t="740837" x="2413000" y="6407150"/>
          <p14:tracePt t="740856" x="2406650" y="6407150"/>
          <p14:tracePt t="740925" x="2400300" y="6407150"/>
          <p14:tracePt t="740941" x="2381250" y="6394450"/>
          <p14:tracePt t="740950" x="2368550" y="6394450"/>
          <p14:tracePt t="740956" x="2362200" y="6394450"/>
          <p14:tracePt t="740971" x="2349500" y="6394450"/>
          <p14:tracePt t="740988" x="2330450" y="6394450"/>
          <p14:tracePt t="740991" x="2317750" y="6394450"/>
          <p14:tracePt t="741005" x="2298700" y="6394450"/>
          <p14:tracePt t="741021" x="2286000" y="6394450"/>
          <p14:tracePt t="741037" x="2279650" y="6394450"/>
          <p14:tracePt t="741091" x="2273300" y="6388100"/>
          <p14:tracePt t="741104" x="2260600" y="6369050"/>
          <p14:tracePt t="741125" x="2241550" y="6324600"/>
          <p14:tracePt t="741137" x="2235200" y="6292850"/>
          <p14:tracePt t="741155" x="2228850" y="6280150"/>
          <p14:tracePt t="741171" x="2228850" y="6273800"/>
          <p14:tracePt t="741189" x="2241550" y="6242050"/>
          <p14:tracePt t="741204" x="2254250" y="6229350"/>
          <p14:tracePt t="741221" x="2305050" y="6203950"/>
          <p14:tracePt t="741237" x="2343150" y="6191250"/>
          <p14:tracePt t="741254" x="2387600" y="6184900"/>
          <p14:tracePt t="741271" x="2438400" y="6184900"/>
          <p14:tracePt t="741288" x="2482850" y="6184900"/>
          <p14:tracePt t="741304" x="2533650" y="6184900"/>
          <p14:tracePt t="741312" x="2559050" y="6184900"/>
          <p14:tracePt t="741320" x="2584450" y="6184900"/>
          <p14:tracePt t="741337" x="2635250" y="6184900"/>
          <p14:tracePt t="741354" x="2686050" y="6184900"/>
          <p14:tracePt t="741360" x="2705100" y="6184900"/>
          <p14:tracePt t="741378" x="2711450" y="6184900"/>
          <p14:tracePt t="741421" x="2711450" y="6197600"/>
          <p14:tracePt t="741429" x="2711450" y="6216650"/>
          <p14:tracePt t="741442" x="2711450" y="6229350"/>
          <p14:tracePt t="741458" x="2711450" y="6248400"/>
          <p14:tracePt t="741470" x="2711450" y="6254750"/>
          <p14:tracePt t="741489" x="2711450" y="6267450"/>
          <p14:tracePt t="741504" x="2711450" y="6273800"/>
          <p14:tracePt t="741521" x="2711450" y="6292850"/>
          <p14:tracePt t="741537" x="2711450" y="6311900"/>
          <p14:tracePt t="741540" x="2711450" y="6324600"/>
          <p14:tracePt t="741554" x="2711450" y="6337300"/>
          <p14:tracePt t="741559" x="2711450" y="6350000"/>
          <p14:tracePt t="741571" x="2711450" y="6356350"/>
          <p14:tracePt t="741588" x="2711450" y="6381750"/>
          <p14:tracePt t="741604" x="2698750" y="6407150"/>
          <p14:tracePt t="741624" x="2692400" y="6407150"/>
          <p14:tracePt t="741655" x="2667000" y="6407150"/>
          <p14:tracePt t="741671" x="2622550" y="6407150"/>
          <p14:tracePt t="741689" x="2584450" y="6407150"/>
          <p14:tracePt t="741704" x="2540000" y="6407150"/>
          <p14:tracePt t="741721" x="2508250" y="6407150"/>
          <p14:tracePt t="741738" x="2476500" y="6388100"/>
          <p14:tracePt t="741755" x="2438400" y="6330950"/>
          <p14:tracePt t="741757" x="2413000" y="6292850"/>
          <p14:tracePt t="741771" x="2387600" y="6254750"/>
          <p14:tracePt t="741789" x="2336800" y="6191250"/>
          <p14:tracePt t="741804" x="2324100" y="6184900"/>
          <p14:tracePt t="741821" x="2311400" y="6184900"/>
          <p14:tracePt t="741842" x="2305050" y="6178550"/>
          <p14:tracePt t="741874" x="2298700" y="6178550"/>
          <p14:tracePt t="741889" x="2286000" y="6165850"/>
          <p14:tracePt t="741904" x="2279650" y="6165850"/>
          <p14:tracePt t="741924" x="2260600" y="6159500"/>
          <p14:tracePt t="741939" x="2254250" y="6159500"/>
          <p14:tracePt t="741954" x="2241550" y="6153150"/>
          <p14:tracePt t="742181" x="2247900" y="6146800"/>
          <p14:tracePt t="742192" x="2254250" y="6140450"/>
          <p14:tracePt t="742205" x="2260600" y="6121400"/>
          <p14:tracePt t="742221" x="2273300" y="6108700"/>
          <p14:tracePt t="742237" x="2305050" y="6096000"/>
          <p14:tracePt t="742254" x="2343150" y="6076950"/>
          <p14:tracePt t="742271" x="2400300" y="6057900"/>
          <p14:tracePt t="742288" x="2451100" y="6051550"/>
          <p14:tracePt t="742304" x="2489200" y="6045200"/>
          <p14:tracePt t="742321" x="2514600" y="6038850"/>
          <p14:tracePt t="742338" x="2527300" y="6038850"/>
          <p14:tracePt t="742357" x="2540000" y="6038850"/>
          <p14:tracePt t="742374" x="2546350" y="6038850"/>
          <p14:tracePt t="742387" x="2559050" y="6038850"/>
          <p14:tracePt t="742406" x="2590800" y="6038850"/>
          <p14:tracePt t="742421" x="2622550" y="6045200"/>
          <p14:tracePt t="742439" x="2660650" y="6057900"/>
          <p14:tracePt t="742454" x="2705100" y="6064250"/>
          <p14:tracePt t="742471" x="2749550" y="6083300"/>
          <p14:tracePt t="742487" x="2774950" y="6089650"/>
          <p14:tracePt t="742506" x="2781300" y="6096000"/>
          <p14:tracePt t="742537" x="2787650" y="6096000"/>
          <p14:tracePt t="742554" x="2800350" y="6108700"/>
          <p14:tracePt t="742570" x="2813050" y="6127750"/>
          <p14:tracePt t="742572" x="2819400" y="6134100"/>
          <p14:tracePt t="742593" x="2838450" y="6153150"/>
          <p14:tracePt t="742604" x="2851150" y="6165850"/>
          <p14:tracePt t="742623" x="2857500" y="6172200"/>
          <p14:tracePt t="742630" x="2857500" y="6178550"/>
          <p14:tracePt t="742639" x="2870200" y="6191250"/>
          <p14:tracePt t="742655" x="2870200" y="6197600"/>
          <p14:tracePt t="742690" x="2870200" y="6203950"/>
          <p14:tracePt t="742704" x="2876550" y="6210300"/>
          <p14:tracePt t="742739" x="2876550" y="6216650"/>
          <p14:tracePt t="742816" x="2876550" y="6223000"/>
          <p14:tracePt t="742845" x="2863850" y="6223000"/>
          <p14:tracePt t="742852" x="2857500" y="6223000"/>
          <p14:tracePt t="742872" x="2844800" y="6229350"/>
          <p14:tracePt t="742888" x="2832100" y="6235700"/>
          <p14:tracePt t="742904" x="2825750" y="6242050"/>
          <p14:tracePt t="742921" x="2806700" y="6242050"/>
          <p14:tracePt t="742939" x="2781300" y="6248400"/>
          <p14:tracePt t="742940" x="2768600" y="6248400"/>
          <p14:tracePt t="742954" x="2749550" y="6248400"/>
          <p14:tracePt t="742970" x="2698750" y="6248400"/>
          <p14:tracePt t="742987" x="2635250" y="6254750"/>
          <p14:tracePt t="742989" x="2609850" y="6254750"/>
          <p14:tracePt t="743004" x="2565400" y="6254750"/>
          <p14:tracePt t="743021" x="2527300" y="6261100"/>
          <p14:tracePt t="743037" x="2501900" y="6261100"/>
          <p14:tracePt t="743054" x="2476500" y="6261100"/>
          <p14:tracePt t="743061" x="2463800" y="6261100"/>
          <p14:tracePt t="743071" x="2451100" y="6261100"/>
          <p14:tracePt t="743087" x="2425700" y="6261100"/>
          <p14:tracePt t="743104" x="2400300" y="6261100"/>
          <p14:tracePt t="743123" x="2387600" y="6261100"/>
          <p14:tracePt t="743138" x="2362200" y="6261100"/>
          <p14:tracePt t="743154" x="2336800" y="6254750"/>
          <p14:tracePt t="743156" x="2317750" y="6242050"/>
          <p14:tracePt t="743171" x="2305050" y="6235700"/>
          <p14:tracePt t="743191" x="2279650" y="6216650"/>
          <p14:tracePt t="743197" x="2273300" y="6210300"/>
          <p14:tracePt t="743230" x="2273300" y="6203950"/>
          <p14:tracePt t="743238" x="2273300" y="6197600"/>
          <p14:tracePt t="743257" x="2273300" y="6172200"/>
          <p14:tracePt t="743264" x="2279650" y="6159500"/>
          <p14:tracePt t="743271" x="2292350" y="6146800"/>
          <p14:tracePt t="743287" x="2311400" y="6134100"/>
          <p14:tracePt t="743304" x="2336800" y="6127750"/>
          <p14:tracePt t="743314" x="2349500" y="6121400"/>
          <p14:tracePt t="743319" x="2362200" y="6121400"/>
          <p14:tracePt t="743325" x="2374900" y="6115050"/>
          <p14:tracePt t="743341" x="2387600" y="6108700"/>
          <p14:tracePt t="743344" x="2400300" y="6108700"/>
          <p14:tracePt t="743354" x="2419350" y="6108700"/>
          <p14:tracePt t="743373" x="2533650" y="6108700"/>
          <p14:tracePt t="743388" x="2590800" y="6108700"/>
          <p14:tracePt t="743406" x="2787650" y="6108700"/>
          <p14:tracePt t="743421" x="2921000" y="6108700"/>
          <p14:tracePt t="743440" x="3041650" y="6108700"/>
          <p14:tracePt t="743447" x="3098800" y="6108700"/>
          <p14:tracePt t="743456" x="3136900" y="6108700"/>
          <p14:tracePt t="743471" x="3219450" y="6108700"/>
          <p14:tracePt t="743487" x="3289300" y="6108700"/>
          <p14:tracePt t="743504" x="3340100" y="6108700"/>
          <p14:tracePt t="743520" x="3371850" y="6108700"/>
          <p14:tracePt t="743537" x="3397250" y="6108700"/>
          <p14:tracePt t="743554" x="3422650" y="6108700"/>
          <p14:tracePt t="743571" x="3454400" y="6115050"/>
          <p14:tracePt t="743576" x="3460750" y="6115050"/>
          <p14:tracePt t="743587" x="3479800" y="6115050"/>
          <p14:tracePt t="743604" x="3530600" y="6115050"/>
          <p14:tracePt t="743623" x="3562350" y="6127750"/>
          <p14:tracePt t="743638" x="3587750" y="6127750"/>
          <p14:tracePt t="743654" x="3613150" y="6127750"/>
          <p14:tracePt t="743671" x="3625850" y="6127750"/>
          <p14:tracePt t="743690" x="3632200" y="6127750"/>
          <p14:tracePt t="743704" x="3638550" y="6127750"/>
          <p14:tracePt t="743721" x="3644900" y="6127750"/>
          <p14:tracePt t="743724" x="3651250" y="6127750"/>
          <p14:tracePt t="743737" x="3663950" y="6127750"/>
          <p14:tracePt t="743754" x="3689350" y="6127750"/>
          <p14:tracePt t="743771" x="3727450" y="6127750"/>
          <p14:tracePt t="743788" x="3759200" y="6127750"/>
          <p14:tracePt t="743793" x="3778250" y="6127750"/>
          <p14:tracePt t="743804" x="3816350" y="6127750"/>
          <p14:tracePt t="743820" x="3841750" y="6127750"/>
          <p14:tracePt t="743838" x="3854450" y="6127750"/>
          <p14:tracePt t="743897" x="3860800" y="6127750"/>
          <p14:tracePt t="743907" x="3860800" y="6121400"/>
          <p14:tracePt t="743920" x="3860800" y="6108700"/>
          <p14:tracePt t="743939" x="3867150" y="6089650"/>
          <p14:tracePt t="743954" x="3867150" y="6083300"/>
          <p14:tracePt t="743971" x="3867150" y="6076950"/>
          <p14:tracePt t="743973" x="3867150" y="6070600"/>
          <p14:tracePt t="743987" x="3867150" y="6064250"/>
          <p14:tracePt t="744004" x="3860800" y="6045200"/>
          <p14:tracePt t="744021" x="3854450" y="6045200"/>
          <p14:tracePt t="744054" x="3841750" y="6045200"/>
          <p14:tracePt t="744071" x="3822700" y="6038850"/>
          <p14:tracePt t="744091" x="3790950" y="6026150"/>
          <p14:tracePt t="744104" x="3771900" y="6019800"/>
          <p14:tracePt t="744125" x="3740150" y="6019800"/>
          <p14:tracePt t="744137" x="3733800" y="6019800"/>
          <p14:tracePt t="744154" x="3721100" y="6019800"/>
          <p14:tracePt t="744189" x="3721100" y="6013450"/>
          <p14:tracePt t="744204" x="3714750" y="6013450"/>
          <p14:tracePt t="744237" x="3702050" y="6013450"/>
          <p14:tracePt t="744254" x="3689350" y="6013450"/>
          <p14:tracePt t="744272" x="3670300" y="6013450"/>
          <p14:tracePt t="744287" x="3644900" y="6013450"/>
          <p14:tracePt t="744304" x="3613150" y="6013450"/>
          <p14:tracePt t="744321" x="3581400" y="6013450"/>
          <p14:tracePt t="744337" x="3549650" y="6013450"/>
          <p14:tracePt t="744354" x="3524250" y="6013450"/>
          <p14:tracePt t="744357" x="3517900" y="6013450"/>
          <p14:tracePt t="744381" x="3511550" y="6013450"/>
          <p14:tracePt t="744404" x="3511550" y="6019800"/>
          <p14:tracePt t="744421" x="3498850" y="6019800"/>
          <p14:tracePt t="744439" x="3498850" y="6045200"/>
          <p14:tracePt t="744454" x="3492500" y="6070600"/>
          <p14:tracePt t="744471" x="3479800" y="6096000"/>
          <p14:tracePt t="744487" x="3454400" y="6121400"/>
          <p14:tracePt t="744504" x="3454400" y="6153150"/>
          <p14:tracePt t="744522" x="3454400" y="6184900"/>
          <p14:tracePt t="744537" x="3454400" y="6203950"/>
          <p14:tracePt t="744540" x="3454400" y="6223000"/>
          <p14:tracePt t="744554" x="3454400" y="6229350"/>
          <p14:tracePt t="744562" x="3454400" y="6242050"/>
          <p14:tracePt t="744570" x="3454400" y="6254750"/>
          <p14:tracePt t="744588" x="3473450" y="6280150"/>
          <p14:tracePt t="744604" x="3486150" y="6299200"/>
          <p14:tracePt t="744624" x="3505200" y="6318250"/>
          <p14:tracePt t="744637" x="3530600" y="6330950"/>
          <p14:tracePt t="744654" x="3549650" y="6337300"/>
          <p14:tracePt t="744671" x="3581400" y="6350000"/>
          <p14:tracePt t="744689" x="3619500" y="6356350"/>
          <p14:tracePt t="744704" x="3663950" y="6369050"/>
          <p14:tracePt t="744721" x="3695700" y="6375400"/>
          <p14:tracePt t="744724" x="3714750" y="6375400"/>
          <p14:tracePt t="744738" x="3727450" y="6375400"/>
          <p14:tracePt t="744754" x="3746500" y="6375400"/>
          <p14:tracePt t="744772" x="3778250" y="6375400"/>
          <p14:tracePt t="744788" x="3790950" y="6375400"/>
          <p14:tracePt t="744804" x="3803650" y="6375400"/>
          <p14:tracePt t="745067" x="3803650" y="6369050"/>
          <p14:tracePt t="745168" x="3803650" y="6362700"/>
          <p14:tracePt t="745892" x="3784600" y="6375400"/>
          <p14:tracePt t="745904" x="3778250" y="6381750"/>
          <p14:tracePt t="745920" x="3759200" y="6388100"/>
          <p14:tracePt t="745927" x="3746500" y="6388100"/>
          <p14:tracePt t="745940" x="3733800" y="6388100"/>
          <p14:tracePt t="745954" x="3702050" y="6388100"/>
          <p14:tracePt t="745971" x="3670300" y="6388100"/>
          <p14:tracePt t="745973" x="3657600" y="6388100"/>
          <p14:tracePt t="745988" x="3651250" y="6388100"/>
          <p14:tracePt t="746005" x="3638550" y="6388100"/>
          <p14:tracePt t="746021" x="3625850" y="6388100"/>
          <p14:tracePt t="746037" x="3613150" y="6369050"/>
          <p14:tracePt t="746054" x="3600450" y="6356350"/>
          <p14:tracePt t="746062" x="3594100" y="6350000"/>
          <p14:tracePt t="746073" x="3587750" y="6343650"/>
          <p14:tracePt t="746088" x="3581400" y="6337300"/>
          <p14:tracePt t="746106" x="3556000" y="6324600"/>
          <p14:tracePt t="746123" x="3530600" y="6318250"/>
          <p14:tracePt t="746129" x="3517900" y="6318250"/>
          <p14:tracePt t="746137" x="3505200" y="6311900"/>
          <p14:tracePt t="746154" x="3454400" y="6292850"/>
          <p14:tracePt t="746171" x="3378200" y="6267450"/>
          <p14:tracePt t="746172" x="3314700" y="6248400"/>
          <p14:tracePt t="746189" x="3206750" y="6223000"/>
          <p14:tracePt t="746204" x="3092450" y="6216650"/>
          <p14:tracePt t="746221" x="3003550" y="6216650"/>
          <p14:tracePt t="746238" x="2940050" y="6216650"/>
          <p14:tracePt t="746254" x="2914650" y="6216650"/>
          <p14:tracePt t="746271" x="2895600" y="6203950"/>
          <p14:tracePt t="746288" x="2882900" y="6203950"/>
          <p14:tracePt t="746341" x="2844800" y="6197600"/>
          <p14:tracePt t="746354" x="2825750" y="6197600"/>
          <p14:tracePt t="746374" x="2730500" y="6197600"/>
          <p14:tracePt t="746388" x="2698750" y="6197600"/>
          <p14:tracePt t="746407" x="2597150" y="6197600"/>
          <p14:tracePt t="746421" x="2540000" y="6197600"/>
          <p14:tracePt t="746439" x="2495550" y="6197600"/>
          <p14:tracePt t="746454" x="2476500" y="6197600"/>
          <p14:tracePt t="746504" x="2470150" y="6197600"/>
          <p14:tracePt t="746521" x="2463800" y="6197600"/>
          <p14:tracePt t="746537" x="2457450" y="6197600"/>
          <p14:tracePt t="746571" x="2451100" y="6197600"/>
          <p14:tracePt t="746588" x="2444750" y="6203950"/>
          <p14:tracePt t="746604" x="2413000" y="6210300"/>
          <p14:tracePt t="746624" x="2374900" y="6216650"/>
          <p14:tracePt t="746637" x="2336800" y="6229350"/>
          <p14:tracePt t="746654" x="2298700" y="6229350"/>
          <p14:tracePt t="746671" x="2247900" y="6229350"/>
          <p14:tracePt t="746689" x="2197100" y="6229350"/>
          <p14:tracePt t="746697" x="2171700" y="6229350"/>
          <p14:tracePt t="746705" x="2152650" y="6229350"/>
          <p14:tracePt t="746721" x="2114550" y="6223000"/>
          <p14:tracePt t="746737" x="2089150" y="6210300"/>
          <p14:tracePt t="746754" x="2070100" y="6203950"/>
          <p14:tracePt t="746771" x="2070100" y="6197600"/>
          <p14:tracePt t="746788" x="2063750" y="6184900"/>
          <p14:tracePt t="746790" x="2057400" y="6172200"/>
          <p14:tracePt t="746804" x="2057400" y="6153150"/>
          <p14:tracePt t="746821" x="2057400" y="6146800"/>
          <p14:tracePt t="746838" x="2057400" y="6134100"/>
          <p14:tracePt t="746854" x="2057400" y="6127750"/>
          <p14:tracePt t="746874" x="2070100" y="6115050"/>
          <p14:tracePt t="746881" x="2089150" y="6115050"/>
          <p14:tracePt t="746889" x="2101850" y="6102350"/>
          <p14:tracePt t="746905" x="2139950" y="6089650"/>
          <p14:tracePt t="746921" x="2190750" y="6070600"/>
          <p14:tracePt t="746939" x="2247900" y="6070600"/>
          <p14:tracePt t="746954" x="2298700" y="6070600"/>
          <p14:tracePt t="746971" x="2336800" y="6070600"/>
          <p14:tracePt t="746988" x="2374900" y="6070600"/>
          <p14:tracePt t="746991" x="2387600" y="6070600"/>
          <p14:tracePt t="747006" x="2432050" y="6070600"/>
          <p14:tracePt t="747021" x="2489200" y="6070600"/>
          <p14:tracePt t="747037" x="2527300" y="6070600"/>
          <p14:tracePt t="747054" x="2565400" y="6070600"/>
          <p14:tracePt t="747071" x="2590800" y="6070600"/>
          <p14:tracePt t="747091" x="2616200" y="6070600"/>
          <p14:tracePt t="747104" x="2654300" y="6070600"/>
          <p14:tracePt t="747124" x="2673350" y="6070600"/>
          <p14:tracePt t="747138" x="2698750" y="6070600"/>
          <p14:tracePt t="747154" x="2711450" y="6070600"/>
          <p14:tracePt t="747190" x="2717800" y="6070600"/>
          <p14:tracePt t="747197" x="2724150" y="6070600"/>
          <p14:tracePt t="747206" x="2730500" y="6070600"/>
          <p14:tracePt t="747221" x="2743200" y="6070600"/>
          <p14:tracePt t="747238" x="2755900" y="6070600"/>
          <p14:tracePt t="747255" x="2762250" y="6070600"/>
          <p14:tracePt t="747379" x="2755900" y="6070600"/>
          <p14:tracePt t="747388" x="2749550" y="6070600"/>
          <p14:tracePt t="747408" x="2698750" y="6070600"/>
          <p14:tracePt t="747422" x="2660650" y="6070600"/>
          <p14:tracePt t="747439" x="2622550" y="6089650"/>
          <p14:tracePt t="747454" x="2590800" y="6096000"/>
          <p14:tracePt t="747471" x="2552700" y="6115050"/>
          <p14:tracePt t="747487" x="2508250" y="6127750"/>
          <p14:tracePt t="747504" x="2495550" y="6134100"/>
          <p14:tracePt t="747537" x="2489200" y="6140450"/>
          <p14:tracePt t="747700" x="2495550" y="6140450"/>
          <p14:tracePt t="747734" x="2495550" y="6127750"/>
          <p14:tracePt t="747740" x="2495550" y="6121400"/>
          <p14:tracePt t="747755" x="2482850" y="6115050"/>
          <p14:tracePt t="747773" x="2425700" y="6089650"/>
          <p14:tracePt t="747787" x="2400300" y="6083300"/>
          <p14:tracePt t="747804" x="2324100" y="6083300"/>
          <p14:tracePt t="747821" x="2260600" y="6083300"/>
          <p14:tracePt t="747838" x="2209800" y="6083300"/>
          <p14:tracePt t="747854" x="2178050" y="6083300"/>
          <p14:tracePt t="747875" x="2171700" y="6083300"/>
          <p14:tracePt t="748014" x="2171700" y="6089650"/>
          <p14:tracePt t="748021" x="2171700" y="6096000"/>
          <p14:tracePt t="748030" x="2171700" y="6102350"/>
          <p14:tracePt t="748054" x="2165350" y="6159500"/>
          <p14:tracePt t="748061" x="2152650" y="6191250"/>
          <p14:tracePt t="748070" x="2139950" y="6223000"/>
          <p14:tracePt t="748088" x="2127250" y="6280150"/>
          <p14:tracePt t="748107" x="2120900" y="6299200"/>
          <p14:tracePt t="748123" x="2120900" y="6305550"/>
          <p14:tracePt t="748171" x="2120900" y="6254750"/>
          <p14:tracePt t="748189" x="2184400" y="6165850"/>
          <p14:tracePt t="748204" x="2222500" y="6127750"/>
          <p14:tracePt t="748221" x="2260600" y="6108700"/>
          <p14:tracePt t="748238" x="2292350" y="6096000"/>
          <p14:tracePt t="748254" x="2311400" y="6089650"/>
          <p14:tracePt t="748278" x="2317750" y="6089650"/>
          <p14:tracePt t="748293" x="2324100" y="6096000"/>
          <p14:tracePt t="748304" x="2330450" y="6108700"/>
          <p14:tracePt t="748312" x="2336800" y="6121400"/>
          <p14:tracePt t="748321" x="2349500" y="6146800"/>
          <p14:tracePt t="748337" x="2368550" y="6184900"/>
          <p14:tracePt t="748358" x="2406650" y="6235700"/>
          <p14:tracePt t="748373" x="2425700" y="6267450"/>
          <p14:tracePt t="748405" x="2425700" y="6273800"/>
          <p14:tracePt t="748439" x="2413000" y="6273800"/>
          <p14:tracePt t="748454" x="2368550" y="6261100"/>
          <p14:tracePt t="748472" x="2343150" y="6254750"/>
          <p14:tracePt t="748487" x="2317750" y="6248400"/>
          <p14:tracePt t="748504" x="2305050" y="6248400"/>
          <p14:tracePt t="748521" x="2298700" y="6248400"/>
          <p14:tracePt t="748571" x="2305050" y="6248400"/>
          <p14:tracePt t="748591" x="2317750" y="6248400"/>
          <p14:tracePt t="748604" x="2330450" y="6248400"/>
          <p14:tracePt t="748623" x="2355850" y="6248400"/>
          <p14:tracePt t="748637" x="2381250" y="6248400"/>
          <p14:tracePt t="748654" x="2413000" y="6248400"/>
          <p14:tracePt t="748671" x="2432050" y="6248400"/>
          <p14:tracePt t="748689" x="2444750" y="6248400"/>
          <p14:tracePt t="748705" x="2457450" y="6248400"/>
          <p14:tracePt t="748721" x="2470150" y="6248400"/>
          <p14:tracePt t="748737" x="2482850" y="6248400"/>
          <p14:tracePt t="748754" x="2489200" y="6248400"/>
          <p14:tracePt t="748910" x="2495550" y="6248400"/>
          <p14:tracePt t="748921" x="2495550" y="6242050"/>
          <p14:tracePt t="749268" x="2508250" y="6242050"/>
          <p14:tracePt t="749276" x="2546350" y="6242050"/>
          <p14:tracePt t="749287" x="2597150" y="6242050"/>
          <p14:tracePt t="749304" x="2717800" y="6242050"/>
          <p14:tracePt t="749320" x="2832100" y="6235700"/>
          <p14:tracePt t="749342" x="3003550" y="6229350"/>
          <p14:tracePt t="749354" x="3048000" y="6229350"/>
          <p14:tracePt t="749375" x="3181350" y="6229350"/>
          <p14:tracePt t="749381" x="3213100" y="6229350"/>
          <p14:tracePt t="749390" x="3244850" y="6229350"/>
          <p14:tracePt t="749404" x="3276600" y="6229350"/>
          <p14:tracePt t="749426" x="3295650" y="6229350"/>
          <p14:tracePt t="749439" x="3321050" y="6229350"/>
          <p14:tracePt t="749457" x="3359150" y="6229350"/>
          <p14:tracePt t="749471" x="3416300" y="6229350"/>
          <p14:tracePt t="749487" x="3467100" y="6229350"/>
          <p14:tracePt t="749504" x="3524250" y="6229350"/>
          <p14:tracePt t="749521" x="3568700" y="6229350"/>
          <p14:tracePt t="749538" x="3600450" y="6229350"/>
          <p14:tracePt t="749554" x="3606800" y="6229350"/>
          <p14:tracePt t="749558" x="3613150" y="6229350"/>
          <p14:tracePt t="750236" x="3613150" y="6223000"/>
          <p14:tracePt t="750325" x="3606800" y="6223000"/>
          <p14:tracePt t="750341" x="3600450" y="6223000"/>
          <p14:tracePt t="750378" x="3600450" y="6216650"/>
          <p14:tracePt t="750388" x="3594100" y="6210300"/>
          <p14:tracePt t="750398" x="3587750" y="6210300"/>
          <p14:tracePt t="750413" x="3581400" y="6210300"/>
          <p14:tracePt t="750560" x="3575050" y="6210300"/>
          <p14:tracePt t="750874" x="3575050" y="6203950"/>
          <p14:tracePt t="750879" x="3575050" y="6197600"/>
          <p14:tracePt t="750925" x="3575050" y="6191250"/>
          <p14:tracePt t="750941" x="3568700" y="6191250"/>
          <p14:tracePt t="750957" x="3568700" y="6184900"/>
          <p14:tracePt t="750973" x="3562350" y="6178550"/>
          <p14:tracePt t="750988" x="3556000" y="6172200"/>
          <p14:tracePt t="751004" x="3536950" y="6159500"/>
          <p14:tracePt t="751021" x="3517900" y="6146800"/>
          <p14:tracePt t="751037" x="3486150" y="6134100"/>
          <p14:tracePt t="751054" x="3435350" y="6115050"/>
          <p14:tracePt t="751071" x="3365500" y="6102350"/>
          <p14:tracePt t="751088" x="3289300" y="6089650"/>
          <p14:tracePt t="751104" x="3225800" y="6089650"/>
          <p14:tracePt t="751124" x="3168650" y="6089650"/>
          <p14:tracePt t="751137" x="3105150" y="6089650"/>
          <p14:tracePt t="751154" x="3035300" y="6070600"/>
          <p14:tracePt t="751171" x="2965450" y="6064250"/>
          <p14:tracePt t="751173" x="2933700" y="6064250"/>
          <p14:tracePt t="751189" x="2895600" y="6064250"/>
          <p14:tracePt t="751204" x="2857500" y="6064250"/>
          <p14:tracePt t="751221" x="2825750" y="6064250"/>
          <p14:tracePt t="751238" x="2800350" y="6064250"/>
          <p14:tracePt t="751254" x="2781300" y="6076950"/>
          <p14:tracePt t="751271" x="2774950" y="6076950"/>
          <p14:tracePt t="751287" x="2762250" y="6089650"/>
          <p14:tracePt t="751304" x="2743200" y="6096000"/>
          <p14:tracePt t="751321" x="2736850" y="6115050"/>
          <p14:tracePt t="751338" x="2730500" y="6127750"/>
          <p14:tracePt t="751358" x="2705100" y="6140450"/>
          <p14:tracePt t="751374" x="2698750" y="6146800"/>
          <p14:tracePt t="751406" x="2692400" y="6172200"/>
          <p14:tracePt t="751421" x="2686050" y="6191250"/>
          <p14:tracePt t="751440" x="2679700" y="6197600"/>
          <p14:tracePt t="751454" x="2679700" y="6210300"/>
          <p14:tracePt t="751471" x="2673350" y="6216650"/>
          <p14:tracePt t="751548" x="2667000" y="6216650"/>
          <p14:tracePt t="751573" x="2667000" y="6210300"/>
          <p14:tracePt t="751581" x="2667000" y="6197600"/>
          <p14:tracePt t="751593" x="2667000" y="6184900"/>
          <p14:tracePt t="751604" x="2673350" y="6165850"/>
          <p14:tracePt t="751623" x="2692400" y="6153150"/>
          <p14:tracePt t="751637" x="2711450" y="6134100"/>
          <p14:tracePt t="751654" x="2736850" y="6115050"/>
          <p14:tracePt t="751671" x="2768600" y="6102350"/>
          <p14:tracePt t="751690" x="2794000" y="6096000"/>
          <p14:tracePt t="751704" x="2819400" y="6089650"/>
          <p14:tracePt t="751721" x="2844800" y="6089650"/>
          <p14:tracePt t="751737" x="2895600" y="6089650"/>
          <p14:tracePt t="751754" x="2940050" y="6089650"/>
          <p14:tracePt t="751756" x="2978150" y="6089650"/>
          <p14:tracePt t="751771" x="3016250" y="6089650"/>
          <p14:tracePt t="751788" x="3079750" y="6089650"/>
          <p14:tracePt t="751789" x="3117850" y="6089650"/>
          <p14:tracePt t="751804" x="3200400" y="6089650"/>
          <p14:tracePt t="751821" x="3270250" y="6089650"/>
          <p14:tracePt t="751828" x="3308350" y="6089650"/>
          <p14:tracePt t="751837" x="3346450" y="6089650"/>
          <p14:tracePt t="751854" x="3403600" y="6089650"/>
          <p14:tracePt t="751875" x="3441700" y="6089650"/>
          <p14:tracePt t="751887" x="3473450" y="6089650"/>
          <p14:tracePt t="751904" x="3492500" y="6089650"/>
          <p14:tracePt t="751921" x="3530600" y="6096000"/>
          <p14:tracePt t="751925" x="3556000" y="6108700"/>
          <p14:tracePt t="751942" x="3575050" y="6108700"/>
          <p14:tracePt t="751955" x="3625850" y="6121400"/>
          <p14:tracePt t="751971" x="3657600" y="6121400"/>
          <p14:tracePt t="751987" x="3676650" y="6134100"/>
          <p14:tracePt t="752004" x="3689350" y="6140450"/>
          <p14:tracePt t="752038" x="3702050" y="6153150"/>
          <p14:tracePt t="752054" x="3708400" y="6159500"/>
          <p14:tracePt t="752071" x="3708400" y="6165850"/>
          <p14:tracePt t="752181" x="3695700" y="6153150"/>
          <p14:tracePt t="752194" x="3683000" y="6140450"/>
          <p14:tracePt t="752204" x="3606800" y="6115050"/>
          <p14:tracePt t="752222" x="3498850" y="6070600"/>
          <p14:tracePt t="752238" x="3352800" y="6032500"/>
          <p14:tracePt t="752255" x="3200400" y="6032500"/>
          <p14:tracePt t="752271" x="3048000" y="6032500"/>
          <p14:tracePt t="752288" x="2914650" y="6032500"/>
          <p14:tracePt t="752304" x="2832100" y="6057900"/>
          <p14:tracePt t="752321" x="2774950" y="6070600"/>
          <p14:tracePt t="752340" x="2762250" y="6076950"/>
          <p14:tracePt t="752354" x="2755900" y="6076950"/>
          <p14:tracePt t="752373" x="2755900" y="6096000"/>
          <p14:tracePt t="752380" x="2755900" y="6102350"/>
          <p14:tracePt t="752389" x="2755900" y="6108700"/>
          <p14:tracePt t="752421" x="2755900" y="6115050"/>
          <p14:tracePt t="753377" x="2749550" y="6115050"/>
          <p14:tracePt t="753384" x="2730500" y="6121400"/>
          <p14:tracePt t="753390" x="2711450" y="6134100"/>
          <p14:tracePt t="753404" x="2635250" y="6134100"/>
          <p14:tracePt t="753421" x="2571750" y="6134100"/>
          <p14:tracePt t="753439" x="2514600" y="6134100"/>
          <p14:tracePt t="753454" x="2476500" y="6134100"/>
          <p14:tracePt t="753471" x="2438400" y="6134100"/>
          <p14:tracePt t="753488" x="2419350" y="6134100"/>
          <p14:tracePt t="753580" x="2432050" y="6134100"/>
          <p14:tracePt t="753591" x="2451100" y="6134100"/>
          <p14:tracePt t="753598" x="2470150" y="6134100"/>
          <p14:tracePt t="753608" x="2495550" y="6134100"/>
          <p14:tracePt t="753625" x="2559050" y="6134100"/>
          <p14:tracePt t="753639" x="2609850" y="6134100"/>
          <p14:tracePt t="753656" x="2635250" y="6121400"/>
          <p14:tracePt t="753796" x="2635250" y="6134100"/>
          <p14:tracePt t="753805" x="2635250" y="6153150"/>
          <p14:tracePt t="753814" x="2635250" y="6172200"/>
          <p14:tracePt t="753823" x="2635250" y="6191250"/>
          <p14:tracePt t="753841" x="2635250" y="6210300"/>
          <p14:tracePt t="753890" x="2635250" y="6216650"/>
          <p14:tracePt t="753918" x="2628900" y="6216650"/>
          <p14:tracePt t="753973" x="2628900" y="6210300"/>
          <p14:tracePt t="753984" x="2641600" y="6197600"/>
          <p14:tracePt t="753990" x="2654300" y="6191250"/>
          <p14:tracePt t="754004" x="2673350" y="6172200"/>
          <p14:tracePt t="754021" x="2705100" y="6165850"/>
          <p14:tracePt t="754038" x="2711450" y="6159500"/>
          <p14:tracePt t="754054" x="2717800" y="6159500"/>
          <p14:tracePt t="754105" x="2717800" y="6165850"/>
          <p14:tracePt t="754122" x="2705100" y="6210300"/>
          <p14:tracePt t="754138" x="2692400" y="6235700"/>
          <p14:tracePt t="754154" x="2692400" y="6248400"/>
          <p14:tracePt t="754190" x="2717800" y="6248400"/>
          <p14:tracePt t="754204" x="2743200" y="6223000"/>
          <p14:tracePt t="754221" x="2768600" y="6178550"/>
          <p14:tracePt t="754238" x="2781300" y="6172200"/>
          <p14:tracePt t="754256" x="2787650" y="6172200"/>
          <p14:tracePt t="754271" x="2794000" y="6184900"/>
          <p14:tracePt t="754287" x="2813050" y="6235700"/>
          <p14:tracePt t="754304" x="2825750" y="6286500"/>
          <p14:tracePt t="754321" x="2844800" y="6318250"/>
          <p14:tracePt t="754338" x="2857500" y="6324600"/>
          <p14:tracePt t="754358" x="2901950" y="6330950"/>
          <p14:tracePt t="754374" x="2959100" y="6330950"/>
          <p14:tracePt t="754387" x="2990850" y="6330950"/>
          <p14:tracePt t="754404" x="3041650" y="6299200"/>
          <p14:tracePt t="754421" x="3086100" y="6273800"/>
          <p14:tracePt t="754441" x="3111500" y="6261100"/>
          <p14:tracePt t="754448" x="3124200" y="6261100"/>
          <p14:tracePt t="754453" x="3143250" y="6261100"/>
          <p14:tracePt t="754471" x="3187700" y="6261100"/>
          <p14:tracePt t="754488" x="3238500" y="6273800"/>
          <p14:tracePt t="754504" x="3289300" y="6286500"/>
          <p14:tracePt t="754521" x="3333750" y="6292850"/>
          <p14:tracePt t="754538" x="3365500" y="6292850"/>
          <p14:tracePt t="754554" x="3378200" y="6280150"/>
          <p14:tracePt t="754560" x="3390900" y="6267450"/>
          <p14:tracePt t="754565" x="3397250" y="6248400"/>
          <p14:tracePt t="754593" x="3403600" y="6165850"/>
          <p14:tracePt t="754604" x="3378200" y="6134100"/>
          <p14:tracePt t="754623" x="3359150" y="6121400"/>
          <p14:tracePt t="754637" x="3346450" y="6121400"/>
          <p14:tracePt t="754654" x="3327400" y="6146800"/>
          <p14:tracePt t="754660" x="3327400" y="6165850"/>
          <p14:tracePt t="754671" x="3327400" y="6191250"/>
          <p14:tracePt t="754690" x="3314700" y="6261100"/>
          <p14:tracePt t="754708" x="3314700" y="6356350"/>
          <p14:tracePt t="754721" x="3314700" y="6375400"/>
          <p14:tracePt t="754738" x="3314700" y="6388100"/>
          <p14:tracePt t="754754" x="3321050" y="6394450"/>
          <p14:tracePt t="754771" x="3333750" y="6400800"/>
          <p14:tracePt t="754787" x="3378200" y="6407150"/>
          <p14:tracePt t="754790" x="3409950" y="6407150"/>
          <p14:tracePt t="754804" x="3511550" y="6381750"/>
          <p14:tracePt t="754821" x="3638550" y="6343650"/>
          <p14:tracePt t="754837" x="3752850" y="6305550"/>
          <p14:tracePt t="754854" x="3848100" y="6273800"/>
          <p14:tracePt t="754874" x="3886200" y="6242050"/>
          <p14:tracePt t="754883" x="3898900" y="6235700"/>
          <p14:tracePt t="754903" x="3873500" y="6235700"/>
          <p14:tracePt t="754909" x="3854450" y="6235700"/>
          <p14:tracePt t="754921" x="3829050" y="6235700"/>
          <p14:tracePt t="754940" x="3771900" y="6235700"/>
          <p14:tracePt t="754954" x="3740150" y="6242050"/>
          <p14:tracePt t="754971" x="3708400" y="6273800"/>
          <p14:tracePt t="754974" x="3695700" y="6305550"/>
          <p14:tracePt t="754988" x="3695700" y="6343650"/>
          <p14:tracePt t="755004" x="3695700" y="6438900"/>
          <p14:tracePt t="755021" x="3727450" y="6477000"/>
          <p14:tracePt t="755038" x="3752850" y="6496050"/>
          <p14:tracePt t="755054" x="3778250" y="6502400"/>
          <p14:tracePt t="755062" x="3790950" y="6502400"/>
          <p14:tracePt t="755070" x="3797300" y="6502400"/>
          <p14:tracePt t="755087" x="3803650" y="6496050"/>
          <p14:tracePt t="755104" x="3803650" y="6483350"/>
          <p14:tracePt t="755126" x="3810000" y="6483350"/>
          <p14:tracePt t="756343" x="3790950" y="6470650"/>
          <p14:tracePt t="756349" x="3771900" y="6464300"/>
          <p14:tracePt t="756359" x="3733800" y="6457950"/>
          <p14:tracePt t="756374" x="3663950" y="6457950"/>
          <p14:tracePt t="756388" x="3632200" y="6457950"/>
          <p14:tracePt t="756404" x="3467100" y="6457950"/>
          <p14:tracePt t="756421" x="3333750" y="6457950"/>
          <p14:tracePt t="756440" x="3200400" y="6457950"/>
          <p14:tracePt t="756454" x="3105150" y="6457950"/>
          <p14:tracePt t="756471" x="3054350" y="6457950"/>
          <p14:tracePt t="756488" x="3016250" y="6457950"/>
          <p14:tracePt t="756504" x="2990850" y="6457950"/>
          <p14:tracePt t="756521" x="2959100" y="6451600"/>
          <p14:tracePt t="756538" x="2895600" y="6445250"/>
          <p14:tracePt t="756554" x="2819400" y="6438900"/>
          <p14:tracePt t="756564" x="2781300" y="6438900"/>
          <p14:tracePt t="756569" x="2743200" y="6438900"/>
          <p14:tracePt t="756574" x="2711450" y="6438900"/>
          <p14:tracePt t="756588" x="2673350" y="6438900"/>
          <p14:tracePt t="756607" x="2603500" y="6438900"/>
          <p14:tracePt t="756625" x="2571750" y="6438900"/>
          <p14:tracePt t="756782" x="2571750" y="6426200"/>
          <p14:tracePt t="756790" x="2571750" y="6400800"/>
          <p14:tracePt t="756796" x="2571750" y="6369050"/>
          <p14:tracePt t="756805" x="2571750" y="6337300"/>
          <p14:tracePt t="756821" x="2603500" y="6280150"/>
          <p14:tracePt t="756841" x="2647950" y="6248400"/>
          <p14:tracePt t="756854" x="2730500" y="6216650"/>
          <p14:tracePt t="756875" x="2838450" y="6178550"/>
          <p14:tracePt t="756890" x="2978150" y="6153150"/>
          <p14:tracePt t="756904" x="3117850" y="6153150"/>
          <p14:tracePt t="756921" x="3251200" y="6153150"/>
          <p14:tracePt t="756925" x="3314700" y="6153150"/>
          <p14:tracePt t="756940" x="3371850" y="6153150"/>
          <p14:tracePt t="756954" x="3473450" y="6153150"/>
          <p14:tracePt t="756971" x="3562350" y="6178550"/>
          <p14:tracePt t="756974" x="3594100" y="6203950"/>
          <p14:tracePt t="756988" x="3625850" y="6223000"/>
          <p14:tracePt t="757004" x="3676650" y="6286500"/>
          <p14:tracePt t="757021" x="3683000" y="6292850"/>
          <p14:tracePt t="757440" x="3670300" y="6292850"/>
          <p14:tracePt t="757445" x="3657600" y="6292850"/>
          <p14:tracePt t="757454" x="3651250" y="6292850"/>
          <p14:tracePt t="757471" x="3638550" y="6292850"/>
          <p14:tracePt t="757487" x="3619500" y="6292850"/>
          <p14:tracePt t="757505" x="3594100" y="6292850"/>
          <p14:tracePt t="757521" x="3549650" y="6292850"/>
          <p14:tracePt t="757538" x="3505200" y="6286500"/>
          <p14:tracePt t="757554" x="3429000" y="6267450"/>
          <p14:tracePt t="757571" x="3314700" y="6229350"/>
          <p14:tracePt t="757574" x="3257550" y="6216650"/>
          <p14:tracePt t="757592" x="3155950" y="6216650"/>
          <p14:tracePt t="757604" x="3092450" y="6216650"/>
          <p14:tracePt t="757624" x="3041650" y="6216650"/>
          <p14:tracePt t="757637" x="3009900" y="6210300"/>
          <p14:tracePt t="757654" x="2984500" y="6197600"/>
          <p14:tracePt t="757671" x="2959100" y="6197600"/>
          <p14:tracePt t="757690" x="2921000" y="6184900"/>
          <p14:tracePt t="757693" x="2901950" y="6184900"/>
          <p14:tracePt t="757707" x="2882900" y="6184900"/>
          <p14:tracePt t="757710" x="2851150" y="6184900"/>
          <p14:tracePt t="757721" x="2825750" y="6184900"/>
          <p14:tracePt t="757738" x="2774950" y="6191250"/>
          <p14:tracePt t="757754" x="2717800" y="6210300"/>
          <p14:tracePt t="757758" x="2686050" y="6223000"/>
          <p14:tracePt t="757771" x="2660650" y="6229350"/>
          <p14:tracePt t="757788" x="2603500" y="6254750"/>
          <p14:tracePt t="757804" x="2565400" y="6273800"/>
          <p14:tracePt t="757821" x="2552700" y="6292850"/>
          <p14:tracePt t="757837" x="2546350" y="6324600"/>
          <p14:tracePt t="757854" x="2533650" y="6343650"/>
          <p14:tracePt t="757873" x="2527300" y="6369050"/>
          <p14:tracePt t="757888" x="2520950" y="6381750"/>
          <p14:tracePt t="757904" x="2514600" y="6394450"/>
          <p14:tracePt t="757921" x="2514600" y="6407150"/>
          <p14:tracePt t="758740" x="2508250" y="6400800"/>
          <p14:tracePt t="758753" x="2501900" y="6394450"/>
          <p14:tracePt t="758758" x="2489200" y="6394450"/>
          <p14:tracePt t="758771" x="2489200" y="6388100"/>
          <p14:tracePt t="758788" x="2463800" y="6369050"/>
          <p14:tracePt t="758804" x="2444750" y="6350000"/>
          <p14:tracePt t="758856" x="2444750" y="6330950"/>
          <p14:tracePt t="758876" x="2444750" y="6299200"/>
          <p14:tracePt t="758891" x="2457450" y="6267450"/>
          <p14:tracePt t="758906" x="2482850" y="6229350"/>
          <p14:tracePt t="758921" x="2533650" y="6197600"/>
          <p14:tracePt t="758938" x="2597150" y="6165850"/>
          <p14:tracePt t="758939" x="2641600" y="6153150"/>
          <p14:tracePt t="758954" x="2673350" y="6140450"/>
          <p14:tracePt t="758971" x="2762250" y="6134100"/>
          <p14:tracePt t="758974" x="2806700" y="6134100"/>
          <p14:tracePt t="758988" x="2844800" y="6134100"/>
          <p14:tracePt t="759004" x="2984500" y="6134100"/>
          <p14:tracePt t="759021" x="3073400" y="6146800"/>
          <p14:tracePt t="759038" x="3155950" y="6165850"/>
          <p14:tracePt t="759055" x="3238500" y="6197600"/>
          <p14:tracePt t="759071" x="3314700" y="6223000"/>
          <p14:tracePt t="759091" x="3371850" y="6254750"/>
          <p14:tracePt t="759104" x="3403600" y="6267450"/>
          <p14:tracePt t="759124" x="3441700" y="6292850"/>
          <p14:tracePt t="759140" x="3473450" y="6324600"/>
          <p14:tracePt t="759156" x="3486150" y="6337300"/>
          <p14:tracePt t="759173" x="3530600" y="6375400"/>
          <p14:tracePt t="759189" x="3543300" y="6381750"/>
          <p14:tracePt t="759257" x="3524250" y="6381750"/>
          <p14:tracePt t="759263" x="3492500" y="6375400"/>
          <p14:tracePt t="759271" x="3473450" y="6369050"/>
          <p14:tracePt t="759288" x="3409950" y="6350000"/>
          <p14:tracePt t="759304" x="3327400" y="6324600"/>
          <p14:tracePt t="759316" x="3270250" y="6305550"/>
          <p14:tracePt t="759320" x="3206750" y="6286500"/>
          <p14:tracePt t="759327" x="3136900" y="6261100"/>
          <p14:tracePt t="759338" x="3092450" y="6242050"/>
          <p14:tracePt t="759357" x="2838450" y="6216650"/>
          <p14:tracePt t="759374" x="2686050" y="6216650"/>
          <p14:tracePt t="759388" x="2635250" y="6223000"/>
          <p14:tracePt t="759404" x="2540000" y="6254750"/>
          <p14:tracePt t="759421" x="2514600" y="6273800"/>
          <p14:tracePt t="759440" x="2514600" y="6280150"/>
          <p14:tracePt t="759454" x="2514600" y="6292850"/>
          <p14:tracePt t="759471" x="2514600" y="6305550"/>
          <p14:tracePt t="759548" x="2489200" y="6286500"/>
          <p14:tracePt t="759556" x="2470150" y="6267450"/>
          <p14:tracePt t="759569" x="2444750" y="6248400"/>
          <p14:tracePt t="759588" x="2374900" y="6203950"/>
          <p14:tracePt t="759591" x="2336800" y="6178550"/>
          <p14:tracePt t="759607" x="2273300" y="6159500"/>
          <p14:tracePt t="759623" x="2216150" y="6146800"/>
          <p14:tracePt t="759638" x="2159000" y="6134100"/>
          <p14:tracePt t="759655" x="2108200" y="6115050"/>
          <p14:tracePt t="759671" x="2082800" y="6102350"/>
          <p14:tracePt t="759689" x="2063750" y="6102350"/>
          <p14:tracePt t="759704" x="2057400" y="6102350"/>
          <p14:tracePt t="759764" x="2051050" y="6102350"/>
          <p14:tracePt t="759773" x="2032000" y="6102350"/>
          <p14:tracePt t="759788" x="2006600" y="6102350"/>
          <p14:tracePt t="759804" x="1911350" y="6102350"/>
          <p14:tracePt t="759821" x="1854200" y="6102350"/>
          <p14:tracePt t="759839" x="1828800" y="6102350"/>
          <p14:tracePt t="759854" x="1803400" y="6102350"/>
          <p14:tracePt t="759956" x="1797050" y="6102350"/>
          <p14:tracePt t="759964" x="1790700" y="6102350"/>
          <p14:tracePt t="759973" x="1771650" y="6102350"/>
          <p14:tracePt t="759988" x="1752600" y="6102350"/>
          <p14:tracePt t="760004" x="1727200" y="6102350"/>
          <p14:tracePt t="760054" x="1720850" y="6102350"/>
          <p14:tracePt t="760093" x="1714500" y="6102350"/>
          <p14:tracePt t="760101" x="1708150" y="6102350"/>
          <p14:tracePt t="760108" x="1701800" y="6102350"/>
          <p14:tracePt t="760380" x="1701800" y="6108700"/>
          <p14:tracePt t="760488" x="1708150" y="6108700"/>
          <p14:tracePt t="760592" x="1714500" y="6108700"/>
          <p14:tracePt t="760598" x="1746250" y="6108700"/>
          <p14:tracePt t="760606" x="1784350" y="6108700"/>
          <p14:tracePt t="760623" x="1854200" y="6121400"/>
          <p14:tracePt t="760638" x="1943100" y="6146800"/>
          <p14:tracePt t="760654" x="2051050" y="6165850"/>
          <p14:tracePt t="760671" x="2178050" y="6172200"/>
          <p14:tracePt t="760690" x="2317750" y="6172200"/>
          <p14:tracePt t="760704" x="2457450" y="6172200"/>
          <p14:tracePt t="760721" x="2565400" y="6172200"/>
          <p14:tracePt t="760738" x="2609850" y="6172200"/>
          <p14:tracePt t="760958" x="2616200" y="6172200"/>
          <p14:tracePt t="761132" x="2622550" y="6172200"/>
          <p14:tracePt t="761149" x="2628900" y="6172200"/>
          <p14:tracePt t="761159" x="2628900" y="6165850"/>
          <p14:tracePt t="761171" x="2641600" y="6165850"/>
          <p14:tracePt t="761190" x="2667000" y="6146800"/>
          <p14:tracePt t="761204" x="2698750" y="6140450"/>
          <p14:tracePt t="761221" x="2711450" y="6127750"/>
          <p14:tracePt t="761238" x="2711450" y="6115050"/>
          <p14:tracePt t="761256" x="2711450" y="6102350"/>
          <p14:tracePt t="761271" x="2711450" y="6089650"/>
          <p14:tracePt t="761287" x="2692400" y="6076950"/>
          <p14:tracePt t="761304" x="2654300" y="6064250"/>
          <p14:tracePt t="761321" x="2609850" y="6057900"/>
          <p14:tracePt t="761342" x="2540000" y="6057900"/>
          <p14:tracePt t="761354" x="2514600" y="6057900"/>
          <p14:tracePt t="761374" x="2451100" y="6057900"/>
          <p14:tracePt t="761387" x="2432050" y="6057900"/>
          <p14:tracePt t="761404" x="2419350" y="6057900"/>
          <p14:tracePt t="761562" x="2432050" y="6057900"/>
          <p14:tracePt t="761568" x="2457450" y="6057900"/>
          <p14:tracePt t="761575" x="2489200" y="6057900"/>
          <p14:tracePt t="761588" x="2527300" y="6057900"/>
          <p14:tracePt t="761604" x="2654300" y="6057900"/>
          <p14:tracePt t="761623" x="2730500" y="6051550"/>
          <p14:tracePt t="761637" x="2787650" y="6045200"/>
          <p14:tracePt t="761654" x="2819400" y="6045200"/>
          <p14:tracePt t="761917" x="2813050" y="6045200"/>
          <p14:tracePt t="761924" x="2794000" y="6045200"/>
          <p14:tracePt t="761940" x="2787650" y="6045200"/>
          <p14:tracePt t="761954" x="2755900" y="6045200"/>
          <p14:tracePt t="761971" x="2711450" y="6045200"/>
          <p14:tracePt t="761988" x="2654300" y="6045200"/>
          <p14:tracePt t="762004" x="2552700" y="6045200"/>
          <p14:tracePt t="762021" x="2489200" y="6045200"/>
          <p14:tracePt t="762038" x="2438400" y="6045200"/>
          <p14:tracePt t="762055" x="2393950" y="6045200"/>
          <p14:tracePt t="762071" x="2362200" y="6045200"/>
          <p14:tracePt t="762090" x="2324100" y="6045200"/>
          <p14:tracePt t="762092" x="2305050" y="6045200"/>
          <p14:tracePt t="762104" x="2286000" y="6045200"/>
          <p14:tracePt t="762122" x="2260600" y="6045200"/>
          <p14:tracePt t="762127" x="2254250" y="6045200"/>
          <p14:tracePt t="762137" x="2241550" y="6045200"/>
          <p14:tracePt t="762154" x="2222500" y="6045200"/>
          <p14:tracePt t="762173" x="2165350" y="6045200"/>
          <p14:tracePt t="762190" x="2114550" y="6045200"/>
          <p14:tracePt t="762204" x="2057400" y="6045200"/>
          <p14:tracePt t="762221" x="2000250" y="6045200"/>
          <p14:tracePt t="762237" x="1936750" y="6045200"/>
          <p14:tracePt t="762257" x="1873250" y="6045200"/>
          <p14:tracePt t="762260" x="1841500" y="6045200"/>
          <p14:tracePt t="762271" x="1816100" y="6045200"/>
          <p14:tracePt t="762288" x="1778000" y="6045200"/>
          <p14:tracePt t="762304" x="1758950" y="6045200"/>
          <p14:tracePt t="762560" x="1765300" y="6045200"/>
          <p14:tracePt t="762579" x="1765300" y="6051550"/>
          <p14:tracePt t="762583" x="1771650" y="6051550"/>
          <p14:tracePt t="762591" x="1784350" y="6051550"/>
          <p14:tracePt t="762606" x="1847850" y="6070600"/>
          <p14:tracePt t="762623" x="1949450" y="6083300"/>
          <p14:tracePt t="762637" x="2051050" y="6083300"/>
          <p14:tracePt t="762654" x="2171700" y="6083300"/>
          <p14:tracePt t="762671" x="2292350" y="6083300"/>
          <p14:tracePt t="762691" x="2419350" y="6083300"/>
          <p14:tracePt t="762704" x="2527300" y="6083300"/>
          <p14:tracePt t="762721" x="2616200" y="6083300"/>
          <p14:tracePt t="762738" x="2679700" y="6083300"/>
          <p14:tracePt t="762754" x="2705100" y="6083300"/>
          <p14:tracePt t="762756" x="2717800" y="6083300"/>
          <p14:tracePt t="763000" x="2717800" y="6089650"/>
          <p14:tracePt t="763004" x="2705100" y="6089650"/>
          <p14:tracePt t="763021" x="2679700" y="6089650"/>
          <p14:tracePt t="763038" x="2673350" y="6096000"/>
          <p14:tracePt t="763317" x="2673350" y="6108700"/>
          <p14:tracePt t="763325" x="2673350" y="6127750"/>
          <p14:tracePt t="763337" x="2673350" y="6153150"/>
          <p14:tracePt t="763359" x="2686050" y="6261100"/>
          <p14:tracePt t="763374" x="2705100" y="6311900"/>
          <p14:tracePt t="763388" x="2711450" y="6337300"/>
          <p14:tracePt t="763404" x="2730500" y="6356350"/>
          <p14:tracePt t="763548" x="2730500" y="6343650"/>
          <p14:tracePt t="763556" x="2730500" y="6330950"/>
          <p14:tracePt t="763571" x="2730500" y="6318250"/>
          <p14:tracePt t="763592" x="2730500" y="6267450"/>
          <p14:tracePt t="763604" x="2730500" y="6229350"/>
          <p14:tracePt t="763623" x="2749550" y="6203950"/>
          <p14:tracePt t="763629" x="2762250" y="6191250"/>
          <p14:tracePt t="763637" x="2781300" y="6184900"/>
          <p14:tracePt t="763654" x="2825750" y="6172200"/>
          <p14:tracePt t="763671" x="2895600" y="6165850"/>
          <p14:tracePt t="763676" x="2933700" y="6165850"/>
          <p14:tracePt t="763690" x="2984500" y="6165850"/>
          <p14:tracePt t="763693" x="3048000" y="6165850"/>
          <p14:tracePt t="763704" x="3105150" y="6165850"/>
          <p14:tracePt t="763724" x="3238500" y="6165850"/>
          <p14:tracePt t="763738" x="3365500" y="6165850"/>
          <p14:tracePt t="763754" x="3467100" y="6172200"/>
          <p14:tracePt t="763757" x="3492500" y="6184900"/>
          <p14:tracePt t="763771" x="3524250" y="6197600"/>
          <p14:tracePt t="763788" x="3568700" y="6216650"/>
          <p14:tracePt t="763804" x="3613150" y="6273800"/>
          <p14:tracePt t="763821" x="3625850" y="6318250"/>
          <p14:tracePt t="763838" x="3625850" y="6362700"/>
          <p14:tracePt t="763854" x="3625850" y="6400800"/>
          <p14:tracePt t="763874" x="3625850" y="6432550"/>
          <p14:tracePt t="763881" x="3625850" y="6445250"/>
          <p14:tracePt t="763884" x="3613150" y="6451600"/>
          <p14:tracePt t="763904" x="3575050" y="6477000"/>
          <p14:tracePt t="763921" x="3530600" y="6489700"/>
          <p14:tracePt t="763939" x="3479800" y="6502400"/>
          <p14:tracePt t="763955" x="3422650" y="6508750"/>
          <p14:tracePt t="763971" x="3365500" y="6508750"/>
          <p14:tracePt t="763974" x="3333750" y="6508750"/>
          <p14:tracePt t="763988" x="3308350" y="6508750"/>
          <p14:tracePt t="763990" x="3276600" y="6508750"/>
          <p14:tracePt t="764004" x="3213100" y="6496050"/>
          <p14:tracePt t="764021" x="3162300" y="6477000"/>
          <p14:tracePt t="764038" x="3136900" y="6457950"/>
          <p14:tracePt t="764054" x="3124200" y="6426200"/>
          <p14:tracePt t="764071" x="3111500" y="6381750"/>
          <p14:tracePt t="764088" x="3111500" y="6330950"/>
          <p14:tracePt t="764107" x="3111500" y="6299200"/>
          <p14:tracePt t="764108" x="3111500" y="6286500"/>
          <p14:tracePt t="764125" x="3111500" y="6280150"/>
          <p14:tracePt t="764138" x="3143250" y="6261100"/>
          <p14:tracePt t="764154" x="3187700" y="6242050"/>
          <p14:tracePt t="764175" x="3251200" y="6223000"/>
          <p14:tracePt t="764189" x="3295650" y="6210300"/>
          <p14:tracePt t="764204" x="3333750" y="6210300"/>
          <p14:tracePt t="764221" x="3371850" y="6210300"/>
          <p14:tracePt t="764238" x="3390900" y="6210300"/>
          <p14:tracePt t="764254" x="3416300" y="6210300"/>
          <p14:tracePt t="764271" x="3448050" y="6229350"/>
          <p14:tracePt t="764288" x="3460750" y="6235700"/>
          <p14:tracePt t="764294" x="3473450" y="6235700"/>
          <p14:tracePt t="764304" x="3479800" y="6242050"/>
          <p14:tracePt t="764321" x="3498850" y="6261100"/>
          <p14:tracePt t="764341" x="3505200" y="6286500"/>
          <p14:tracePt t="764354" x="3511550" y="6299200"/>
          <p14:tracePt t="764374" x="3517900" y="6311900"/>
          <p14:tracePt t="764387" x="3517900" y="6318250"/>
          <p14:tracePt t="764404" x="3517900" y="6343650"/>
          <p14:tracePt t="764421" x="3517900" y="6356350"/>
          <p14:tracePt t="764439" x="3517900" y="6375400"/>
          <p14:tracePt t="764454" x="3517900" y="6388100"/>
          <p14:tracePt t="764471" x="3505200" y="6407150"/>
          <p14:tracePt t="764488" x="3460750" y="6426200"/>
          <p14:tracePt t="764504" x="3409950" y="6438900"/>
          <p14:tracePt t="764521" x="3359150" y="6457950"/>
          <p14:tracePt t="764538" x="3302000" y="6477000"/>
          <p14:tracePt t="764554" x="3232150" y="6477000"/>
          <p14:tracePt t="764560" x="3194050" y="6477000"/>
          <p14:tracePt t="764571" x="3162300" y="6477000"/>
          <p14:tracePt t="764588" x="3105150" y="6489700"/>
          <p14:tracePt t="764591" x="3086100" y="6496050"/>
          <p14:tracePt t="764604" x="3067050" y="6496050"/>
          <p14:tracePt t="764623" x="2997200" y="6496050"/>
          <p14:tracePt t="764638" x="2940050" y="6496050"/>
          <p14:tracePt t="764654" x="2876550" y="6496050"/>
          <p14:tracePt t="764671" x="2819400" y="6496050"/>
          <p14:tracePt t="764690" x="2781300" y="6496050"/>
          <p14:tracePt t="764695" x="2774950" y="6496050"/>
          <p14:tracePt t="764704" x="2762250" y="6496050"/>
          <p14:tracePt t="764721" x="2736850" y="6496050"/>
          <p14:tracePt t="764738" x="2724150" y="6496050"/>
          <p14:tracePt t="764754" x="2705100" y="6489700"/>
          <p14:tracePt t="764756" x="2698750" y="6489700"/>
          <p14:tracePt t="764788" x="2686050" y="6483350"/>
          <p14:tracePt t="764804" x="2667000" y="6470650"/>
          <p14:tracePt t="764813" x="2654300" y="6470650"/>
          <p14:tracePt t="764821" x="2635250" y="6464300"/>
          <p14:tracePt t="764838" x="2590800" y="6445250"/>
          <p14:tracePt t="764854" x="2546350" y="6413500"/>
          <p14:tracePt t="764873" x="2501900" y="6400800"/>
          <p14:tracePt t="764887" x="2476500" y="6394450"/>
          <p14:tracePt t="764904" x="2470150" y="6388100"/>
          <p14:tracePt t="764921" x="2470150" y="6375400"/>
          <p14:tracePt t="764924" x="2470150" y="6362700"/>
          <p14:tracePt t="764939" x="2470150" y="6356350"/>
          <p14:tracePt t="764954" x="2476500" y="6337300"/>
          <p14:tracePt t="764971" x="2495550" y="6324600"/>
          <p14:tracePt t="764974" x="2508250" y="6311900"/>
          <p14:tracePt t="764988" x="2520950" y="6305550"/>
          <p14:tracePt t="765006" x="2565400" y="6286500"/>
          <p14:tracePt t="765021" x="2603500" y="6280150"/>
          <p14:tracePt t="765038" x="2641600" y="6273800"/>
          <p14:tracePt t="765054" x="2673350" y="6273800"/>
          <p14:tracePt t="765064" x="2679700" y="6273800"/>
          <p14:tracePt t="765069" x="2686050" y="6273800"/>
          <p14:tracePt t="765090" x="2692400" y="6273800"/>
          <p14:tracePt t="765104" x="2711450" y="6273800"/>
          <p14:tracePt t="765125" x="2743200" y="6305550"/>
          <p14:tracePt t="765137" x="2762250" y="6330950"/>
          <p14:tracePt t="765154" x="2781300" y="6356350"/>
          <p14:tracePt t="765171" x="2787650" y="6394450"/>
          <p14:tracePt t="765176" x="2794000" y="6400800"/>
          <p14:tracePt t="765189" x="2800350" y="6419850"/>
          <p14:tracePt t="765204" x="2800350" y="6438900"/>
          <p14:tracePt t="765221" x="2774950" y="6445250"/>
          <p14:tracePt t="765238" x="2730500" y="6451600"/>
          <p14:tracePt t="765257" x="2660650" y="6451600"/>
          <p14:tracePt t="765271" x="2590800" y="6451600"/>
          <p14:tracePt t="765288" x="2546350" y="6451600"/>
          <p14:tracePt t="765304" x="2514600" y="6451600"/>
          <p14:tracePt t="765321" x="2501900" y="6451600"/>
          <p14:tracePt t="765330" x="2489200" y="6451600"/>
          <p14:tracePt t="765332" x="2470150" y="6451600"/>
          <p14:tracePt t="765354" x="2451100" y="6445250"/>
          <p14:tracePt t="765376" x="2400300" y="6426200"/>
          <p14:tracePt t="765383" x="2381250" y="6419850"/>
          <p14:tracePt t="765391" x="2355850" y="6413500"/>
          <p14:tracePt t="765404" x="2305050" y="6400800"/>
          <p14:tracePt t="765421" x="2254250" y="6381750"/>
          <p14:tracePt t="765440" x="2209800" y="6375400"/>
          <p14:tracePt t="765444" x="2190750" y="6375400"/>
          <p14:tracePt t="765454" x="2184400" y="6375400"/>
          <p14:tracePt t="765471" x="2171700" y="6375400"/>
          <p14:tracePt t="765487" x="2171700" y="6369050"/>
          <p14:tracePt t="765504" x="2165350" y="6369050"/>
          <p14:tracePt t="765521" x="2165350" y="6362700"/>
          <p14:tracePt t="765538" x="2165350" y="6350000"/>
          <p14:tracePt t="765554" x="2159000" y="6343650"/>
          <p14:tracePt t="765563" x="2152650" y="6343650"/>
          <p14:tracePt t="765608" x="2146300" y="6337300"/>
          <p14:tracePt t="765627" x="2139950" y="6330950"/>
          <p14:tracePt t="765631" x="2133600" y="6324600"/>
          <p14:tracePt t="765637" x="2127250" y="6324600"/>
          <p14:tracePt t="765655" x="2114550" y="6311900"/>
          <p14:tracePt t="765672" x="2101850" y="6305550"/>
          <p14:tracePt t="765691" x="2089150" y="6286500"/>
          <p14:tracePt t="765704" x="2063750" y="6254750"/>
          <p14:tracePt t="765721" x="2051050" y="6242050"/>
          <p14:tracePt t="765738" x="2044700" y="6235700"/>
          <p14:tracePt t="765790" x="2038350" y="6223000"/>
          <p14:tracePt t="765804" x="2025650" y="6203950"/>
          <p14:tracePt t="765821" x="2019300" y="6197600"/>
          <p14:tracePt t="765829" x="2006600" y="6191250"/>
          <p14:tracePt t="765841" x="2000250" y="6191250"/>
          <p14:tracePt t="765854" x="1974850" y="6184900"/>
          <p14:tracePt t="765873" x="1968500" y="6184900"/>
          <p14:tracePt t="765918" x="1968500" y="6178550"/>
          <p14:tracePt t="765941" x="1968500" y="6165850"/>
          <p14:tracePt t="765954" x="1962150" y="6159500"/>
          <p14:tracePt t="765971" x="1962150" y="6153150"/>
          <p14:tracePt t="765989" x="1962150" y="6134100"/>
          <p14:tracePt t="766004" x="1962150" y="6108700"/>
          <p14:tracePt t="766021" x="1987550" y="6089650"/>
          <p14:tracePt t="766038" x="2006600" y="6089650"/>
          <p14:tracePt t="766055" x="2057400" y="6089650"/>
          <p14:tracePt t="766071" x="2127250" y="6089650"/>
          <p14:tracePt t="766088" x="2209800" y="6089650"/>
          <p14:tracePt t="766107" x="2279650" y="6089650"/>
          <p14:tracePt t="766124" x="2343150" y="6089650"/>
          <p14:tracePt t="766138" x="2374900" y="6089650"/>
          <p14:tracePt t="766154" x="2413000" y="6134100"/>
          <p14:tracePt t="766171" x="2444750" y="6165850"/>
          <p14:tracePt t="766174" x="2457450" y="6178550"/>
          <p14:tracePt t="766190" x="2463800" y="6184900"/>
          <p14:tracePt t="766250" x="2451100" y="6172200"/>
          <p14:tracePt t="766262" x="2400300" y="6134100"/>
          <p14:tracePt t="766271" x="2368550" y="6115050"/>
          <p14:tracePt t="766288" x="2286000" y="6076950"/>
          <p14:tracePt t="766304" x="2203450" y="6051550"/>
          <p14:tracePt t="766313" x="2171700" y="6038850"/>
          <p14:tracePt t="766321" x="2139950" y="6026150"/>
          <p14:tracePt t="766338" x="2076450" y="6007100"/>
          <p14:tracePt t="766359" x="2044700" y="6000750"/>
          <p14:tracePt t="766445" x="2044700" y="5994400"/>
          <p14:tracePt t="766452" x="2044700" y="5988050"/>
          <p14:tracePt t="766471" x="2044700" y="5969000"/>
          <p14:tracePt t="766488" x="2044700" y="5949950"/>
          <p14:tracePt t="766504" x="2025650" y="5937250"/>
          <p14:tracePt t="766521" x="2000250" y="5930900"/>
          <p14:tracePt t="766538" x="1981200" y="5911850"/>
          <p14:tracePt t="766554" x="1968500" y="5911850"/>
          <p14:tracePt t="766645" x="1962150" y="5911850"/>
          <p14:tracePt t="766669" x="1955800" y="5911850"/>
          <p14:tracePt t="766691" x="1943100" y="5911850"/>
          <p14:tracePt t="766704" x="1924050" y="5911850"/>
          <p14:tracePt t="766722" x="1911350" y="5918200"/>
          <p14:tracePt t="766737" x="1892300" y="5924550"/>
          <p14:tracePt t="766754" x="1873250" y="5924550"/>
          <p14:tracePt t="766771" x="1847850" y="5924550"/>
          <p14:tracePt t="766788" x="1828800" y="5924550"/>
          <p14:tracePt t="766790" x="1822450" y="5924550"/>
          <p14:tracePt t="766804" x="1816100" y="5930900"/>
          <p14:tracePt t="766821" x="1797050" y="5930900"/>
          <p14:tracePt t="766838" x="1758950" y="5930900"/>
          <p14:tracePt t="766854" x="1720850" y="5930900"/>
          <p14:tracePt t="766873" x="1689100" y="5930900"/>
          <p14:tracePt t="766889" x="1657350" y="5930900"/>
          <p14:tracePt t="766904" x="1651000" y="5930900"/>
          <p14:tracePt t="768293" x="1663700" y="5930900"/>
          <p14:tracePt t="768301" x="1676400" y="5937250"/>
          <p14:tracePt t="768310" x="1695450" y="5943600"/>
          <p14:tracePt t="768321" x="1708150" y="5943600"/>
          <p14:tracePt t="768325" x="1720850" y="5943600"/>
          <p14:tracePt t="768337" x="1733550" y="5943600"/>
          <p14:tracePt t="768354" x="1746250" y="5943600"/>
          <p14:tracePt t="768373" x="1778000" y="5943600"/>
          <p14:tracePt t="768388" x="1797050" y="5943600"/>
          <p14:tracePt t="768404" x="1860550" y="5949950"/>
          <p14:tracePt t="768421" x="1917700" y="5949950"/>
          <p14:tracePt t="768439" x="1974850" y="5949950"/>
          <p14:tracePt t="768455" x="2032000" y="5949950"/>
          <p14:tracePt t="768471" x="2089150" y="5949950"/>
          <p14:tracePt t="768488" x="2165350" y="5949950"/>
          <p14:tracePt t="768504" x="2254250" y="5949950"/>
          <p14:tracePt t="768521" x="2336800" y="5949950"/>
          <p14:tracePt t="768538" x="2413000" y="5949950"/>
          <p14:tracePt t="768554" x="2489200" y="5949950"/>
          <p14:tracePt t="768563" x="2514600" y="5949950"/>
          <p14:tracePt t="768568" x="2552700" y="5949950"/>
          <p14:tracePt t="768576" x="2578100" y="5949950"/>
          <p14:tracePt t="768588" x="2616200" y="5949950"/>
          <p14:tracePt t="768604" x="2730500" y="5949950"/>
          <p14:tracePt t="768623" x="2800350" y="5949950"/>
          <p14:tracePt t="768638" x="2857500" y="5949950"/>
          <p14:tracePt t="768654" x="2921000" y="5949950"/>
          <p14:tracePt t="768671" x="2990850" y="5937250"/>
          <p14:tracePt t="768688" x="3054350" y="5937250"/>
          <p14:tracePt t="768704" x="3105150" y="5937250"/>
          <p14:tracePt t="768721" x="3149600" y="5937250"/>
          <p14:tracePt t="768724" x="3162300" y="5937250"/>
          <p14:tracePt t="768738" x="3175000" y="5937250"/>
          <p14:tracePt t="768754" x="3181350" y="5930900"/>
          <p14:tracePt t="768804" x="3200400" y="5930900"/>
          <p14:tracePt t="768821" x="3206750" y="5930900"/>
          <p14:tracePt t="772389" x="3206750" y="5937250"/>
          <p14:tracePt t="772398" x="3194050" y="5949950"/>
          <p14:tracePt t="772408" x="3175000" y="5956300"/>
          <p14:tracePt t="772421" x="3136900" y="5975350"/>
          <p14:tracePt t="772440" x="3086100" y="5981700"/>
          <p14:tracePt t="772454" x="3028950" y="5994400"/>
          <p14:tracePt t="772471" x="2959100" y="5994400"/>
          <p14:tracePt t="772488" x="2889250" y="6007100"/>
          <p14:tracePt t="772506" x="2813050" y="6026150"/>
          <p14:tracePt t="772521" x="2743200" y="6045200"/>
          <p14:tracePt t="772538" x="2686050" y="6057900"/>
          <p14:tracePt t="772554" x="2628900" y="6057900"/>
          <p14:tracePt t="772571" x="2565400" y="6057900"/>
          <p14:tracePt t="772574" x="2520950" y="6057900"/>
          <p14:tracePt t="772592" x="2438400" y="6057900"/>
          <p14:tracePt t="772604" x="2343150" y="6057900"/>
          <p14:tracePt t="772625" x="2247900" y="6057900"/>
          <p14:tracePt t="772637" x="2146300" y="6057900"/>
          <p14:tracePt t="772658" x="2044700" y="6051550"/>
          <p14:tracePt t="772672" x="1930400" y="6045200"/>
          <p14:tracePt t="772692" x="1822450" y="6045200"/>
          <p14:tracePt t="772704" x="1752600" y="6045200"/>
          <p14:tracePt t="772721" x="1720850" y="6045200"/>
          <p14:tracePt t="772738" x="1701800" y="6045200"/>
          <p14:tracePt t="772754" x="1695450" y="6045200"/>
          <p14:tracePt t="772787" x="1682750" y="6045200"/>
          <p14:tracePt t="772804" x="1676400" y="6045200"/>
          <p14:tracePt t="772821" x="1670050" y="6045200"/>
          <p14:tracePt t="772838" x="1657350" y="6045200"/>
          <p14:tracePt t="772855" x="1631950" y="6045200"/>
          <p14:tracePt t="772874" x="1612900" y="6045200"/>
          <p14:tracePt t="773001" x="1612900" y="6038850"/>
          <p14:tracePt t="773006" x="1625600" y="6038850"/>
          <p14:tracePt t="773021" x="1701800" y="6038850"/>
          <p14:tracePt t="773038" x="1797050" y="6038850"/>
          <p14:tracePt t="773054" x="1905000" y="6038850"/>
          <p14:tracePt t="773071" x="2051050" y="6038850"/>
          <p14:tracePt t="773088" x="2241550" y="6038850"/>
          <p14:tracePt t="773104" x="2444750" y="6038850"/>
          <p14:tracePt t="773124" x="2673350" y="6038850"/>
          <p14:tracePt t="773141" x="3041650" y="6026150"/>
          <p14:tracePt t="773154" x="3155950" y="6026150"/>
          <p14:tracePt t="773171" x="3378200" y="6019800"/>
          <p14:tracePt t="773189" x="3695700" y="6013450"/>
          <p14:tracePt t="773204" x="3898900" y="6019800"/>
          <p14:tracePt t="773221" x="4064000" y="6019800"/>
          <p14:tracePt t="773238" x="4222750" y="6019800"/>
          <p14:tracePt t="773257" x="4362450" y="6019800"/>
          <p14:tracePt t="773271" x="4508500" y="6019800"/>
          <p14:tracePt t="773288" x="4667250" y="6019800"/>
          <p14:tracePt t="773304" x="4838700" y="6019800"/>
          <p14:tracePt t="773321" x="5029200" y="6019800"/>
          <p14:tracePt t="773341" x="5207000" y="6019800"/>
          <p14:tracePt t="773354" x="5353050" y="6019800"/>
          <p14:tracePt t="773374" x="5543550" y="6019800"/>
          <p14:tracePt t="773388" x="5594350" y="6019800"/>
          <p14:tracePt t="773405" x="5702300" y="6019800"/>
          <p14:tracePt t="773421" x="5734050" y="6019800"/>
          <p14:tracePt t="773439" x="5740400" y="6019800"/>
          <p14:tracePt t="773492" x="5740400" y="6013450"/>
          <p14:tracePt t="773508" x="5734050" y="6013450"/>
          <p14:tracePt t="773521" x="5715000" y="6013450"/>
          <p14:tracePt t="773538" x="5645150" y="6013450"/>
          <p14:tracePt t="773554" x="5549900" y="6013450"/>
          <p14:tracePt t="773571" x="5429250" y="6032500"/>
          <p14:tracePt t="773576" x="5365750" y="6057900"/>
          <p14:tracePt t="773588" x="5302250" y="6076950"/>
          <p14:tracePt t="773604" x="5048250" y="6121400"/>
          <p14:tracePt t="773624" x="4864100" y="6140450"/>
          <p14:tracePt t="773637" x="4705350" y="6146800"/>
          <p14:tracePt t="773654" x="4578350" y="6146800"/>
          <p14:tracePt t="773671" x="4489450" y="6153150"/>
          <p14:tracePt t="773689" x="4425950" y="6153150"/>
          <p14:tracePt t="773704" x="4381500" y="6153150"/>
          <p14:tracePt t="773721" x="4368800" y="6153150"/>
          <p14:tracePt t="773831" x="4362450" y="615315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Java</a:t>
            </a:r>
            <a:r>
              <a:rPr lang="ko-KR" altLang="en-US" dirty="0"/>
              <a:t> </a:t>
            </a:r>
            <a:r>
              <a:rPr lang="en-US" altLang="ko-KR" dirty="0"/>
              <a:t>vs</a:t>
            </a:r>
            <a:r>
              <a:rPr lang="ko-KR" altLang="en-US" dirty="0"/>
              <a:t> </a:t>
            </a:r>
            <a:r>
              <a:rPr lang="en-US" altLang="ko-KR" dirty="0"/>
              <a:t>JavaScript (2)</a:t>
            </a:r>
            <a:endParaRPr lang="ko-KR" altLang="en-US" dirty="0"/>
          </a:p>
        </p:txBody>
      </p:sp>
      <p:sp>
        <p:nvSpPr>
          <p:cNvPr id="3" name="내용 개체 틀 2">
            <a:extLst>
              <a:ext uri="{FF2B5EF4-FFF2-40B4-BE49-F238E27FC236}">
                <a16:creationId xmlns:a16="http://schemas.microsoft.com/office/drawing/2014/main" id="{E42313F8-6DEA-438B-9A78-86DACA2B0D59}"/>
              </a:ext>
            </a:extLst>
          </p:cNvPr>
          <p:cNvSpPr>
            <a:spLocks noGrp="1"/>
          </p:cNvSpPr>
          <p:nvPr>
            <p:ph idx="1"/>
          </p:nvPr>
        </p:nvSpPr>
        <p:spPr/>
        <p:txBody>
          <a:bodyPr>
            <a:normAutofit fontScale="70000" lnSpcReduction="20000"/>
          </a:bodyPr>
          <a:lstStyle/>
          <a:p>
            <a:r>
              <a:rPr lang="en-US" altLang="ko-KR" dirty="0"/>
              <a:t>JavaScript</a:t>
            </a:r>
          </a:p>
          <a:p>
            <a:pPr lvl="1"/>
            <a:r>
              <a:rPr lang="ko-KR" altLang="en-US" dirty="0" err="1"/>
              <a:t>넷스케이프</a:t>
            </a:r>
            <a:r>
              <a:rPr lang="ko-KR" altLang="en-US" dirty="0"/>
              <a:t> </a:t>
            </a:r>
            <a:r>
              <a:rPr lang="ko-KR" altLang="en-US" dirty="0" err="1"/>
              <a:t>브라우져에</a:t>
            </a:r>
            <a:r>
              <a:rPr lang="ko-KR" altLang="en-US" dirty="0"/>
              <a:t> 사용자 입력을 받아 브라우저와 상호작용하는 언어를 개발</a:t>
            </a:r>
            <a:r>
              <a:rPr lang="en-US" altLang="ko-KR" dirty="0"/>
              <a:t>(</a:t>
            </a:r>
            <a:r>
              <a:rPr lang="ko-KR" altLang="en-US" dirty="0"/>
              <a:t>라이브 스크립트</a:t>
            </a:r>
            <a:r>
              <a:rPr lang="en-US" altLang="ko-KR" dirty="0"/>
              <a:t>)</a:t>
            </a:r>
          </a:p>
          <a:p>
            <a:pPr lvl="1"/>
            <a:endParaRPr lang="en-US" altLang="ko-KR" dirty="0"/>
          </a:p>
          <a:p>
            <a:pPr lvl="1"/>
            <a:r>
              <a:rPr lang="ko-KR" altLang="en-US" dirty="0"/>
              <a:t>이후 </a:t>
            </a:r>
            <a:r>
              <a:rPr lang="ko-KR" altLang="en-US" dirty="0" err="1"/>
              <a:t>넷스케이프에</a:t>
            </a:r>
            <a:r>
              <a:rPr lang="ko-KR" altLang="en-US" dirty="0"/>
              <a:t> 라이브 스크립트를 통합</a:t>
            </a:r>
            <a:endParaRPr lang="en-US" altLang="ko-KR" dirty="0"/>
          </a:p>
          <a:p>
            <a:pPr lvl="1"/>
            <a:endParaRPr lang="en-US" altLang="ko-KR" dirty="0"/>
          </a:p>
          <a:p>
            <a:pPr lvl="1"/>
            <a:r>
              <a:rPr lang="ko-KR" altLang="en-US" dirty="0"/>
              <a:t>이후 자바가 인기를 끌자 라이브 스크립트를 자바 스크립트로 명칭 변경</a:t>
            </a:r>
            <a:endParaRPr lang="en-US" altLang="ko-KR" dirty="0"/>
          </a:p>
          <a:p>
            <a:pPr lvl="1"/>
            <a:endParaRPr lang="en-US" altLang="ko-KR" dirty="0"/>
          </a:p>
          <a:p>
            <a:pPr lvl="1"/>
            <a:r>
              <a:rPr lang="ko-KR" altLang="en-US" dirty="0"/>
              <a:t>자바를 브라우저에서 실행하기 위해서는 별도의 플러그인을 설치해야 함</a:t>
            </a:r>
            <a:endParaRPr lang="en-US" altLang="ko-KR" dirty="0"/>
          </a:p>
          <a:p>
            <a:pPr lvl="1"/>
            <a:endParaRPr lang="en-US" altLang="ko-KR" dirty="0"/>
          </a:p>
          <a:p>
            <a:pPr lvl="1"/>
            <a:r>
              <a:rPr lang="ko-KR" altLang="en-US" dirty="0"/>
              <a:t>브라우저가 자바스크립트로 쓰여진 언어를 해석해서 실행하며 </a:t>
            </a:r>
            <a:r>
              <a:rPr lang="ko-KR" altLang="en-US" dirty="0" err="1"/>
              <a:t>브러우저에</a:t>
            </a:r>
            <a:r>
              <a:rPr lang="ko-KR" altLang="en-US" dirty="0"/>
              <a:t> 통합되어 있으므로 플러그인이 필요 없음</a:t>
            </a:r>
            <a:endParaRPr lang="en-US" altLang="ko-KR" dirty="0"/>
          </a:p>
          <a:p>
            <a:endParaRPr lang="en-US" altLang="ko-KR" dirty="0"/>
          </a:p>
          <a:p>
            <a:endParaRPr lang="en-US" altLang="ko-KR" dirty="0"/>
          </a:p>
        </p:txBody>
      </p:sp>
    </p:spTree>
    <p:extLst>
      <p:ext uri="{BB962C8B-B14F-4D97-AF65-F5344CB8AC3E}">
        <p14:creationId xmlns:p14="http://schemas.microsoft.com/office/powerpoint/2010/main" val="1442159234"/>
      </p:ext>
    </p:extLst>
  </p:cSld>
  <p:clrMapOvr>
    <a:masterClrMapping/>
  </p:clrMapOvr>
  <mc:AlternateContent xmlns:mc="http://schemas.openxmlformats.org/markup-compatibility/2006" xmlns:p14="http://schemas.microsoft.com/office/powerpoint/2010/main">
    <mc:Choice Requires="p14">
      <p:transition spd="slow" p14:dur="2000" advTm="211907"/>
    </mc:Choice>
    <mc:Fallback xmlns="">
      <p:transition spd="slow" advTm="211907"/>
    </mc:Fallback>
  </mc:AlternateContent>
  <p:extLst mod="1">
    <p:ext uri="{3A86A75C-4F4B-4683-9AE1-C65F6400EC91}">
      <p14:laserTraceLst xmlns:p14="http://schemas.microsoft.com/office/powerpoint/2010/main">
        <p14:tracePtLst>
          <p14:tracePt t="484" x="4324350" y="6146800"/>
          <p14:tracePt t="504" x="4241800" y="6115050"/>
          <p14:tracePt t="521" x="4165600" y="6096000"/>
          <p14:tracePt t="538" x="4095750" y="6070600"/>
          <p14:tracePt t="556" x="3962400" y="5988050"/>
          <p14:tracePt t="575" x="3778250" y="5867400"/>
          <p14:tracePt t="587" x="3663950" y="5791200"/>
          <p14:tracePt t="605" x="3333750" y="5581650"/>
          <p14:tracePt t="621" x="3136900" y="5448300"/>
          <p14:tracePt t="639" x="2978150" y="5314950"/>
          <p14:tracePt t="654" x="2870200" y="5168900"/>
          <p14:tracePt t="670" x="2774950" y="5010150"/>
          <p14:tracePt t="687" x="2660650" y="4864100"/>
          <p14:tracePt t="704" x="2520950" y="4692650"/>
          <p14:tracePt t="721" x="2419350" y="4489450"/>
          <p14:tracePt t="737" x="2343150" y="4260850"/>
          <p14:tracePt t="754" x="2324100" y="4057650"/>
          <p14:tracePt t="770" x="2336800" y="3867150"/>
          <p14:tracePt t="776" x="2355850" y="3771900"/>
          <p14:tracePt t="792" x="2381250" y="3587750"/>
          <p14:tracePt t="804" x="2387600" y="3416300"/>
          <p14:tracePt t="824" x="2374900" y="3263900"/>
          <p14:tracePt t="837" x="2368550" y="3181350"/>
          <p14:tracePt t="854" x="2400300" y="3136900"/>
          <p14:tracePt t="871" x="2482850" y="3136900"/>
          <p14:tracePt t="890" x="2597150" y="3213100"/>
          <p14:tracePt t="895" x="2660650" y="3270250"/>
          <p14:tracePt t="904" x="2717800" y="3333750"/>
          <p14:tracePt t="920" x="2851150" y="3479800"/>
          <p14:tracePt t="938" x="2952750" y="3657600"/>
          <p14:tracePt t="941" x="2984500" y="3746500"/>
          <p14:tracePt t="954" x="3035300" y="3841750"/>
          <p14:tracePt t="970" x="3054350" y="3867150"/>
          <p14:tracePt t="1004" x="3022600" y="3778250"/>
          <p14:tracePt t="1020" x="2965450" y="3695700"/>
          <p14:tracePt t="1040" x="2921000" y="3606800"/>
          <p14:tracePt t="1054" x="2889250" y="3454400"/>
          <p14:tracePt t="1073" x="2844800" y="3251200"/>
          <p14:tracePt t="1087" x="2787650" y="3022600"/>
          <p14:tracePt t="1108" x="2724150" y="2781300"/>
          <p14:tracePt t="1121" x="2705100" y="2711450"/>
          <p14:tracePt t="1140" x="2692400" y="2616200"/>
          <p14:tracePt t="1154" x="2692400" y="2514600"/>
          <p14:tracePt t="1171" x="2679700" y="2387600"/>
          <p14:tracePt t="1178" x="2673350" y="2324100"/>
          <p14:tracePt t="1187" x="2654300" y="2266950"/>
          <p14:tracePt t="1205" x="2552700" y="2120900"/>
          <p14:tracePt t="1221" x="2476500" y="2051050"/>
          <p14:tracePt t="1238" x="2368550" y="1981200"/>
          <p14:tracePt t="1254" x="2266950" y="1943100"/>
          <p14:tracePt t="1273" x="2152650" y="1905000"/>
          <p14:tracePt t="1287" x="2057400" y="1873250"/>
          <p14:tracePt t="1308" x="1962150" y="1866900"/>
          <p14:tracePt t="1323" x="1866900" y="1866900"/>
          <p14:tracePt t="1337" x="1847850" y="1879600"/>
          <p14:tracePt t="1414" x="1847850" y="1885950"/>
          <p14:tracePt t="1421" x="1847850" y="1898650"/>
          <p14:tracePt t="1437" x="1835150" y="1905000"/>
          <p14:tracePt t="1457" x="1828800" y="1905000"/>
          <p14:tracePt t="1471" x="1816100" y="1892300"/>
          <p14:tracePt t="1487" x="1784350" y="1797050"/>
          <p14:tracePt t="1504" x="1758950" y="1695450"/>
          <p14:tracePt t="1520" x="1733550" y="1625600"/>
          <p14:tracePt t="1540" x="1720850" y="1600200"/>
          <p14:tracePt t="1554" x="1714500" y="1587500"/>
          <p14:tracePt t="1575" x="1670050" y="1504950"/>
          <p14:tracePt t="1582" x="1663700" y="1492250"/>
          <p14:tracePt t="1640" x="1670050" y="1492250"/>
          <p14:tracePt t="1668" x="1663700" y="1492250"/>
          <p14:tracePt t="1678" x="1651000" y="1466850"/>
          <p14:tracePt t="1687" x="1638300" y="1454150"/>
          <p14:tracePt t="1704" x="1619250" y="1435100"/>
          <p14:tracePt t="1721" x="1612900" y="1422400"/>
          <p14:tracePt t="1737" x="1606550" y="1409700"/>
          <p14:tracePt t="1754" x="1587500" y="1377950"/>
          <p14:tracePt t="1764" x="1568450" y="1358900"/>
          <p14:tracePt t="1768" x="1543050" y="1333500"/>
          <p14:tracePt t="1776" x="1517650" y="1314450"/>
          <p14:tracePt t="1787" x="1492250" y="1289050"/>
          <p14:tracePt t="1806" x="1403350" y="1257300"/>
          <p14:tracePt t="1822" x="1365250" y="1257300"/>
          <p14:tracePt t="1837" x="1358900" y="1257300"/>
          <p14:tracePt t="1854" x="1346200" y="1257300"/>
          <p14:tracePt t="1870" x="1339850" y="1250950"/>
          <p14:tracePt t="1890" x="1339850" y="1244600"/>
          <p14:tracePt t="1895" x="1339850" y="1238250"/>
          <p14:tracePt t="1904" x="1333500" y="1238250"/>
          <p14:tracePt t="1955" x="1333500" y="1250950"/>
          <p14:tracePt t="1977" x="1308100" y="1257300"/>
          <p14:tracePt t="1987" x="1289050" y="1257300"/>
          <p14:tracePt t="2004" x="1250950" y="1257300"/>
          <p14:tracePt t="2012" x="1238250" y="1257300"/>
          <p14:tracePt t="2020" x="1225550" y="1257300"/>
          <p14:tracePt t="2037" x="1200150" y="1257300"/>
          <p14:tracePt t="2058" x="1193800" y="1257300"/>
          <p14:tracePt t="2073" x="1187450" y="1257300"/>
          <p14:tracePt t="2121" x="1193800" y="1257300"/>
          <p14:tracePt t="2143" x="1193800" y="1270000"/>
          <p14:tracePt t="2154" x="1193800" y="1295400"/>
          <p14:tracePt t="2170" x="1200150" y="1384300"/>
          <p14:tracePt t="2173" x="1212850" y="1447800"/>
          <p14:tracePt t="2187" x="1225550" y="1524000"/>
          <p14:tracePt t="2204" x="1250950" y="1739900"/>
          <p14:tracePt t="2221" x="1257300" y="1784350"/>
          <p14:tracePt t="2238" x="1250950" y="1797050"/>
          <p14:tracePt t="2270" x="1238250" y="1816100"/>
          <p14:tracePt t="2291" x="1231900" y="1841500"/>
          <p14:tracePt t="2304" x="1231900" y="1879600"/>
          <p14:tracePt t="2322" x="1231900" y="1905000"/>
          <p14:tracePt t="2338" x="1231900" y="1924050"/>
          <p14:tracePt t="2389" x="1219200" y="1974850"/>
          <p14:tracePt t="2407" x="1212850" y="2063750"/>
          <p14:tracePt t="2421" x="1212850" y="2133600"/>
          <p14:tracePt t="2437" x="1200150" y="2165350"/>
          <p14:tracePt t="2453" x="1200150" y="2171700"/>
          <p14:tracePt t="2470" x="1187450" y="2203450"/>
          <p14:tracePt t="2487" x="1187450" y="2228850"/>
          <p14:tracePt t="2504" x="1181100" y="2235200"/>
          <p14:tracePt t="2612" x="1174750" y="2235200"/>
          <p14:tracePt t="2643" x="1168400" y="2235200"/>
          <p14:tracePt t="2660" x="1174750" y="2235200"/>
          <p14:tracePt t="2668" x="1206500" y="2228850"/>
          <p14:tracePt t="2687" x="1289050" y="2228850"/>
          <p14:tracePt t="2704" x="1384300" y="2228850"/>
          <p14:tracePt t="2721" x="1473200" y="2222500"/>
          <p14:tracePt t="2738" x="1549400" y="2209800"/>
          <p14:tracePt t="2754" x="1587500" y="2216150"/>
          <p14:tracePt t="2804" x="1593850" y="2222500"/>
          <p14:tracePt t="2829" x="1587500" y="2222500"/>
          <p14:tracePt t="2837" x="1587500" y="2228850"/>
          <p14:tracePt t="2871" x="1574800" y="2228850"/>
          <p14:tracePt t="2890" x="1530350" y="2228850"/>
          <p14:tracePt t="2904" x="1473200" y="2228850"/>
          <p14:tracePt t="2920" x="1422400" y="2228850"/>
          <p14:tracePt t="2937" x="1416050" y="2228850"/>
          <p14:tracePt t="3016" x="1409700" y="2228850"/>
          <p14:tracePt t="3020" x="1390650" y="2222500"/>
          <p14:tracePt t="3040" x="1352550" y="2209800"/>
          <p14:tracePt t="3054" x="1327150" y="2190750"/>
          <p14:tracePt t="3073" x="1308100" y="2178050"/>
          <p14:tracePt t="3082" x="1282700" y="2159000"/>
          <p14:tracePt t="3087" x="1250950" y="2146300"/>
          <p14:tracePt t="3104" x="1181100" y="2139950"/>
          <p14:tracePt t="3121" x="1143000" y="2108200"/>
          <p14:tracePt t="3139" x="1136650" y="2101850"/>
          <p14:tracePt t="3154" x="1143000" y="2095500"/>
          <p14:tracePt t="3171" x="1143000" y="2044700"/>
          <p14:tracePt t="3174" x="1143000" y="2012950"/>
          <p14:tracePt t="3187" x="1143000" y="1987550"/>
          <p14:tracePt t="3204" x="1143000" y="1924050"/>
          <p14:tracePt t="3221" x="1143000" y="1873250"/>
          <p14:tracePt t="3237" x="1149350" y="1822450"/>
          <p14:tracePt t="3254" x="1162050" y="1771650"/>
          <p14:tracePt t="3271" x="1187450" y="1727200"/>
          <p14:tracePt t="3288" x="1200150" y="1695450"/>
          <p14:tracePt t="3304" x="1212850" y="1670050"/>
          <p14:tracePt t="3324" x="1231900" y="1644650"/>
          <p14:tracePt t="3337" x="1250950" y="1619250"/>
          <p14:tracePt t="3354" x="1263650" y="1593850"/>
          <p14:tracePt t="3357" x="1276350" y="1587500"/>
          <p14:tracePt t="3370" x="1282700" y="1587500"/>
          <p14:tracePt t="3389" x="1308100" y="1568450"/>
          <p14:tracePt t="3404" x="1339850" y="1549400"/>
          <p14:tracePt t="3420" x="1409700" y="1543050"/>
          <p14:tracePt t="3438" x="1498600" y="1530350"/>
          <p14:tracePt t="3454" x="1555750" y="1492250"/>
          <p14:tracePt t="3471" x="1651000" y="1498600"/>
          <p14:tracePt t="3487" x="1714500" y="1498600"/>
          <p14:tracePt t="3504" x="1758950" y="1498600"/>
          <p14:tracePt t="3520" x="1822450" y="1498600"/>
          <p14:tracePt t="3538" x="1905000" y="1498600"/>
          <p14:tracePt t="3559" x="2012950" y="1524000"/>
          <p14:tracePt t="3573" x="2095500" y="1549400"/>
          <p14:tracePt t="3587" x="2133600" y="1562100"/>
          <p14:tracePt t="3604" x="2209800" y="1593850"/>
          <p14:tracePt t="3626" x="2228850" y="1606550"/>
          <p14:tracePt t="3637" x="2241550" y="1612900"/>
          <p14:tracePt t="3654" x="2305050" y="1651000"/>
          <p14:tracePt t="3670" x="2349500" y="1682750"/>
          <p14:tracePt t="3687" x="2381250" y="1708150"/>
          <p14:tracePt t="3704" x="2406650" y="1720850"/>
          <p14:tracePt t="3721" x="2419350" y="1727200"/>
          <p14:tracePt t="3753" x="2419350" y="1733550"/>
          <p14:tracePt t="3770" x="2419350" y="1758950"/>
          <p14:tracePt t="3791" x="2419350" y="1803400"/>
          <p14:tracePt t="3804" x="2419350" y="1828800"/>
          <p14:tracePt t="3825" x="2419350" y="1854200"/>
          <p14:tracePt t="3833" x="2419350" y="1873250"/>
          <p14:tracePt t="3840" x="2419350" y="1879600"/>
          <p14:tracePt t="3848" x="2419350" y="1898650"/>
          <p14:tracePt t="3854" x="2419350" y="1911350"/>
          <p14:tracePt t="3871" x="2419350" y="1955800"/>
          <p14:tracePt t="3891" x="2413000" y="2000250"/>
          <p14:tracePt t="3904" x="2400300" y="2032000"/>
          <p14:tracePt t="3921" x="2362200" y="2057400"/>
          <p14:tracePt t="3938" x="2362200" y="2082800"/>
          <p14:tracePt t="3954" x="2336800" y="2108200"/>
          <p14:tracePt t="3955" x="2336800" y="2114550"/>
          <p14:tracePt t="3971" x="2324100" y="2127250"/>
          <p14:tracePt t="3973" x="2317750" y="2133600"/>
          <p14:tracePt t="3987" x="2305050" y="2146300"/>
          <p14:tracePt t="4004" x="2279650" y="2190750"/>
          <p14:tracePt t="4020" x="2247900" y="2203450"/>
          <p14:tracePt t="4029" x="2228850" y="2209800"/>
          <p14:tracePt t="4037" x="2216150" y="2209800"/>
          <p14:tracePt t="4054" x="2203450" y="2216150"/>
          <p14:tracePt t="4073" x="2184400" y="2222500"/>
          <p14:tracePt t="4104" x="2146300" y="2228850"/>
          <p14:tracePt t="4120" x="2127250" y="2235200"/>
          <p14:tracePt t="4139" x="2101850" y="2247900"/>
          <p14:tracePt t="4154" x="2095500" y="2254250"/>
          <p14:tracePt t="4170" x="2076450" y="2266950"/>
          <p14:tracePt t="4173" x="2070100" y="2279650"/>
          <p14:tracePt t="4189" x="2051050" y="2286000"/>
          <p14:tracePt t="4204" x="2038350" y="2292350"/>
          <p14:tracePt t="4222" x="1993900" y="2292350"/>
          <p14:tracePt t="4237" x="1936750" y="2298700"/>
          <p14:tracePt t="4254" x="1873250" y="2298700"/>
          <p14:tracePt t="4271" x="1803400" y="2311400"/>
          <p14:tracePt t="4292" x="1657350" y="2317750"/>
          <p14:tracePt t="4308" x="1600200" y="2317750"/>
          <p14:tracePt t="4323" x="1492250" y="2324100"/>
          <p14:tracePt t="4337" x="1409700" y="2324100"/>
          <p14:tracePt t="4355" x="1365250" y="2336800"/>
          <p14:tracePt t="4376" x="1365250" y="2343150"/>
          <p14:tracePt t="4415" x="1365250" y="2349500"/>
          <p14:tracePt t="4434" x="1352550" y="2355850"/>
          <p14:tracePt t="4440" x="1327150" y="2355850"/>
          <p14:tracePt t="4454" x="1263650" y="2355850"/>
          <p14:tracePt t="4471" x="1212850" y="2355850"/>
          <p14:tracePt t="4488" x="1149350" y="2362200"/>
          <p14:tracePt t="4504" x="1085850" y="2336800"/>
          <p14:tracePt t="4520" x="1028700" y="2279650"/>
          <p14:tracePt t="4542" x="984250" y="2209800"/>
          <p14:tracePt t="4554" x="958850" y="2152650"/>
          <p14:tracePt t="4576" x="920750" y="2051050"/>
          <p14:tracePt t="4582" x="920750" y="2019300"/>
          <p14:tracePt t="4589" x="920750" y="1993900"/>
          <p14:tracePt t="4604" x="914400" y="1949450"/>
          <p14:tracePt t="4621" x="914400" y="1917700"/>
          <p14:tracePt t="4639" x="914400" y="1873250"/>
          <p14:tracePt t="4654" x="914400" y="1835150"/>
          <p14:tracePt t="4671" x="939800" y="1797050"/>
          <p14:tracePt t="4687" x="965200" y="1752600"/>
          <p14:tracePt t="4704" x="1003300" y="1714500"/>
          <p14:tracePt t="4720" x="1054100" y="1695450"/>
          <p14:tracePt t="4737" x="1130300" y="1670050"/>
          <p14:tracePt t="4754" x="1219200" y="1644650"/>
          <p14:tracePt t="4762" x="1282700" y="1631950"/>
          <p14:tracePt t="4770" x="1333500" y="1625600"/>
          <p14:tracePt t="4788" x="1466850" y="1619250"/>
          <p14:tracePt t="4791" x="1543050" y="1612900"/>
          <p14:tracePt t="4804" x="1631950" y="1606550"/>
          <p14:tracePt t="4822" x="1771650" y="1593850"/>
          <p14:tracePt t="4837" x="1905000" y="1587500"/>
          <p14:tracePt t="4854" x="2006600" y="1593850"/>
          <p14:tracePt t="4870" x="2082800" y="1612900"/>
          <p14:tracePt t="4889" x="2146300" y="1657350"/>
          <p14:tracePt t="4906" x="2178050" y="1670050"/>
          <p14:tracePt t="4923" x="2190750" y="1689100"/>
          <p14:tracePt t="4937" x="2190750" y="1733550"/>
          <p14:tracePt t="4954" x="2190750" y="1771650"/>
          <p14:tracePt t="4971" x="2190750" y="1816100"/>
          <p14:tracePt t="4976" x="2190750" y="1841500"/>
          <p14:tracePt t="4987" x="2190750" y="1873250"/>
          <p14:tracePt t="5004" x="2178050" y="1974850"/>
          <p14:tracePt t="5020" x="2159000" y="2038350"/>
          <p14:tracePt t="5037" x="2120900" y="2095500"/>
          <p14:tracePt t="5058" x="2057400" y="2152650"/>
          <p14:tracePt t="5073" x="1955800" y="2203450"/>
          <p14:tracePt t="5077" x="1905000" y="2222500"/>
          <p14:tracePt t="5089" x="1847850" y="2228850"/>
          <p14:tracePt t="5104" x="1746250" y="2247900"/>
          <p14:tracePt t="5121" x="1606550" y="2247900"/>
          <p14:tracePt t="5139" x="1441450" y="2235200"/>
          <p14:tracePt t="5154" x="1276350" y="2197100"/>
          <p14:tracePt t="5171" x="1162050" y="2146300"/>
          <p14:tracePt t="5174" x="1117600" y="2120900"/>
          <p14:tracePt t="5187" x="1092200" y="2108200"/>
          <p14:tracePt t="5190" x="1073150" y="2095500"/>
          <p14:tracePt t="5204" x="1041400" y="2063750"/>
          <p14:tracePt t="5220" x="1035050" y="2051050"/>
          <p14:tracePt t="5238" x="1028700" y="2051050"/>
          <p14:tracePt t="5254" x="1028700" y="2038350"/>
          <p14:tracePt t="5270" x="1066800" y="2025650"/>
          <p14:tracePt t="5291" x="1168400" y="2025650"/>
          <p14:tracePt t="5304" x="1263650" y="2012950"/>
          <p14:tracePt t="5323" x="1441450" y="2051050"/>
          <p14:tracePt t="5337" x="1644650" y="2120900"/>
          <p14:tracePt t="5354" x="1841500" y="2197100"/>
          <p14:tracePt t="5371" x="2012950" y="2254250"/>
          <p14:tracePt t="5373" x="2051050" y="2273300"/>
          <p14:tracePt t="5390" x="2152650" y="2298700"/>
          <p14:tracePt t="5404" x="2209800" y="2298700"/>
          <p14:tracePt t="5421" x="2247900" y="2298700"/>
          <p14:tracePt t="5437" x="2279650" y="2298700"/>
          <p14:tracePt t="5454" x="2292350" y="2305050"/>
          <p14:tracePt t="5471" x="2298700" y="2311400"/>
          <p14:tracePt t="5488" x="2317750" y="2324100"/>
          <p14:tracePt t="5504" x="2336800" y="2343150"/>
          <p14:tracePt t="5521" x="2336800" y="2355850"/>
          <p14:tracePt t="5538" x="2349500" y="2381250"/>
          <p14:tracePt t="5554" x="2349500" y="2393950"/>
          <p14:tracePt t="5573" x="2349500" y="2406650"/>
          <p14:tracePt t="5587" x="2343150" y="2413000"/>
          <p14:tracePt t="5604" x="2279650" y="2444750"/>
          <p14:tracePt t="5620" x="2235200" y="2457450"/>
          <p14:tracePt t="5639" x="2203450" y="2470150"/>
          <p14:tracePt t="5654" x="2165350" y="2482850"/>
          <p14:tracePt t="5670" x="2127250" y="2495550"/>
          <p14:tracePt t="5688" x="2082800" y="2495550"/>
          <p14:tracePt t="5704" x="2044700" y="2495550"/>
          <p14:tracePt t="5720" x="2012950" y="2495550"/>
          <p14:tracePt t="5737" x="1993900" y="2495550"/>
          <p14:tracePt t="5812" x="1993900" y="2501900"/>
          <p14:tracePt t="5860" x="1981200" y="2495550"/>
          <p14:tracePt t="5870" x="1962150" y="2482850"/>
          <p14:tracePt t="5888" x="1936750" y="2470150"/>
          <p14:tracePt t="5904" x="1930400" y="2470150"/>
          <p14:tracePt t="5955" x="1924050" y="2470150"/>
          <p14:tracePt t="6019" x="1955800" y="2476500"/>
          <p14:tracePt t="6043" x="2012950" y="2495550"/>
          <p14:tracePt t="6054" x="2038350" y="2508250"/>
          <p14:tracePt t="6073" x="2044700" y="2514600"/>
          <p14:tracePt t="6333" x="2038350" y="2514600"/>
          <p14:tracePt t="6340" x="2025650" y="2514600"/>
          <p14:tracePt t="6354" x="2006600" y="2514600"/>
          <p14:tracePt t="6370" x="1981200" y="2514600"/>
          <p14:tracePt t="6388" x="1974850" y="2514600"/>
          <p14:tracePt t="6404" x="1968500" y="2520950"/>
          <p14:tracePt t="6421" x="1968500" y="2527300"/>
          <p14:tracePt t="6533" x="1962150" y="2527300"/>
          <p14:tracePt t="6540" x="1962150" y="2533650"/>
          <p14:tracePt t="6589" x="1955800" y="2533650"/>
          <p14:tracePt t="6604" x="1924050" y="2546350"/>
          <p14:tracePt t="6621" x="1892300" y="2559050"/>
          <p14:tracePt t="6640" x="1885950" y="2559050"/>
          <p14:tracePt t="9669" x="1930400" y="2552700"/>
          <p14:tracePt t="9676" x="1968500" y="2546350"/>
          <p14:tracePt t="9687" x="1987550" y="2546350"/>
          <p14:tracePt t="9941" x="1987550" y="2540000"/>
          <p14:tracePt t="9952" x="1987550" y="2533650"/>
          <p14:tracePt t="9963" x="1974850" y="2520950"/>
          <p14:tracePt t="9974" x="1968500" y="2514600"/>
          <p14:tracePt t="10016" x="1962150" y="2514600"/>
          <p14:tracePt t="10025" x="1949450" y="2501900"/>
          <p14:tracePt t="10037" x="1905000" y="2476500"/>
          <p14:tracePt t="10054" x="1854200" y="2451100"/>
          <p14:tracePt t="10060" x="1835150" y="2451100"/>
          <p14:tracePt t="10072" x="1816100" y="2451100"/>
          <p14:tracePt t="10087" x="1765300" y="2451100"/>
          <p14:tracePt t="10104" x="1714500" y="2451100"/>
          <p14:tracePt t="10121" x="1657350" y="2444750"/>
          <p14:tracePt t="10141" x="1606550" y="2444750"/>
          <p14:tracePt t="10154" x="1574800" y="2444750"/>
          <p14:tracePt t="10171" x="1543050" y="2444750"/>
          <p14:tracePt t="10187" x="1517650" y="2444750"/>
          <p14:tracePt t="10204" x="1466850" y="2444750"/>
          <p14:tracePt t="10221" x="1441450" y="2444750"/>
          <p14:tracePt t="10237" x="1428750" y="2451100"/>
          <p14:tracePt t="10254" x="1422400" y="2451100"/>
          <p14:tracePt t="10827" x="1435100" y="2451100"/>
          <p14:tracePt t="10836" x="1543050" y="2419350"/>
          <p14:tracePt t="10856" x="1765300" y="2336800"/>
          <p14:tracePt t="10870" x="2012950" y="2222500"/>
          <p14:tracePt t="10890" x="2235200" y="2101850"/>
          <p14:tracePt t="10896" x="2330450" y="2038350"/>
          <p14:tracePt t="10904" x="2438400" y="1968500"/>
          <p14:tracePt t="10921" x="2635250" y="1847850"/>
          <p14:tracePt t="10937" x="2825750" y="1784350"/>
          <p14:tracePt t="10954" x="2933700" y="1720850"/>
          <p14:tracePt t="10971" x="2984500" y="1695450"/>
          <p14:tracePt t="10978" x="2984500" y="1689100"/>
          <p14:tracePt t="10990" x="2984500" y="1682750"/>
          <p14:tracePt t="11004" x="2984500" y="1663700"/>
          <p14:tracePt t="11021" x="2952750" y="1631950"/>
          <p14:tracePt t="11037" x="2933700" y="1612900"/>
          <p14:tracePt t="11058" x="2921000" y="1600200"/>
          <p14:tracePt t="11072" x="2901950" y="1587500"/>
          <p14:tracePt t="11089" x="2882900" y="1581150"/>
          <p14:tracePt t="11106" x="2863850" y="1581150"/>
          <p14:tracePt t="11189" x="2851150" y="1581150"/>
          <p14:tracePt t="11200" x="2838450" y="1581150"/>
          <p14:tracePt t="11205" x="2825750" y="1581150"/>
          <p14:tracePt t="11220" x="2819400" y="1581150"/>
          <p14:tracePt t="11254" x="2819400" y="1587500"/>
          <p14:tracePt t="11304" x="2806700" y="1562100"/>
          <p14:tracePt t="11325" x="2800350" y="1549400"/>
          <p14:tracePt t="11337" x="2794000" y="1543050"/>
          <p14:tracePt t="11355" x="2794000" y="1524000"/>
          <p14:tracePt t="11371" x="2794000" y="1504950"/>
          <p14:tracePt t="11374" x="2806700" y="1492250"/>
          <p14:tracePt t="11389" x="2813050" y="1485900"/>
          <p14:tracePt t="11420" x="2813050" y="1479550"/>
          <p14:tracePt t="11433" x="2819400" y="1466850"/>
          <p14:tracePt t="11437" x="2832100" y="1454150"/>
          <p14:tracePt t="11454" x="2851150" y="1428750"/>
          <p14:tracePt t="11471" x="2870200" y="1416050"/>
          <p14:tracePt t="11487" x="2882900" y="1397000"/>
          <p14:tracePt t="11520" x="2927350" y="1397000"/>
          <p14:tracePt t="11537" x="2997200" y="1403350"/>
          <p14:tracePt t="11554" x="3117850" y="1409700"/>
          <p14:tracePt t="11557" x="3181350" y="1409700"/>
          <p14:tracePt t="11573" x="3314700" y="1409700"/>
          <p14:tracePt t="11588" x="3365500" y="1409700"/>
          <p14:tracePt t="11606" x="3492500" y="1422400"/>
          <p14:tracePt t="11621" x="3549650" y="1422400"/>
          <p14:tracePt t="11639" x="3594100" y="1428750"/>
          <p14:tracePt t="11656" x="3644900" y="1454150"/>
          <p14:tracePt t="11671" x="3683000" y="1460500"/>
          <p14:tracePt t="11689" x="3721100" y="1473200"/>
          <p14:tracePt t="11706" x="3740150" y="1479550"/>
          <p14:tracePt t="11713" x="3746500" y="1485900"/>
          <p14:tracePt t="11716" x="3752850" y="1485900"/>
          <p14:tracePt t="11738" x="3752850" y="1492250"/>
          <p14:tracePt t="11797" x="3752850" y="1498600"/>
          <p14:tracePt t="11806" x="3752850" y="1524000"/>
          <p14:tracePt t="11812" x="3752850" y="1543050"/>
          <p14:tracePt t="11827" x="3746500" y="1568450"/>
          <p14:tracePt t="11838" x="3708400" y="1600200"/>
          <p14:tracePt t="11855" x="3644900" y="1631950"/>
          <p14:tracePt t="11871" x="3606800" y="1651000"/>
          <p14:tracePt t="11890" x="3530600" y="1676400"/>
          <p14:tracePt t="11895" x="3492500" y="1695450"/>
          <p14:tracePt t="11904" x="3448050" y="1701800"/>
          <p14:tracePt t="11921" x="3365500" y="1720850"/>
          <p14:tracePt t="11938" x="3289300" y="1733550"/>
          <p14:tracePt t="11954" x="3213100" y="1746250"/>
          <p14:tracePt t="11956" x="3187700" y="1746250"/>
          <p14:tracePt t="11971" x="3155950" y="1746250"/>
          <p14:tracePt t="11991" x="3098800" y="1733550"/>
          <p14:tracePt t="12004" x="3079750" y="1727200"/>
          <p14:tracePt t="12054" x="3048000" y="1714500"/>
          <p14:tracePt t="12073" x="3016250" y="1714500"/>
          <p14:tracePt t="12082" x="2984500" y="1714500"/>
          <p14:tracePt t="12084" x="2959100" y="1714500"/>
          <p14:tracePt t="12092" x="2933700" y="1714500"/>
          <p14:tracePt t="12104" x="2901950" y="1708150"/>
          <p14:tracePt t="12121" x="2882900" y="1701800"/>
          <p14:tracePt t="12124" x="2876550" y="1701800"/>
          <p14:tracePt t="12140" x="2876550" y="1695450"/>
          <p14:tracePt t="12149" x="2870200" y="1689100"/>
          <p14:tracePt t="12162" x="2870200" y="1676400"/>
          <p14:tracePt t="12163" x="2870200" y="1670050"/>
          <p14:tracePt t="12187" x="2870200" y="1663700"/>
          <p14:tracePt t="12204" x="2851150" y="1631950"/>
          <p14:tracePt t="12221" x="2825750" y="1587500"/>
          <p14:tracePt t="12237" x="2781300" y="1562100"/>
          <p14:tracePt t="12254" x="2736850" y="1549400"/>
          <p14:tracePt t="12271" x="2679700" y="1549400"/>
          <p14:tracePt t="12287" x="2641600" y="1549400"/>
          <p14:tracePt t="12340" x="2635250" y="1549400"/>
          <p14:tracePt t="12354" x="2628900" y="1549400"/>
          <p14:tracePt t="12371" x="2616200" y="1536700"/>
          <p14:tracePt t="12390" x="2590800" y="1530350"/>
          <p14:tracePt t="12500" x="2590800" y="1524000"/>
          <p14:tracePt t="12512" x="2597150" y="1524000"/>
          <p14:tracePt t="12526" x="2635250" y="1511300"/>
          <p14:tracePt t="12537" x="2641600" y="1504950"/>
          <p14:tracePt t="12558" x="2673350" y="1504950"/>
          <p14:tracePt t="12573" x="2679700" y="1504950"/>
          <p14:tracePt t="12628" x="2679700" y="1517650"/>
          <p14:tracePt t="12642" x="2679700" y="1530350"/>
          <p14:tracePt t="12654" x="2679700" y="1568450"/>
          <p14:tracePt t="12671" x="2679700" y="1593850"/>
          <p14:tracePt t="12687" x="2679700" y="1606550"/>
          <p14:tracePt t="12704" x="2679700" y="1619250"/>
          <p14:tracePt t="12721" x="2692400" y="1638300"/>
          <p14:tracePt t="12737" x="2698750" y="1663700"/>
          <p14:tracePt t="12754" x="2705100" y="1695450"/>
          <p14:tracePt t="12764" x="2711450" y="1701800"/>
          <p14:tracePt t="12768" x="2711450" y="1714500"/>
          <p14:tracePt t="12775" x="2711450" y="1720850"/>
          <p14:tracePt t="12902" x="2711450" y="1714500"/>
          <p14:tracePt t="12922" x="2711450" y="1682750"/>
          <p14:tracePt t="12938" x="2711450" y="1657350"/>
          <p14:tracePt t="12954" x="2724150" y="1631950"/>
          <p14:tracePt t="12955" x="2730500" y="1619250"/>
          <p14:tracePt t="12979" x="2736850" y="1619250"/>
          <p14:tracePt t="12997" x="2736850" y="1612900"/>
          <p14:tracePt t="13004" x="2736850" y="1606550"/>
          <p14:tracePt t="13021" x="2781300" y="1600200"/>
          <p14:tracePt t="13038" x="2844800" y="1593850"/>
          <p14:tracePt t="13054" x="2927350" y="1587500"/>
          <p14:tracePt t="13073" x="2984500" y="1593850"/>
          <p14:tracePt t="13088" x="3009900" y="1606550"/>
          <p14:tracePt t="13104" x="3016250" y="1600200"/>
          <p14:tracePt t="13121" x="3022600" y="1600200"/>
          <p14:tracePt t="13139" x="3041650" y="1600200"/>
          <p14:tracePt t="13154" x="3060700" y="1606550"/>
          <p14:tracePt t="13171" x="3086100" y="1612900"/>
          <p14:tracePt t="13173" x="3105150" y="1612900"/>
          <p14:tracePt t="13188" x="3117850" y="1612900"/>
          <p14:tracePt t="13192" x="3136900" y="1625600"/>
          <p14:tracePt t="13204" x="3175000" y="1625600"/>
          <p14:tracePt t="13221" x="3219450" y="1625600"/>
          <p14:tracePt t="13237" x="3276600" y="1625600"/>
          <p14:tracePt t="13254" x="3321050" y="1631950"/>
          <p14:tracePt t="13263" x="3359150" y="1631950"/>
          <p14:tracePt t="13270" x="3378200" y="1631950"/>
          <p14:tracePt t="13288" x="3429000" y="1638300"/>
          <p14:tracePt t="13308" x="3467100" y="1644650"/>
          <p14:tracePt t="13323" x="3498850" y="1644650"/>
          <p14:tracePt t="13338" x="3536950" y="1644650"/>
          <p14:tracePt t="13354" x="3587750" y="1657350"/>
          <p14:tracePt t="13356" x="3606800" y="1663700"/>
          <p14:tracePt t="13373" x="3644900" y="1663700"/>
          <p14:tracePt t="13387" x="3651250" y="1657350"/>
          <p14:tracePt t="13404" x="3708400" y="1657350"/>
          <p14:tracePt t="13421" x="3765550" y="1657350"/>
          <p14:tracePt t="13438" x="3816350" y="1657350"/>
          <p14:tracePt t="13454" x="3848100" y="1657350"/>
          <p14:tracePt t="13471" x="3886200" y="1651000"/>
          <p14:tracePt t="13487" x="3937000" y="1651000"/>
          <p14:tracePt t="13504" x="3968750" y="1651000"/>
          <p14:tracePt t="13521" x="4038600" y="1651000"/>
          <p14:tracePt t="13542" x="4102100" y="1631950"/>
          <p14:tracePt t="13554" x="4127500" y="1619250"/>
          <p14:tracePt t="13573" x="4159250" y="1587500"/>
          <p14:tracePt t="13587" x="4159250" y="1581150"/>
          <p14:tracePt t="13604" x="4165600" y="1562100"/>
          <p14:tracePt t="13621" x="4165600" y="1555750"/>
          <p14:tracePt t="13639" x="4191000" y="1549400"/>
          <p14:tracePt t="13656" x="4210050" y="1524000"/>
          <p14:tracePt t="13671" x="4229100" y="1479550"/>
          <p14:tracePt t="13688" x="4241800" y="1422400"/>
          <p14:tracePt t="13704" x="4254500" y="1371600"/>
          <p14:tracePt t="13721" x="4267200" y="1333500"/>
          <p14:tracePt t="13737" x="4267200" y="1320800"/>
          <p14:tracePt t="13854" x="4267200" y="1314450"/>
          <p14:tracePt t="13870" x="4273550" y="1314450"/>
          <p14:tracePt t="13955" x="4279900" y="1314450"/>
          <p14:tracePt t="13966" x="4292600" y="1314450"/>
          <p14:tracePt t="13975" x="4298950" y="1314450"/>
          <p14:tracePt t="13988" x="4318000" y="1314450"/>
          <p14:tracePt t="14004" x="4349750" y="1314450"/>
          <p14:tracePt t="14014" x="4356100" y="1314450"/>
          <p14:tracePt t="14020" x="4368800" y="1314450"/>
          <p14:tracePt t="14037" x="4381500" y="1301750"/>
          <p14:tracePt t="14057" x="4400550" y="1289050"/>
          <p14:tracePt t="14075" x="4413250" y="1282700"/>
          <p14:tracePt t="14087" x="4413250" y="1270000"/>
          <p14:tracePt t="14104" x="4400550" y="1263650"/>
          <p14:tracePt t="14139" x="4400550" y="1257300"/>
          <p14:tracePt t="14170" x="4400550" y="1263650"/>
          <p14:tracePt t="14193" x="4349750" y="1327150"/>
          <p14:tracePt t="14206" x="4318000" y="1397000"/>
          <p14:tracePt t="14221" x="4292600" y="1441450"/>
          <p14:tracePt t="14238" x="4273550" y="1466850"/>
          <p14:tracePt t="14317" x="4273550" y="1460500"/>
          <p14:tracePt t="14327" x="4286250" y="1454150"/>
          <p14:tracePt t="14337" x="4292600" y="1447800"/>
          <p14:tracePt t="14358" x="4298950" y="1428750"/>
          <p14:tracePt t="14372" x="4318000" y="1422400"/>
          <p14:tracePt t="14389" x="4349750" y="1416050"/>
          <p14:tracePt t="14404" x="4381500" y="1403350"/>
          <p14:tracePt t="14421" x="4413250" y="1384300"/>
          <p14:tracePt t="14441" x="4432300" y="1352550"/>
          <p14:tracePt t="14454" x="4445000" y="1327150"/>
          <p14:tracePt t="14471" x="4451350" y="1314450"/>
          <p14:tracePt t="14548" x="4451350" y="1320800"/>
          <p14:tracePt t="14556" x="4451350" y="1346200"/>
          <p14:tracePt t="14573" x="4451350" y="1384300"/>
          <p14:tracePt t="14587" x="4451350" y="1403350"/>
          <p14:tracePt t="14604" x="4470400" y="1441450"/>
          <p14:tracePt t="14621" x="4476750" y="1447800"/>
          <p14:tracePt t="14676" x="4483100" y="1447800"/>
          <p14:tracePt t="14761" x="4470400" y="1447800"/>
          <p14:tracePt t="14767" x="4451350" y="1454150"/>
          <p14:tracePt t="14774" x="4425950" y="1454150"/>
          <p14:tracePt t="14787" x="4406900" y="1454150"/>
          <p14:tracePt t="14808" x="4349750" y="1454150"/>
          <p14:tracePt t="14822" x="4311650" y="1454150"/>
          <p14:tracePt t="14837" x="4279900" y="1454150"/>
          <p14:tracePt t="14858" x="4254500" y="1454150"/>
          <p14:tracePt t="14871" x="4248150" y="1447800"/>
          <p14:tracePt t="14893" x="4241800" y="1441450"/>
          <p14:tracePt t="14921" x="4241800" y="1422400"/>
          <p14:tracePt t="14937" x="4241800" y="1409700"/>
          <p14:tracePt t="14954" x="4241800" y="1397000"/>
          <p14:tracePt t="14955" x="4241800" y="1390650"/>
          <p14:tracePt t="14971" x="4235450" y="1390650"/>
          <p14:tracePt t="14988" x="4216400" y="1384300"/>
          <p14:tracePt t="15004" x="4184650" y="1384300"/>
          <p14:tracePt t="15020" x="4152900" y="1384300"/>
          <p14:tracePt t="15042" x="4108450" y="1403350"/>
          <p14:tracePt t="15054" x="4057650" y="1441450"/>
          <p14:tracePt t="15073" x="4000500" y="1485900"/>
          <p14:tracePt t="15087" x="3956050" y="1530350"/>
          <p14:tracePt t="15104" x="3917950" y="1606550"/>
          <p14:tracePt t="15108" x="3898900" y="1644650"/>
          <p14:tracePt t="15121" x="3886200" y="1689100"/>
          <p14:tracePt t="15139" x="3854450" y="1771650"/>
          <p14:tracePt t="15154" x="3841750" y="1854200"/>
          <p14:tracePt t="15171" x="3848100" y="1911350"/>
          <p14:tracePt t="15172" x="3848100" y="1936750"/>
          <p14:tracePt t="15187" x="3848100" y="1955800"/>
          <p14:tracePt t="15204" x="3892550" y="2006600"/>
          <p14:tracePt t="15221" x="3917950" y="2012950"/>
          <p14:tracePt t="15237" x="3930650" y="2012950"/>
          <p14:tracePt t="15254" x="3956050" y="2012950"/>
          <p14:tracePt t="15270" x="3981450" y="2012950"/>
          <p14:tracePt t="15288" x="4013200" y="2006600"/>
          <p14:tracePt t="15292" x="4032250" y="2000250"/>
          <p14:tracePt t="15304" x="4057650" y="1981200"/>
          <p14:tracePt t="15323" x="4095750" y="1936750"/>
          <p14:tracePt t="15337" x="4114800" y="1873250"/>
          <p14:tracePt t="15354" x="4127500" y="1803400"/>
          <p14:tracePt t="15358" x="4140200" y="1771650"/>
          <p14:tracePt t="15371" x="4133850" y="1758950"/>
          <p14:tracePt t="15420" x="4127500" y="1758950"/>
          <p14:tracePt t="15437" x="4127500" y="1765300"/>
          <p14:tracePt t="15454" x="4127500" y="1803400"/>
          <p14:tracePt t="15472" x="4127500" y="1847850"/>
          <p14:tracePt t="15488" x="4127500" y="1866900"/>
          <p14:tracePt t="15504" x="4108450" y="1885950"/>
          <p14:tracePt t="15520" x="4089400" y="1898650"/>
          <p14:tracePt t="15537" x="4044950" y="1911350"/>
          <p14:tracePt t="15542" x="4025900" y="1917700"/>
          <p14:tracePt t="15556" x="3994150" y="1917700"/>
          <p14:tracePt t="15574" x="3968750" y="1917700"/>
          <p14:tracePt t="15587" x="3930650" y="1917700"/>
          <p14:tracePt t="15606" x="3911600" y="1917700"/>
          <p14:tracePt t="15621" x="3905250" y="1917700"/>
          <p14:tracePt t="15640" x="3898900" y="1917700"/>
          <p14:tracePt t="15724" x="3898900" y="1924050"/>
          <p14:tracePt t="15732" x="3886200" y="1930400"/>
          <p14:tracePt t="15743" x="3873500" y="1930400"/>
          <p14:tracePt t="15754" x="3867150" y="1930400"/>
          <p14:tracePt t="15771" x="3854450" y="1930400"/>
          <p14:tracePt t="15808" x="3841750" y="1930400"/>
          <p14:tracePt t="15822" x="3810000" y="1930400"/>
          <p14:tracePt t="15837" x="3778250" y="1930400"/>
          <p14:tracePt t="15854" x="3759200" y="1930400"/>
          <p14:tracePt t="15859" x="3752850" y="1930400"/>
          <p14:tracePt t="15871" x="3746500" y="1930400"/>
          <p14:tracePt t="15890" x="3727450" y="1885950"/>
          <p14:tracePt t="15904" x="3714750" y="1841500"/>
          <p14:tracePt t="15921" x="3695700" y="1778000"/>
          <p14:tracePt t="15937" x="3695700" y="1733550"/>
          <p14:tracePt t="15954" x="3702050" y="1670050"/>
          <p14:tracePt t="15971" x="3733800" y="1587500"/>
          <p14:tracePt t="15978" x="3759200" y="1543050"/>
          <p14:tracePt t="15989" x="3803650" y="1435100"/>
          <p14:tracePt t="16005" x="3848100" y="1365250"/>
          <p14:tracePt t="16013" x="3854450" y="1352550"/>
          <p14:tracePt t="16025" x="3867150" y="1346200"/>
          <p14:tracePt t="16038" x="3892550" y="1327150"/>
          <p14:tracePt t="16054" x="3937000" y="1295400"/>
          <p14:tracePt t="16074" x="4013200" y="1276350"/>
          <p14:tracePt t="16082" x="4057650" y="1257300"/>
          <p14:tracePt t="16084" x="4108450" y="1244600"/>
          <p14:tracePt t="16104" x="4203700" y="1212850"/>
          <p14:tracePt t="16121" x="4292600" y="1200150"/>
          <p14:tracePt t="16139" x="4368800" y="1193800"/>
          <p14:tracePt t="16154" x="4419600" y="1193800"/>
          <p14:tracePt t="16171" x="4432300" y="1206500"/>
          <p14:tracePt t="16173" x="4445000" y="1212850"/>
          <p14:tracePt t="16187" x="4451350" y="1225550"/>
          <p14:tracePt t="16190" x="4457700" y="1244600"/>
          <p14:tracePt t="16204" x="4464050" y="1289050"/>
          <p14:tracePt t="16221" x="4464050" y="1377950"/>
          <p14:tracePt t="16237" x="4470400" y="1492250"/>
          <p14:tracePt t="16254" x="4470400" y="1619250"/>
          <p14:tracePt t="16271" x="4476750" y="1727200"/>
          <p14:tracePt t="16287" x="4470400" y="1809750"/>
          <p14:tracePt t="16309" x="4432300" y="1879600"/>
          <p14:tracePt t="16322" x="4394200" y="1943100"/>
          <p14:tracePt t="16339" x="4318000" y="1993900"/>
          <p14:tracePt t="16355" x="4254500" y="2012950"/>
          <p14:tracePt t="16371" x="4216400" y="2025650"/>
          <p14:tracePt t="16391" x="4140200" y="2044700"/>
          <p14:tracePt t="16404" x="4083050" y="2051050"/>
          <p14:tracePt t="16424" x="3981450" y="2012950"/>
          <p14:tracePt t="16437" x="3917950" y="1981200"/>
          <p14:tracePt t="16457" x="3829050" y="1905000"/>
          <p14:tracePt t="16471" x="3752850" y="1828800"/>
          <p14:tracePt t="16488" x="3683000" y="1720850"/>
          <p14:tracePt t="16504" x="3651250" y="1612900"/>
          <p14:tracePt t="16522" x="3663950" y="1549400"/>
          <p14:tracePt t="16541" x="3689350" y="1504950"/>
          <p14:tracePt t="16544" x="3708400" y="1473200"/>
          <p14:tracePt t="16554" x="3746500" y="1435100"/>
          <p14:tracePt t="16573" x="3835400" y="1346200"/>
          <p14:tracePt t="16587" x="3911600" y="1301750"/>
          <p14:tracePt t="16606" x="3975100" y="1270000"/>
          <p14:tracePt t="16620" x="4064000" y="1238250"/>
          <p14:tracePt t="16639" x="4152900" y="1219200"/>
          <p14:tracePt t="16654" x="4248150" y="1212850"/>
          <p14:tracePt t="16671" x="4330700" y="1219200"/>
          <p14:tracePt t="16688" x="4394200" y="1225550"/>
          <p14:tracePt t="16704" x="4432300" y="1250950"/>
          <p14:tracePt t="16721" x="4464050" y="1301750"/>
          <p14:tracePt t="16737" x="4489450" y="1371600"/>
          <p14:tracePt t="16754" x="4514850" y="1447800"/>
          <p14:tracePt t="16761" x="4508500" y="1473200"/>
          <p14:tracePt t="16770" x="4521200" y="1511300"/>
          <p14:tracePt t="16788" x="4514850" y="1593850"/>
          <p14:tracePt t="16791" x="4514850" y="1651000"/>
          <p14:tracePt t="16804" x="4502150" y="1746250"/>
          <p14:tracePt t="16824" x="4476750" y="1860550"/>
          <p14:tracePt t="16837" x="4432300" y="1962150"/>
          <p14:tracePt t="16854" x="4406900" y="2038350"/>
          <p14:tracePt t="16871" x="4375150" y="2089150"/>
          <p14:tracePt t="16891" x="4337050" y="2127250"/>
          <p14:tracePt t="16904" x="4267200" y="2146300"/>
          <p14:tracePt t="16921" x="4210050" y="2165350"/>
          <p14:tracePt t="16924" x="4191000" y="2171700"/>
          <p14:tracePt t="16937" x="4178300" y="2178050"/>
          <p14:tracePt t="16954" x="4140200" y="2178050"/>
          <p14:tracePt t="16956" x="4121150" y="2178050"/>
          <p14:tracePt t="16971" x="4108450" y="2178050"/>
          <p14:tracePt t="16976" x="4102100" y="2178050"/>
          <p14:tracePt t="16988" x="4089400" y="2178050"/>
          <p14:tracePt t="17004" x="4025900" y="2152650"/>
          <p14:tracePt t="17020" x="3987800" y="2120900"/>
          <p14:tracePt t="17037" x="3949700" y="2095500"/>
          <p14:tracePt t="17059" x="3924300" y="2070100"/>
          <p14:tracePt t="17062" x="3905250" y="2051050"/>
          <p14:tracePt t="17073" x="3886200" y="2038350"/>
          <p14:tracePt t="17081" x="3879850" y="2032000"/>
          <p14:tracePt t="17087" x="3873500" y="2032000"/>
          <p14:tracePt t="17105" x="3867150" y="2025650"/>
          <p14:tracePt t="17164" x="3867150" y="2019300"/>
          <p14:tracePt t="17173" x="3867150" y="2012950"/>
          <p14:tracePt t="17316" x="3867150" y="2000250"/>
          <p14:tracePt t="17327" x="3867150" y="1981200"/>
          <p14:tracePt t="17339" x="3867150" y="1962150"/>
          <p14:tracePt t="17354" x="3867150" y="1949450"/>
          <p14:tracePt t="17404" x="3867150" y="1930400"/>
          <p14:tracePt t="17421" x="3867150" y="1892300"/>
          <p14:tracePt t="17437" x="3860800" y="1847850"/>
          <p14:tracePt t="17454" x="3860800" y="1797050"/>
          <p14:tracePt t="17471" x="3848100" y="1771650"/>
          <p14:tracePt t="17487" x="3848100" y="1733550"/>
          <p14:tracePt t="17504" x="3848100" y="1682750"/>
          <p14:tracePt t="17521" x="3860800" y="1606550"/>
          <p14:tracePt t="17537" x="3892550" y="1536700"/>
          <p14:tracePt t="17557" x="3930650" y="1447800"/>
          <p14:tracePt t="17574" x="3962400" y="1403350"/>
          <p14:tracePt t="17587" x="3994150" y="1339850"/>
          <p14:tracePt t="17604" x="4032250" y="1270000"/>
          <p14:tracePt t="17621" x="4064000" y="1212850"/>
          <p14:tracePt t="17641" x="4083050" y="1193800"/>
          <p14:tracePt t="17647" x="4095750" y="1193800"/>
          <p14:tracePt t="17676" x="4102100" y="1187450"/>
          <p14:tracePt t="17686" x="4108450" y="1187450"/>
          <p14:tracePt t="17692" x="4121150" y="1181100"/>
          <p14:tracePt t="17721" x="4178300" y="1168400"/>
          <p14:tracePt t="17737" x="4203700" y="1168400"/>
          <p14:tracePt t="17754" x="4248150" y="1168400"/>
          <p14:tracePt t="17763" x="4273550" y="1168400"/>
          <p14:tracePt t="17768" x="4298950" y="1168400"/>
          <p14:tracePt t="17773" x="4298950" y="1162050"/>
          <p14:tracePt t="17789" x="4337050" y="1162050"/>
          <p14:tracePt t="17805" x="4387850" y="1162050"/>
          <p14:tracePt t="17823" x="4457700" y="1162050"/>
          <p14:tracePt t="17837" x="4533900" y="1162050"/>
          <p14:tracePt t="17854" x="4597400" y="1168400"/>
          <p14:tracePt t="17871" x="4629150" y="1181100"/>
          <p14:tracePt t="17890" x="4673600" y="1187450"/>
          <p14:tracePt t="17895" x="4692650" y="1193800"/>
          <p14:tracePt t="17900" x="4711700" y="1193800"/>
          <p14:tracePt t="17921" x="4730750" y="1200150"/>
          <p14:tracePt t="17937" x="4737100" y="1206500"/>
          <p14:tracePt t="17954" x="4749800" y="1225550"/>
          <p14:tracePt t="17956" x="4749800" y="1244600"/>
          <p14:tracePt t="17974" x="4756150" y="1282700"/>
          <p14:tracePt t="17987" x="4756150" y="1308100"/>
          <p14:tracePt t="18004" x="4756150" y="1397000"/>
          <p14:tracePt t="18021" x="4756150" y="1479550"/>
          <p14:tracePt t="18041" x="4724400" y="1574800"/>
          <p14:tracePt t="18054" x="4686300" y="1689100"/>
          <p14:tracePt t="18072" x="4641850" y="1809750"/>
          <p14:tracePt t="18088" x="4603750" y="1936750"/>
          <p14:tracePt t="18107" x="4521200" y="2095500"/>
          <p14:tracePt t="18121" x="4495800" y="2120900"/>
          <p14:tracePt t="18139" x="4438650" y="2152650"/>
          <p14:tracePt t="18154" x="4381500" y="2184400"/>
          <p14:tracePt t="18171" x="4337050" y="2203450"/>
          <p14:tracePt t="18173" x="4318000" y="2203450"/>
          <p14:tracePt t="18187" x="4286250" y="2203450"/>
          <p14:tracePt t="18204" x="4241800" y="2197100"/>
          <p14:tracePt t="18221" x="4184650" y="2152650"/>
          <p14:tracePt t="18237" x="4114800" y="2082800"/>
          <p14:tracePt t="18254" x="4038600" y="2006600"/>
          <p14:tracePt t="18262" x="4006850" y="1968500"/>
          <p14:tracePt t="18270" x="3968750" y="1936750"/>
          <p14:tracePt t="18287" x="3911600" y="1860550"/>
          <p14:tracePt t="18304" x="3867150" y="1778000"/>
          <p14:tracePt t="18322" x="3841750" y="1714500"/>
          <p14:tracePt t="18337" x="3860800" y="1651000"/>
          <p14:tracePt t="18354" x="3860800" y="1593850"/>
          <p14:tracePt t="18371" x="3860800" y="1517650"/>
          <p14:tracePt t="18374" x="3860800" y="1485900"/>
          <p14:tracePt t="18387" x="3860800" y="1447800"/>
          <p14:tracePt t="18406" x="3860800" y="1377950"/>
          <p14:tracePt t="18421" x="3867150" y="1333500"/>
          <p14:tracePt t="18437" x="3879850" y="1276350"/>
          <p14:tracePt t="18454" x="3898900" y="1219200"/>
          <p14:tracePt t="18472" x="3937000" y="1155700"/>
          <p14:tracePt t="18487" x="3956050" y="1117600"/>
          <p14:tracePt t="18504" x="3987800" y="1092200"/>
          <p14:tracePt t="18521" x="4032250" y="1066800"/>
          <p14:tracePt t="18538" x="4095750" y="1035050"/>
          <p14:tracePt t="18543" x="4127500" y="1028700"/>
          <p14:tracePt t="18559" x="4191000" y="1022350"/>
          <p14:tracePt t="18573" x="4273550" y="1028700"/>
          <p14:tracePt t="18591" x="4362450" y="1028700"/>
          <p14:tracePt t="18604" x="4432300" y="1035050"/>
          <p14:tracePt t="18621" x="4476750" y="1047750"/>
          <p14:tracePt t="18640" x="4540250" y="1066800"/>
          <p14:tracePt t="18654" x="4584700" y="1085850"/>
          <p14:tracePt t="18671" x="4616450" y="1149350"/>
          <p14:tracePt t="18688" x="4648200" y="1244600"/>
          <p14:tracePt t="18704" x="4648200" y="1384300"/>
          <p14:tracePt t="18721" x="4660900" y="1524000"/>
          <p14:tracePt t="18737" x="4654550" y="1619250"/>
          <p14:tracePt t="18744" x="4654550" y="1670050"/>
          <p14:tracePt t="18754" x="4635500" y="1708150"/>
          <p14:tracePt t="18771" x="4591050" y="1803400"/>
          <p14:tracePt t="18773" x="4559300" y="1860550"/>
          <p14:tracePt t="18791" x="4476750" y="1987550"/>
          <p14:tracePt t="18804" x="4298950" y="2108200"/>
          <p14:tracePt t="18825" x="4076700" y="2247900"/>
          <p14:tracePt t="18834" x="3968750" y="2311400"/>
          <p14:tracePt t="18837" x="3860800" y="2393950"/>
          <p14:tracePt t="18859" x="3657600" y="2533650"/>
          <p14:tracePt t="18871" x="3435350" y="2641600"/>
          <p14:tracePt t="18889" x="3232150" y="2698750"/>
          <p14:tracePt t="18904" x="3060700" y="2698750"/>
          <p14:tracePt t="18921" x="2908300" y="2698750"/>
          <p14:tracePt t="18937" x="2774950" y="2647950"/>
          <p14:tracePt t="18954" x="2686050" y="2635250"/>
          <p14:tracePt t="18956" x="2635250" y="2635250"/>
          <p14:tracePt t="18972" x="2546350" y="2635250"/>
          <p14:tracePt t="18979" x="2501900" y="2635250"/>
          <p14:tracePt t="18987" x="2457450" y="2635250"/>
          <p14:tracePt t="19005" x="2368550" y="2635250"/>
          <p14:tracePt t="19013" x="2330450" y="2641600"/>
          <p14:tracePt t="19020" x="2286000" y="2641600"/>
          <p14:tracePt t="19038" x="2197100" y="2641600"/>
          <p14:tracePt t="19057" x="2127250" y="2609850"/>
          <p14:tracePt t="19073" x="2070100" y="2590800"/>
          <p14:tracePt t="19087" x="2025650" y="2578100"/>
          <p14:tracePt t="19104" x="2019300" y="2578100"/>
          <p14:tracePt t="19121" x="2000250" y="2571750"/>
          <p14:tracePt t="19139" x="1968500" y="2559050"/>
          <p14:tracePt t="19154" x="1936750" y="2552700"/>
          <p14:tracePt t="19171" x="1905000" y="2552700"/>
          <p14:tracePt t="19174" x="1898650" y="2552700"/>
          <p14:tracePt t="19221" x="1892300" y="2546350"/>
          <p14:tracePt t="19237" x="1841500" y="2533650"/>
          <p14:tracePt t="19254" x="1752600" y="2508250"/>
          <p14:tracePt t="19271" x="1682750" y="2482850"/>
          <p14:tracePt t="19287" x="1676400" y="2476500"/>
          <p14:tracePt t="19325" x="1670050" y="2476500"/>
          <p14:tracePt t="19337" x="1663700" y="2482850"/>
          <p14:tracePt t="19354" x="1644650" y="2482850"/>
          <p14:tracePt t="19355" x="1644650" y="2489200"/>
          <p14:tracePt t="19804" x="1638300" y="2489200"/>
          <p14:tracePt t="19812" x="1631950" y="2489200"/>
          <p14:tracePt t="19829" x="1625600" y="2489200"/>
          <p14:tracePt t="19838" x="1612900" y="2489200"/>
          <p14:tracePt t="19854" x="1606550" y="2489200"/>
          <p14:tracePt t="20300" x="1600200" y="2476500"/>
          <p14:tracePt t="20322" x="1574800" y="2470150"/>
          <p14:tracePt t="20337" x="1562100" y="2463800"/>
          <p14:tracePt t="20356" x="1543050" y="2463800"/>
          <p14:tracePt t="20371" x="1530350" y="2463800"/>
          <p14:tracePt t="20389" x="1511300" y="2463800"/>
          <p14:tracePt t="20413" x="1504950" y="2463800"/>
          <p14:tracePt t="20449" x="1485900" y="2457450"/>
          <p14:tracePt t="20456" x="1473200" y="2457450"/>
          <p14:tracePt t="20471" x="1447800" y="2451100"/>
          <p14:tracePt t="20487" x="1428750" y="2444750"/>
          <p14:tracePt t="20975" x="1441450" y="2444750"/>
          <p14:tracePt t="20981" x="1473200" y="2444750"/>
          <p14:tracePt t="20996" x="1536700" y="2444750"/>
          <p14:tracePt t="21004" x="1581150" y="2444750"/>
          <p14:tracePt t="21021" x="1682750" y="2451100"/>
          <p14:tracePt t="21041" x="1765300" y="2451100"/>
          <p14:tracePt t="21044" x="1797050" y="2451100"/>
          <p14:tracePt t="21054" x="1835150" y="2451100"/>
          <p14:tracePt t="21075" x="1866900" y="2451100"/>
          <p14:tracePt t="21090" x="1879600" y="2451100"/>
          <p14:tracePt t="21204" x="1885950" y="2451100"/>
          <p14:tracePt t="21213" x="1917700" y="2451100"/>
          <p14:tracePt t="21221" x="1955800" y="2451100"/>
          <p14:tracePt t="21237" x="2051050" y="2451100"/>
          <p14:tracePt t="21254" x="2152650" y="2451100"/>
          <p14:tracePt t="21271" x="2241550" y="2451100"/>
          <p14:tracePt t="21288" x="2311400" y="2451100"/>
          <p14:tracePt t="21304" x="2368550" y="2451100"/>
          <p14:tracePt t="21322" x="2406650" y="2451100"/>
          <p14:tracePt t="21338" x="2425700" y="2457450"/>
          <p14:tracePt t="21371" x="2457450" y="2457450"/>
          <p14:tracePt t="21389" x="2559050" y="2457450"/>
          <p14:tracePt t="21404" x="2641600" y="2451100"/>
          <p14:tracePt t="21421" x="2711450" y="2457450"/>
          <p14:tracePt t="21438" x="2781300" y="2457450"/>
          <p14:tracePt t="21454" x="2832100" y="2457450"/>
          <p14:tracePt t="21471" x="2857500" y="2457450"/>
          <p14:tracePt t="21487" x="2863850" y="2457450"/>
          <p14:tracePt t="21564" x="2870200" y="2457450"/>
          <p14:tracePt t="21576" x="2882900" y="2457450"/>
          <p14:tracePt t="21587" x="2914650" y="2457450"/>
          <p14:tracePt t="21604" x="2984500" y="2457450"/>
          <p14:tracePt t="21621" x="3060700" y="2457450"/>
          <p14:tracePt t="21639" x="3143250" y="2463800"/>
          <p14:tracePt t="21654" x="3238500" y="2463800"/>
          <p14:tracePt t="21671" x="3340100" y="2463800"/>
          <p14:tracePt t="21687" x="3422650" y="2463800"/>
          <p14:tracePt t="21704" x="3505200" y="2476500"/>
          <p14:tracePt t="21721" x="3562350" y="2476500"/>
          <p14:tracePt t="21737" x="3600450" y="2482850"/>
          <p14:tracePt t="21754" x="3651250" y="2482850"/>
          <p14:tracePt t="21761" x="3663950" y="2482850"/>
          <p14:tracePt t="21771" x="3702050" y="2482850"/>
          <p14:tracePt t="21791" x="3784600" y="2482850"/>
          <p14:tracePt t="21804" x="3822700" y="2489200"/>
          <p14:tracePt t="21823" x="3848100" y="2489200"/>
          <p14:tracePt t="21832" x="3854450" y="2495550"/>
          <p14:tracePt t="21840" x="3860800" y="2495550"/>
          <p14:tracePt t="21935" x="3867150" y="2495550"/>
          <p14:tracePt t="21939" x="3873500" y="2495550"/>
          <p14:tracePt t="21958" x="3911600" y="2457450"/>
          <p14:tracePt t="21973" x="3937000" y="2413000"/>
          <p14:tracePt t="21987" x="3968750" y="2368550"/>
          <p14:tracePt t="22004" x="3994150" y="2330450"/>
          <p14:tracePt t="22021" x="4006850" y="2273300"/>
          <p14:tracePt t="22037" x="4006850" y="2209800"/>
          <p14:tracePt t="22054" x="3994150" y="2159000"/>
          <p14:tracePt t="22072" x="3962400" y="2120900"/>
          <p14:tracePt t="22087" x="3930650" y="2095500"/>
          <p14:tracePt t="22104" x="3911600" y="2082800"/>
          <p14:tracePt t="22140" x="3898900" y="2076450"/>
          <p14:tracePt t="22154" x="3898900" y="2070100"/>
          <p14:tracePt t="22203" x="3892550" y="2070100"/>
          <p14:tracePt t="22212" x="3873500" y="2070100"/>
          <p14:tracePt t="22221" x="3848100" y="2070100"/>
          <p14:tracePt t="22237" x="3746500" y="2063750"/>
          <p14:tracePt t="22254" x="3689350" y="2044700"/>
          <p14:tracePt t="22271" x="3562350" y="2051050"/>
          <p14:tracePt t="22288" x="3416300" y="2057400"/>
          <p14:tracePt t="22308" x="3295650" y="2057400"/>
          <p14:tracePt t="22323" x="3206750" y="2063750"/>
          <p14:tracePt t="22338" x="3143250" y="2063750"/>
          <p14:tracePt t="22354" x="3105150" y="2063750"/>
          <p14:tracePt t="22355" x="3098800" y="2063750"/>
          <p14:tracePt t="22437" x="3079750" y="2057400"/>
          <p14:tracePt t="22450" x="3073400" y="2051050"/>
          <p14:tracePt t="22458" x="3054350" y="2051050"/>
          <p14:tracePt t="22471" x="3016250" y="2044700"/>
          <p14:tracePt t="22487" x="2971800" y="2038350"/>
          <p14:tracePt t="22504" x="2940050" y="2038350"/>
          <p14:tracePt t="22514" x="2927350" y="2038350"/>
          <p14:tracePt t="22518" x="2914650" y="2038350"/>
          <p14:tracePt t="22540" x="2901950" y="2038350"/>
          <p14:tracePt t="22607" x="2895600" y="2044700"/>
          <p14:tracePt t="22613" x="2889250" y="2051050"/>
          <p14:tracePt t="22621" x="2889250" y="2057400"/>
          <p14:tracePt t="22639" x="2882900" y="2063750"/>
          <p14:tracePt t="22687" x="2870200" y="2089150"/>
          <p14:tracePt t="22704" x="2857500" y="2120900"/>
          <p14:tracePt t="22721" x="2851150" y="2139950"/>
          <p14:tracePt t="22737" x="2844800" y="2159000"/>
          <p14:tracePt t="22754" x="2844800" y="2171700"/>
          <p14:tracePt t="22761" x="2844800" y="2178050"/>
          <p14:tracePt t="22775" x="2844800" y="2184400"/>
          <p14:tracePt t="22806" x="2844800" y="2190750"/>
          <p14:tracePt t="22813" x="2838450" y="2216150"/>
          <p14:tracePt t="22829" x="2819400" y="2286000"/>
          <p14:tracePt t="22837" x="2819400" y="2324100"/>
          <p14:tracePt t="22854" x="2832100" y="2400300"/>
          <p14:tracePt t="22871" x="2851150" y="2470150"/>
          <p14:tracePt t="22875" x="2851150" y="2476500"/>
          <p14:tracePt t="22888" x="2857500" y="2482850"/>
          <p14:tracePt t="23103" x="2870200" y="2482850"/>
          <p14:tracePt t="23126" x="2933700" y="2482850"/>
          <p14:tracePt t="23141" x="3022600" y="2482850"/>
          <p14:tracePt t="23154" x="3105150" y="2482850"/>
          <p14:tracePt t="23171" x="3219450" y="2489200"/>
          <p14:tracePt t="23187" x="3327400" y="2501900"/>
          <p14:tracePt t="23204" x="3473450" y="2508250"/>
          <p14:tracePt t="23221" x="3524250" y="2514600"/>
          <p14:tracePt t="23238" x="3575050" y="2514600"/>
          <p14:tracePt t="23254" x="3619500" y="2514600"/>
          <p14:tracePt t="23261" x="3638550" y="2514600"/>
          <p14:tracePt t="23271" x="3651250" y="2514600"/>
          <p14:tracePt t="23289" x="3657600" y="2514600"/>
          <p14:tracePt t="23304" x="3683000" y="2514600"/>
          <p14:tracePt t="23325" x="3708400" y="2527300"/>
          <p14:tracePt t="23338" x="3721100" y="2527300"/>
          <p14:tracePt t="23354" x="3727450" y="2527300"/>
          <p14:tracePt t="23370" x="3733800" y="2527300"/>
          <p14:tracePt t="23413" x="3746500" y="2527300"/>
          <p14:tracePt t="23420" x="3746500" y="2533650"/>
          <p14:tracePt t="23438" x="3765550" y="2540000"/>
          <p14:tracePt t="23500" x="3765550" y="2514600"/>
          <p14:tracePt t="23510" x="3765550" y="2495550"/>
          <p14:tracePt t="23521" x="3784600" y="2463800"/>
          <p14:tracePt t="23527" x="3803650" y="2432050"/>
          <p14:tracePt t="23537" x="3816350" y="2393950"/>
          <p14:tracePt t="23542" x="3835400" y="2355850"/>
          <p14:tracePt t="23554" x="3841750" y="2305050"/>
          <p14:tracePt t="23574" x="3835400" y="2165350"/>
          <p14:tracePt t="23582" x="3835400" y="2127250"/>
          <p14:tracePt t="23588" x="3822700" y="2076450"/>
          <p14:tracePt t="23606" x="3790950" y="1981200"/>
          <p14:tracePt t="23621" x="3771900" y="1930400"/>
          <p14:tracePt t="23639" x="3740150" y="1917700"/>
          <p14:tracePt t="23655" x="3689350" y="1917700"/>
          <p14:tracePt t="23671" x="3594100" y="1930400"/>
          <p14:tracePt t="23688" x="3473450" y="1949450"/>
          <p14:tracePt t="23704" x="3378200" y="1974850"/>
          <p14:tracePt t="23721" x="3263900" y="2006600"/>
          <p14:tracePt t="23738" x="3130550" y="2057400"/>
          <p14:tracePt t="23755" x="3016250" y="2101850"/>
          <p14:tracePt t="23761" x="2965450" y="2120900"/>
          <p14:tracePt t="23771" x="2927350" y="2152650"/>
          <p14:tracePt t="23788" x="2838450" y="2216150"/>
          <p14:tracePt t="23808" x="2813050" y="2260600"/>
          <p14:tracePt t="23825" x="2794000" y="2286000"/>
          <p14:tracePt t="23837" x="2794000" y="2298700"/>
          <p14:tracePt t="23856" x="2806700" y="2336800"/>
          <p14:tracePt t="23871" x="2806700" y="2355850"/>
          <p14:tracePt t="23890" x="2806700" y="2381250"/>
          <p14:tracePt t="23897" x="2819400" y="2393950"/>
          <p14:tracePt t="23903" x="2819400" y="2400300"/>
          <p14:tracePt t="23921" x="2825750" y="2406650"/>
          <p14:tracePt t="23938" x="2832100" y="2413000"/>
          <p14:tracePt t="23954" x="2844800" y="2432050"/>
          <p14:tracePt t="23956" x="2851150" y="2438400"/>
          <p14:tracePt t="23971" x="2857500" y="2451100"/>
          <p14:tracePt t="23976" x="2863850" y="2457450"/>
          <p14:tracePt t="24150" x="2857500" y="2457450"/>
          <p14:tracePt t="24155" x="2844800" y="2457450"/>
          <p14:tracePt t="24171" x="2838450" y="2457450"/>
          <p14:tracePt t="24188" x="2819400" y="2457450"/>
          <p14:tracePt t="24204" x="2806700" y="2457450"/>
          <p14:tracePt t="24237" x="2800350" y="2457450"/>
          <p14:tracePt t="24367" x="2781300" y="2457450"/>
          <p14:tracePt t="24373" x="2749550" y="2457450"/>
          <p14:tracePt t="24389" x="2660650" y="2457450"/>
          <p14:tracePt t="24404" x="2616200" y="2457450"/>
          <p14:tracePt t="24421" x="2482850" y="2457450"/>
          <p14:tracePt t="24437" x="2419350" y="2457450"/>
          <p14:tracePt t="24454" x="2368550" y="2457450"/>
          <p14:tracePt t="24471" x="2311400" y="2451100"/>
          <p14:tracePt t="24487" x="2260600" y="2444750"/>
          <p14:tracePt t="24504" x="2216150" y="2444750"/>
          <p14:tracePt t="24521" x="2178050" y="2444750"/>
          <p14:tracePt t="24538" x="2127250" y="2444750"/>
          <p14:tracePt t="24556" x="2025650" y="2444750"/>
          <p14:tracePt t="24573" x="1987550" y="2444750"/>
          <p14:tracePt t="24589" x="1924050" y="2457450"/>
          <p14:tracePt t="24605" x="1835150" y="2463800"/>
          <p14:tracePt t="24622" x="1739900" y="2463800"/>
          <p14:tracePt t="24640" x="1657350" y="2463800"/>
          <p14:tracePt t="24654" x="1600200" y="2463800"/>
          <p14:tracePt t="24671" x="1574800" y="2463800"/>
          <p14:tracePt t="24687" x="1555750" y="2463800"/>
          <p14:tracePt t="24704" x="1543050" y="2457450"/>
          <p14:tracePt t="24721" x="1543050" y="2451100"/>
          <p14:tracePt t="24792" x="1536700" y="2451100"/>
          <p14:tracePt t="24796" x="1530350" y="2451100"/>
          <p14:tracePt t="24813" x="1524000" y="2444750"/>
          <p14:tracePt t="24860" x="1517650" y="2432050"/>
          <p14:tracePt t="24869" x="1517650" y="2413000"/>
          <p14:tracePt t="24890" x="1485900" y="2374900"/>
          <p14:tracePt t="24894" x="1479550" y="2362200"/>
          <p14:tracePt t="24904" x="1473200" y="2349500"/>
          <p14:tracePt t="24921" x="1460500" y="2311400"/>
          <p14:tracePt t="24937" x="1454150" y="2273300"/>
          <p14:tracePt t="24954" x="1454150" y="2228850"/>
          <p14:tracePt t="24956" x="1454150" y="2209800"/>
          <p14:tracePt t="24972" x="1454150" y="2197100"/>
          <p14:tracePt t="24979" x="1454150" y="2190750"/>
          <p14:tracePt t="25019" x="1454150" y="2178050"/>
          <p14:tracePt t="25028" x="1454150" y="2171700"/>
          <p14:tracePt t="25038" x="1454150" y="2165350"/>
          <p14:tracePt t="25073" x="1460500" y="2165350"/>
          <p14:tracePt t="25089" x="1511300" y="2165350"/>
          <p14:tracePt t="25104" x="1587500" y="2165350"/>
          <p14:tracePt t="25121" x="1695450" y="2165350"/>
          <p14:tracePt t="25123" x="1752600" y="2165350"/>
          <p14:tracePt t="25139" x="1803400" y="2159000"/>
          <p14:tracePt t="25144" x="1866900" y="2159000"/>
          <p14:tracePt t="25154" x="1930400" y="2159000"/>
          <p14:tracePt t="25171" x="2025650" y="2159000"/>
          <p14:tracePt t="25187" x="2178050" y="2171700"/>
          <p14:tracePt t="25204" x="2317750" y="2171700"/>
          <p14:tracePt t="25221" x="2444750" y="2171700"/>
          <p14:tracePt t="25238" x="2559050" y="2165350"/>
          <p14:tracePt t="25255" x="2660650" y="2171700"/>
          <p14:tracePt t="25271" x="2736850" y="2171700"/>
          <p14:tracePt t="25287" x="2787650" y="2171700"/>
          <p14:tracePt t="25309" x="2813050" y="2171700"/>
          <p14:tracePt t="25322" x="2838450" y="2178050"/>
          <p14:tracePt t="25338" x="2863850" y="2178050"/>
          <p14:tracePt t="25356" x="2882900" y="2178050"/>
          <p14:tracePt t="25371" x="2889250" y="2178050"/>
          <p14:tracePt t="25486" x="2882900" y="2184400"/>
          <p14:tracePt t="25495" x="2876550" y="2190750"/>
          <p14:tracePt t="25504" x="2863850" y="2209800"/>
          <p14:tracePt t="25521" x="2844800" y="2260600"/>
          <p14:tracePt t="25541" x="2825750" y="2324100"/>
          <p14:tracePt t="25554" x="2813050" y="2343150"/>
          <p14:tracePt t="25572" x="2781300" y="2432050"/>
          <p14:tracePt t="25588" x="2768600" y="2463800"/>
          <p14:tracePt t="25605" x="2762250" y="2476500"/>
          <p14:tracePt t="25654" x="2755900" y="2476500"/>
          <p14:tracePt t="25671" x="2717800" y="2438400"/>
          <p14:tracePt t="25688" x="2628900" y="2400300"/>
          <p14:tracePt t="25704" x="2527300" y="2387600"/>
          <p14:tracePt t="25721" x="2406650" y="2374900"/>
          <p14:tracePt t="25738" x="2279650" y="2374900"/>
          <p14:tracePt t="25755" x="2139950" y="2368550"/>
          <p14:tracePt t="25762" x="2070100" y="2362200"/>
          <p14:tracePt t="25771" x="2019300" y="2362200"/>
          <p14:tracePt t="25788" x="1917700" y="2362200"/>
          <p14:tracePt t="25804" x="1752600" y="2362200"/>
          <p14:tracePt t="25823" x="1670050" y="2368550"/>
          <p14:tracePt t="25838" x="1606550" y="2374900"/>
          <p14:tracePt t="25854" x="1574800" y="2374900"/>
          <p14:tracePt t="26005" x="1562100" y="2374900"/>
          <p14:tracePt t="26017" x="1530350" y="2374900"/>
          <p14:tracePt t="26020" x="1504950" y="2374900"/>
          <p14:tracePt t="26038" x="1447800" y="2374900"/>
          <p14:tracePt t="26058" x="1409700" y="2374900"/>
          <p14:tracePt t="26073" x="1397000" y="2374900"/>
          <p14:tracePt t="26087" x="1390650" y="2374900"/>
          <p14:tracePt t="26139" x="1390650" y="2368550"/>
          <p14:tracePt t="26154" x="1390650" y="2362200"/>
          <p14:tracePt t="26187" x="1397000" y="2362200"/>
          <p14:tracePt t="26204" x="1403350" y="2362200"/>
          <p14:tracePt t="26221" x="1441450" y="2362200"/>
          <p14:tracePt t="26237" x="1492250" y="2362200"/>
          <p14:tracePt t="26255" x="1530350" y="2355850"/>
          <p14:tracePt t="26271" x="1555750" y="2355850"/>
          <p14:tracePt t="26291" x="1581150" y="2355850"/>
          <p14:tracePt t="26304" x="1619250" y="2355850"/>
          <p14:tracePt t="26323" x="1701800" y="2355850"/>
          <p14:tracePt t="26338" x="1784350" y="2355850"/>
          <p14:tracePt t="26354" x="1860550" y="2368550"/>
          <p14:tracePt t="26371" x="1943100" y="2381250"/>
          <p14:tracePt t="26389" x="2070100" y="2381250"/>
          <p14:tracePt t="26404" x="2146300" y="2387600"/>
          <p14:tracePt t="26421" x="2209800" y="2393950"/>
          <p14:tracePt t="26438" x="2273300" y="2400300"/>
          <p14:tracePt t="26454" x="2317750" y="2400300"/>
          <p14:tracePt t="26471" x="2349500" y="2400300"/>
          <p14:tracePt t="26487" x="2374900" y="2400300"/>
          <p14:tracePt t="26504" x="2400300" y="2406650"/>
          <p14:tracePt t="26513" x="2419350" y="2413000"/>
          <p14:tracePt t="26517" x="2444750" y="2419350"/>
          <p14:tracePt t="26537" x="2476500" y="2425700"/>
          <p14:tracePt t="26554" x="2559050" y="2444750"/>
          <p14:tracePt t="26559" x="2609850" y="2451100"/>
          <p14:tracePt t="26574" x="2679700" y="2451100"/>
          <p14:tracePt t="26587" x="2787650" y="2463800"/>
          <p14:tracePt t="26605" x="2882900" y="2463800"/>
          <p14:tracePt t="26621" x="2946400" y="2463800"/>
          <p14:tracePt t="26641" x="3016250" y="2463800"/>
          <p14:tracePt t="26657" x="3067050" y="2463800"/>
          <p14:tracePt t="26671" x="3117850" y="2457450"/>
          <p14:tracePt t="26690" x="3149600" y="2451100"/>
          <p14:tracePt t="26704" x="3200400" y="2451100"/>
          <p14:tracePt t="26721" x="3257550" y="2451100"/>
          <p14:tracePt t="26724" x="3289300" y="2451100"/>
          <p14:tracePt t="26738" x="3333750" y="2451100"/>
          <p14:tracePt t="26754" x="3397250" y="2444750"/>
          <p14:tracePt t="26761" x="3435350" y="2444750"/>
          <p14:tracePt t="26766" x="3473450" y="2438400"/>
          <p14:tracePt t="26774" x="3511550" y="2432050"/>
          <p14:tracePt t="26788" x="3549650" y="2432050"/>
          <p14:tracePt t="26808" x="3695700" y="2444750"/>
          <p14:tracePt t="26823" x="3765550" y="2444750"/>
          <p14:tracePt t="26838" x="3803650" y="2444750"/>
          <p14:tracePt t="26855" x="3810000" y="2438400"/>
          <p14:tracePt t="27172" x="3810000" y="2432050"/>
          <p14:tracePt t="27185" x="3810000" y="2413000"/>
          <p14:tracePt t="27190" x="3810000" y="2400300"/>
          <p14:tracePt t="27204" x="3810000" y="2393950"/>
          <p14:tracePt t="30661" x="3803650" y="2387600"/>
          <p14:tracePt t="30669" x="3790950" y="2387600"/>
          <p14:tracePt t="30676" x="3778250" y="2387600"/>
          <p14:tracePt t="30688" x="3765550" y="2387600"/>
          <p14:tracePt t="30704" x="3740150" y="2387600"/>
          <p14:tracePt t="30721" x="3676650" y="2387600"/>
          <p14:tracePt t="30737" x="3581400" y="2387600"/>
          <p14:tracePt t="30755" x="3460750" y="2387600"/>
          <p14:tracePt t="30764" x="3327400" y="2393950"/>
          <p14:tracePt t="30778" x="3263900" y="2393950"/>
          <p14:tracePt t="30790" x="3149600" y="2393950"/>
          <p14:tracePt t="30805" x="3073400" y="2400300"/>
          <p14:tracePt t="30825" x="2997200" y="2400300"/>
          <p14:tracePt t="30840" x="2946400" y="2400300"/>
          <p14:tracePt t="30854" x="2927350" y="2400300"/>
          <p14:tracePt t="30916" x="2921000" y="2400300"/>
          <p14:tracePt t="30924" x="2895600" y="2400300"/>
          <p14:tracePt t="30937" x="2889250" y="2400300"/>
          <p14:tracePt t="30954" x="2844800" y="2400300"/>
          <p14:tracePt t="30958" x="2813050" y="2400300"/>
          <p14:tracePt t="30974" x="2736850" y="2406650"/>
          <p14:tracePt t="30988" x="2654300" y="2413000"/>
          <p14:tracePt t="31005" x="2578100" y="2406650"/>
          <p14:tracePt t="31021" x="2520950" y="2400300"/>
          <p14:tracePt t="31037" x="2482850" y="2400300"/>
          <p14:tracePt t="31054" x="2451100" y="2400300"/>
          <p14:tracePt t="31060" x="2432050" y="2400300"/>
          <p14:tracePt t="31073" x="2406650" y="2400300"/>
          <p14:tracePt t="31087" x="2362200" y="2406650"/>
          <p14:tracePt t="31104" x="2324100" y="2419350"/>
          <p14:tracePt t="31121" x="2286000" y="2419350"/>
          <p14:tracePt t="31139" x="2266950" y="2425700"/>
          <p14:tracePt t="31158" x="2235200" y="2425700"/>
          <p14:tracePt t="31171" x="2222500" y="2425700"/>
          <p14:tracePt t="31187" x="2178050" y="2432050"/>
          <p14:tracePt t="31204" x="2139950" y="2432050"/>
          <p14:tracePt t="31221" x="2101850" y="2432050"/>
          <p14:tracePt t="31238" x="2051050" y="2432050"/>
          <p14:tracePt t="31254" x="1987550" y="2432050"/>
          <p14:tracePt t="31271" x="1911350" y="2432050"/>
          <p14:tracePt t="31287" x="1873250" y="2438400"/>
          <p14:tracePt t="31308" x="1860550" y="2444750"/>
          <p14:tracePt t="31587" x="1854200" y="2444750"/>
          <p14:tracePt t="31597" x="1847850" y="2444750"/>
          <p14:tracePt t="31604" x="1822450" y="2444750"/>
          <p14:tracePt t="31621" x="1765300" y="2444750"/>
          <p14:tracePt t="31639" x="1682750" y="2432050"/>
          <p14:tracePt t="31656" x="1631950" y="2425700"/>
          <p14:tracePt t="31671" x="1606550" y="2419350"/>
          <p14:tracePt t="31687" x="1587500" y="2419350"/>
          <p14:tracePt t="31704" x="1581150" y="2419350"/>
          <p14:tracePt t="31722" x="1568450" y="2419350"/>
          <p14:tracePt t="31737" x="1562100" y="2419350"/>
          <p14:tracePt t="31988" x="1568450" y="2419350"/>
          <p14:tracePt t="31996" x="1587500" y="2419350"/>
          <p14:tracePt t="32005" x="1600200" y="2419350"/>
          <p14:tracePt t="32021" x="1638300" y="2419350"/>
          <p14:tracePt t="32038" x="1682750" y="2413000"/>
          <p14:tracePt t="32057" x="1733550" y="2413000"/>
          <p14:tracePt t="32074" x="1784350" y="2406650"/>
          <p14:tracePt t="32080" x="1809750" y="2406650"/>
          <p14:tracePt t="32087" x="1828800" y="2406650"/>
          <p14:tracePt t="32105" x="1885950" y="2406650"/>
          <p14:tracePt t="32121" x="1943100" y="2406650"/>
          <p14:tracePt t="32140" x="2012950" y="2406650"/>
          <p14:tracePt t="32155" x="2057400" y="2406650"/>
          <p14:tracePt t="32172" x="2095500" y="2406650"/>
          <p14:tracePt t="32174" x="2108200" y="2406650"/>
          <p14:tracePt t="32187" x="2127250" y="2406650"/>
          <p14:tracePt t="32204" x="2146300" y="2406650"/>
          <p14:tracePt t="32405" x="2146300" y="2400300"/>
          <p14:tracePt t="33652" x="2139950" y="2400300"/>
          <p14:tracePt t="33671" x="2095500" y="2400300"/>
          <p14:tracePt t="33688" x="2057400" y="2400300"/>
          <p14:tracePt t="33704" x="2012950" y="2400300"/>
          <p14:tracePt t="33721" x="1968500" y="2400300"/>
          <p14:tracePt t="33737" x="1917700" y="2400300"/>
          <p14:tracePt t="33755" x="1879600" y="2400300"/>
          <p14:tracePt t="33828" x="1873250" y="2406650"/>
          <p14:tracePt t="33837" x="1866900" y="2413000"/>
          <p14:tracePt t="33855" x="1854200" y="2438400"/>
          <p14:tracePt t="33871" x="1835150" y="2438400"/>
          <p14:tracePt t="33891" x="1828800" y="2444750"/>
          <p14:tracePt t="33904" x="1797050" y="2444750"/>
          <p14:tracePt t="33921" x="1746250" y="2444750"/>
          <p14:tracePt t="33938" x="1689100" y="2444750"/>
          <p14:tracePt t="33941" x="1663700" y="2444750"/>
          <p14:tracePt t="33958" x="1638300" y="2444750"/>
          <p14:tracePt t="33971" x="1625600" y="2444750"/>
          <p14:tracePt t="34120" x="1619250" y="2444750"/>
          <p14:tracePt t="34127" x="1606550" y="2438400"/>
          <p14:tracePt t="34144" x="1587500" y="2419350"/>
          <p14:tracePt t="34154" x="1574800" y="2406650"/>
          <p14:tracePt t="34236" x="1568450" y="2400300"/>
          <p14:tracePt t="34254" x="1568450" y="2393950"/>
          <p14:tracePt t="34271" x="1568450" y="2387600"/>
          <p14:tracePt t="34291" x="1562100" y="2387600"/>
          <p14:tracePt t="35766" x="1536700" y="2406650"/>
          <p14:tracePt t="35775" x="1511300" y="2419350"/>
          <p14:tracePt t="35787" x="1485900" y="2451100"/>
          <p14:tracePt t="35837" x="1485900" y="2444750"/>
          <p14:tracePt t="35855" x="1530350" y="2330450"/>
          <p14:tracePt t="35871" x="1612900" y="2178050"/>
          <p14:tracePt t="35890" x="1733550" y="2006600"/>
          <p14:tracePt t="35904" x="1873250" y="1835150"/>
          <p14:tracePt t="35924" x="2032000" y="1714500"/>
          <p14:tracePt t="35938" x="2159000" y="1619250"/>
          <p14:tracePt t="35954" x="2247900" y="1562100"/>
          <p14:tracePt t="35971" x="2286000" y="1536700"/>
          <p14:tracePt t="35975" x="2292350" y="1517650"/>
          <p14:tracePt t="35987" x="2324100" y="1504950"/>
          <p14:tracePt t="36005" x="2336800" y="1492250"/>
          <p14:tracePt t="36021" x="2349500" y="1492250"/>
          <p14:tracePt t="36165" x="2343150" y="1504950"/>
          <p14:tracePt t="36173" x="2336800" y="1524000"/>
          <p14:tracePt t="36182" x="2336800" y="1530350"/>
          <p14:tracePt t="36188" x="2336800" y="1536700"/>
          <p14:tracePt t="36204" x="2330450" y="1536700"/>
          <p14:tracePt t="36221" x="2330450" y="1543050"/>
          <p14:tracePt t="36276" x="2330450" y="1555750"/>
          <p14:tracePt t="36287" x="2317750" y="1568450"/>
          <p14:tracePt t="36304" x="2298700" y="1574800"/>
          <p14:tracePt t="36392" x="2292350" y="1574800"/>
          <p14:tracePt t="36396" x="2266950" y="1574800"/>
          <p14:tracePt t="36406" x="2241550" y="1574800"/>
          <p14:tracePt t="36421" x="2216150" y="1574800"/>
          <p14:tracePt t="36438" x="2197100" y="1574800"/>
          <p14:tracePt t="36454" x="2190750" y="1574800"/>
          <p14:tracePt t="36471" x="2184400" y="1562100"/>
          <p14:tracePt t="36487" x="2171700" y="1536700"/>
          <p14:tracePt t="36504" x="2165350" y="1511300"/>
          <p14:tracePt t="36522" x="2152650" y="1492250"/>
          <p14:tracePt t="36537" x="2152650" y="1460500"/>
          <p14:tracePt t="36541" x="2152650" y="1441450"/>
          <p14:tracePt t="36557" x="2152650" y="1390650"/>
          <p14:tracePt t="36573" x="2152650" y="1339850"/>
          <p14:tracePt t="36588" x="2152650" y="1320800"/>
          <p14:tracePt t="36604" x="2171700" y="1263650"/>
          <p14:tracePt t="36621" x="2190750" y="1238250"/>
          <p14:tracePt t="36638" x="2216150" y="1212850"/>
          <p14:tracePt t="36654" x="2241550" y="1193800"/>
          <p14:tracePt t="36671" x="2260600" y="1174750"/>
          <p14:tracePt t="36688" x="2266950" y="1162050"/>
          <p14:tracePt t="36704" x="2292350" y="1149350"/>
          <p14:tracePt t="36721" x="2330450" y="1136650"/>
          <p14:tracePt t="36737" x="2368550" y="1123950"/>
          <p14:tracePt t="36755" x="2393950" y="1117600"/>
          <p14:tracePt t="36763" x="2406650" y="1117600"/>
          <p14:tracePt t="36776" x="2432050" y="1111250"/>
          <p14:tracePt t="36792" x="2457450" y="1111250"/>
          <p14:tracePt t="36804" x="2470150" y="1111250"/>
          <p14:tracePt t="36825" x="2508250" y="1111250"/>
          <p14:tracePt t="36837" x="2533650" y="1111250"/>
          <p14:tracePt t="36855" x="2571750" y="1123950"/>
          <p14:tracePt t="36871" x="2609850" y="1136650"/>
          <p14:tracePt t="36889" x="2647950" y="1162050"/>
          <p14:tracePt t="36893" x="2660650" y="1174750"/>
          <p14:tracePt t="36904" x="2679700" y="1187450"/>
          <p14:tracePt t="36921" x="2698750" y="1200150"/>
          <p14:tracePt t="36938" x="2705100" y="1219200"/>
          <p14:tracePt t="36954" x="2705100" y="1231900"/>
          <p14:tracePt t="36957" x="2705100" y="1238250"/>
          <p14:tracePt t="36977" x="2705100" y="1276350"/>
          <p14:tracePt t="36988" x="2705100" y="1320800"/>
          <p14:tracePt t="37005" x="2717800" y="1358900"/>
          <p14:tracePt t="37021" x="2730500" y="1384300"/>
          <p14:tracePt t="37038" x="2730500" y="1409700"/>
          <p14:tracePt t="37054" x="2730500" y="1435100"/>
          <p14:tracePt t="37073" x="2711450" y="1466850"/>
          <p14:tracePt t="37088" x="2698750" y="1479550"/>
          <p14:tracePt t="37104" x="2679700" y="1498600"/>
          <p14:tracePt t="37121" x="2654300" y="1504950"/>
          <p14:tracePt t="37139" x="2628900" y="1511300"/>
          <p14:tracePt t="37154" x="2603500" y="1524000"/>
          <p14:tracePt t="37171" x="2565400" y="1530350"/>
          <p14:tracePt t="37174" x="2552700" y="1530350"/>
          <p14:tracePt t="37188" x="2527300" y="1530350"/>
          <p14:tracePt t="37204" x="2514600" y="1530350"/>
          <p14:tracePt t="38316" x="2533650" y="1530350"/>
          <p14:tracePt t="38328" x="2578100" y="1511300"/>
          <p14:tracePt t="38337" x="2622550" y="1498600"/>
          <p14:tracePt t="38355" x="2717800" y="1485900"/>
          <p14:tracePt t="38371" x="2806700" y="1473200"/>
          <p14:tracePt t="38373" x="2857500" y="1479550"/>
          <p14:tracePt t="38388" x="2914650" y="1485900"/>
          <p14:tracePt t="38405" x="2952750" y="1485900"/>
          <p14:tracePt t="38461" x="2959100" y="1485900"/>
          <p14:tracePt t="38471" x="2959100" y="1492250"/>
          <p14:tracePt t="38488" x="2959100" y="1498600"/>
          <p14:tracePt t="38504" x="2971800" y="1517650"/>
          <p14:tracePt t="38521" x="2984500" y="1530350"/>
          <p14:tracePt t="38525" x="2990850" y="1536700"/>
          <p14:tracePt t="38654" x="2990850" y="1549400"/>
          <p14:tracePt t="38660" x="2990850" y="1555750"/>
          <p14:tracePt t="38671" x="2990850" y="1562100"/>
          <p14:tracePt t="38687" x="2990850" y="1574800"/>
          <p14:tracePt t="38704" x="2990850" y="1593850"/>
          <p14:tracePt t="38721" x="2984500" y="1612900"/>
          <p14:tracePt t="38737" x="2978150" y="1625600"/>
          <p14:tracePt t="38755" x="2965450" y="1631950"/>
          <p14:tracePt t="38761" x="2959100" y="1638300"/>
          <p14:tracePt t="38771" x="2952750" y="1644650"/>
          <p14:tracePt t="38787" x="2933700" y="1657350"/>
          <p14:tracePt t="38809" x="2921000" y="1657350"/>
          <p14:tracePt t="38823" x="2921000" y="1663700"/>
          <p14:tracePt t="38854" x="2908300" y="1651000"/>
          <p14:tracePt t="38871" x="2882900" y="1625600"/>
          <p14:tracePt t="38890" x="2863850" y="1612900"/>
          <p14:tracePt t="38893" x="2857500" y="1600200"/>
          <p14:tracePt t="38904" x="2844800" y="1581150"/>
          <p14:tracePt t="38921" x="2813050" y="1555750"/>
          <p14:tracePt t="38938" x="2800350" y="1530350"/>
          <p14:tracePt t="38954" x="2774950" y="1492250"/>
          <p14:tracePt t="38955" x="2774950" y="1485900"/>
          <p14:tracePt t="38972" x="2768600" y="1473200"/>
          <p14:tracePt t="38997" x="2768600" y="1435100"/>
          <p14:tracePt t="39010" x="2768600" y="1416050"/>
          <p14:tracePt t="39016" x="2768600" y="1384300"/>
          <p14:tracePt t="39022" x="2768600" y="1365250"/>
          <p14:tracePt t="39042" x="2768600" y="1333500"/>
          <p14:tracePt t="39054" x="2768600" y="1320800"/>
          <p14:tracePt t="39073" x="2768600" y="1314450"/>
          <p14:tracePt t="39088" x="2781300" y="1301750"/>
          <p14:tracePt t="39107" x="2806700" y="1276350"/>
          <p14:tracePt t="39121" x="2844800" y="1257300"/>
          <p14:tracePt t="39139" x="2882900" y="1238250"/>
          <p14:tracePt t="39154" x="2927350" y="1225550"/>
          <p14:tracePt t="39172" x="2971800" y="1219200"/>
          <p14:tracePt t="39188" x="3009900" y="1219200"/>
          <p14:tracePt t="39204" x="3041650" y="1219200"/>
          <p14:tracePt t="39221" x="3060700" y="1219200"/>
          <p14:tracePt t="39238" x="3117850" y="1219200"/>
          <p14:tracePt t="39254" x="3162300" y="1231900"/>
          <p14:tracePt t="39264" x="3187700" y="1238250"/>
          <p14:tracePt t="39274" x="3194050" y="1244600"/>
          <p14:tracePt t="39287" x="3206750" y="1250950"/>
          <p14:tracePt t="39291" x="3213100" y="1257300"/>
          <p14:tracePt t="39304" x="3213100" y="1263650"/>
          <p14:tracePt t="39323" x="3219450" y="1289050"/>
          <p14:tracePt t="39337" x="3219450" y="1320800"/>
          <p14:tracePt t="39354" x="3219450" y="1365250"/>
          <p14:tracePt t="39358" x="3219450" y="1390650"/>
          <p14:tracePt t="39371" x="3219450" y="1416050"/>
          <p14:tracePt t="39389" x="3219450" y="1473200"/>
          <p14:tracePt t="39405" x="3225800" y="1511300"/>
          <p14:tracePt t="39421" x="3206750" y="1543050"/>
          <p14:tracePt t="39438" x="3194050" y="1574800"/>
          <p14:tracePt t="39456" x="3175000" y="1600200"/>
          <p14:tracePt t="39462" x="3162300" y="1606550"/>
          <p14:tracePt t="39471" x="3155950" y="1612900"/>
          <p14:tracePt t="39487" x="3143250" y="1619250"/>
          <p14:tracePt t="39504" x="3098800" y="1619250"/>
          <p14:tracePt t="39511" x="3073400" y="1619250"/>
          <p14:tracePt t="39521" x="3054350" y="1619250"/>
          <p14:tracePt t="39538" x="3041650" y="1619250"/>
          <p14:tracePt t="39789" x="3035300" y="1619250"/>
          <p14:tracePt t="40414" x="3035300" y="1625600"/>
          <p14:tracePt t="40422" x="3035300" y="1644650"/>
          <p14:tracePt t="40428" x="3035300" y="1657350"/>
          <p14:tracePt t="40437" x="3035300" y="1670050"/>
          <p14:tracePt t="40454" x="3035300" y="1682750"/>
          <p14:tracePt t="40471" x="3041650" y="1682750"/>
          <p14:tracePt t="40541" x="3048000" y="1682750"/>
          <p14:tracePt t="40549" x="3060700" y="1670050"/>
          <p14:tracePt t="40558" x="3073400" y="1657350"/>
          <p14:tracePt t="40573" x="3105150" y="1644650"/>
          <p14:tracePt t="40588" x="3143250" y="1631950"/>
          <p14:tracePt t="40606" x="3181350" y="1612900"/>
          <p14:tracePt t="40621" x="3213100" y="1612900"/>
          <p14:tracePt t="40640" x="3238500" y="1600200"/>
          <p14:tracePt t="40654" x="3257550" y="1593850"/>
          <p14:tracePt t="40671" x="3270250" y="1581150"/>
          <p14:tracePt t="40688" x="3282950" y="1581150"/>
          <p14:tracePt t="40704" x="3295650" y="1574800"/>
          <p14:tracePt t="40721" x="3346450" y="1574800"/>
          <p14:tracePt t="40738" x="3403600" y="1574800"/>
          <p14:tracePt t="40754" x="3479800" y="1568450"/>
          <p14:tracePt t="40766" x="3556000" y="1574800"/>
          <p14:tracePt t="40779" x="3632200" y="1587500"/>
          <p14:tracePt t="40788" x="3644900" y="1587500"/>
          <p14:tracePt t="40804" x="3670300" y="1587500"/>
          <p14:tracePt t="40824" x="3676650" y="1587500"/>
          <p14:tracePt t="40837" x="3708400" y="1587500"/>
          <p14:tracePt t="40855" x="3740150" y="1587500"/>
          <p14:tracePt t="40871" x="3778250" y="1587500"/>
          <p14:tracePt t="40891" x="3797300" y="1587500"/>
          <p14:tracePt t="41044" x="3790950" y="1587500"/>
          <p14:tracePt t="41108" x="3778250" y="1581150"/>
          <p14:tracePt t="41117" x="3759200" y="1562100"/>
          <p14:tracePt t="41124" x="3733800" y="1543050"/>
          <p14:tracePt t="41139" x="3714750" y="1530350"/>
          <p14:tracePt t="41154" x="3689350" y="1504950"/>
          <p14:tracePt t="41171" x="3689350" y="1498600"/>
          <p14:tracePt t="41187" x="3695700" y="1435100"/>
          <p14:tracePt t="41207" x="3771900" y="1390650"/>
          <p14:tracePt t="41221" x="3867150" y="1352550"/>
          <p14:tracePt t="41237" x="3943350" y="1339850"/>
          <p14:tracePt t="41254" x="4019550" y="1333500"/>
          <p14:tracePt t="41271" x="4064000" y="1327150"/>
          <p14:tracePt t="41290" x="4095750" y="1352550"/>
          <p14:tracePt t="41305" x="4108450" y="1409700"/>
          <p14:tracePt t="41309" x="4108450" y="1454150"/>
          <p14:tracePt t="41322" x="4102100" y="1498600"/>
          <p14:tracePt t="41339" x="4057650" y="1574800"/>
          <p14:tracePt t="41355" x="4019550" y="1638300"/>
          <p14:tracePt t="41372" x="3943350" y="1682750"/>
          <p14:tracePt t="41374" x="3898900" y="1701800"/>
          <p14:tracePt t="41390" x="3816350" y="1733550"/>
          <p14:tracePt t="41406" x="3708400" y="1752600"/>
          <p14:tracePt t="41421" x="3581400" y="1746250"/>
          <p14:tracePt t="41438" x="3479800" y="1752600"/>
          <p14:tracePt t="41454" x="3327400" y="1752600"/>
          <p14:tracePt t="41471" x="3213100" y="1758950"/>
          <p14:tracePt t="41488" x="3111500" y="1765300"/>
          <p14:tracePt t="41504" x="3022600" y="1765300"/>
          <p14:tracePt t="41521" x="2959100" y="1771650"/>
          <p14:tracePt t="41538" x="2921000" y="1778000"/>
          <p14:tracePt t="41540" x="2914650" y="1784350"/>
          <p14:tracePt t="41554" x="2908300" y="1784350"/>
          <p14:tracePt t="41574" x="2876550" y="1784350"/>
          <p14:tracePt t="41580" x="2870200" y="1784350"/>
          <p14:tracePt t="41588" x="2844800" y="1784350"/>
          <p14:tracePt t="41604" x="2825750" y="1784350"/>
          <p14:tracePt t="41621" x="2781300" y="1797050"/>
          <p14:tracePt t="41641" x="2724150" y="1816100"/>
          <p14:tracePt t="41654" x="2698750" y="1822450"/>
          <p14:tracePt t="41671" x="2673350" y="1828800"/>
          <p14:tracePt t="41687" x="2635250" y="1828800"/>
          <p14:tracePt t="41704" x="2597150" y="1816100"/>
          <p14:tracePt t="41721" x="2540000" y="1778000"/>
          <p14:tracePt t="41738" x="2476500" y="1727200"/>
          <p14:tracePt t="41755" x="2406650" y="1682750"/>
          <p14:tracePt t="41762" x="2374900" y="1663700"/>
          <p14:tracePt t="41771" x="2349500" y="1644650"/>
          <p14:tracePt t="41773" x="2324100" y="1619250"/>
          <p14:tracePt t="41788" x="2273300" y="1555750"/>
          <p14:tracePt t="41809" x="2241550" y="1485900"/>
          <p14:tracePt t="41814" x="2209800" y="1447800"/>
          <p14:tracePt t="41822" x="2216150" y="1422400"/>
          <p14:tracePt t="41839" x="2209800" y="1365250"/>
          <p14:tracePt t="41854" x="2203450" y="1320800"/>
          <p14:tracePt t="41871" x="2203450" y="1270000"/>
          <p14:tracePt t="41891" x="2203450" y="1231900"/>
          <p14:tracePt t="41904" x="2241550" y="1181100"/>
          <p14:tracePt t="41921" x="2292350" y="1149350"/>
          <p14:tracePt t="41937" x="2324100" y="1130300"/>
          <p14:tracePt t="41956" x="2387600" y="1130300"/>
          <p14:tracePt t="41980" x="2406650" y="1136650"/>
          <p14:tracePt t="42021" x="2413000" y="1136650"/>
          <p14:tracePt t="42041" x="2438400" y="1155700"/>
          <p14:tracePt t="42054" x="2476500" y="1181100"/>
          <p14:tracePt t="42075" x="2495550" y="1187450"/>
          <p14:tracePt t="42080" x="2501900" y="1187450"/>
          <p14:tracePt t="42141" x="2501900" y="1193800"/>
          <p14:tracePt t="42150" x="2501900" y="1200150"/>
          <p14:tracePt t="42156" x="2514600" y="1212850"/>
          <p14:tracePt t="42171" x="2546350" y="1219200"/>
          <p14:tracePt t="42188" x="2641600" y="1244600"/>
          <p14:tracePt t="42204" x="2692400" y="1257300"/>
          <p14:tracePt t="42221" x="2730500" y="1282700"/>
          <p14:tracePt t="42237" x="2762250" y="1314450"/>
          <p14:tracePt t="42254" x="2800350" y="1365250"/>
          <p14:tracePt t="42271" x="2844800" y="1441450"/>
          <p14:tracePt t="42288" x="2863850" y="1498600"/>
          <p14:tracePt t="42304" x="2863850" y="1562100"/>
          <p14:tracePt t="42323" x="2863850" y="1625600"/>
          <p14:tracePt t="42337" x="2838450" y="1701800"/>
          <p14:tracePt t="42354" x="2794000" y="1778000"/>
          <p14:tracePt t="42357" x="2774950" y="1803400"/>
          <p14:tracePt t="42371" x="2755900" y="1841500"/>
          <p14:tracePt t="42391" x="2692400" y="1885950"/>
          <p14:tracePt t="42404" x="2647950" y="1911350"/>
          <p14:tracePt t="42421" x="2590800" y="1930400"/>
          <p14:tracePt t="42437" x="2552700" y="1949450"/>
          <p14:tracePt t="42454" x="2495550" y="1955800"/>
          <p14:tracePt t="42471" x="2444750" y="1962150"/>
          <p14:tracePt t="42488" x="2381250" y="1962150"/>
          <p14:tracePt t="42504" x="2305050" y="1962150"/>
          <p14:tracePt t="42521" x="2247900" y="1949450"/>
          <p14:tracePt t="42538" x="2178050" y="1917700"/>
          <p14:tracePt t="42558" x="2101850" y="1847850"/>
          <p14:tracePt t="42572" x="2063750" y="1790700"/>
          <p14:tracePt t="42588" x="2032000" y="1708150"/>
          <p14:tracePt t="42604" x="2032000" y="1619250"/>
          <p14:tracePt t="42622" x="2038350" y="1543050"/>
          <p14:tracePt t="42639" x="2063750" y="1485900"/>
          <p14:tracePt t="42654" x="2095500" y="1422400"/>
          <p14:tracePt t="42671" x="2139950" y="1377950"/>
          <p14:tracePt t="42687" x="2184400" y="1333500"/>
          <p14:tracePt t="42704" x="2247900" y="1289050"/>
          <p14:tracePt t="42721" x="2305050" y="1263650"/>
          <p14:tracePt t="42738" x="2393950" y="1238250"/>
          <p14:tracePt t="42755" x="2470150" y="1244600"/>
          <p14:tracePt t="42761" x="2501900" y="1244600"/>
          <p14:tracePt t="42771" x="2540000" y="1244600"/>
          <p14:tracePt t="42792" x="2635250" y="1263650"/>
          <p14:tracePt t="42804" x="2692400" y="1289050"/>
          <p14:tracePt t="42825" x="2730500" y="1314450"/>
          <p14:tracePt t="42839" x="2755900" y="1352550"/>
          <p14:tracePt t="42857" x="2787650" y="1397000"/>
          <p14:tracePt t="42871" x="2813050" y="1447800"/>
          <p14:tracePt t="42890" x="2832100" y="1504950"/>
          <p14:tracePt t="42905" x="2851150" y="1568450"/>
          <p14:tracePt t="42921" x="2863850" y="1619250"/>
          <p14:tracePt t="42938" x="2863850" y="1663700"/>
          <p14:tracePt t="42954" x="2863850" y="1708150"/>
          <p14:tracePt t="42955" x="2863850" y="1733550"/>
          <p14:tracePt t="42980" x="2863850" y="1803400"/>
          <p14:tracePt t="42988" x="2863850" y="1816100"/>
          <p14:tracePt t="43004" x="2844800" y="1860550"/>
          <p14:tracePt t="43021" x="2806700" y="1885950"/>
          <p14:tracePt t="43038" x="2774950" y="1911350"/>
          <p14:tracePt t="43054" x="2749550" y="1924050"/>
          <p14:tracePt t="43073" x="2730500" y="1936750"/>
          <p14:tracePt t="43087" x="2692400" y="1949450"/>
          <p14:tracePt t="43104" x="2635250" y="1955800"/>
          <p14:tracePt t="43121" x="2578100" y="1955800"/>
          <p14:tracePt t="43139" x="2533650" y="1955800"/>
          <p14:tracePt t="43155" x="2501900" y="1955800"/>
          <p14:tracePt t="43171" x="2476500" y="1949450"/>
          <p14:tracePt t="43174" x="2457450" y="1936750"/>
          <p14:tracePt t="43188" x="2425700" y="1911350"/>
          <p14:tracePt t="43204" x="2381250" y="1892300"/>
          <p14:tracePt t="43221" x="2330450" y="1860550"/>
          <p14:tracePt t="43237" x="2286000" y="1828800"/>
          <p14:tracePt t="43255" x="2247900" y="1816100"/>
          <p14:tracePt t="43271" x="2222500" y="1790700"/>
          <p14:tracePt t="43288" x="2203450" y="1752600"/>
          <p14:tracePt t="43292" x="2184400" y="1727200"/>
          <p14:tracePt t="43309" x="2178050" y="1708150"/>
          <p14:tracePt t="43324" x="2152650" y="1663700"/>
          <p14:tracePt t="43338" x="2133600" y="1625600"/>
          <p14:tracePt t="43354" x="2120900" y="1581150"/>
          <p14:tracePt t="43356" x="2120900" y="1562100"/>
          <p14:tracePt t="43372" x="2120900" y="1504950"/>
          <p14:tracePt t="43391" x="2120900" y="1454150"/>
          <p14:tracePt t="43404" x="2127250" y="1409700"/>
          <p14:tracePt t="43421" x="2133600" y="1384300"/>
          <p14:tracePt t="43439" x="2146300" y="1352550"/>
          <p14:tracePt t="43454" x="2178050" y="1327150"/>
          <p14:tracePt t="43471" x="2228850" y="1301750"/>
          <p14:tracePt t="43487" x="2292350" y="1276350"/>
          <p14:tracePt t="43504" x="2355850" y="1263650"/>
          <p14:tracePt t="43521" x="2393950" y="1238250"/>
          <p14:tracePt t="43523" x="2425700" y="1244600"/>
          <p14:tracePt t="43540" x="2476500" y="1244600"/>
          <p14:tracePt t="43555" x="2501900" y="1244600"/>
          <p14:tracePt t="43573" x="2603500" y="1257300"/>
          <p14:tracePt t="43588" x="2641600" y="1270000"/>
          <p14:tracePt t="43605" x="2755900" y="1308100"/>
          <p14:tracePt t="43621" x="2819400" y="1333500"/>
          <p14:tracePt t="43639" x="2851150" y="1358900"/>
          <p14:tracePt t="43655" x="2870200" y="1397000"/>
          <p14:tracePt t="43671" x="2870200" y="1441450"/>
          <p14:tracePt t="43687" x="2857500" y="1504950"/>
          <p14:tracePt t="43704" x="2844800" y="1581150"/>
          <p14:tracePt t="43721" x="2819400" y="1651000"/>
          <p14:tracePt t="43737" x="2781300" y="1733550"/>
          <p14:tracePt t="43740" x="2749550" y="1771650"/>
          <p14:tracePt t="43755" x="2730500" y="1816100"/>
          <p14:tracePt t="43762" x="2705100" y="1854200"/>
          <p14:tracePt t="43766" x="2673350" y="1892300"/>
          <p14:tracePt t="43779" x="2647950" y="1936750"/>
          <p14:tracePt t="43788" x="2603500" y="2000250"/>
          <p14:tracePt t="43806" x="2584450" y="2025650"/>
          <p14:tracePt t="43823" x="2578100" y="2025650"/>
          <p14:tracePt t="43871" x="2597150" y="1987550"/>
          <p14:tracePt t="43892" x="2654300" y="1911350"/>
          <p14:tracePt t="43904" x="2736850" y="1854200"/>
          <p14:tracePt t="43921" x="2838450" y="1809750"/>
          <p14:tracePt t="43938" x="2971800" y="1797050"/>
          <p14:tracePt t="43954" x="3098800" y="1784350"/>
          <p14:tracePt t="43958" x="3168650" y="1778000"/>
          <p14:tracePt t="43971" x="3238500" y="1778000"/>
          <p14:tracePt t="43978" x="3302000" y="1771650"/>
          <p14:tracePt t="43988" x="3403600" y="1752600"/>
          <p14:tracePt t="44005" x="3454400" y="1739900"/>
          <p14:tracePt t="44021" x="3460750" y="1739900"/>
          <p14:tracePt t="44074" x="3454400" y="1739900"/>
          <p14:tracePt t="44087" x="3441700" y="1739900"/>
          <p14:tracePt t="44105" x="3435350" y="1739900"/>
          <p14:tracePt t="44121" x="3416300" y="1746250"/>
          <p14:tracePt t="44140" x="3378200" y="1778000"/>
          <p14:tracePt t="44154" x="3365500" y="1790700"/>
          <p14:tracePt t="44172" x="3327400" y="1803400"/>
          <p14:tracePt t="44174" x="3308350" y="1809750"/>
          <p14:tracePt t="44188" x="3238500" y="1816100"/>
          <p14:tracePt t="44204" x="3187700" y="1822450"/>
          <p14:tracePt t="44221" x="3130550" y="1822450"/>
          <p14:tracePt t="44237" x="3092450" y="1816100"/>
          <p14:tracePt t="44254" x="3048000" y="1803400"/>
          <p14:tracePt t="44271" x="3016250" y="1771650"/>
          <p14:tracePt t="44292" x="2984500" y="1727200"/>
          <p14:tracePt t="44294" x="2984500" y="1701800"/>
          <p14:tracePt t="44305" x="2971800" y="1670050"/>
          <p14:tracePt t="44324" x="2959100" y="1619250"/>
          <p14:tracePt t="44337" x="2952750" y="1581150"/>
          <p14:tracePt t="44354" x="2952750" y="1549400"/>
          <p14:tracePt t="44356" x="2952750" y="1524000"/>
          <p14:tracePt t="44371" x="2952750" y="1504950"/>
          <p14:tracePt t="44374" x="2952750" y="1479550"/>
          <p14:tracePt t="44389" x="2952750" y="1416050"/>
          <p14:tracePt t="44405" x="2971800" y="1377950"/>
          <p14:tracePt t="44421" x="2984500" y="1339850"/>
          <p14:tracePt t="44438" x="3003550" y="1320800"/>
          <p14:tracePt t="44454" x="3016250" y="1301750"/>
          <p14:tracePt t="44471" x="3048000" y="1295400"/>
          <p14:tracePt t="44488" x="3073400" y="1295400"/>
          <p14:tracePt t="44504" x="3111500" y="1289050"/>
          <p14:tracePt t="44521" x="3168650" y="1289050"/>
          <p14:tracePt t="44539" x="3232150" y="1289050"/>
          <p14:tracePt t="44554" x="3282950" y="1282700"/>
          <p14:tracePt t="44573" x="3359150" y="1282700"/>
          <p14:tracePt t="44590" x="3416300" y="1301750"/>
          <p14:tracePt t="44605" x="3467100" y="1327150"/>
          <p14:tracePt t="44621" x="3498850" y="1358900"/>
          <p14:tracePt t="44640" x="3543300" y="1397000"/>
          <p14:tracePt t="44651" x="3562350" y="1416050"/>
          <p14:tracePt t="44653" x="3587750" y="1441450"/>
          <p14:tracePt t="44660" x="3613150" y="1473200"/>
          <p14:tracePt t="44671" x="3625850" y="1504950"/>
          <p14:tracePt t="44688" x="3644900" y="1562100"/>
          <p14:tracePt t="44707" x="3663950" y="1612900"/>
          <p14:tracePt t="44721" x="3663950" y="1663700"/>
          <p14:tracePt t="44737" x="3651250" y="1727200"/>
          <p14:tracePt t="44754" x="3619500" y="1797050"/>
          <p14:tracePt t="44764" x="3606800" y="1828800"/>
          <p14:tracePt t="44768" x="3581400" y="1854200"/>
          <p14:tracePt t="44773" x="3556000" y="1866900"/>
          <p14:tracePt t="44788" x="3498850" y="1898650"/>
          <p14:tracePt t="44807" x="3429000" y="1905000"/>
          <p14:tracePt t="44824" x="3384550" y="1905000"/>
          <p14:tracePt t="44838" x="3365500" y="1905000"/>
          <p14:tracePt t="44902" x="3359150" y="1905000"/>
          <p14:tracePt t="44908" x="3359150" y="1898650"/>
          <p14:tracePt t="44921" x="3359150" y="1892300"/>
          <p14:tracePt t="45039" x="3352800" y="1892300"/>
          <p14:tracePt t="45252" x="3352800" y="1879600"/>
          <p14:tracePt t="45264" x="3352800" y="1854200"/>
          <p14:tracePt t="45271" x="3327400" y="1828800"/>
          <p14:tracePt t="45288" x="3263900" y="1778000"/>
          <p14:tracePt t="45304" x="3200400" y="1739900"/>
          <p14:tracePt t="45323" x="3124200" y="1676400"/>
          <p14:tracePt t="45340" x="3028950" y="1600200"/>
          <p14:tracePt t="45354" x="3003550" y="1587500"/>
          <p14:tracePt t="45372" x="2965450" y="1562100"/>
          <p14:tracePt t="45373" x="2946400" y="1549400"/>
          <p14:tracePt t="45389" x="2921000" y="1530350"/>
          <p14:tracePt t="45405" x="2908300" y="1504950"/>
          <p14:tracePt t="45421" x="2901950" y="1460500"/>
          <p14:tracePt t="45438" x="2901950" y="1428750"/>
          <p14:tracePt t="45454" x="2901950" y="1409700"/>
          <p14:tracePt t="45471" x="2927350" y="1403350"/>
          <p14:tracePt t="45488" x="2965450" y="1384300"/>
          <p14:tracePt t="45504" x="3048000" y="1377950"/>
          <p14:tracePt t="45521" x="3124200" y="1371600"/>
          <p14:tracePt t="45538" x="3187700" y="1352550"/>
          <p14:tracePt t="45556" x="3238500" y="1352550"/>
          <p14:tracePt t="45590" x="3244850" y="1358900"/>
          <p14:tracePt t="45596" x="3244850" y="1377950"/>
          <p14:tracePt t="45606" x="3251200" y="1384300"/>
          <p14:tracePt t="45621" x="3257550" y="1403350"/>
          <p14:tracePt t="45639" x="3270250" y="1416050"/>
          <p14:tracePt t="45654" x="3270250" y="1422400"/>
          <p14:tracePt t="45671" x="3276600" y="1441450"/>
          <p14:tracePt t="45688" x="3289300" y="1479550"/>
          <p14:tracePt t="45704" x="3289300" y="1492250"/>
          <p14:tracePt t="45721" x="3289300" y="1511300"/>
          <p14:tracePt t="45738" x="3289300" y="1524000"/>
          <p14:tracePt t="45773" x="3289300" y="1530350"/>
          <p14:tracePt t="45792" x="3289300" y="1549400"/>
          <p14:tracePt t="45804" x="3295650" y="1568450"/>
          <p14:tracePt t="45823" x="3308350" y="1581150"/>
          <p14:tracePt t="45876" x="3302000" y="1587500"/>
          <p14:tracePt t="45890" x="3295650" y="1593850"/>
          <p14:tracePt t="46060" x="3282950" y="1593850"/>
          <p14:tracePt t="46073" x="3263900" y="1574800"/>
          <p14:tracePt t="46081" x="3244850" y="1562100"/>
          <p14:tracePt t="46087" x="3238500" y="1543050"/>
          <p14:tracePt t="46104" x="3232150" y="1504950"/>
          <p14:tracePt t="46121" x="3232150" y="1454150"/>
          <p14:tracePt t="46123" x="3232150" y="1422400"/>
          <p14:tracePt t="46139" x="3232150" y="1390650"/>
          <p14:tracePt t="46158" x="3257550" y="1358900"/>
          <p14:tracePt t="46172" x="3263900" y="1346200"/>
          <p14:tracePt t="46188" x="3276600" y="1320800"/>
          <p14:tracePt t="46204" x="3295650" y="1314450"/>
          <p14:tracePt t="46221" x="3346450" y="1314450"/>
          <p14:tracePt t="46238" x="3378200" y="1308100"/>
          <p14:tracePt t="46254" x="3409950" y="1308100"/>
          <p14:tracePt t="46271" x="3467100" y="1308100"/>
          <p14:tracePt t="46288" x="3498850" y="1314450"/>
          <p14:tracePt t="46309" x="3530600" y="1352550"/>
          <p14:tracePt t="46323" x="3581400" y="1403350"/>
          <p14:tracePt t="46337" x="3613150" y="1473200"/>
          <p14:tracePt t="46356" x="3651250" y="1587500"/>
          <p14:tracePt t="46371" x="3657600" y="1625600"/>
          <p14:tracePt t="46389" x="3613150" y="1752600"/>
          <p14:tracePt t="46404" x="3568700" y="1841500"/>
          <p14:tracePt t="46421" x="3511550" y="1885950"/>
          <p14:tracePt t="46438" x="3441700" y="1911350"/>
          <p14:tracePt t="46454" x="3365500" y="1924050"/>
          <p14:tracePt t="46471" x="3295650" y="1924050"/>
          <p14:tracePt t="46488" x="3270250" y="1924050"/>
          <p14:tracePt t="46505" x="3244850" y="1924050"/>
          <p14:tracePt t="46514" x="3238500" y="1924050"/>
          <p14:tracePt t="46518" x="3232150" y="1911350"/>
          <p14:tracePt t="46540" x="3232150" y="1905000"/>
          <p14:tracePt t="46605" x="3232150" y="1898650"/>
          <p14:tracePt t="46612" x="3232150" y="1892300"/>
          <p14:tracePt t="46621" x="3232150" y="1873250"/>
          <p14:tracePt t="46639" x="3232150" y="1841500"/>
          <p14:tracePt t="46654" x="3232150" y="1822450"/>
          <p14:tracePt t="46726" x="3225800" y="1822450"/>
          <p14:tracePt t="46732" x="3213100" y="1822450"/>
          <p14:tracePt t="46740" x="3187700" y="1854200"/>
          <p14:tracePt t="46754" x="3155950" y="1905000"/>
          <p14:tracePt t="46765" x="3060700" y="2025650"/>
          <p14:tracePt t="46781" x="2965450" y="2159000"/>
          <p14:tracePt t="46787" x="2908300" y="2216150"/>
          <p14:tracePt t="46804" x="2794000" y="2292350"/>
          <p14:tracePt t="46823" x="2673350" y="2355850"/>
          <p14:tracePt t="46838" x="2565400" y="2425700"/>
          <p14:tracePt t="46854" x="2463800" y="2470150"/>
          <p14:tracePt t="46871" x="2362200" y="2508250"/>
          <p14:tracePt t="46891" x="2273300" y="2533650"/>
          <p14:tracePt t="46905" x="2203450" y="2552700"/>
          <p14:tracePt t="46921" x="2139950" y="2559050"/>
          <p14:tracePt t="46924" x="2127250" y="2546350"/>
          <p14:tracePt t="46937" x="2095500" y="2546350"/>
          <p14:tracePt t="46954" x="2025650" y="2527300"/>
          <p14:tracePt t="46956" x="1993900" y="2514600"/>
          <p14:tracePt t="46973" x="1917700" y="2508250"/>
          <p14:tracePt t="46988" x="1835150" y="2508250"/>
          <p14:tracePt t="47004" x="1746250" y="2508250"/>
          <p14:tracePt t="47015" x="1701800" y="2508250"/>
          <p14:tracePt t="47020" x="1638300" y="2501900"/>
          <p14:tracePt t="47029" x="1587500" y="2501900"/>
          <p14:tracePt t="47038" x="1536700" y="2501900"/>
          <p14:tracePt t="47058" x="1454150" y="2501900"/>
          <p14:tracePt t="47073" x="1422400" y="2501900"/>
          <p14:tracePt t="47087" x="1416050" y="2501900"/>
          <p14:tracePt t="47122" x="1409700" y="2482850"/>
          <p14:tracePt t="47139" x="1409700" y="2470150"/>
          <p14:tracePt t="47144" x="1409700" y="2463800"/>
          <p14:tracePt t="47154" x="1403350" y="2463800"/>
          <p14:tracePt t="47380" x="1416050" y="2463800"/>
          <p14:tracePt t="47393" x="1441450" y="2457450"/>
          <p14:tracePt t="47399" x="1473200" y="2451100"/>
          <p14:tracePt t="47404" x="1511300" y="2451100"/>
          <p14:tracePt t="47421" x="1581150" y="2451100"/>
          <p14:tracePt t="47438" x="1657350" y="2444750"/>
          <p14:tracePt t="47454" x="1746250" y="2457450"/>
          <p14:tracePt t="47472" x="1847850" y="2457450"/>
          <p14:tracePt t="47488" x="1949450" y="2457450"/>
          <p14:tracePt t="47504" x="2038350" y="2457450"/>
          <p14:tracePt t="47521" x="2139950" y="2463800"/>
          <p14:tracePt t="47538" x="2209800" y="2463800"/>
          <p14:tracePt t="47542" x="2235200" y="2463800"/>
          <p14:tracePt t="47554" x="2273300" y="2470150"/>
          <p14:tracePt t="47573" x="2400300" y="2476500"/>
          <p14:tracePt t="47588" x="2489200" y="2476500"/>
          <p14:tracePt t="47608" x="2571750" y="2476500"/>
          <p14:tracePt t="47612" x="2622550" y="2482850"/>
          <p14:tracePt t="47621" x="2673350" y="2482850"/>
          <p14:tracePt t="47640" x="2762250" y="2482850"/>
          <p14:tracePt t="47656" x="2851150" y="2476500"/>
          <p14:tracePt t="47673" x="2901950" y="2444750"/>
          <p14:tracePt t="47688" x="2971800" y="2438400"/>
          <p14:tracePt t="47704" x="3048000" y="2432050"/>
          <p14:tracePt t="47722" x="3136900" y="2438400"/>
          <p14:tracePt t="47725" x="3187700" y="2438400"/>
          <p14:tracePt t="47738" x="3232150" y="2432050"/>
          <p14:tracePt t="47754" x="3333750" y="2438400"/>
          <p14:tracePt t="47761" x="3390900" y="2438400"/>
          <p14:tracePt t="47771" x="3448050" y="2438400"/>
          <p14:tracePt t="47788" x="3581400" y="2438400"/>
          <p14:tracePt t="47809" x="3663950" y="2438400"/>
          <p14:tracePt t="47824" x="3752850" y="2438400"/>
          <p14:tracePt t="47838" x="3841750" y="2444750"/>
          <p14:tracePt t="47855" x="3937000" y="2432050"/>
          <p14:tracePt t="47871" x="3975100" y="2425700"/>
          <p14:tracePt t="47890" x="3987800" y="2419350"/>
          <p14:tracePt t="47904" x="3994150" y="2419350"/>
          <p14:tracePt t="48137" x="3987800" y="2419350"/>
          <p14:tracePt t="48142" x="3981450" y="2419350"/>
          <p14:tracePt t="48158" x="3975100" y="2419350"/>
          <p14:tracePt t="48171" x="3968750" y="2419350"/>
          <p14:tracePt t="48187" x="3956050" y="2419350"/>
          <p14:tracePt t="48404" x="3937000" y="2419350"/>
          <p14:tracePt t="48417" x="3930650" y="2419350"/>
          <p14:tracePt t="48436" x="3898900" y="2413000"/>
          <p14:tracePt t="48455" x="3771900" y="2368550"/>
          <p14:tracePt t="48471" x="3619500" y="2305050"/>
          <p14:tracePt t="48488" x="3454400" y="2241550"/>
          <p14:tracePt t="48505" x="3289300" y="2139950"/>
          <p14:tracePt t="48521" x="3130550" y="2032000"/>
          <p14:tracePt t="48538" x="3028950" y="1917700"/>
          <p14:tracePt t="48558" x="2921000" y="1816100"/>
          <p14:tracePt t="48573" x="2908300" y="1797050"/>
          <p14:tracePt t="48604" x="2908300" y="1752600"/>
          <p14:tracePt t="48621" x="2901950" y="1682750"/>
          <p14:tracePt t="48639" x="2889250" y="1657350"/>
          <p14:tracePt t="48654" x="2882900" y="1651000"/>
          <p14:tracePt t="48705" x="2882900" y="1644650"/>
          <p14:tracePt t="48721" x="2870200" y="1619250"/>
          <p14:tracePt t="48738" x="2838450" y="1593850"/>
          <p14:tracePt t="48754" x="2800350" y="1574800"/>
          <p14:tracePt t="48761" x="2794000" y="1574800"/>
          <p14:tracePt t="48772" x="2774950" y="1568450"/>
          <p14:tracePt t="48791" x="2743200" y="1562100"/>
          <p14:tracePt t="48804" x="2724150" y="1549400"/>
          <p14:tracePt t="48824" x="2705100" y="1530350"/>
          <p14:tracePt t="48837" x="2698750" y="1530350"/>
          <p14:tracePt t="48896" x="2692400" y="1530350"/>
          <p14:tracePt t="48920" x="2692400" y="1543050"/>
          <p14:tracePt t="48925" x="2692400" y="1568450"/>
          <p14:tracePt t="48938" x="2692400" y="1587500"/>
          <p14:tracePt t="48954" x="2730500" y="1625600"/>
          <p14:tracePt t="48971" x="2781300" y="1670050"/>
          <p14:tracePt t="48974" x="2800350" y="1689100"/>
          <p14:tracePt t="48979" x="2819400" y="1695450"/>
          <p14:tracePt t="48987" x="2844800" y="1701800"/>
          <p14:tracePt t="49004" x="2895600" y="1720850"/>
          <p14:tracePt t="49021" x="2946400" y="1720850"/>
          <p14:tracePt t="49038" x="2997200" y="1720850"/>
          <p14:tracePt t="49059" x="3035300" y="1720850"/>
          <p14:tracePt t="49074" x="3067050" y="1708150"/>
          <p14:tracePt t="49081" x="3073400" y="1695450"/>
          <p14:tracePt t="49087" x="3092450" y="1682750"/>
          <p14:tracePt t="49106" x="3111500" y="1663700"/>
          <p14:tracePt t="49122" x="3117850" y="1644650"/>
          <p14:tracePt t="49137" x="3130550" y="1619250"/>
          <p14:tracePt t="49155" x="3149600" y="1587500"/>
          <p14:tracePt t="49171" x="3168650" y="1555750"/>
          <p14:tracePt t="49174" x="3181350" y="1543050"/>
          <p14:tracePt t="49188" x="3187700" y="1517650"/>
          <p14:tracePt t="49252" x="3187700" y="1511300"/>
          <p14:tracePt t="49365" x="3194050" y="1511300"/>
          <p14:tracePt t="49477" x="3194050" y="1517650"/>
          <p14:tracePt t="49576" x="3187700" y="1517650"/>
          <p14:tracePt t="49582" x="3181350" y="1517650"/>
          <p14:tracePt t="49588" x="3175000" y="1517650"/>
          <p14:tracePt t="49604" x="3168650" y="1517650"/>
          <p14:tracePt t="49621" x="3168650" y="1536700"/>
          <p14:tracePt t="49638" x="3155950" y="1549400"/>
          <p14:tracePt t="49655" x="3149600" y="1562100"/>
          <p14:tracePt t="49671" x="3143250" y="1562100"/>
          <p14:tracePt t="49704" x="3143250" y="1568450"/>
          <p14:tracePt t="49966" x="3136900" y="1574800"/>
          <p14:tracePt t="49978" x="3124200" y="1581150"/>
          <p14:tracePt t="49988" x="3098800" y="1600200"/>
          <p14:tracePt t="50005" x="3079750" y="1612900"/>
          <p14:tracePt t="50021" x="3048000" y="1631950"/>
          <p14:tracePt t="50038" x="3003550" y="1657350"/>
          <p14:tracePt t="50058" x="2952750" y="1676400"/>
          <p14:tracePt t="50060" x="2927350" y="1682750"/>
          <p14:tracePt t="50074" x="2914650" y="1689100"/>
          <p14:tracePt t="50080" x="2901950" y="1689100"/>
          <p14:tracePt t="50087" x="2889250" y="1695450"/>
          <p14:tracePt t="50105" x="2882900" y="1695450"/>
          <p14:tracePt t="50121" x="2863850" y="1701800"/>
          <p14:tracePt t="50125" x="2844800" y="1708150"/>
          <p14:tracePt t="50139" x="2825750" y="1708150"/>
          <p14:tracePt t="50155" x="2787650" y="1708150"/>
          <p14:tracePt t="50171" x="2755900" y="1708150"/>
          <p14:tracePt t="50174" x="2730500" y="1708150"/>
          <p14:tracePt t="50188" x="2686050" y="1701800"/>
          <p14:tracePt t="50204" x="2622550" y="1695450"/>
          <p14:tracePt t="50221" x="2590800" y="1689100"/>
          <p14:tracePt t="50238" x="2584450" y="1689100"/>
          <p14:tracePt t="50564" x="2584450" y="1682750"/>
          <p14:tracePt t="50577" x="2578100" y="1644650"/>
          <p14:tracePt t="50588" x="2552700" y="1574800"/>
          <p14:tracePt t="50605" x="2527300" y="1524000"/>
          <p14:tracePt t="50621" x="2514600" y="1473200"/>
          <p14:tracePt t="50640" x="2508250" y="1422400"/>
          <p14:tracePt t="50644" x="2501900" y="1384300"/>
          <p14:tracePt t="50654" x="2489200" y="1352550"/>
          <p14:tracePt t="50671" x="2470150" y="1301750"/>
          <p14:tracePt t="50688" x="2470150" y="1289050"/>
          <p14:tracePt t="50796" x="2463800" y="1289050"/>
          <p14:tracePt t="50805" x="2463800" y="1295400"/>
          <p14:tracePt t="50811" x="2463800" y="1333500"/>
          <p14:tracePt t="50823" x="2463800" y="1365250"/>
          <p14:tracePt t="50838" x="2463800" y="1447800"/>
          <p14:tracePt t="50854" x="2463800" y="1555750"/>
          <p14:tracePt t="50871" x="2457450" y="1651000"/>
          <p14:tracePt t="50890" x="2451100" y="1752600"/>
          <p14:tracePt t="50896" x="2438400" y="1784350"/>
          <p14:tracePt t="50899" x="2419350" y="1809750"/>
          <p14:tracePt t="50921" x="2381250" y="1847850"/>
          <p14:tracePt t="50938" x="2355850" y="1854200"/>
          <p14:tracePt t="50956" x="2336800" y="1854200"/>
          <p14:tracePt t="51029" x="2330450" y="1854200"/>
          <p14:tracePt t="51036" x="2330450" y="1847850"/>
          <p14:tracePt t="51044" x="2317750" y="1835150"/>
          <p14:tracePt t="51056" x="2311400" y="1828800"/>
          <p14:tracePt t="51073" x="2298700" y="1822450"/>
          <p14:tracePt t="51087" x="2279650" y="1809750"/>
          <p14:tracePt t="51105" x="2254250" y="1809750"/>
          <p14:tracePt t="51121" x="2235200" y="1797050"/>
          <p14:tracePt t="51139" x="2197100" y="1790700"/>
          <p14:tracePt t="51159" x="2120900" y="1765300"/>
          <p14:tracePt t="51171" x="2089150" y="1752600"/>
          <p14:tracePt t="51188" x="1987550" y="1720850"/>
          <p14:tracePt t="51204" x="1917700" y="1695450"/>
          <p14:tracePt t="51221" x="1847850" y="1670050"/>
          <p14:tracePt t="51238" x="1784350" y="1631950"/>
          <p14:tracePt t="51254" x="1739900" y="1593850"/>
          <p14:tracePt t="51271" x="1708150" y="1562100"/>
          <p14:tracePt t="51288" x="1689100" y="1536700"/>
          <p14:tracePt t="51292" x="1682750" y="1530350"/>
          <p14:tracePt t="51304" x="1676400" y="1517650"/>
          <p14:tracePt t="51324" x="1657350" y="1485900"/>
          <p14:tracePt t="51338" x="1644650" y="1447800"/>
          <p14:tracePt t="51357" x="1638300" y="1416050"/>
          <p14:tracePt t="51372" x="1638300" y="1403350"/>
          <p14:tracePt t="51390" x="1638300" y="1371600"/>
          <p14:tracePt t="51404" x="1638300" y="1358900"/>
          <p14:tracePt t="51421" x="1651000" y="1327150"/>
          <p14:tracePt t="51438" x="1676400" y="1308100"/>
          <p14:tracePt t="51454" x="1701800" y="1282700"/>
          <p14:tracePt t="51472" x="1733550" y="1250950"/>
          <p14:tracePt t="51488" x="1752600" y="1238250"/>
          <p14:tracePt t="51505" x="1758950" y="1231900"/>
          <p14:tracePt t="51521" x="1771650" y="1225550"/>
          <p14:tracePt t="51538" x="1784350" y="1212850"/>
          <p14:tracePt t="51559" x="1828800" y="1187450"/>
          <p14:tracePt t="51573" x="1873250" y="1174750"/>
          <p14:tracePt t="51589" x="1905000" y="1162050"/>
          <p14:tracePt t="51604" x="1930400" y="1149350"/>
          <p14:tracePt t="51622" x="1968500" y="1136650"/>
          <p14:tracePt t="51640" x="2000250" y="1123950"/>
          <p14:tracePt t="51654" x="2044700" y="1123950"/>
          <p14:tracePt t="51671" x="2101850" y="1123950"/>
          <p14:tracePt t="51688" x="2146300" y="1123950"/>
          <p14:tracePt t="51704" x="2184400" y="1123950"/>
          <p14:tracePt t="51721" x="2222500" y="1123950"/>
          <p14:tracePt t="51738" x="2241550" y="1123950"/>
          <p14:tracePt t="51754" x="2286000" y="1123950"/>
          <p14:tracePt t="51760" x="2305050" y="1130300"/>
          <p14:tracePt t="51771" x="2330450" y="1136650"/>
          <p14:tracePt t="51791" x="2393950" y="1155700"/>
          <p14:tracePt t="51804" x="2419350" y="1162050"/>
          <p14:tracePt t="51824" x="2438400" y="1168400"/>
          <p14:tracePt t="51838" x="2463800" y="1187450"/>
          <p14:tracePt t="51857" x="2501900" y="1206500"/>
          <p14:tracePt t="51871" x="2540000" y="1225550"/>
          <p14:tracePt t="51890" x="2578100" y="1238250"/>
          <p14:tracePt t="51894" x="2584450" y="1244600"/>
          <p14:tracePt t="51904" x="2603500" y="1250950"/>
          <p14:tracePt t="51921" x="2622550" y="1257300"/>
          <p14:tracePt t="51938" x="2635250" y="1270000"/>
          <p14:tracePt t="51954" x="2647950" y="1282700"/>
          <p14:tracePt t="51956" x="2654300" y="1295400"/>
          <p14:tracePt t="51972" x="2660650" y="1308100"/>
          <p14:tracePt t="51979" x="2686050" y="1339850"/>
          <p14:tracePt t="51988" x="2698750" y="1358900"/>
          <p14:tracePt t="52004" x="2717800" y="1384300"/>
          <p14:tracePt t="52021" x="2736850" y="1409700"/>
          <p14:tracePt t="52038" x="2749550" y="1441450"/>
          <p14:tracePt t="52055" x="2755900" y="1473200"/>
          <p14:tracePt t="52074" x="2755900" y="1511300"/>
          <p14:tracePt t="52082" x="2755900" y="1524000"/>
          <p14:tracePt t="52084" x="2762250" y="1543050"/>
          <p14:tracePt t="52104" x="2762250" y="1568450"/>
          <p14:tracePt t="52121" x="2762250" y="1593850"/>
          <p14:tracePt t="52140" x="2762250" y="1619250"/>
          <p14:tracePt t="52159" x="2762250" y="1657350"/>
          <p14:tracePt t="52171" x="2762250" y="1670050"/>
          <p14:tracePt t="52188" x="2762250" y="1701800"/>
          <p14:tracePt t="52204" x="2762250" y="1714500"/>
          <p14:tracePt t="52221" x="2749550" y="1733550"/>
          <p14:tracePt t="52238" x="2749550" y="1746250"/>
          <p14:tracePt t="52255" x="2743200" y="1758950"/>
          <p14:tracePt t="52271" x="2743200" y="1771650"/>
          <p14:tracePt t="52288" x="2736850" y="1784350"/>
          <p14:tracePt t="52292" x="2730500" y="1790700"/>
          <p14:tracePt t="52307" x="2724150" y="1790700"/>
          <p14:tracePt t="52324" x="2724150" y="1803400"/>
          <p14:tracePt t="52338" x="2711450" y="1809750"/>
          <p14:tracePt t="52354" x="2698750" y="1822450"/>
          <p14:tracePt t="52356" x="2698750" y="1828800"/>
          <p14:tracePt t="52371" x="2698750" y="1835150"/>
          <p14:tracePt t="52378" x="2692400" y="1835150"/>
          <p14:tracePt t="52390" x="2686050" y="1841500"/>
          <p14:tracePt t="52404" x="2679700" y="1847850"/>
          <p14:tracePt t="52421" x="2673350" y="1854200"/>
          <p14:tracePt t="52437" x="2667000" y="1860550"/>
          <p14:tracePt t="52454" x="2654300" y="1860550"/>
          <p14:tracePt t="52471" x="2654300" y="1866900"/>
          <p14:tracePt t="52488" x="2647950" y="1866900"/>
          <p14:tracePt t="52504" x="2641600" y="1873250"/>
          <p14:tracePt t="52558" x="2628900" y="1873250"/>
          <p14:tracePt t="52573" x="2578100" y="1885950"/>
          <p14:tracePt t="52588" x="2527300" y="1892300"/>
          <p14:tracePt t="52608" x="2476500" y="1892300"/>
          <p14:tracePt t="52621" x="2451100" y="1892300"/>
          <p14:tracePt t="52639" x="2425700" y="1898650"/>
          <p14:tracePt t="52654" x="2400300" y="1898650"/>
          <p14:tracePt t="52671" x="2387600" y="1898650"/>
          <p14:tracePt t="52687" x="2381250" y="1898650"/>
          <p14:tracePt t="52704" x="2362200" y="1898650"/>
          <p14:tracePt t="52721" x="2330450" y="1898650"/>
          <p14:tracePt t="52738" x="2311400" y="1898650"/>
          <p14:tracePt t="52755" x="2260600" y="1898650"/>
          <p14:tracePt t="52762" x="2241550" y="1898650"/>
          <p14:tracePt t="52771" x="2216150" y="1892300"/>
          <p14:tracePt t="52788" x="2171700" y="1879600"/>
          <p14:tracePt t="52804" x="2139950" y="1860550"/>
          <p14:tracePt t="52823" x="2120900" y="1841500"/>
          <p14:tracePt t="52838" x="2108200" y="1835150"/>
          <p14:tracePt t="52908" x="2108200" y="1828800"/>
          <p14:tracePt t="52916" x="2108200" y="1822450"/>
          <p14:tracePt t="52924" x="2108200" y="1816100"/>
          <p14:tracePt t="52938" x="2108200" y="1809750"/>
          <p14:tracePt t="52954" x="2101850" y="1797050"/>
          <p14:tracePt t="52956" x="2101850" y="1790700"/>
          <p14:tracePt t="52973" x="2101850" y="1784350"/>
          <p14:tracePt t="52988" x="2095500" y="1778000"/>
          <p14:tracePt t="53005" x="2095500" y="1758950"/>
          <p14:tracePt t="53021" x="2089150" y="1746250"/>
          <p14:tracePt t="53038" x="2089150" y="1739900"/>
          <p14:tracePt t="53059" x="2082800" y="1739900"/>
          <p14:tracePt t="53073" x="2082800" y="1733550"/>
          <p14:tracePt t="53088" x="2082800" y="1701800"/>
          <p14:tracePt t="53107" x="2082800" y="1689100"/>
          <p14:tracePt t="53121" x="2089150" y="1682750"/>
          <p14:tracePt t="53138" x="2101850" y="1682750"/>
          <p14:tracePt t="53139" x="2127250" y="1682750"/>
          <p14:tracePt t="53154" x="2152650" y="1682750"/>
          <p14:tracePt t="53171" x="2324100" y="1682750"/>
          <p14:tracePt t="53173" x="2413000" y="1676400"/>
          <p14:tracePt t="53188" x="2635250" y="1689100"/>
          <p14:tracePt t="53204" x="2838450" y="1695450"/>
          <p14:tracePt t="53221" x="3035300" y="1670050"/>
          <p14:tracePt t="53238" x="3200400" y="1663700"/>
          <p14:tracePt t="53255" x="3302000" y="1638300"/>
          <p14:tracePt t="53271" x="3378200" y="1606550"/>
          <p14:tracePt t="53292" x="3422650" y="1581150"/>
          <p14:tracePt t="53304" x="3422650" y="1574800"/>
          <p14:tracePt t="53325" x="3422650" y="1568450"/>
          <p14:tracePt t="53338" x="3416300" y="1562100"/>
          <p14:tracePt t="53549" x="3416300" y="1555750"/>
          <p14:tracePt t="53557" x="3403600" y="1543050"/>
          <p14:tracePt t="53580" x="3403600" y="1536700"/>
          <p14:tracePt t="53584" x="3397250" y="1536700"/>
          <p14:tracePt t="53594" x="3384550" y="1530350"/>
          <p14:tracePt t="53605" x="3321050" y="1511300"/>
          <p14:tracePt t="53621" x="3244850" y="1479550"/>
          <p14:tracePt t="53640" x="3162300" y="1460500"/>
          <p14:tracePt t="53654" x="3067050" y="1441450"/>
          <p14:tracePt t="53671" x="2933700" y="1428750"/>
          <p14:tracePt t="53688" x="2819400" y="1422400"/>
          <p14:tracePt t="53704" x="2698750" y="1422400"/>
          <p14:tracePt t="53721" x="2603500" y="1428750"/>
          <p14:tracePt t="53738" x="2552700" y="1441450"/>
          <p14:tracePt t="53755" x="2527300" y="1441450"/>
          <p14:tracePt t="53762" x="2520950" y="1441450"/>
          <p14:tracePt t="53911" x="2527300" y="1435100"/>
          <p14:tracePt t="53917" x="2540000" y="1409700"/>
          <p14:tracePt t="53924" x="2546350" y="1384300"/>
          <p14:tracePt t="53938" x="2546350" y="1371600"/>
          <p14:tracePt t="53954" x="2546350" y="1365250"/>
          <p14:tracePt t="53988" x="2540000" y="1365250"/>
          <p14:tracePt t="53996" x="2520950" y="1365250"/>
          <p14:tracePt t="54008" x="2495550" y="1365250"/>
          <p14:tracePt t="54021" x="2476500" y="1390650"/>
          <p14:tracePt t="54041" x="2463800" y="1409700"/>
          <p14:tracePt t="54054" x="2463800" y="1428750"/>
          <p14:tracePt t="54075" x="2463800" y="1441450"/>
          <p14:tracePt t="54088" x="2463800" y="1460500"/>
          <p14:tracePt t="54104" x="2489200" y="1473200"/>
          <p14:tracePt t="54121" x="2527300" y="1479550"/>
          <p14:tracePt t="54142" x="2571750" y="1479550"/>
          <p14:tracePt t="54220" x="2578100" y="1479550"/>
          <p14:tracePt t="54576" x="2571750" y="1479550"/>
          <p14:tracePt t="54580" x="2571750" y="1485900"/>
          <p14:tracePt t="54590" x="2565400" y="1485900"/>
          <p14:tracePt t="54613" x="2565400" y="1492250"/>
          <p14:tracePt t="54660" x="2552700" y="1492250"/>
          <p14:tracePt t="54668" x="2546350" y="1492250"/>
          <p14:tracePt t="54687" x="2540000" y="1492250"/>
          <p14:tracePt t="55316" x="2540000" y="1498600"/>
          <p14:tracePt t="55327" x="2533650" y="1504950"/>
          <p14:tracePt t="55338" x="2527300" y="1524000"/>
          <p14:tracePt t="55354" x="2501900" y="1574800"/>
          <p14:tracePt t="55356" x="2489200" y="1606550"/>
          <p14:tracePt t="55371" x="2489200" y="1638300"/>
          <p14:tracePt t="55390" x="2470150" y="1701800"/>
          <p14:tracePt t="55404" x="2463800" y="1720850"/>
          <p14:tracePt t="55421" x="2463800" y="1739900"/>
          <p14:tracePt t="55438" x="2451100" y="1752600"/>
          <p14:tracePt t="55454" x="2438400" y="1765300"/>
          <p14:tracePt t="55471" x="2432050" y="1778000"/>
          <p14:tracePt t="55488" x="2419350" y="1790700"/>
          <p14:tracePt t="55504" x="2413000" y="1790700"/>
          <p14:tracePt t="55623" x="2425700" y="1790700"/>
          <p14:tracePt t="55764" x="2432050" y="1784350"/>
          <p14:tracePt t="55776" x="2432050" y="1765300"/>
          <p14:tracePt t="55780" x="2432050" y="1739900"/>
          <p14:tracePt t="55804" x="2438400" y="1701800"/>
          <p14:tracePt t="55860" x="2438400" y="1695450"/>
          <p14:tracePt t="55871" x="2444750" y="1695450"/>
          <p14:tracePt t="55891" x="2457450" y="1676400"/>
          <p14:tracePt t="55906" x="2463800" y="1663700"/>
          <p14:tracePt t="55921" x="2463800" y="1657350"/>
          <p14:tracePt t="55974" x="2470150" y="1657350"/>
          <p14:tracePt t="55989" x="2470150" y="1663700"/>
          <p14:tracePt t="56087" x="2476500" y="1663700"/>
          <p14:tracePt t="56213" x="2476500" y="1657350"/>
          <p14:tracePt t="56767" x="2482850" y="1657350"/>
          <p14:tracePt t="56825" x="2489200" y="1657350"/>
          <p14:tracePt t="56925" x="2489200" y="1663700"/>
          <p14:tracePt t="56933" x="2489200" y="1682750"/>
          <p14:tracePt t="56941" x="2476500" y="1701800"/>
          <p14:tracePt t="56955" x="2463800" y="1727200"/>
          <p14:tracePt t="56972" x="2451100" y="1778000"/>
          <p14:tracePt t="56988" x="2438400" y="1797050"/>
          <p14:tracePt t="57214" x="2438400" y="1809750"/>
          <p14:tracePt t="57796" x="2438400" y="1803400"/>
          <p14:tracePt t="57805" x="2457450" y="1784350"/>
          <p14:tracePt t="57824" x="2489200" y="1758950"/>
          <p14:tracePt t="57838" x="2527300" y="1739900"/>
          <p14:tracePt t="57855" x="2565400" y="1733550"/>
          <p14:tracePt t="57860" x="2571750" y="1727200"/>
          <p14:tracePt t="58078" x="2571750" y="1720850"/>
          <p14:tracePt t="58137" x="2571750" y="1714500"/>
          <p14:tracePt t="58143" x="2571750" y="1701800"/>
          <p14:tracePt t="58156" x="2571750" y="1644650"/>
          <p14:tracePt t="58171" x="2571750" y="1606550"/>
          <p14:tracePt t="58188" x="2565400" y="1492250"/>
          <p14:tracePt t="58204" x="2578100" y="1447800"/>
          <p14:tracePt t="58221" x="2603500" y="1416050"/>
          <p14:tracePt t="58238" x="2622550" y="1397000"/>
          <p14:tracePt t="58255" x="2667000" y="1371600"/>
          <p14:tracePt t="58271" x="2717800" y="1352550"/>
          <p14:tracePt t="58288" x="2762250" y="1352550"/>
          <p14:tracePt t="58307" x="2787650" y="1346200"/>
          <p14:tracePt t="58324" x="2800350" y="1346200"/>
          <p14:tracePt t="58338" x="2819400" y="1371600"/>
          <p14:tracePt t="58354" x="2838450" y="1416050"/>
          <p14:tracePt t="58356" x="2857500" y="1454150"/>
          <p14:tracePt t="58374" x="2889250" y="1549400"/>
          <p14:tracePt t="58388" x="2927350" y="1638300"/>
          <p14:tracePt t="58404" x="2959100" y="1714500"/>
          <p14:tracePt t="58421" x="2946400" y="1739900"/>
          <p14:tracePt t="58438" x="2946400" y="1746250"/>
          <p14:tracePt t="58454" x="2914650" y="1778000"/>
          <p14:tracePt t="58471" x="2882900" y="1828800"/>
          <p14:tracePt t="58488" x="2857500" y="1854200"/>
          <p14:tracePt t="58505" x="2851150" y="1860550"/>
          <p14:tracePt t="58564" x="2844800" y="1860550"/>
          <p14:tracePt t="58577" x="2832100" y="1860550"/>
          <p14:tracePt t="58580" x="2819400" y="1854200"/>
          <p14:tracePt t="58588" x="2800350" y="1835150"/>
          <p14:tracePt t="58604" x="2755900" y="1816100"/>
          <p14:tracePt t="58621" x="2724150" y="1816100"/>
          <p14:tracePt t="58641" x="2717800" y="1809750"/>
          <p14:tracePt t="58654" x="2711450" y="1803400"/>
          <p14:tracePt t="58671" x="2705100" y="1803400"/>
          <p14:tracePt t="58704" x="2698750" y="1797050"/>
          <p14:tracePt t="59421" x="2705100" y="1797050"/>
          <p14:tracePt t="59432" x="2711450" y="1797050"/>
          <p14:tracePt t="59438" x="2724150" y="1797050"/>
          <p14:tracePt t="59455" x="2736850" y="1822450"/>
          <p14:tracePt t="59471" x="2768600" y="1885950"/>
          <p14:tracePt t="59488" x="2781300" y="1936750"/>
          <p14:tracePt t="59505" x="2832100" y="1987550"/>
          <p14:tracePt t="59521" x="2863850" y="2012950"/>
          <p14:tracePt t="59538" x="2889250" y="2057400"/>
          <p14:tracePt t="59557" x="2940050" y="2159000"/>
          <p14:tracePt t="59573" x="3016250" y="2279650"/>
          <p14:tracePt t="59588" x="3079750" y="2362200"/>
          <p14:tracePt t="59604" x="3136900" y="2387600"/>
          <p14:tracePt t="59621" x="3155950" y="2393950"/>
          <p14:tracePt t="59655" x="3149600" y="2393950"/>
          <p14:tracePt t="59671" x="3143250" y="2393950"/>
          <p14:tracePt t="59704" x="3136900" y="2393950"/>
          <p14:tracePt t="59761" x="3136900" y="2406650"/>
          <p14:tracePt t="59771" x="3136900" y="2419350"/>
          <p14:tracePt t="59788" x="3136900" y="2438400"/>
          <p14:tracePt t="59837" x="3136900" y="2444750"/>
          <p14:tracePt t="59844" x="3130550" y="2451100"/>
          <p14:tracePt t="59855" x="3124200" y="2457450"/>
          <p14:tracePt t="59871" x="3092450" y="2470150"/>
          <p14:tracePt t="59891" x="3067050" y="2482850"/>
          <p14:tracePt t="59904" x="3035300" y="2495550"/>
          <p14:tracePt t="59921" x="3009900" y="2520950"/>
          <p14:tracePt t="59938" x="2965450" y="2533650"/>
          <p14:tracePt t="59954" x="2889250" y="2546350"/>
          <p14:tracePt t="59956" x="2857500" y="2540000"/>
          <p14:tracePt t="59978" x="2794000" y="2540000"/>
          <p14:tracePt t="59988" x="2730500" y="2533650"/>
          <p14:tracePt t="60004" x="2667000" y="2533650"/>
          <p14:tracePt t="60021" x="2571750" y="2533650"/>
          <p14:tracePt t="60040" x="2495550" y="2540000"/>
          <p14:tracePt t="60054" x="2406650" y="2540000"/>
          <p14:tracePt t="60073" x="2336800" y="2540000"/>
          <p14:tracePt t="60089" x="2266950" y="2552700"/>
          <p14:tracePt t="60105" x="2209800" y="2552700"/>
          <p14:tracePt t="60121" x="2152650" y="2552700"/>
          <p14:tracePt t="60139" x="2101850" y="2546350"/>
          <p14:tracePt t="60141" x="2095500" y="2540000"/>
          <p14:tracePt t="60155" x="2076450" y="2540000"/>
          <p14:tracePt t="60171" x="2032000" y="2540000"/>
          <p14:tracePt t="60173" x="2012950" y="2540000"/>
          <p14:tracePt t="60188" x="1987550" y="2540000"/>
          <p14:tracePt t="60204" x="1955800" y="2540000"/>
          <p14:tracePt t="60221" x="1930400" y="2533650"/>
          <p14:tracePt t="60238" x="1892300" y="2527300"/>
          <p14:tracePt t="60255" x="1854200" y="2527300"/>
          <p14:tracePt t="60271" x="1822450" y="2508250"/>
          <p14:tracePt t="60288" x="1809750" y="2501900"/>
          <p14:tracePt t="60304" x="1790700" y="2501900"/>
          <p14:tracePt t="60324" x="1784350" y="2501900"/>
          <p14:tracePt t="60525" x="1784350" y="2495550"/>
          <p14:tracePt t="60549" x="1784350" y="2482850"/>
          <p14:tracePt t="60557" x="1784350" y="2451100"/>
          <p14:tracePt t="60564" x="1790700" y="2425700"/>
          <p14:tracePt t="60577" x="1809750" y="2387600"/>
          <p14:tracePt t="60588" x="1860550" y="2292350"/>
          <p14:tracePt t="60604" x="1930400" y="2159000"/>
          <p14:tracePt t="60623" x="2006600" y="2019300"/>
          <p14:tracePt t="60638" x="2076450" y="1841500"/>
          <p14:tracePt t="60655" x="2133600" y="1708150"/>
          <p14:tracePt t="60671" x="2165350" y="1600200"/>
          <p14:tracePt t="60688" x="2184400" y="1562100"/>
          <p14:tracePt t="60704" x="2184400" y="1530350"/>
          <p14:tracePt t="60721" x="2184400" y="1498600"/>
          <p14:tracePt t="60738" x="2184400" y="1460500"/>
          <p14:tracePt t="60756" x="2184400" y="1435100"/>
          <p14:tracePt t="60812" x="2184400" y="1428750"/>
          <p14:tracePt t="64300" x="2190750" y="1435100"/>
          <p14:tracePt t="64316" x="2197100" y="1441450"/>
          <p14:tracePt t="64355" x="2203450" y="1441450"/>
          <p14:tracePt t="64374" x="2209800" y="1447800"/>
          <p14:tracePt t="64384" x="2209800" y="1454150"/>
          <p14:tracePt t="64449" x="2216150" y="1454150"/>
          <p14:tracePt t="64478" x="2222500" y="1454150"/>
          <p14:tracePt t="64484" x="2228850" y="1428750"/>
          <p14:tracePt t="64493" x="2235200" y="1409700"/>
          <p14:tracePt t="64505" x="2247900" y="1390650"/>
          <p14:tracePt t="64521" x="2254250" y="1371600"/>
          <p14:tracePt t="64542" x="2260600" y="1365250"/>
          <p14:tracePt t="64709" x="2247900" y="1365250"/>
          <p14:tracePt t="64717" x="2228850" y="1365250"/>
          <p14:tracePt t="64723" x="2216150" y="1371600"/>
          <p14:tracePt t="64738" x="2197100" y="1377950"/>
          <p14:tracePt t="64755" x="2171700" y="1384300"/>
          <p14:tracePt t="64761" x="2165350" y="1384300"/>
          <p14:tracePt t="64771" x="2165350" y="1390650"/>
          <p14:tracePt t="64788" x="2159000" y="1390650"/>
          <p14:tracePt t="64844" x="2152650" y="1390650"/>
          <p14:tracePt t="64854" x="2152650" y="1397000"/>
          <p14:tracePt t="64871" x="2146300" y="1428750"/>
          <p14:tracePt t="64890" x="2139950" y="1435100"/>
          <p14:tracePt t="64906" x="2133600" y="1454150"/>
          <p14:tracePt t="64921" x="2120900" y="1492250"/>
          <p14:tracePt t="64938" x="2114550" y="1524000"/>
          <p14:tracePt t="64954" x="2114550" y="1543050"/>
          <p14:tracePt t="64971" x="2114550" y="1555750"/>
          <p14:tracePt t="64978" x="2114550" y="1562100"/>
          <p14:tracePt t="64991" x="2114550" y="1593850"/>
          <p14:tracePt t="65014" x="2120900" y="1600200"/>
          <p14:tracePt t="65022" x="2127250" y="1619250"/>
          <p14:tracePt t="65073" x="2133600" y="1619250"/>
          <p14:tracePt t="65150" x="2146300" y="1619250"/>
          <p14:tracePt t="65157" x="2165350" y="1619250"/>
          <p14:tracePt t="65166" x="2184400" y="1619250"/>
          <p14:tracePt t="65188" x="2222500" y="1625600"/>
          <p14:tracePt t="65191" x="2247900" y="1625600"/>
          <p14:tracePt t="65204" x="2292350" y="1631950"/>
          <p14:tracePt t="65221" x="2317750" y="1644650"/>
          <p14:tracePt t="65238" x="2355850" y="1644650"/>
          <p14:tracePt t="65255" x="2368550" y="1651000"/>
          <p14:tracePt t="65271" x="2374900" y="1651000"/>
          <p14:tracePt t="65396" x="2374900" y="1644650"/>
          <p14:tracePt t="65414" x="2374900" y="1638300"/>
          <p14:tracePt t="65432" x="2374900" y="1631950"/>
          <p14:tracePt t="65437" x="2374900" y="1625600"/>
          <p14:tracePt t="65455" x="2374900" y="1619250"/>
          <p14:tracePt t="65471" x="2374900" y="1612900"/>
          <p14:tracePt t="65488" x="2368550" y="1606550"/>
          <p14:tracePt t="65505" x="2349500" y="1600200"/>
          <p14:tracePt t="65521" x="2330450" y="1574800"/>
          <p14:tracePt t="65538" x="2298700" y="1530350"/>
          <p14:tracePt t="65542" x="2273300" y="1511300"/>
          <p14:tracePt t="65555" x="2260600" y="1504950"/>
          <p14:tracePt t="65573" x="2254250" y="1498600"/>
          <p14:tracePt t="65660" x="2247900" y="1498600"/>
          <p14:tracePt t="65668" x="2247900" y="1492250"/>
          <p14:tracePt t="65687" x="2247900" y="1485900"/>
          <p14:tracePt t="65705" x="2228850" y="1479550"/>
          <p14:tracePt t="65796" x="2222500" y="1479550"/>
          <p14:tracePt t="66005" x="2222500" y="1473200"/>
          <p14:tracePt t="66027" x="2222500" y="1466850"/>
          <p14:tracePt t="66038" x="2228850" y="1466850"/>
          <p14:tracePt t="66055" x="2241550" y="1466850"/>
          <p14:tracePt t="66073" x="2247900" y="1447800"/>
          <p14:tracePt t="66088" x="2254250" y="1447800"/>
          <p14:tracePt t="66107" x="2260600" y="1441450"/>
          <p14:tracePt t="66165" x="2260600" y="1435100"/>
          <p14:tracePt t="66174" x="2266950" y="1422400"/>
          <p14:tracePt t="66188" x="2273300" y="1403350"/>
          <p14:tracePt t="66205" x="2279650" y="1390650"/>
          <p14:tracePt t="66221" x="2279650" y="1384300"/>
          <p14:tracePt t="66238" x="2279650" y="1365250"/>
          <p14:tracePt t="66255" x="2279650" y="1352550"/>
          <p14:tracePt t="66468" x="2260600" y="1352550"/>
          <p14:tracePt t="66478" x="2247900" y="1346200"/>
          <p14:tracePt t="66488" x="2235200" y="1346200"/>
          <p14:tracePt t="66505" x="2222500" y="1339850"/>
          <p14:tracePt t="66514" x="2216150" y="1339850"/>
          <p14:tracePt t="66628" x="2209800" y="1339850"/>
          <p14:tracePt t="66646" x="2190750" y="1339850"/>
          <p14:tracePt t="66672" x="2178050" y="1346200"/>
          <p14:tracePt t="66688" x="2165350" y="1365250"/>
          <p14:tracePt t="66707" x="2165350" y="1384300"/>
          <p14:tracePt t="66709" x="2159000" y="1390650"/>
          <p14:tracePt t="66721" x="2159000" y="1397000"/>
          <p14:tracePt t="66738" x="2159000" y="1403350"/>
          <p14:tracePt t="66754" x="2159000" y="1416050"/>
          <p14:tracePt t="66765" x="2159000" y="1428750"/>
          <p14:tracePt t="66770" x="2152650" y="1441450"/>
          <p14:tracePt t="66776" x="2139950" y="1460500"/>
          <p14:tracePt t="66791" x="2133600" y="1492250"/>
          <p14:tracePt t="66804" x="2120900" y="1517650"/>
          <p14:tracePt t="66823" x="2120900" y="1536700"/>
          <p14:tracePt t="66838" x="2120900" y="1549400"/>
          <p14:tracePt t="66855" x="2120900" y="1555750"/>
          <p14:tracePt t="66871" x="2120900" y="1574800"/>
          <p14:tracePt t="66889" x="2133600" y="1600200"/>
          <p14:tracePt t="66904" x="2159000" y="1619250"/>
          <p14:tracePt t="66921" x="2178050" y="1631950"/>
          <p14:tracePt t="66938" x="2184400" y="1631950"/>
          <p14:tracePt t="66939" x="2190750" y="1631950"/>
          <p14:tracePt t="67149" x="2190750" y="1638300"/>
          <p14:tracePt t="67182" x="2197100" y="1638300"/>
          <p14:tracePt t="67189" x="2216150" y="1638300"/>
          <p14:tracePt t="67201" x="2235200" y="1638300"/>
          <p14:tracePt t="67217" x="2266950" y="1638300"/>
          <p14:tracePt t="67223" x="2273300" y="1638300"/>
          <p14:tracePt t="67238" x="2279650" y="1644650"/>
          <p14:tracePt t="67255" x="2279650" y="1651000"/>
          <p14:tracePt t="67901" x="2286000" y="1651000"/>
          <p14:tracePt t="67922" x="2305050" y="1644650"/>
          <p14:tracePt t="67938" x="2311400" y="1619250"/>
          <p14:tracePt t="67954" x="2317750" y="1606550"/>
          <p14:tracePt t="67971" x="2330450" y="1593850"/>
          <p14:tracePt t="67975" x="2330450" y="1587500"/>
          <p14:tracePt t="67992" x="2336800" y="1581150"/>
          <p14:tracePt t="68005" x="2343150" y="1568450"/>
          <p14:tracePt t="68021" x="2355850" y="1549400"/>
          <p14:tracePt t="68038" x="2368550" y="1530350"/>
          <p14:tracePt t="68057" x="2374900" y="1524000"/>
          <p14:tracePt t="68107" x="2374900" y="1517650"/>
          <p14:tracePt t="68484" x="2381250" y="1511300"/>
          <p14:tracePt t="68504" x="2381250" y="1498600"/>
          <p14:tracePt t="68523" x="2381250" y="1473200"/>
          <p14:tracePt t="68538" x="2381250" y="1454150"/>
          <p14:tracePt t="68555" x="2381250" y="1435100"/>
          <p14:tracePt t="68573" x="2387600" y="1428750"/>
          <p14:tracePt t="68588" x="2393950" y="1416050"/>
          <p14:tracePt t="68607" x="2393950" y="1403350"/>
          <p14:tracePt t="68621" x="2393950" y="1397000"/>
          <p14:tracePt t="68640" x="2406650" y="1390650"/>
          <p14:tracePt t="68655" x="2444750" y="1384300"/>
          <p14:tracePt t="68671" x="2463800" y="1371600"/>
          <p14:tracePt t="68688" x="2470150" y="1371600"/>
          <p14:tracePt t="68721" x="2476500" y="1371600"/>
          <p14:tracePt t="68738" x="2476500" y="1384300"/>
          <p14:tracePt t="68755" x="2482850" y="1397000"/>
          <p14:tracePt t="68776" x="2482850" y="1403350"/>
          <p14:tracePt t="68788" x="2489200" y="1403350"/>
          <p14:tracePt t="68824" x="2495550" y="1403350"/>
          <p14:tracePt t="68838" x="2495550" y="1409700"/>
          <p14:tracePt t="68908" x="2495550" y="1416050"/>
          <p14:tracePt t="68973" x="2501900" y="1416050"/>
          <p14:tracePt t="69020" x="2495550" y="1416050"/>
          <p14:tracePt t="69157" x="2495550" y="1403350"/>
          <p14:tracePt t="69165" x="2495550" y="1397000"/>
          <p14:tracePt t="69174" x="2495550" y="1390650"/>
          <p14:tracePt t="69188" x="2495550" y="1377950"/>
          <p14:tracePt t="69204" x="2508250" y="1352550"/>
          <p14:tracePt t="69221" x="2514600" y="1339850"/>
          <p14:tracePt t="69238" x="2514600" y="1327150"/>
          <p14:tracePt t="69255" x="2520950" y="1314450"/>
          <p14:tracePt t="69276" x="2533650" y="1289050"/>
          <p14:tracePt t="69288" x="2546350" y="1263650"/>
          <p14:tracePt t="69305" x="2571750" y="1257300"/>
          <p14:tracePt t="69324" x="2584450" y="1244600"/>
          <p14:tracePt t="69371" x="2590800" y="1244600"/>
          <p14:tracePt t="69390" x="2635250" y="1231900"/>
          <p14:tracePt t="69404" x="2679700" y="1231900"/>
          <p14:tracePt t="69422" x="2692400" y="1219200"/>
          <p14:tracePt t="69439" x="2717800" y="1219200"/>
          <p14:tracePt t="69455" x="2749550" y="1219200"/>
          <p14:tracePt t="69471" x="2774950" y="1238250"/>
          <p14:tracePt t="69488" x="2794000" y="1263650"/>
          <p14:tracePt t="69505" x="2800350" y="1282700"/>
          <p14:tracePt t="69521" x="2806700" y="1301750"/>
          <p14:tracePt t="69526" x="2806700" y="1314450"/>
          <p14:tracePt t="69538" x="2806700" y="1333500"/>
          <p14:tracePt t="69558" x="2806700" y="1358900"/>
          <p14:tracePt t="69573" x="2800350" y="1403350"/>
          <p14:tracePt t="69588" x="2781300" y="1441450"/>
          <p14:tracePt t="69604" x="2768600" y="1485900"/>
          <p14:tracePt t="69621" x="2762250" y="1504950"/>
          <p14:tracePt t="69640" x="2749550" y="1524000"/>
          <p14:tracePt t="69654" x="2743200" y="1530350"/>
          <p14:tracePt t="69671" x="2730500" y="1543050"/>
          <p14:tracePt t="69688" x="2717800" y="1562100"/>
          <p14:tracePt t="69704" x="2692400" y="1581150"/>
          <p14:tracePt t="69721" x="2641600" y="1593850"/>
          <p14:tracePt t="69738" x="2603500" y="1625600"/>
          <p14:tracePt t="69755" x="2533650" y="1644650"/>
          <p14:tracePt t="69771" x="2476500" y="1657350"/>
          <p14:tracePt t="69791" x="2393950" y="1670050"/>
          <p14:tracePt t="69805" x="2349500" y="1676400"/>
          <p14:tracePt t="69825" x="2311400" y="1676400"/>
          <p14:tracePt t="69838" x="2292350" y="1689100"/>
          <p14:tracePt t="69855" x="2279650" y="1689100"/>
          <p14:tracePt t="69871" x="2266950" y="1689100"/>
          <p14:tracePt t="69904" x="2260600" y="1689100"/>
          <p14:tracePt t="69922" x="2235200" y="1689100"/>
          <p14:tracePt t="69938" x="2222500" y="1689100"/>
          <p14:tracePt t="69955" x="2216150" y="1695450"/>
          <p14:tracePt t="69956" x="2209800" y="1695450"/>
          <p14:tracePt t="69971" x="2203450" y="1695450"/>
          <p14:tracePt t="69983" x="2178050" y="1695450"/>
          <p14:tracePt t="69989" x="2171700" y="1695450"/>
          <p14:tracePt t="70005" x="2152650" y="1695450"/>
          <p14:tracePt t="70021" x="2152650" y="1682750"/>
          <p14:tracePt t="70055" x="2152650" y="1676400"/>
          <p14:tracePt t="70073" x="2152650" y="1670050"/>
          <p14:tracePt t="70140" x="2146300" y="1663700"/>
          <p14:tracePt t="70150" x="2146300" y="1651000"/>
          <p14:tracePt t="70202" x="2152650" y="1651000"/>
          <p14:tracePt t="70278" x="2152650" y="1663700"/>
          <p14:tracePt t="70291" x="2152650" y="1657350"/>
          <p14:tracePt t="70341" x="2152650" y="1663700"/>
          <p14:tracePt t="70356" x="2159000" y="1663700"/>
          <p14:tracePt t="70365" x="2171700" y="1663700"/>
          <p14:tracePt t="70374" x="2184400" y="1657350"/>
          <p14:tracePt t="70390" x="2216150" y="1631950"/>
          <p14:tracePt t="70405" x="2241550" y="1600200"/>
          <p14:tracePt t="70421" x="2286000" y="1562100"/>
          <p14:tracePt t="70438" x="2330450" y="1485900"/>
          <p14:tracePt t="70454" x="2387600" y="1409700"/>
          <p14:tracePt t="70471" x="2425700" y="1352550"/>
          <p14:tracePt t="70488" x="2451100" y="1301750"/>
          <p14:tracePt t="70505" x="2463800" y="1263650"/>
          <p14:tracePt t="70521" x="2470150" y="1238250"/>
          <p14:tracePt t="70542" x="2476500" y="1225550"/>
          <p14:tracePt t="70605" x="2482850" y="1225550"/>
          <p14:tracePt t="70613" x="2501900" y="1219200"/>
          <p14:tracePt t="70621" x="2527300" y="1219200"/>
          <p14:tracePt t="70639" x="2590800" y="1219200"/>
          <p14:tracePt t="70655" x="2609850" y="1219200"/>
          <p14:tracePt t="70671" x="2647950" y="1219200"/>
          <p14:tracePt t="70688" x="2679700" y="1219200"/>
          <p14:tracePt t="70692" x="2692400" y="1219200"/>
          <p14:tracePt t="70704" x="2698750" y="1225550"/>
          <p14:tracePt t="70721" x="2730500" y="1250950"/>
          <p14:tracePt t="70738" x="2774950" y="1289050"/>
          <p14:tracePt t="70743" x="2794000" y="1308100"/>
          <p14:tracePt t="70756" x="2813050" y="1346200"/>
          <p14:tracePt t="70775" x="2825750" y="1371600"/>
          <p14:tracePt t="70788" x="2832100" y="1403350"/>
          <p14:tracePt t="70807" x="2838450" y="1441450"/>
          <p14:tracePt t="70824" x="2838450" y="1466850"/>
          <p14:tracePt t="70838" x="2838450" y="1473200"/>
          <p14:tracePt t="70871" x="2832100" y="1473200"/>
          <p14:tracePt t="70909" x="2832100" y="1479550"/>
          <p14:tracePt t="70963" x="2832100" y="1485900"/>
          <p14:tracePt t="70982" x="2806700" y="1504950"/>
          <p14:tracePt t="70988" x="2774950" y="1517650"/>
          <p14:tracePt t="71005" x="2686050" y="1543050"/>
          <p14:tracePt t="71021" x="2584450" y="1562100"/>
          <p14:tracePt t="71038" x="2482850" y="1574800"/>
          <p14:tracePt t="71060" x="2413000" y="1587500"/>
          <p14:tracePt t="71073" x="2374900" y="1600200"/>
          <p14:tracePt t="71088" x="2355850" y="1612900"/>
          <p14:tracePt t="71105" x="2343150" y="1625600"/>
          <p14:tracePt t="71121" x="2330450" y="1638300"/>
          <p14:tracePt t="71141" x="2317750" y="1670050"/>
          <p14:tracePt t="71154" x="2292350" y="1701800"/>
          <p14:tracePt t="71171" x="2266950" y="1727200"/>
          <p14:tracePt t="71188" x="2235200" y="1771650"/>
          <p14:tracePt t="71204" x="2222500" y="1784350"/>
          <p14:tracePt t="71222" x="2216150" y="1790700"/>
          <p14:tracePt t="71238" x="2216150" y="1797050"/>
          <p14:tracePt t="71256" x="2203450" y="1809750"/>
          <p14:tracePt t="71271" x="2203450" y="1816100"/>
          <p14:tracePt t="71619" x="2197100" y="1816100"/>
          <p14:tracePt t="71702" x="2197100" y="1809750"/>
          <p14:tracePt t="71716" x="2197100" y="1803400"/>
          <p14:tracePt t="71765" x="2197100" y="1790700"/>
          <p14:tracePt t="71775" x="2197100" y="1784350"/>
          <p14:tracePt t="71780" x="2197100" y="1778000"/>
          <p14:tracePt t="71791" x="2197100" y="1771650"/>
          <p14:tracePt t="71823" x="2197100" y="1758950"/>
          <p14:tracePt t="71838" x="2197100" y="1739900"/>
          <p14:tracePt t="71854" x="2197100" y="1733550"/>
          <p14:tracePt t="71871" x="2197100" y="1720850"/>
          <p14:tracePt t="71879" x="2197100" y="1714500"/>
          <p14:tracePt t="71905" x="2197100" y="1701800"/>
          <p14:tracePt t="71923" x="2197100" y="1682750"/>
          <p14:tracePt t="71938" x="2197100" y="1670050"/>
          <p14:tracePt t="71957" x="2203450" y="1644650"/>
          <p14:tracePt t="71971" x="2203450" y="1638300"/>
          <p14:tracePt t="71978" x="2203450" y="1631950"/>
          <p14:tracePt t="71991" x="2203450" y="1619250"/>
          <p14:tracePt t="71995" x="2216150" y="1606550"/>
          <p14:tracePt t="72005" x="2216150" y="1593850"/>
          <p14:tracePt t="72021" x="2228850" y="1568450"/>
          <p14:tracePt t="72041" x="2241550" y="1549400"/>
          <p14:tracePt t="72055" x="2247900" y="1530350"/>
          <p14:tracePt t="72075" x="2254250" y="1517650"/>
          <p14:tracePt t="72092" x="2260600" y="1504950"/>
          <p14:tracePt t="72107" x="2266950" y="1504950"/>
          <p14:tracePt t="72121" x="2266950" y="1498600"/>
          <p14:tracePt t="72207" x="2279650" y="1492250"/>
          <p14:tracePt t="72214" x="2292350" y="1485900"/>
          <p14:tracePt t="72221" x="2298700" y="1485900"/>
          <p14:tracePt t="72254" x="2298700" y="1479550"/>
          <p14:tracePt t="72330" x="2305050" y="1479550"/>
          <p14:tracePt t="72334" x="2324100" y="1473200"/>
          <p14:tracePt t="72340" x="2343150" y="1473200"/>
          <p14:tracePt t="72355" x="2349500" y="1466850"/>
          <p14:tracePt t="72371" x="2374900" y="1466850"/>
          <p14:tracePt t="72388" x="2432050" y="1466850"/>
          <p14:tracePt t="72405" x="2470150" y="1466850"/>
          <p14:tracePt t="72422" x="2495550" y="1466850"/>
          <p14:tracePt t="72438" x="2508250" y="1466850"/>
          <p14:tracePt t="72596" x="2527300" y="1466850"/>
          <p14:tracePt t="72604" x="2559050" y="1466850"/>
          <p14:tracePt t="72621" x="2635250" y="1479550"/>
          <p14:tracePt t="72640" x="2698750" y="1479550"/>
          <p14:tracePt t="72655" x="2743200" y="1479550"/>
          <p14:tracePt t="72671" x="2755900" y="1479550"/>
          <p14:tracePt t="72704" x="2762250" y="1479550"/>
          <p14:tracePt t="72773" x="2768600" y="1460500"/>
          <p14:tracePt t="72780" x="2781300" y="1447800"/>
          <p14:tracePt t="72793" x="2781300" y="1428750"/>
          <p14:tracePt t="72805" x="2787650" y="1422400"/>
          <p14:tracePt t="72940" x="2787650" y="1435100"/>
          <p14:tracePt t="72955" x="2794000" y="1435100"/>
          <p14:tracePt t="72965" x="2800350" y="1447800"/>
          <p14:tracePt t="72980" x="2800350" y="1466850"/>
          <p14:tracePt t="72988" x="2800350" y="1485900"/>
          <p14:tracePt t="73005" x="2787650" y="1517650"/>
          <p14:tracePt t="73017" x="2755900" y="1530350"/>
          <p14:tracePt t="73021" x="2736850" y="1543050"/>
          <p14:tracePt t="73029" x="2724150" y="1549400"/>
          <p14:tracePt t="73039" x="2705100" y="1549400"/>
          <p14:tracePt t="73055" x="2705100" y="1555750"/>
          <p14:tracePt t="73073" x="2698750" y="1562100"/>
          <p14:tracePt t="73201" x="2692400" y="1562100"/>
          <p14:tracePt t="73277" x="2679700" y="1562100"/>
          <p14:tracePt t="73285" x="2667000" y="1562100"/>
          <p14:tracePt t="73293" x="2654300" y="1574800"/>
          <p14:tracePt t="73307" x="2641600" y="1581150"/>
          <p14:tracePt t="73324" x="2584450" y="1619250"/>
          <p14:tracePt t="73338" x="2565400" y="1638300"/>
          <p14:tracePt t="73354" x="2533650" y="1657350"/>
          <p14:tracePt t="73356" x="2514600" y="1663700"/>
          <p14:tracePt t="73371" x="2495550" y="1676400"/>
          <p14:tracePt t="73389" x="2438400" y="1708150"/>
          <p14:tracePt t="73405" x="2413000" y="1727200"/>
          <p14:tracePt t="73421" x="2387600" y="1752600"/>
          <p14:tracePt t="73438" x="2368550" y="1771650"/>
          <p14:tracePt t="73454" x="2362200" y="1778000"/>
          <p14:tracePt t="73484" x="2355850" y="1778000"/>
          <p14:tracePt t="73577" x="2355850" y="1784350"/>
          <p14:tracePt t="73628" x="2355850" y="1778000"/>
          <p14:tracePt t="73829" x="2355850" y="1784350"/>
          <p14:tracePt t="73876" x="2355850" y="1790700"/>
          <p14:tracePt t="73892" x="2355850" y="1797050"/>
          <p14:tracePt t="73932" x="2362200" y="1797050"/>
          <p14:tracePt t="74029" x="2368550" y="1797050"/>
          <p14:tracePt t="74108" x="2387600" y="1784350"/>
          <p14:tracePt t="74118" x="2400300" y="1758950"/>
          <p14:tracePt t="74124" x="2419350" y="1739900"/>
          <p14:tracePt t="74140" x="2432050" y="1714500"/>
          <p14:tracePt t="74155" x="2470150" y="1689100"/>
          <p14:tracePt t="74173" x="2546350" y="1657350"/>
          <p14:tracePt t="74188" x="2609850" y="1644650"/>
          <p14:tracePt t="74207" x="2679700" y="1644650"/>
          <p14:tracePt t="74214" x="2724150" y="1644650"/>
          <p14:tracePt t="74221" x="2755900" y="1644650"/>
          <p14:tracePt t="74238" x="2813050" y="1651000"/>
          <p14:tracePt t="74255" x="2838450" y="1651000"/>
          <p14:tracePt t="74271" x="2851150" y="1651000"/>
          <p14:tracePt t="74381" x="2851150" y="1663700"/>
          <p14:tracePt t="74394" x="2844800" y="1676400"/>
          <p14:tracePt t="74405" x="2838450" y="1720850"/>
          <p14:tracePt t="74422" x="2832100" y="1790700"/>
          <p14:tracePt t="74438" x="2832100" y="1866900"/>
          <p14:tracePt t="74458" x="2851150" y="1924050"/>
          <p14:tracePt t="74462" x="2863850" y="1968500"/>
          <p14:tracePt t="74471" x="2870200" y="2012950"/>
          <p14:tracePt t="74488" x="2870200" y="2101850"/>
          <p14:tracePt t="74505" x="2863850" y="2222500"/>
          <p14:tracePt t="74521" x="2857500" y="2311400"/>
          <p14:tracePt t="74538" x="2844800" y="2343150"/>
          <p14:tracePt t="74555" x="2844800" y="2349500"/>
          <p14:tracePt t="74573" x="2813050" y="2374900"/>
          <p14:tracePt t="74588" x="2762250" y="2406650"/>
          <p14:tracePt t="74605" x="2711450" y="2438400"/>
          <p14:tracePt t="74621" x="2673350" y="2451100"/>
          <p14:tracePt t="74639" x="2654300" y="2457450"/>
          <p14:tracePt t="74654" x="2622550" y="2463800"/>
          <p14:tracePt t="74671" x="2565400" y="2476500"/>
          <p14:tracePt t="74688" x="2495550" y="2476500"/>
          <p14:tracePt t="74704" x="2432050" y="2476500"/>
          <p14:tracePt t="74721" x="2362200" y="2482850"/>
          <p14:tracePt t="74738" x="2298700" y="2495550"/>
          <p14:tracePt t="74755" x="2254250" y="2495550"/>
          <p14:tracePt t="74763" x="2241550" y="2495550"/>
          <p14:tracePt t="74767" x="2222500" y="2495550"/>
          <p14:tracePt t="74774" x="2209800" y="2501900"/>
          <p14:tracePt t="74788" x="2184400" y="2501900"/>
          <p14:tracePt t="74806" x="2159000" y="2501900"/>
          <p14:tracePt t="74824" x="2120900" y="2501900"/>
          <p14:tracePt t="74838" x="2063750" y="2501900"/>
          <p14:tracePt t="74854" x="1987550" y="2482850"/>
          <p14:tracePt t="74871" x="1911350" y="2457450"/>
          <p14:tracePt t="74891" x="1854200" y="2438400"/>
          <p14:tracePt t="74905" x="1816100" y="2451100"/>
          <p14:tracePt t="74922" x="1778000" y="2457450"/>
          <p14:tracePt t="74938" x="1752600" y="2457450"/>
          <p14:tracePt t="74954" x="1739900" y="2457450"/>
          <p14:tracePt t="74956" x="1733550" y="2457450"/>
          <p14:tracePt t="74971" x="1727200" y="2457450"/>
          <p14:tracePt t="74988" x="1708150" y="2457450"/>
          <p14:tracePt t="75005" x="1689100" y="2457450"/>
          <p14:tracePt t="75021" x="1676400" y="2457450"/>
          <p14:tracePt t="75042" x="1651000" y="2457450"/>
          <p14:tracePt t="75044" x="1638300" y="2457450"/>
          <p14:tracePt t="75055" x="1631950" y="2457450"/>
          <p14:tracePt t="75105" x="1638300" y="2463800"/>
          <p14:tracePt t="75189" x="1651000" y="2463800"/>
          <p14:tracePt t="75203" x="1682750" y="2463800"/>
          <p14:tracePt t="75212" x="1752600" y="2463800"/>
          <p14:tracePt t="75221" x="1790700" y="2463800"/>
          <p14:tracePt t="75238" x="1885950" y="2457450"/>
          <p14:tracePt t="75255" x="1993900" y="2470150"/>
          <p14:tracePt t="75262" x="2063750" y="2463800"/>
          <p14:tracePt t="75271" x="2133600" y="2463800"/>
          <p14:tracePt t="75288" x="2279650" y="2457450"/>
          <p14:tracePt t="75308" x="2495550" y="2457450"/>
          <p14:tracePt t="75323" x="2559050" y="2457450"/>
          <p14:tracePt t="75338" x="2667000" y="2457450"/>
          <p14:tracePt t="75355" x="2724150" y="2451100"/>
          <p14:tracePt t="75358" x="2755900" y="2451100"/>
          <p14:tracePt t="75371" x="2768600" y="2444750"/>
          <p14:tracePt t="75389" x="2787650" y="2444750"/>
          <p14:tracePt t="75564" x="2787650" y="2419350"/>
          <p14:tracePt t="75577" x="2787650" y="2381250"/>
          <p14:tracePt t="75579" x="2787650" y="2349500"/>
          <p14:tracePt t="75590" x="2787650" y="2305050"/>
          <p14:tracePt t="75605" x="2743200" y="2203450"/>
          <p14:tracePt t="75622" x="2705100" y="2089150"/>
          <p14:tracePt t="75639" x="2673350" y="1962150"/>
          <p14:tracePt t="75655" x="2616200" y="1816100"/>
          <p14:tracePt t="75671" x="2578100" y="1714500"/>
          <p14:tracePt t="75688" x="2540000" y="1682750"/>
          <p14:tracePt t="75704" x="2520950" y="1670050"/>
          <p14:tracePt t="75722" x="2508250" y="1663700"/>
          <p14:tracePt t="75725" x="2501900" y="1663700"/>
          <p14:tracePt t="75780" x="2495550" y="1663700"/>
          <p14:tracePt t="75792" x="2489200" y="1657350"/>
          <p14:tracePt t="75805" x="2470150" y="1657350"/>
          <p14:tracePt t="75824" x="2451100" y="1651000"/>
          <p14:tracePt t="75838" x="2432050" y="1638300"/>
          <p14:tracePt t="75855" x="2425700" y="1638300"/>
          <p14:tracePt t="75908" x="2425700" y="1631950"/>
          <p14:tracePt t="75921" x="2425700" y="1625600"/>
          <p14:tracePt t="75938" x="2406650" y="1619250"/>
          <p14:tracePt t="75954" x="2400300" y="1612900"/>
          <p14:tracePt t="76079" x="2387600" y="1612900"/>
          <p14:tracePt t="76092" x="2381250" y="1612900"/>
          <p14:tracePt t="76101" x="2368550" y="1612900"/>
          <p14:tracePt t="76108" x="2355850" y="1612900"/>
          <p14:tracePt t="76121" x="2349500" y="1612900"/>
          <p14:tracePt t="76140" x="2343150" y="1606550"/>
          <p14:tracePt t="76157" x="2336800" y="1593850"/>
          <p14:tracePt t="76188" x="2324100" y="1587500"/>
          <p14:tracePt t="76373" x="2317750" y="1581150"/>
          <p14:tracePt t="76381" x="2317750" y="1574800"/>
          <p14:tracePt t="76390" x="2305050" y="1568450"/>
          <p14:tracePt t="76405" x="2279650" y="1549400"/>
          <p14:tracePt t="76421" x="2273300" y="1543050"/>
          <p14:tracePt t="76438" x="2266950" y="1536700"/>
          <p14:tracePt t="76471" x="2266950" y="1530350"/>
          <p14:tracePt t="76548" x="2260600" y="1517650"/>
          <p14:tracePt t="76558" x="2260600" y="1504950"/>
          <p14:tracePt t="76564" x="2260600" y="1498600"/>
          <p14:tracePt t="76577" x="2260600" y="1492250"/>
          <p14:tracePt t="76588" x="2260600" y="1473200"/>
          <p14:tracePt t="76605" x="2260600" y="1447800"/>
          <p14:tracePt t="76623" x="2260600" y="1422400"/>
          <p14:tracePt t="76639" x="2260600" y="1390650"/>
          <p14:tracePt t="76655" x="2260600" y="1358900"/>
          <p14:tracePt t="76671" x="2260600" y="1352550"/>
          <p14:tracePt t="76688" x="2260600" y="1346200"/>
          <p14:tracePt t="76705" x="2266950" y="1339850"/>
          <p14:tracePt t="76721" x="2273300" y="1339850"/>
          <p14:tracePt t="76738" x="2273300" y="1333500"/>
          <p14:tracePt t="76755" x="2292350" y="1320800"/>
          <p14:tracePt t="76762" x="2298700" y="1308100"/>
          <p14:tracePt t="76768" x="2311400" y="1301750"/>
          <p14:tracePt t="76779" x="2324100" y="1295400"/>
          <p14:tracePt t="76788" x="2330450" y="1289050"/>
          <p14:tracePt t="76805" x="2336800" y="1282700"/>
          <p14:tracePt t="76838" x="2355850" y="1276350"/>
          <p14:tracePt t="76855" x="2393950" y="1276350"/>
          <p14:tracePt t="76871" x="2432050" y="1270000"/>
          <p14:tracePt t="76890" x="2463800" y="1263650"/>
          <p14:tracePt t="76905" x="2482850" y="1263650"/>
          <p14:tracePt t="76922" x="2508250" y="1263650"/>
          <p14:tracePt t="76938" x="2533650" y="1257300"/>
          <p14:tracePt t="76942" x="2540000" y="1250950"/>
          <p14:tracePt t="76957" x="2565400" y="1250950"/>
          <p14:tracePt t="76972" x="2578100" y="1250950"/>
          <p14:tracePt t="76978" x="2584450" y="1250950"/>
          <p14:tracePt t="76988" x="2609850" y="1250950"/>
          <p14:tracePt t="77005" x="2635250" y="1263650"/>
          <p14:tracePt t="77021" x="2673350" y="1270000"/>
          <p14:tracePt t="77039" x="2705100" y="1276350"/>
          <p14:tracePt t="77043" x="2711450" y="1282700"/>
          <p14:tracePt t="77074" x="2724150" y="1282700"/>
          <p14:tracePt t="77088" x="2724150" y="1295400"/>
          <p14:tracePt t="77104" x="2730500" y="1327150"/>
          <p14:tracePt t="77121" x="2755900" y="1365250"/>
          <p14:tracePt t="77140" x="2762250" y="1384300"/>
          <p14:tracePt t="77145" x="2768600" y="1390650"/>
          <p14:tracePt t="77154" x="2768600" y="1397000"/>
          <p14:tracePt t="77171" x="2781300" y="1416050"/>
          <p14:tracePt t="77188" x="2781300" y="1447800"/>
          <p14:tracePt t="77207" x="2781300" y="1460500"/>
          <p14:tracePt t="77222" x="2781300" y="1492250"/>
          <p14:tracePt t="77238" x="2781300" y="1517650"/>
          <p14:tracePt t="77255" x="2781300" y="1543050"/>
          <p14:tracePt t="77271" x="2781300" y="1562100"/>
          <p14:tracePt t="77293" x="2781300" y="1581150"/>
          <p14:tracePt t="77305" x="2781300" y="1587500"/>
          <p14:tracePt t="77323" x="2774950" y="1593850"/>
          <p14:tracePt t="77414" x="2774950" y="1606550"/>
          <p14:tracePt t="77420" x="2768600" y="1619250"/>
          <p14:tracePt t="77438" x="2755900" y="1631950"/>
          <p14:tracePt t="77454" x="2749550" y="1638300"/>
          <p14:tracePt t="77472" x="2736850" y="1651000"/>
          <p14:tracePt t="77488" x="2711450" y="1657350"/>
          <p14:tracePt t="77505" x="2679700" y="1670050"/>
          <p14:tracePt t="77522" x="2647950" y="1695450"/>
          <p14:tracePt t="77527" x="2616200" y="1708150"/>
          <p14:tracePt t="77539" x="2584450" y="1727200"/>
          <p14:tracePt t="77555" x="2514600" y="1771650"/>
          <p14:tracePt t="77575" x="2400300" y="1847850"/>
          <p14:tracePt t="77585" x="2362200" y="1866900"/>
          <p14:tracePt t="77592" x="2343150" y="1873250"/>
          <p14:tracePt t="77605" x="2311400" y="1879600"/>
          <p14:tracePt t="77621" x="2286000" y="1885950"/>
          <p14:tracePt t="77641" x="2266950" y="1905000"/>
          <p14:tracePt t="77650" x="2247900" y="1911350"/>
          <p14:tracePt t="77654" x="2241550" y="1917700"/>
          <p14:tracePt t="77672" x="2216150" y="1936750"/>
          <p14:tracePt t="77688" x="2203450" y="1974850"/>
          <p14:tracePt t="77705" x="2203450" y="1987550"/>
          <p14:tracePt t="77754" x="2197100" y="1987550"/>
          <p14:tracePt t="77774" x="2197100" y="1993900"/>
          <p14:tracePt t="77789" x="2197100" y="2000250"/>
          <p14:tracePt t="77844" x="2197100" y="1993900"/>
          <p14:tracePt t="77855" x="2197100" y="1981200"/>
          <p14:tracePt t="77871" x="2171700" y="1930400"/>
          <p14:tracePt t="77890" x="2152650" y="1873250"/>
          <p14:tracePt t="77905" x="2152650" y="1809750"/>
          <p14:tracePt t="77922" x="2152650" y="1765300"/>
          <p14:tracePt t="77938" x="2152650" y="1720850"/>
          <p14:tracePt t="77940" x="2152650" y="1689100"/>
          <p14:tracePt t="77955" x="2152650" y="1663700"/>
          <p14:tracePt t="77971" x="2152650" y="1606550"/>
          <p14:tracePt t="77988" x="2152650" y="1492250"/>
          <p14:tracePt t="78005" x="2178050" y="1441450"/>
          <p14:tracePt t="78021" x="2190750" y="1403350"/>
          <p14:tracePt t="78040" x="2241550" y="1358900"/>
          <p14:tracePt t="78055" x="2305050" y="1333500"/>
          <p14:tracePt t="78073" x="2362200" y="1308100"/>
          <p14:tracePt t="78088" x="2413000" y="1308100"/>
          <p14:tracePt t="78105" x="2495550" y="1308100"/>
          <p14:tracePt t="78121" x="2578100" y="1308100"/>
          <p14:tracePt t="78138" x="2635250" y="1327150"/>
          <p14:tracePt t="78155" x="2679700" y="1352550"/>
          <p14:tracePt t="78171" x="2717800" y="1377950"/>
          <p14:tracePt t="78173" x="2724150" y="1390650"/>
          <p14:tracePt t="78188" x="2730500" y="1422400"/>
          <p14:tracePt t="78205" x="2730500" y="1466850"/>
          <p14:tracePt t="78221" x="2730500" y="1517650"/>
          <p14:tracePt t="78238" x="2736850" y="1574800"/>
          <p14:tracePt t="78255" x="2730500" y="1644650"/>
          <p14:tracePt t="78272" x="2705100" y="1708150"/>
          <p14:tracePt t="78288" x="2679700" y="1784350"/>
          <p14:tracePt t="78305" x="2641600" y="1854200"/>
          <p14:tracePt t="78308" x="2609850" y="1879600"/>
          <p14:tracePt t="78323" x="2590800" y="1879600"/>
          <p14:tracePt t="78338" x="2559050" y="1905000"/>
          <p14:tracePt t="78355" x="2520950" y="1911350"/>
          <p14:tracePt t="78371" x="2476500" y="1917700"/>
          <p14:tracePt t="78373" x="2451100" y="1917700"/>
          <p14:tracePt t="78388" x="2413000" y="1917700"/>
          <p14:tracePt t="78405" x="2393950" y="1917700"/>
          <p14:tracePt t="78422" x="2381250" y="1911350"/>
          <p14:tracePt t="78438" x="2362200" y="1892300"/>
          <p14:tracePt t="78454" x="2330450" y="1860550"/>
          <p14:tracePt t="78471" x="2305050" y="1822450"/>
          <p14:tracePt t="78488" x="2286000" y="1790700"/>
          <p14:tracePt t="78504" x="2273300" y="1758950"/>
          <p14:tracePt t="78521" x="2260600" y="1720850"/>
          <p14:tracePt t="78538" x="2254250" y="1708150"/>
          <p14:tracePt t="78542" x="2254250" y="1689100"/>
          <p14:tracePt t="78558" x="2254250" y="1663700"/>
          <p14:tracePt t="78573" x="2254250" y="1631950"/>
          <p14:tracePt t="78588" x="2254250" y="1593850"/>
          <p14:tracePt t="78604" x="2254250" y="1549400"/>
          <p14:tracePt t="78621" x="2266950" y="1492250"/>
          <p14:tracePt t="78640" x="2292350" y="1441450"/>
          <p14:tracePt t="78644" x="2305050" y="1422400"/>
          <p14:tracePt t="78654" x="2317750" y="1403350"/>
          <p14:tracePt t="78671" x="2330450" y="1384300"/>
          <p14:tracePt t="78688" x="2336800" y="1371600"/>
          <p14:tracePt t="78704" x="2343150" y="1365250"/>
          <p14:tracePt t="78721" x="2355850" y="1358900"/>
          <p14:tracePt t="78738" x="2374900" y="1352550"/>
          <p14:tracePt t="78742" x="2387600" y="1352550"/>
          <p14:tracePt t="78755" x="2393950" y="1352550"/>
          <p14:tracePt t="78768" x="2438400" y="1352550"/>
          <p14:tracePt t="78772" x="2463800" y="1352550"/>
          <p14:tracePt t="78782" x="2495550" y="1352550"/>
          <p14:tracePt t="78791" x="2527300" y="1352550"/>
          <p14:tracePt t="78805" x="2578100" y="1352550"/>
          <p14:tracePt t="78824" x="2622550" y="1352550"/>
          <p14:tracePt t="78838" x="2660650" y="1352550"/>
          <p14:tracePt t="78855" x="2679700" y="1352550"/>
          <p14:tracePt t="78871" x="2698750" y="1365250"/>
          <p14:tracePt t="78891" x="2724150" y="1397000"/>
          <p14:tracePt t="78905" x="2736850" y="1435100"/>
          <p14:tracePt t="78922" x="2749550" y="1479550"/>
          <p14:tracePt t="78938" x="2762250" y="1530350"/>
          <p14:tracePt t="78957" x="2781300" y="1606550"/>
          <p14:tracePt t="78973" x="2787650" y="1651000"/>
          <p14:tracePt t="78988" x="2787650" y="1689100"/>
          <p14:tracePt t="79005" x="2768600" y="1720850"/>
          <p14:tracePt t="79023" x="2749550" y="1746250"/>
          <p14:tracePt t="79038" x="2730500" y="1765300"/>
          <p14:tracePt t="79055" x="2705100" y="1790700"/>
          <p14:tracePt t="79076" x="2686050" y="1797050"/>
          <p14:tracePt t="79081" x="2679700" y="1797050"/>
          <p14:tracePt t="79088" x="2679700" y="1803400"/>
          <p14:tracePt t="79105" x="2673350" y="1809750"/>
          <p14:tracePt t="79307" x="2667000" y="1809750"/>
          <p14:tracePt t="79430" x="2673350" y="1809750"/>
          <p14:tracePt t="79437" x="2679700" y="1809750"/>
          <p14:tracePt t="79451" x="2692400" y="1809750"/>
          <p14:tracePt t="79460" x="2724150" y="1809750"/>
          <p14:tracePt t="79471" x="2736850" y="1803400"/>
          <p14:tracePt t="79488" x="2743200" y="1797050"/>
          <p14:tracePt t="79548" x="2749550" y="1797050"/>
          <p14:tracePt t="79579" x="2749550" y="1790700"/>
          <p14:tracePt t="79653" x="2749550" y="1816100"/>
          <p14:tracePt t="79672" x="2730500" y="1841500"/>
          <p14:tracePt t="79688" x="2711450" y="1860550"/>
          <p14:tracePt t="79704" x="2705100" y="1866900"/>
          <p14:tracePt t="79738" x="2679700" y="1873250"/>
          <p14:tracePt t="79755" x="2635250" y="1873250"/>
          <p14:tracePt t="79764" x="2597150" y="1873250"/>
          <p14:tracePt t="79788" x="2559050" y="1854200"/>
          <p14:tracePt t="79805" x="2533650" y="1822450"/>
          <p14:tracePt t="79823" x="2501900" y="1765300"/>
          <p14:tracePt t="79838" x="2482850" y="1701800"/>
          <p14:tracePt t="79855" x="2451100" y="1644650"/>
          <p14:tracePt t="79871" x="2451100" y="1606550"/>
          <p14:tracePt t="79890" x="2451100" y="1574800"/>
          <p14:tracePt t="79895" x="2451100" y="1562100"/>
          <p14:tracePt t="79905" x="2476500" y="1536700"/>
          <p14:tracePt t="79922" x="2501900" y="1479550"/>
          <p14:tracePt t="79938" x="2540000" y="1416050"/>
          <p14:tracePt t="79955" x="2584450" y="1384300"/>
          <p14:tracePt t="79956" x="2597150" y="1371600"/>
          <p14:tracePt t="79971" x="2622550" y="1365250"/>
          <p14:tracePt t="79977" x="2647950" y="1358900"/>
          <p14:tracePt t="79988" x="2673350" y="1339850"/>
          <p14:tracePt t="80005" x="2736850" y="1339850"/>
          <p14:tracePt t="80021" x="2781300" y="1339850"/>
          <p14:tracePt t="80038" x="2825750" y="1339850"/>
          <p14:tracePt t="80059" x="2870200" y="1339850"/>
          <p14:tracePt t="80073" x="2914650" y="1371600"/>
          <p14:tracePt t="80088" x="2933700" y="1416050"/>
          <p14:tracePt t="80105" x="2952750" y="1466850"/>
          <p14:tracePt t="80121" x="2978150" y="1517650"/>
          <p14:tracePt t="80140" x="2978150" y="1568450"/>
          <p14:tracePt t="80155" x="2984500" y="1638300"/>
          <p14:tracePt t="80172" x="2984500" y="1689100"/>
          <p14:tracePt t="80188" x="2965450" y="1752600"/>
          <p14:tracePt t="80205" x="2940050" y="1803400"/>
          <p14:tracePt t="80221" x="2927350" y="1841500"/>
          <p14:tracePt t="80238" x="2914650" y="1873250"/>
          <p14:tracePt t="80255" x="2908300" y="1879600"/>
          <p14:tracePt t="80271" x="2889250" y="1879600"/>
          <p14:tracePt t="80292" x="2863850" y="1879600"/>
          <p14:tracePt t="80305" x="2832100" y="1879600"/>
          <p14:tracePt t="80323" x="2794000" y="1879600"/>
          <p14:tracePt t="80339" x="2768600" y="1879600"/>
          <p14:tracePt t="80355" x="2749550" y="1879600"/>
          <p14:tracePt t="80371" x="2724150" y="1879600"/>
          <p14:tracePt t="80374" x="2711450" y="1879600"/>
          <p14:tracePt t="80388" x="2698750" y="1879600"/>
          <p14:tracePt t="80452" x="2692400" y="1879600"/>
          <p14:tracePt t="80480" x="2686050" y="1879600"/>
          <p14:tracePt t="80492" x="2673350" y="1879600"/>
          <p14:tracePt t="80532" x="2667000" y="1879600"/>
          <p14:tracePt t="80548" x="2660650" y="1879600"/>
          <p14:tracePt t="80677" x="2660650" y="1873250"/>
          <p14:tracePt t="80692" x="2660650" y="1854200"/>
          <p14:tracePt t="80704" x="2660650" y="1828800"/>
          <p14:tracePt t="80709" x="2660650" y="1803400"/>
          <p14:tracePt t="80721" x="2660650" y="1771650"/>
          <p14:tracePt t="80739" x="2660650" y="1695450"/>
          <p14:tracePt t="80758" x="2667000" y="1625600"/>
          <p14:tracePt t="80769" x="2667000" y="1619250"/>
          <p14:tracePt t="80773" x="2667000" y="1612900"/>
          <p14:tracePt t="80809" x="2667000" y="1600200"/>
          <p14:tracePt t="80829" x="2667000" y="1593850"/>
          <p14:tracePt t="80840" x="2667000" y="1581150"/>
          <p14:tracePt t="80892" x="2667000" y="1574800"/>
          <p14:tracePt t="80905" x="2667000" y="1555750"/>
          <p14:tracePt t="80922" x="2667000" y="1536700"/>
          <p14:tracePt t="80924" x="2667000" y="1524000"/>
          <p14:tracePt t="80938" x="2667000" y="1511300"/>
          <p14:tracePt t="80954" x="2667000" y="1498600"/>
          <p14:tracePt t="80971" x="2667000" y="1485900"/>
          <p14:tracePt t="80975" x="2673350" y="1479550"/>
          <p14:tracePt t="80996" x="2698750" y="1428750"/>
          <p14:tracePt t="81005" x="2717800" y="1409700"/>
          <p14:tracePt t="81018" x="2736850" y="1390650"/>
          <p14:tracePt t="81021" x="2749550" y="1371600"/>
          <p14:tracePt t="81029" x="2762250" y="1352550"/>
          <p14:tracePt t="81042" x="2794000" y="1339850"/>
          <p14:tracePt t="81044" x="2819400" y="1327150"/>
          <p14:tracePt t="81055" x="2851150" y="1314450"/>
          <p14:tracePt t="81076" x="2908300" y="1301750"/>
          <p14:tracePt t="81090" x="2990850" y="1295400"/>
          <p14:tracePt t="81105" x="3048000" y="1308100"/>
          <p14:tracePt t="81121" x="3098800" y="1327150"/>
          <p14:tracePt t="81139" x="3124200" y="1358900"/>
          <p14:tracePt t="81155" x="3162300" y="1416050"/>
          <p14:tracePt t="81171" x="3181350" y="1466850"/>
          <p14:tracePt t="81188" x="3187700" y="1517650"/>
          <p14:tracePt t="81205" x="3175000" y="1562100"/>
          <p14:tracePt t="81221" x="3143250" y="1625600"/>
          <p14:tracePt t="81238" x="3105150" y="1695450"/>
          <p14:tracePt t="81255" x="3073400" y="1733550"/>
          <p14:tracePt t="81262" x="3060700" y="1739900"/>
          <p14:tracePt t="81271" x="3048000" y="1752600"/>
          <p14:tracePt t="81288" x="3009900" y="1758950"/>
          <p14:tracePt t="81292" x="2990850" y="1765300"/>
          <p14:tracePt t="81305" x="2965450" y="1771650"/>
          <p14:tracePt t="81323" x="2933700" y="1771650"/>
          <p14:tracePt t="81371" x="2921000" y="1771650"/>
          <p14:tracePt t="81391" x="2870200" y="1739900"/>
          <p14:tracePt t="81405" x="2857500" y="1720850"/>
          <p14:tracePt t="81422" x="2838450" y="1701800"/>
          <p14:tracePt t="81438" x="2825750" y="1676400"/>
          <p14:tracePt t="81455" x="2806700" y="1644650"/>
          <p14:tracePt t="81471" x="2794000" y="1625600"/>
          <p14:tracePt t="81488" x="2794000" y="1600200"/>
          <p14:tracePt t="81505" x="2781300" y="1568450"/>
          <p14:tracePt t="81521" x="2781300" y="1530350"/>
          <p14:tracePt t="81524" x="2781300" y="1524000"/>
          <p14:tracePt t="81538" x="2781300" y="1504950"/>
          <p14:tracePt t="81539" x="2781300" y="1498600"/>
          <p14:tracePt t="81559" x="2781300" y="1466850"/>
          <p14:tracePt t="81575" x="2781300" y="1454150"/>
          <p14:tracePt t="81588" x="2794000" y="1435100"/>
          <p14:tracePt t="81604" x="2806700" y="1422400"/>
          <p14:tracePt t="81624" x="2819400" y="1416050"/>
          <p14:tracePt t="81638" x="2838450" y="1409700"/>
          <p14:tracePt t="81654" x="2844800" y="1403350"/>
          <p14:tracePt t="81673" x="2851150" y="1403350"/>
          <p14:tracePt t="81688" x="2851150" y="1397000"/>
          <p14:tracePt t="81738" x="2863850" y="1397000"/>
          <p14:tracePt t="81755" x="2914650" y="1416050"/>
          <p14:tracePt t="81766" x="2971800" y="1435100"/>
          <p14:tracePt t="81775" x="2990850" y="1435100"/>
          <p14:tracePt t="81790" x="3035300" y="1441450"/>
          <p14:tracePt t="81805" x="3054350" y="1441450"/>
          <p14:tracePt t="81823" x="3060700" y="1441450"/>
          <p14:tracePt t="81891" x="3060700" y="1447800"/>
          <p14:tracePt t="81900" x="3060700" y="1460500"/>
          <p14:tracePt t="81919" x="3067050" y="1466850"/>
          <p14:tracePt t="81924" x="3079750" y="1473200"/>
          <p14:tracePt t="81954" x="3092450" y="1479550"/>
          <p14:tracePt t="81971" x="3098800" y="1492250"/>
          <p14:tracePt t="81980" x="3098800" y="1524000"/>
          <p14:tracePt t="81991" x="3086100" y="1555750"/>
          <p14:tracePt t="82005" x="3060700" y="1625600"/>
          <p14:tracePt t="82021" x="3028950" y="1708150"/>
          <p14:tracePt t="82038" x="3009900" y="1790700"/>
          <p14:tracePt t="82055" x="2978150" y="1854200"/>
          <p14:tracePt t="82074" x="2921000" y="1911350"/>
          <p14:tracePt t="82080" x="2882900" y="1936750"/>
          <p14:tracePt t="82088" x="2838450" y="1962150"/>
          <p14:tracePt t="82105" x="2749550" y="2032000"/>
          <p14:tracePt t="82121" x="2641600" y="2095500"/>
          <p14:tracePt t="82138" x="2565400" y="2133600"/>
          <p14:tracePt t="82155" x="2508250" y="2165350"/>
          <p14:tracePt t="82171" x="2489200" y="2184400"/>
          <p14:tracePt t="82174" x="2476500" y="2190750"/>
          <p14:tracePt t="82188" x="2470150" y="2197100"/>
          <p14:tracePt t="82204" x="2463800" y="2209800"/>
          <p14:tracePt t="82221" x="2463800" y="2216150"/>
          <p14:tracePt t="82238" x="2457450" y="2235200"/>
          <p14:tracePt t="82255" x="2438400" y="2266950"/>
          <p14:tracePt t="82272" x="2425700" y="2311400"/>
          <p14:tracePt t="82288" x="2400300" y="2355850"/>
          <p14:tracePt t="82306" x="2393950" y="2387600"/>
          <p14:tracePt t="82324" x="2393950" y="2393950"/>
          <p14:tracePt t="82356" x="2387600" y="2393950"/>
          <p14:tracePt t="82371" x="2381250" y="2393950"/>
          <p14:tracePt t="82389" x="2343150" y="2393950"/>
          <p14:tracePt t="82405" x="2260600" y="2393950"/>
          <p14:tracePt t="82421" x="2152650" y="2400300"/>
          <p14:tracePt t="82438" x="2032000" y="2393950"/>
          <p14:tracePt t="82455" x="1892300" y="2393950"/>
          <p14:tracePt t="82472" x="1790700" y="2393950"/>
          <p14:tracePt t="82488" x="1733550" y="2393950"/>
          <p14:tracePt t="82504" x="1727200" y="2393950"/>
          <p14:tracePt t="82612" x="1733550" y="2393950"/>
          <p14:tracePt t="82620" x="1758950" y="2393950"/>
          <p14:tracePt t="82639" x="1873250" y="2393950"/>
          <p14:tracePt t="82657" x="2006600" y="2393950"/>
          <p14:tracePt t="82671" x="2146300" y="2393950"/>
          <p14:tracePt t="82688" x="2292350" y="2393950"/>
          <p14:tracePt t="82705" x="2432050" y="2406650"/>
          <p14:tracePt t="82722" x="2571750" y="2438400"/>
          <p14:tracePt t="82738" x="2673350" y="2457450"/>
          <p14:tracePt t="82742" x="2698750" y="2457450"/>
          <p14:tracePt t="82755" x="2711450" y="2457450"/>
          <p14:tracePt t="82775" x="2711450" y="2463800"/>
          <p14:tracePt t="82788" x="2705100" y="2438400"/>
          <p14:tracePt t="82805" x="2679700" y="2400300"/>
          <p14:tracePt t="82824" x="2660650" y="2374900"/>
          <p14:tracePt t="82838" x="2654300" y="2317750"/>
          <p14:tracePt t="82855" x="2616200" y="2190750"/>
          <p14:tracePt t="82871" x="2578100" y="2019300"/>
          <p14:tracePt t="82892" x="2559050" y="1854200"/>
          <p14:tracePt t="82896" x="2540000" y="1809750"/>
          <p14:tracePt t="82905" x="2514600" y="1778000"/>
          <p14:tracePt t="82921" x="2495550" y="1746250"/>
          <p14:tracePt t="82938" x="2489200" y="1720850"/>
          <p14:tracePt t="82955" x="2482850" y="1701800"/>
          <p14:tracePt t="82957" x="2476500" y="1689100"/>
          <p14:tracePt t="82971" x="2476500" y="1682750"/>
          <p14:tracePt t="82988" x="2482850" y="1676400"/>
          <p14:tracePt t="83021" x="2489200" y="1676400"/>
          <p14:tracePt t="83038" x="2489200" y="1670050"/>
          <p14:tracePt t="83252" x="2489200" y="1657350"/>
          <p14:tracePt t="83264" x="2489200" y="1638300"/>
          <p14:tracePt t="83272" x="2489200" y="1619250"/>
          <p14:tracePt t="83292" x="2489200" y="1549400"/>
          <p14:tracePt t="83305" x="2489200" y="1511300"/>
          <p14:tracePt t="83325" x="2501900" y="1454150"/>
          <p14:tracePt t="83338" x="2514600" y="1422400"/>
          <p14:tracePt t="83355" x="2533650" y="1409700"/>
          <p14:tracePt t="83358" x="2546350" y="1403350"/>
          <p14:tracePt t="83371" x="2559050" y="1403350"/>
          <p14:tracePt t="83389" x="2628900" y="1390650"/>
          <p14:tracePt t="83405" x="2686050" y="1384300"/>
          <p14:tracePt t="83421" x="2743200" y="1384300"/>
          <p14:tracePt t="83438" x="2774950" y="1377950"/>
          <p14:tracePt t="83455" x="2794000" y="1403350"/>
          <p14:tracePt t="83471" x="2806700" y="1466850"/>
          <p14:tracePt t="83488" x="2806700" y="1543050"/>
          <p14:tracePt t="83505" x="2774950" y="1612900"/>
          <p14:tracePt t="83515" x="2755900" y="1644650"/>
          <p14:tracePt t="83528" x="2717800" y="1689100"/>
          <p14:tracePt t="83538" x="2698750" y="1695450"/>
          <p14:tracePt t="83541" x="2679700" y="1701800"/>
          <p14:tracePt t="83555" x="2673350" y="1708150"/>
          <p14:tracePt t="83559" x="2660650" y="1708150"/>
          <p14:tracePt t="83574" x="2660650" y="1714500"/>
          <p14:tracePt t="83629" x="2660650" y="1708150"/>
          <p14:tracePt t="83644" x="2660650" y="1701800"/>
          <p14:tracePt t="83655" x="2660650" y="1695450"/>
          <p14:tracePt t="83671" x="2686050" y="1676400"/>
          <p14:tracePt t="83688" x="2705100" y="1670050"/>
          <p14:tracePt t="83705" x="2730500" y="1663700"/>
          <p14:tracePt t="83721" x="2768600" y="1663700"/>
          <p14:tracePt t="83738" x="2813050" y="1663700"/>
          <p14:tracePt t="83755" x="2844800" y="1663700"/>
          <p14:tracePt t="83762" x="2863850" y="1670050"/>
          <p14:tracePt t="83771" x="2876550" y="1676400"/>
          <p14:tracePt t="83788" x="2908300" y="1695450"/>
          <p14:tracePt t="83809" x="2914650" y="1708150"/>
          <p14:tracePt t="83824" x="2914650" y="1727200"/>
          <p14:tracePt t="83838" x="2914650" y="1758950"/>
          <p14:tracePt t="83856" x="2901950" y="1784350"/>
          <p14:tracePt t="83871" x="2889250" y="1797050"/>
          <p14:tracePt t="83891" x="2889250" y="1803400"/>
          <p14:tracePt t="83938" x="2882900" y="1803400"/>
          <p14:tracePt t="83955" x="2870200" y="1765300"/>
          <p14:tracePt t="83971" x="2870200" y="1695450"/>
          <p14:tracePt t="83988" x="2870200" y="1676400"/>
          <p14:tracePt t="84005" x="2889250" y="1663700"/>
          <p14:tracePt t="84021" x="2921000" y="1651000"/>
          <p14:tracePt t="84041" x="2952750" y="1631950"/>
          <p14:tracePt t="84058" x="2965450" y="1631950"/>
          <p14:tracePt t="84061" x="2984500" y="1631950"/>
          <p14:tracePt t="84075" x="2990850" y="1631950"/>
          <p14:tracePt t="84088" x="3009900" y="1644650"/>
          <p14:tracePt t="84105" x="3035300" y="1689100"/>
          <p14:tracePt t="84122" x="3060700" y="1752600"/>
          <p14:tracePt t="84142" x="3073400" y="1784350"/>
          <p14:tracePt t="84205" x="3067050" y="1784350"/>
          <p14:tracePt t="84212" x="3054350" y="1771650"/>
          <p14:tracePt t="84221" x="3041650" y="1758950"/>
          <p14:tracePt t="84239" x="3041650" y="1720850"/>
          <p14:tracePt t="84255" x="3054350" y="1676400"/>
          <p14:tracePt t="84271" x="3086100" y="1631950"/>
          <p14:tracePt t="84288" x="3136900" y="1606550"/>
          <p14:tracePt t="84305" x="3219450" y="1593850"/>
          <p14:tracePt t="84323" x="3302000" y="1568450"/>
          <p14:tracePt t="84338" x="3378200" y="1568450"/>
          <p14:tracePt t="84355" x="3441700" y="1568450"/>
          <p14:tracePt t="84356" x="3467100" y="1568450"/>
          <p14:tracePt t="84371" x="3473450" y="1581150"/>
          <p14:tracePt t="84392" x="3524250" y="1651000"/>
          <p14:tracePt t="84405" x="3530600" y="1701800"/>
          <p14:tracePt t="84421" x="3530600" y="1739900"/>
          <p14:tracePt t="84438" x="3530600" y="1758950"/>
          <p14:tracePt t="84455" x="3511550" y="1758950"/>
          <p14:tracePt t="84471" x="3479800" y="1758950"/>
          <p14:tracePt t="84488" x="3441700" y="1758950"/>
          <p14:tracePt t="84505" x="3416300" y="1752600"/>
          <p14:tracePt t="84514" x="3403600" y="1727200"/>
          <p14:tracePt t="84519" x="3390900" y="1701800"/>
          <p14:tracePt t="84525" x="3384550" y="1676400"/>
          <p14:tracePt t="84538" x="3384550" y="1651000"/>
          <p14:tracePt t="84557" x="3403600" y="1543050"/>
          <p14:tracePt t="84574" x="3460750" y="1492250"/>
          <p14:tracePt t="84588" x="3543300" y="1473200"/>
          <p14:tracePt t="84605" x="3625850" y="1473200"/>
          <p14:tracePt t="84621" x="3663950" y="1460500"/>
          <p14:tracePt t="84640" x="3695700" y="1479550"/>
          <p14:tracePt t="84655" x="3708400" y="1511300"/>
          <p14:tracePt t="84671" x="3708400" y="1562100"/>
          <p14:tracePt t="84688" x="3702050" y="1606550"/>
          <p14:tracePt t="84705" x="3670300" y="1651000"/>
          <p14:tracePt t="84722" x="3644900" y="1663700"/>
          <p14:tracePt t="84738" x="3632200" y="1670050"/>
          <p14:tracePt t="85038" x="3619500" y="1670050"/>
          <p14:tracePt t="85045" x="3600450" y="1676400"/>
          <p14:tracePt t="85055" x="3568700" y="1682750"/>
          <p14:tracePt t="85074" x="3492500" y="1714500"/>
          <p14:tracePt t="85081" x="3448050" y="1727200"/>
          <p14:tracePt t="85084" x="3403600" y="1746250"/>
          <p14:tracePt t="85092" x="3365500" y="1758950"/>
          <p14:tracePt t="85105" x="3333750" y="1771650"/>
          <p14:tracePt t="85121" x="3270250" y="1790700"/>
          <p14:tracePt t="85141" x="3238500" y="1803400"/>
          <p14:tracePt t="85147" x="3225800" y="1809750"/>
          <p14:tracePt t="85182" x="3219450" y="1809750"/>
          <p14:tracePt t="85220" x="3206750" y="1809750"/>
          <p14:tracePt t="85238" x="3175000" y="1841500"/>
          <p14:tracePt t="85255" x="3155950" y="1841500"/>
          <p14:tracePt t="85309" x="3149600" y="1841500"/>
          <p14:tracePt t="85323" x="3130550" y="1841500"/>
          <p14:tracePt t="85338" x="3086100" y="1841500"/>
          <p14:tracePt t="85356" x="2965450" y="1854200"/>
          <p14:tracePt t="85371" x="2863850" y="1898650"/>
          <p14:tracePt t="85390" x="2705100" y="1962150"/>
          <p14:tracePt t="85405" x="2501900" y="2070100"/>
          <p14:tracePt t="85422" x="2336800" y="2190750"/>
          <p14:tracePt t="85438" x="2209800" y="2266950"/>
          <p14:tracePt t="85455" x="2152650" y="2324100"/>
          <p14:tracePt t="85471" x="2146300" y="2330450"/>
          <p14:tracePt t="85521" x="2178050" y="2317750"/>
          <p14:tracePt t="85542" x="2222500" y="2197100"/>
          <p14:tracePt t="85555" x="2241550" y="2139950"/>
          <p14:tracePt t="85574" x="2292350" y="2006600"/>
          <p14:tracePt t="85583" x="2311400" y="1974850"/>
          <p14:tracePt t="85591" x="2343150" y="1943100"/>
          <p14:tracePt t="85605" x="2419350" y="1866900"/>
          <p14:tracePt t="85621" x="2533650" y="1784350"/>
          <p14:tracePt t="85640" x="2628900" y="1708150"/>
          <p14:tracePt t="85643" x="2686050" y="1676400"/>
          <p14:tracePt t="85655" x="2736850" y="1657350"/>
          <p14:tracePt t="85671" x="2819400" y="1606550"/>
          <p14:tracePt t="85688" x="2921000" y="1581150"/>
          <p14:tracePt t="85705" x="3009900" y="1574800"/>
          <p14:tracePt t="85722" x="3073400" y="1555750"/>
          <p14:tracePt t="85739" x="3086100" y="1543050"/>
          <p14:tracePt t="85742" x="3098800" y="1543050"/>
          <p14:tracePt t="85755" x="3105150" y="1536700"/>
          <p14:tracePt t="86327" x="3111500" y="1536700"/>
          <p14:tracePt t="86333" x="3117850" y="1536700"/>
          <p14:tracePt t="86339" x="3143250" y="1536700"/>
          <p14:tracePt t="86355" x="3168650" y="1536700"/>
          <p14:tracePt t="86372" x="3213100" y="1543050"/>
          <p14:tracePt t="86390" x="3302000" y="1517650"/>
          <p14:tracePt t="86405" x="3352800" y="1517650"/>
          <p14:tracePt t="86421" x="3397250" y="1517650"/>
          <p14:tracePt t="86438" x="3441700" y="1517650"/>
          <p14:tracePt t="86455" x="3467100" y="1517650"/>
          <p14:tracePt t="86471" x="3492500" y="1517650"/>
          <p14:tracePt t="86488" x="3517900" y="1517650"/>
          <p14:tracePt t="86505" x="3556000" y="1511300"/>
          <p14:tracePt t="86521" x="3575050" y="1511300"/>
          <p14:tracePt t="86526" x="3581400" y="1511300"/>
          <p14:tracePt t="86538" x="3587750" y="1511300"/>
          <p14:tracePt t="86573" x="3587750" y="1504950"/>
          <p14:tracePt t="86790" x="3575050" y="1511300"/>
          <p14:tracePt t="86795" x="3568700" y="1511300"/>
          <p14:tracePt t="86828" x="3562350" y="1511300"/>
          <p14:tracePt t="90806" x="3562350" y="1517650"/>
          <p14:tracePt t="90814" x="3562350" y="1536700"/>
          <p14:tracePt t="90831" x="3524250" y="1612900"/>
          <p14:tracePt t="90843" x="3460750" y="1733550"/>
          <p14:tracePt t="90858" x="3435350" y="1778000"/>
          <p14:tracePt t="90871" x="3390900" y="1854200"/>
          <p14:tracePt t="90891" x="3359150" y="1905000"/>
          <p14:tracePt t="90905" x="3321050" y="1974850"/>
          <p14:tracePt t="90921" x="3276600" y="2044700"/>
          <p14:tracePt t="90938" x="3225800" y="2095500"/>
          <p14:tracePt t="90942" x="3213100" y="2133600"/>
          <p14:tracePt t="90948" x="3187700" y="2165350"/>
          <p14:tracePt t="90971" x="3092450" y="2286000"/>
          <p14:tracePt t="90988" x="2990850" y="2343150"/>
          <p14:tracePt t="91005" x="2876550" y="2406650"/>
          <p14:tracePt t="91024" x="2806700" y="2438400"/>
          <p14:tracePt t="91040" x="2724150" y="2444750"/>
          <p14:tracePt t="91055" x="2660650" y="2444750"/>
          <p14:tracePt t="91073" x="2584450" y="2444750"/>
          <p14:tracePt t="91080" x="2552700" y="2451100"/>
          <p14:tracePt t="91088" x="2514600" y="2451100"/>
          <p14:tracePt t="91106" x="2444750" y="2463800"/>
          <p14:tracePt t="91121" x="2381250" y="2463800"/>
          <p14:tracePt t="91140" x="2330450" y="2470150"/>
          <p14:tracePt t="91142" x="2305050" y="2476500"/>
          <p14:tracePt t="91155" x="2279650" y="2476500"/>
          <p14:tracePt t="91172" x="2222500" y="2489200"/>
          <p14:tracePt t="91175" x="2197100" y="2489200"/>
          <p14:tracePt t="91188" x="2139950" y="2501900"/>
          <p14:tracePt t="91205" x="2082800" y="2501900"/>
          <p14:tracePt t="91222" x="2032000" y="2501900"/>
          <p14:tracePt t="91239" x="1981200" y="2501900"/>
          <p14:tracePt t="91255" x="1924050" y="2501900"/>
          <p14:tracePt t="91271" x="1866900" y="2501900"/>
          <p14:tracePt t="91288" x="1790700" y="2501900"/>
          <p14:tracePt t="91309" x="1708150" y="2501900"/>
          <p14:tracePt t="91323" x="1638300" y="2508250"/>
          <p14:tracePt t="91338" x="1568450" y="2520950"/>
          <p14:tracePt t="91355" x="1517650" y="2527300"/>
          <p14:tracePt t="91357" x="1492250" y="2527300"/>
          <p14:tracePt t="91375" x="1435100" y="2527300"/>
          <p14:tracePt t="91391" x="1390650" y="2527300"/>
          <p14:tracePt t="91405" x="1377950" y="2527300"/>
          <p14:tracePt t="91515" x="1371600" y="2527300"/>
          <p14:tracePt t="93142" x="1384300" y="2527300"/>
          <p14:tracePt t="93150" x="1397000" y="2501900"/>
          <p14:tracePt t="93157" x="1403350" y="2489200"/>
          <p14:tracePt t="93171" x="1403350" y="2482850"/>
          <p14:tracePt t="93188" x="1409700" y="2482850"/>
          <p14:tracePt t="93284" x="1409700" y="2463800"/>
          <p14:tracePt t="93292" x="1409700" y="2457450"/>
          <p14:tracePt t="93305" x="1409700" y="2444750"/>
          <p14:tracePt t="93324" x="1409700" y="2425700"/>
          <p14:tracePt t="93660" x="1416050" y="2425700"/>
          <p14:tracePt t="93668" x="1435100" y="2425700"/>
          <p14:tracePt t="93676" x="1447800" y="2425700"/>
          <p14:tracePt t="93688" x="1473200" y="2425700"/>
          <p14:tracePt t="93705" x="1524000" y="2425700"/>
          <p14:tracePt t="93721" x="1581150" y="2425700"/>
          <p14:tracePt t="93738" x="1631950" y="2425700"/>
          <p14:tracePt t="93755" x="1663700" y="2425700"/>
          <p14:tracePt t="93763" x="1682750" y="2425700"/>
          <p14:tracePt t="93772" x="1714500" y="2425700"/>
          <p14:tracePt t="93791" x="1765300" y="2425700"/>
          <p14:tracePt t="93805" x="1822450" y="2425700"/>
          <p14:tracePt t="93824" x="1885950" y="2425700"/>
          <p14:tracePt t="93838" x="1943100" y="2425700"/>
          <p14:tracePt t="93855" x="1981200" y="2425700"/>
          <p14:tracePt t="93872" x="2006600" y="2425700"/>
          <p14:tracePt t="93891" x="2044700" y="2425700"/>
          <p14:tracePt t="93905" x="2082800" y="2425700"/>
          <p14:tracePt t="93921" x="2120900" y="2425700"/>
          <p14:tracePt t="93938" x="2146300" y="2425700"/>
          <p14:tracePt t="93955" x="2171700" y="2425700"/>
          <p14:tracePt t="93971" x="2178050" y="2425700"/>
          <p14:tracePt t="93988" x="2197100" y="2425700"/>
          <p14:tracePt t="94005" x="2222500" y="2425700"/>
          <p14:tracePt t="94021" x="2235200" y="2425700"/>
          <p14:tracePt t="94027" x="2247900" y="2425700"/>
          <p14:tracePt t="94034" x="2254250" y="2425700"/>
          <p14:tracePt t="94042" x="2273300" y="2425700"/>
          <p14:tracePt t="94057" x="2298700" y="2425700"/>
          <p14:tracePt t="94074" x="2330450" y="2425700"/>
          <p14:tracePt t="94088" x="2362200" y="2425700"/>
          <p14:tracePt t="94105" x="2400300" y="2425700"/>
          <p14:tracePt t="94121" x="2425700" y="2425700"/>
          <p14:tracePt t="94140" x="2432050" y="2425700"/>
          <p14:tracePt t="94213" x="2438400" y="2425700"/>
          <p14:tracePt t="94220" x="2457450" y="2425700"/>
          <p14:tracePt t="94238" x="2489200" y="2432050"/>
          <p14:tracePt t="94255" x="2514600" y="2438400"/>
          <p14:tracePt t="94272" x="2533650" y="2438400"/>
          <p14:tracePt t="94288" x="2559050" y="2438400"/>
          <p14:tracePt t="94307" x="2609850" y="2438400"/>
          <p14:tracePt t="94324" x="2647950" y="2444750"/>
          <p14:tracePt t="94339" x="2679700" y="2451100"/>
          <p14:tracePt t="94356" x="2698750" y="2451100"/>
          <p14:tracePt t="94372" x="2743200" y="2451100"/>
          <p14:tracePt t="94392" x="2768600" y="2451100"/>
          <p14:tracePt t="94401" x="2781300" y="2451100"/>
          <p14:tracePt t="94409" x="2800350" y="2457450"/>
          <p14:tracePt t="94422" x="2825750" y="2463800"/>
          <p14:tracePt t="94438" x="2857500" y="2470150"/>
          <p14:tracePt t="94455" x="2870200" y="2470150"/>
          <p14:tracePt t="94471" x="2889250" y="2470150"/>
          <p14:tracePt t="94488" x="2908300" y="2470150"/>
          <p14:tracePt t="94505" x="2965450" y="2482850"/>
          <p14:tracePt t="94521" x="3028950" y="2482850"/>
          <p14:tracePt t="94541" x="3105150" y="2482850"/>
          <p14:tracePt t="94555" x="3143250" y="2482850"/>
          <p14:tracePt t="94573" x="3187700" y="2482850"/>
          <p14:tracePt t="94588" x="3206750" y="2482850"/>
          <p14:tracePt t="94607" x="3232150" y="2482850"/>
          <p14:tracePt t="94621" x="3263900" y="2482850"/>
          <p14:tracePt t="94640" x="3295650" y="2482850"/>
          <p14:tracePt t="94655" x="3333750" y="2482850"/>
          <p14:tracePt t="94671" x="3378200" y="2482850"/>
          <p14:tracePt t="94688" x="3422650" y="2482850"/>
          <p14:tracePt t="94705" x="3473450" y="2482850"/>
          <p14:tracePt t="94721" x="3536950" y="2482850"/>
          <p14:tracePt t="94738" x="3613150" y="2482850"/>
          <p14:tracePt t="94742" x="3644900" y="2482850"/>
          <p14:tracePt t="94755" x="3683000" y="2482850"/>
          <p14:tracePt t="94771" x="3778250" y="2476500"/>
          <p14:tracePt t="94788" x="3835400" y="2476500"/>
          <p14:tracePt t="94805" x="3879850" y="2476500"/>
          <p14:tracePt t="94824" x="3905250" y="2470150"/>
          <p14:tracePt t="94838" x="3917950" y="2470150"/>
          <p14:tracePt t="94856" x="3930650" y="2470150"/>
          <p14:tracePt t="94952" x="3937000" y="2470150"/>
          <p14:tracePt t="94956" x="3956050" y="2470150"/>
          <p14:tracePt t="94975" x="3981450" y="2463800"/>
          <p14:tracePt t="95020" x="3987800" y="2463800"/>
          <p14:tracePt t="95045" x="3987800" y="2457450"/>
          <p14:tracePt t="95058" x="3987800" y="2444750"/>
          <p14:tracePt t="95074" x="3987800" y="2419350"/>
          <p14:tracePt t="95081" x="3987800" y="2400300"/>
          <p14:tracePt t="95088" x="3987800" y="2381250"/>
          <p14:tracePt t="95105" x="3994150" y="2336800"/>
          <p14:tracePt t="95121" x="3994150" y="2279650"/>
          <p14:tracePt t="95140" x="3994150" y="2228850"/>
          <p14:tracePt t="95144" x="3994150" y="2209800"/>
          <p14:tracePt t="95155" x="3994150" y="2184400"/>
          <p14:tracePt t="95172" x="3994150" y="2159000"/>
          <p14:tracePt t="95188" x="3994150" y="2127250"/>
          <p14:tracePt t="95205" x="3994150" y="2120900"/>
          <p14:tracePt t="95222" x="3994150" y="2101850"/>
          <p14:tracePt t="95238" x="3994150" y="2089150"/>
          <p14:tracePt t="95271" x="3994150" y="2076450"/>
          <p14:tracePt t="95291" x="3981450" y="2070100"/>
          <p14:tracePt t="95305" x="3949700" y="2063750"/>
          <p14:tracePt t="95324" x="3886200" y="2057400"/>
          <p14:tracePt t="95338" x="3867150" y="2057400"/>
          <p14:tracePt t="95357" x="3765550" y="2057400"/>
          <p14:tracePt t="95372" x="3695700" y="2057400"/>
          <p14:tracePt t="95390" x="3600450" y="2057400"/>
          <p14:tracePt t="95405" x="3524250" y="2063750"/>
          <p14:tracePt t="95422" x="3467100" y="2063750"/>
          <p14:tracePt t="95439" x="3416300" y="2063750"/>
          <p14:tracePt t="95455" x="3371850" y="2070100"/>
          <p14:tracePt t="95472" x="3314700" y="2070100"/>
          <p14:tracePt t="95488" x="3244850" y="2070100"/>
          <p14:tracePt t="95505" x="3162300" y="2076450"/>
          <p14:tracePt t="95521" x="3079750" y="2076450"/>
          <p14:tracePt t="95538" x="2997200" y="2089150"/>
          <p14:tracePt t="95544" x="2971800" y="2095500"/>
          <p14:tracePt t="95555" x="2940050" y="2101850"/>
          <p14:tracePt t="95573" x="2857500" y="2120900"/>
          <p14:tracePt t="95588" x="2800350" y="2120900"/>
          <p14:tracePt t="95605" x="2736850" y="2120900"/>
          <p14:tracePt t="95621" x="2673350" y="2120900"/>
          <p14:tracePt t="95640" x="2609850" y="2120900"/>
          <p14:tracePt t="95655" x="2565400" y="2133600"/>
          <p14:tracePt t="95671" x="2527300" y="2139950"/>
          <p14:tracePt t="95688" x="2476500" y="2139950"/>
          <p14:tracePt t="95705" x="2432050" y="2139950"/>
          <p14:tracePt t="95721" x="2381250" y="2139950"/>
          <p14:tracePt t="95738" x="2324100" y="2139950"/>
          <p14:tracePt t="95755" x="2247900" y="2139950"/>
          <p14:tracePt t="95761" x="2209800" y="2139950"/>
          <p14:tracePt t="95771" x="2171700" y="2146300"/>
          <p14:tracePt t="95789" x="2082800" y="2152650"/>
          <p14:tracePt t="95807" x="2032000" y="2159000"/>
          <p14:tracePt t="95825" x="1974850" y="2159000"/>
          <p14:tracePt t="95838" x="1917700" y="2165350"/>
          <p14:tracePt t="95856" x="1879600" y="2184400"/>
          <p14:tracePt t="95872" x="1828800" y="2184400"/>
          <p14:tracePt t="95890" x="1803400" y="2209800"/>
          <p14:tracePt t="95905" x="1778000" y="2222500"/>
          <p14:tracePt t="95922" x="1746250" y="2228850"/>
          <p14:tracePt t="95940" x="1708150" y="2228850"/>
          <p14:tracePt t="95955" x="1695450" y="2228850"/>
          <p14:tracePt t="95971" x="1676400" y="2228850"/>
          <p14:tracePt t="95978" x="1670050" y="2228850"/>
          <p14:tracePt t="95988" x="1657350" y="2228850"/>
          <p14:tracePt t="96005" x="1651000" y="2228850"/>
          <p14:tracePt t="96188" x="1651000" y="2247900"/>
          <p14:tracePt t="96202" x="1651000" y="2266950"/>
          <p14:tracePt t="96208" x="1651000" y="2279650"/>
          <p14:tracePt t="96221" x="1651000" y="2317750"/>
          <p14:tracePt t="96239" x="1651000" y="2330450"/>
          <p14:tracePt t="96255" x="1651000" y="2349500"/>
          <p14:tracePt t="96271" x="1651000" y="2355850"/>
          <p14:tracePt t="96288" x="1651000" y="2368550"/>
          <p14:tracePt t="96305" x="1651000" y="2381250"/>
          <p14:tracePt t="96323" x="1651000" y="2393950"/>
          <p14:tracePt t="96338" x="1651000" y="2400300"/>
          <p14:tracePt t="96355" x="1651000" y="2406650"/>
          <p14:tracePt t="96541" x="1651000" y="2413000"/>
          <p14:tracePt t="96548" x="1670050" y="2419350"/>
          <p14:tracePt t="96558" x="1695450" y="2425700"/>
          <p14:tracePt t="96573" x="1752600" y="2425700"/>
          <p14:tracePt t="96588" x="1841500" y="2444750"/>
          <p14:tracePt t="96605" x="1955800" y="2444750"/>
          <p14:tracePt t="96622" x="2076450" y="2444750"/>
          <p14:tracePt t="96640" x="2197100" y="2451100"/>
          <p14:tracePt t="96655" x="2286000" y="2463800"/>
          <p14:tracePt t="96672" x="2349500" y="2457450"/>
          <p14:tracePt t="96688" x="2393950" y="2457450"/>
          <p14:tracePt t="96705" x="2444750" y="2457450"/>
          <p14:tracePt t="96722" x="2482850" y="2451100"/>
          <p14:tracePt t="96738" x="2533650" y="2451100"/>
          <p14:tracePt t="96745" x="2578100" y="2451100"/>
          <p14:tracePt t="96755" x="2609850" y="2451100"/>
          <p14:tracePt t="96762" x="2647950" y="2451100"/>
          <p14:tracePt t="96766" x="2679700" y="2451100"/>
          <p14:tracePt t="96771" x="2717800" y="2457450"/>
          <p14:tracePt t="96790" x="2781300" y="2457450"/>
          <p14:tracePt t="96805" x="2876550" y="2470150"/>
          <p14:tracePt t="96823" x="2965450" y="2470150"/>
          <p14:tracePt t="96838" x="3054350" y="2470150"/>
          <p14:tracePt t="96857" x="3149600" y="2470150"/>
          <p14:tracePt t="96859" x="3175000" y="2470150"/>
          <p14:tracePt t="96872" x="3200400" y="2476500"/>
          <p14:tracePt t="96890" x="3263900" y="2470150"/>
          <p14:tracePt t="96894" x="3289300" y="2470150"/>
          <p14:tracePt t="96905" x="3321050" y="2470150"/>
          <p14:tracePt t="96922" x="3378200" y="2470150"/>
          <p14:tracePt t="96938" x="3467100" y="2476500"/>
          <p14:tracePt t="96941" x="3505200" y="2470150"/>
          <p14:tracePt t="96955" x="3556000" y="2470150"/>
          <p14:tracePt t="96971" x="3695700" y="2470150"/>
          <p14:tracePt t="96980" x="3740150" y="2470150"/>
          <p14:tracePt t="96991" x="3778250" y="2470150"/>
          <p14:tracePt t="97005" x="3829050" y="2457450"/>
          <p14:tracePt t="97021" x="3867150" y="2457450"/>
          <p14:tracePt t="97414" x="3860800" y="2457450"/>
          <p14:tracePt t="97421" x="3829050" y="2457450"/>
          <p14:tracePt t="97428" x="3784600" y="2457450"/>
          <p14:tracePt t="97438" x="3740150" y="2457450"/>
          <p14:tracePt t="97455" x="3613150" y="2457450"/>
          <p14:tracePt t="97472" x="3511550" y="2457450"/>
          <p14:tracePt t="97488" x="3384550" y="2457450"/>
          <p14:tracePt t="97505" x="3238500" y="2457450"/>
          <p14:tracePt t="97513" x="3175000" y="2457450"/>
          <p14:tracePt t="97524" x="3048000" y="2470150"/>
          <p14:tracePt t="97542" x="2927350" y="2470150"/>
          <p14:tracePt t="97555" x="2882900" y="2470150"/>
          <p14:tracePt t="97574" x="2774950" y="2470150"/>
          <p14:tracePt t="97588" x="2711450" y="2470150"/>
          <p14:tracePt t="97607" x="2635250" y="2470150"/>
          <p14:tracePt t="97621" x="2559050" y="2444750"/>
          <p14:tracePt t="97639" x="2463800" y="2444750"/>
          <p14:tracePt t="97657" x="2368550" y="2432050"/>
          <p14:tracePt t="97671" x="2286000" y="2432050"/>
          <p14:tracePt t="97688" x="2216150" y="2432050"/>
          <p14:tracePt t="97705" x="2159000" y="2432050"/>
          <p14:tracePt t="97722" x="2101850" y="2425700"/>
          <p14:tracePt t="97739" x="2044700" y="2425700"/>
          <p14:tracePt t="97755" x="2000250" y="2425700"/>
          <p14:tracePt t="97762" x="1974850" y="2425700"/>
          <p14:tracePt t="97771" x="1936750" y="2425700"/>
          <p14:tracePt t="97788" x="1905000" y="2425700"/>
          <p14:tracePt t="97805" x="1860550" y="2425700"/>
          <p14:tracePt t="97823" x="1809750" y="2419350"/>
          <p14:tracePt t="97838" x="1765300" y="2419350"/>
          <p14:tracePt t="97855" x="1727200" y="2419350"/>
          <p14:tracePt t="97872" x="1682750" y="2419350"/>
          <p14:tracePt t="97890" x="1625600" y="2419350"/>
          <p14:tracePt t="97905" x="1581150" y="2419350"/>
          <p14:tracePt t="97922" x="1549400" y="2419350"/>
          <p14:tracePt t="97939" x="1536700" y="2419350"/>
          <p14:tracePt t="97988" x="1581150" y="2419350"/>
          <p14:tracePt t="98005" x="1670050" y="2419350"/>
          <p14:tracePt t="98023" x="1784350" y="2419350"/>
          <p14:tracePt t="98038" x="1917700" y="2419350"/>
          <p14:tracePt t="98057" x="2063750" y="2419350"/>
          <p14:tracePt t="98074" x="2216150" y="2413000"/>
          <p14:tracePt t="98083" x="2286000" y="2413000"/>
          <p14:tracePt t="98084" x="2362200" y="2413000"/>
          <p14:tracePt t="98092" x="2425700" y="2413000"/>
          <p14:tracePt t="98105" x="2470150" y="2413000"/>
          <p14:tracePt t="98122" x="2584450" y="2413000"/>
          <p14:tracePt t="98126" x="2635250" y="2419350"/>
          <p14:tracePt t="98141" x="2730500" y="2425700"/>
          <p14:tracePt t="98155" x="2768600" y="2425700"/>
          <p14:tracePt t="98171" x="2857500" y="2419350"/>
          <p14:tracePt t="98188" x="2901950" y="2419350"/>
          <p14:tracePt t="98205" x="2933700" y="2419350"/>
          <p14:tracePt t="98222" x="2971800" y="2419350"/>
          <p14:tracePt t="98239" x="3016250" y="2419350"/>
          <p14:tracePt t="98255" x="3073400" y="2419350"/>
          <p14:tracePt t="98272" x="3155950" y="2419350"/>
          <p14:tracePt t="98290" x="3244850" y="2419350"/>
          <p14:tracePt t="98305" x="3327400" y="2419350"/>
          <p14:tracePt t="98325" x="3378200" y="2413000"/>
          <p14:tracePt t="98338" x="3416300" y="2413000"/>
          <p14:tracePt t="98356" x="3454400" y="2406650"/>
          <p14:tracePt t="98358" x="3486150" y="2406650"/>
          <p14:tracePt t="98371" x="3562350" y="2406650"/>
          <p14:tracePt t="98389" x="3638550" y="2406650"/>
          <p14:tracePt t="98405" x="3683000" y="2413000"/>
          <p14:tracePt t="98422" x="3708400" y="2413000"/>
          <p14:tracePt t="98439" x="3746500" y="2413000"/>
          <p14:tracePt t="98455" x="3790950" y="2413000"/>
          <p14:tracePt t="98471" x="3860800" y="2413000"/>
          <p14:tracePt t="98488" x="3917950" y="2413000"/>
          <p14:tracePt t="98505" x="3956050" y="2413000"/>
          <p14:tracePt t="98527" x="3962400" y="2413000"/>
          <p14:tracePt t="98577" x="3968750" y="2393950"/>
          <p14:tracePt t="98589" x="3968750" y="2362200"/>
          <p14:tracePt t="98605" x="3981450" y="2330450"/>
          <p14:tracePt t="98621" x="3994150" y="2279650"/>
          <p14:tracePt t="98638" x="4000500" y="2222500"/>
          <p14:tracePt t="98655" x="4025900" y="2178050"/>
          <p14:tracePt t="98672" x="4025900" y="2152650"/>
          <p14:tracePt t="98691" x="3994150" y="2133600"/>
          <p14:tracePt t="98705" x="3949700" y="2114550"/>
          <p14:tracePt t="98722" x="3886200" y="2089150"/>
          <p14:tracePt t="98738" x="3835400" y="2076450"/>
          <p14:tracePt t="98743" x="3803650" y="2070100"/>
          <p14:tracePt t="98755" x="3771900" y="2070100"/>
          <p14:tracePt t="98771" x="3695700" y="2070100"/>
          <p14:tracePt t="98788" x="3625850" y="2070100"/>
          <p14:tracePt t="98807" x="3562350" y="2076450"/>
          <p14:tracePt t="98825" x="3479800" y="2082800"/>
          <p14:tracePt t="98832" x="3429000" y="2082800"/>
          <p14:tracePt t="98838" x="3365500" y="2082800"/>
          <p14:tracePt t="98855" x="3257550" y="2082800"/>
          <p14:tracePt t="98874" x="3162300" y="2082800"/>
          <p14:tracePt t="98891" x="3079750" y="2082800"/>
          <p14:tracePt t="98905" x="3009900" y="2089150"/>
          <p14:tracePt t="98922" x="2946400" y="2089150"/>
          <p14:tracePt t="98939" x="2901950" y="2089150"/>
          <p14:tracePt t="98941" x="2889250" y="2095500"/>
          <p14:tracePt t="98956" x="2870200" y="2095500"/>
          <p14:tracePt t="98972" x="2857500" y="2095500"/>
          <p14:tracePt t="98980" x="2844800" y="2095500"/>
          <p14:tracePt t="99044" x="2838450" y="2095500"/>
          <p14:tracePt t="99124" x="2838450" y="2108200"/>
          <p14:tracePt t="99140" x="2838450" y="2127250"/>
          <p14:tracePt t="99147" x="2838450" y="2203450"/>
          <p14:tracePt t="99156" x="2838450" y="2254250"/>
          <p14:tracePt t="99171" x="2844800" y="2343150"/>
          <p14:tracePt t="99188" x="2857500" y="2387600"/>
          <p14:tracePt t="99205" x="2857500" y="2413000"/>
          <p14:tracePt t="99222" x="2857500" y="2425700"/>
          <p14:tracePt t="99238" x="2863850" y="2432050"/>
          <p14:tracePt t="99356" x="2876550" y="2432050"/>
          <p14:tracePt t="99366" x="2889250" y="2432050"/>
          <p14:tracePt t="99372" x="2901950" y="2432050"/>
          <p14:tracePt t="99390" x="2933700" y="2432050"/>
          <p14:tracePt t="99405" x="2978150" y="2432050"/>
          <p14:tracePt t="99422" x="3054350" y="2432050"/>
          <p14:tracePt t="99438" x="3162300" y="2432050"/>
          <p14:tracePt t="99455" x="3289300" y="2432050"/>
          <p14:tracePt t="99472" x="3454400" y="2432050"/>
          <p14:tracePt t="99488" x="3619500" y="2432050"/>
          <p14:tracePt t="99505" x="3790950" y="2425700"/>
          <p14:tracePt t="99515" x="3854450" y="2419350"/>
          <p14:tracePt t="99521" x="3924300" y="2419350"/>
          <p14:tracePt t="99529" x="3981450" y="2419350"/>
          <p14:tracePt t="99538" x="4044950" y="2419350"/>
          <p14:tracePt t="99555" x="4146550" y="2419350"/>
          <p14:tracePt t="99558" x="4191000" y="2419350"/>
          <p14:tracePt t="99574" x="4210050" y="2413000"/>
          <p14:tracePt t="99605" x="4216400" y="2413000"/>
          <p14:tracePt t="99621" x="4216400" y="2387600"/>
          <p14:tracePt t="99638" x="4178300" y="2362200"/>
          <p14:tracePt t="99655" x="4114800" y="2336800"/>
          <p14:tracePt t="99672" x="3994150" y="2317750"/>
          <p14:tracePt t="99688" x="3803650" y="2317750"/>
          <p14:tracePt t="99705" x="3543300" y="2317750"/>
          <p14:tracePt t="99722" x="3302000" y="2324100"/>
          <p14:tracePt t="99738" x="3086100" y="2330450"/>
          <p14:tracePt t="99744" x="3016250" y="2336800"/>
          <p14:tracePt t="99755" x="2952750" y="2336800"/>
          <p14:tracePt t="99765" x="2857500" y="2330450"/>
          <p14:tracePt t="99777" x="2844800" y="2330450"/>
          <p14:tracePt t="99791" x="2838450" y="2330450"/>
          <p14:tracePt t="99824" x="2844800" y="2324100"/>
          <p14:tracePt t="99924" x="2832100" y="2324100"/>
          <p14:tracePt t="99935" x="2819400" y="2324100"/>
          <p14:tracePt t="99940" x="2813050" y="2324100"/>
          <p14:tracePt t="99958" x="2800350" y="2324100"/>
          <p14:tracePt t="99972" x="2787650" y="2324100"/>
          <p14:tracePt t="99979" x="2781300" y="2324100"/>
          <p14:tracePt t="99990" x="2762250" y="2324100"/>
          <p14:tracePt t="100005" x="2730500" y="2324100"/>
          <p14:tracePt t="100023" x="2660650" y="2324100"/>
          <p14:tracePt t="100038" x="2609850" y="2330450"/>
          <p14:tracePt t="100055" x="2559050" y="2362200"/>
          <p14:tracePt t="100075" x="2527300" y="2374900"/>
          <p14:tracePt t="100079" x="2520950" y="2374900"/>
          <p14:tracePt t="100165" x="2520950" y="2381250"/>
          <p14:tracePt t="100172" x="2514600" y="2381250"/>
          <p14:tracePt t="100188" x="2508250" y="2387600"/>
          <p14:tracePt t="100205" x="2501900" y="2387600"/>
          <p14:tracePt t="100300" x="2501900" y="2393950"/>
          <p14:tracePt t="100310" x="2495550" y="2393950"/>
          <p14:tracePt t="100324" x="2489200" y="2400300"/>
          <p14:tracePt t="100338" x="2476500" y="2406650"/>
          <p14:tracePt t="100355" x="2470150" y="2406650"/>
          <p14:tracePt t="100404" x="2470150" y="2413000"/>
          <p14:tracePt t="100449" x="2457450" y="2413000"/>
          <p14:tracePt t="100456" x="2444750" y="2413000"/>
          <p14:tracePt t="100460" x="2432050" y="2413000"/>
          <p14:tracePt t="100489" x="2425700" y="2413000"/>
          <p14:tracePt t="100509" x="2419350" y="2413000"/>
          <p14:tracePt t="100668" x="2413000" y="2413000"/>
          <p14:tracePt t="100676" x="2400300" y="2413000"/>
          <p14:tracePt t="100688" x="2393950" y="2413000"/>
          <p14:tracePt t="100705" x="2362200" y="2432050"/>
          <p14:tracePt t="100721" x="2305050" y="2444750"/>
          <p14:tracePt t="100739" x="2254250" y="2463800"/>
          <p14:tracePt t="100757" x="2184400" y="2482850"/>
          <p14:tracePt t="100769" x="2171700" y="2489200"/>
          <p14:tracePt t="100773" x="2159000" y="2489200"/>
          <p14:tracePt t="100790" x="2139950" y="2489200"/>
          <p14:tracePt t="100809" x="2133600" y="2495550"/>
          <p14:tracePt t="100823" x="2114550" y="2501900"/>
          <p14:tracePt t="100838" x="2108200" y="2508250"/>
          <p14:tracePt t="100858" x="2082800" y="2508250"/>
          <p14:tracePt t="100861" x="2070100" y="2508250"/>
          <p14:tracePt t="100871" x="2051050" y="2508250"/>
          <p14:tracePt t="100890" x="2019300" y="2508250"/>
          <p14:tracePt t="100894" x="2000250" y="2508250"/>
          <p14:tracePt t="100905" x="1981200" y="2508250"/>
          <p14:tracePt t="100923" x="1905000" y="2508250"/>
          <p14:tracePt t="100938" x="1879600" y="2508250"/>
          <p14:tracePt t="100955" x="1828800" y="2508250"/>
          <p14:tracePt t="100956" x="1816100" y="2508250"/>
          <p14:tracePt t="100972" x="1784350" y="2489200"/>
          <p14:tracePt t="100988" x="1752600" y="2476500"/>
          <p14:tracePt t="101009" x="1720850" y="2457450"/>
          <p14:tracePt t="101017" x="1714500" y="2457450"/>
          <p14:tracePt t="101020" x="1701800" y="2444750"/>
          <p14:tracePt t="101038" x="1682750" y="2425700"/>
          <p14:tracePt t="101058" x="1651000" y="2413000"/>
          <p14:tracePt t="101073" x="1619250" y="2400300"/>
          <p14:tracePt t="101088" x="1593850" y="2393950"/>
          <p14:tracePt t="101105" x="1581150" y="2387600"/>
          <p14:tracePt t="101125" x="1549400" y="2355850"/>
          <p14:tracePt t="101140" x="1536700" y="2336800"/>
          <p14:tracePt t="101155" x="1517650" y="2311400"/>
          <p14:tracePt t="101172" x="1504950" y="2298700"/>
          <p14:tracePt t="101188" x="1498600" y="2286000"/>
          <p14:tracePt t="101205" x="1511300" y="2260600"/>
          <p14:tracePt t="101222" x="1555750" y="2235200"/>
          <p14:tracePt t="101239" x="1612900" y="2209800"/>
          <p14:tracePt t="101255" x="1689100" y="2190750"/>
          <p14:tracePt t="101272" x="1771650" y="2178050"/>
          <p14:tracePt t="101291" x="1860550" y="2146300"/>
          <p14:tracePt t="101305" x="1974850" y="2139950"/>
          <p14:tracePt t="101323" x="2095500" y="2139950"/>
          <p14:tracePt t="101338" x="2197100" y="2139950"/>
          <p14:tracePt t="101357" x="2305050" y="2127250"/>
          <p14:tracePt t="101371" x="2355850" y="2127250"/>
          <p14:tracePt t="101390" x="2413000" y="2127250"/>
          <p14:tracePt t="101405" x="2451100" y="2120900"/>
          <p14:tracePt t="101422" x="2457450" y="2114550"/>
          <p14:tracePt t="101438" x="2482850" y="2114550"/>
          <p14:tracePt t="101455" x="2527300" y="2127250"/>
          <p14:tracePt t="101472" x="2578100" y="2133600"/>
          <p14:tracePt t="101488" x="2628900" y="2139950"/>
          <p14:tracePt t="101505" x="2667000" y="2139950"/>
          <p14:tracePt t="101526" x="2692400" y="2146300"/>
          <p14:tracePt t="101538" x="2692400" y="2152650"/>
          <p14:tracePt t="101557" x="2705100" y="2203450"/>
          <p14:tracePt t="101574" x="2705100" y="2247900"/>
          <p14:tracePt t="101588" x="2705100" y="2292350"/>
          <p14:tracePt t="101605" x="2686050" y="2324100"/>
          <p14:tracePt t="101622" x="2635250" y="2368550"/>
          <p14:tracePt t="101641" x="2578100" y="2413000"/>
          <p14:tracePt t="101645" x="2533650" y="2425700"/>
          <p14:tracePt t="101655" x="2495550" y="2438400"/>
          <p14:tracePt t="101671" x="2432050" y="2451100"/>
          <p14:tracePt t="101688" x="2374900" y="2451100"/>
          <p14:tracePt t="101705" x="2330450" y="2451100"/>
          <p14:tracePt t="101721" x="2305050" y="2438400"/>
          <p14:tracePt t="101738" x="2298700" y="2438400"/>
          <p14:tracePt t="101845" x="2298700" y="2444750"/>
          <p14:tracePt t="101989" x="2279650" y="2444750"/>
          <p14:tracePt t="101996" x="2254250" y="2444750"/>
          <p14:tracePt t="102008" x="2216150" y="2444750"/>
          <p14:tracePt t="102023" x="2133600" y="2444750"/>
          <p14:tracePt t="102040" x="2038350" y="2444750"/>
          <p14:tracePt t="102055" x="1962150" y="2444750"/>
          <p14:tracePt t="102075" x="1892300" y="2444750"/>
          <p14:tracePt t="102088" x="1835150" y="2444750"/>
          <p14:tracePt t="102108" x="1746250" y="2444750"/>
          <p14:tracePt t="102122" x="1733550" y="2444750"/>
          <p14:tracePt t="102142" x="1625600" y="2432050"/>
          <p14:tracePt t="102155" x="1600200" y="2432050"/>
          <p14:tracePt t="102172" x="1549400" y="2425700"/>
          <p14:tracePt t="102189" x="1479550" y="2425700"/>
          <p14:tracePt t="102205" x="1428750" y="2425700"/>
          <p14:tracePt t="102221" x="1390650" y="2425700"/>
          <p14:tracePt t="102238" x="1358900" y="2425700"/>
          <p14:tracePt t="102255" x="1339850" y="2419350"/>
          <p14:tracePt t="102261" x="1333500" y="2419350"/>
          <p14:tracePt t="102419" x="1339850" y="2419350"/>
          <p14:tracePt t="102438" x="1358900" y="2413000"/>
          <p14:tracePt t="102455" x="1384300" y="2406650"/>
          <p14:tracePt t="102472" x="1422400" y="2406650"/>
          <p14:tracePt t="102488" x="1454150" y="2406650"/>
          <p14:tracePt t="102509" x="1524000" y="2406650"/>
          <p14:tracePt t="102523" x="1549400" y="2406650"/>
          <p14:tracePt t="102538" x="1593850" y="2406650"/>
          <p14:tracePt t="102557" x="1651000" y="2393950"/>
          <p14:tracePt t="102573" x="1689100" y="2393950"/>
          <p14:tracePt t="102588" x="1733550" y="2387600"/>
          <p14:tracePt t="102605" x="1784350" y="2387600"/>
          <p14:tracePt t="102624" x="1847850" y="2381250"/>
          <p14:tracePt t="102640" x="1879600" y="2368550"/>
          <p14:tracePt t="102655" x="1968500" y="2368550"/>
          <p14:tracePt t="102672" x="2057400" y="2368550"/>
          <p14:tracePt t="102688" x="2152650" y="2368550"/>
          <p14:tracePt t="102705" x="2241550" y="2374900"/>
          <p14:tracePt t="102722" x="2349500" y="2400300"/>
          <p14:tracePt t="102738" x="2451100" y="2400300"/>
          <p14:tracePt t="102746" x="2501900" y="2406650"/>
          <p14:tracePt t="102756" x="2578100" y="2406650"/>
          <p14:tracePt t="102771" x="2622550" y="2406650"/>
          <p14:tracePt t="102792" x="2686050" y="2406650"/>
          <p14:tracePt t="102805" x="2749550" y="2406650"/>
          <p14:tracePt t="102827" x="2825750" y="2419350"/>
          <p14:tracePt t="102838" x="2908300" y="2419350"/>
          <p14:tracePt t="102856" x="2990850" y="2419350"/>
          <p14:tracePt t="102871" x="3086100" y="2419350"/>
          <p14:tracePt t="102890" x="3194050" y="2406650"/>
          <p14:tracePt t="102905" x="3302000" y="2419350"/>
          <p14:tracePt t="102922" x="3390900" y="2432050"/>
          <p14:tracePt t="102939" x="3486150" y="2432050"/>
          <p14:tracePt t="102942" x="3511550" y="2425700"/>
          <p14:tracePt t="102956" x="3536950" y="2438400"/>
          <p14:tracePt t="102972" x="3625850" y="2438400"/>
          <p14:tracePt t="102981" x="3638550" y="2438400"/>
          <p14:tracePt t="102992" x="3644900" y="2438400"/>
          <p14:tracePt t="103005" x="3657600" y="2438400"/>
          <p14:tracePt t="103013" x="3663950" y="2438400"/>
          <p14:tracePt t="103024" x="3670300" y="2438400"/>
          <p14:tracePt t="103038" x="3702050" y="2438400"/>
          <p14:tracePt t="103055" x="3746500" y="2438400"/>
          <p14:tracePt t="103073" x="3778250" y="2425700"/>
          <p14:tracePt t="103090" x="3790950" y="2425700"/>
          <p14:tracePt t="103105" x="3797300" y="2419350"/>
          <p14:tracePt t="103155" x="3797300" y="2400300"/>
          <p14:tracePt t="103171" x="3822700" y="2362200"/>
          <p14:tracePt t="103189" x="3879850" y="2343150"/>
          <p14:tracePt t="103208" x="3911600" y="2311400"/>
          <p14:tracePt t="103221" x="3930650" y="2279650"/>
          <p14:tracePt t="103238" x="3937000" y="2266950"/>
          <p14:tracePt t="103374" x="3924300" y="2279650"/>
          <p14:tracePt t="103380" x="3911600" y="2305050"/>
          <p14:tracePt t="103395" x="3898900" y="2305050"/>
          <p14:tracePt t="103405" x="3867150" y="2305050"/>
          <p14:tracePt t="103421" x="3790950" y="2305050"/>
          <p14:tracePt t="103438" x="3689350" y="2336800"/>
          <p14:tracePt t="103455" x="3587750" y="2324100"/>
          <p14:tracePt t="103472" x="3505200" y="2330450"/>
          <p14:tracePt t="103488" x="3422650" y="2336800"/>
          <p14:tracePt t="103506" x="3321050" y="2349500"/>
          <p14:tracePt t="103512" x="3251200" y="2355850"/>
          <p14:tracePt t="103522" x="3162300" y="2368550"/>
          <p14:tracePt t="103540" x="2870200" y="2425700"/>
          <p14:tracePt t="103556" x="2673350" y="2444750"/>
          <p14:tracePt t="103574" x="2495550" y="2451100"/>
          <p14:tracePt t="103588" x="2317750" y="2438400"/>
          <p14:tracePt t="103608" x="2146300" y="2419350"/>
          <p14:tracePt t="103622" x="2019300" y="2419350"/>
          <p14:tracePt t="103640" x="1917700" y="2406650"/>
          <p14:tracePt t="103655" x="1835150" y="2406650"/>
          <p14:tracePt t="103672" x="1803400" y="2400300"/>
          <p14:tracePt t="103705" x="1803400" y="2393950"/>
          <p14:tracePt t="103755" x="1746250" y="2393950"/>
          <p14:tracePt t="103772" x="1587500" y="2425700"/>
          <p14:tracePt t="103789" x="1555750" y="2438400"/>
          <p14:tracePt t="103805" x="1549400" y="2432050"/>
          <p14:tracePt t="104432" x="1549400" y="2438400"/>
          <p14:tracePt t="104453" x="1549400" y="2444750"/>
          <p14:tracePt t="104860" x="1536700" y="2444750"/>
          <p14:tracePt t="104869" x="1517650" y="2444750"/>
          <p14:tracePt t="104892" x="1492250" y="2444750"/>
          <p14:tracePt t="104905" x="1479550" y="2444750"/>
          <p14:tracePt t="104922" x="1473200" y="2444750"/>
          <p14:tracePt t="104939" x="1466850" y="2444750"/>
          <p14:tracePt t="105468" x="1485900" y="2444750"/>
          <p14:tracePt t="105488" x="1530350" y="2444750"/>
          <p14:tracePt t="105505" x="1587500" y="2444750"/>
          <p14:tracePt t="105524" x="1689100" y="2438400"/>
          <p14:tracePt t="105538" x="1720850" y="2438400"/>
          <p14:tracePt t="105558" x="1797050" y="2438400"/>
          <p14:tracePt t="105574" x="1835150" y="2438400"/>
          <p14:tracePt t="105588" x="1854200" y="2438400"/>
          <p14:tracePt t="105604" x="1860550" y="2438400"/>
          <p14:tracePt t="105622" x="1879600" y="2432050"/>
          <p14:tracePt t="105638" x="1930400" y="2432050"/>
          <p14:tracePt t="105655" x="2000250" y="2432050"/>
          <p14:tracePt t="105672" x="2070100" y="2419350"/>
          <p14:tracePt t="105688" x="2165350" y="2413000"/>
          <p14:tracePt t="105705" x="2241550" y="2406650"/>
          <p14:tracePt t="105707" x="2273300" y="2400300"/>
          <p14:tracePt t="105722" x="2305050" y="2400300"/>
          <p14:tracePt t="105738" x="2368550" y="2393950"/>
          <p14:tracePt t="105755" x="2413000" y="2400300"/>
          <p14:tracePt t="105761" x="2425700" y="2400300"/>
          <p14:tracePt t="105771" x="2451100" y="2400300"/>
          <p14:tracePt t="105791" x="2495550" y="2400300"/>
          <p14:tracePt t="105805" x="2540000" y="2400300"/>
          <p14:tracePt t="105824" x="2584450" y="2400300"/>
          <p14:tracePt t="105838" x="2616200" y="2400300"/>
          <p14:tracePt t="105857" x="2667000" y="2400300"/>
          <p14:tracePt t="105872" x="2724150" y="2406650"/>
          <p14:tracePt t="105891" x="2787650" y="2406650"/>
          <p14:tracePt t="105905" x="2832100" y="2413000"/>
          <p14:tracePt t="105922" x="2889250" y="2413000"/>
          <p14:tracePt t="105938" x="2933700" y="2419350"/>
          <p14:tracePt t="105942" x="2952750" y="2419350"/>
          <p14:tracePt t="105955" x="2978150" y="2419350"/>
          <p14:tracePt t="105972" x="3048000" y="2425700"/>
          <p14:tracePt t="105989" x="3092450" y="2432050"/>
          <p14:tracePt t="106009" x="3136900" y="2438400"/>
          <p14:tracePt t="106024" x="3175000" y="2438400"/>
          <p14:tracePt t="106039" x="3206750" y="2444750"/>
          <p14:tracePt t="106055" x="3257550" y="2444750"/>
          <p14:tracePt t="106073" x="3321050" y="2451100"/>
          <p14:tracePt t="106088" x="3378200" y="2457450"/>
          <p14:tracePt t="106092" x="3422650" y="2457450"/>
          <p14:tracePt t="106105" x="3467100" y="2457450"/>
          <p14:tracePt t="106121" x="3549650" y="2457450"/>
          <p14:tracePt t="106140" x="3651250" y="2457450"/>
          <p14:tracePt t="106156" x="3670300" y="2457450"/>
          <p14:tracePt t="106172" x="3708400" y="2457450"/>
          <p14:tracePt t="106188" x="3714750" y="2457450"/>
          <p14:tracePt t="106222" x="3721100" y="2457450"/>
          <p14:tracePt t="106238" x="3740150" y="2457450"/>
          <p14:tracePt t="106255" x="3752850" y="2457450"/>
          <p14:tracePt t="106468" x="3765550" y="2457450"/>
          <p14:tracePt t="106495" x="3771900" y="2457450"/>
          <p14:tracePt t="106727" x="3765550" y="2457450"/>
          <p14:tracePt t="106767" x="3778250" y="2457450"/>
          <p14:tracePt t="106774" x="3803650" y="2457450"/>
          <p14:tracePt t="106780" x="3835400" y="2457450"/>
          <p14:tracePt t="106788" x="3867150" y="2457450"/>
          <p14:tracePt t="106809" x="3930650" y="2451100"/>
          <p14:tracePt t="106823" x="4006850" y="2451100"/>
          <p14:tracePt t="106838" x="4025900" y="2444750"/>
          <p14:tracePt t="106855" x="4032250" y="2444750"/>
          <p14:tracePt t="106871" x="4038600" y="2444750"/>
          <p14:tracePt t="107054" x="4044950" y="2444750"/>
          <p14:tracePt t="107060" x="4051300" y="2444750"/>
          <p14:tracePt t="107074" x="4064000" y="2444750"/>
          <p14:tracePt t="107285" x="4064000" y="2438400"/>
          <p14:tracePt t="108580" x="4044950" y="2438400"/>
          <p14:tracePt t="108589" x="4032250" y="2438400"/>
          <p14:tracePt t="108596" x="4019550" y="2438400"/>
          <p14:tracePt t="108605" x="3994150" y="2432050"/>
          <p14:tracePt t="108622" x="3917950" y="2374900"/>
          <p14:tracePt t="108639" x="3822700" y="2317750"/>
          <p14:tracePt t="108655" x="3740150" y="2241550"/>
          <p14:tracePt t="108672" x="3670300" y="2152650"/>
          <p14:tracePt t="108688" x="3632200" y="2038350"/>
          <p14:tracePt t="108705" x="3594100" y="1949450"/>
          <p14:tracePt t="108722" x="3594100" y="1930400"/>
          <p14:tracePt t="108956" x="3587750" y="1930400"/>
          <p14:tracePt t="108980" x="3587750" y="1917700"/>
          <p14:tracePt t="108990" x="3594100" y="1873250"/>
          <p14:tracePt t="108995" x="3606800" y="1822450"/>
          <p14:tracePt t="109005" x="3606800" y="1765300"/>
          <p14:tracePt t="109026" x="3606800" y="1670050"/>
          <p14:tracePt t="109039" x="3600450" y="1600200"/>
          <p14:tracePt t="109044" x="3587750" y="1568450"/>
          <p14:tracePt t="109055" x="3575050" y="1536700"/>
          <p14:tracePt t="109074" x="3549650" y="1473200"/>
          <p14:tracePt t="109088" x="3530600" y="1365250"/>
          <p14:tracePt t="109105" x="3524250" y="1282700"/>
          <p14:tracePt t="109122" x="3517900" y="1250950"/>
          <p14:tracePt t="109333" x="3517900" y="1289050"/>
          <p14:tracePt t="109340" x="3505200" y="1365250"/>
          <p14:tracePt t="109355" x="3492500" y="1435100"/>
          <p14:tracePt t="109371" x="3467100" y="1536700"/>
          <p14:tracePt t="109389" x="3467100" y="1543050"/>
          <p14:tracePt t="109422" x="3460750" y="1543050"/>
          <p14:tracePt t="109438" x="3460750" y="1517650"/>
          <p14:tracePt t="109458" x="3460750" y="1473200"/>
          <p14:tracePt t="109462" x="3460750" y="1460500"/>
          <p14:tracePt t="109472" x="3460750" y="1447800"/>
          <p14:tracePt t="109488" x="3498850" y="1422400"/>
          <p14:tracePt t="109506" x="3549650" y="1384300"/>
          <p14:tracePt t="109518" x="3619500" y="1352550"/>
          <p14:tracePt t="109527" x="3651250" y="1346200"/>
          <p14:tracePt t="109541" x="3689350" y="1327150"/>
          <p14:tracePt t="109613" x="3689350" y="1333500"/>
          <p14:tracePt t="109621" x="3689350" y="1365250"/>
          <p14:tracePt t="109640" x="3689350" y="1422400"/>
          <p14:tracePt t="109655" x="3695700" y="1473200"/>
          <p14:tracePt t="109672" x="3695700" y="1517650"/>
          <p14:tracePt t="109688" x="3695700" y="1562100"/>
          <p14:tracePt t="109708" x="3702050" y="1600200"/>
          <p14:tracePt t="109710" x="3708400" y="1638300"/>
          <p14:tracePt t="109722" x="3721100" y="1670050"/>
          <p14:tracePt t="109738" x="3740150" y="1739900"/>
          <p14:tracePt t="109755" x="3733800" y="1803400"/>
          <p14:tracePt t="109763" x="3727450" y="1841500"/>
          <p14:tracePt t="109770" x="3708400" y="1873250"/>
          <p14:tracePt t="109774" x="3689350" y="1885950"/>
          <p14:tracePt t="109788" x="3644900" y="1905000"/>
          <p14:tracePt t="109805" x="3606800" y="1924050"/>
          <p14:tracePt t="109824" x="3568700" y="1936750"/>
          <p14:tracePt t="109839" x="3524250" y="1936750"/>
          <p14:tracePt t="109855" x="3492500" y="1936750"/>
          <p14:tracePt t="109871" x="3422650" y="1898650"/>
          <p14:tracePt t="109890" x="3352800" y="1835150"/>
          <p14:tracePt t="109905" x="3302000" y="1771650"/>
          <p14:tracePt t="109922" x="3282950" y="1695450"/>
          <p14:tracePt t="109940" x="3263900" y="1555750"/>
          <p14:tracePt t="109955" x="3263900" y="1517650"/>
          <p14:tracePt t="109972" x="3314700" y="1422400"/>
          <p14:tracePt t="109989" x="3390900" y="1384300"/>
          <p14:tracePt t="110005" x="3460750" y="1346200"/>
          <p14:tracePt t="110023" x="3536950" y="1314450"/>
          <p14:tracePt t="110039" x="3619500" y="1314450"/>
          <p14:tracePt t="110057" x="3683000" y="1308100"/>
          <p14:tracePt t="110074" x="3752850" y="1346200"/>
          <p14:tracePt t="110089" x="3816350" y="1416050"/>
          <p14:tracePt t="110106" x="3873500" y="1517650"/>
          <p14:tracePt t="110122" x="3898900" y="1631950"/>
          <p14:tracePt t="110125" x="3873500" y="1695450"/>
          <p14:tracePt t="110140" x="3841750" y="1797050"/>
          <p14:tracePt t="110155" x="3822700" y="1835150"/>
          <p14:tracePt t="110172" x="3752850" y="1924050"/>
          <p14:tracePt t="110188" x="3695700" y="1955800"/>
          <p14:tracePt t="110207" x="3651250" y="1974850"/>
          <p14:tracePt t="110222" x="3613150" y="1987550"/>
          <p14:tracePt t="110239" x="3587750" y="2000250"/>
          <p14:tracePt t="110255" x="3562350" y="2063750"/>
          <p14:tracePt t="110271" x="3524250" y="2146300"/>
          <p14:tracePt t="110291" x="3511550" y="2209800"/>
          <p14:tracePt t="110305" x="3511550" y="2222500"/>
          <p14:tracePt t="110356" x="3492500" y="2247900"/>
          <p14:tracePt t="110372" x="3454400" y="2292350"/>
          <p14:tracePt t="110390" x="3416300" y="2324100"/>
          <p14:tracePt t="110405" x="3384550" y="2355850"/>
          <p14:tracePt t="110422" x="3352800" y="2368550"/>
          <p14:tracePt t="110439" x="3302000" y="2368550"/>
          <p14:tracePt t="110455" x="3244850" y="2381250"/>
          <p14:tracePt t="110472" x="3168650" y="2381250"/>
          <p14:tracePt t="110488" x="3060700" y="2387600"/>
          <p14:tracePt t="110492" x="2984500" y="2381250"/>
          <p14:tracePt t="110505" x="2889250" y="2374900"/>
          <p14:tracePt t="110524" x="2667000" y="2374900"/>
          <p14:tracePt t="110538" x="2438400" y="2374900"/>
          <p14:tracePt t="110557" x="2159000" y="2374900"/>
          <p14:tracePt t="110574" x="2025650" y="2362200"/>
          <p14:tracePt t="110589" x="1936750" y="2362200"/>
          <p14:tracePt t="110605" x="1866900" y="2355850"/>
          <p14:tracePt t="110622" x="1835150" y="2349500"/>
          <p14:tracePt t="110640" x="1822450" y="2343150"/>
          <p14:tracePt t="110655" x="1816100" y="2343150"/>
          <p14:tracePt t="110688" x="1809750" y="2343150"/>
          <p14:tracePt t="110705" x="1771650" y="2343150"/>
          <p14:tracePt t="110709" x="1746250" y="2330450"/>
          <p14:tracePt t="110722" x="1714500" y="2324100"/>
          <p14:tracePt t="110738" x="1651000" y="2305050"/>
          <p14:tracePt t="110755" x="1600200" y="2292350"/>
          <p14:tracePt t="110772" x="1549400" y="2286000"/>
          <p14:tracePt t="110974" x="1562100" y="2286000"/>
          <p14:tracePt t="110980" x="1574800" y="2286000"/>
          <p14:tracePt t="110994" x="1593850" y="2286000"/>
          <p14:tracePt t="111006" x="1657350" y="2286000"/>
          <p14:tracePt t="111022" x="1733550" y="2286000"/>
          <p14:tracePt t="111041" x="1809750" y="2286000"/>
          <p14:tracePt t="111055" x="1905000" y="2286000"/>
          <p14:tracePt t="111074" x="2000250" y="2286000"/>
          <p14:tracePt t="111080" x="2051050" y="2292350"/>
          <p14:tracePt t="111088" x="2095500" y="2311400"/>
          <p14:tracePt t="111105" x="2190750" y="2324100"/>
          <p14:tracePt t="111122" x="2279650" y="2324100"/>
          <p14:tracePt t="111125" x="2317750" y="2324100"/>
          <p14:tracePt t="111141" x="2355850" y="2324100"/>
          <p14:tracePt t="111155" x="2451100" y="2317750"/>
          <p14:tracePt t="111172" x="2578100" y="2362200"/>
          <p14:tracePt t="111188" x="2673350" y="2387600"/>
          <p14:tracePt t="111205" x="2774950" y="2393950"/>
          <p14:tracePt t="111222" x="2882900" y="2393950"/>
          <p14:tracePt t="111239" x="2971800" y="2393950"/>
          <p14:tracePt t="111255" x="3041650" y="2393950"/>
          <p14:tracePt t="111276" x="3105150" y="2393950"/>
          <p14:tracePt t="111288" x="3149600" y="2393950"/>
          <p14:tracePt t="111305" x="3194050" y="2393950"/>
          <p14:tracePt t="111325" x="3263900" y="2393950"/>
          <p14:tracePt t="111338" x="3289300" y="2393950"/>
          <p14:tracePt t="111358" x="3378200" y="2393950"/>
          <p14:tracePt t="111372" x="3435350" y="2393950"/>
          <p14:tracePt t="111390" x="3511550" y="2393950"/>
          <p14:tracePt t="111405" x="3594100" y="2393950"/>
          <p14:tracePt t="111422" x="3657600" y="2381250"/>
          <p14:tracePt t="111439" x="3708400" y="2381250"/>
          <p14:tracePt t="111455" x="3746500" y="2381250"/>
          <p14:tracePt t="111472" x="3759200" y="2374900"/>
          <p14:tracePt t="111488" x="3765550" y="2374900"/>
          <p14:tracePt t="111492" x="3771900" y="2374900"/>
          <p14:tracePt t="111506" x="3778250" y="2374900"/>
          <p14:tracePt t="111514" x="3784600" y="2374900"/>
          <p14:tracePt t="112876" x="3810000" y="2374900"/>
          <p14:tracePt t="112889" x="3835400" y="2374900"/>
          <p14:tracePt t="112895" x="3879850" y="2374900"/>
          <p14:tracePt t="112905" x="3924300" y="2374900"/>
          <p14:tracePt t="112922" x="4006850" y="2381250"/>
          <p14:tracePt t="112939" x="4102100" y="2374900"/>
          <p14:tracePt t="112942" x="4146550" y="2374900"/>
          <p14:tracePt t="112955" x="4184650" y="2374900"/>
          <p14:tracePt t="112972" x="4241800" y="2368550"/>
          <p14:tracePt t="112989" x="4286250" y="2368550"/>
          <p14:tracePt t="113005" x="4311650" y="2368550"/>
          <p14:tracePt t="113021" x="4349750" y="2368550"/>
          <p14:tracePt t="113038" x="4362450" y="2368550"/>
          <p14:tracePt t="113124" x="4368800" y="2368550"/>
          <p14:tracePt t="113137" x="4381500" y="2368550"/>
          <p14:tracePt t="113144" x="4400550" y="2368550"/>
          <p14:tracePt t="113155" x="4425950" y="2368550"/>
          <p14:tracePt t="113172" x="4508500" y="2368550"/>
          <p14:tracePt t="113188" x="4565650" y="2368550"/>
          <p14:tracePt t="113206" x="4584700" y="2368550"/>
          <p14:tracePt t="113222" x="4591050" y="2362200"/>
          <p14:tracePt t="113364" x="4591050" y="2368550"/>
          <p14:tracePt t="113373" x="4591050" y="2374900"/>
          <p14:tracePt t="113390" x="4572000" y="2381250"/>
          <p14:tracePt t="113405" x="4546600" y="2387600"/>
          <p14:tracePt t="113422" x="4514850" y="2387600"/>
          <p14:tracePt t="113438" x="4470400" y="2406650"/>
          <p14:tracePt t="113455" x="4425950" y="2432050"/>
          <p14:tracePt t="113472" x="4362450" y="2438400"/>
          <p14:tracePt t="113488" x="4292600" y="2438400"/>
          <p14:tracePt t="113505" x="4229100" y="2432050"/>
          <p14:tracePt t="113526" x="4127500" y="2419350"/>
          <p14:tracePt t="113538" x="4108450" y="2413000"/>
          <p14:tracePt t="113555" x="4083050" y="2400300"/>
          <p14:tracePt t="113588" x="4083050" y="2393950"/>
          <p14:tracePt t="113908" x="4102100" y="2387600"/>
          <p14:tracePt t="113918" x="4121150" y="2381250"/>
          <p14:tracePt t="113923" x="4133850" y="2374900"/>
          <p14:tracePt t="113939" x="4146550" y="2374900"/>
          <p14:tracePt t="113955" x="4165600" y="2374900"/>
          <p14:tracePt t="113957" x="4178300" y="2374900"/>
          <p14:tracePt t="113972" x="4216400" y="2374900"/>
          <p14:tracePt t="113989" x="4254500" y="2374900"/>
          <p14:tracePt t="114008" x="4273550" y="2374900"/>
          <p14:tracePt t="114393" x="4273550" y="2387600"/>
          <p14:tracePt t="114397" x="4273550" y="2419350"/>
          <p14:tracePt t="114405" x="4273550" y="2444750"/>
          <p14:tracePt t="114422" x="4273550" y="2489200"/>
          <p14:tracePt t="114439" x="4273550" y="2501900"/>
          <p14:tracePt t="114513" x="4286250" y="2501900"/>
          <p14:tracePt t="114519" x="4298950" y="2501900"/>
          <p14:tracePt t="114526" x="4311650" y="2501900"/>
          <p14:tracePt t="114539" x="4324350" y="2495550"/>
          <p14:tracePt t="114559" x="4368800" y="2489200"/>
          <p14:tracePt t="114575" x="4400550" y="2476500"/>
          <p14:tracePt t="114588" x="4451350" y="2463800"/>
          <p14:tracePt t="114605" x="4502150" y="2457450"/>
          <p14:tracePt t="114622" x="4546600" y="2451100"/>
          <p14:tracePt t="114640" x="4565650" y="2451100"/>
          <p14:tracePt t="114655" x="4572000" y="2451100"/>
          <p14:tracePt t="114828" x="4565650" y="2451100"/>
          <p14:tracePt t="114838" x="4559300" y="2451100"/>
          <p14:tracePt t="114855" x="4546600" y="2451100"/>
          <p14:tracePt t="114872" x="4540250" y="2457450"/>
          <p14:tracePt t="114892" x="4514850" y="2463800"/>
          <p14:tracePt t="114898" x="4495800" y="2463800"/>
          <p14:tracePt t="114900" x="4470400" y="2463800"/>
          <p14:tracePt t="114907" x="4451350" y="2463800"/>
          <p14:tracePt t="114922" x="4419600" y="2463800"/>
          <p14:tracePt t="114938" x="4381500" y="2463800"/>
          <p14:tracePt t="114956" x="4349750" y="2463800"/>
          <p14:tracePt t="114957" x="4330700" y="2463800"/>
          <p14:tracePt t="114980" x="4292600" y="2457450"/>
          <p14:tracePt t="114988" x="4279900" y="2444750"/>
          <p14:tracePt t="115005" x="4254500" y="2406650"/>
          <p14:tracePt t="115016" x="4241800" y="2381250"/>
          <p14:tracePt t="115023" x="4235450" y="2349500"/>
          <p14:tracePt t="115039" x="4216400" y="2305050"/>
          <p14:tracePt t="115055" x="4191000" y="2235200"/>
          <p14:tracePt t="115073" x="4184650" y="2165350"/>
          <p14:tracePt t="115088" x="4184650" y="2089150"/>
          <p14:tracePt t="115105" x="4178300" y="2006600"/>
          <p14:tracePt t="115122" x="4197350" y="1917700"/>
          <p14:tracePt t="115140" x="4229100" y="1860550"/>
          <p14:tracePt t="115145" x="4235450" y="1841500"/>
          <p14:tracePt t="115155" x="4241800" y="1828800"/>
          <p14:tracePt t="115172" x="4248150" y="1822450"/>
          <p14:tracePt t="115231" x="4248150" y="1835150"/>
          <p14:tracePt t="115238" x="4248150" y="1847850"/>
          <p14:tracePt t="115255" x="4260850" y="1854200"/>
          <p14:tracePt t="115272" x="4267200" y="1860550"/>
          <p14:tracePt t="115429" x="4267200" y="1854200"/>
          <p14:tracePt t="115436" x="4273550" y="1847850"/>
          <p14:tracePt t="115449" x="4273550" y="1835150"/>
          <p14:tracePt t="115456" x="4273550" y="1828800"/>
          <p14:tracePt t="115473" x="4292600" y="1816100"/>
          <p14:tracePt t="115488" x="4305300" y="1784350"/>
          <p14:tracePt t="115494" x="4311650" y="1771650"/>
          <p14:tracePt t="115505" x="4311650" y="1752600"/>
          <p14:tracePt t="115522" x="4330700" y="1733550"/>
          <p14:tracePt t="115541" x="4343400" y="1714500"/>
          <p14:tracePt t="115579" x="4343400" y="1720850"/>
          <p14:tracePt t="115588" x="4343400" y="1746250"/>
          <p14:tracePt t="115606" x="4343400" y="1809750"/>
          <p14:tracePt t="115622" x="4343400" y="1847850"/>
          <p14:tracePt t="115640" x="4343400" y="1873250"/>
          <p14:tracePt t="115655" x="4343400" y="1905000"/>
          <p14:tracePt t="115672" x="4349750" y="1943100"/>
          <p14:tracePt t="115688" x="4349750" y="1955800"/>
          <p14:tracePt t="115768" x="4349750" y="1930400"/>
          <p14:tracePt t="115775" x="4343400" y="1892300"/>
          <p14:tracePt t="115788" x="4324350" y="1847850"/>
          <p14:tracePt t="115805" x="4298950" y="1816100"/>
          <p14:tracePt t="115824" x="4298950" y="1809750"/>
          <p14:tracePt t="115838" x="4298950" y="1803400"/>
          <p14:tracePt t="115894" x="4298950" y="1816100"/>
          <p14:tracePt t="115905" x="4298950" y="1847850"/>
          <p14:tracePt t="115922" x="4298950" y="1911350"/>
          <p14:tracePt t="115938" x="4330700" y="1962150"/>
          <p14:tracePt t="115955" x="4343400" y="1968500"/>
          <p14:tracePt t="116014" x="4343400" y="1955800"/>
          <p14:tracePt t="116022" x="4343400" y="1943100"/>
          <p14:tracePt t="116038" x="4343400" y="1898650"/>
          <p14:tracePt t="116057" x="4343400" y="1854200"/>
          <p14:tracePt t="116074" x="4349750" y="1835150"/>
          <p14:tracePt t="116091" x="4349750" y="1828800"/>
          <p14:tracePt t="116122" x="4362450" y="1847850"/>
          <p14:tracePt t="116141" x="4413250" y="2038350"/>
          <p14:tracePt t="116156" x="4413250" y="2101850"/>
          <p14:tracePt t="116172" x="4413250" y="2260600"/>
          <p14:tracePt t="116188" x="4413250" y="2298700"/>
          <p14:tracePt t="116207" x="4406900" y="2330450"/>
          <p14:tracePt t="116222" x="4356100" y="2368550"/>
          <p14:tracePt t="116238" x="4311650" y="2400300"/>
          <p14:tracePt t="116255" x="4292600" y="2413000"/>
          <p14:tracePt t="116293" x="4305300" y="2413000"/>
          <p14:tracePt t="116305" x="4324350" y="2413000"/>
          <p14:tracePt t="116324" x="4362450" y="2419350"/>
          <p14:tracePt t="116338" x="4413250" y="2419350"/>
          <p14:tracePt t="116355" x="4508500" y="2425700"/>
          <p14:tracePt t="116361" x="4559300" y="2425700"/>
          <p14:tracePt t="116372" x="4699000" y="2438400"/>
          <p14:tracePt t="116391" x="4857750" y="2444750"/>
          <p14:tracePt t="116405" x="5029200" y="2444750"/>
          <p14:tracePt t="116422" x="5213350" y="2444750"/>
          <p14:tracePt t="116438" x="5397500" y="2444750"/>
          <p14:tracePt t="116455" x="5568950" y="2444750"/>
          <p14:tracePt t="116472" x="5727700" y="2444750"/>
          <p14:tracePt t="116488" x="5835650" y="2444750"/>
          <p14:tracePt t="116505" x="5911850" y="2444750"/>
          <p14:tracePt t="116514" x="5924550" y="2444750"/>
          <p14:tracePt t="116620" x="5930900" y="2444750"/>
          <p14:tracePt t="116641" x="5956300" y="2444750"/>
          <p14:tracePt t="116657" x="6007100" y="2444750"/>
          <p14:tracePt t="116672" x="6057900" y="2444750"/>
          <p14:tracePt t="116688" x="6108700" y="2444750"/>
          <p14:tracePt t="116705" x="6146800" y="2444750"/>
          <p14:tracePt t="116722" x="6210300" y="2444750"/>
          <p14:tracePt t="116739" x="6286500" y="2438400"/>
          <p14:tracePt t="116742" x="6324600" y="2438400"/>
          <p14:tracePt t="116755" x="6369050" y="2438400"/>
          <p14:tracePt t="116771" x="6508750" y="2438400"/>
          <p14:tracePt t="116788" x="6572250" y="2438400"/>
          <p14:tracePt t="116807" x="6584950" y="2438400"/>
          <p14:tracePt t="116825" x="6540500" y="2432050"/>
          <p14:tracePt t="116836" x="6394450" y="2425700"/>
          <p14:tracePt t="116855" x="6153150" y="2425700"/>
          <p14:tracePt t="116872" x="5835650" y="2470150"/>
          <p14:tracePt t="116891" x="5429250" y="2533650"/>
          <p14:tracePt t="116905" x="5016500" y="2603500"/>
          <p14:tracePt t="116922" x="4610100" y="2654300"/>
          <p14:tracePt t="116938" x="4203700" y="2660650"/>
          <p14:tracePt t="116957" x="3784600" y="2667000"/>
          <p14:tracePt t="116971" x="3600450" y="2673350"/>
          <p14:tracePt t="116980" x="3536950" y="2692400"/>
          <p14:tracePt t="116989" x="3479800" y="2698750"/>
          <p14:tracePt t="117005" x="3390900" y="2717800"/>
          <p14:tracePt t="117022" x="3327400" y="2717800"/>
          <p14:tracePt t="117042" x="3308350" y="2717800"/>
          <p14:tracePt t="117055" x="3302000" y="2717800"/>
          <p14:tracePt t="117088" x="3302000" y="2698750"/>
          <p14:tracePt t="117108" x="3302000" y="2616200"/>
          <p14:tracePt t="117124" x="3302000" y="2552700"/>
          <p14:tracePt t="117140" x="3302000" y="2489200"/>
          <p14:tracePt t="117156" x="3302000" y="2425700"/>
          <p14:tracePt t="117172" x="3352800" y="2336800"/>
          <p14:tracePt t="117188" x="3397250" y="2305050"/>
          <p14:tracePt t="117205" x="3409950" y="2292350"/>
          <p14:tracePt t="117239" x="3409950" y="2305050"/>
          <p14:tracePt t="117256" x="3390900" y="2419350"/>
          <p14:tracePt t="117274" x="3340100" y="2559050"/>
          <p14:tracePt t="117289" x="3289300" y="2667000"/>
          <p14:tracePt t="117295" x="3270250" y="2692400"/>
          <p14:tracePt t="117309" x="3263900" y="2705100"/>
          <p14:tracePt t="117358" x="3282950" y="2660650"/>
          <p14:tracePt t="117372" x="3346450" y="2559050"/>
          <p14:tracePt t="117388" x="3397250" y="2451100"/>
          <p14:tracePt t="117406" x="3454400" y="2362200"/>
          <p14:tracePt t="117422" x="3505200" y="2324100"/>
          <p14:tracePt t="117438" x="3530600" y="2324100"/>
          <p14:tracePt t="117455" x="3530600" y="2317750"/>
          <p14:tracePt t="117460" x="3530600" y="2324100"/>
          <p14:tracePt t="117472" x="3530600" y="2343150"/>
          <p14:tracePt t="117489" x="3505200" y="2406650"/>
          <p14:tracePt t="117505" x="3429000" y="2476500"/>
          <p14:tracePt t="117521" x="3352800" y="2552700"/>
          <p14:tracePt t="117524" x="3321050" y="2571750"/>
          <p14:tracePt t="117538" x="3295650" y="2597150"/>
          <p14:tracePt t="117543" x="3276600" y="2609850"/>
          <p14:tracePt t="117560" x="3257550" y="2622550"/>
          <p14:tracePt t="117605" x="3321050" y="2603500"/>
          <p14:tracePt t="117622" x="3397250" y="2533650"/>
          <p14:tracePt t="117642" x="3460750" y="2457450"/>
          <p14:tracePt t="117644" x="3486150" y="2444750"/>
          <p14:tracePt t="117655" x="3498850" y="2432050"/>
          <p14:tracePt t="117672" x="3511550" y="2425700"/>
          <p14:tracePt t="117705" x="3479800" y="2451100"/>
          <p14:tracePt t="117722" x="3422650" y="2527300"/>
          <p14:tracePt t="117738" x="3333750" y="2628900"/>
          <p14:tracePt t="117743" x="3295650" y="2667000"/>
          <p14:tracePt t="117755" x="3251200" y="2698750"/>
          <p14:tracePt t="117772" x="3200400" y="2724150"/>
          <p14:tracePt t="117805" x="3206750" y="2724150"/>
          <p14:tracePt t="117825" x="3238500" y="2654300"/>
          <p14:tracePt t="117838" x="3314700" y="2571750"/>
          <p14:tracePt t="117855" x="3371850" y="2482850"/>
          <p14:tracePt t="117872" x="3435350" y="2451100"/>
          <p14:tracePt t="117890" x="3460750" y="2425700"/>
          <p14:tracePt t="117905" x="3467100" y="2419350"/>
          <p14:tracePt t="117921" x="3467100" y="2413000"/>
          <p14:tracePt t="117955" x="3460750" y="2413000"/>
          <p14:tracePt t="117972" x="3371850" y="2476500"/>
          <p14:tracePt t="117982" x="3346450" y="2508250"/>
          <p14:tracePt t="117988" x="3308350" y="2520950"/>
          <p14:tracePt t="118005" x="3289300" y="2527300"/>
          <p14:tracePt t="118039" x="3289300" y="2533650"/>
          <p14:tracePt t="118074" x="3314700" y="2508250"/>
          <p14:tracePt t="118078" x="3333750" y="2489200"/>
          <p14:tracePt t="118088" x="3359150" y="2476500"/>
          <p14:tracePt t="118106" x="3416300" y="2438400"/>
          <p14:tracePt t="118122" x="3479800" y="2349500"/>
          <p14:tracePt t="118138" x="3575050" y="2254250"/>
          <p14:tracePt t="118140" x="3619500" y="2209800"/>
          <p14:tracePt t="118155" x="3663950" y="2178050"/>
          <p14:tracePt t="118172" x="3759200" y="2120900"/>
          <p14:tracePt t="118188" x="3797300" y="2063750"/>
          <p14:tracePt t="118205" x="3829050" y="2006600"/>
          <p14:tracePt t="118222" x="3848100" y="1968500"/>
          <p14:tracePt t="118239" x="3854450" y="1962150"/>
          <p14:tracePt t="118272" x="3867150" y="1962150"/>
          <p14:tracePt t="118288" x="3873500" y="1962150"/>
          <p14:tracePt t="118307" x="3898900" y="1955800"/>
          <p14:tracePt t="118326" x="3975100" y="1936750"/>
          <p14:tracePt t="118338" x="4000500" y="1924050"/>
          <p14:tracePt t="118355" x="4032250" y="1911350"/>
          <p14:tracePt t="118356" x="4044950" y="1905000"/>
          <p14:tracePt t="118372" x="4051300" y="1905000"/>
          <p14:tracePt t="118430" x="4044950" y="1905000"/>
          <p14:tracePt t="118478" x="4032250" y="1905000"/>
          <p14:tracePt t="118484" x="4019550" y="1905000"/>
          <p14:tracePt t="118494" x="4006850" y="1905000"/>
          <p14:tracePt t="118507" x="3987800" y="1905000"/>
          <p14:tracePt t="118522" x="3962400" y="1892300"/>
          <p14:tracePt t="118541" x="3962400" y="1885950"/>
          <p14:tracePt t="118555" x="3962400" y="1866900"/>
          <p14:tracePt t="118575" x="3981450" y="1778000"/>
          <p14:tracePt t="118589" x="4000500" y="1739900"/>
          <p14:tracePt t="118608" x="4025900" y="1714500"/>
          <p14:tracePt t="118622" x="4089400" y="1701800"/>
          <p14:tracePt t="118640" x="4171950" y="1682750"/>
          <p14:tracePt t="118655" x="4248150" y="1682750"/>
          <p14:tracePt t="118672" x="4311650" y="1682750"/>
          <p14:tracePt t="118688" x="4381500" y="1714500"/>
          <p14:tracePt t="118705" x="4438650" y="1778000"/>
          <p14:tracePt t="118722" x="4464050" y="1847850"/>
          <p14:tracePt t="118738" x="4464050" y="1924050"/>
          <p14:tracePt t="118742" x="4451350" y="1962150"/>
          <p14:tracePt t="118755" x="4425950" y="1987550"/>
          <p14:tracePt t="118775" x="4298950" y="2038350"/>
          <p14:tracePt t="118788" x="4184650" y="2044700"/>
          <p14:tracePt t="118805" x="4095750" y="2057400"/>
          <p14:tracePt t="118824" x="4025900" y="2038350"/>
          <p14:tracePt t="118839" x="4013200" y="2006600"/>
          <p14:tracePt t="118855" x="4006850" y="1949450"/>
          <p14:tracePt t="118872" x="4019550" y="1879600"/>
          <p14:tracePt t="118891" x="4038600" y="1841500"/>
          <p14:tracePt t="118909" x="4095750" y="1816100"/>
          <p14:tracePt t="118922" x="4108450" y="1809750"/>
          <p14:tracePt t="118940" x="4171950" y="1797050"/>
          <p14:tracePt t="118956" x="4197350" y="1784350"/>
          <p14:tracePt t="118972" x="4210050" y="1784350"/>
          <p14:tracePt t="118996" x="4203700" y="1784350"/>
          <p14:tracePt t="119006" x="4191000" y="1797050"/>
          <p14:tracePt t="119025" x="4159250" y="1847850"/>
          <p14:tracePt t="119038" x="4140200" y="1866900"/>
          <p14:tracePt t="119824" x="4140200" y="1873250"/>
          <p14:tracePt t="119830" x="4133850" y="1879600"/>
          <p14:tracePt t="119838" x="4121150" y="1879600"/>
          <p14:tracePt t="119855" x="4108450" y="1885950"/>
          <p14:tracePt t="119891" x="4102100" y="1892300"/>
          <p14:tracePt t="119905" x="4083050" y="1898650"/>
          <p14:tracePt t="119922" x="4070350" y="1905000"/>
          <p14:tracePt t="120004" x="4064000" y="1905000"/>
          <p14:tracePt t="120016" x="4038600" y="1905000"/>
          <p14:tracePt t="120022" x="4013200" y="1905000"/>
          <p14:tracePt t="120041" x="3930650" y="1911350"/>
          <p14:tracePt t="120055" x="3879850" y="1930400"/>
          <p14:tracePt t="120073" x="3860800" y="1936750"/>
          <p14:tracePt t="120089" x="3816350" y="1955800"/>
          <p14:tracePt t="120108" x="3721100" y="1955800"/>
          <p14:tracePt t="120122" x="3689350" y="1955800"/>
          <p14:tracePt t="120140" x="3644900" y="1936750"/>
          <p14:tracePt t="120155" x="3638550" y="1936750"/>
          <p14:tracePt t="120172" x="3587750" y="1911350"/>
          <p14:tracePt t="120188" x="3556000" y="1885950"/>
          <p14:tracePt t="120206" x="3517900" y="1860550"/>
          <p14:tracePt t="120222" x="3492500" y="1847850"/>
          <p14:tracePt t="120238" x="3492500" y="1841500"/>
          <p14:tracePt t="120372" x="3498850" y="1841500"/>
          <p14:tracePt t="120382" x="3511550" y="1841500"/>
          <p14:tracePt t="120390" x="3524250" y="1841500"/>
          <p14:tracePt t="120405" x="3549650" y="1828800"/>
          <p14:tracePt t="120422" x="3549650" y="1822450"/>
          <p14:tracePt t="120438" x="3556000" y="1822450"/>
          <p14:tracePt t="120541" x="3556000" y="1790700"/>
          <p14:tracePt t="120549" x="3556000" y="1771650"/>
          <p14:tracePt t="120560" x="3556000" y="1739900"/>
          <p14:tracePt t="120573" x="3556000" y="1670050"/>
          <p14:tracePt t="120591" x="3543300" y="1587500"/>
          <p14:tracePt t="120605" x="3524250" y="1536700"/>
          <p14:tracePt t="120626" x="3517900" y="1536700"/>
          <p14:tracePt t="120836" x="3517900" y="1517650"/>
          <p14:tracePt t="120855" x="3492500" y="1466850"/>
          <p14:tracePt t="120872" x="3486150" y="1428750"/>
          <p14:tracePt t="120891" x="3479800" y="1365250"/>
          <p14:tracePt t="120905" x="3492500" y="1282700"/>
          <p14:tracePt t="120922" x="3530600" y="1174750"/>
          <p14:tracePt t="120938" x="3587750" y="1085850"/>
          <p14:tracePt t="120945" x="3619500" y="1066800"/>
          <p14:tracePt t="120951" x="3638550" y="1054100"/>
          <p14:tracePt t="120956" x="3651250" y="1047750"/>
          <p14:tracePt t="120972" x="3683000" y="1041400"/>
          <p14:tracePt t="120989" x="3714750" y="1041400"/>
          <p14:tracePt t="121005" x="3746500" y="1041400"/>
          <p14:tracePt t="121022" x="3790950" y="1035050"/>
          <p14:tracePt t="121038" x="3848100" y="1035050"/>
          <p14:tracePt t="121055" x="3924300" y="1035050"/>
          <p14:tracePt t="121073" x="4013200" y="1028700"/>
          <p14:tracePt t="121089" x="4114800" y="1035050"/>
          <p14:tracePt t="121092" x="4165600" y="1035050"/>
          <p14:tracePt t="121105" x="4191000" y="1028700"/>
          <p14:tracePt t="121122" x="4279900" y="1022350"/>
          <p14:tracePt t="121140" x="4311650" y="1009650"/>
          <p14:tracePt t="121212" x="4311650" y="1016000"/>
          <p14:tracePt t="121221" x="4318000" y="1066800"/>
          <p14:tracePt t="121230" x="4318000" y="1155700"/>
          <p14:tracePt t="121238" x="4324350" y="1244600"/>
          <p14:tracePt t="121255" x="4318000" y="1466850"/>
          <p14:tracePt t="121271" x="4298950" y="1663700"/>
          <p14:tracePt t="121289" x="4267200" y="1752600"/>
          <p14:tracePt t="121308" x="4254500" y="1765300"/>
          <p14:tracePt t="121324" x="4248150" y="1765300"/>
          <p14:tracePt t="121338" x="4235450" y="1765300"/>
          <p14:tracePt t="121355" x="4210050" y="1765300"/>
          <p14:tracePt t="121357" x="4165600" y="1758950"/>
          <p14:tracePt t="121372" x="4057650" y="1727200"/>
          <p14:tracePt t="121390" x="3917950" y="1714500"/>
          <p14:tracePt t="121405" x="3797300" y="1701800"/>
          <p14:tracePt t="121422" x="3644900" y="1701800"/>
          <p14:tracePt t="121438" x="3530600" y="1701800"/>
          <p14:tracePt t="121457" x="3460750" y="1714500"/>
          <p14:tracePt t="121472" x="3435350" y="1708150"/>
          <p14:tracePt t="121488" x="3429000" y="1701800"/>
          <p14:tracePt t="121542" x="3429000" y="1644650"/>
          <p14:tracePt t="121555" x="3429000" y="1625600"/>
          <p14:tracePt t="121574" x="3429000" y="1530350"/>
          <p14:tracePt t="121588" x="3435350" y="1447800"/>
          <p14:tracePt t="121607" x="3473450" y="1352550"/>
          <p14:tracePt t="121622" x="3486150" y="1282700"/>
          <p14:tracePt t="121640" x="3492500" y="1263650"/>
          <p14:tracePt t="121655" x="3498850" y="1263650"/>
          <p14:tracePt t="121672" x="3498850" y="1250950"/>
          <p14:tracePt t="121688" x="3498850" y="1219200"/>
          <p14:tracePt t="121705" x="3505200" y="1200150"/>
          <p14:tracePt t="121722" x="3511550" y="1193800"/>
          <p14:tracePt t="121778" x="3524250" y="1193800"/>
          <p14:tracePt t="121788" x="3543300" y="1193800"/>
          <p14:tracePt t="121805" x="3562350" y="1200150"/>
          <p14:tracePt t="121838" x="3581400" y="1200150"/>
          <p14:tracePt t="121856" x="3625850" y="1200150"/>
          <p14:tracePt t="121872" x="3651250" y="1200150"/>
          <p14:tracePt t="121891" x="3670300" y="1206500"/>
          <p14:tracePt t="121905" x="3683000" y="1212850"/>
          <p14:tracePt t="121922" x="3714750" y="1219200"/>
          <p14:tracePt t="121938" x="3733800" y="1219200"/>
          <p14:tracePt t="121956" x="3752850" y="1219200"/>
          <p14:tracePt t="121972" x="3778250" y="1219200"/>
          <p14:tracePt t="121988" x="3816350" y="1219200"/>
          <p14:tracePt t="122005" x="3873500" y="1219200"/>
          <p14:tracePt t="122022" x="3975100" y="1231900"/>
          <p14:tracePt t="122038" x="4070350" y="1244600"/>
          <p14:tracePt t="122059" x="4152900" y="1244600"/>
          <p14:tracePt t="122073" x="4210050" y="1250950"/>
          <p14:tracePt t="122079" x="4222750" y="1250950"/>
          <p14:tracePt t="122088" x="4241800" y="1250950"/>
          <p14:tracePt t="122106" x="4260850" y="1263650"/>
          <p14:tracePt t="122122" x="4298950" y="1276350"/>
          <p14:tracePt t="122123" x="4311650" y="1276350"/>
          <p14:tracePt t="122141" x="4337050" y="1301750"/>
          <p14:tracePt t="122155" x="4337050" y="1314450"/>
          <p14:tracePt t="122172" x="4337050" y="1435100"/>
          <p14:tracePt t="122188" x="4318000" y="1543050"/>
          <p14:tracePt t="122206" x="4286250" y="1644650"/>
          <p14:tracePt t="122222" x="4279900" y="1714500"/>
          <p14:tracePt t="122238" x="4279900" y="1765300"/>
          <p14:tracePt t="122256" x="4267200" y="1809750"/>
          <p14:tracePt t="122272" x="4229100" y="1854200"/>
          <p14:tracePt t="122294" x="4171950" y="1898650"/>
          <p14:tracePt t="122305" x="4095750" y="1936750"/>
          <p14:tracePt t="122324" x="4051300" y="1962150"/>
          <p14:tracePt t="122338" x="4019550" y="1968500"/>
          <p14:tracePt t="122355" x="4013200" y="1974850"/>
          <p14:tracePt t="122532" x="4013200" y="1968500"/>
          <p14:tracePt t="122612" x="4013200" y="1974850"/>
          <p14:tracePt t="122619" x="4013200" y="1993900"/>
          <p14:tracePt t="122640" x="4025900" y="2070100"/>
          <p14:tracePt t="122656" x="4038600" y="2184400"/>
          <p14:tracePt t="122672" x="4076700" y="2317750"/>
          <p14:tracePt t="122693" x="4108450" y="2482850"/>
          <p14:tracePt t="122710" x="4102100" y="2584450"/>
          <p14:tracePt t="122722" x="4083050" y="2628900"/>
          <p14:tracePt t="122739" x="4070350" y="2711450"/>
          <p14:tracePt t="122743" x="4070350" y="2736850"/>
          <p14:tracePt t="122759" x="4070350" y="2743200"/>
          <p14:tracePt t="122854" x="4070350" y="2749550"/>
          <p14:tracePt t="122860" x="4064000" y="2755900"/>
          <p14:tracePt t="122872" x="4057650" y="2755900"/>
          <p14:tracePt t="122890" x="4044950" y="2755900"/>
          <p14:tracePt t="122940" x="4032250" y="2755900"/>
          <p14:tracePt t="122955" x="4013200" y="2755900"/>
          <p14:tracePt t="122972" x="3930650" y="2755900"/>
          <p14:tracePt t="122988" x="3873500" y="2755900"/>
          <p14:tracePt t="123005" x="3816350" y="2762250"/>
          <p14:tracePt t="123022" x="3721100" y="2768600"/>
          <p14:tracePt t="123042" x="3587750" y="2768600"/>
          <p14:tracePt t="123055" x="3403600" y="2768600"/>
          <p14:tracePt t="123074" x="3187700" y="2774950"/>
          <p14:tracePt t="123088" x="2952750" y="2774950"/>
          <p14:tracePt t="123106" x="2736850" y="2774950"/>
          <p14:tracePt t="123110" x="2622550" y="2774950"/>
          <p14:tracePt t="123122" x="2514600" y="2781300"/>
          <p14:tracePt t="123140" x="2203450" y="2781300"/>
          <p14:tracePt t="123155" x="2114550" y="2781300"/>
          <p14:tracePt t="123172" x="1987550" y="2781300"/>
          <p14:tracePt t="123189" x="1974850" y="2781300"/>
          <p14:tracePt t="123328" x="1987550" y="2781300"/>
          <p14:tracePt t="123332" x="2025650" y="2781300"/>
          <p14:tracePt t="123340" x="2082800" y="2781300"/>
          <p14:tracePt t="123355" x="2139950" y="2781300"/>
          <p14:tracePt t="123372" x="2400300" y="2774950"/>
          <p14:tracePt t="123390" x="2641600" y="2755900"/>
          <p14:tracePt t="123405" x="2921000" y="2755900"/>
          <p14:tracePt t="123422" x="3194050" y="2755900"/>
          <p14:tracePt t="123439" x="3454400" y="2755900"/>
          <p14:tracePt t="123455" x="3644900" y="2743200"/>
          <p14:tracePt t="123473" x="3778250" y="2743200"/>
          <p14:tracePt t="123488" x="3867150" y="2743200"/>
          <p14:tracePt t="123505" x="3905250" y="2749550"/>
          <p14:tracePt t="123522" x="3917950" y="2755900"/>
          <p14:tracePt t="123556" x="3924300" y="2755900"/>
          <p14:tracePt t="123589" x="3981450" y="2755900"/>
          <p14:tracePt t="123605" x="4108450" y="2755900"/>
          <p14:tracePt t="123622" x="4260850" y="2762250"/>
          <p14:tracePt t="123638" x="4425950" y="2762250"/>
          <p14:tracePt t="123655" x="4572000" y="2762250"/>
          <p14:tracePt t="123672" x="4648200" y="2762250"/>
          <p14:tracePt t="123688" x="4667250" y="2762250"/>
          <p14:tracePt t="123705" x="4673600" y="2768600"/>
          <p14:tracePt t="123708" x="4679950" y="2787650"/>
          <p14:tracePt t="123722" x="4692650" y="2800350"/>
          <p14:tracePt t="123739" x="4737100" y="2832100"/>
          <p14:tracePt t="123746" x="4756150" y="2844800"/>
          <p14:tracePt t="123756" x="4781550" y="2851150"/>
          <p14:tracePt t="123774" x="4845050" y="2857500"/>
          <p14:tracePt t="123791" x="4857750" y="2857500"/>
          <p14:tracePt t="123809" x="4864100" y="2851150"/>
          <p14:tracePt t="123892" x="4864100" y="2844800"/>
          <p14:tracePt t="123897" x="4864100" y="2838450"/>
          <p14:tracePt t="123905" x="4864100" y="2825750"/>
          <p14:tracePt t="123922" x="4832350" y="2813050"/>
          <p14:tracePt t="123939" x="4819650" y="2806700"/>
          <p14:tracePt t="123972" x="4800600" y="2800350"/>
          <p14:tracePt t="123988" x="4756150" y="2781300"/>
          <p14:tracePt t="124005" x="4705350" y="2768600"/>
          <p14:tracePt t="124021" x="4660900" y="2755900"/>
          <p14:tracePt t="124039" x="4622800" y="2743200"/>
          <p14:tracePt t="124059" x="4591050" y="2730500"/>
          <p14:tracePt t="124073" x="4559300" y="2724150"/>
          <p14:tracePt t="124089" x="4533900" y="2717800"/>
          <p14:tracePt t="124108" x="4521200" y="2711450"/>
          <p14:tracePt t="124284" x="4533900" y="2711450"/>
          <p14:tracePt t="124291" x="4565650" y="2711450"/>
          <p14:tracePt t="124308" x="4641850" y="2711450"/>
          <p14:tracePt t="124323" x="4686300" y="2711450"/>
          <p14:tracePt t="124339" x="4806950" y="2711450"/>
          <p14:tracePt t="124355" x="4921250" y="2711450"/>
          <p14:tracePt t="124357" x="4991100" y="2711450"/>
          <p14:tracePt t="124373" x="5124450" y="2711450"/>
          <p14:tracePt t="124390" x="5276850" y="2711450"/>
          <p14:tracePt t="124405" x="5429250" y="2711450"/>
          <p14:tracePt t="124422" x="5568950" y="2711450"/>
          <p14:tracePt t="124439" x="5708650" y="2711450"/>
          <p14:tracePt t="124455" x="5848350" y="2711450"/>
          <p14:tracePt t="124472" x="5969000" y="2711450"/>
          <p14:tracePt t="124489" x="6064250" y="2711450"/>
          <p14:tracePt t="124505" x="6165850" y="2711450"/>
          <p14:tracePt t="124512" x="6216650" y="2711450"/>
          <p14:tracePt t="124521" x="6267450" y="2711450"/>
          <p14:tracePt t="124542" x="6400800" y="2711450"/>
          <p14:tracePt t="124557" x="6470650" y="2705100"/>
          <p14:tracePt t="124574" x="6496050" y="2692400"/>
          <p14:tracePt t="124700" x="6483350" y="2692400"/>
          <p14:tracePt t="124707" x="6445250" y="2692400"/>
          <p14:tracePt t="124716" x="6388100" y="2692400"/>
          <p14:tracePt t="124725" x="6330950" y="2692400"/>
          <p14:tracePt t="124739" x="6254750" y="2692400"/>
          <p14:tracePt t="124755" x="6127750" y="2692400"/>
          <p14:tracePt t="124761" x="6064250" y="2692400"/>
          <p14:tracePt t="124772" x="5924550" y="2692400"/>
          <p14:tracePt t="124788" x="5778500" y="2692400"/>
          <p14:tracePt t="124805" x="5600700" y="2692400"/>
          <p14:tracePt t="124823" x="5429250" y="2692400"/>
          <p14:tracePt t="124838" x="5270500" y="2698750"/>
          <p14:tracePt t="124855" x="5130800" y="2698750"/>
          <p14:tracePt t="124872" x="5035550" y="2698750"/>
          <p14:tracePt t="124891" x="4959350" y="2698750"/>
          <p14:tracePt t="124895" x="4927600" y="2698750"/>
          <p14:tracePt t="124905" x="4889500" y="2698750"/>
          <p14:tracePt t="124922" x="4832350" y="2698750"/>
          <p14:tracePt t="124941" x="4787900" y="2698750"/>
          <p14:tracePt t="125037" x="4781550" y="2698750"/>
          <p14:tracePt t="125043" x="4775200" y="2692400"/>
          <p14:tracePt t="125118" x="4787900" y="2692400"/>
          <p14:tracePt t="125124" x="4819650" y="2692400"/>
          <p14:tracePt t="125141" x="4914900" y="2692400"/>
          <p14:tracePt t="125155" x="4972050" y="2692400"/>
          <p14:tracePt t="125172" x="5162550" y="2692400"/>
          <p14:tracePt t="125188" x="5321300" y="2692400"/>
          <p14:tracePt t="125206" x="5467350" y="2692400"/>
          <p14:tracePt t="125222" x="5607050" y="2692400"/>
          <p14:tracePt t="125238" x="5740400" y="2692400"/>
          <p14:tracePt t="125255" x="5867400" y="2692400"/>
          <p14:tracePt t="125272" x="5975350" y="2692400"/>
          <p14:tracePt t="125292" x="6076950" y="2692400"/>
          <p14:tracePt t="125296" x="6115050" y="2692400"/>
          <p14:tracePt t="125305" x="6153150" y="2692400"/>
          <p14:tracePt t="125325" x="6216650" y="2692400"/>
          <p14:tracePt t="125392" x="6216650" y="2686050"/>
          <p14:tracePt t="125397" x="6210300" y="2679700"/>
          <p14:tracePt t="125405" x="6178550" y="2667000"/>
          <p14:tracePt t="125422" x="6102350" y="2647950"/>
          <p14:tracePt t="125439" x="6007100" y="2647950"/>
          <p14:tracePt t="125455" x="5886450" y="2647950"/>
          <p14:tracePt t="125472" x="5753100" y="2647950"/>
          <p14:tracePt t="125489" x="5619750" y="2647950"/>
          <p14:tracePt t="125505" x="5486400" y="2647950"/>
          <p14:tracePt t="125513" x="5410200" y="2647950"/>
          <p14:tracePt t="125522" x="5327650" y="2647950"/>
          <p14:tracePt t="125539" x="5175250" y="2641600"/>
          <p14:tracePt t="125555" x="5073650" y="2641600"/>
          <p14:tracePt t="125560" x="5035550" y="2641600"/>
          <p14:tracePt t="125574" x="4972050" y="2641600"/>
          <p14:tracePt t="125589" x="4914900" y="2641600"/>
          <p14:tracePt t="125605" x="4876800" y="2641600"/>
          <p14:tracePt t="125621" x="4857750" y="2641600"/>
          <p14:tracePt t="125640" x="4851400" y="2641600"/>
          <p14:tracePt t="125655" x="4838700" y="2635250"/>
          <p14:tracePt t="125672" x="4813300" y="2628900"/>
          <p14:tracePt t="125688" x="4794250" y="2622550"/>
          <p14:tracePt t="125705" x="4787900" y="2622550"/>
          <p14:tracePt t="125722" x="4781550" y="2622550"/>
          <p14:tracePt t="125955" x="4775200" y="2622550"/>
          <p14:tracePt t="125965" x="4768850" y="2622550"/>
          <p14:tracePt t="125978" x="4762500" y="2635250"/>
          <p14:tracePt t="125979" x="4749800" y="2641600"/>
          <p14:tracePt t="125988" x="4743450" y="2647950"/>
          <p14:tracePt t="126005" x="4711700" y="2667000"/>
          <p14:tracePt t="126022" x="4673600" y="2673350"/>
          <p14:tracePt t="126041" x="4648200" y="2679700"/>
          <p14:tracePt t="126055" x="4635500" y="2679700"/>
          <p14:tracePt t="126075" x="4622800" y="2679700"/>
          <p14:tracePt t="126088" x="4597400" y="2679700"/>
          <p14:tracePt t="126109" x="4559300" y="2692400"/>
          <p14:tracePt t="126122" x="4552950" y="2698750"/>
          <p14:tracePt t="126138" x="4533900" y="2705100"/>
          <p14:tracePt t="126140" x="4521200" y="2711450"/>
          <p14:tracePt t="126188" x="4514850" y="2711450"/>
          <p14:tracePt t="126205" x="4502150" y="2711450"/>
          <p14:tracePt t="126222" x="4495800" y="2717800"/>
          <p14:tracePt t="126239" x="4476750" y="2724150"/>
          <p14:tracePt t="126255" x="4451350" y="2730500"/>
          <p14:tracePt t="126272" x="4438650" y="2730500"/>
          <p14:tracePt t="126289" x="4438650" y="2736850"/>
          <p14:tracePt t="126305" x="4432300" y="2736850"/>
          <p14:tracePt t="126323" x="4432300" y="2743200"/>
          <p14:tracePt t="126355" x="4419600" y="2749550"/>
          <p14:tracePt t="126372" x="4387850" y="2755900"/>
          <p14:tracePt t="126390" x="4362450" y="2755900"/>
          <p14:tracePt t="126395" x="4356100" y="2755900"/>
          <p14:tracePt t="126405" x="4349750" y="2755900"/>
          <p14:tracePt t="126493" x="4343400" y="2755900"/>
          <p14:tracePt t="126501" x="4337050" y="2755900"/>
          <p14:tracePt t="126512" x="4324350" y="2755900"/>
          <p14:tracePt t="126516" x="4311650" y="2755900"/>
          <p14:tracePt t="126538" x="4286250" y="2755900"/>
          <p14:tracePt t="126558" x="4273550" y="2755900"/>
          <p14:tracePt t="126605" x="4273550" y="2749550"/>
          <p14:tracePt t="126644" x="4260850" y="2749550"/>
          <p14:tracePt t="126651" x="4235450" y="2749550"/>
          <p14:tracePt t="126672" x="4171950" y="2749550"/>
          <p14:tracePt t="126688" x="4095750" y="2749550"/>
          <p14:tracePt t="126705" x="4038600" y="2768600"/>
          <p14:tracePt t="126722" x="3975100" y="2774950"/>
          <p14:tracePt t="126738" x="3905250" y="2774950"/>
          <p14:tracePt t="126744" x="3860800" y="2774950"/>
          <p14:tracePt t="126755" x="3816350" y="2781300"/>
          <p14:tracePt t="126772" x="3606800" y="2825750"/>
          <p14:tracePt t="126792" x="3416300" y="2870200"/>
          <p14:tracePt t="126805" x="3194050" y="2901950"/>
          <p14:tracePt t="126824" x="2997200" y="2965450"/>
          <p14:tracePt t="126838" x="2819400" y="2978150"/>
          <p14:tracePt t="126855" x="2654300" y="2978150"/>
          <p14:tracePt t="126872" x="2514600" y="2978150"/>
          <p14:tracePt t="126890" x="2387600" y="2978150"/>
          <p14:tracePt t="126893" x="2330450" y="2990850"/>
          <p14:tracePt t="126905" x="2266950" y="2990850"/>
          <p14:tracePt t="126922" x="2152650" y="2990850"/>
          <p14:tracePt t="126938" x="2051050" y="3016250"/>
          <p14:tracePt t="126941" x="2006600" y="3028950"/>
          <p14:tracePt t="126956" x="1962150" y="3048000"/>
          <p14:tracePt t="126972" x="1854200" y="3098800"/>
          <p14:tracePt t="126981" x="1822450" y="3105150"/>
          <p14:tracePt t="126989" x="1803400" y="3117850"/>
          <p14:tracePt t="127005" x="1752600" y="3130550"/>
          <p14:tracePt t="127025" x="1701800" y="3149600"/>
          <p14:tracePt t="127038" x="1670050" y="3162300"/>
          <p14:tracePt t="127055" x="1644650" y="3181350"/>
          <p14:tracePt t="127075" x="1619250" y="3194050"/>
          <p14:tracePt t="127089" x="1606550" y="3206750"/>
          <p14:tracePt t="127106" x="1593850" y="3213100"/>
          <p14:tracePt t="127122" x="1574800" y="3225800"/>
          <p14:tracePt t="127123" x="1568450" y="3225800"/>
          <p14:tracePt t="127140" x="1562100" y="3251200"/>
          <p14:tracePt t="127155" x="1555750" y="3257550"/>
          <p14:tracePt t="127172" x="1549400" y="3302000"/>
          <p14:tracePt t="127267" x="1562100" y="3302000"/>
          <p14:tracePt t="127276" x="1568450" y="3308350"/>
          <p14:tracePt t="127288" x="1581150" y="3314700"/>
          <p14:tracePt t="127308" x="1625600" y="3327400"/>
          <p14:tracePt t="127324" x="1651000" y="3327400"/>
          <p14:tracePt t="127338" x="1708150" y="3327400"/>
          <p14:tracePt t="127355" x="1778000" y="3327400"/>
          <p14:tracePt t="127372" x="1885950" y="3333750"/>
          <p14:tracePt t="127391" x="1962150" y="3333750"/>
          <p14:tracePt t="127405" x="2012950" y="3333750"/>
          <p14:tracePt t="127422" x="2038350" y="3333750"/>
          <p14:tracePt t="127438" x="2063750" y="3340100"/>
          <p14:tracePt t="127445" x="2076450" y="3340100"/>
          <p14:tracePt t="127456" x="2108200" y="3352800"/>
          <p14:tracePt t="127473" x="2165350" y="3359150"/>
          <p14:tracePt t="127489" x="2222500" y="3359150"/>
          <p14:tracePt t="127495" x="2254250" y="3359150"/>
          <p14:tracePt t="127506" x="2286000" y="3359150"/>
          <p14:tracePt t="127514" x="2311400" y="3359150"/>
          <p14:tracePt t="127518" x="2330450" y="3359150"/>
          <p14:tracePt t="127542" x="2368550" y="3359150"/>
          <p14:tracePt t="127555" x="2381250" y="3359150"/>
          <p14:tracePt t="127574" x="2438400" y="3365500"/>
          <p14:tracePt t="127589" x="2482850" y="3371850"/>
          <p14:tracePt t="127608" x="2552700" y="3378200"/>
          <p14:tracePt t="127622" x="2622550" y="3384550"/>
          <p14:tracePt t="127640" x="2698750" y="3384550"/>
          <p14:tracePt t="127655" x="2768600" y="3384550"/>
          <p14:tracePt t="127672" x="2851150" y="3390900"/>
          <p14:tracePt t="127688" x="2946400" y="3403600"/>
          <p14:tracePt t="127705" x="3054350" y="3403600"/>
          <p14:tracePt t="127722" x="3149600" y="3403600"/>
          <p14:tracePt t="127739" x="3225800" y="3403600"/>
          <p14:tracePt t="127744" x="3244850" y="3397250"/>
          <p14:tracePt t="127755" x="3263900" y="3397250"/>
          <p14:tracePt t="127772" x="3282950" y="3390900"/>
          <p14:tracePt t="127788" x="3295650" y="3390900"/>
          <p14:tracePt t="127807" x="3321050" y="3390900"/>
          <p14:tracePt t="127824" x="3340100" y="3390900"/>
          <p14:tracePt t="127838" x="3359150" y="3390900"/>
          <p14:tracePt t="127856" x="3365500" y="3384550"/>
          <p14:tracePt t="127872" x="3378200" y="3378200"/>
          <p14:tracePt t="127891" x="3409950" y="3359150"/>
          <p14:tracePt t="127905" x="3473450" y="3340100"/>
          <p14:tracePt t="127922" x="3587750" y="3302000"/>
          <p14:tracePt t="127938" x="3733800" y="3263900"/>
          <p14:tracePt t="127940" x="3803650" y="3238500"/>
          <p14:tracePt t="127955" x="3886200" y="3213100"/>
          <p14:tracePt t="127972" x="4108450" y="3092450"/>
          <p14:tracePt t="127988" x="4248150" y="3009900"/>
          <p14:tracePt t="128005" x="4406900" y="2959100"/>
          <p14:tracePt t="128013" x="4476750" y="2940050"/>
          <p14:tracePt t="128022" x="4533900" y="2914650"/>
          <p14:tracePt t="128038" x="4622800" y="2882900"/>
          <p14:tracePt t="128056" x="4660900" y="2863850"/>
          <p14:tracePt t="128073" x="4673600" y="2832100"/>
          <p14:tracePt t="128089" x="4679950" y="2800350"/>
          <p14:tracePt t="128105" x="4699000" y="2781300"/>
          <p14:tracePt t="128122" x="4705350" y="2768600"/>
          <p14:tracePt t="128140" x="4705350" y="2749550"/>
          <p14:tracePt t="128144" x="4705350" y="2743200"/>
          <p14:tracePt t="128155" x="4705350" y="2736850"/>
          <p14:tracePt t="128172" x="4705350" y="2730500"/>
          <p14:tracePt t="128222" x="4705350" y="2724150"/>
          <p14:tracePt t="128238" x="4705350" y="2717800"/>
          <p14:tracePt t="128255" x="4705350" y="2711450"/>
          <p14:tracePt t="128308" x="4724400" y="2711450"/>
          <p14:tracePt t="128323" x="4768850" y="2711450"/>
          <p14:tracePt t="128338" x="4908550" y="2711450"/>
          <p14:tracePt t="128355" x="5073650" y="2711450"/>
          <p14:tracePt t="128357" x="5168900" y="2705100"/>
          <p14:tracePt t="128372" x="5384800" y="2705100"/>
          <p14:tracePt t="128390" x="5594350" y="2692400"/>
          <p14:tracePt t="128406" x="5778500" y="2692400"/>
          <p14:tracePt t="128422" x="5899150" y="2692400"/>
          <p14:tracePt t="128439" x="5918200" y="2692400"/>
          <p14:tracePt t="128455" x="5886450" y="2686050"/>
          <p14:tracePt t="128472" x="5765800" y="2686050"/>
          <p14:tracePt t="128491" x="5549900" y="2686050"/>
          <p14:tracePt t="128505" x="5295900" y="2705100"/>
          <p14:tracePt t="128524" x="5035550" y="2711450"/>
          <p14:tracePt t="128539" x="4838700" y="2724150"/>
          <p14:tracePt t="128558" x="4667250" y="2755900"/>
          <p14:tracePt t="128573" x="4629150" y="2762250"/>
          <p14:tracePt t="128621" x="4629150" y="2755900"/>
          <p14:tracePt t="128644" x="4622800" y="2755900"/>
          <p14:tracePt t="128655" x="4622800" y="2749550"/>
          <p14:tracePt t="128672" x="4591050" y="2743200"/>
          <p14:tracePt t="128688" x="4546600" y="2730500"/>
          <p14:tracePt t="128705" x="4483100" y="2730500"/>
          <p14:tracePt t="128722" x="4438650" y="2730500"/>
          <p14:tracePt t="128739" x="4406900" y="2730500"/>
          <p14:tracePt t="128744" x="4400550" y="2730500"/>
          <p14:tracePt t="128825" x="4400550" y="2736850"/>
          <p14:tracePt t="128829" x="4400550" y="2762250"/>
          <p14:tracePt t="128838" x="4394200" y="2806700"/>
          <p14:tracePt t="128855" x="4362450" y="2895600"/>
          <p14:tracePt t="128872" x="4330700" y="2984500"/>
          <p14:tracePt t="128889" x="4311650" y="3054350"/>
          <p14:tracePt t="128905" x="4311650" y="3079750"/>
          <p14:tracePt t="128922" x="4305300" y="3092450"/>
          <p14:tracePt t="128938" x="4305300" y="3098800"/>
          <p14:tracePt t="128989" x="4279900" y="3073400"/>
          <p14:tracePt t="129005" x="4267200" y="3067050"/>
          <p14:tracePt t="129022" x="4260850" y="3060700"/>
          <p14:tracePt t="129040" x="4248150" y="3060700"/>
          <p14:tracePt t="129092" x="4248150" y="3073400"/>
          <p14:tracePt t="129105" x="4260850" y="3079750"/>
          <p14:tracePt t="129122" x="4286250" y="3098800"/>
          <p14:tracePt t="129141" x="4311650" y="3105150"/>
          <p14:tracePt t="129143" x="4324350" y="3111500"/>
          <p14:tracePt t="129156" x="4330700" y="3111500"/>
          <p14:tracePt t="129172" x="4337050" y="3117850"/>
          <p14:tracePt t="129188" x="4324350" y="3149600"/>
          <p14:tracePt t="129205" x="4279900" y="3200400"/>
          <p14:tracePt t="129222" x="4229100" y="3251200"/>
          <p14:tracePt t="129239" x="4159250" y="3282950"/>
          <p14:tracePt t="129255" x="4095750" y="3302000"/>
          <p14:tracePt t="129272" x="4038600" y="3321050"/>
          <p14:tracePt t="129289" x="3981450" y="3340100"/>
          <p14:tracePt t="129305" x="3917950" y="3365500"/>
          <p14:tracePt t="129325" x="3854450" y="3384550"/>
          <p14:tracePt t="129331" x="3835400" y="3397250"/>
          <p14:tracePt t="129339" x="3803650" y="3397250"/>
          <p14:tracePt t="129360" x="3714750" y="3397250"/>
          <p14:tracePt t="129372" x="3644900" y="3397250"/>
          <p14:tracePt t="129391" x="3562350" y="3397250"/>
          <p14:tracePt t="129405" x="3492500" y="3397250"/>
          <p14:tracePt t="129422" x="3467100" y="3397250"/>
          <p14:tracePt t="129438" x="3460750" y="3397250"/>
          <p14:tracePt t="129472" x="3460750" y="3390900"/>
          <p14:tracePt t="129489" x="3486150" y="3371850"/>
          <p14:tracePt t="129510" x="3524250" y="3365500"/>
          <p14:tracePt t="129522" x="3568700" y="3346450"/>
          <p14:tracePt t="129539" x="3657600" y="3346450"/>
          <p14:tracePt t="129559" x="3854450" y="3346450"/>
          <p14:tracePt t="129564" x="3937000" y="3346450"/>
          <p14:tracePt t="129574" x="4013200" y="3346450"/>
          <p14:tracePt t="129589" x="4152900" y="3346450"/>
          <p14:tracePt t="129605" x="4298950" y="3352800"/>
          <p14:tracePt t="129622" x="4419600" y="3371850"/>
          <p14:tracePt t="129641" x="4552950" y="3397250"/>
          <p14:tracePt t="129644" x="4610100" y="3403600"/>
          <p14:tracePt t="129655" x="4667250" y="3409950"/>
          <p14:tracePt t="129672" x="4794250" y="3409950"/>
          <p14:tracePt t="129689" x="4914900" y="3409950"/>
          <p14:tracePt t="129705" x="5029200" y="3409950"/>
          <p14:tracePt t="129722" x="5156200" y="3416300"/>
          <p14:tracePt t="129739" x="5289550" y="3416300"/>
          <p14:tracePt t="129745" x="5353050" y="3416300"/>
          <p14:tracePt t="129759" x="5480050" y="3416300"/>
          <p14:tracePt t="129772" x="5619750" y="3416300"/>
          <p14:tracePt t="129791" x="5759450" y="3416300"/>
          <p14:tracePt t="129805" x="5886450" y="3416300"/>
          <p14:tracePt t="129825" x="6000750" y="3403600"/>
          <p14:tracePt t="129838" x="6089650" y="3371850"/>
          <p14:tracePt t="129855" x="6172200" y="3340100"/>
          <p14:tracePt t="129872" x="6248400" y="3308350"/>
          <p14:tracePt t="129891" x="6286500" y="3251200"/>
          <p14:tracePt t="129905" x="6305550" y="3200400"/>
          <p14:tracePt t="129922" x="6305550" y="3155950"/>
          <p14:tracePt t="129939" x="6305550" y="3124200"/>
          <p14:tracePt t="129945" x="6299200" y="3111500"/>
          <p14:tracePt t="129950" x="6286500" y="3092450"/>
          <p14:tracePt t="129972" x="6197600" y="3041650"/>
          <p14:tracePt t="129980" x="6159500" y="3028950"/>
          <p14:tracePt t="129989" x="6121400" y="3016250"/>
          <p14:tracePt t="130006" x="6032500" y="2990850"/>
          <p14:tracePt t="130025" x="5943600" y="2990850"/>
          <p14:tracePt t="130038" x="5854700" y="2990850"/>
          <p14:tracePt t="130055" x="5753100" y="2990850"/>
          <p14:tracePt t="130074" x="5651500" y="2990850"/>
          <p14:tracePt t="130079" x="5600700" y="2990850"/>
          <p14:tracePt t="130088" x="5543550" y="2990850"/>
          <p14:tracePt t="130105" x="5429250" y="2990850"/>
          <p14:tracePt t="130122" x="5314950" y="2990850"/>
          <p14:tracePt t="130141" x="5099050" y="2990850"/>
          <p14:tracePt t="130156" x="5016500" y="2990850"/>
          <p14:tracePt t="130172" x="4794250" y="3003550"/>
          <p14:tracePt t="130189" x="4673600" y="3035300"/>
          <p14:tracePt t="130205" x="4572000" y="3041650"/>
          <p14:tracePt t="130222" x="4445000" y="3041650"/>
          <p14:tracePt t="130239" x="4356100" y="3054350"/>
          <p14:tracePt t="130256" x="4286250" y="3079750"/>
          <p14:tracePt t="130264" x="4254500" y="3092450"/>
          <p14:tracePt t="130271" x="4216400" y="3105150"/>
          <p14:tracePt t="130275" x="4178300" y="3117850"/>
          <p14:tracePt t="130288" x="4140200" y="3124200"/>
          <p14:tracePt t="130308" x="4070350" y="3130550"/>
          <p14:tracePt t="130325" x="3975100" y="3149600"/>
          <p14:tracePt t="130339" x="3956050" y="3162300"/>
          <p14:tracePt t="130355" x="3917950" y="3187700"/>
          <p14:tracePt t="130357" x="3898900" y="3206750"/>
          <p14:tracePt t="130372" x="3873500" y="3244850"/>
          <p14:tracePt t="130388" x="3860800" y="3276600"/>
          <p14:tracePt t="130405" x="3848100" y="3302000"/>
          <p14:tracePt t="130422" x="3848100" y="3333750"/>
          <p14:tracePt t="130439" x="3848100" y="3359150"/>
          <p14:tracePt t="130448" x="3848100" y="3365500"/>
          <p14:tracePt t="130455" x="3848100" y="3378200"/>
          <p14:tracePt t="130473" x="3848100" y="3397250"/>
          <p14:tracePt t="130489" x="3848100" y="3409950"/>
          <p14:tracePt t="130505" x="3848100" y="3416300"/>
          <p14:tracePt t="130511" x="3848100" y="3422650"/>
          <p14:tracePt t="130517" x="3854450" y="3422650"/>
          <p14:tracePt t="130525" x="3873500" y="3422650"/>
          <p14:tracePt t="130542" x="3892550" y="3422650"/>
          <p14:tracePt t="130559" x="3905250" y="3397250"/>
          <p14:tracePt t="130574" x="3911600" y="3346450"/>
          <p14:tracePt t="130588" x="3917950" y="3346450"/>
          <p14:tracePt t="130717" x="3911600" y="3346450"/>
          <p14:tracePt t="130724" x="3917950" y="3352800"/>
          <p14:tracePt t="130732" x="3905250" y="3352800"/>
          <p14:tracePt t="130742" x="3911600" y="3365500"/>
          <p14:tracePt t="130769" x="3911600" y="3359150"/>
          <p14:tracePt t="130778" x="3905250" y="3359150"/>
          <p14:tracePt t="130813" x="3898900" y="3359150"/>
          <p14:tracePt t="130824" x="3892550" y="3359150"/>
          <p14:tracePt t="130828" x="3886200" y="3365500"/>
          <p14:tracePt t="130838" x="3879850" y="3365500"/>
          <p14:tracePt t="130856" x="3873500" y="3365500"/>
          <p14:tracePt t="130983" x="3860800" y="3371850"/>
          <p14:tracePt t="130989" x="3835400" y="3371850"/>
          <p14:tracePt t="131005" x="3810000" y="3371850"/>
          <p14:tracePt t="131022" x="3759200" y="3384550"/>
          <p14:tracePt t="131038" x="3740150" y="3397250"/>
          <p14:tracePt t="131060" x="3733800" y="3409950"/>
          <p14:tracePt t="131073" x="3733800" y="3416300"/>
          <p14:tracePt t="131088" x="3740150" y="3416300"/>
          <p14:tracePt t="131105" x="3816350" y="3435350"/>
          <p14:tracePt t="131122" x="3911600" y="3460750"/>
          <p14:tracePt t="131140" x="4051300" y="3479800"/>
          <p14:tracePt t="131155" x="4076700" y="3479800"/>
          <p14:tracePt t="131172" x="4089400" y="3479800"/>
          <p14:tracePt t="131188" x="4019550" y="3479800"/>
          <p14:tracePt t="131205" x="3886200" y="3479800"/>
          <p14:tracePt t="131222" x="3695700" y="3479800"/>
          <p14:tracePt t="131238" x="3460750" y="3492500"/>
          <p14:tracePt t="131255" x="3225800" y="3556000"/>
          <p14:tracePt t="131272" x="2997200" y="3606800"/>
          <p14:tracePt t="131291" x="2806700" y="3644900"/>
          <p14:tracePt t="131293" x="2730500" y="3657600"/>
          <p14:tracePt t="131306" x="2654300" y="3657600"/>
          <p14:tracePt t="131324" x="2565400" y="3651250"/>
          <p14:tracePt t="131328" x="2540000" y="3651250"/>
          <p14:tracePt t="131338" x="2514600" y="3651250"/>
          <p14:tracePt t="131355" x="2457450" y="3651250"/>
          <p14:tracePt t="131372" x="2355850" y="3651250"/>
          <p14:tracePt t="131390" x="2311400" y="3663950"/>
          <p14:tracePt t="131405" x="2292350" y="3676650"/>
          <p14:tracePt t="131422" x="2286000" y="3676650"/>
          <p14:tracePt t="131438" x="2279650" y="3676650"/>
          <p14:tracePt t="131489" x="2266950" y="3676650"/>
          <p14:tracePt t="131505" x="2235200" y="3676650"/>
          <p14:tracePt t="131524" x="2190750" y="3676650"/>
          <p14:tracePt t="131539" x="2159000" y="3676650"/>
          <p14:tracePt t="131555" x="2133600" y="3676650"/>
          <p14:tracePt t="131559" x="2127250" y="3676650"/>
          <p14:tracePt t="131574" x="2108200" y="3670300"/>
          <p14:tracePt t="131588" x="2095500" y="3651250"/>
          <p14:tracePt t="131605" x="2063750" y="3625850"/>
          <p14:tracePt t="131622" x="2006600" y="3600450"/>
          <p14:tracePt t="131642" x="1949450" y="3581400"/>
          <p14:tracePt t="131648" x="1930400" y="3581400"/>
          <p14:tracePt t="131655" x="1917700" y="3581400"/>
          <p14:tracePt t="131672" x="1905000" y="3581400"/>
          <p14:tracePt t="131705" x="1905000" y="3575050"/>
          <p14:tracePt t="131722" x="1911350" y="3562350"/>
          <p14:tracePt t="131739" x="1911350" y="3556000"/>
          <p14:tracePt t="131755" x="1911350" y="3549650"/>
          <p14:tracePt t="131763" x="1892300" y="3543300"/>
          <p14:tracePt t="131767" x="1860550" y="3536950"/>
          <p14:tracePt t="131772" x="1828800" y="3536950"/>
          <p14:tracePt t="131788" x="1765300" y="3536950"/>
          <p14:tracePt t="131808" x="1708150" y="3536950"/>
          <p14:tracePt t="131824" x="1619250" y="3517900"/>
          <p14:tracePt t="131839" x="1504950" y="3479800"/>
          <p14:tracePt t="131856" x="1377950" y="3467100"/>
          <p14:tracePt t="131874" x="1257300" y="3467100"/>
          <p14:tracePt t="131890" x="1155700" y="3467100"/>
          <p14:tracePt t="131906" x="1060450" y="3467100"/>
          <p14:tracePt t="131922" x="984250" y="3467100"/>
          <p14:tracePt t="131923" x="958850" y="3467100"/>
          <p14:tracePt t="131939" x="933450" y="3467100"/>
          <p14:tracePt t="131945" x="914400" y="3473450"/>
          <p14:tracePt t="131950" x="895350" y="3492500"/>
          <p14:tracePt t="131956" x="876300" y="3505200"/>
          <p14:tracePt t="131972" x="844550" y="3543300"/>
          <p14:tracePt t="131989" x="825500" y="3568700"/>
          <p14:tracePt t="132005" x="825500" y="3581400"/>
          <p14:tracePt t="132022" x="819150" y="3613150"/>
          <p14:tracePt t="132040" x="806450" y="3638550"/>
          <p14:tracePt t="132056" x="800100" y="3670300"/>
          <p14:tracePt t="132074" x="793750" y="3683000"/>
          <p14:tracePt t="132142" x="793750" y="3670300"/>
          <p14:tracePt t="132149" x="793750" y="3663950"/>
          <p14:tracePt t="132264" x="793750" y="3670300"/>
          <p14:tracePt t="132268" x="793750" y="3676650"/>
          <p14:tracePt t="132285" x="793750" y="3683000"/>
          <p14:tracePt t="132291" x="793750" y="3689350"/>
          <p14:tracePt t="132305" x="793750" y="3702050"/>
          <p14:tracePt t="132324" x="819150" y="3702050"/>
          <p14:tracePt t="132330" x="850900" y="3702050"/>
          <p14:tracePt t="132339" x="889000" y="3702050"/>
          <p14:tracePt t="132355" x="971550" y="3702050"/>
          <p14:tracePt t="132372" x="1111250" y="3721100"/>
          <p14:tracePt t="132391" x="1257300" y="3752850"/>
          <p14:tracePt t="132405" x="1390650" y="3759200"/>
          <p14:tracePt t="132422" x="1492250" y="3759200"/>
          <p14:tracePt t="132438" x="1555750" y="3759200"/>
          <p14:tracePt t="132455" x="1574800" y="3759200"/>
          <p14:tracePt t="132514" x="1581150" y="3759200"/>
          <p14:tracePt t="132522" x="1587500" y="3759200"/>
          <p14:tracePt t="132539" x="1619250" y="3759200"/>
          <p14:tracePt t="132557" x="1695450" y="3759200"/>
          <p14:tracePt t="132574" x="1790700" y="3759200"/>
          <p14:tracePt t="132588" x="1905000" y="3759200"/>
          <p14:tracePt t="132605" x="2006600" y="3759200"/>
          <p14:tracePt t="132622" x="2070100" y="3759200"/>
          <p14:tracePt t="132642" x="2095500" y="3759200"/>
          <p14:tracePt t="132761" x="2101850" y="3759200"/>
          <p14:tracePt t="132767" x="2108200" y="3759200"/>
          <p14:tracePt t="132773" x="2120900" y="3759200"/>
          <p14:tracePt t="132791" x="2159000" y="3778250"/>
          <p14:tracePt t="132805" x="2216150" y="3790950"/>
          <p14:tracePt t="132825" x="2266950" y="3797300"/>
          <p14:tracePt t="132838" x="2298700" y="3797300"/>
          <p14:tracePt t="132855" x="2305050" y="3797300"/>
          <p14:tracePt t="132905" x="2305050" y="3803650"/>
          <p14:tracePt t="132922" x="2305050" y="3816350"/>
          <p14:tracePt t="132938" x="2317750" y="3822700"/>
          <p14:tracePt t="132957" x="2317750" y="3829050"/>
          <p14:tracePt t="132981" x="2317750" y="3841750"/>
          <p14:tracePt t="132989" x="2317750" y="3848100"/>
          <p14:tracePt t="133005" x="2305050" y="3860800"/>
          <p14:tracePt t="133022" x="2286000" y="3867150"/>
          <p14:tracePt t="133038" x="2273300" y="3873500"/>
          <p14:tracePt t="133055" x="2266950" y="3879850"/>
          <p14:tracePt t="133074" x="2254250" y="3879850"/>
          <p14:tracePt t="133088" x="2222500" y="3879850"/>
          <p14:tracePt t="133105" x="2184400" y="3879850"/>
          <p14:tracePt t="133122" x="2159000" y="3879850"/>
          <p14:tracePt t="133141" x="2139950" y="3879850"/>
          <p14:tracePt t="133156" x="2127250" y="3879850"/>
          <p14:tracePt t="133172" x="2095500" y="3879850"/>
          <p14:tracePt t="133188" x="2070100" y="3879850"/>
          <p14:tracePt t="133205" x="2038350" y="3873500"/>
          <p14:tracePt t="133222" x="2012950" y="3867150"/>
          <p14:tracePt t="133239" x="2006600" y="3860800"/>
          <p14:tracePt t="133260" x="2000250" y="3854450"/>
          <p14:tracePt t="133272" x="1993900" y="3841750"/>
          <p14:tracePt t="133288" x="1993900" y="3810000"/>
          <p14:tracePt t="133291" x="1993900" y="3790950"/>
          <p14:tracePt t="133306" x="1993900" y="3778250"/>
          <p14:tracePt t="133324" x="1993900" y="3752850"/>
          <p14:tracePt t="133329" x="1993900" y="3746500"/>
          <p14:tracePt t="133339" x="1993900" y="3740150"/>
          <p14:tracePt t="133355" x="1993900" y="3721100"/>
          <p14:tracePt t="133356" x="1993900" y="3708400"/>
          <p14:tracePt t="133372" x="2025650" y="3683000"/>
          <p14:tracePt t="133389" x="2063750" y="3651250"/>
          <p14:tracePt t="133405" x="2089150" y="3632200"/>
          <p14:tracePt t="133422" x="2127250" y="3613150"/>
          <p14:tracePt t="133438" x="2171700" y="3606800"/>
          <p14:tracePt t="133455" x="2228850" y="3600450"/>
          <p14:tracePt t="133472" x="2279650" y="3594100"/>
          <p14:tracePt t="133489" x="2330450" y="3594100"/>
          <p14:tracePt t="133505" x="2374900" y="3594100"/>
          <p14:tracePt t="133512" x="2400300" y="3594100"/>
          <p14:tracePt t="133522" x="2419350" y="3594100"/>
          <p14:tracePt t="133540" x="2508250" y="3594100"/>
          <p14:tracePt t="133556" x="2533650" y="3594100"/>
          <p14:tracePt t="133575" x="2584450" y="3613150"/>
          <p14:tracePt t="133588" x="2597150" y="3619500"/>
          <p14:tracePt t="133605" x="2597150" y="3638550"/>
          <p14:tracePt t="133622" x="2597150" y="3683000"/>
          <p14:tracePt t="133640" x="2597150" y="3721100"/>
          <p14:tracePt t="133655" x="2597150" y="3752850"/>
          <p14:tracePt t="133672" x="2597150" y="3778250"/>
          <p14:tracePt t="133688" x="2584450" y="3797300"/>
          <p14:tracePt t="133705" x="2552700" y="3816350"/>
          <p14:tracePt t="133707" x="2533650" y="3822700"/>
          <p14:tracePt t="133722" x="2514600" y="3835400"/>
          <p14:tracePt t="133740" x="2470150" y="3860800"/>
          <p14:tracePt t="133760" x="2438400" y="3873500"/>
          <p14:tracePt t="133772" x="2393950" y="3886200"/>
          <p14:tracePt t="133790" x="2349500" y="3886200"/>
          <p14:tracePt t="133805" x="2311400" y="3892550"/>
          <p14:tracePt t="133823" x="2279650" y="3898900"/>
          <p14:tracePt t="133839" x="2260600" y="3905250"/>
          <p14:tracePt t="133856" x="2247900" y="3911600"/>
          <p14:tracePt t="133872" x="2241550" y="3911600"/>
          <p14:tracePt t="133891" x="2222500" y="3917950"/>
          <p14:tracePt t="133905" x="2203450" y="3924300"/>
          <p14:tracePt t="133922" x="2159000" y="3930650"/>
          <p14:tracePt t="133939" x="2095500" y="3937000"/>
          <p14:tracePt t="133945" x="2044700" y="3937000"/>
          <p14:tracePt t="133951" x="1993900" y="3937000"/>
          <p14:tracePt t="133956" x="1943100" y="3937000"/>
          <p14:tracePt t="133972" x="1841500" y="3937000"/>
          <p14:tracePt t="133989" x="1758950" y="3937000"/>
          <p14:tracePt t="134010" x="1689100" y="3937000"/>
          <p14:tracePt t="134019" x="1663700" y="3937000"/>
          <p14:tracePt t="134023" x="1638300" y="3937000"/>
          <p14:tracePt t="134029" x="1619250" y="3937000"/>
          <p14:tracePt t="134041" x="1593850" y="3930650"/>
          <p14:tracePt t="134057" x="1543050" y="3911600"/>
          <p14:tracePt t="134059" x="1517650" y="3905250"/>
          <p14:tracePt t="134074" x="1492250" y="3892550"/>
          <p14:tracePt t="134080" x="1485900" y="3886200"/>
          <p14:tracePt t="134088" x="1460500" y="3873500"/>
          <p14:tracePt t="134105" x="1422400" y="3867150"/>
          <p14:tracePt t="134122" x="1409700" y="3860800"/>
          <p14:tracePt t="134140" x="1409700" y="3854450"/>
          <p14:tracePt t="134236" x="1416050" y="3854450"/>
          <p14:tracePt t="134243" x="1435100" y="3854450"/>
          <p14:tracePt t="134256" x="1447800" y="3854450"/>
          <p14:tracePt t="134272" x="1492250" y="3854450"/>
          <p14:tracePt t="134291" x="1543050" y="3854450"/>
          <p14:tracePt t="134293" x="1568450" y="3854450"/>
          <p14:tracePt t="134305" x="1593850" y="3854450"/>
          <p14:tracePt t="134325" x="1663700" y="3854450"/>
          <p14:tracePt t="134338" x="1689100" y="3854450"/>
          <p14:tracePt t="134355" x="1739900" y="3854450"/>
          <p14:tracePt t="134372" x="1809750" y="3854450"/>
          <p14:tracePt t="134388" x="1854200" y="3854450"/>
          <p14:tracePt t="134407" x="1898650" y="3867150"/>
          <p14:tracePt t="134422" x="1943100" y="3867150"/>
          <p14:tracePt t="134439" x="2000250" y="3867150"/>
          <p14:tracePt t="134455" x="2057400" y="3873500"/>
          <p14:tracePt t="134472" x="2101850" y="3873500"/>
          <p14:tracePt t="134489" x="2159000" y="3873500"/>
          <p14:tracePt t="134506" x="2209800" y="3879850"/>
          <p14:tracePt t="134514" x="2235200" y="3879850"/>
          <p14:tracePt t="134518" x="2260600" y="3879850"/>
          <p14:tracePt t="134528" x="2286000" y="3879850"/>
          <p14:tracePt t="134539" x="2311400" y="3879850"/>
          <p14:tracePt t="134543" x="2336800" y="3879850"/>
          <p14:tracePt t="134555" x="2362200" y="3879850"/>
          <p14:tracePt t="134574" x="2451100" y="3886200"/>
          <p14:tracePt t="134589" x="2508250" y="3886200"/>
          <p14:tracePt t="134605" x="2565400" y="3892550"/>
          <p14:tracePt t="134622" x="2635250" y="3892550"/>
          <p14:tracePt t="134640" x="2711450" y="3898900"/>
          <p14:tracePt t="134655" x="2794000" y="3905250"/>
          <p14:tracePt t="134672" x="2882900" y="3905250"/>
          <p14:tracePt t="134688" x="2971800" y="3905250"/>
          <p14:tracePt t="134705" x="3060700" y="3905250"/>
          <p14:tracePt t="134722" x="3162300" y="3905250"/>
          <p14:tracePt t="134738" x="3282950" y="3905250"/>
          <p14:tracePt t="134755" x="3416300" y="3905250"/>
          <p14:tracePt t="134764" x="3486150" y="3905250"/>
          <p14:tracePt t="134774" x="3606800" y="3905250"/>
          <p14:tracePt t="134789" x="3721100" y="3905250"/>
          <p14:tracePt t="134809" x="3822700" y="3905250"/>
          <p14:tracePt t="134824" x="3911600" y="3905250"/>
          <p14:tracePt t="134841" x="3981450" y="3905250"/>
          <p14:tracePt t="134855" x="4013200" y="3905250"/>
          <p14:tracePt t="134872" x="4025900" y="3898900"/>
          <p14:tracePt t="134922" x="4038600" y="3892550"/>
          <p14:tracePt t="134939" x="4044950" y="3848100"/>
          <p14:tracePt t="134945" x="4044950" y="3829050"/>
          <p14:tracePt t="134955" x="4044950" y="3816350"/>
          <p14:tracePt t="135188" x="4051300" y="3816350"/>
          <p14:tracePt t="135202" x="4044950" y="3829050"/>
          <p14:tracePt t="135208" x="4038600" y="3841750"/>
          <p14:tracePt t="135222" x="4025900" y="3848100"/>
          <p14:tracePt t="135301" x="4044950" y="3841750"/>
          <p14:tracePt t="135307" x="4070350" y="3835400"/>
          <p14:tracePt t="135324" x="4089400" y="3835400"/>
          <p14:tracePt t="135338" x="4146550" y="3835400"/>
          <p14:tracePt t="135355" x="4210050" y="3835400"/>
          <p14:tracePt t="135358" x="4241800" y="3835400"/>
          <p14:tracePt t="135372" x="4318000" y="3835400"/>
          <p14:tracePt t="135390" x="4400550" y="3835400"/>
          <p14:tracePt t="135405" x="4464050" y="3835400"/>
          <p14:tracePt t="135422" x="4502150" y="3835400"/>
          <p14:tracePt t="135485" x="4502150" y="3848100"/>
          <p14:tracePt t="135492" x="4508500" y="3854450"/>
          <p14:tracePt t="135505" x="4514850" y="3860800"/>
          <p14:tracePt t="135539" x="4514850" y="3867150"/>
          <p14:tracePt t="135556" x="4470400" y="3873500"/>
          <p14:tracePt t="135575" x="4432300" y="3898900"/>
          <p14:tracePt t="135588" x="4406900" y="3905250"/>
          <p14:tracePt t="135605" x="4400550" y="3905250"/>
          <p14:tracePt t="135640" x="4400550" y="3911600"/>
          <p14:tracePt t="135748" x="4400550" y="3905250"/>
          <p14:tracePt t="135772" x="4394200" y="3898900"/>
          <p14:tracePt t="135780" x="4381500" y="3898900"/>
          <p14:tracePt t="135793" x="4368800" y="3898900"/>
          <p14:tracePt t="135805" x="4349750" y="3879850"/>
          <p14:tracePt t="135825" x="4324350" y="3829050"/>
          <p14:tracePt t="135838" x="4298950" y="3797300"/>
          <p14:tracePt t="136137" x="4292600" y="3797300"/>
          <p14:tracePt t="136144" x="4267200" y="3803650"/>
          <p14:tracePt t="136156" x="4248150" y="3816350"/>
          <p14:tracePt t="136172" x="4222750" y="3829050"/>
          <p14:tracePt t="136189" x="4210050" y="3829050"/>
          <p14:tracePt t="136205" x="4203700" y="3829050"/>
          <p14:tracePt t="136260" x="4197350" y="3829050"/>
          <p14:tracePt t="136392" x="4203700" y="3829050"/>
          <p14:tracePt t="136400" x="4216400" y="3829050"/>
          <p14:tracePt t="136405" x="4235450" y="3829050"/>
          <p14:tracePt t="136422" x="4305300" y="3835400"/>
          <p14:tracePt t="136439" x="4413250" y="3848100"/>
          <p14:tracePt t="136455" x="4540250" y="3860800"/>
          <p14:tracePt t="136473" x="4705350" y="3867150"/>
          <p14:tracePt t="136489" x="4870450" y="3873500"/>
          <p14:tracePt t="136494" x="4946650" y="3873500"/>
          <p14:tracePt t="136505" x="5022850" y="3873500"/>
          <p14:tracePt t="136522" x="5181600" y="3873500"/>
          <p14:tracePt t="136543" x="5397500" y="3892550"/>
          <p14:tracePt t="136555" x="5467350" y="3892550"/>
          <p14:tracePt t="136574" x="5651500" y="3917950"/>
          <p14:tracePt t="136588" x="5772150" y="3930650"/>
          <p14:tracePt t="136605" x="5867400" y="3930650"/>
          <p14:tracePt t="136622" x="5930900" y="3930650"/>
          <p14:tracePt t="136642" x="5962650" y="3930650"/>
          <p14:tracePt t="136647" x="5969000" y="3930650"/>
          <p14:tracePt t="136655" x="5975350" y="3930650"/>
          <p14:tracePt t="136672" x="6000750" y="3937000"/>
          <p14:tracePt t="136689" x="6051550" y="3949700"/>
          <p14:tracePt t="136705" x="6134100" y="3956050"/>
          <p14:tracePt t="136722" x="6197600" y="3968750"/>
          <p14:tracePt t="136739" x="6223000" y="3968750"/>
          <p14:tracePt t="136755" x="6229350" y="3968750"/>
          <p14:tracePt t="136772" x="6235700" y="3968750"/>
          <p14:tracePt t="136789" x="6261100" y="3968750"/>
          <p14:tracePt t="136805" x="6305550" y="3968750"/>
          <p14:tracePt t="136823" x="6375400" y="3975100"/>
          <p14:tracePt t="136839" x="6426200" y="3975100"/>
          <p14:tracePt t="136855" x="6445250" y="3975100"/>
          <p14:tracePt t="136872" x="6457950" y="3968750"/>
          <p14:tracePt t="136891" x="6496050" y="3968750"/>
          <p14:tracePt t="136905" x="6565900" y="3968750"/>
          <p14:tracePt t="136922" x="6629400" y="3968750"/>
          <p14:tracePt t="136924" x="6661150" y="3968750"/>
          <p14:tracePt t="136939" x="6686550" y="3962400"/>
          <p14:tracePt t="136945" x="6718300" y="3962400"/>
          <p14:tracePt t="136951" x="6743700" y="3949700"/>
          <p14:tracePt t="136956" x="6750050" y="3949700"/>
          <p14:tracePt t="136977" x="6762750" y="3949700"/>
          <p14:tracePt t="136989" x="6769100" y="3943350"/>
          <p14:tracePt t="137008" x="6781800" y="3943350"/>
          <p14:tracePt t="137022" x="6794500" y="3943350"/>
          <p14:tracePt t="137042" x="6807200" y="3943350"/>
          <p14:tracePt t="137057" x="6819900" y="3943350"/>
          <p14:tracePt t="137075" x="6826250" y="3943350"/>
          <p14:tracePt t="137089" x="6832600" y="3943350"/>
          <p14:tracePt t="137106" x="6858000" y="3943350"/>
          <p14:tracePt t="137122" x="6908800" y="3943350"/>
          <p14:tracePt t="137127" x="6946900" y="3943350"/>
          <p14:tracePt t="137140" x="7035800" y="3937000"/>
          <p14:tracePt t="137155" x="7092950" y="3937000"/>
          <p14:tracePt t="137172" x="7239000" y="3930650"/>
          <p14:tracePt t="137189" x="7346950" y="3930650"/>
          <p14:tracePt t="137208" x="7454900" y="3930650"/>
          <p14:tracePt t="137222" x="7550150" y="3930650"/>
          <p14:tracePt t="137238" x="7639050" y="3930650"/>
          <p14:tracePt t="137255" x="7708900" y="3930650"/>
          <p14:tracePt t="137272" x="7785100" y="3930650"/>
          <p14:tracePt t="137291" x="7854950" y="3930650"/>
          <p14:tracePt t="137305" x="7924800" y="3930650"/>
          <p14:tracePt t="137324" x="8001000" y="3930650"/>
          <p14:tracePt t="137329" x="8026400" y="3930650"/>
          <p14:tracePt t="137338" x="8058150" y="3930650"/>
          <p14:tracePt t="137358" x="8121650" y="3917950"/>
          <p14:tracePt t="137372" x="8140700" y="3917950"/>
          <p14:tracePt t="137390" x="8147050" y="3911600"/>
          <p14:tracePt t="138141" x="8147050" y="3917950"/>
          <p14:tracePt t="138150" x="8147050" y="3924300"/>
          <p14:tracePt t="138158" x="8115300" y="3937000"/>
          <p14:tracePt t="138172" x="8013700" y="3975100"/>
          <p14:tracePt t="138188" x="7861300" y="4025900"/>
          <p14:tracePt t="138206" x="7651750" y="4044950"/>
          <p14:tracePt t="138222" x="7391400" y="4051300"/>
          <p14:tracePt t="138239" x="6997700" y="4051300"/>
          <p14:tracePt t="138255" x="6584950" y="4025900"/>
          <p14:tracePt t="138275" x="6210300" y="4025900"/>
          <p14:tracePt t="138289" x="5937250" y="4044950"/>
          <p14:tracePt t="138305" x="5721350" y="4057650"/>
          <p14:tracePt t="138325" x="5588000" y="4076700"/>
          <p14:tracePt t="138339" x="5511800" y="4070350"/>
          <p14:tracePt t="138355" x="5505450" y="4076700"/>
          <p14:tracePt t="138356" x="5505450" y="4070350"/>
          <p14:tracePt t="138371" x="5505450" y="4064000"/>
          <p14:tracePt t="138422" x="5492750" y="4057650"/>
          <p14:tracePt t="138439" x="5467350" y="4044950"/>
          <p14:tracePt t="138458" x="5416550" y="4006850"/>
          <p14:tracePt t="138462" x="5391150" y="3994150"/>
          <p14:tracePt t="138472" x="5378450" y="3981450"/>
          <p14:tracePt t="138489" x="5353050" y="3968750"/>
          <p14:tracePt t="138505" x="5346700" y="3968750"/>
          <p14:tracePt t="138513" x="5340350" y="3968750"/>
          <p14:tracePt t="138519" x="5340350" y="3962400"/>
          <p14:tracePt t="138525" x="5340350" y="3956050"/>
          <p14:tracePt t="138539" x="5334000" y="3949700"/>
          <p14:tracePt t="138559" x="5295900" y="3917950"/>
          <p14:tracePt t="138573" x="5245100" y="3898900"/>
          <p14:tracePt t="138589" x="5194300" y="3886200"/>
          <p14:tracePt t="138605" x="5137150" y="3879850"/>
          <p14:tracePt t="138623" x="5086350" y="3879850"/>
          <p14:tracePt t="138640" x="5022850" y="3879850"/>
          <p14:tracePt t="138655" x="4933950" y="3879850"/>
          <p14:tracePt t="138672" x="4832350" y="3860800"/>
          <p14:tracePt t="138675" x="4794250" y="3841750"/>
          <p14:tracePt t="138689" x="4749800" y="3835400"/>
          <p14:tracePt t="138707" x="4692650" y="3829050"/>
          <p14:tracePt t="138722" x="4648200" y="3829050"/>
          <p14:tracePt t="138739" x="4622800" y="3829050"/>
          <p14:tracePt t="138743" x="4603750" y="3829050"/>
          <p14:tracePt t="138755" x="4591050" y="3829050"/>
          <p14:tracePt t="138772" x="4565650" y="3829050"/>
          <p14:tracePt t="138791" x="4559300" y="3829050"/>
          <p14:tracePt t="138860" x="4546600" y="3829050"/>
          <p14:tracePt t="138869" x="4540250" y="3822700"/>
          <p14:tracePt t="138952" x="4533900" y="3816350"/>
          <p14:tracePt t="138957" x="4527550" y="3803650"/>
          <p14:tracePt t="138972" x="4508500" y="3797300"/>
          <p14:tracePt t="138982" x="4489450" y="3790950"/>
          <p14:tracePt t="138989" x="4464050" y="3778250"/>
          <p14:tracePt t="139006" x="4432300" y="3765550"/>
          <p14:tracePt t="139023" x="4387850" y="3752850"/>
          <p14:tracePt t="139039" x="4356100" y="3733800"/>
          <p14:tracePt t="139055" x="4337050" y="3733800"/>
          <p14:tracePt t="139073" x="4311650" y="3727450"/>
          <p14:tracePt t="139080" x="4292600" y="3721100"/>
          <p14:tracePt t="139088" x="4273550" y="3708400"/>
          <p14:tracePt t="139109" x="4203700" y="3683000"/>
          <p14:tracePt t="139122" x="4133850" y="3663950"/>
          <p14:tracePt t="139138" x="4064000" y="3651250"/>
          <p14:tracePt t="139140" x="4032250" y="3638550"/>
          <p14:tracePt t="139156" x="4000500" y="3632200"/>
          <p14:tracePt t="139172" x="3911600" y="3600450"/>
          <p14:tracePt t="139189" x="3867150" y="3594100"/>
          <p14:tracePt t="139205" x="3841750" y="3581400"/>
          <p14:tracePt t="139222" x="3816350" y="3575050"/>
          <p14:tracePt t="139238" x="3816350" y="3568700"/>
          <p14:tracePt t="139294" x="3816350" y="3562350"/>
          <p14:tracePt t="139300" x="3816350" y="3556000"/>
          <p14:tracePt t="139307" x="3816350" y="3536950"/>
          <p14:tracePt t="139324" x="3810000" y="3524250"/>
          <p14:tracePt t="139339" x="3803650" y="3505200"/>
          <p14:tracePt t="139355" x="3803650" y="3498850"/>
          <p14:tracePt t="139372" x="3803650" y="3479800"/>
          <p14:tracePt t="139390" x="3803650" y="3441700"/>
          <p14:tracePt t="139405" x="3835400" y="3397250"/>
          <p14:tracePt t="139422" x="3860800" y="3378200"/>
          <p14:tracePt t="139439" x="3898900" y="3365500"/>
          <p14:tracePt t="139455" x="3937000" y="3365500"/>
          <p14:tracePt t="139473" x="3981450" y="3365500"/>
          <p14:tracePt t="139489" x="4006850" y="3371850"/>
          <p14:tracePt t="139505" x="4013200" y="3422650"/>
          <p14:tracePt t="139510" x="4013200" y="3448050"/>
          <p14:tracePt t="139522" x="4019550" y="3473450"/>
          <p14:tracePt t="139540" x="4006850" y="3530600"/>
          <p14:tracePt t="139555" x="4000500" y="3543300"/>
          <p14:tracePt t="139574" x="3981450" y="3543300"/>
          <p14:tracePt t="139779" x="3975100" y="3543300"/>
          <p14:tracePt t="139805" x="3968750" y="3543300"/>
          <p14:tracePt t="139812" x="3968750" y="3549650"/>
          <p14:tracePt t="139860" x="3962400" y="3549650"/>
          <p14:tracePt t="139869" x="3956050" y="3549650"/>
          <p14:tracePt t="139891" x="3949700" y="3549650"/>
          <p14:tracePt t="139905" x="3943350" y="3549650"/>
          <p14:tracePt t="140213" x="3956050" y="3549650"/>
          <p14:tracePt t="140221" x="3994150" y="3549650"/>
          <p14:tracePt t="140227" x="4057650" y="3575050"/>
          <p14:tracePt t="140239" x="4140200" y="3600450"/>
          <p14:tracePt t="140256" x="4292600" y="3651250"/>
          <p14:tracePt t="140272" x="4527550" y="3708400"/>
          <p14:tracePt t="140291" x="4762500" y="3752850"/>
          <p14:tracePt t="140306" x="5041900" y="3835400"/>
          <p14:tracePt t="140324" x="5283200" y="3892550"/>
          <p14:tracePt t="140330" x="5416550" y="3917950"/>
          <p14:tracePt t="140338" x="5530850" y="3937000"/>
          <p14:tracePt t="140356" x="5734050" y="3956050"/>
          <p14:tracePt t="140372" x="5930900" y="3962400"/>
          <p14:tracePt t="140391" x="5988050" y="3962400"/>
          <p14:tracePt t="140405" x="6007100" y="3962400"/>
          <p14:tracePt t="140422" x="6013450" y="3962400"/>
          <p14:tracePt t="140518" x="6026150" y="3962400"/>
          <p14:tracePt t="140527" x="6051550" y="3962400"/>
          <p14:tracePt t="140541" x="6108700" y="3962400"/>
          <p14:tracePt t="140556" x="6134100" y="3962400"/>
          <p14:tracePt t="140575" x="6223000" y="3962400"/>
          <p14:tracePt t="140590" x="6311900" y="3962400"/>
          <p14:tracePt t="140606" x="6438900" y="3956050"/>
          <p14:tracePt t="140622" x="6565900" y="3956050"/>
          <p14:tracePt t="140641" x="6686550" y="3956050"/>
          <p14:tracePt t="140655" x="6762750" y="3956050"/>
          <p14:tracePt t="140672" x="6800850" y="3956050"/>
          <p14:tracePt t="140689" x="6832600" y="3956050"/>
          <p14:tracePt t="140706" x="6845300" y="3956050"/>
          <p14:tracePt t="140713" x="6851650" y="3956050"/>
          <p14:tracePt t="140780" x="6858000" y="3956050"/>
          <p14:tracePt t="140789" x="6864350" y="3956050"/>
          <p14:tracePt t="140807" x="6877050" y="3956050"/>
          <p14:tracePt t="140823" x="6883400" y="3956050"/>
          <p14:tracePt t="140889" x="6858000" y="3956050"/>
          <p14:tracePt t="140896" x="6832600" y="3956050"/>
          <p14:tracePt t="140905" x="6813550" y="3956050"/>
          <p14:tracePt t="140924" x="6756400" y="3937000"/>
          <p14:tracePt t="140939" x="6737350" y="3924300"/>
          <p14:tracePt t="140958" x="6680200" y="3848100"/>
          <p14:tracePt t="140972" x="6654800" y="3784600"/>
          <p14:tracePt t="140989" x="6648450" y="3721100"/>
          <p14:tracePt t="141005" x="6648450" y="3657600"/>
          <p14:tracePt t="141022" x="6680200" y="3594100"/>
          <p14:tracePt t="141040" x="6737350" y="3575050"/>
          <p14:tracePt t="141055" x="6807200" y="3562350"/>
          <p14:tracePt t="141074" x="6883400" y="3562350"/>
          <p14:tracePt t="141078" x="6927850" y="3562350"/>
          <p14:tracePt t="141088" x="6972300" y="3568700"/>
          <p14:tracePt t="141105" x="7048500" y="3594100"/>
          <p14:tracePt t="141122" x="7112000" y="3625850"/>
          <p14:tracePt t="141126" x="7143750" y="3644900"/>
          <p14:tracePt t="141140" x="7181850" y="3695700"/>
          <p14:tracePt t="141155" x="7194550" y="3733800"/>
          <p14:tracePt t="141172" x="7200900" y="3886200"/>
          <p14:tracePt t="141189" x="7162800" y="3975100"/>
          <p14:tracePt t="141208" x="7105650" y="4038600"/>
          <p14:tracePt t="141222" x="7048500" y="4057650"/>
          <p14:tracePt t="141239" x="6991350" y="4057650"/>
          <p14:tracePt t="141255" x="6934200" y="4057650"/>
          <p14:tracePt t="141266" x="6896100" y="4057650"/>
          <p14:tracePt t="141269" x="6877050" y="4057650"/>
          <p14:tracePt t="141289" x="6838950" y="4057650"/>
          <p14:tracePt t="141305" x="6807200" y="4051300"/>
          <p14:tracePt t="141323" x="6788150" y="4044950"/>
          <p14:tracePt t="141381" x="6800850" y="4044950"/>
          <p14:tracePt t="141390" x="6813550" y="4044950"/>
          <p14:tracePt t="141422" x="6858000" y="4044950"/>
          <p14:tracePt t="141455" x="6832600" y="4044950"/>
          <p14:tracePt t="141472" x="6813550" y="4057650"/>
          <p14:tracePt t="141489" x="6800850" y="4057650"/>
          <p14:tracePt t="141505" x="6794500" y="4057650"/>
          <p14:tracePt t="141522" x="6788150" y="4057650"/>
          <p14:tracePt t="141539" x="6762750" y="4038600"/>
          <p14:tracePt t="141556" x="6724650" y="4006850"/>
          <p14:tracePt t="141574" x="6718300" y="4000500"/>
          <p14:tracePt t="141592" x="6705600" y="3987800"/>
          <p14:tracePt t="141605" x="6692900" y="3968750"/>
          <p14:tracePt t="141624" x="6692900" y="3949700"/>
          <p14:tracePt t="141672" x="6699250" y="3949700"/>
          <p14:tracePt t="141689" x="6705600" y="3949700"/>
          <p14:tracePt t="141705" x="6724650" y="3949700"/>
          <p14:tracePt t="141722" x="6743700" y="3949700"/>
          <p14:tracePt t="141739" x="6750050" y="3943350"/>
          <p14:tracePt t="141745" x="6756400" y="3943350"/>
          <p14:tracePt t="141756" x="6756400" y="3937000"/>
          <p14:tracePt t="141772" x="6781800" y="3917950"/>
          <p14:tracePt t="141791" x="6807200" y="3873500"/>
          <p14:tracePt t="141805" x="6832600" y="3822700"/>
          <p14:tracePt t="141825" x="6877050" y="3784600"/>
          <p14:tracePt t="141839" x="6883400" y="3778250"/>
          <p14:tracePt t="141872" x="6858000" y="3752850"/>
          <p14:tracePt t="141890" x="6800850" y="3683000"/>
          <p14:tracePt t="141905" x="6769100" y="3613150"/>
          <p14:tracePt t="141922" x="6743700" y="3530600"/>
          <p14:tracePt t="141940" x="6743700" y="3390900"/>
          <p14:tracePt t="141958" x="6724650" y="3340100"/>
          <p14:tracePt t="141972" x="6711950" y="3321050"/>
          <p14:tracePt t="141979" x="6711950" y="3314700"/>
          <p14:tracePt t="141989" x="6711950" y="3308350"/>
          <p14:tracePt t="142005" x="6724650" y="3270250"/>
          <p14:tracePt t="142024" x="6724650" y="3187700"/>
          <p14:tracePt t="142039" x="6724650" y="3092450"/>
          <p14:tracePt t="142055" x="6724650" y="3016250"/>
          <p14:tracePt t="142074" x="6724650" y="2984500"/>
          <p14:tracePt t="142080" x="6724650" y="2978150"/>
          <p14:tracePt t="142089" x="6718300" y="2978150"/>
          <p14:tracePt t="142106" x="6692900" y="2940050"/>
          <p14:tracePt t="142122" x="6673850" y="2889250"/>
          <p14:tracePt t="142124" x="6661150" y="2863850"/>
          <p14:tracePt t="142140" x="6642100" y="2806700"/>
          <p14:tracePt t="142160" x="6635750" y="2787650"/>
          <p14:tracePt t="142229" x="6648450" y="2787650"/>
          <p14:tracePt t="142238" x="6680200" y="2787650"/>
          <p14:tracePt t="142244" x="6711950" y="2787650"/>
          <p14:tracePt t="142255" x="6737350" y="2787650"/>
          <p14:tracePt t="142272" x="6750050" y="2781300"/>
          <p14:tracePt t="142289" x="6750050" y="2774950"/>
          <p14:tracePt t="142308" x="6762750" y="2762250"/>
          <p14:tracePt t="142324" x="6762750" y="2755900"/>
          <p14:tracePt t="142365" x="6769100" y="2755900"/>
          <p14:tracePt t="142373" x="6769100" y="2774950"/>
          <p14:tracePt t="142390" x="6769100" y="2844800"/>
          <p14:tracePt t="142405" x="6769100" y="2933700"/>
          <p14:tracePt t="142422" x="6750050" y="3009900"/>
          <p14:tracePt t="142438" x="6724650" y="3041650"/>
          <p14:tracePt t="142456" x="6686550" y="3048000"/>
          <p14:tracePt t="142472" x="6642100" y="3048000"/>
          <p14:tracePt t="142489" x="6610350" y="3048000"/>
          <p14:tracePt t="142522" x="6623050" y="3048000"/>
          <p14:tracePt t="142541" x="6750050" y="2978150"/>
          <p14:tracePt t="142555" x="6794500" y="2952750"/>
          <p14:tracePt t="142574" x="6927850" y="2908300"/>
          <p14:tracePt t="142589" x="6972300" y="2901950"/>
          <p14:tracePt t="142607" x="6972300" y="2895600"/>
          <p14:tracePt t="142640" x="6972300" y="2927350"/>
          <p14:tracePt t="142655" x="6972300" y="2997200"/>
          <p14:tracePt t="142672" x="6997700" y="3060700"/>
          <p14:tracePt t="142689" x="7016750" y="3079750"/>
          <p14:tracePt t="142705" x="7048500" y="3092450"/>
          <p14:tracePt t="142722" x="7099300" y="3092450"/>
          <p14:tracePt t="142740" x="7162800" y="3079750"/>
          <p14:tracePt t="142743" x="7188200" y="3054350"/>
          <p14:tracePt t="142755" x="7219950" y="3028950"/>
          <p14:tracePt t="142772" x="7264400" y="2978150"/>
          <p14:tracePt t="142789" x="7270750" y="2978150"/>
          <p14:tracePt t="142823" x="7283450" y="2990850"/>
          <p14:tracePt t="142839" x="7296150" y="3009900"/>
          <p14:tracePt t="142855" x="7321550" y="3022600"/>
          <p14:tracePt t="142872" x="7353300" y="3035300"/>
          <p14:tracePt t="142893" x="7378700" y="3054350"/>
          <p14:tracePt t="142905" x="7429500" y="3054350"/>
          <p14:tracePt t="142922" x="7461250" y="3054350"/>
          <p14:tracePt t="142940" x="7473950" y="3048000"/>
          <p14:tracePt t="142973" x="7473950" y="3054350"/>
          <p14:tracePt t="142984" x="7461250" y="3092450"/>
          <p14:tracePt t="142988" x="7448550" y="3136900"/>
          <p14:tracePt t="143005" x="7423150" y="3225800"/>
          <p14:tracePt t="143022" x="7385050" y="3289300"/>
          <p14:tracePt t="143039" x="7353300" y="3333750"/>
          <p14:tracePt t="143057" x="7302500" y="3378200"/>
          <p14:tracePt t="143075" x="7207250" y="3435350"/>
          <p14:tracePt t="143089" x="7105650" y="3505200"/>
          <p14:tracePt t="143105" x="7010400" y="3568700"/>
          <p14:tracePt t="143108" x="6965950" y="3600450"/>
          <p14:tracePt t="143122" x="6940550" y="3625850"/>
          <p14:tracePt t="143140" x="6889750" y="3702050"/>
          <p14:tracePt t="143155" x="6877050" y="3714750"/>
          <p14:tracePt t="143172" x="6838950" y="3752850"/>
          <p14:tracePt t="143189" x="6819900" y="3759200"/>
          <p14:tracePt t="143239" x="6807200" y="3759200"/>
          <p14:tracePt t="143255" x="6788150" y="3759200"/>
          <p14:tracePt t="143268" x="6775450" y="3765550"/>
          <p14:tracePt t="143273" x="6762750" y="3778250"/>
          <p14:tracePt t="143280" x="6743700" y="3784600"/>
          <p14:tracePt t="143291" x="6711950" y="3803650"/>
          <p14:tracePt t="143306" x="6692900" y="3803650"/>
          <p14:tracePt t="143325" x="6686550" y="3803650"/>
          <p14:tracePt t="143372" x="6692900" y="3803650"/>
          <p14:tracePt t="143390" x="6699250" y="3797300"/>
          <p14:tracePt t="143405" x="6718300" y="3797300"/>
          <p14:tracePt t="143422" x="6781800" y="3797300"/>
          <p14:tracePt t="143440" x="6902450" y="3797300"/>
          <p14:tracePt t="143455" x="7054850" y="3797300"/>
          <p14:tracePt t="143472" x="7213600" y="3797300"/>
          <p14:tracePt t="143489" x="7359650" y="3797300"/>
          <p14:tracePt t="143505" x="7505700" y="3797300"/>
          <p14:tracePt t="143523" x="7626350" y="3797300"/>
          <p14:tracePt t="143539" x="7721600" y="3797300"/>
          <p14:tracePt t="143555" x="7753350" y="3790950"/>
          <p14:tracePt t="143576" x="7753350" y="3784600"/>
          <p14:tracePt t="143588" x="7734300" y="3771900"/>
          <p14:tracePt t="143605" x="7702550" y="3771900"/>
          <p14:tracePt t="143622" x="7677150" y="3771900"/>
          <p14:tracePt t="143641" x="7645400" y="3771900"/>
          <p14:tracePt t="143655" x="7607300" y="3771900"/>
          <p14:tracePt t="143673" x="7562850" y="3771900"/>
          <p14:tracePt t="143689" x="7499350" y="3771900"/>
          <p14:tracePt t="143705" x="7429500" y="3771900"/>
          <p14:tracePt t="143723" x="7366000" y="3771900"/>
          <p14:tracePt t="143742" x="7308850" y="3771900"/>
          <p14:tracePt t="143759" x="7277100" y="3771900"/>
          <p14:tracePt t="143773" x="7258050" y="3771900"/>
          <p14:tracePt t="143789" x="7232650" y="3765550"/>
          <p14:tracePt t="143810" x="7181850" y="3746500"/>
          <p14:tracePt t="143814" x="7150100" y="3740150"/>
          <p14:tracePt t="143824" x="7124700" y="3733800"/>
          <p14:tracePt t="143839" x="7073900" y="3714750"/>
          <p14:tracePt t="143855" x="7029450" y="3695700"/>
          <p14:tracePt t="143874" x="6997700" y="3683000"/>
          <p14:tracePt t="143876" x="6991350" y="3676650"/>
          <p14:tracePt t="143891" x="6985000" y="3676650"/>
          <p14:tracePt t="143940" x="6978650" y="3670300"/>
          <p14:tracePt t="143965" x="6972300" y="3670300"/>
          <p14:tracePt t="143985" x="6972300" y="3663950"/>
          <p14:tracePt t="143991" x="6972300" y="3657600"/>
          <p14:tracePt t="144028" x="6965950" y="3657600"/>
          <p14:tracePt t="144092" x="6965950" y="3651250"/>
          <p14:tracePt t="144101" x="6965950" y="3644900"/>
          <p14:tracePt t="144108" x="6953250" y="3644900"/>
          <p14:tracePt t="144122" x="6940550" y="3632200"/>
          <p14:tracePt t="144141" x="6908800" y="3632200"/>
          <p14:tracePt t="144166" x="6902450" y="3632200"/>
          <p14:tracePt t="144173" x="6896100" y="3632200"/>
          <p14:tracePt t="144205" x="6889750" y="3632200"/>
          <p14:tracePt t="144222" x="6858000" y="3657600"/>
          <p14:tracePt t="144239" x="6832600" y="3676650"/>
          <p14:tracePt t="144256" x="6819900" y="3689350"/>
          <p14:tracePt t="144328" x="6819900" y="3695700"/>
          <p14:tracePt t="144332" x="6819900" y="3708400"/>
          <p14:tracePt t="144341" x="6813550" y="3714750"/>
          <p14:tracePt t="144356" x="6794500" y="3733800"/>
          <p14:tracePt t="144372" x="6775450" y="3765550"/>
          <p14:tracePt t="144390" x="6756400" y="3797300"/>
          <p14:tracePt t="144405" x="6743700" y="3816350"/>
          <p14:tracePt t="144422" x="6731000" y="3822700"/>
          <p14:tracePt t="144439" x="6731000" y="3829050"/>
          <p14:tracePt t="144455" x="6718300" y="3841750"/>
          <p14:tracePt t="144472" x="6699250" y="3860800"/>
          <p14:tracePt t="144489" x="6692900" y="3886200"/>
          <p14:tracePt t="144506" x="6692900" y="3892550"/>
          <p14:tracePt t="144542" x="6686550" y="3892550"/>
          <p14:tracePt t="144558" x="6667500" y="3822700"/>
          <p14:tracePt t="144574" x="6642100" y="3752850"/>
          <p14:tracePt t="144589" x="6616700" y="3683000"/>
          <p14:tracePt t="144605" x="6584950" y="3600450"/>
          <p14:tracePt t="144624" x="6546850" y="3467100"/>
          <p14:tracePt t="144638" x="6540500" y="3327400"/>
          <p14:tracePt t="144655" x="6515100" y="3282950"/>
          <p14:tracePt t="144672" x="6502400" y="3276600"/>
          <p14:tracePt t="144689" x="6483350" y="3270250"/>
          <p14:tracePt t="144705" x="6464300" y="3257550"/>
          <p14:tracePt t="144722" x="6451600" y="3251200"/>
          <p14:tracePt t="144828" x="6451600" y="3244850"/>
          <p14:tracePt t="144836" x="6451600" y="3238500"/>
          <p14:tracePt t="144856" x="6451600" y="3219450"/>
          <p14:tracePt t="148685" x="6451600" y="3225800"/>
          <p14:tracePt t="148692" x="6464300" y="3232150"/>
          <p14:tracePt t="148705" x="6470650" y="3232150"/>
          <p14:tracePt t="148755" x="6477000" y="3232150"/>
          <p14:tracePt t="148775" x="6565900" y="3270250"/>
          <p14:tracePt t="148789" x="6635750" y="3302000"/>
          <p14:tracePt t="148806" x="6673850" y="3333750"/>
          <p14:tracePt t="148825" x="6673850" y="3346450"/>
          <p14:tracePt t="148839" x="6673850" y="3359150"/>
          <p14:tracePt t="148859" x="6673850" y="3390900"/>
          <p14:tracePt t="148872" x="6673850" y="3435350"/>
          <p14:tracePt t="148892" x="6673850" y="3467100"/>
          <p14:tracePt t="148905" x="6673850" y="3492500"/>
          <p14:tracePt t="148956" x="6673850" y="3524250"/>
          <p14:tracePt t="148972" x="6673850" y="3556000"/>
          <p14:tracePt t="148988" x="6686550" y="3581400"/>
          <p14:tracePt t="149008" x="6705600" y="3600450"/>
          <p14:tracePt t="149022" x="6718300" y="3613150"/>
          <p14:tracePt t="149039" x="6724650" y="3619500"/>
          <p14:tracePt t="149059" x="6731000" y="3632200"/>
          <p14:tracePt t="149074" x="6737350" y="3670300"/>
          <p14:tracePt t="149089" x="6743700" y="3714750"/>
          <p14:tracePt t="149105" x="6750050" y="3733800"/>
          <p14:tracePt t="149122" x="6769100" y="3752850"/>
          <p14:tracePt t="149123" x="6788150" y="3771900"/>
          <p14:tracePt t="149141" x="6800850" y="3797300"/>
          <p14:tracePt t="149155" x="6813550" y="3816350"/>
          <p14:tracePt t="149172" x="6819900" y="3848100"/>
          <p14:tracePt t="149189" x="6819900" y="3860800"/>
          <p14:tracePt t="149222" x="6819900" y="3867150"/>
          <p14:tracePt t="149239" x="6819900" y="3879850"/>
          <p14:tracePt t="149255" x="6794500" y="3905250"/>
          <p14:tracePt t="149274" x="6769100" y="3937000"/>
          <p14:tracePt t="149290" x="6750050" y="3956050"/>
          <p14:tracePt t="149305" x="6731000" y="3956050"/>
          <p14:tracePt t="149326" x="6724650" y="3956050"/>
          <p14:tracePt t="149338" x="6705600" y="3956050"/>
          <p14:tracePt t="149357" x="6648450" y="3924300"/>
          <p14:tracePt t="149372" x="6629400" y="3905250"/>
          <p14:tracePt t="149389" x="6623050" y="3898900"/>
          <p14:tracePt t="149405" x="6616700" y="3879850"/>
          <p14:tracePt t="149422" x="6610350" y="3829050"/>
          <p14:tracePt t="149439" x="6604000" y="3790950"/>
          <p14:tracePt t="149455" x="6604000" y="3759200"/>
          <p14:tracePt t="149472" x="6604000" y="3727450"/>
          <p14:tracePt t="149489" x="6610350" y="3683000"/>
          <p14:tracePt t="149505" x="6623050" y="3625850"/>
          <p14:tracePt t="149514" x="6635750" y="3606800"/>
          <p14:tracePt t="149518" x="6642100" y="3587750"/>
          <p14:tracePt t="149539" x="6661150" y="3568700"/>
          <p14:tracePt t="149556" x="6692900" y="3562350"/>
          <p14:tracePt t="149574" x="6756400" y="3556000"/>
          <p14:tracePt t="149589" x="6819900" y="3556000"/>
          <p14:tracePt t="149605" x="6889750" y="3562350"/>
          <p14:tracePt t="149622" x="6972300" y="3587750"/>
          <p14:tracePt t="149641" x="7029450" y="3606800"/>
          <p14:tracePt t="149657" x="7061200" y="3619500"/>
          <p14:tracePt t="149672" x="7073900" y="3625850"/>
          <p14:tracePt t="149689" x="7073900" y="3663950"/>
          <p14:tracePt t="149708" x="7073900" y="3727450"/>
          <p14:tracePt t="149722" x="7073900" y="3790950"/>
          <p14:tracePt t="149739" x="7054850" y="3835400"/>
          <p14:tracePt t="149755" x="7042150" y="3854450"/>
          <p14:tracePt t="149772" x="6991350" y="3879850"/>
          <p14:tracePt t="149790" x="6946900" y="3898900"/>
          <p14:tracePt t="149809" x="6915150" y="3917950"/>
          <p14:tracePt t="149823" x="6896100" y="3930650"/>
          <p14:tracePt t="149841" x="6877050" y="3943350"/>
          <p14:tracePt t="149855" x="6845300" y="3949700"/>
          <p14:tracePt t="149872" x="6819900" y="3962400"/>
          <p14:tracePt t="149889" x="6788150" y="3968750"/>
          <p14:tracePt t="149905" x="6756400" y="3975100"/>
          <p14:tracePt t="149922" x="6737350" y="3975100"/>
          <p14:tracePt t="149939" x="6724650" y="3981450"/>
          <p14:tracePt t="149942" x="6718300" y="3987800"/>
          <p14:tracePt t="149958" x="6699250" y="3987800"/>
          <p14:tracePt t="149972" x="6680200" y="3987800"/>
          <p14:tracePt t="149988" x="6648450" y="3994150"/>
          <p14:tracePt t="150005" x="6616700" y="4006850"/>
          <p14:tracePt t="150022" x="6597650" y="4013200"/>
          <p14:tracePt t="150042" x="6572250" y="4019550"/>
          <p14:tracePt t="150102" x="6565900" y="4019550"/>
          <p14:tracePt t="150109" x="6565900" y="4013200"/>
          <p14:tracePt t="150122" x="6559550" y="4013200"/>
          <p14:tracePt t="150155" x="6553200" y="4013200"/>
          <p14:tracePt t="150172" x="6534150" y="4006850"/>
          <p14:tracePt t="150189" x="6527800" y="4006850"/>
          <p14:tracePt t="150205" x="6521450" y="4000500"/>
          <p14:tracePt t="150372" x="6515100" y="4000500"/>
          <p14:tracePt t="150394" x="6508750" y="4000500"/>
          <p14:tracePt t="150483" x="6502400" y="4000500"/>
          <p14:tracePt t="150493" x="6502400" y="3994150"/>
          <p14:tracePt t="150505" x="6489700" y="3981450"/>
          <p14:tracePt t="150522" x="6483350" y="3975100"/>
          <p14:tracePt t="150541" x="6470650" y="3968750"/>
          <p14:tracePt t="150559" x="6464300" y="3968750"/>
          <p14:tracePt t="150900" x="6477000" y="3968750"/>
          <p14:tracePt t="150908" x="6502400" y="3968750"/>
          <p14:tracePt t="150922" x="6534150" y="3968750"/>
          <p14:tracePt t="150939" x="6597650" y="3968750"/>
          <p14:tracePt t="150955" x="6667500" y="3968750"/>
          <p14:tracePt t="150972" x="6800850" y="3968750"/>
          <p14:tracePt t="150981" x="6858000" y="3968750"/>
          <p14:tracePt t="150992" x="6915150" y="3968750"/>
          <p14:tracePt t="151005" x="7029450" y="3968750"/>
          <p14:tracePt t="151022" x="7143750" y="3968750"/>
          <p14:tracePt t="151039" x="7277100" y="3968750"/>
          <p14:tracePt t="151055" x="7404100" y="3968750"/>
          <p14:tracePt t="151074" x="7512050" y="3962400"/>
          <p14:tracePt t="151081" x="7569200" y="3962400"/>
          <p14:tracePt t="151088" x="7613650" y="3962400"/>
          <p14:tracePt t="151105" x="7702550" y="3962400"/>
          <p14:tracePt t="151122" x="7772400" y="3962400"/>
          <p14:tracePt t="151139" x="7829550" y="3962400"/>
          <p14:tracePt t="151155" x="7886700" y="3962400"/>
          <p14:tracePt t="151172" x="7988300" y="3962400"/>
          <p14:tracePt t="151189" x="8045450" y="3962400"/>
          <p14:tracePt t="151205" x="8089900" y="3962400"/>
          <p14:tracePt t="151222" x="8121650" y="3962400"/>
          <p14:tracePt t="151239" x="8128000" y="3956050"/>
          <p14:tracePt t="152124" x="8108950" y="3956050"/>
          <p14:tracePt t="152143" x="8045450" y="3956050"/>
          <p14:tracePt t="152150" x="8020050" y="3956050"/>
          <p14:tracePt t="152157" x="7981950" y="3956050"/>
          <p14:tracePt t="152172" x="7918450" y="3956050"/>
          <p14:tracePt t="152189" x="7854950" y="3956050"/>
          <p14:tracePt t="152205" x="7785100" y="3956050"/>
          <p14:tracePt t="152222" x="7708900" y="3956050"/>
          <p14:tracePt t="152239" x="7645400" y="3956050"/>
          <p14:tracePt t="152245" x="7607300" y="3956050"/>
          <p14:tracePt t="152255" x="7569200" y="3956050"/>
          <p14:tracePt t="152272" x="7512050" y="3956050"/>
          <p14:tracePt t="152290" x="7467600" y="3956050"/>
          <p14:tracePt t="152306" x="7397750" y="3956050"/>
          <p14:tracePt t="152324" x="7308850" y="3956050"/>
          <p14:tracePt t="152328" x="7258050" y="3956050"/>
          <p14:tracePt t="152338" x="7200900" y="3956050"/>
          <p14:tracePt t="152356" x="7092950" y="3956050"/>
          <p14:tracePt t="152372" x="6953250" y="3956050"/>
          <p14:tracePt t="152390" x="6858000" y="3956050"/>
          <p14:tracePt t="152408" x="6769100" y="3949700"/>
          <p14:tracePt t="152422" x="6673850" y="3949700"/>
          <p14:tracePt t="152439" x="6591300" y="3949700"/>
          <p14:tracePt t="152455" x="6534150" y="3949700"/>
          <p14:tracePt t="152472" x="6527800" y="3949700"/>
          <p14:tracePt t="152548" x="6553200" y="3949700"/>
          <p14:tracePt t="152558" x="6604000" y="3949700"/>
          <p14:tracePt t="152564" x="6680200" y="3949700"/>
          <p14:tracePt t="152578" x="6762750" y="3949700"/>
          <p14:tracePt t="152580" x="6858000" y="3949700"/>
          <p14:tracePt t="152589" x="6959600" y="3949700"/>
          <p14:tracePt t="152605" x="7162800" y="3949700"/>
          <p14:tracePt t="152622" x="7353300" y="3949700"/>
          <p14:tracePt t="152641" x="7531100" y="3949700"/>
          <p14:tracePt t="152656" x="7696200" y="3949700"/>
          <p14:tracePt t="152672" x="7823200" y="3943350"/>
          <p14:tracePt t="152689" x="7899400" y="3937000"/>
          <p14:tracePt t="152705" x="7943850" y="3937000"/>
          <p14:tracePt t="152723" x="7950200" y="3937000"/>
          <p14:tracePt t="152796" x="7937500" y="3937000"/>
          <p14:tracePt t="152807" x="7893050" y="3937000"/>
          <p14:tracePt t="152824" x="7759700" y="3937000"/>
          <p14:tracePt t="152839" x="7569200" y="3937000"/>
          <p14:tracePt t="152855" x="7359650" y="3937000"/>
          <p14:tracePt t="152872" x="7143750" y="3937000"/>
          <p14:tracePt t="152891" x="6972300" y="3937000"/>
          <p14:tracePt t="152896" x="6889750" y="3937000"/>
          <p14:tracePt t="152899" x="6813550" y="3937000"/>
          <p14:tracePt t="152923" x="6635750" y="3937000"/>
          <p14:tracePt t="152941" x="6591300" y="3937000"/>
          <p14:tracePt t="152948" x="6584950" y="3937000"/>
          <p14:tracePt t="152957" x="6578600" y="3930650"/>
          <p14:tracePt t="153029" x="6584950" y="3930650"/>
          <p14:tracePt t="153036" x="6623050" y="3930650"/>
          <p14:tracePt t="153055" x="6750050" y="3930650"/>
          <p14:tracePt t="153074" x="6940550" y="3930650"/>
          <p14:tracePt t="153089" x="7143750" y="3930650"/>
          <p14:tracePt t="153105" x="7359650" y="3930650"/>
          <p14:tracePt t="153122" x="7569200" y="3930650"/>
          <p14:tracePt t="153138" x="7734300" y="3930650"/>
          <p14:tracePt t="153140" x="7791450" y="3930650"/>
          <p14:tracePt t="153156" x="7835900" y="3930650"/>
          <p14:tracePt t="153172" x="7874000" y="3930650"/>
          <p14:tracePt t="153205" x="7874000" y="3949700"/>
          <p14:tracePt t="153222" x="7772400" y="3949700"/>
          <p14:tracePt t="153239" x="7620000" y="3956050"/>
          <p14:tracePt t="153255" x="7410450" y="3956050"/>
          <p14:tracePt t="153273" x="7232650" y="3968750"/>
          <p14:tracePt t="153289" x="7086600" y="3981450"/>
          <p14:tracePt t="153305" x="6953250" y="3994150"/>
          <p14:tracePt t="153324" x="6864350" y="3994150"/>
          <p14:tracePt t="153339" x="6838950" y="4000500"/>
          <p14:tracePt t="153372" x="6902450" y="4000500"/>
          <p14:tracePt t="153389" x="7029450" y="4000500"/>
          <p14:tracePt t="153405" x="7169150" y="4000500"/>
          <p14:tracePt t="153422" x="7283450" y="4000500"/>
          <p14:tracePt t="153439" x="7378700" y="4006850"/>
          <p14:tracePt t="153457" x="7442200" y="4006850"/>
          <p14:tracePt t="153472" x="7461250" y="4006850"/>
          <p14:tracePt t="153505" x="7454900" y="4006850"/>
          <p14:tracePt t="153522" x="7429500" y="4000500"/>
          <p14:tracePt t="153539" x="7410450" y="3994150"/>
          <p14:tracePt t="153589" x="7404100" y="3994150"/>
          <p14:tracePt t="153597" x="7372350" y="3994150"/>
          <p14:tracePt t="153605" x="7321550" y="3994150"/>
          <p14:tracePt t="153622" x="7175500" y="4000500"/>
          <p14:tracePt t="153639" x="6978650" y="4064000"/>
          <p14:tracePt t="153656" x="6756400" y="4140200"/>
          <p14:tracePt t="153672" x="6483350" y="4241800"/>
          <p14:tracePt t="153691" x="6184900" y="4356100"/>
          <p14:tracePt t="153699" x="6019800" y="4419600"/>
          <p14:tracePt t="153709" x="5645150" y="4527550"/>
          <p14:tracePt t="153722" x="5441950" y="4578350"/>
          <p14:tracePt t="153739" x="5060950" y="4654550"/>
          <p14:tracePt t="153747" x="4756150" y="4699000"/>
          <p14:tracePt t="153762" x="4610100" y="4705350"/>
          <p14:tracePt t="153772" x="4337050" y="4711700"/>
          <p14:tracePt t="153792" x="4076700" y="4711700"/>
          <p14:tracePt t="153805" x="3848100" y="4711700"/>
          <p14:tracePt t="153826" x="3651250" y="4711700"/>
          <p14:tracePt t="153838" x="3505200" y="4711700"/>
          <p14:tracePt t="153858" x="3429000" y="4718050"/>
          <p14:tracePt t="153860" x="3409950" y="4724400"/>
          <p14:tracePt t="153872" x="3409950" y="4730750"/>
          <p14:tracePt t="153891" x="3422650" y="4730750"/>
          <p14:tracePt t="153905" x="3441700" y="4692650"/>
          <p14:tracePt t="153922" x="3517900" y="4654550"/>
          <p14:tracePt t="153939" x="3625850" y="4616450"/>
          <p14:tracePt t="153942" x="3695700" y="4591050"/>
          <p14:tracePt t="153957" x="3784600" y="4514850"/>
          <p14:tracePt t="153972" x="3905250" y="4457700"/>
          <p14:tracePt t="153989" x="3981450" y="4394200"/>
          <p14:tracePt t="154102" x="3994150" y="4394200"/>
          <p14:tracePt t="154107" x="4006850" y="4381500"/>
          <p14:tracePt t="154122" x="4006850" y="4368800"/>
          <p14:tracePt t="154141" x="3930650" y="4298950"/>
          <p14:tracePt t="154157" x="3765550" y="4248150"/>
          <p14:tracePt t="154172" x="3511550" y="4222750"/>
          <p14:tracePt t="154189" x="3238500" y="4222750"/>
          <p14:tracePt t="154205" x="2997200" y="4248150"/>
          <p14:tracePt t="154222" x="2838450" y="4305300"/>
          <p14:tracePt t="154239" x="2724150" y="4343400"/>
          <p14:tracePt t="154255" x="2641600" y="4362450"/>
          <p14:tracePt t="154263" x="2616200" y="4375150"/>
          <p14:tracePt t="154272" x="2584450" y="4381500"/>
          <p14:tracePt t="154289" x="2533650" y="4387850"/>
          <p14:tracePt t="154309" x="2489200" y="4387850"/>
          <p14:tracePt t="154325" x="2457450" y="4387850"/>
          <p14:tracePt t="154339" x="2406650" y="4394200"/>
          <p14:tracePt t="154355" x="2343150" y="4419600"/>
          <p14:tracePt t="154358" x="2298700" y="4432300"/>
          <p14:tracePt t="154372" x="2228850" y="4457700"/>
          <p14:tracePt t="154389" x="2165350" y="4476750"/>
          <p14:tracePt t="154406" x="2108200" y="4495800"/>
          <p14:tracePt t="154422" x="2044700" y="4514850"/>
          <p14:tracePt t="154439" x="1981200" y="4527550"/>
          <p14:tracePt t="154457" x="1943100" y="4546600"/>
          <p14:tracePt t="154459" x="1924050" y="4552950"/>
          <p14:tracePt t="154472" x="1917700" y="4559300"/>
          <p14:tracePt t="154489" x="1885950" y="4572000"/>
          <p14:tracePt t="154505" x="1854200" y="4584700"/>
          <p14:tracePt t="154512" x="1835150" y="4591050"/>
          <p14:tracePt t="154522" x="1816100" y="4597400"/>
          <p14:tracePt t="154542" x="1758950" y="4610100"/>
          <p14:tracePt t="154556" x="1752600" y="4610100"/>
          <p14:tracePt t="154575" x="1746250" y="4610100"/>
          <p14:tracePt t="154708" x="1733550" y="4610100"/>
          <p14:tracePt t="154716" x="1714500" y="4610100"/>
          <p14:tracePt t="154728" x="1670050" y="4610100"/>
          <p14:tracePt t="154739" x="1619250" y="4610100"/>
          <p14:tracePt t="154755" x="1441450" y="4610100"/>
          <p14:tracePt t="154772" x="1371600" y="4622800"/>
          <p14:tracePt t="154789" x="1358900" y="4629150"/>
          <p14:tracePt t="154852" x="1365250" y="4629150"/>
          <p14:tracePt t="154890" x="1365250" y="4635500"/>
          <p14:tracePt t="154916" x="1371600" y="4635500"/>
          <p14:tracePt t="154924" x="1384300" y="4648200"/>
          <p14:tracePt t="154939" x="1397000" y="4654550"/>
          <p14:tracePt t="154955" x="1454150" y="4686300"/>
          <p14:tracePt t="154972" x="1593850" y="4737100"/>
          <p14:tracePt t="154989" x="1752600" y="4794250"/>
          <p14:tracePt t="155005" x="1943100" y="4806950"/>
          <p14:tracePt t="155022" x="2165350" y="4813300"/>
          <p14:tracePt t="155041" x="2362200" y="4819650"/>
          <p14:tracePt t="155055" x="2470150" y="4819650"/>
          <p14:tracePt t="155074" x="2514600" y="4819650"/>
          <p14:tracePt t="155081" x="2520950" y="4819650"/>
          <p14:tracePt t="155117" x="2527300" y="4819650"/>
          <p14:tracePt t="155137" x="2540000" y="4819650"/>
          <p14:tracePt t="155148" x="2565400" y="4826000"/>
          <p14:tracePt t="155155" x="2584450" y="4832350"/>
          <p14:tracePt t="155172" x="2622550" y="4832350"/>
          <p14:tracePt t="155189" x="2660650" y="4838700"/>
          <p14:tracePt t="155205" x="2711450" y="4838700"/>
          <p14:tracePt t="155222" x="2781300" y="4838700"/>
          <p14:tracePt t="155239" x="2882900" y="4838700"/>
          <p14:tracePt t="155256" x="2997200" y="4838700"/>
          <p14:tracePt t="155272" x="3105150" y="4845050"/>
          <p14:tracePt t="155291" x="3181350" y="4845050"/>
          <p14:tracePt t="155292" x="3206750" y="4851400"/>
          <p14:tracePt t="155305" x="3244850" y="4851400"/>
          <p14:tracePt t="155324" x="3321050" y="4857750"/>
          <p14:tracePt t="155328" x="3371850" y="4864100"/>
          <p14:tracePt t="155338" x="3422650" y="4864100"/>
          <p14:tracePt t="155360" x="3594100" y="4864100"/>
          <p14:tracePt t="155372" x="3714750" y="4864100"/>
          <p14:tracePt t="155392" x="3816350" y="4864100"/>
          <p14:tracePt t="155405" x="3911600" y="4864100"/>
          <p14:tracePt t="155423" x="4013200" y="4864100"/>
          <p14:tracePt t="155439" x="4140200" y="4864100"/>
          <p14:tracePt t="155455" x="4254500" y="4864100"/>
          <p14:tracePt t="155472" x="4343400" y="4864100"/>
          <p14:tracePt t="155489" x="4387850" y="4864100"/>
          <p14:tracePt t="155506" x="4394200" y="4864100"/>
          <p14:tracePt t="155539" x="4387850" y="4857750"/>
          <p14:tracePt t="155557" x="4324350" y="4857750"/>
          <p14:tracePt t="155573" x="4260850" y="4857750"/>
          <p14:tracePt t="155590" x="4178300" y="4857750"/>
          <p14:tracePt t="155605" x="4038600" y="4857750"/>
          <p14:tracePt t="155622" x="3873500" y="4857750"/>
          <p14:tracePt t="155639" x="3676650" y="4857750"/>
          <p14:tracePt t="155655" x="3473450" y="4857750"/>
          <p14:tracePt t="155672" x="3302000" y="4857750"/>
          <p14:tracePt t="155689" x="3136900" y="4857750"/>
          <p14:tracePt t="155705" x="2959100" y="4857750"/>
          <p14:tracePt t="155722" x="2794000" y="4857750"/>
          <p14:tracePt t="155739" x="2622550" y="4857750"/>
          <p14:tracePt t="155742" x="2527300" y="4857750"/>
          <p14:tracePt t="155756" x="2432050" y="4851400"/>
          <p14:tracePt t="155772" x="2178050" y="4851400"/>
          <p14:tracePt t="155789" x="2019300" y="4851400"/>
          <p14:tracePt t="155810" x="1873250" y="4838700"/>
          <p14:tracePt t="155824" x="1765300" y="4838700"/>
          <p14:tracePt t="155839" x="1689100" y="4838700"/>
          <p14:tracePt t="155855" x="1644650" y="4838700"/>
          <p14:tracePt t="155874" x="1638300" y="4838700"/>
          <p14:tracePt t="155989" x="1631950" y="4838700"/>
          <p14:tracePt t="155996" x="1631950" y="4832350"/>
          <p14:tracePt t="156005" x="1619250" y="4832350"/>
          <p14:tracePt t="156022" x="1606550" y="4826000"/>
          <p14:tracePt t="156041" x="1581150" y="4813300"/>
          <p14:tracePt t="156055" x="1555750" y="4813300"/>
          <p14:tracePt t="156073" x="1549400" y="4813300"/>
          <p14:tracePt t="156122" x="1562100" y="4813300"/>
          <p14:tracePt t="156140" x="1568450" y="4813300"/>
          <p14:tracePt t="156155" x="1574800" y="4813300"/>
          <p14:tracePt t="156172" x="1682750" y="4813300"/>
          <p14:tracePt t="156189" x="1835150" y="4813300"/>
          <p14:tracePt t="156205" x="2038350" y="4826000"/>
          <p14:tracePt t="156222" x="2228850" y="4826000"/>
          <p14:tracePt t="156239" x="2381250" y="4826000"/>
          <p14:tracePt t="156255" x="2470150" y="4806950"/>
          <p14:tracePt t="156273" x="2501900" y="4794250"/>
          <p14:tracePt t="156305" x="2476500" y="4794250"/>
          <p14:tracePt t="156324" x="2406650" y="4794250"/>
          <p14:tracePt t="156329" x="2355850" y="4794250"/>
          <p14:tracePt t="156339" x="2305050" y="4787900"/>
          <p14:tracePt t="156355" x="2159000" y="4787900"/>
          <p14:tracePt t="156358" x="2089150" y="4787900"/>
          <p14:tracePt t="156372" x="1981200" y="4787900"/>
          <p14:tracePt t="156390" x="1924050" y="4787900"/>
          <p14:tracePt t="156405" x="1911350" y="4787900"/>
          <p14:tracePt t="156455" x="1917700" y="4787900"/>
          <p14:tracePt t="156485" x="1911350" y="4787900"/>
          <p14:tracePt t="156492" x="1892300" y="4787900"/>
          <p14:tracePt t="156510" x="1873250" y="4787900"/>
          <p14:tracePt t="156522" x="1835150" y="4787900"/>
          <p14:tracePt t="156539" x="1797050" y="4794250"/>
          <p14:tracePt t="156541" x="1784350" y="4794250"/>
          <p14:tracePt t="156556" x="1746250" y="4794250"/>
          <p14:tracePt t="156574" x="1708150" y="4794250"/>
          <p14:tracePt t="156589" x="1676400" y="4787900"/>
          <p14:tracePt t="156605" x="1638300" y="4756150"/>
          <p14:tracePt t="156622" x="1600200" y="4705350"/>
          <p14:tracePt t="156641" x="1562100" y="4641850"/>
          <p14:tracePt t="156648" x="1536700" y="4610100"/>
          <p14:tracePt t="156656" x="1530350" y="4584700"/>
          <p14:tracePt t="156664" x="1517650" y="4565650"/>
          <p14:tracePt t="156672" x="1517650" y="4559300"/>
          <p14:tracePt t="156689" x="1517650" y="4552950"/>
          <p14:tracePt t="156706" x="1517650" y="4540250"/>
          <p14:tracePt t="156708" x="1517650" y="4527550"/>
          <p14:tracePt t="156722" x="1517650" y="4514850"/>
          <p14:tracePt t="156739" x="1517650" y="4476750"/>
          <p14:tracePt t="156746" x="1543050" y="4464050"/>
          <p14:tracePt t="156756" x="1600200" y="4432300"/>
          <p14:tracePt t="156772" x="1682750" y="4406900"/>
          <p14:tracePt t="156794" x="1771650" y="4394200"/>
          <p14:tracePt t="156798" x="1816100" y="4394200"/>
          <p14:tracePt t="156806" x="1873250" y="4394200"/>
          <p14:tracePt t="156825" x="2012950" y="4394200"/>
          <p14:tracePt t="156838" x="2178050" y="4451350"/>
          <p14:tracePt t="156855" x="2343150" y="4502150"/>
          <p14:tracePt t="156872" x="2457450" y="4552950"/>
          <p14:tracePt t="156891" x="2552700" y="4597400"/>
          <p14:tracePt t="156906" x="2584450" y="4622800"/>
          <p14:tracePt t="156923" x="2590800" y="4654550"/>
          <p14:tracePt t="156939" x="2578100" y="4711700"/>
          <p14:tracePt t="156945" x="2559050" y="4743450"/>
          <p14:tracePt t="156950" x="2540000" y="4775200"/>
          <p14:tracePt t="156957" x="2520950" y="4800600"/>
          <p14:tracePt t="156976" x="2444750" y="4832350"/>
          <p14:tracePt t="156989" x="2362200" y="4851400"/>
          <p14:tracePt t="157006" x="2260600" y="4851400"/>
          <p14:tracePt t="157025" x="2165350" y="4851400"/>
          <p14:tracePt t="157039" x="2101850" y="4857750"/>
          <p14:tracePt t="157059" x="2051050" y="4857750"/>
          <p14:tracePt t="157083" x="2044700" y="4851400"/>
          <p14:tracePt t="157123" x="2044700" y="4845050"/>
          <p14:tracePt t="157137" x="2044700" y="4838700"/>
          <p14:tracePt t="157147" x="2044700" y="4832350"/>
          <p14:tracePt t="157188" x="2063750" y="4838700"/>
          <p14:tracePt t="157205" x="2108200" y="4851400"/>
          <p14:tracePt t="157222" x="2159000" y="4864100"/>
          <p14:tracePt t="157239" x="2171700" y="4870450"/>
          <p14:tracePt t="157272" x="2178050" y="4870450"/>
          <p14:tracePt t="157289" x="2190750" y="4870450"/>
          <p14:tracePt t="157307" x="2260600" y="4870450"/>
          <p14:tracePt t="157326" x="2343150" y="4870450"/>
          <p14:tracePt t="157339" x="2381250" y="4870450"/>
          <p14:tracePt t="157355" x="2508250" y="4870450"/>
          <p14:tracePt t="157372" x="2590800" y="4870450"/>
          <p14:tracePt t="157390" x="2692400" y="4870450"/>
          <p14:tracePt t="157405" x="2787650" y="4870450"/>
          <p14:tracePt t="157422" x="2870200" y="4870450"/>
          <p14:tracePt t="157439" x="2940050" y="4870450"/>
          <p14:tracePt t="157455" x="2990850" y="4870450"/>
          <p14:tracePt t="157472" x="3022600" y="4870450"/>
          <p14:tracePt t="157489" x="3028950" y="4870450"/>
          <p14:tracePt t="157644" x="3016250" y="4870450"/>
          <p14:tracePt t="157653" x="2990850" y="4870450"/>
          <p14:tracePt t="157660" x="2959100" y="4870450"/>
          <p14:tracePt t="157672" x="2921000" y="4870450"/>
          <p14:tracePt t="157689" x="2832100" y="4870450"/>
          <p14:tracePt t="157706" x="2755900" y="4870450"/>
          <p14:tracePt t="157710" x="2717800" y="4870450"/>
          <p14:tracePt t="157722" x="2686050" y="4870450"/>
          <p14:tracePt t="157739" x="2609850" y="4851400"/>
          <p14:tracePt t="157742" x="2578100" y="4832350"/>
          <p14:tracePt t="157755" x="2546350" y="4826000"/>
          <p14:tracePt t="157774" x="2476500" y="4787900"/>
          <p14:tracePt t="157791" x="2438400" y="4749800"/>
          <p14:tracePt t="157806" x="2413000" y="4711700"/>
          <p14:tracePt t="157824" x="2381250" y="4673600"/>
          <p14:tracePt t="157839" x="2368550" y="4648200"/>
          <p14:tracePt t="157855" x="2368550" y="4610100"/>
          <p14:tracePt t="157872" x="2368550" y="4559300"/>
          <p14:tracePt t="157892" x="2368550" y="4495800"/>
          <p14:tracePt t="157898" x="2368550" y="4464050"/>
          <p14:tracePt t="157900" x="2381250" y="4438650"/>
          <p14:tracePt t="157907" x="2387600" y="4406900"/>
          <p14:tracePt t="157922" x="2393950" y="4375150"/>
          <p14:tracePt t="157939" x="2419350" y="4343400"/>
          <p14:tracePt t="157941" x="2444750" y="4337050"/>
          <p14:tracePt t="157956" x="2476500" y="4324350"/>
          <p14:tracePt t="157972" x="2609850" y="4292600"/>
          <p14:tracePt t="157989" x="2736850" y="4286250"/>
          <p14:tracePt t="158005" x="2876550" y="4286250"/>
          <p14:tracePt t="158022" x="3022600" y="4292600"/>
          <p14:tracePt t="158039" x="3194050" y="4330700"/>
          <p14:tracePt t="158055" x="3333750" y="4362450"/>
          <p14:tracePt t="158074" x="3473450" y="4400550"/>
          <p14:tracePt t="158089" x="3594100" y="4432300"/>
          <p14:tracePt t="158105" x="3670300" y="4470400"/>
          <p14:tracePt t="158122" x="3708400" y="4502150"/>
          <p14:tracePt t="158126" x="3708400" y="4533900"/>
          <p14:tracePt t="158140" x="3695700" y="4610100"/>
          <p14:tracePt t="158156" x="3657600" y="4699000"/>
          <p14:tracePt t="158172" x="3613150" y="4775200"/>
          <p14:tracePt t="158189" x="3562350" y="4838700"/>
          <p14:tracePt t="158207" x="3486150" y="4870450"/>
          <p14:tracePt t="158223" x="3359150" y="4889500"/>
          <p14:tracePt t="158239" x="3187700" y="4889500"/>
          <p14:tracePt t="158256" x="2984500" y="4889500"/>
          <p14:tracePt t="158272" x="2781300" y="4889500"/>
          <p14:tracePt t="158292" x="2603500" y="4889500"/>
          <p14:tracePt t="158294" x="2527300" y="4889500"/>
          <p14:tracePt t="158306" x="2463800" y="4889500"/>
          <p14:tracePt t="158324" x="2362200" y="4864100"/>
          <p14:tracePt t="158327" x="2305050" y="4845050"/>
          <p14:tracePt t="158339" x="2247900" y="4826000"/>
          <p14:tracePt t="158357" x="2095500" y="4768850"/>
          <p14:tracePt t="158372" x="2006600" y="4743450"/>
          <p14:tracePt t="158389" x="1936750" y="4718050"/>
          <p14:tracePt t="158406" x="1911350" y="4699000"/>
          <p14:tracePt t="158423" x="1898650" y="4686300"/>
          <p14:tracePt t="158439" x="1892300" y="4679950"/>
          <p14:tracePt t="158472" x="1905000" y="4673600"/>
          <p14:tracePt t="158489" x="1924050" y="4660900"/>
          <p14:tracePt t="158506" x="1987550" y="4660900"/>
          <p14:tracePt t="158514" x="2038350" y="4660900"/>
          <p14:tracePt t="158518" x="2101850" y="4660900"/>
          <p14:tracePt t="158539" x="2292350" y="4660900"/>
          <p14:tracePt t="158556" x="2609850" y="4660900"/>
          <p14:tracePt t="158573" x="2825750" y="4654550"/>
          <p14:tracePt t="158589" x="3054350" y="4654550"/>
          <p14:tracePt t="158605" x="3263900" y="4654550"/>
          <p14:tracePt t="158622" x="3454400" y="4654550"/>
          <p14:tracePt t="158640" x="3632200" y="4654550"/>
          <p14:tracePt t="158655" x="3803650" y="4654550"/>
          <p14:tracePt t="158672" x="3962400" y="4641850"/>
          <p14:tracePt t="158689" x="4127500" y="4641850"/>
          <p14:tracePt t="158705" x="4286250" y="4641850"/>
          <p14:tracePt t="158722" x="4445000" y="4641850"/>
          <p14:tracePt t="158740" x="4603750" y="4641850"/>
          <p14:tracePt t="158744" x="4686300" y="4641850"/>
          <p14:tracePt t="158756" x="4768850" y="4641850"/>
          <p14:tracePt t="158772" x="5022850" y="4641850"/>
          <p14:tracePt t="158789" x="5187950" y="4641850"/>
          <p14:tracePt t="158808" x="5353050" y="4641850"/>
          <p14:tracePt t="158824" x="5492750" y="4641850"/>
          <p14:tracePt t="158840" x="5632450" y="4641850"/>
          <p14:tracePt t="158856" x="5727700" y="4641850"/>
          <p14:tracePt t="158872" x="5778500" y="4641850"/>
          <p14:tracePt t="158891" x="5778500" y="4635500"/>
          <p14:tracePt t="159110" x="5778500" y="4641850"/>
          <p14:tracePt t="159237" x="5772150" y="4641850"/>
          <p14:tracePt t="159243" x="5753100" y="4648200"/>
          <p14:tracePt t="159255" x="5746750" y="4654550"/>
          <p14:tracePt t="159275" x="5727700" y="4667250"/>
          <p14:tracePt t="159289" x="5715000" y="4679950"/>
          <p14:tracePt t="159307" x="5708650" y="4679950"/>
          <p14:tracePt t="159324" x="5702300" y="4679950"/>
          <p14:tracePt t="159340" x="5683250" y="4686300"/>
          <p14:tracePt t="159356" x="5670550" y="4686300"/>
          <p14:tracePt t="159372" x="5638800" y="4699000"/>
          <p14:tracePt t="159390" x="5619750" y="4705350"/>
          <p14:tracePt t="159406" x="5613400" y="4711700"/>
          <p14:tracePt t="159422" x="5607050" y="4711700"/>
          <p14:tracePt t="159439" x="5607050" y="4718050"/>
          <p14:tracePt t="159472" x="5581650" y="4718050"/>
          <p14:tracePt t="159489" x="5524500" y="4724400"/>
          <p14:tracePt t="159506" x="5448300" y="4730750"/>
          <p14:tracePt t="159512" x="5422900" y="4743450"/>
          <p14:tracePt t="159524" x="5353050" y="4749800"/>
          <p14:tracePt t="159539" x="5327650" y="4749800"/>
          <p14:tracePt t="159558" x="5289550" y="4749800"/>
          <p14:tracePt t="159574" x="5283200" y="4749800"/>
          <p14:tracePt t="159605" x="5295900" y="4749800"/>
          <p14:tracePt t="159625" x="5334000" y="4749800"/>
          <p14:tracePt t="159639" x="5372100" y="4743450"/>
          <p14:tracePt t="159656" x="5410200" y="4730750"/>
          <p14:tracePt t="159672" x="5441950" y="4730750"/>
          <p14:tracePt t="159689" x="5461000" y="4724400"/>
          <p14:tracePt t="159708" x="5467350" y="4718050"/>
          <p14:tracePt t="159756" x="5473700" y="4718050"/>
          <p14:tracePt t="159824" x="5480050" y="4718050"/>
          <p14:tracePt t="159835" x="5492750" y="4718050"/>
          <p14:tracePt t="159841" x="5499100" y="4718050"/>
          <p14:tracePt t="159855" x="5530850" y="4718050"/>
          <p14:tracePt t="159872" x="5575300" y="4718050"/>
          <p14:tracePt t="159891" x="5645150" y="4718050"/>
          <p14:tracePt t="159905" x="5740400" y="4718050"/>
          <p14:tracePt t="159923" x="5842000" y="4718050"/>
          <p14:tracePt t="159939" x="5918200" y="4705350"/>
          <p14:tracePt t="159956" x="5962650" y="4654550"/>
          <p14:tracePt t="159972" x="5962650" y="4648200"/>
          <p14:tracePt t="160118" x="5949950" y="4641850"/>
          <p14:tracePt t="160123" x="5937250" y="4629150"/>
          <p14:tracePt t="160140" x="5930900" y="4622800"/>
          <p14:tracePt t="160155" x="5930900" y="4616450"/>
          <p14:tracePt t="160189" x="5937250" y="4616450"/>
          <p14:tracePt t="160205" x="5949950" y="4635500"/>
          <p14:tracePt t="160222" x="5994400" y="4673600"/>
          <p14:tracePt t="160239" x="6064250" y="4718050"/>
          <p14:tracePt t="160260" x="6172200" y="4775200"/>
          <p14:tracePt t="160272" x="6286500" y="4806950"/>
          <p14:tracePt t="160292" x="6419850" y="4832350"/>
          <p14:tracePt t="160310" x="6464300" y="4851400"/>
          <p14:tracePt t="160324" x="6470650" y="4851400"/>
          <p14:tracePt t="160356" x="6457950" y="4857750"/>
          <p14:tracePt t="160373" x="6445250" y="4857750"/>
          <p14:tracePt t="160392" x="6438900" y="4864100"/>
          <p14:tracePt t="160422" x="6445250" y="4870450"/>
          <p14:tracePt t="160439" x="6445250" y="4876800"/>
          <p14:tracePt t="160543" x="6432550" y="4876800"/>
          <p14:tracePt t="160549" x="6419850" y="4876800"/>
          <p14:tracePt t="160558" x="6413500" y="4876800"/>
          <p14:tracePt t="160576" x="6400800" y="4876800"/>
          <p14:tracePt t="160606" x="6394450" y="4876800"/>
          <p14:tracePt t="160640" x="6394450" y="4864100"/>
          <p14:tracePt t="160656" x="6375400" y="4857750"/>
          <p14:tracePt t="160673" x="6356350" y="4851400"/>
          <p14:tracePt t="160689" x="6350000" y="4851400"/>
          <p14:tracePt t="160774" x="6343650" y="4845050"/>
          <p14:tracePt t="160790" x="6337300" y="4838700"/>
          <p14:tracePt t="160795" x="6330950" y="4832350"/>
          <p14:tracePt t="160843" x="6324600" y="4826000"/>
          <p14:tracePt t="160855" x="6324600" y="4800600"/>
          <p14:tracePt t="160872" x="6305550" y="4768850"/>
          <p14:tracePt t="160892" x="6292850" y="4743450"/>
          <p14:tracePt t="160898" x="6286500" y="4730750"/>
          <p14:tracePt t="160901" x="6280150" y="4724400"/>
          <p14:tracePt t="160907" x="6267450" y="4711700"/>
          <p14:tracePt t="160922" x="6261100" y="4699000"/>
          <p14:tracePt t="160939" x="6254750" y="4673600"/>
          <p14:tracePt t="160942" x="6248400" y="4648200"/>
          <p14:tracePt t="160955" x="6248400" y="4629150"/>
          <p14:tracePt t="160972" x="6248400" y="4552950"/>
          <p14:tracePt t="160989" x="6267450" y="4514850"/>
          <p14:tracePt t="161005" x="6280150" y="4489450"/>
          <p14:tracePt t="161022" x="6292850" y="4457700"/>
          <p14:tracePt t="161039" x="6318250" y="4425950"/>
          <p14:tracePt t="161056" x="6362700" y="4387850"/>
          <p14:tracePt t="161074" x="6413500" y="4330700"/>
          <p14:tracePt t="161089" x="6470650" y="4292600"/>
          <p14:tracePt t="161106" x="6521450" y="4279900"/>
          <p14:tracePt t="161110" x="6540500" y="4273550"/>
          <p14:tracePt t="161125" x="6591300" y="4273550"/>
          <p14:tracePt t="161139" x="6616700" y="4273550"/>
          <p14:tracePt t="161156" x="6699250" y="4273550"/>
          <p14:tracePt t="161172" x="6762750" y="4305300"/>
          <p14:tracePt t="161189" x="6832600" y="4356100"/>
          <p14:tracePt t="161205" x="6896100" y="4406900"/>
          <p14:tracePt t="161222" x="6921500" y="4464050"/>
          <p14:tracePt t="161239" x="6934200" y="4508500"/>
          <p14:tracePt t="161255" x="6934200" y="4565650"/>
          <p14:tracePt t="161272" x="6934200" y="4635500"/>
          <p14:tracePt t="161290" x="6934200" y="4679950"/>
          <p14:tracePt t="161305" x="6934200" y="4705350"/>
          <p14:tracePt t="161309" x="6934200" y="4718050"/>
          <p14:tracePt t="161323" x="6934200" y="4724400"/>
          <p14:tracePt t="161339" x="6927850" y="4730750"/>
          <p14:tracePt t="161357" x="6927850" y="4749800"/>
          <p14:tracePt t="161372" x="6965950" y="4775200"/>
          <p14:tracePt t="161389" x="7073900" y="4787900"/>
          <p14:tracePt t="161405" x="7200900" y="4794250"/>
          <p14:tracePt t="161423" x="7308850" y="4794250"/>
          <p14:tracePt t="161439" x="7404100" y="4794250"/>
          <p14:tracePt t="161458" x="7442200" y="4794250"/>
          <p14:tracePt t="161462" x="7448550" y="4794250"/>
          <p14:tracePt t="161477" x="7448550" y="4800600"/>
          <p14:tracePt t="161505" x="7435850" y="4813300"/>
          <p14:tracePt t="161522" x="7385050" y="4819650"/>
          <p14:tracePt t="161528" x="7353300" y="4819650"/>
          <p14:tracePt t="161539" x="7315200" y="4819650"/>
          <p14:tracePt t="161556" x="7169150" y="4787900"/>
          <p14:tracePt t="161576" x="7061200" y="4737100"/>
          <p14:tracePt t="161589" x="6972300" y="4679950"/>
          <p14:tracePt t="161605" x="6927850" y="4629150"/>
          <p14:tracePt t="161622" x="6908800" y="4565650"/>
          <p14:tracePt t="161641" x="6908800" y="4483100"/>
          <p14:tracePt t="161659" x="6953250" y="4400550"/>
          <p14:tracePt t="161672" x="7023100" y="4311650"/>
          <p14:tracePt t="161689" x="7124700" y="4235450"/>
          <p14:tracePt t="161705" x="7226300" y="4171950"/>
          <p14:tracePt t="161708" x="7277100" y="4152900"/>
          <p14:tracePt t="161722" x="7321550" y="4140200"/>
          <p14:tracePt t="161739" x="7404100" y="4127500"/>
          <p14:tracePt t="161742" x="7442200" y="4127500"/>
          <p14:tracePt t="161756" x="7486650" y="4127500"/>
          <p14:tracePt t="161772" x="7632700" y="4165600"/>
          <p14:tracePt t="161789" x="7727950" y="4203700"/>
          <p14:tracePt t="161806" x="7810500" y="4254500"/>
          <p14:tracePt t="161824" x="7880350" y="4330700"/>
          <p14:tracePt t="161839" x="7924800" y="4419600"/>
          <p14:tracePt t="161855" x="7962900" y="4527550"/>
          <p14:tracePt t="161872" x="7962900" y="4622800"/>
          <p14:tracePt t="161892" x="7924800" y="4699000"/>
          <p14:tracePt t="161896" x="7874000" y="4724400"/>
          <p14:tracePt t="161900" x="7823200" y="4749800"/>
          <p14:tracePt t="161922" x="7689850" y="4794250"/>
          <p14:tracePt t="161941" x="7518400" y="4845050"/>
          <p14:tracePt t="161948" x="7467600" y="4851400"/>
          <p14:tracePt t="161957" x="7423150" y="4857750"/>
          <p14:tracePt t="161972" x="7346950" y="4857750"/>
          <p14:tracePt t="161989" x="7289800" y="4857750"/>
          <p14:tracePt t="162006" x="7239000" y="4832350"/>
          <p14:tracePt t="162022" x="7200900" y="4806950"/>
          <p14:tracePt t="162042" x="7188200" y="4800600"/>
          <p14:tracePt t="162055" x="7188200" y="4787900"/>
          <p14:tracePt t="162074" x="7181850" y="4775200"/>
          <p14:tracePt t="162078" x="7181850" y="4762500"/>
          <p14:tracePt t="162092" x="7181850" y="4756150"/>
          <p14:tracePt t="162105" x="7181850" y="4749800"/>
          <p14:tracePt t="162122" x="7175500" y="4743450"/>
          <p14:tracePt t="162142" x="7150100" y="4724400"/>
          <p14:tracePt t="162156" x="7143750" y="4718050"/>
          <p14:tracePt t="162172" x="7118350" y="4705350"/>
          <p14:tracePt t="162189" x="7099300" y="4692650"/>
          <p14:tracePt t="162205" x="7067550" y="4648200"/>
          <p14:tracePt t="162222" x="7010400" y="4578350"/>
          <p14:tracePt t="162239" x="6934200" y="4514850"/>
          <p14:tracePt t="162257" x="6896100" y="4476750"/>
          <p14:tracePt t="162265" x="6877050" y="4451350"/>
          <p14:tracePt t="162269" x="6877050" y="4432300"/>
          <p14:tracePt t="162289" x="6877050" y="4381500"/>
          <p14:tracePt t="162306" x="6870700" y="4337050"/>
          <p14:tracePt t="162309" x="6870700" y="4330700"/>
          <p14:tracePt t="162324" x="6870700" y="4324350"/>
          <p14:tracePt t="162339" x="6870700" y="4318000"/>
          <p14:tracePt t="162355" x="6864350" y="4292600"/>
          <p14:tracePt t="162372" x="6838950" y="4254500"/>
          <p14:tracePt t="162389" x="6832600" y="4216400"/>
          <p14:tracePt t="162406" x="6826250" y="4197350"/>
          <p14:tracePt t="162422" x="6826250" y="4184650"/>
          <p14:tracePt t="162439" x="6826250" y="4178300"/>
          <p14:tracePt t="162489" x="6826250" y="4184650"/>
          <p14:tracePt t="162505" x="6807200" y="4184650"/>
          <p14:tracePt t="162516" x="6794500" y="4184650"/>
          <p14:tracePt t="162519" x="6788150" y="4184650"/>
          <p14:tracePt t="162523" x="6781800" y="4184650"/>
          <p14:tracePt t="162539" x="6762750" y="4184650"/>
          <p14:tracePt t="162557" x="6705600" y="4184650"/>
          <p14:tracePt t="162574" x="6680200" y="4159250"/>
          <p14:tracePt t="162589" x="6661150" y="4127500"/>
          <p14:tracePt t="162607" x="6648450" y="4089400"/>
          <p14:tracePt t="162622" x="6648450" y="4051300"/>
          <p14:tracePt t="162640" x="6661150" y="4025900"/>
          <p14:tracePt t="162644" x="6686550" y="4013200"/>
          <p14:tracePt t="162655" x="6737350" y="4013200"/>
          <p14:tracePt t="162672" x="6845300" y="4013200"/>
          <p14:tracePt t="162689" x="6965950" y="4013200"/>
          <p14:tracePt t="162705" x="7092950" y="4013200"/>
          <p14:tracePt t="162722" x="7188200" y="4032250"/>
          <p14:tracePt t="162727" x="7232650" y="4044950"/>
          <p14:tracePt t="162743" x="7289800" y="4076700"/>
          <p14:tracePt t="162756" x="7308850" y="4121150"/>
          <p14:tracePt t="162772" x="7315200" y="4178300"/>
          <p14:tracePt t="162792" x="7245350" y="4241800"/>
          <p14:tracePt t="162807" x="7162800" y="4292600"/>
          <p14:tracePt t="162825" x="7073900" y="4330700"/>
          <p14:tracePt t="162839" x="7004050" y="4356100"/>
          <p14:tracePt t="162856" x="6965950" y="4368800"/>
          <p14:tracePt t="162872" x="6946900" y="4368800"/>
          <p14:tracePt t="162891" x="6946900" y="4362450"/>
          <p14:tracePt t="162893" x="6940550" y="4349750"/>
          <p14:tracePt t="162906" x="6934200" y="4330700"/>
          <p14:tracePt t="162923" x="6927850" y="4311650"/>
          <p14:tracePt t="162939" x="6921500" y="4305300"/>
          <p14:tracePt t="162957" x="6915150" y="4298950"/>
          <p14:tracePt t="162972" x="6902450" y="4298950"/>
          <p14:tracePt t="162989" x="6902450" y="4292600"/>
          <p14:tracePt t="163053" x="6889750" y="4292600"/>
          <p14:tracePt t="163075" x="6877050" y="4286250"/>
          <p14:tracePt t="163089" x="6858000" y="4286250"/>
          <p14:tracePt t="163105" x="6851650" y="4279900"/>
          <p14:tracePt t="163212" x="6845300" y="4279900"/>
          <p14:tracePt t="163236" x="6838950" y="4279900"/>
          <p14:tracePt t="163260" x="6826250" y="4279900"/>
          <p14:tracePt t="163272" x="6807200" y="4267200"/>
          <p14:tracePt t="163289" x="6775450" y="4248150"/>
          <p14:tracePt t="163307" x="6743700" y="4222750"/>
          <p14:tracePt t="163325" x="6711950" y="4159250"/>
          <p14:tracePt t="163339" x="6705600" y="4127500"/>
          <p14:tracePt t="163355" x="6705600" y="4044950"/>
          <p14:tracePt t="163372" x="6737350" y="4025900"/>
          <p14:tracePt t="163391" x="6769100" y="4019550"/>
          <p14:tracePt t="163406" x="6794500" y="4013200"/>
          <p14:tracePt t="163422" x="6832600" y="4013200"/>
          <p14:tracePt t="163439" x="6877050" y="4013200"/>
          <p14:tracePt t="163456" x="6927850" y="4013200"/>
          <p14:tracePt t="163472" x="6991350" y="4013200"/>
          <p14:tracePt t="163489" x="7054850" y="4025900"/>
          <p14:tracePt t="163506" x="7099300" y="4044950"/>
          <p14:tracePt t="163522" x="7131050" y="4057650"/>
          <p14:tracePt t="163525" x="7137400" y="4064000"/>
          <p14:tracePt t="163540" x="7150100" y="4083050"/>
          <p14:tracePt t="163555" x="7150100" y="4108450"/>
          <p14:tracePt t="163574" x="7150100" y="4146550"/>
          <p14:tracePt t="163589" x="7156450" y="4184650"/>
          <p14:tracePt t="163608" x="7156450" y="4222750"/>
          <p14:tracePt t="163622" x="7156450" y="4248150"/>
          <p14:tracePt t="163642" x="7156450" y="4273550"/>
          <p14:tracePt t="163656" x="7156450" y="4286250"/>
          <p14:tracePt t="163672" x="7150100" y="4298950"/>
          <p14:tracePt t="163689" x="7143750" y="4311650"/>
          <p14:tracePt t="164004" x="7143750" y="4318000"/>
          <p14:tracePt t="164016" x="7143750" y="4324350"/>
          <p14:tracePt t="164022" x="7143750" y="4330700"/>
          <p14:tracePt t="164141" x="7137400" y="4337050"/>
          <p14:tracePt t="164157" x="7137400" y="4343400"/>
          <p14:tracePt t="164163" x="7137400" y="4349750"/>
          <p14:tracePt t="164189" x="7131050" y="4349750"/>
          <p14:tracePt t="164391" x="7131050" y="4356100"/>
          <p14:tracePt t="164399" x="7118350" y="4362450"/>
          <p14:tracePt t="164405" x="7105650" y="4368800"/>
          <p14:tracePt t="164422" x="7067550" y="4387850"/>
          <p14:tracePt t="164439" x="7016750" y="4400550"/>
          <p14:tracePt t="164455" x="6959600" y="4419600"/>
          <p14:tracePt t="164472" x="6883400" y="4425950"/>
          <p14:tracePt t="164489" x="6813550" y="4425950"/>
          <p14:tracePt t="164506" x="6743700" y="4425950"/>
          <p14:tracePt t="164512" x="6711950" y="4425950"/>
          <p14:tracePt t="164524" x="6686550" y="4425950"/>
          <p14:tracePt t="164540" x="6642100" y="4425950"/>
          <p14:tracePt t="164556" x="6597650" y="4413250"/>
          <p14:tracePt t="164574" x="6578600" y="4400550"/>
          <p14:tracePt t="164589" x="6572250" y="4381500"/>
          <p14:tracePt t="164606" x="6553200" y="4343400"/>
          <p14:tracePt t="164622" x="6540500" y="4305300"/>
          <p14:tracePt t="164642" x="6527800" y="4279900"/>
          <p14:tracePt t="164655" x="6515100" y="4260850"/>
          <p14:tracePt t="164672" x="6502400" y="4235450"/>
          <p14:tracePt t="164689" x="6489700" y="4216400"/>
          <p14:tracePt t="164707" x="6470650" y="4197350"/>
          <p14:tracePt t="164710" x="6470650" y="4184650"/>
          <p14:tracePt t="164722" x="6464300" y="4178300"/>
          <p14:tracePt t="164739" x="6464300" y="4165600"/>
          <p14:tracePt t="164756" x="6464300" y="4159250"/>
          <p14:tracePt t="164772" x="6464300" y="4146550"/>
          <p14:tracePt t="164789" x="6464300" y="4140200"/>
          <p14:tracePt t="164805" x="6477000" y="4121150"/>
          <p14:tracePt t="164855" x="6477000" y="4114800"/>
          <p14:tracePt t="164874" x="6502400" y="4114800"/>
          <p14:tracePt t="164891" x="6540500" y="4114800"/>
          <p14:tracePt t="164905" x="6597650" y="4114800"/>
          <p14:tracePt t="164922" x="6654800" y="4114800"/>
          <p14:tracePt t="164940" x="6692900" y="4108450"/>
          <p14:tracePt t="164955" x="6699250" y="4108450"/>
          <p14:tracePt t="165979" x="6699250" y="4121150"/>
          <p14:tracePt t="165990" x="6699250" y="4159250"/>
          <p14:tracePt t="165995" x="6699250" y="4203700"/>
          <p14:tracePt t="166005" x="6699250" y="4248150"/>
          <p14:tracePt t="166024" x="6673850" y="4305300"/>
          <p14:tracePt t="166039" x="6642100" y="4356100"/>
          <p14:tracePt t="166055" x="6610350" y="4375150"/>
          <p14:tracePt t="166074" x="6591300" y="4381500"/>
          <p14:tracePt t="166090" x="6578600" y="4381500"/>
          <p14:tracePt t="166105" x="6565900" y="4381500"/>
          <p14:tracePt t="166122" x="6559550" y="4368800"/>
          <p14:tracePt t="166142" x="6546850" y="4356100"/>
          <p14:tracePt t="166149" x="6540500" y="4343400"/>
          <p14:tracePt t="166157" x="6534150" y="4324350"/>
          <p14:tracePt t="166172" x="6502400" y="4248150"/>
          <p14:tracePt t="166189" x="6438900" y="4159250"/>
          <p14:tracePt t="166206" x="6388100" y="4083050"/>
          <p14:tracePt t="166223" x="6375400" y="4064000"/>
          <p14:tracePt t="166239" x="6369050" y="4064000"/>
          <p14:tracePt t="166256" x="6413500" y="4051300"/>
          <p14:tracePt t="166272" x="6540500" y="4025900"/>
          <p14:tracePt t="166289" x="6705600" y="4019550"/>
          <p14:tracePt t="166305" x="6851650" y="4019550"/>
          <p14:tracePt t="166324" x="6997700" y="4025900"/>
          <p14:tracePt t="166339" x="7112000" y="4064000"/>
          <p14:tracePt t="166355" x="7169150" y="4127500"/>
          <p14:tracePt t="166376" x="7169150" y="4191000"/>
          <p14:tracePt t="166389" x="7118350" y="4279900"/>
          <p14:tracePt t="166405" x="7016750" y="4337050"/>
          <p14:tracePt t="166422" x="6908800" y="4349750"/>
          <p14:tracePt t="166439" x="6826250" y="4349750"/>
          <p14:tracePt t="166456" x="6775450" y="4349750"/>
          <p14:tracePt t="166473" x="6769100" y="4337050"/>
          <p14:tracePt t="166489" x="6769100" y="4298950"/>
          <p14:tracePt t="166506" x="6851650" y="4260850"/>
          <p14:tracePt t="166514" x="6921500" y="4241800"/>
          <p14:tracePt t="166523" x="7004050" y="4216400"/>
          <p14:tracePt t="166542" x="7251700" y="4146550"/>
          <p14:tracePt t="166556" x="7391400" y="4102100"/>
          <p14:tracePt t="166574" x="7499350" y="4057650"/>
          <p14:tracePt t="166589" x="7562850" y="4038600"/>
          <p14:tracePt t="166606" x="7607300" y="4038600"/>
          <p14:tracePt t="166622" x="7632700" y="4038600"/>
          <p14:tracePt t="166643" x="7658100" y="4038600"/>
          <p14:tracePt t="166656" x="7677150" y="4038600"/>
          <p14:tracePt t="166672" x="7715250" y="4038600"/>
          <p14:tracePt t="166689" x="7791450" y="4038600"/>
          <p14:tracePt t="166707" x="7956550" y="4032250"/>
          <p14:tracePt t="166723" x="8013700" y="4013200"/>
          <p14:tracePt t="166740" x="8128000" y="3987800"/>
          <p14:tracePt t="166743" x="8172450" y="3981450"/>
          <p14:tracePt t="166756" x="8216900" y="3981450"/>
          <p14:tracePt t="166772" x="8242300" y="3968750"/>
          <p14:tracePt t="166860" x="8235950" y="3968750"/>
          <p14:tracePt t="166870" x="8172450" y="3968750"/>
          <p14:tracePt t="166891" x="7988300" y="3968750"/>
          <p14:tracePt t="166909" x="7696200" y="4006850"/>
          <p14:tracePt t="166923" x="7613650" y="4032250"/>
          <p14:tracePt t="166939" x="7454900" y="4083050"/>
          <p14:tracePt t="166955" x="7245350" y="4146550"/>
          <p14:tracePt t="166973" x="7162800" y="4178300"/>
          <p14:tracePt t="166989" x="7124700" y="4210050"/>
          <p14:tracePt t="167010" x="7124700" y="4216400"/>
          <p14:tracePt t="167022" x="7124700" y="4222750"/>
          <p14:tracePt t="167041" x="7131050" y="4229100"/>
          <p14:tracePt t="167059" x="7137400" y="4229100"/>
          <p14:tracePt t="167076" x="7137400" y="4235450"/>
          <p14:tracePt t="167089" x="7143750" y="4241800"/>
          <p14:tracePt t="167149" x="7143750" y="4248150"/>
          <p14:tracePt t="167157" x="7143750" y="4267200"/>
          <p14:tracePt t="167172" x="7143750" y="4349750"/>
          <p14:tracePt t="167189" x="7150100" y="4445000"/>
          <p14:tracePt t="167206" x="7150100" y="4521200"/>
          <p14:tracePt t="167222" x="7150100" y="4565650"/>
          <p14:tracePt t="167239" x="7143750" y="4603750"/>
          <p14:tracePt t="167256" x="7105650" y="4667250"/>
          <p14:tracePt t="167264" x="7067550" y="4705350"/>
          <p14:tracePt t="167271" x="7010400" y="4737100"/>
          <p14:tracePt t="167279" x="6946900" y="4762500"/>
          <p14:tracePt t="167293" x="6800850" y="4813300"/>
          <p14:tracePt t="167306" x="6756400" y="4832350"/>
          <p14:tracePt t="167326" x="6642100" y="4838700"/>
          <p14:tracePt t="167339" x="6616700" y="4838700"/>
          <p14:tracePt t="167355" x="6553200" y="4838700"/>
          <p14:tracePt t="167372" x="6515100" y="4838700"/>
          <p14:tracePt t="167389" x="6477000" y="4838700"/>
          <p14:tracePt t="167405" x="6451600" y="4832350"/>
          <p14:tracePt t="167423" x="6426200" y="4832350"/>
          <p14:tracePt t="167439" x="6394450" y="4832350"/>
          <p14:tracePt t="167455" x="6350000" y="4832350"/>
          <p14:tracePt t="167472" x="6299200" y="4832350"/>
          <p14:tracePt t="167478" x="6273800" y="4832350"/>
          <p14:tracePt t="167489" x="6248400" y="4832350"/>
          <p14:tracePt t="167505" x="6203950" y="4832350"/>
          <p14:tracePt t="167513" x="6197600" y="4832350"/>
          <p14:tracePt t="167517" x="6191250" y="4832350"/>
          <p14:tracePt t="167765" x="6191250" y="4826000"/>
          <p14:tracePt t="167773" x="6197600" y="4826000"/>
          <p14:tracePt t="167789" x="6235700" y="4819650"/>
          <p14:tracePt t="167809" x="6286500" y="4819650"/>
          <p14:tracePt t="167824" x="6362700" y="4819650"/>
          <p14:tracePt t="167840" x="6477000" y="4819650"/>
          <p14:tracePt t="167855" x="6616700" y="4819650"/>
          <p14:tracePt t="167872" x="6775450" y="4794250"/>
          <p14:tracePt t="167892" x="6940550" y="4781550"/>
          <p14:tracePt t="167905" x="7092950" y="4768850"/>
          <p14:tracePt t="167922" x="7239000" y="4756150"/>
          <p14:tracePt t="167940" x="7353300" y="4743450"/>
          <p14:tracePt t="167942" x="7397750" y="4743450"/>
          <p14:tracePt t="167955" x="7448550" y="4743450"/>
          <p14:tracePt t="167973" x="7556500" y="4743450"/>
          <p14:tracePt t="167989" x="7594600" y="4743450"/>
          <p14:tracePt t="168005" x="7620000" y="4743450"/>
          <p14:tracePt t="168022" x="7651750" y="4743450"/>
          <p14:tracePt t="168041" x="7670800" y="4743450"/>
          <p14:tracePt t="168056" x="7689850" y="4743450"/>
          <p14:tracePt t="168074" x="7715250" y="4743450"/>
          <p14:tracePt t="168079" x="7727950" y="4743450"/>
          <p14:tracePt t="168089" x="7740650" y="4743450"/>
          <p14:tracePt t="168106" x="7747000" y="4737100"/>
          <p14:tracePt t="168140" x="7747000" y="4730750"/>
          <p14:tracePt t="168156" x="7734300" y="4730750"/>
          <p14:tracePt t="168172" x="7645400" y="4730750"/>
          <p14:tracePt t="168189" x="7512050" y="4730750"/>
          <p14:tracePt t="168206" x="7321550" y="4730750"/>
          <p14:tracePt t="168222" x="7118350" y="4730750"/>
          <p14:tracePt t="168239" x="6921500" y="4730750"/>
          <p14:tracePt t="168260" x="6775450" y="4730750"/>
          <p14:tracePt t="168275" x="6654800" y="4743450"/>
          <p14:tracePt t="168289" x="6559550" y="4743450"/>
          <p14:tracePt t="168305" x="6489700" y="4743450"/>
          <p14:tracePt t="168325" x="6464300" y="4743450"/>
          <p14:tracePt t="168330" x="6457950" y="4743450"/>
          <p14:tracePt t="168389" x="6470650" y="4749800"/>
          <p14:tracePt t="168396" x="6502400" y="4749800"/>
          <p14:tracePt t="168405" x="6540500" y="4749800"/>
          <p14:tracePt t="168423" x="6635750" y="4756150"/>
          <p14:tracePt t="168439" x="6775450" y="4756150"/>
          <p14:tracePt t="168455" x="6940550" y="4756150"/>
          <p14:tracePt t="168472" x="7105650" y="4756150"/>
          <p14:tracePt t="168475" x="7181850" y="4756150"/>
          <p14:tracePt t="168489" x="7239000" y="4749800"/>
          <p14:tracePt t="168506" x="7277100" y="4737100"/>
          <p14:tracePt t="168564" x="7258050" y="4737100"/>
          <p14:tracePt t="168578" x="7239000" y="4737100"/>
          <p14:tracePt t="168583" x="7219950" y="4737100"/>
          <p14:tracePt t="168589" x="7207250" y="4737100"/>
          <p14:tracePt t="168605" x="7181850" y="4737100"/>
          <p14:tracePt t="168622" x="7162800" y="4737100"/>
          <p14:tracePt t="168640" x="7131050" y="4737100"/>
          <p14:tracePt t="168656" x="7067550" y="4737100"/>
          <p14:tracePt t="168672" x="6985000" y="4762500"/>
          <p14:tracePt t="168689" x="6870700" y="4794250"/>
          <p14:tracePt t="168706" x="6737350" y="4832350"/>
          <p14:tracePt t="168722" x="6648450" y="4870450"/>
          <p14:tracePt t="168740" x="6559550" y="4895850"/>
          <p14:tracePt t="168759" x="6534150" y="4902200"/>
          <p14:tracePt t="168772" x="6521450" y="4902200"/>
          <p14:tracePt t="168790" x="6477000" y="4921250"/>
          <p14:tracePt t="168806" x="6400800" y="4953000"/>
          <p14:tracePt t="168824" x="6267450" y="4991100"/>
          <p14:tracePt t="168839" x="6140450" y="5035550"/>
          <p14:tracePt t="168856" x="6026150" y="5080000"/>
          <p14:tracePt t="168872" x="5905500" y="5118100"/>
          <p14:tracePt t="168891" x="5797550" y="5156200"/>
          <p14:tracePt t="168905" x="5708650" y="5168900"/>
          <p14:tracePt t="168922" x="5657850" y="5168900"/>
          <p14:tracePt t="168940" x="5645150" y="5168900"/>
          <p14:tracePt t="169004" x="5632450" y="5168900"/>
          <p14:tracePt t="169013" x="5607050" y="5168900"/>
          <p14:tracePt t="169026" x="5575300" y="5168900"/>
          <p14:tracePt t="169039" x="5505450" y="5168900"/>
          <p14:tracePt t="169056" x="5480050" y="5168900"/>
          <p14:tracePt t="169074" x="5467350" y="5168900"/>
          <p14:tracePt t="169105" x="5461000" y="5168900"/>
          <p14:tracePt t="169139" x="5461000" y="5156200"/>
          <p14:tracePt t="169156" x="5461000" y="5124450"/>
          <p14:tracePt t="169172" x="5473700" y="5111750"/>
          <p14:tracePt t="169189" x="5486400" y="5099050"/>
          <p14:tracePt t="169205" x="5505450" y="5092700"/>
          <p14:tracePt t="169222" x="5511800" y="5092700"/>
          <p14:tracePt t="169685" x="5505450" y="5092700"/>
          <p14:tracePt t="169789" x="5499100" y="5092700"/>
          <p14:tracePt t="169797" x="5492750" y="5086350"/>
          <p14:tracePt t="169805" x="5486400" y="5086350"/>
          <p14:tracePt t="169824" x="5480050" y="5086350"/>
          <p14:tracePt t="169917" x="5473700" y="5080000"/>
          <p14:tracePt t="169925" x="5467350" y="5080000"/>
          <p14:tracePt t="169940" x="5435600" y="5080000"/>
          <p14:tracePt t="169955" x="5416550" y="5080000"/>
          <p14:tracePt t="169972" x="5403850" y="5080000"/>
          <p14:tracePt t="169989" x="5397500" y="5080000"/>
          <p14:tracePt t="170010" x="5384800" y="5080000"/>
          <p14:tracePt t="170022" x="5372100" y="5080000"/>
          <p14:tracePt t="170041" x="5353050" y="5080000"/>
          <p14:tracePt t="170058" x="5340350" y="5080000"/>
          <p14:tracePt t="170074" x="5321300" y="5080000"/>
          <p14:tracePt t="170094" x="5308600" y="5080000"/>
          <p14:tracePt t="170105" x="5295900" y="5080000"/>
          <p14:tracePt t="170122" x="5264150" y="5080000"/>
          <p14:tracePt t="170141" x="5168900" y="5080000"/>
          <p14:tracePt t="170155" x="5105400" y="5080000"/>
          <p14:tracePt t="170172" x="5035550" y="5080000"/>
          <p14:tracePt t="170189" x="4991100" y="5080000"/>
          <p14:tracePt t="170205" x="4965700" y="5080000"/>
          <p14:tracePt t="170340" x="4959350" y="5080000"/>
          <p14:tracePt t="170349" x="4953000" y="5080000"/>
          <p14:tracePt t="170356" x="4927600" y="5080000"/>
          <p14:tracePt t="170372" x="4857750" y="5073650"/>
          <p14:tracePt t="170391" x="4768850" y="5067300"/>
          <p14:tracePt t="170406" x="4641850" y="5054600"/>
          <p14:tracePt t="170422" x="4483100" y="5054600"/>
          <p14:tracePt t="170439" x="4305300" y="5054600"/>
          <p14:tracePt t="170457" x="4133850" y="5054600"/>
          <p14:tracePt t="170472" x="3943350" y="5054600"/>
          <p14:tracePt t="170489" x="3740150" y="5054600"/>
          <p14:tracePt t="170510" x="3530600" y="5054600"/>
          <p14:tracePt t="170515" x="3435350" y="5060950"/>
          <p14:tracePt t="170524" x="3257550" y="5124450"/>
          <p14:tracePt t="170539" x="3168650" y="5156200"/>
          <p14:tracePt t="170556" x="2914650" y="5238750"/>
          <p14:tracePt t="170575" x="2724150" y="5295900"/>
          <p14:tracePt t="170581" x="2635250" y="5327650"/>
          <p14:tracePt t="170593" x="2527300" y="5359400"/>
          <p14:tracePt t="170606" x="2324100" y="5429250"/>
          <p14:tracePt t="170622" x="2139950" y="5492750"/>
          <p14:tracePt t="170641" x="2025650" y="5530850"/>
          <p14:tracePt t="170655" x="1987550" y="5568950"/>
          <p14:tracePt t="170672" x="1987550" y="5594350"/>
          <p14:tracePt t="170705" x="2012950" y="5594350"/>
          <p14:tracePt t="170722" x="2038350" y="5562600"/>
          <p14:tracePt t="170739" x="2032000" y="5568950"/>
          <p14:tracePt t="170919" x="1981200" y="5588000"/>
          <p14:tracePt t="170924" x="1936750" y="5588000"/>
          <p14:tracePt t="170939" x="1879600" y="5588000"/>
          <p14:tracePt t="170955" x="1733550" y="5588000"/>
          <p14:tracePt t="170972" x="1644650" y="5594350"/>
          <p14:tracePt t="170980" x="1619250" y="5588000"/>
          <p14:tracePt t="170989" x="1593850" y="5607050"/>
          <p14:tracePt t="171005" x="1574800" y="5645150"/>
          <p14:tracePt t="171012" x="1568450" y="5651500"/>
          <p14:tracePt t="171056" x="1562100" y="5651500"/>
          <p14:tracePt t="171074" x="1549400" y="5651500"/>
          <p14:tracePt t="171089" x="1524000" y="5651500"/>
          <p14:tracePt t="171107" x="1485900" y="5651500"/>
          <p14:tracePt t="171122" x="1479550" y="5651500"/>
          <p14:tracePt t="171139" x="1473200" y="5651500"/>
          <p14:tracePt t="171155" x="1466850" y="5651500"/>
          <p14:tracePt t="171477" x="1485900" y="5651500"/>
          <p14:tracePt t="171485" x="1492250" y="5651500"/>
          <p14:tracePt t="171493" x="1530350" y="5651500"/>
          <p14:tracePt t="171506" x="1568450" y="5651500"/>
          <p14:tracePt t="171514" x="1612900" y="5651500"/>
          <p14:tracePt t="171517" x="1651000" y="5651500"/>
          <p14:tracePt t="171523" x="1689100" y="5651500"/>
          <p14:tracePt t="171539" x="1727200" y="5651500"/>
          <p14:tracePt t="171558" x="1822450" y="5651500"/>
          <p14:tracePt t="171575" x="1905000" y="5651500"/>
          <p14:tracePt t="171589" x="2006600" y="5651500"/>
          <p14:tracePt t="171605" x="2120900" y="5651500"/>
          <p14:tracePt t="171622" x="2241550" y="5651500"/>
          <p14:tracePt t="171640" x="2355850" y="5651500"/>
          <p14:tracePt t="171655" x="2463800" y="5651500"/>
          <p14:tracePt t="171672" x="2578100" y="5651500"/>
          <p14:tracePt t="171689" x="2686050" y="5651500"/>
          <p14:tracePt t="171705" x="2774950" y="5651500"/>
          <p14:tracePt t="171723" x="2851150" y="5651500"/>
          <p14:tracePt t="171728" x="2876550" y="5651500"/>
          <p14:tracePt t="171739" x="2895600" y="5651500"/>
          <p14:tracePt t="171745" x="2901950" y="5657850"/>
          <p14:tracePt t="171756" x="2908300" y="5657850"/>
          <p14:tracePt t="171808" x="2914650" y="5657850"/>
          <p14:tracePt t="171824" x="2940050" y="5657850"/>
          <p14:tracePt t="171839" x="2978150" y="5657850"/>
          <p14:tracePt t="171856" x="3022600" y="5657850"/>
          <p14:tracePt t="171872" x="3079750" y="5657850"/>
          <p14:tracePt t="171892" x="3162300" y="5657850"/>
          <p14:tracePt t="171905" x="3276600" y="5657850"/>
          <p14:tracePt t="171922" x="3409950" y="5651500"/>
          <p14:tracePt t="171940" x="3530600" y="5645150"/>
          <p14:tracePt t="171957" x="3663950" y="5645150"/>
          <p14:tracePt t="171972" x="3714750" y="5638800"/>
          <p14:tracePt t="171989" x="3752850" y="5632450"/>
          <p14:tracePt t="172005" x="3784600" y="5632450"/>
          <p14:tracePt t="172025" x="3822700" y="5632450"/>
          <p14:tracePt t="172039" x="3873500" y="5632450"/>
          <p14:tracePt t="172055" x="3924300" y="5632450"/>
          <p14:tracePt t="172075" x="3975100" y="5632450"/>
          <p14:tracePt t="172089" x="4032250" y="5632450"/>
          <p14:tracePt t="172105" x="4095750" y="5632450"/>
          <p14:tracePt t="172122" x="4171950" y="5632450"/>
          <p14:tracePt t="172124" x="4210050" y="5632450"/>
          <p14:tracePt t="172140" x="4286250" y="5632450"/>
          <p14:tracePt t="172156" x="4356100" y="5632450"/>
          <p14:tracePt t="172172" x="4425950" y="5626100"/>
          <p14:tracePt t="172189" x="4508500" y="5626100"/>
          <p14:tracePt t="172205" x="4597400" y="5626100"/>
          <p14:tracePt t="172222" x="4679950" y="5626100"/>
          <p14:tracePt t="172239" x="4775200" y="5626100"/>
          <p14:tracePt t="172256" x="4876800" y="5626100"/>
          <p14:tracePt t="172272" x="4978400" y="5626100"/>
          <p14:tracePt t="172289" x="5080000" y="5626100"/>
          <p14:tracePt t="172306" x="5187950" y="5626100"/>
          <p14:tracePt t="172325" x="5340350" y="5619750"/>
          <p14:tracePt t="172332" x="5384800" y="5619750"/>
          <p14:tracePt t="172340" x="5429250" y="5619750"/>
          <p14:tracePt t="172356" x="5461000" y="5619750"/>
          <p14:tracePt t="172372" x="5530850" y="5619750"/>
          <p14:tracePt t="172389" x="5543550" y="5619750"/>
          <p14:tracePt t="172405" x="5556250" y="5619750"/>
          <p14:tracePt t="172423" x="5581650" y="5619750"/>
          <p14:tracePt t="172440" x="5607050" y="5619750"/>
          <p14:tracePt t="172458" x="5651500" y="5619750"/>
          <p14:tracePt t="172464" x="5670550" y="5619750"/>
          <p14:tracePt t="172473" x="5683250" y="5619750"/>
          <p14:tracePt t="172489" x="5715000" y="5619750"/>
          <p14:tracePt t="172506" x="5727700" y="5619750"/>
          <p14:tracePt t="172522" x="5740400" y="5619750"/>
          <p14:tracePt t="172526" x="5746750" y="5619750"/>
          <p14:tracePt t="172541" x="5778500" y="5619750"/>
          <p14:tracePt t="172555" x="5816600" y="5619750"/>
          <p14:tracePt t="172575" x="5861050" y="5619750"/>
          <p14:tracePt t="172589" x="5886450" y="5619750"/>
          <p14:tracePt t="172606" x="5918200" y="5619750"/>
          <p14:tracePt t="172622" x="5937250" y="5619750"/>
          <p14:tracePt t="172639" x="5956300" y="5619750"/>
          <p14:tracePt t="172656" x="5975350" y="5613400"/>
          <p14:tracePt t="172672" x="5988050" y="5613400"/>
          <p14:tracePt t="172689" x="5994400" y="5613400"/>
          <p14:tracePt t="172705" x="6013450" y="5613400"/>
          <p14:tracePt t="172780" x="6019800" y="5613400"/>
          <p14:tracePt t="172796" x="6026150" y="5613400"/>
          <p14:tracePt t="172825" x="6026150" y="5607050"/>
          <p14:tracePt t="172836" x="6032500" y="5607050"/>
          <p14:tracePt t="172856" x="6051550" y="5607050"/>
          <p14:tracePt t="172872" x="6083300" y="5600700"/>
          <p14:tracePt t="172891" x="6102350" y="5594350"/>
          <p14:tracePt t="172906" x="6115050" y="5588000"/>
          <p14:tracePt t="172922" x="6121400" y="5588000"/>
          <p14:tracePt t="172981" x="6127750" y="5588000"/>
          <p14:tracePt t="173052" x="6134100" y="5588000"/>
          <p14:tracePt t="173366" x="6121400" y="5588000"/>
          <p14:tracePt t="173373" x="6089650" y="5588000"/>
          <p14:tracePt t="173380" x="6064250" y="5588000"/>
          <p14:tracePt t="173406" x="5988050" y="5588000"/>
          <p14:tracePt t="173422" x="5937250" y="5588000"/>
          <p14:tracePt t="173439" x="5899150" y="5588000"/>
          <p14:tracePt t="173456" x="5854700" y="5588000"/>
          <p14:tracePt t="173472" x="5835650" y="5588000"/>
          <p14:tracePt t="173478" x="5829300" y="5588000"/>
          <p14:tracePt t="173702" x="5829300" y="5581650"/>
          <p14:tracePt t="173743" x="5835650" y="5581650"/>
          <p14:tracePt t="173748" x="5842000" y="5581650"/>
          <p14:tracePt t="173767" x="5861050" y="5581650"/>
          <p14:tracePt t="173775" x="5873750" y="5581650"/>
          <p14:tracePt t="173789" x="5911850" y="5575300"/>
          <p14:tracePt t="173809" x="5956300" y="5575300"/>
          <p14:tracePt t="173825" x="6007100" y="5575300"/>
          <p14:tracePt t="173843" x="6070600" y="5575300"/>
          <p14:tracePt t="173855" x="6140450" y="5575300"/>
          <p14:tracePt t="173872" x="6203950" y="5568950"/>
          <p14:tracePt t="173893" x="6242050" y="5556250"/>
          <p14:tracePt t="173900" x="6261100" y="5556250"/>
          <p14:tracePt t="173904" x="6267450" y="5556250"/>
          <p14:tracePt t="173911" x="6273800" y="5556250"/>
          <p14:tracePt t="173964" x="6267450" y="5556250"/>
          <p14:tracePt t="173979" x="6248400" y="5556250"/>
          <p14:tracePt t="173984" x="6229350" y="5556250"/>
          <p14:tracePt t="173990" x="6203950" y="5556250"/>
          <p14:tracePt t="174007" x="6121400" y="5556250"/>
          <p14:tracePt t="174022" x="5988050" y="5549900"/>
          <p14:tracePt t="174041" x="5778500" y="5549900"/>
          <p14:tracePt t="174056" x="5511800" y="5549900"/>
          <p14:tracePt t="174076" x="5283200" y="5562600"/>
          <p14:tracePt t="174089" x="5111750" y="5581650"/>
          <p14:tracePt t="174105" x="5016500" y="5588000"/>
          <p14:tracePt t="174122" x="4965700" y="5588000"/>
          <p14:tracePt t="174139" x="4940300" y="5588000"/>
          <p14:tracePt t="174156" x="4927600" y="5581650"/>
          <p14:tracePt t="174172" x="4826000" y="5543550"/>
          <p14:tracePt t="174189" x="4730750" y="5537200"/>
          <p14:tracePt t="174205" x="4610100" y="5537200"/>
          <p14:tracePt t="174223" x="4457700" y="5537200"/>
          <p14:tracePt t="174239" x="4292600" y="5537200"/>
          <p14:tracePt t="174256" x="4102100" y="5537200"/>
          <p14:tracePt t="174274" x="3892550" y="5537200"/>
          <p14:tracePt t="174289" x="3721100" y="5537200"/>
          <p14:tracePt t="174291" x="3644900" y="5537200"/>
          <p14:tracePt t="174306" x="3568700" y="5537200"/>
          <p14:tracePt t="174310" x="3505200" y="5537200"/>
          <p14:tracePt t="174324" x="3429000" y="5537200"/>
          <p14:tracePt t="174339" x="3314700" y="5537200"/>
          <p14:tracePt t="174355" x="3149600" y="5537200"/>
          <p14:tracePt t="174372" x="3048000" y="5537200"/>
          <p14:tracePt t="174389" x="2946400" y="5537200"/>
          <p14:tracePt t="174406" x="2825750" y="5537200"/>
          <p14:tracePt t="174423" x="2692400" y="5537200"/>
          <p14:tracePt t="174439" x="2552700" y="5537200"/>
          <p14:tracePt t="174456" x="2413000" y="5537200"/>
          <p14:tracePt t="174473" x="2286000" y="5537200"/>
          <p14:tracePt t="174489" x="2184400" y="5537200"/>
          <p14:tracePt t="174492" x="2139950" y="5537200"/>
          <p14:tracePt t="174510" x="2070100" y="5537200"/>
          <p14:tracePt t="174522" x="2051050" y="5537200"/>
          <p14:tracePt t="174540" x="2025650" y="5537200"/>
          <p14:tracePt t="174556" x="2012950" y="5537200"/>
          <p14:tracePt t="174589" x="1993900" y="5537200"/>
          <p14:tracePt t="174606" x="1962150" y="5543550"/>
          <p14:tracePt t="174622" x="1911350" y="5549900"/>
          <p14:tracePt t="174641" x="1847850" y="5556250"/>
          <p14:tracePt t="174655" x="1790700" y="5556250"/>
          <p14:tracePt t="174673" x="1739900" y="5556250"/>
          <p14:tracePt t="174689" x="1714500" y="5556250"/>
          <p14:tracePt t="174743" x="1714500" y="5562600"/>
          <p14:tracePt t="174756" x="1784350" y="5575300"/>
          <p14:tracePt t="174772" x="1898650" y="5613400"/>
          <p14:tracePt t="174789" x="2044700" y="5626100"/>
          <p14:tracePt t="174806" x="2222500" y="5626100"/>
          <p14:tracePt t="174824" x="2438400" y="5626100"/>
          <p14:tracePt t="174839" x="2711450" y="5626100"/>
          <p14:tracePt t="174859" x="2990850" y="5626100"/>
          <p14:tracePt t="174872" x="3371850" y="5626100"/>
          <p14:tracePt t="174892" x="3759200" y="5626100"/>
          <p14:tracePt t="174906" x="4095750" y="5626100"/>
          <p14:tracePt t="174922" x="4381500" y="5626100"/>
          <p14:tracePt t="174925" x="4514850" y="5626100"/>
          <p14:tracePt t="174940" x="4730750" y="5626100"/>
          <p14:tracePt t="174956" x="4921250" y="5626100"/>
          <p14:tracePt t="174973" x="5060950" y="5626100"/>
          <p14:tracePt t="174989" x="5130800" y="5613400"/>
          <p14:tracePt t="175006" x="5067300" y="5568950"/>
          <p14:tracePt t="175026" x="4984750" y="5518150"/>
          <p14:tracePt t="175229" x="4991100" y="5530850"/>
          <p14:tracePt t="175236" x="5041900" y="5562600"/>
          <p14:tracePt t="175244" x="5105400" y="5581650"/>
          <p14:tracePt t="175256" x="5143500" y="5594350"/>
          <p14:tracePt t="175273" x="5257800" y="5594350"/>
          <p14:tracePt t="175289" x="5403850" y="5594350"/>
          <p14:tracePt t="175307" x="5626100" y="5594350"/>
          <p14:tracePt t="175325" x="5746750" y="5594350"/>
          <p14:tracePt t="175339" x="5797550" y="5594350"/>
          <p14:tracePt t="175355" x="5956300" y="5594350"/>
          <p14:tracePt t="175372" x="6045200" y="5594350"/>
          <p14:tracePt t="175389" x="6127750" y="5594350"/>
          <p14:tracePt t="175406" x="6197600" y="5594350"/>
          <p14:tracePt t="175422" x="6254750" y="5594350"/>
          <p14:tracePt t="175439" x="6318250" y="5594350"/>
          <p14:tracePt t="175457" x="6369050" y="5594350"/>
          <p14:tracePt t="175472" x="6400800" y="5594350"/>
          <p14:tracePt t="175489" x="6419850" y="5594350"/>
          <p14:tracePt t="175505" x="6407150" y="5594350"/>
          <p14:tracePt t="175522" x="6330950" y="5594350"/>
          <p14:tracePt t="175541" x="6108700" y="5594350"/>
          <p14:tracePt t="175555" x="5892800" y="5594350"/>
          <p14:tracePt t="175575" x="5657850" y="5607050"/>
          <p14:tracePt t="175589" x="5353050" y="5626100"/>
          <p14:tracePt t="175606" x="4978400" y="5626100"/>
          <p14:tracePt t="175622" x="4584700" y="5626100"/>
          <p14:tracePt t="175641" x="4235450" y="5626100"/>
          <p14:tracePt t="175656" x="4000500" y="5626100"/>
          <p14:tracePt t="175672" x="3829050" y="5626100"/>
          <p14:tracePt t="175689" x="3695700" y="5626100"/>
          <p14:tracePt t="175705" x="3575050" y="5645150"/>
          <p14:tracePt t="175708" x="3505200" y="5651500"/>
          <p14:tracePt t="175722" x="3435350" y="5645150"/>
          <p14:tracePt t="175739" x="3270250" y="5645150"/>
          <p14:tracePt t="175757" x="3022600" y="5645150"/>
          <p14:tracePt t="175773" x="2882900" y="5645150"/>
          <p14:tracePt t="175789" x="2787650" y="5645150"/>
          <p14:tracePt t="175805" x="2711450" y="5613400"/>
          <p14:tracePt t="175824" x="2686050" y="5575300"/>
          <p14:tracePt t="175964" x="2660650" y="5588000"/>
          <p14:tracePt t="175973" x="2609850" y="5600700"/>
          <p14:tracePt t="175986" x="2540000" y="5619750"/>
          <p14:tracePt t="175992" x="2470150" y="5632450"/>
          <p14:tracePt t="176005" x="2305050" y="5651500"/>
          <p14:tracePt t="176022" x="2139950" y="5670550"/>
          <p14:tracePt t="176039" x="2012950" y="5708650"/>
          <p14:tracePt t="176055" x="1892300" y="5708650"/>
          <p14:tracePt t="176074" x="1797050" y="5708650"/>
          <p14:tracePt t="176080" x="1771650" y="5715000"/>
          <p14:tracePt t="176089" x="1752600" y="5721350"/>
          <p14:tracePt t="176106" x="1746250" y="5727700"/>
          <p14:tracePt t="176122" x="1746250" y="5734050"/>
          <p14:tracePt t="176141" x="1746250" y="5740400"/>
          <p14:tracePt t="176172" x="1720850" y="5740400"/>
          <p14:tracePt t="176189" x="1670050" y="5740400"/>
          <p14:tracePt t="176208" x="1600200" y="5740400"/>
          <p14:tracePt t="176222" x="1530350" y="5740400"/>
          <p14:tracePt t="176239" x="1479550" y="5740400"/>
          <p14:tracePt t="176256" x="1473200" y="5740400"/>
          <p14:tracePt t="176468" x="1485900" y="5740400"/>
          <p14:tracePt t="176479" x="1524000" y="5740400"/>
          <p14:tracePt t="176485" x="1574800" y="5746750"/>
          <p14:tracePt t="176492" x="1644650" y="5765800"/>
          <p14:tracePt t="176505" x="1708150" y="5778500"/>
          <p14:tracePt t="176514" x="1784350" y="5791200"/>
          <p14:tracePt t="176518" x="1841500" y="5797550"/>
          <p14:tracePt t="176525" x="1917700" y="5797550"/>
          <p14:tracePt t="176540" x="2038350" y="5803900"/>
          <p14:tracePt t="176556" x="2133600" y="5803900"/>
          <p14:tracePt t="176574" x="2159000" y="5803900"/>
          <p14:tracePt t="176710" x="2165350" y="5803900"/>
          <p14:tracePt t="176716" x="2178050" y="5803900"/>
          <p14:tracePt t="176725" x="2203450" y="5803900"/>
          <p14:tracePt t="176739" x="2228850" y="5803900"/>
          <p14:tracePt t="176756" x="2330450" y="5803900"/>
          <p14:tracePt t="176772" x="2425700" y="5803900"/>
          <p14:tracePt t="176789" x="2501900" y="5803900"/>
          <p14:tracePt t="176809" x="2546350" y="5803900"/>
          <p14:tracePt t="176824" x="2559050" y="5803900"/>
          <p14:tracePt t="176856" x="2565400" y="5803900"/>
          <p14:tracePt t="176872" x="2609850" y="5816600"/>
          <p14:tracePt t="176891" x="2673350" y="5816600"/>
          <p14:tracePt t="176899" x="2711450" y="5816600"/>
          <p14:tracePt t="176901" x="2749550" y="5816600"/>
          <p14:tracePt t="176908" x="2787650" y="5816600"/>
          <p14:tracePt t="176922" x="2819400" y="5816600"/>
          <p14:tracePt t="176939" x="2889250" y="5816600"/>
          <p14:tracePt t="176942" x="2927350" y="5816600"/>
          <p14:tracePt t="176956" x="2990850" y="5816600"/>
          <p14:tracePt t="176973" x="3048000" y="5816600"/>
          <p14:tracePt t="176994" x="3073400" y="5816600"/>
          <p14:tracePt t="177022" x="3079750" y="5816600"/>
          <p14:tracePt t="177040" x="3067050" y="5816600"/>
          <p14:tracePt t="177056" x="3035300" y="5816600"/>
          <p14:tracePt t="177074" x="3016250" y="5816600"/>
          <p14:tracePt t="177089" x="3003550" y="5816600"/>
          <p14:tracePt t="177106" x="2997200" y="5816600"/>
          <p14:tracePt t="177122" x="2984500" y="5816600"/>
          <p14:tracePt t="177140" x="2940050" y="5816600"/>
          <p14:tracePt t="177156" x="2901950" y="5816600"/>
          <p14:tracePt t="177172" x="2889250" y="5822950"/>
          <p14:tracePt t="177189" x="2882900" y="5829300"/>
          <p14:tracePt t="177223" x="2876550" y="5829300"/>
          <p14:tracePt t="177256" x="2857500" y="5829300"/>
          <p14:tracePt t="177274" x="2819400" y="5829300"/>
          <p14:tracePt t="177289" x="2781300" y="5829300"/>
          <p14:tracePt t="177306" x="2762250" y="5842000"/>
          <p14:tracePt t="177324" x="2755900" y="5842000"/>
          <p14:tracePt t="177340" x="2736850" y="5842000"/>
          <p14:tracePt t="177355" x="2717800" y="5848350"/>
          <p14:tracePt t="177372" x="2692400" y="5848350"/>
          <p14:tracePt t="177389" x="2660650" y="5848350"/>
          <p14:tracePt t="177405" x="2635250" y="5854700"/>
          <p14:tracePt t="177422" x="2622550" y="5854700"/>
          <p14:tracePt t="177651" x="2628900" y="5854700"/>
          <p14:tracePt t="177672" x="2686050" y="5854700"/>
          <p14:tracePt t="177689" x="2743200" y="5867400"/>
          <p14:tracePt t="177698" x="2787650" y="5873750"/>
          <p14:tracePt t="177702" x="2844800" y="5873750"/>
          <p14:tracePt t="177709" x="2901950" y="5873750"/>
          <p14:tracePt t="177722" x="2965450" y="5873750"/>
          <p14:tracePt t="177725" x="3028950" y="5873750"/>
          <p14:tracePt t="177742" x="3149600" y="5880100"/>
          <p14:tracePt t="177756" x="3206750" y="5880100"/>
          <p14:tracePt t="177772" x="3378200" y="5880100"/>
          <p14:tracePt t="177790" x="3486150" y="5880100"/>
          <p14:tracePt t="177806" x="3581400" y="5880100"/>
          <p14:tracePt t="177825" x="3676650" y="5880100"/>
          <p14:tracePt t="177832" x="3714750" y="5880100"/>
          <p14:tracePt t="177835" x="3752850" y="5880100"/>
          <p14:tracePt t="177856" x="3829050" y="5880100"/>
          <p14:tracePt t="177872" x="3898900" y="5880100"/>
          <p14:tracePt t="177889" x="3968750" y="5880100"/>
          <p14:tracePt t="177905" x="4051300" y="5880100"/>
          <p14:tracePt t="177922" x="4140200" y="5880100"/>
          <p14:tracePt t="177939" x="4235450" y="5880100"/>
          <p14:tracePt t="177943" x="4286250" y="5880100"/>
          <p14:tracePt t="177956" x="4381500" y="5880100"/>
          <p14:tracePt t="177973" x="4470400" y="5880100"/>
          <p14:tracePt t="177989" x="4540250" y="5880100"/>
          <p14:tracePt t="178006" x="4603750" y="5880100"/>
          <p14:tracePt t="178022" x="4679950" y="5880100"/>
          <p14:tracePt t="178039" x="4756150" y="5880100"/>
          <p14:tracePt t="178056" x="4838700" y="5880100"/>
          <p14:tracePt t="178074" x="4914900" y="5880100"/>
          <p14:tracePt t="178079" x="4959350" y="5880100"/>
          <p14:tracePt t="178089" x="4997450" y="5880100"/>
          <p14:tracePt t="178107" x="5118100" y="5880100"/>
          <p14:tracePt t="178122" x="5156200" y="5880100"/>
          <p14:tracePt t="178139" x="5226050" y="5880100"/>
          <p14:tracePt t="178140" x="5245100" y="5880100"/>
          <p14:tracePt t="178156" x="5257800" y="5867400"/>
          <p14:tracePt t="178172" x="5289550" y="5791200"/>
          <p14:tracePt t="178189" x="5295900" y="5797550"/>
          <p14:tracePt t="178478" x="5308600" y="5816600"/>
          <p14:tracePt t="178485" x="5327650" y="5842000"/>
          <p14:tracePt t="178494" x="5346700" y="5861050"/>
          <p14:tracePt t="178508" x="5378450" y="5873750"/>
          <p14:tracePt t="178522" x="5454650" y="5899150"/>
          <p14:tracePt t="178541" x="5626100" y="5930900"/>
          <p14:tracePt t="178556" x="5778500" y="5943600"/>
          <p14:tracePt t="178575" x="5943600" y="5943600"/>
          <p14:tracePt t="178589" x="6108700" y="5943600"/>
          <p14:tracePt t="178606" x="6229350" y="5943600"/>
          <p14:tracePt t="178622" x="6299200" y="5943600"/>
          <p14:tracePt t="178641" x="6318250" y="5943600"/>
          <p14:tracePt t="178708" x="6305550" y="5937250"/>
          <p14:tracePt t="178718" x="6299200" y="5930900"/>
          <p14:tracePt t="178733" x="6292850" y="5924550"/>
          <p14:tracePt t="178743" x="6280150" y="5924550"/>
          <p14:tracePt t="178755" x="6273800" y="5924550"/>
          <p14:tracePt t="178812" x="6286500" y="5924550"/>
          <p14:tracePt t="178828" x="6324600" y="5924550"/>
          <p14:tracePt t="178839" x="6426200" y="5924550"/>
          <p14:tracePt t="178856" x="6546850" y="5924550"/>
          <p14:tracePt t="178872" x="6680200" y="5924550"/>
          <p14:tracePt t="178892" x="6851650" y="5911850"/>
          <p14:tracePt t="178906" x="6889750" y="5905500"/>
          <p14:tracePt t="178922" x="6915150" y="5905500"/>
          <p14:tracePt t="178939" x="6908800" y="5905500"/>
          <p14:tracePt t="178956" x="6661150" y="5905500"/>
          <p14:tracePt t="178973" x="6311900" y="5905500"/>
          <p14:tracePt t="178989" x="5886450" y="5911850"/>
          <p14:tracePt t="179006" x="5467350" y="5969000"/>
          <p14:tracePt t="179022" x="5099050" y="6019800"/>
          <p14:tracePt t="179039" x="4718050" y="6019800"/>
          <p14:tracePt t="179058" x="4330700" y="6019800"/>
          <p14:tracePt t="179074" x="3981450" y="6026150"/>
          <p14:tracePt t="179079" x="3841750" y="6026150"/>
          <p14:tracePt t="179089" x="3702050" y="6026150"/>
          <p14:tracePt t="179105" x="3460750" y="6026150"/>
          <p14:tracePt t="179127" x="3194050" y="6032500"/>
          <p14:tracePt t="179139" x="3111500" y="6032500"/>
          <p14:tracePt t="179155" x="2889250" y="6038850"/>
          <p14:tracePt t="179172" x="2749550" y="6038850"/>
          <p14:tracePt t="179189" x="2609850" y="6038850"/>
          <p14:tracePt t="179206" x="2476500" y="6038850"/>
          <p14:tracePt t="179212" x="2419350" y="6038850"/>
          <p14:tracePt t="179222" x="2349500" y="6038850"/>
          <p14:tracePt t="179239" x="2235200" y="6038850"/>
          <p14:tracePt t="179256" x="2190750" y="6038850"/>
          <p14:tracePt t="179306" x="2190750" y="6045200"/>
          <p14:tracePt t="179324" x="2178050" y="6045200"/>
          <p14:tracePt t="179339" x="2159000" y="6051550"/>
          <p14:tracePt t="179356" x="2127250" y="6051550"/>
          <p14:tracePt t="179372" x="2101850" y="6051550"/>
          <p14:tracePt t="179405" x="2095500" y="6051550"/>
          <p14:tracePt t="179439" x="2108200" y="6051550"/>
          <p14:tracePt t="179456" x="2190750" y="6038850"/>
          <p14:tracePt t="179473" x="2292350" y="6000750"/>
          <p14:tracePt t="179489" x="2330450" y="5956300"/>
          <p14:tracePt t="179628" x="2330450" y="5975350"/>
          <p14:tracePt t="179644" x="2311400" y="5994400"/>
          <p14:tracePt t="179652" x="2292350" y="5994400"/>
          <p14:tracePt t="179672" x="2241550" y="5994400"/>
          <p14:tracePt t="179689" x="2171700" y="6000750"/>
          <p14:tracePt t="179707" x="2095500" y="6000750"/>
          <p14:tracePt t="179722" x="2012950" y="6000750"/>
          <p14:tracePt t="179739" x="1930400" y="6000750"/>
          <p14:tracePt t="179756" x="1784350" y="6000750"/>
          <p14:tracePt t="179772" x="1676400" y="6000750"/>
          <p14:tracePt t="179789" x="1581150" y="6000750"/>
          <p14:tracePt t="179807" x="1517650" y="6000750"/>
          <p14:tracePt t="179824" x="1479550" y="6000750"/>
          <p14:tracePt t="179840" x="1447800" y="6000750"/>
          <p14:tracePt t="179855" x="1416050" y="5981700"/>
          <p14:tracePt t="179872" x="1371600" y="5943600"/>
          <p14:tracePt t="179890" x="1320800" y="5880100"/>
          <p14:tracePt t="179893" x="1295400" y="5835650"/>
          <p14:tracePt t="179906" x="1276350" y="5791200"/>
          <p14:tracePt t="179922" x="1231900" y="5708650"/>
          <p14:tracePt t="179939" x="1200150" y="5607050"/>
          <p14:tracePt t="179945" x="1181100" y="5549900"/>
          <p14:tracePt t="179951" x="1162050" y="5486400"/>
          <p14:tracePt t="179956" x="1143000" y="5422900"/>
          <p14:tracePt t="179973" x="1098550" y="5289550"/>
          <p14:tracePt t="179989" x="1047750" y="5162550"/>
          <p14:tracePt t="180006" x="1028700" y="5054600"/>
          <p14:tracePt t="180022" x="1028700" y="5016500"/>
          <p14:tracePt t="180043" x="1041400" y="5003800"/>
          <p14:tracePt t="180056" x="1066800" y="4991100"/>
          <p14:tracePt t="180074" x="1098550" y="4972050"/>
          <p14:tracePt t="180089" x="1123950" y="4959350"/>
          <p14:tracePt t="180108" x="1136650" y="4959350"/>
          <p14:tracePt t="180202" x="1143000" y="4959350"/>
          <p14:tracePt t="180761" x="1143000" y="4953000"/>
          <p14:tracePt t="180767" x="1143000" y="4933950"/>
          <p14:tracePt t="180775" x="1143000" y="4902200"/>
          <p14:tracePt t="180792" x="1155700" y="4718050"/>
          <p14:tracePt t="180806" x="1238250" y="4413250"/>
          <p14:tracePt t="180824" x="1371600" y="4000500"/>
          <p14:tracePt t="180839" x="1555750" y="3556000"/>
          <p14:tracePt t="180856" x="1790700" y="3143250"/>
          <p14:tracePt t="180872" x="2038350" y="2825750"/>
          <p14:tracePt t="180890" x="2298700" y="2552700"/>
          <p14:tracePt t="180906" x="2514600" y="2311400"/>
          <p14:tracePt t="180923" x="2711450" y="2133600"/>
          <p14:tracePt t="180939" x="2819400" y="2038350"/>
          <p14:tracePt t="180956" x="2914650" y="1987550"/>
          <p14:tracePt t="180972" x="2933700" y="1987550"/>
          <p14:tracePt t="181009" x="2940050" y="1981200"/>
          <p14:tracePt t="181024" x="2952750" y="1955800"/>
          <p14:tracePt t="181039" x="2959100" y="1949450"/>
          <p14:tracePt t="181074" x="2965450" y="1974850"/>
          <p14:tracePt t="181079" x="2971800" y="1993900"/>
          <p14:tracePt t="181089" x="2984500" y="2006600"/>
          <p14:tracePt t="181105" x="3041650" y="2019300"/>
          <p14:tracePt t="181122" x="3098800" y="2019300"/>
          <p14:tracePt t="181139" x="3136900" y="2019300"/>
          <p14:tracePt t="181140" x="3143250" y="2019300"/>
          <p14:tracePt t="181167" x="3143250" y="2012950"/>
          <p14:tracePt t="181172" x="3149600" y="2012950"/>
          <p14:tracePt t="181189" x="3155950" y="2012950"/>
          <p14:tracePt t="181205" x="3155950" y="2051050"/>
          <p14:tracePt t="181222" x="3155950" y="2057400"/>
          <p14:tracePt t="181316" x="3155950" y="2070100"/>
          <p14:tracePt t="181329" x="3130550" y="2095500"/>
          <p14:tracePt t="181333" x="3124200" y="2114550"/>
          <p14:tracePt t="181348" x="3136900" y="2114550"/>
          <p14:tracePt t="181356" x="3155950" y="2108200"/>
          <p14:tracePt t="181372" x="3225800" y="2032000"/>
          <p14:tracePt t="181390" x="3308350" y="1936750"/>
          <p14:tracePt t="181406" x="3365500" y="1854200"/>
          <p14:tracePt t="181423" x="3409950" y="1790700"/>
          <p14:tracePt t="181439" x="3448050" y="1720850"/>
          <p14:tracePt t="181455" x="3448050" y="1631950"/>
          <p14:tracePt t="181472" x="3448050" y="1568450"/>
          <p14:tracePt t="181489" x="3454400" y="1543050"/>
          <p14:tracePt t="181506" x="3460750" y="1536700"/>
          <p14:tracePt t="181525" x="3460750" y="1530350"/>
          <p14:tracePt t="181540" x="3460750" y="1524000"/>
          <p14:tracePt t="181596" x="3460750" y="1536700"/>
          <p14:tracePt t="181607" x="3473450" y="1543050"/>
          <p14:tracePt t="181622" x="3492500" y="1568450"/>
          <p14:tracePt t="181641" x="3511550" y="1574800"/>
          <p14:tracePt t="182156" x="3524250" y="1574800"/>
          <p14:tracePt t="182166" x="3575050" y="1574800"/>
          <p14:tracePt t="182172" x="3651250" y="1574800"/>
          <p14:tracePt t="182189" x="3803650" y="1562100"/>
          <p14:tracePt t="182208" x="3981450" y="1562100"/>
          <p14:tracePt t="182222" x="4140200" y="1562100"/>
          <p14:tracePt t="182239" x="4248150" y="1555750"/>
          <p14:tracePt t="182256" x="4356100" y="1549400"/>
          <p14:tracePt t="182272" x="4400550" y="1549400"/>
          <p14:tracePt t="182290" x="4445000" y="1555750"/>
          <p14:tracePt t="182306" x="4483100" y="1568450"/>
          <p14:tracePt t="182325" x="4508500" y="1568450"/>
          <p14:tracePt t="182436" x="4508500" y="1574800"/>
          <p14:tracePt t="182576" x="4514850" y="1574800"/>
          <p14:tracePt t="182877" x="4533900" y="1574800"/>
          <p14:tracePt t="182892" x="4572000" y="1574800"/>
          <p14:tracePt t="182898" x="4610100" y="1574800"/>
          <p14:tracePt t="182906" x="4654550" y="1574800"/>
          <p14:tracePt t="182923" x="4743450" y="1574800"/>
          <p14:tracePt t="182939" x="4813300" y="1574800"/>
          <p14:tracePt t="182956" x="4832350" y="1574800"/>
          <p14:tracePt t="182972" x="4838700" y="1574800"/>
          <p14:tracePt t="183245" x="4838700" y="1581150"/>
          <p14:tracePt t="183253" x="4813300" y="1593850"/>
          <p14:tracePt t="183266" x="4794250" y="1606550"/>
          <p14:tracePt t="183274" x="4775200" y="1606550"/>
          <p14:tracePt t="183289" x="4762500" y="1619250"/>
          <p14:tracePt t="183324" x="4749800" y="1619250"/>
          <p14:tracePt t="183341" x="4737100" y="1638300"/>
          <p14:tracePt t="183356" x="4730750" y="1644650"/>
          <p14:tracePt t="183372" x="4711700" y="1676400"/>
          <p14:tracePt t="183389" x="4705350" y="1695450"/>
          <p14:tracePt t="183406" x="4699000" y="1708150"/>
          <p14:tracePt t="183423" x="4711700" y="1720850"/>
          <p14:tracePt t="183439" x="4730750" y="1727200"/>
          <p14:tracePt t="183455" x="4743450" y="1727200"/>
          <p14:tracePt t="183490" x="4743450" y="1714500"/>
          <p14:tracePt t="183510" x="4737100" y="1714500"/>
          <p14:tracePt t="183522" x="4724400" y="1701800"/>
          <p14:tracePt t="183542" x="4718050" y="1701800"/>
          <p14:tracePt t="183557" x="4673600" y="1670050"/>
          <p14:tracePt t="183575" x="4635500" y="1625600"/>
          <p14:tracePt t="183592" x="4521200" y="1555750"/>
          <p14:tracePt t="183606" x="4375150" y="1498600"/>
          <p14:tracePt t="183622" x="4235450" y="1466850"/>
          <p14:tracePt t="183639" x="4133850" y="1466850"/>
          <p14:tracePt t="183656" x="4025900" y="1492250"/>
          <p14:tracePt t="183672" x="3892550" y="1511300"/>
          <p14:tracePt t="183689" x="3695700" y="1511300"/>
          <p14:tracePt t="183707" x="3346450" y="1498600"/>
          <p14:tracePt t="183724" x="3117850" y="1498600"/>
          <p14:tracePt t="183743" x="2901950" y="1498600"/>
          <p14:tracePt t="183759" x="2743200" y="1524000"/>
          <p14:tracePt t="183772" x="2635250" y="1568450"/>
          <p14:tracePt t="183792" x="2603500" y="1593850"/>
          <p14:tracePt t="183878" x="2622550" y="1587500"/>
          <p14:tracePt t="183889" x="2660650" y="1562100"/>
          <p14:tracePt t="183894" x="2717800" y="1549400"/>
          <p14:tracePt t="183906" x="2813050" y="1549400"/>
          <p14:tracePt t="183923" x="3073400" y="1562100"/>
          <p14:tracePt t="183939" x="3365500" y="1568450"/>
          <p14:tracePt t="183946" x="3517900" y="1568450"/>
          <p14:tracePt t="183952" x="3683000" y="1562100"/>
          <p14:tracePt t="183960" x="3854450" y="1574800"/>
          <p14:tracePt t="183972" x="4133850" y="1600200"/>
          <p14:tracePt t="183989" x="4381500" y="1631950"/>
          <p14:tracePt t="184006" x="4540250" y="1638300"/>
          <p14:tracePt t="184023" x="4648200" y="1670050"/>
          <p14:tracePt t="184040" x="4705350" y="1720850"/>
          <p14:tracePt t="184056" x="4711700" y="1739900"/>
          <p14:tracePt t="184074" x="4711700" y="1746250"/>
          <p14:tracePt t="184089" x="4718050" y="1746250"/>
          <p14:tracePt t="184168" x="4711700" y="1733550"/>
          <p14:tracePt t="184172" x="4699000" y="1720850"/>
          <p14:tracePt t="184189" x="4572000" y="1670050"/>
          <p14:tracePt t="184205" x="4387850" y="1612900"/>
          <p14:tracePt t="184222" x="4178300" y="1555750"/>
          <p14:tracePt t="184239" x="3949700" y="1485900"/>
          <p14:tracePt t="184260" x="3740150" y="1409700"/>
          <p14:tracePt t="184272" x="3562350" y="1397000"/>
          <p14:tracePt t="184289" x="3403600" y="1403350"/>
          <p14:tracePt t="184293" x="3333750" y="1403350"/>
          <p14:tracePt t="184305" x="3295650" y="1422400"/>
          <p14:tracePt t="184325" x="3181350" y="1492250"/>
          <p14:tracePt t="184339" x="3155950" y="1524000"/>
          <p14:tracePt t="184355" x="3105150" y="1682750"/>
          <p14:tracePt t="184372" x="3073400" y="1790700"/>
          <p14:tracePt t="184391" x="3054350" y="1860550"/>
          <p14:tracePt t="184406" x="3035300" y="1885950"/>
          <p14:tracePt t="184422" x="3028950" y="1892300"/>
          <p14:tracePt t="184472" x="3028950" y="1879600"/>
          <p14:tracePt t="184489" x="3028950" y="1816100"/>
          <p14:tracePt t="184506" x="3060700" y="1714500"/>
          <p14:tracePt t="184513" x="3086100" y="1663700"/>
          <p14:tracePt t="184522" x="3111500" y="1625600"/>
          <p14:tracePt t="184541" x="3244850" y="1530350"/>
          <p14:tracePt t="184556" x="3371850" y="1473200"/>
          <p14:tracePt t="184574" x="3562350" y="1447800"/>
          <p14:tracePt t="184589" x="3771900" y="1441450"/>
          <p14:tracePt t="184609" x="3975100" y="1435100"/>
          <p14:tracePt t="184623" x="4178300" y="1435100"/>
          <p14:tracePt t="184639" x="4375150" y="1473200"/>
          <p14:tracePt t="184656" x="4514850" y="1485900"/>
          <p14:tracePt t="184672" x="4597400" y="1498600"/>
          <p14:tracePt t="184689" x="4686300" y="1530350"/>
          <p14:tracePt t="184706" x="4743450" y="1568450"/>
          <p14:tracePt t="184710" x="4743450" y="1587500"/>
          <p14:tracePt t="184723" x="4749800" y="1612900"/>
          <p14:tracePt t="184739" x="4749800" y="1676400"/>
          <p14:tracePt t="184745" x="4749800" y="1708150"/>
          <p14:tracePt t="184756" x="4749800" y="1739900"/>
          <p14:tracePt t="184837" x="4743450" y="1739900"/>
          <p14:tracePt t="184856" x="4622800" y="1708150"/>
          <p14:tracePt t="184872" x="4432300" y="1657350"/>
          <p14:tracePt t="184892" x="4152900" y="1581150"/>
          <p14:tracePt t="184906" x="3886200" y="1530350"/>
          <p14:tracePt t="184922" x="3600450" y="1530350"/>
          <p14:tracePt t="184940" x="3219450" y="1530350"/>
          <p14:tracePt t="184956" x="3035300" y="1530350"/>
          <p14:tracePt t="184972" x="2940050" y="1536700"/>
          <p14:tracePt t="184989" x="2933700" y="1574800"/>
          <p14:tracePt t="185006" x="2908300" y="1631950"/>
          <p14:tracePt t="185025" x="2863850" y="1720850"/>
          <p14:tracePt t="185039" x="2844800" y="1841500"/>
          <p14:tracePt t="185056" x="2819400" y="1924050"/>
          <p14:tracePt t="185075" x="2806700" y="1955800"/>
          <p14:tracePt t="185089" x="2800350" y="1962150"/>
          <p14:tracePt t="185140" x="2800350" y="1949450"/>
          <p14:tracePt t="185155" x="2825750" y="1835150"/>
          <p14:tracePt t="185172" x="2876550" y="1695450"/>
          <p14:tracePt t="185189" x="2933700" y="1600200"/>
          <p14:tracePt t="185205" x="3009900" y="1536700"/>
          <p14:tracePt t="185223" x="3136900" y="1492250"/>
          <p14:tracePt t="185239" x="3276600" y="1422400"/>
          <p14:tracePt t="185259" x="3511550" y="1416050"/>
          <p14:tracePt t="185272" x="3765550" y="1403350"/>
          <p14:tracePt t="185292" x="4006850" y="1403350"/>
          <p14:tracePt t="185306" x="4248150" y="1435100"/>
          <p14:tracePt t="185324" x="4464050" y="1466850"/>
          <p14:tracePt t="185327" x="4546600" y="1492250"/>
          <p14:tracePt t="185339" x="4603750" y="1511300"/>
          <p14:tracePt t="185356" x="4654550" y="1555750"/>
          <p14:tracePt t="185372" x="4654550" y="1593850"/>
          <p14:tracePt t="185389" x="4654550" y="1644650"/>
          <p14:tracePt t="185406" x="4654550" y="1689100"/>
          <p14:tracePt t="185422" x="4654550" y="1727200"/>
          <p14:tracePt t="185439" x="4654550" y="1739900"/>
          <p14:tracePt t="185500" x="4622800" y="1739900"/>
          <p14:tracePt t="185514" x="4591050" y="1720850"/>
          <p14:tracePt t="185518" x="4527550" y="1701800"/>
          <p14:tracePt t="185525" x="4425950" y="1663700"/>
          <p14:tracePt t="185540" x="4318000" y="1619250"/>
          <p14:tracePt t="185560" x="3937000" y="1511300"/>
          <p14:tracePt t="185574" x="3695700" y="1511300"/>
          <p14:tracePt t="185589" x="3486150" y="1492250"/>
          <p14:tracePt t="185606" x="3289300" y="1485900"/>
          <p14:tracePt t="185622" x="3136900" y="1524000"/>
          <p14:tracePt t="185641" x="3067050" y="1587500"/>
          <p14:tracePt t="185644" x="3048000" y="1612900"/>
          <p14:tracePt t="185656" x="3022600" y="1644650"/>
          <p14:tracePt t="185673" x="3009900" y="1727200"/>
          <p14:tracePt t="185675" x="2997200" y="1771650"/>
          <p14:tracePt t="185689" x="2990850" y="1828800"/>
          <p14:tracePt t="185706" x="2997200" y="1911350"/>
          <p14:tracePt t="185711" x="2997200" y="1924050"/>
          <p14:tracePt t="185722" x="2997200" y="1930400"/>
          <p14:tracePt t="185739" x="2997200" y="1936750"/>
          <p14:tracePt t="185797" x="2997200" y="1924050"/>
          <p14:tracePt t="185807" x="2997200" y="1885950"/>
          <p14:tracePt t="185824" x="3009900" y="1790700"/>
          <p14:tracePt t="185839" x="3060700" y="1682750"/>
          <p14:tracePt t="185856" x="3117850" y="1581150"/>
          <p14:tracePt t="185872" x="3232150" y="1511300"/>
          <p14:tracePt t="185892" x="3409950" y="1485900"/>
          <p14:tracePt t="185906" x="3619500" y="1466850"/>
          <p14:tracePt t="185922" x="3816350" y="1466850"/>
          <p14:tracePt t="185941" x="4171950" y="1498600"/>
          <p14:tracePt t="185958" x="4305300" y="1543050"/>
          <p14:tracePt t="185972" x="4413250" y="1606550"/>
          <p14:tracePt t="185989" x="4533900" y="1682750"/>
          <p14:tracePt t="185996" x="4559300" y="1720850"/>
          <p14:tracePt t="186006" x="4572000" y="1752600"/>
          <p14:tracePt t="186012" x="4578350" y="1771650"/>
          <p14:tracePt t="186020" x="4584700" y="1784350"/>
          <p14:tracePt t="186029" x="4584700" y="1797050"/>
          <p14:tracePt t="186043" x="4584700" y="1803400"/>
          <p14:tracePt t="186075" x="4584700" y="1809750"/>
          <p14:tracePt t="186494" x="4591050" y="1809750"/>
          <p14:tracePt t="186519" x="4591050" y="1803400"/>
          <p14:tracePt t="186525" x="4591050" y="1784350"/>
          <p14:tracePt t="186539" x="4591050" y="1778000"/>
          <p14:tracePt t="186589" x="4552950" y="1739900"/>
          <p14:tracePt t="186606" x="4400550" y="1644650"/>
          <p14:tracePt t="186623" x="4222750" y="1600200"/>
          <p14:tracePt t="186640" x="3987800" y="1549400"/>
          <p14:tracePt t="186656" x="3733800" y="1549400"/>
          <p14:tracePt t="186673" x="3486150" y="1549400"/>
          <p14:tracePt t="186689" x="3270250" y="1562100"/>
          <p14:tracePt t="186706" x="3149600" y="1606550"/>
          <p14:tracePt t="186722" x="3098800" y="1625600"/>
          <p14:tracePt t="186739" x="3092450" y="1631950"/>
          <p14:tracePt t="186756" x="3073400" y="1682750"/>
          <p14:tracePt t="186772" x="3060700" y="1708150"/>
          <p14:tracePt t="186792" x="3035300" y="1727200"/>
          <p14:tracePt t="186808" x="3035300" y="1739900"/>
          <p14:tracePt t="186834" x="3035300" y="1746250"/>
          <p14:tracePt t="186860" x="3035300" y="1727200"/>
          <p14:tracePt t="186872" x="3035300" y="1701800"/>
          <p14:tracePt t="186891" x="3048000" y="1657350"/>
          <p14:tracePt t="186906" x="3092450" y="1625600"/>
          <p14:tracePt t="186922" x="3206750" y="1606550"/>
          <p14:tracePt t="186925" x="3333750" y="1606550"/>
          <p14:tracePt t="186939" x="3448050" y="1587500"/>
          <p14:tracePt t="186958" x="3784600" y="1536700"/>
          <p14:tracePt t="186972" x="4019550" y="1536700"/>
          <p14:tracePt t="186989" x="4229100" y="1568450"/>
          <p14:tracePt t="187006" x="4419600" y="1644650"/>
          <p14:tracePt t="187015" x="4470400" y="1657350"/>
          <p14:tracePt t="187026" x="4489450" y="1670050"/>
          <p14:tracePt t="187032" x="4527550" y="1670050"/>
          <p14:tracePt t="187039" x="4552950" y="1682750"/>
          <p14:tracePt t="187048" x="4565650" y="1689100"/>
          <p14:tracePt t="187056" x="4572000" y="1695450"/>
          <p14:tracePt t="187075" x="4572000" y="1701800"/>
          <p14:tracePt t="187084" x="4572000" y="1708150"/>
          <p14:tracePt t="187106" x="4572000" y="1739900"/>
          <p14:tracePt t="187122" x="4572000" y="1765300"/>
          <p14:tracePt t="187565" x="4565650" y="1765300"/>
          <p14:tracePt t="187620" x="4565650" y="1758950"/>
          <p14:tracePt t="187629" x="4559300" y="1746250"/>
          <p14:tracePt t="187642" x="4540250" y="1727200"/>
          <p14:tracePt t="187656" x="4489450" y="1682750"/>
          <p14:tracePt t="187672" x="4457700" y="1651000"/>
          <p14:tracePt t="187689" x="4438650" y="1651000"/>
          <p14:tracePt t="187706" x="4419600" y="1651000"/>
          <p14:tracePt t="187710" x="4419600" y="1657350"/>
          <p14:tracePt t="187722" x="4406900" y="1670050"/>
          <p14:tracePt t="187740" x="4387850" y="1708150"/>
          <p14:tracePt t="187744" x="4381500" y="1746250"/>
          <p14:tracePt t="187756" x="4349750" y="1847850"/>
          <p14:tracePt t="187773" x="4356100" y="2000250"/>
          <p14:tracePt t="187789" x="4375150" y="2178050"/>
          <p14:tracePt t="187806" x="4394200" y="2393950"/>
          <p14:tracePt t="187825" x="4400550" y="2603500"/>
          <p14:tracePt t="187839" x="4464050" y="2781300"/>
          <p14:tracePt t="187858" x="4533900" y="2895600"/>
          <p14:tracePt t="187872" x="4603750" y="3003550"/>
          <p14:tracePt t="187892" x="4667250" y="3111500"/>
          <p14:tracePt t="187906" x="4730750" y="3206750"/>
          <p14:tracePt t="187924" x="4851400" y="3340100"/>
          <p14:tracePt t="187939" x="4883150" y="3384550"/>
          <p14:tracePt t="187957" x="4997450" y="3498850"/>
          <p14:tracePt t="187972" x="5048250" y="3517900"/>
          <p14:tracePt t="187980" x="5073650" y="3524250"/>
          <p14:tracePt t="187990" x="5092700" y="3524250"/>
          <p14:tracePt t="188006" x="5130800" y="3536950"/>
          <p14:tracePt t="188022" x="5168900" y="3543300"/>
          <p14:tracePt t="188039" x="5232400" y="3556000"/>
          <p14:tracePt t="188059" x="5276850" y="3562350"/>
          <p14:tracePt t="188074" x="5314950" y="3562350"/>
          <p14:tracePt t="188089" x="5346700" y="3568700"/>
          <p14:tracePt t="188105" x="5359400" y="3587750"/>
          <p14:tracePt t="188107" x="5384800" y="3594100"/>
          <p14:tracePt t="188122" x="5403850" y="3606800"/>
          <p14:tracePt t="188125" x="5435600" y="3625850"/>
          <p14:tracePt t="188141" x="5499100" y="3670300"/>
          <p14:tracePt t="188156" x="5556250" y="3708400"/>
          <p14:tracePt t="188172" x="5581650" y="3740150"/>
          <p14:tracePt t="188189" x="5581650" y="3765550"/>
          <p14:tracePt t="188206" x="5581650" y="3816350"/>
          <p14:tracePt t="188222" x="5581650" y="3879850"/>
          <p14:tracePt t="188239" x="5581650" y="3924300"/>
          <p14:tracePt t="188256" x="5581650" y="3930650"/>
          <p14:tracePt t="188262" x="5568950" y="3937000"/>
          <p14:tracePt t="188269" x="5556250" y="3943350"/>
          <p14:tracePt t="188280" x="5518150" y="3956050"/>
          <p14:tracePt t="188292" x="5435600" y="3987800"/>
          <p14:tracePt t="188306" x="5391150" y="4006850"/>
          <p14:tracePt t="188325" x="5245100" y="4051300"/>
          <p14:tracePt t="188339" x="5207000" y="4064000"/>
          <p14:tracePt t="188356" x="5035550" y="4076700"/>
          <p14:tracePt t="188372" x="4883150" y="4076700"/>
          <p14:tracePt t="188389" x="4737100" y="4076700"/>
          <p14:tracePt t="188405" x="4629150" y="4076700"/>
          <p14:tracePt t="188423" x="4552950" y="4076700"/>
          <p14:tracePt t="188439" x="4527550" y="4076700"/>
          <p14:tracePt t="188455" x="4508500" y="4076700"/>
          <p14:tracePt t="188490" x="4502150" y="4070350"/>
          <p14:tracePt t="188510" x="4495800" y="4051300"/>
          <p14:tracePt t="188543" x="4495800" y="4044950"/>
          <p14:tracePt t="188548" x="4495800" y="4038600"/>
          <p14:tracePt t="188557" x="4495800" y="4032250"/>
          <p14:tracePt t="188575" x="4521200" y="4019550"/>
          <p14:tracePt t="188589" x="4578350" y="4006850"/>
          <p14:tracePt t="188606" x="4667250" y="4000500"/>
          <p14:tracePt t="188622" x="4794250" y="4006850"/>
          <p14:tracePt t="188641" x="4953000" y="4006850"/>
          <p14:tracePt t="188656" x="5194300" y="4006850"/>
          <p14:tracePt t="188672" x="5511800" y="4006850"/>
          <p14:tracePt t="188689" x="5899150" y="4006850"/>
          <p14:tracePt t="188706" x="6280150" y="4000500"/>
          <p14:tracePt t="188723" x="6642100" y="3994150"/>
          <p14:tracePt t="188728" x="6807200" y="3987800"/>
          <p14:tracePt t="188739" x="6946900" y="3981450"/>
          <p14:tracePt t="188743" x="7086600" y="3981450"/>
          <p14:tracePt t="188759" x="7308850" y="3975100"/>
          <p14:tracePt t="188772" x="7480300" y="3968750"/>
          <p14:tracePt t="188790" x="7581900" y="3962400"/>
          <p14:tracePt t="188808" x="7588250" y="3956050"/>
          <p14:tracePt t="188825" x="7575550" y="3956050"/>
          <p14:tracePt t="188839" x="7531100" y="3949700"/>
          <p14:tracePt t="188856" x="7486650" y="3949700"/>
          <p14:tracePt t="188874" x="7467600" y="3949700"/>
          <p14:tracePt t="188889" x="7454900" y="3949700"/>
          <p14:tracePt t="188906" x="7423150" y="3949700"/>
          <p14:tracePt t="188924" x="7334250" y="3937000"/>
          <p14:tracePt t="188939" x="7302500" y="3937000"/>
          <p14:tracePt t="188955" x="7219950" y="3943350"/>
          <p14:tracePt t="188972" x="7175500" y="3956050"/>
          <p14:tracePt t="188989" x="7137400" y="3962400"/>
          <p14:tracePt t="189006" x="7080250" y="3968750"/>
          <p14:tracePt t="189022" x="6997700" y="3962400"/>
          <p14:tracePt t="189041" x="6902450" y="3937000"/>
          <p14:tracePt t="189056" x="6826250" y="3924300"/>
          <p14:tracePt t="189076" x="6775450" y="3924300"/>
          <p14:tracePt t="189093" x="6692900" y="3930650"/>
          <p14:tracePt t="189106" x="6667500" y="3930650"/>
          <p14:tracePt t="189122" x="6591300" y="3873500"/>
          <p14:tracePt t="189125" x="6565900" y="3829050"/>
          <p14:tracePt t="189139" x="6553200" y="3822700"/>
          <p14:tracePt t="189188" x="6553200" y="3829050"/>
          <p14:tracePt t="189204" x="6546850" y="3848100"/>
          <p14:tracePt t="189211" x="6451600" y="3879850"/>
          <p14:tracePt t="189222" x="6419850" y="3879850"/>
          <p14:tracePt t="189228" x="6381750" y="3860800"/>
          <p14:tracePt t="189239" x="6330950" y="3848100"/>
          <p14:tracePt t="189256" x="6121400" y="3771900"/>
          <p14:tracePt t="189275" x="5861050" y="3683000"/>
          <p14:tracePt t="189289" x="5638800" y="3606800"/>
          <p14:tracePt t="189306" x="5441950" y="3543300"/>
          <p14:tracePt t="189325" x="5175250" y="3378200"/>
          <p14:tracePt t="189332" x="5092700" y="3327400"/>
          <p14:tracePt t="189341" x="5010150" y="3276600"/>
          <p14:tracePt t="189356" x="4845050" y="3168650"/>
          <p14:tracePt t="189372" x="4686300" y="3111500"/>
          <p14:tracePt t="189389" x="4597400" y="3079750"/>
          <p14:tracePt t="189406" x="4578350" y="3079750"/>
          <p14:tracePt t="189512" x="4572000" y="3079750"/>
          <p14:tracePt t="189517" x="4552950" y="3079750"/>
          <p14:tracePt t="189524" x="4533900" y="3079750"/>
          <p14:tracePt t="189542" x="4476750" y="3105150"/>
          <p14:tracePt t="189558" x="4425950" y="3143250"/>
          <p14:tracePt t="189574" x="4362450" y="3168650"/>
          <p14:tracePt t="189590" x="4273550" y="3225800"/>
          <p14:tracePt t="189605" x="4146550" y="3295650"/>
          <p14:tracePt t="189622" x="3987800" y="3365500"/>
          <p14:tracePt t="189641" x="3829050" y="3429000"/>
          <p14:tracePt t="189656" x="3733800" y="3479800"/>
          <p14:tracePt t="189672" x="3657600" y="3479800"/>
          <p14:tracePt t="189695" x="3587750" y="3479800"/>
          <p14:tracePt t="189709" x="3568700" y="3479800"/>
          <p14:tracePt t="189722" x="3562350" y="3479800"/>
          <p14:tracePt t="189791" x="3562350" y="3473450"/>
          <p14:tracePt t="189796" x="3556000" y="3467100"/>
          <p14:tracePt t="189806" x="3536950" y="3467100"/>
          <p14:tracePt t="189825" x="3498850" y="3441700"/>
          <p14:tracePt t="189839" x="3454400" y="3422650"/>
          <p14:tracePt t="189856" x="3429000" y="3416300"/>
          <p14:tracePt t="189872" x="3416300" y="3409950"/>
          <p14:tracePt t="189892" x="3390900" y="3403600"/>
          <p14:tracePt t="189906" x="3352800" y="3390900"/>
          <p14:tracePt t="189923" x="3308350" y="3384550"/>
          <p14:tracePt t="189925" x="3276600" y="3378200"/>
          <p14:tracePt t="189939" x="3263900" y="3371850"/>
          <p14:tracePt t="189956" x="3251200" y="3371850"/>
          <p14:tracePt t="190247" x="3251200" y="3365500"/>
          <p14:tracePt t="190269" x="3244850" y="3359150"/>
          <p14:tracePt t="190276" x="3225800" y="3359150"/>
          <p14:tracePt t="190289" x="3206750" y="3352800"/>
          <p14:tracePt t="190310" x="3067050" y="3314700"/>
          <p14:tracePt t="190326" x="2889250" y="3257550"/>
          <p14:tracePt t="190342" x="2667000" y="3175000"/>
          <p14:tracePt t="190355" x="2520950" y="3111500"/>
          <p14:tracePt t="190372" x="2413000" y="3054350"/>
          <p14:tracePt t="190392" x="2324100" y="3009900"/>
          <p14:tracePt t="190406" x="2266950" y="2965450"/>
          <p14:tracePt t="190422" x="2241550" y="2921000"/>
          <p14:tracePt t="190443" x="2216150" y="2876550"/>
          <p14:tracePt t="190448" x="2209800" y="2857500"/>
          <p14:tracePt t="190454" x="2209800" y="2851150"/>
          <p14:tracePt t="190462" x="2209800" y="2844800"/>
          <p14:tracePt t="190510" x="2209800" y="2851150"/>
          <p14:tracePt t="190522" x="2203450" y="2863850"/>
          <p14:tracePt t="190541" x="2184400" y="2882900"/>
          <p14:tracePt t="190574" x="2184400" y="2889250"/>
          <p14:tracePt t="190589" x="2171700" y="2914650"/>
          <p14:tracePt t="190606" x="2159000" y="2952750"/>
          <p14:tracePt t="190622" x="2159000" y="2965450"/>
          <p14:tracePt t="190640" x="2171700" y="2965450"/>
          <p14:tracePt t="190656" x="2190750" y="2965450"/>
          <p14:tracePt t="190672" x="2228850" y="2965450"/>
          <p14:tracePt t="190689" x="2279650" y="2940050"/>
          <p14:tracePt t="190706" x="2381250" y="2927350"/>
          <p14:tracePt t="190722" x="2501900" y="2927350"/>
          <p14:tracePt t="190739" x="2641600" y="2933700"/>
          <p14:tracePt t="190744" x="2705100" y="2927350"/>
          <p14:tracePt t="190759" x="2832100" y="2946400"/>
          <p14:tracePt t="190774" x="2921000" y="2978150"/>
          <p14:tracePt t="190789" x="3035300" y="3016250"/>
          <p14:tracePt t="190807" x="3155950" y="3060700"/>
          <p14:tracePt t="190825" x="3251200" y="3105150"/>
          <p14:tracePt t="190839" x="3359150" y="3124200"/>
          <p14:tracePt t="190856" x="3435350" y="3124200"/>
          <p14:tracePt t="190872" x="3479800" y="3124200"/>
          <p14:tracePt t="190889" x="3505200" y="3130550"/>
          <p14:tracePt t="190924" x="3511550" y="3155950"/>
          <p14:tracePt t="190939" x="3536950" y="3175000"/>
          <p14:tracePt t="190955" x="3663950" y="3219450"/>
          <p14:tracePt t="190973" x="3771900" y="3251200"/>
          <p14:tracePt t="190989" x="3886200" y="3270250"/>
          <p14:tracePt t="191009" x="3975100" y="3270250"/>
          <p14:tracePt t="191022" x="4025900" y="3282950"/>
          <p14:tracePt t="191039" x="4076700" y="3302000"/>
          <p14:tracePt t="191056" x="4121150" y="3314700"/>
          <p14:tracePt t="191059" x="4133850" y="3314700"/>
          <p14:tracePt t="191074" x="4140200" y="3314700"/>
          <p14:tracePt t="191124" x="4133850" y="3314700"/>
          <p14:tracePt t="191136" x="4114800" y="3314700"/>
          <p14:tracePt t="191142" x="4102100" y="3314700"/>
          <p14:tracePt t="191156" x="4083050" y="3314700"/>
          <p14:tracePt t="191172" x="4057650" y="3314700"/>
          <p14:tracePt t="191189" x="3981450" y="3314700"/>
          <p14:tracePt t="191208" x="3892550" y="3314700"/>
          <p14:tracePt t="191222" x="3822700" y="3321050"/>
          <p14:tracePt t="191239" x="3784600" y="3327400"/>
          <p14:tracePt t="191256" x="3765550" y="3327400"/>
          <p14:tracePt t="191272" x="3752850" y="3327400"/>
          <p14:tracePt t="191291" x="3740150" y="3327400"/>
          <p14:tracePt t="191364" x="3727450" y="3327400"/>
          <p14:tracePt t="191372" x="3695700" y="3327400"/>
          <p14:tracePt t="191392" x="3651250" y="3321050"/>
          <p14:tracePt t="191406" x="3644900" y="3321050"/>
          <p14:tracePt t="191479" x="3663950" y="3321050"/>
          <p14:tracePt t="191485" x="3702050" y="3321050"/>
          <p14:tracePt t="191492" x="3746500" y="3321050"/>
          <p14:tracePt t="191506" x="3797300" y="3321050"/>
          <p14:tracePt t="191514" x="3848100" y="3321050"/>
          <p14:tracePt t="191518" x="3924300" y="3321050"/>
          <p14:tracePt t="191525" x="4013200" y="3321050"/>
          <p14:tracePt t="191539" x="4095750" y="3321050"/>
          <p14:tracePt t="191543" x="4197350" y="3333750"/>
          <p14:tracePt t="191556" x="4432300" y="3340100"/>
          <p14:tracePt t="191574" x="4686300" y="3352800"/>
          <p14:tracePt t="191589" x="4908550" y="3352800"/>
          <p14:tracePt t="191606" x="5111750" y="3352800"/>
          <p14:tracePt t="191622" x="5270500" y="3359150"/>
          <p14:tracePt t="191639" x="5391150" y="3365500"/>
          <p14:tracePt t="191656" x="5461000" y="3378200"/>
          <p14:tracePt t="191672" x="5473700" y="3378200"/>
          <p14:tracePt t="191689" x="5473700" y="3384550"/>
          <p14:tracePt t="191722" x="5454650" y="3384550"/>
          <p14:tracePt t="191739" x="5365750" y="3384550"/>
          <p14:tracePt t="191756" x="5213350" y="3397250"/>
          <p14:tracePt t="191772" x="5086350" y="3397250"/>
          <p14:tracePt t="191789" x="4908550" y="3397250"/>
          <p14:tracePt t="191806" x="4692650" y="3365500"/>
          <p14:tracePt t="191824" x="4648200" y="3359150"/>
          <p14:tracePt t="192053" x="4641850" y="3365500"/>
          <p14:tracePt t="192075" x="4603750" y="3397250"/>
          <p14:tracePt t="192089" x="4591050" y="3397250"/>
          <p14:tracePt t="192106" x="4578350" y="3397250"/>
          <p14:tracePt t="192122" x="4552950" y="3397250"/>
          <p14:tracePt t="192139" x="4508500" y="3397250"/>
          <p14:tracePt t="192156" x="4483100" y="3397250"/>
          <p14:tracePt t="192172" x="4451350" y="3397250"/>
          <p14:tracePt t="192189" x="4419600" y="3397250"/>
          <p14:tracePt t="192205" x="4387850" y="3397250"/>
          <p14:tracePt t="192222" x="4349750" y="3397250"/>
          <p14:tracePt t="192239" x="4311650" y="3397250"/>
          <p14:tracePt t="192256" x="4267200" y="3397250"/>
          <p14:tracePt t="192275" x="4235450" y="3397250"/>
          <p14:tracePt t="192289" x="4222750" y="3397250"/>
          <p14:tracePt t="192692" x="4222750" y="3390900"/>
          <p14:tracePt t="192707" x="4216400" y="3390900"/>
          <p14:tracePt t="193300" x="4210050" y="3397250"/>
          <p14:tracePt t="193308" x="4197350" y="3416300"/>
          <p14:tracePt t="193325" x="4140200" y="3454400"/>
          <p14:tracePt t="193339" x="4108450" y="3454400"/>
          <p14:tracePt t="193356" x="3956050" y="3397250"/>
          <p14:tracePt t="193372" x="3752850" y="3327400"/>
          <p14:tracePt t="193391" x="3479800" y="3238500"/>
          <p14:tracePt t="193406" x="3194050" y="3136900"/>
          <p14:tracePt t="193423" x="2908300" y="3022600"/>
          <p14:tracePt t="193439" x="2622550" y="2895600"/>
          <p14:tracePt t="193456" x="2381250" y="2806700"/>
          <p14:tracePt t="193473" x="2197100" y="2743200"/>
          <p14:tracePt t="193490" x="2101850" y="2679700"/>
          <p14:tracePt t="193510" x="1968500" y="2559050"/>
          <p14:tracePt t="193522" x="1943100" y="2533650"/>
          <p14:tracePt t="193542" x="1930400" y="2508250"/>
          <p14:tracePt t="193575" x="1924050" y="2501900"/>
          <p14:tracePt t="193607" x="1924050" y="2495550"/>
          <p14:tracePt t="193641" x="1949450" y="2501900"/>
          <p14:tracePt t="193656" x="1936750" y="2514600"/>
          <p14:tracePt t="193796" x="1930400" y="2514600"/>
          <p14:tracePt t="193825" x="1924050" y="2514600"/>
          <p14:tracePt t="193829" x="1917700" y="2508250"/>
          <p14:tracePt t="193845" x="1905000" y="2508250"/>
          <p14:tracePt t="193856" x="1879600" y="2495550"/>
          <p14:tracePt t="193872" x="1797050" y="2470150"/>
          <p14:tracePt t="193892" x="1638300" y="2413000"/>
          <p14:tracePt t="193906" x="1600200" y="2387600"/>
          <p14:tracePt t="193922" x="1517650" y="2349500"/>
          <p14:tracePt t="193925" x="1447800" y="2324100"/>
          <p14:tracePt t="193942" x="1358900" y="2292350"/>
          <p14:tracePt t="193955" x="1295400" y="2266950"/>
          <p14:tracePt t="193972" x="1250950" y="2247900"/>
          <p14:tracePt t="193989" x="1238250" y="2235200"/>
          <p14:tracePt t="193995" x="1231900" y="2228850"/>
          <p14:tracePt t="194009" x="1225550" y="2228850"/>
          <p14:tracePt t="194124" x="1231900" y="2222500"/>
          <p14:tracePt t="194172" x="1238250" y="2222500"/>
          <p14:tracePt t="194201" x="1244600" y="2222500"/>
          <p14:tracePt t="194284" x="1231900" y="2222500"/>
          <p14:tracePt t="194292" x="1219200" y="2222500"/>
          <p14:tracePt t="194306" x="1206500" y="2222500"/>
          <p14:tracePt t="194324" x="1193800" y="2222500"/>
          <p14:tracePt t="194356" x="1181100" y="2222500"/>
          <p14:tracePt t="194372" x="1143000" y="2222500"/>
          <p14:tracePt t="194391" x="1117600" y="2222500"/>
          <p14:tracePt t="194406" x="1104900" y="2222500"/>
          <p14:tracePt t="194423" x="1098550" y="2216150"/>
          <p14:tracePt t="194473" x="1079500" y="2197100"/>
          <p14:tracePt t="194489" x="1060450" y="2152650"/>
          <p14:tracePt t="194506" x="1060450" y="2120900"/>
          <p14:tracePt t="194511" x="1060450" y="2101850"/>
          <p14:tracePt t="194524" x="1047750" y="2063750"/>
          <p14:tracePt t="194540" x="1041400" y="2038350"/>
          <p14:tracePt t="194556" x="1016000" y="1962150"/>
          <p14:tracePt t="194574" x="996950" y="1930400"/>
          <p14:tracePt t="194606" x="996950" y="1917700"/>
          <p14:tracePt t="194622" x="996950" y="1892300"/>
          <p14:tracePt t="194641" x="1016000" y="1866900"/>
          <p14:tracePt t="194645" x="1016000" y="1854200"/>
          <p14:tracePt t="194656" x="1022350" y="1847850"/>
          <p14:tracePt t="194672" x="1022350" y="1835150"/>
          <p14:tracePt t="194689" x="1041400" y="1816100"/>
          <p14:tracePt t="194706" x="1073150" y="1797050"/>
          <p14:tracePt t="194723" x="1136650" y="1778000"/>
          <p14:tracePt t="194741" x="1231900" y="1752600"/>
          <p14:tracePt t="194745" x="1276350" y="1746250"/>
          <p14:tracePt t="194758" x="1352550" y="1746250"/>
          <p14:tracePt t="194772" x="1384300" y="1746250"/>
          <p14:tracePt t="194789" x="1416050" y="1746250"/>
          <p14:tracePt t="194806" x="1441450" y="1746250"/>
          <p14:tracePt t="194824" x="1454150" y="1746250"/>
          <p14:tracePt t="194839" x="1473200" y="1752600"/>
          <p14:tracePt t="194856" x="1479550" y="1758950"/>
          <p14:tracePt t="194872" x="1498600" y="1758950"/>
          <p14:tracePt t="194889" x="1504950" y="1758950"/>
          <p14:tracePt t="194906" x="1504950" y="1765300"/>
          <p14:tracePt t="194922" x="1504950" y="1784350"/>
          <p14:tracePt t="194925" x="1504950" y="1797050"/>
          <p14:tracePt t="194940" x="1511300" y="1841500"/>
          <p14:tracePt t="194956" x="1517650" y="1885950"/>
          <p14:tracePt t="194973" x="1530350" y="1936750"/>
          <p14:tracePt t="194990" x="1536700" y="1974850"/>
          <p14:tracePt t="195006" x="1536700" y="2000250"/>
          <p14:tracePt t="195022" x="1536700" y="2038350"/>
          <p14:tracePt t="195040" x="1530350" y="2089150"/>
          <p14:tracePt t="195056" x="1517650" y="2133600"/>
          <p14:tracePt t="195074" x="1511300" y="2178050"/>
          <p14:tracePt t="195080" x="1504950" y="2203450"/>
          <p14:tracePt t="195089" x="1492250" y="2222500"/>
          <p14:tracePt t="195106" x="1485900" y="2247900"/>
          <p14:tracePt t="195123" x="1466850" y="2266950"/>
          <p14:tracePt t="195127" x="1447800" y="2273300"/>
          <p14:tracePt t="195139" x="1422400" y="2279650"/>
          <p14:tracePt t="195156" x="1346200" y="2286000"/>
          <p14:tracePt t="195172" x="1276350" y="2286000"/>
          <p14:tracePt t="195189" x="1200150" y="2286000"/>
          <p14:tracePt t="195206" x="1143000" y="2260600"/>
          <p14:tracePt t="195222" x="1104900" y="2241550"/>
          <p14:tracePt t="195239" x="1079500" y="2209800"/>
          <p14:tracePt t="195256" x="1047750" y="2152650"/>
          <p14:tracePt t="195275" x="1016000" y="2076450"/>
          <p14:tracePt t="195292" x="984250" y="1974850"/>
          <p14:tracePt t="195306" x="971550" y="1936750"/>
          <p14:tracePt t="195325" x="965200" y="1841500"/>
          <p14:tracePt t="195332" x="965200" y="1803400"/>
          <p14:tracePt t="195341" x="965200" y="1790700"/>
          <p14:tracePt t="195356" x="996950" y="1720850"/>
          <p14:tracePt t="195372" x="1060450" y="1663700"/>
          <p14:tracePt t="195390" x="1168400" y="1644650"/>
          <p14:tracePt t="195406" x="1276350" y="1638300"/>
          <p14:tracePt t="195422" x="1377950" y="1631950"/>
          <p14:tracePt t="195439" x="1466850" y="1644650"/>
          <p14:tracePt t="195456" x="1530350" y="1676400"/>
          <p14:tracePt t="195473" x="1587500" y="1727200"/>
          <p14:tracePt t="195475" x="1600200" y="1758950"/>
          <p14:tracePt t="195489" x="1619250" y="1790700"/>
          <p14:tracePt t="195506" x="1651000" y="1879600"/>
          <p14:tracePt t="195512" x="1663700" y="1930400"/>
          <p14:tracePt t="195522" x="1663700" y="1987550"/>
          <p14:tracePt t="195539" x="1670050" y="2101850"/>
          <p14:tracePt t="195543" x="1676400" y="2146300"/>
          <p14:tracePt t="195559" x="1663700" y="2228850"/>
          <p14:tracePt t="195575" x="1644650" y="2292350"/>
          <p14:tracePt t="195589" x="1612900" y="2349500"/>
          <p14:tracePt t="195605" x="1568450" y="2393950"/>
          <p14:tracePt t="195622" x="1530350" y="2419350"/>
          <p14:tracePt t="195641" x="1504950" y="2444750"/>
          <p14:tracePt t="195656" x="1460500" y="2444750"/>
          <p14:tracePt t="195673" x="1428750" y="2444750"/>
          <p14:tracePt t="195689" x="1390650" y="2438400"/>
          <p14:tracePt t="195706" x="1333500" y="2393950"/>
          <p14:tracePt t="195723" x="1276350" y="2349500"/>
          <p14:tracePt t="195740" x="1206500" y="2286000"/>
          <p14:tracePt t="195756" x="1149350" y="2190750"/>
          <p14:tracePt t="195773" x="1117600" y="2120900"/>
          <p14:tracePt t="195791" x="1092200" y="2038350"/>
          <p14:tracePt t="195806" x="1073150" y="1968500"/>
          <p14:tracePt t="195826" x="1079500" y="1930400"/>
          <p14:tracePt t="195832" x="1092200" y="1917700"/>
          <p14:tracePt t="195839" x="1092200" y="1905000"/>
          <p14:tracePt t="195856" x="1104900" y="1885950"/>
          <p14:tracePt t="195872" x="1123950" y="1860550"/>
          <p14:tracePt t="195891" x="1162050" y="1828800"/>
          <p14:tracePt t="195906" x="1238250" y="1809750"/>
          <p14:tracePt t="195922" x="1320800" y="1797050"/>
          <p14:tracePt t="195926" x="1365250" y="1797050"/>
          <p14:tracePt t="195942" x="1454150" y="1803400"/>
          <p14:tracePt t="195956" x="1517650" y="1816100"/>
          <p14:tracePt t="195972" x="1555750" y="1822450"/>
          <p14:tracePt t="195989" x="1568450" y="1828800"/>
          <p14:tracePt t="196006" x="1574800" y="1828800"/>
          <p14:tracePt t="196059" x="1574800" y="1854200"/>
          <p14:tracePt t="196074" x="1574800" y="1892300"/>
          <p14:tracePt t="196092" x="1581150" y="1949450"/>
          <p14:tracePt t="196106" x="1581150" y="1955800"/>
          <p14:tracePt t="196141" x="1581150" y="1981200"/>
          <p14:tracePt t="196156" x="1574800" y="2000250"/>
          <p14:tracePt t="196173" x="1555750" y="2025650"/>
          <p14:tracePt t="196189" x="1555750" y="2038350"/>
          <p14:tracePt t="196206" x="1555750" y="2063750"/>
          <p14:tracePt t="196212" x="1555750" y="2082800"/>
          <p14:tracePt t="196222" x="1555750" y="2101850"/>
          <p14:tracePt t="196239" x="1555750" y="2159000"/>
          <p14:tracePt t="196260" x="1549400" y="2216150"/>
          <p14:tracePt t="196272" x="1543050" y="2247900"/>
          <p14:tracePt t="196289" x="1530350" y="2273300"/>
          <p14:tracePt t="196309" x="1524000" y="2298700"/>
          <p14:tracePt t="196324" x="1524000" y="2311400"/>
          <p14:tracePt t="196340" x="1511300" y="2324100"/>
          <p14:tracePt t="196356" x="1466850" y="2349500"/>
          <p14:tracePt t="196372" x="1428750" y="2362200"/>
          <p14:tracePt t="196391" x="1377950" y="2381250"/>
          <p14:tracePt t="196406" x="1333500" y="2400300"/>
          <p14:tracePt t="196423" x="1289050" y="2406650"/>
          <p14:tracePt t="196440" x="1270000" y="2413000"/>
          <p14:tracePt t="196494" x="1263650" y="2413000"/>
          <p14:tracePt t="196506" x="1257300" y="2406650"/>
          <p14:tracePt t="196522" x="1219200" y="2387600"/>
          <p14:tracePt t="196539" x="1187450" y="2362200"/>
          <p14:tracePt t="196543" x="1168400" y="2349500"/>
          <p14:tracePt t="196556" x="1117600" y="2311400"/>
          <p14:tracePt t="196575" x="1066800" y="2279650"/>
          <p14:tracePt t="196589" x="1035050" y="2235200"/>
          <p14:tracePt t="196606" x="1016000" y="2178050"/>
          <p14:tracePt t="196622" x="990600" y="2127250"/>
          <p14:tracePt t="196628" x="990600" y="2095500"/>
          <p14:tracePt t="196640" x="984250" y="2076450"/>
          <p14:tracePt t="196656" x="984250" y="2051050"/>
          <p14:tracePt t="196673" x="984250" y="2032000"/>
          <p14:tracePt t="196689" x="984250" y="2012950"/>
          <p14:tracePt t="196706" x="984250" y="1981200"/>
          <p14:tracePt t="196710" x="984250" y="1962150"/>
          <p14:tracePt t="196723" x="984250" y="1936750"/>
          <p14:tracePt t="196739" x="984250" y="1885950"/>
          <p14:tracePt t="196756" x="996950" y="1854200"/>
          <p14:tracePt t="196776" x="996950" y="1847850"/>
          <p14:tracePt t="196794" x="1009650" y="1828800"/>
          <p14:tracePt t="196806" x="1016000" y="1809750"/>
          <p14:tracePt t="196824" x="1041400" y="1784350"/>
          <p14:tracePt t="196840" x="1066800" y="1758950"/>
          <p14:tracePt t="196856" x="1098550" y="1733550"/>
          <p14:tracePt t="196872" x="1117600" y="1714500"/>
          <p14:tracePt t="196892" x="1143000" y="1708150"/>
          <p14:tracePt t="196906" x="1149350" y="1701800"/>
          <p14:tracePt t="196939" x="1181100" y="1701800"/>
          <p14:tracePt t="196956" x="1301750" y="1708150"/>
          <p14:tracePt t="196973" x="1352550" y="1701800"/>
          <p14:tracePt t="196994" x="1384300" y="1701800"/>
          <p14:tracePt t="197006" x="1409700" y="1714500"/>
          <p14:tracePt t="197013" x="1435100" y="1739900"/>
          <p14:tracePt t="197026" x="1447800" y="1758950"/>
          <p14:tracePt t="197046" x="1511300" y="1809750"/>
          <p14:tracePt t="197057" x="1530350" y="1822450"/>
          <p14:tracePt t="197075" x="1555750" y="1841500"/>
          <p14:tracePt t="197091" x="1574800" y="1873250"/>
          <p14:tracePt t="197106" x="1574800" y="1905000"/>
          <p14:tracePt t="197125" x="1574800" y="1949450"/>
          <p14:tracePt t="197139" x="1568450" y="1981200"/>
          <p14:tracePt t="197156" x="1568450" y="2070100"/>
          <p14:tracePt t="197172" x="1568450" y="2127250"/>
          <p14:tracePt t="197189" x="1562100" y="2165350"/>
          <p14:tracePt t="197208" x="1562100" y="2197100"/>
          <p14:tracePt t="197212" x="1562100" y="2203450"/>
          <p14:tracePt t="197222" x="1555750" y="2203450"/>
          <p14:tracePt t="197242" x="1555750" y="2216150"/>
          <p14:tracePt t="197256" x="1543050" y="2222500"/>
          <p14:tracePt t="197263" x="1536700" y="2235200"/>
          <p14:tracePt t="197272" x="1536700" y="2247900"/>
          <p14:tracePt t="197291" x="1517650" y="2273300"/>
          <p14:tracePt t="197306" x="1511300" y="2286000"/>
          <p14:tracePt t="197324" x="1498600" y="2298700"/>
          <p14:tracePt t="197605" x="1485900" y="2298700"/>
          <p14:tracePt t="197613" x="1460500" y="2298700"/>
          <p14:tracePt t="197623" x="1441450" y="2298700"/>
          <p14:tracePt t="197642" x="1384300" y="2298700"/>
          <p14:tracePt t="197647" x="1365250" y="2305050"/>
          <p14:tracePt t="197656" x="1339850" y="2305050"/>
          <p14:tracePt t="197672" x="1282700" y="2305050"/>
          <p14:tracePt t="197689" x="1219200" y="2311400"/>
          <p14:tracePt t="197706" x="1155700" y="2311400"/>
          <p14:tracePt t="197723" x="1143000" y="2311400"/>
          <p14:tracePt t="197756" x="1130300" y="2286000"/>
          <p14:tracePt t="197772" x="1117600" y="2254250"/>
          <p14:tracePt t="197789" x="1104900" y="2228850"/>
          <p14:tracePt t="197808" x="1092200" y="2216150"/>
          <p14:tracePt t="197825" x="1092200" y="2190750"/>
          <p14:tracePt t="197840" x="1079500" y="2133600"/>
          <p14:tracePt t="197856" x="1066800" y="2070100"/>
          <p14:tracePt t="197873" x="1066800" y="2012950"/>
          <p14:tracePt t="197890" x="1066800" y="1968500"/>
          <p14:tracePt t="197906" x="1066800" y="1962150"/>
          <p14:tracePt t="197923" x="1073150" y="1936750"/>
          <p14:tracePt t="197924" x="1085850" y="1911350"/>
          <p14:tracePt t="197939" x="1104900" y="1885950"/>
          <p14:tracePt t="197956" x="1117600" y="1790700"/>
          <p14:tracePt t="197972" x="1130300" y="1758950"/>
          <p14:tracePt t="197990" x="1143000" y="1752600"/>
          <p14:tracePt t="198006" x="1149350" y="1746250"/>
          <p14:tracePt t="198022" x="1162050" y="1739900"/>
          <p14:tracePt t="198040" x="1206500" y="1720850"/>
          <p14:tracePt t="198056" x="1276350" y="1708150"/>
          <p14:tracePt t="198075" x="1358900" y="1708150"/>
          <p14:tracePt t="198079" x="1390650" y="1708150"/>
          <p14:tracePt t="198089" x="1422400" y="1714500"/>
          <p14:tracePt t="198106" x="1473200" y="1733550"/>
          <p14:tracePt t="198122" x="1498600" y="1746250"/>
          <p14:tracePt t="198124" x="1511300" y="1752600"/>
          <p14:tracePt t="198139" x="1517650" y="1758950"/>
          <p14:tracePt t="198141" x="1517650" y="1771650"/>
          <p14:tracePt t="198156" x="1517650" y="1822450"/>
          <p14:tracePt t="198172" x="1517650" y="1892300"/>
          <p14:tracePt t="198189" x="1530350" y="2000250"/>
          <p14:tracePt t="198206" x="1511300" y="2095500"/>
          <p14:tracePt t="198222" x="1517650" y="2159000"/>
          <p14:tracePt t="198239" x="1511300" y="2209800"/>
          <p14:tracePt t="198256" x="1511300" y="2260600"/>
          <p14:tracePt t="198262" x="1511300" y="2273300"/>
          <p14:tracePt t="198269" x="1511300" y="2286000"/>
          <p14:tracePt t="198275" x="1492250" y="2292350"/>
          <p14:tracePt t="198289" x="1492250" y="2298700"/>
          <p14:tracePt t="198291" x="1479550" y="2298700"/>
          <p14:tracePt t="198306" x="1473200" y="2298700"/>
          <p14:tracePt t="198404" x="1485900" y="2298700"/>
          <p14:tracePt t="198423" x="1600200" y="2311400"/>
          <p14:tracePt t="198439" x="1797050" y="2305050"/>
          <p14:tracePt t="198458" x="2082800" y="2260600"/>
          <p14:tracePt t="198463" x="2247900" y="2228850"/>
          <p14:tracePt t="198472" x="2432050" y="2209800"/>
          <p14:tracePt t="198489" x="2819400" y="2114550"/>
          <p14:tracePt t="198506" x="3225800" y="2006600"/>
          <p14:tracePt t="198514" x="3397250" y="1955800"/>
          <p14:tracePt t="198525" x="3759200" y="1879600"/>
          <p14:tracePt t="198539" x="3917950" y="1847850"/>
          <p14:tracePt t="198557" x="4343400" y="1797050"/>
          <p14:tracePt t="198575" x="4552950" y="1784350"/>
          <p14:tracePt t="198589" x="4629150" y="1765300"/>
          <p14:tracePt t="198606" x="4635500" y="1765300"/>
          <p14:tracePt t="198651" x="4635500" y="1771650"/>
          <p14:tracePt t="198660" x="4635500" y="1778000"/>
          <p14:tracePt t="198672" x="4641850" y="1784350"/>
          <p14:tracePt t="198689" x="4648200" y="1790700"/>
          <p14:tracePt t="198891" x="4622800" y="1790700"/>
          <p14:tracePt t="198900" x="4470400" y="1797050"/>
          <p14:tracePt t="198924" x="4184650" y="1803400"/>
          <p14:tracePt t="198939" x="4108450" y="1809750"/>
          <p14:tracePt t="198956" x="3949700" y="1816100"/>
          <p14:tracePt t="198973" x="3905250" y="1797050"/>
          <p14:tracePt t="198989" x="3886200" y="1797050"/>
          <p14:tracePt t="199006" x="3867150" y="1765300"/>
          <p14:tracePt t="199022" x="3841750" y="1714500"/>
          <p14:tracePt t="199040" x="3810000" y="1657350"/>
          <p14:tracePt t="199056" x="3784600" y="1587500"/>
          <p14:tracePt t="199075" x="3746500" y="1517650"/>
          <p14:tracePt t="199089" x="3721100" y="1441450"/>
          <p14:tracePt t="199108" x="3702050" y="1371600"/>
          <p14:tracePt t="199122" x="3702050" y="1358900"/>
          <p14:tracePt t="199139" x="3721100" y="1308100"/>
          <p14:tracePt t="199140" x="3740150" y="1282700"/>
          <p14:tracePt t="199156" x="3784600" y="1225550"/>
          <p14:tracePt t="199172" x="3867150" y="1181100"/>
          <p14:tracePt t="199189" x="3956050" y="1155700"/>
          <p14:tracePt t="199206" x="4070350" y="1143000"/>
          <p14:tracePt t="199222" x="4171950" y="1111250"/>
          <p14:tracePt t="199229" x="4235450" y="1104900"/>
          <p14:tracePt t="199239" x="4279900" y="1098550"/>
          <p14:tracePt t="199260" x="4362450" y="1079500"/>
          <p14:tracePt t="199272" x="4451350" y="1085850"/>
          <p14:tracePt t="199289" x="4552950" y="1098550"/>
          <p14:tracePt t="199309" x="4648200" y="1098550"/>
          <p14:tracePt t="199312" x="4699000" y="1098550"/>
          <p14:tracePt t="199324" x="4743450" y="1098550"/>
          <p14:tracePt t="199340" x="4813300" y="1098550"/>
          <p14:tracePt t="199356" x="4819650" y="1098550"/>
          <p14:tracePt t="199421" x="4819650" y="1104900"/>
          <p14:tracePt t="199432" x="4819650" y="1111250"/>
          <p14:tracePt t="199439" x="4819650" y="1123950"/>
          <p14:tracePt t="199456" x="4819650" y="1155700"/>
          <p14:tracePt t="199472" x="4826000" y="1225550"/>
          <p14:tracePt t="199493" x="4813300" y="1435100"/>
          <p14:tracePt t="199506" x="4832350" y="1536700"/>
          <p14:tracePt t="199515" x="4826000" y="1606550"/>
          <p14:tracePt t="199519" x="4832350" y="1676400"/>
          <p14:tracePt t="199524" x="4832350" y="1727200"/>
          <p14:tracePt t="199541" x="4832350" y="1790700"/>
          <p14:tracePt t="199556" x="4819650" y="1841500"/>
          <p14:tracePt t="199575" x="4787900" y="1892300"/>
          <p14:tracePt t="199589" x="4749800" y="1949450"/>
          <p14:tracePt t="199606" x="4692650" y="1981200"/>
          <p14:tracePt t="199622" x="4622800" y="2006600"/>
          <p14:tracePt t="199640" x="4527550" y="2044700"/>
          <p14:tracePt t="199656" x="4419600" y="2063750"/>
          <p14:tracePt t="199672" x="4273550" y="2070100"/>
          <p14:tracePt t="199689" x="4057650" y="2006600"/>
          <p14:tracePt t="199706" x="3860800" y="1936750"/>
          <p14:tracePt t="199723" x="3676650" y="1835150"/>
          <p14:tracePt t="199739" x="3549650" y="1720850"/>
          <p14:tracePt t="199743" x="3505200" y="1663700"/>
          <p14:tracePt t="199756" x="3467100" y="1543050"/>
          <p14:tracePt t="199774" x="3467100" y="1447800"/>
          <p14:tracePt t="199789" x="3473450" y="1377950"/>
          <p14:tracePt t="199806" x="3498850" y="1295400"/>
          <p14:tracePt t="199825" x="3568700" y="1187450"/>
          <p14:tracePt t="199839" x="3663950" y="1041400"/>
          <p14:tracePt t="199856" x="3771900" y="889000"/>
          <p14:tracePt t="199872" x="3905250" y="800100"/>
          <p14:tracePt t="199893" x="4152900" y="762000"/>
          <p14:tracePt t="199906" x="4241800" y="762000"/>
          <p14:tracePt t="199923" x="4381500" y="781050"/>
          <p14:tracePt t="199940" x="4508500" y="812800"/>
          <p14:tracePt t="199957" x="4743450" y="946150"/>
          <p14:tracePt t="199973" x="4921250" y="1098550"/>
          <p14:tracePt t="199992" x="5003800" y="1231900"/>
          <p14:tracePt t="200006" x="5054600" y="1397000"/>
          <p14:tracePt t="200022" x="5035550" y="1555750"/>
          <p14:tracePt t="200039" x="4991100" y="1733550"/>
          <p14:tracePt t="200056" x="4895850" y="1898650"/>
          <p14:tracePt t="200074" x="4775200" y="1993900"/>
          <p14:tracePt t="200089" x="4654550" y="2063750"/>
          <p14:tracePt t="200106" x="4489450" y="2108200"/>
          <p14:tracePt t="200122" x="4305300" y="2139950"/>
          <p14:tracePt t="200141" x="4025900" y="2152650"/>
          <p14:tracePt t="200156" x="3949700" y="2165350"/>
          <p14:tracePt t="200173" x="3911600" y="2139950"/>
          <p14:tracePt t="200189" x="3867150" y="2063750"/>
          <p14:tracePt t="200206" x="3854450" y="1943100"/>
          <p14:tracePt t="200222" x="3841750" y="1790700"/>
          <p14:tracePt t="200243" x="3854450" y="1727200"/>
          <p14:tracePt t="200274" x="3829050" y="1752600"/>
          <p14:tracePt t="200277" x="3784600" y="1797050"/>
          <p14:tracePt t="200292" x="3644900" y="1936750"/>
          <p14:tracePt t="200306" x="3549650" y="2032000"/>
          <p14:tracePt t="200325" x="3136900" y="2235200"/>
          <p14:tracePt t="200339" x="2997200" y="2260600"/>
          <p14:tracePt t="200358" x="2641600" y="2298700"/>
          <p14:tracePt t="200373" x="2400300" y="2305050"/>
          <p14:tracePt t="200390" x="2203450" y="2305050"/>
          <p14:tracePt t="200410" x="2076450" y="2311400"/>
          <p14:tracePt t="200422" x="1987550" y="2330450"/>
          <p14:tracePt t="200441" x="1936750" y="2330450"/>
          <p14:tracePt t="200451" x="1924050" y="2330450"/>
          <p14:tracePt t="200473" x="1898650" y="2305050"/>
          <p14:tracePt t="200489" x="1879600" y="2279650"/>
          <p14:tracePt t="200506" x="1822450" y="2260600"/>
          <p14:tracePt t="200515" x="1778000" y="2260600"/>
          <p14:tracePt t="200519" x="1739900" y="2247900"/>
          <p14:tracePt t="200527" x="1695450" y="2235200"/>
          <p14:tracePt t="200539" x="1657350" y="2222500"/>
          <p14:tracePt t="200556" x="1536700" y="2159000"/>
          <p14:tracePt t="200575" x="1473200" y="2152650"/>
          <p14:tracePt t="200589" x="1397000" y="2146300"/>
          <p14:tracePt t="200606" x="1320800" y="2139950"/>
          <p14:tracePt t="200623" x="1263650" y="2127250"/>
          <p14:tracePt t="200642" x="1250950" y="2120900"/>
          <p14:tracePt t="200644" x="1244600" y="2120900"/>
          <p14:tracePt t="200656" x="1238250" y="2114550"/>
          <p14:tracePt t="200672" x="1225550" y="2101850"/>
          <p14:tracePt t="200689" x="1200150" y="2095500"/>
          <p14:tracePt t="200706" x="1174750" y="2089150"/>
          <p14:tracePt t="200722" x="1162050" y="2082800"/>
          <p14:tracePt t="200740" x="1149350" y="2082800"/>
          <p14:tracePt t="200744" x="1143000" y="2082800"/>
          <p14:tracePt t="200876" x="1149350" y="2082800"/>
          <p14:tracePt t="200892" x="1231900" y="2095500"/>
          <p14:tracePt t="200904" x="1282700" y="2120900"/>
          <p14:tracePt t="200912" x="1339850" y="2146300"/>
          <p14:tracePt t="200925" x="1543050" y="2216150"/>
          <p14:tracePt t="200939" x="1657350" y="2254250"/>
          <p14:tracePt t="200958" x="1987550" y="2273300"/>
          <p14:tracePt t="200972" x="2159000" y="2273300"/>
          <p14:tracePt t="200989" x="2292350" y="2273300"/>
          <p14:tracePt t="201006" x="2343150" y="2273300"/>
          <p14:tracePt t="201023" x="2349500" y="2273300"/>
          <p14:tracePt t="201087" x="2343150" y="2273300"/>
          <p14:tracePt t="201212" x="2343150" y="2266950"/>
          <p14:tracePt t="201245" x="2330450" y="2260600"/>
          <p14:tracePt t="201300" x="2343150" y="2260600"/>
          <p14:tracePt t="201308" x="2368550" y="2254250"/>
          <p14:tracePt t="201325" x="2489200" y="2235200"/>
          <p14:tracePt t="201342" x="2654300" y="2171700"/>
          <p14:tracePt t="201356" x="2844800" y="2089150"/>
          <p14:tracePt t="201372" x="3054350" y="2025650"/>
          <p14:tracePt t="201391" x="3238500" y="1949450"/>
          <p14:tracePt t="201408" x="3409950" y="1866900"/>
          <p14:tracePt t="201423" x="3556000" y="1784350"/>
          <p14:tracePt t="201439" x="3651250" y="1682750"/>
          <p14:tracePt t="201456" x="3746500" y="1631950"/>
          <p14:tracePt t="201463" x="3765550" y="1606550"/>
          <p14:tracePt t="201473" x="3771900" y="1606550"/>
          <p14:tracePt t="201526" x="3771900" y="1600200"/>
          <p14:tracePt t="201542" x="3771900" y="1581150"/>
          <p14:tracePt t="201557" x="3771900" y="1555750"/>
          <p14:tracePt t="201574" x="3797300" y="1517650"/>
          <p14:tracePt t="201589" x="3873500" y="1498600"/>
          <p14:tracePt t="201606" x="3968750" y="1479550"/>
          <p14:tracePt t="201623" x="4114800" y="1466850"/>
          <p14:tracePt t="201639" x="4267200" y="1447800"/>
          <p14:tracePt t="201656" x="4432300" y="1460500"/>
          <p14:tracePt t="201672" x="4527550" y="1466850"/>
          <p14:tracePt t="201675" x="4540250" y="1479550"/>
          <p14:tracePt t="201689" x="4540250" y="1485900"/>
          <p14:tracePt t="201706" x="4540250" y="1517650"/>
          <p14:tracePt t="201722" x="4514850" y="1543050"/>
          <p14:tracePt t="201739" x="4508500" y="1562100"/>
          <p14:tracePt t="201745" x="4502150" y="1562100"/>
          <p14:tracePt t="201756" x="4495800" y="1562100"/>
          <p14:tracePt t="201806" x="4495800" y="1536700"/>
          <p14:tracePt t="201856" x="4502150" y="1536700"/>
          <p14:tracePt t="201872" x="4508500" y="1536700"/>
          <p14:tracePt t="201923" x="4483100" y="1555750"/>
          <p14:tracePt t="201939" x="4438650" y="1587500"/>
          <p14:tracePt t="201956" x="4229100" y="1739900"/>
          <p14:tracePt t="201972" x="4025900" y="1873250"/>
          <p14:tracePt t="201989" x="3790950" y="2006600"/>
          <p14:tracePt t="202006" x="3511550" y="2114550"/>
          <p14:tracePt t="202022" x="3175000" y="2209800"/>
          <p14:tracePt t="202039" x="2813050" y="2286000"/>
          <p14:tracePt t="202056" x="2482850" y="2343150"/>
          <p14:tracePt t="202074" x="2228850" y="2425700"/>
          <p14:tracePt t="202089" x="2032000" y="2495550"/>
          <p14:tracePt t="202106" x="1885950" y="2565400"/>
          <p14:tracePt t="202108" x="1809750" y="2590800"/>
          <p14:tracePt t="202122" x="1746250" y="2622550"/>
          <p14:tracePt t="202141" x="1619250" y="2692400"/>
          <p14:tracePt t="202158" x="1593850" y="2736850"/>
          <p14:tracePt t="202173" x="1581150" y="2762250"/>
          <p14:tracePt t="202189" x="1581150" y="2768600"/>
          <p14:tracePt t="202222" x="1574800" y="2768600"/>
          <p14:tracePt t="202239" x="1568450" y="2781300"/>
          <p14:tracePt t="202259" x="1555750" y="2787650"/>
          <p14:tracePt t="202272" x="1543050" y="2800350"/>
          <p14:tracePt t="202461" x="1536700" y="2800350"/>
          <p14:tracePt t="202512" x="1536700" y="2806700"/>
          <p14:tracePt t="202519" x="1524000" y="2806700"/>
          <p14:tracePt t="202525" x="1517650" y="2813050"/>
          <p14:tracePt t="202539" x="1511300" y="2813050"/>
          <p14:tracePt t="202556" x="1504950" y="2819400"/>
          <p14:tracePt t="203417" x="1492250" y="2832100"/>
          <p14:tracePt t="203424" x="1454150" y="2895600"/>
          <p14:tracePt t="203439" x="1346200" y="3035300"/>
          <p14:tracePt t="203459" x="1238250" y="3200400"/>
          <p14:tracePt t="203473" x="1155700" y="3321050"/>
          <p14:tracePt t="203489" x="1117600" y="3397250"/>
          <p14:tracePt t="203496" x="1117600" y="3422650"/>
          <p14:tracePt t="203506" x="1117600" y="3435350"/>
          <p14:tracePt t="203516" x="1117600" y="3448050"/>
          <p14:tracePt t="203521" x="1149350" y="3460750"/>
          <p14:tracePt t="203528" x="1168400" y="3460750"/>
          <p14:tracePt t="203540" x="1206500" y="3467100"/>
          <p14:tracePt t="203556" x="1320800" y="3416300"/>
          <p14:tracePt t="203575" x="1365250" y="3384550"/>
          <p14:tracePt t="203761" x="1358900" y="3378200"/>
          <p14:tracePt t="203772" x="1333500" y="3384550"/>
          <p14:tracePt t="203789" x="1270000" y="3403600"/>
          <p14:tracePt t="203808" x="1212850" y="3416300"/>
          <p14:tracePt t="203826" x="1155700" y="3416300"/>
          <p14:tracePt t="203833" x="1117600" y="3416300"/>
          <p14:tracePt t="203836" x="1085850" y="3416300"/>
          <p14:tracePt t="203856" x="1022350" y="3409950"/>
          <p14:tracePt t="203873" x="952500" y="3378200"/>
          <p14:tracePt t="203889" x="882650" y="3365500"/>
          <p14:tracePt t="203906" x="819150" y="3314700"/>
          <p14:tracePt t="203924" x="742950" y="3155950"/>
          <p14:tracePt t="203939" x="742950" y="3092450"/>
          <p14:tracePt t="203956" x="755650" y="2946400"/>
          <p14:tracePt t="203973" x="755650" y="2876550"/>
          <p14:tracePt t="203989" x="755650" y="2800350"/>
          <p14:tracePt t="204008" x="762000" y="2762250"/>
          <p14:tracePt t="204023" x="762000" y="2730500"/>
          <p14:tracePt t="204040" x="774700" y="2717800"/>
          <p14:tracePt t="204056" x="819150" y="2692400"/>
          <p14:tracePt t="204074" x="869950" y="2647950"/>
          <p14:tracePt t="204089" x="895350" y="2603500"/>
          <p14:tracePt t="204109" x="914400" y="2565400"/>
          <p14:tracePt t="204123" x="946150" y="2540000"/>
          <p14:tracePt t="204139" x="1022350" y="2520950"/>
          <p14:tracePt t="204141" x="1079500" y="2514600"/>
          <p14:tracePt t="204156" x="1168400" y="2482850"/>
          <p14:tracePt t="204173" x="1250950" y="2438400"/>
          <p14:tracePt t="204189" x="1308100" y="2400300"/>
          <p14:tracePt t="204206" x="1308100" y="2387600"/>
          <p14:tracePt t="204222" x="1308100" y="2381250"/>
          <p14:tracePt t="204239" x="1308100" y="2374900"/>
          <p14:tracePt t="204244" x="1308100" y="2368550"/>
          <p14:tracePt t="204256" x="1301750" y="2368550"/>
          <p14:tracePt t="204274" x="1295400" y="2362200"/>
          <p14:tracePt t="204367" x="1289050" y="2362200"/>
          <p14:tracePt t="204371" x="1282700" y="2362200"/>
          <p14:tracePt t="204380" x="1270000" y="2362200"/>
          <p14:tracePt t="204390" x="1250950" y="2362200"/>
          <p14:tracePt t="204406" x="1219200" y="2362200"/>
          <p14:tracePt t="204423" x="1206500" y="2362200"/>
          <p14:tracePt t="204439" x="1187450" y="2368550"/>
          <p14:tracePt t="204456" x="1155700" y="2368550"/>
          <p14:tracePt t="204473" x="1123950" y="2381250"/>
          <p14:tracePt t="204476" x="1104900" y="2387600"/>
          <p14:tracePt t="204489" x="1085850" y="2400300"/>
          <p14:tracePt t="204506" x="1035050" y="2419350"/>
          <p14:tracePt t="204511" x="1003300" y="2432050"/>
          <p14:tracePt t="204522" x="984250" y="2438400"/>
          <p14:tracePt t="204539" x="958850" y="2457450"/>
          <p14:tracePt t="204543" x="933450" y="2476500"/>
          <p14:tracePt t="204556" x="901700" y="2501900"/>
          <p14:tracePt t="204574" x="857250" y="2527300"/>
          <p14:tracePt t="204589" x="819150" y="2565400"/>
          <p14:tracePt t="204606" x="787400" y="2647950"/>
          <p14:tracePt t="204623" x="742950" y="2730500"/>
          <p14:tracePt t="204627" x="730250" y="2774950"/>
          <p14:tracePt t="204640" x="711200" y="2813050"/>
          <p14:tracePt t="204656" x="685800" y="2870200"/>
          <p14:tracePt t="204672" x="666750" y="2946400"/>
          <p14:tracePt t="204690" x="641350" y="3022600"/>
          <p14:tracePt t="204706" x="596900" y="3111500"/>
          <p14:tracePt t="204723" x="571500" y="3225800"/>
          <p14:tracePt t="204726" x="565150" y="3289300"/>
          <p14:tracePt t="204743" x="527050" y="3403600"/>
          <p14:tracePt t="204756" x="495300" y="3505200"/>
          <p14:tracePt t="204772" x="457200" y="3594100"/>
          <p14:tracePt t="204790" x="419100" y="3683000"/>
          <p14:tracePt t="204806" x="400050" y="3778250"/>
          <p14:tracePt t="204826" x="374650" y="3879850"/>
          <p14:tracePt t="204831" x="368300" y="3924300"/>
          <p14:tracePt t="204841" x="355600" y="3975100"/>
          <p14:tracePt t="204856" x="342900" y="4095750"/>
          <p14:tracePt t="204872" x="317500" y="4216400"/>
          <p14:tracePt t="204891" x="311150" y="4343400"/>
          <p14:tracePt t="204906" x="311150" y="4489450"/>
          <p14:tracePt t="204923" x="311150" y="4629150"/>
          <p14:tracePt t="204925" x="311150" y="4692650"/>
          <p14:tracePt t="204939" x="311150" y="4743450"/>
          <p14:tracePt t="204956" x="323850" y="4908550"/>
          <p14:tracePt t="204972" x="355600" y="5022850"/>
          <p14:tracePt t="204981" x="381000" y="5092700"/>
          <p14:tracePt t="204989" x="406400" y="5162550"/>
          <p14:tracePt t="205006" x="457200" y="5308600"/>
          <p14:tracePt t="205026" x="501650" y="5429250"/>
          <p14:tracePt t="205039" x="539750" y="5530850"/>
          <p14:tracePt t="205056" x="571500" y="5638800"/>
          <p14:tracePt t="205060" x="603250" y="5695950"/>
          <p14:tracePt t="205075" x="622300" y="5746750"/>
          <p14:tracePt t="205080" x="641350" y="5803900"/>
          <p14:tracePt t="205089" x="679450" y="5861050"/>
          <p14:tracePt t="205109" x="768350" y="6000750"/>
          <p14:tracePt t="205122" x="800100" y="6038850"/>
          <p14:tracePt t="205141" x="869950" y="6140450"/>
          <p14:tracePt t="205156" x="914400" y="6184900"/>
          <p14:tracePt t="205172" x="971550" y="6223000"/>
          <p14:tracePt t="205189" x="1022350" y="6261100"/>
          <p14:tracePt t="205206" x="1054100" y="6280150"/>
          <p14:tracePt t="205223" x="1073150" y="6292850"/>
          <p14:tracePt t="205395" x="1060450" y="6280150"/>
          <p14:tracePt t="205404" x="1041400" y="6261100"/>
          <p14:tracePt t="205423" x="1009650" y="6210300"/>
          <p14:tracePt t="205440" x="965200" y="6146800"/>
          <p14:tracePt t="205456" x="914400" y="6045200"/>
          <p14:tracePt t="205473" x="863600" y="5899150"/>
          <p14:tracePt t="205489" x="800100" y="5727700"/>
          <p14:tracePt t="205495" x="781050" y="5651500"/>
          <p14:tracePt t="205506" x="755650" y="5588000"/>
          <p14:tracePt t="205513" x="730250" y="5505450"/>
          <p14:tracePt t="205522" x="717550" y="5441950"/>
          <p14:tracePt t="205541" x="673100" y="5187950"/>
          <p14:tracePt t="205556" x="647700" y="4984750"/>
          <p14:tracePt t="205574" x="641350" y="4768850"/>
          <p14:tracePt t="205589" x="635000" y="4559300"/>
          <p14:tracePt t="205606" x="641350" y="4375150"/>
          <p14:tracePt t="205623" x="641350" y="4210050"/>
          <p14:tracePt t="205640" x="679450" y="4057650"/>
          <p14:tracePt t="205656" x="717550" y="3898900"/>
          <p14:tracePt t="205673" x="768350" y="3727450"/>
          <p14:tracePt t="205689" x="819150" y="3581400"/>
          <p14:tracePt t="205706" x="882650" y="3448050"/>
          <p14:tracePt t="205707" x="920750" y="3384550"/>
          <p14:tracePt t="205722" x="958850" y="3321050"/>
          <p14:tracePt t="205740" x="1035050" y="3200400"/>
          <p14:tracePt t="205756" x="1111250" y="3048000"/>
          <p14:tracePt t="205776" x="1162050" y="2971800"/>
          <p14:tracePt t="205789" x="1212850" y="2908300"/>
          <p14:tracePt t="205806" x="1244600" y="2844800"/>
          <p14:tracePt t="205825" x="1282700" y="2787650"/>
          <p14:tracePt t="205842" x="1320800" y="2730500"/>
          <p14:tracePt t="205856" x="1339850" y="2692400"/>
          <p14:tracePt t="205872" x="1352550" y="2673350"/>
          <p14:tracePt t="205892" x="1358900" y="2660650"/>
          <p14:tracePt t="205906" x="1358900" y="2654300"/>
          <p14:tracePt t="205956" x="1377950" y="2654300"/>
          <p14:tracePt t="205972" x="1384300" y="2641600"/>
          <p14:tracePt t="206028" x="1384300" y="2628900"/>
          <p14:tracePt t="206039" x="1384300" y="2609850"/>
          <p14:tracePt t="206056" x="1384300" y="2584450"/>
          <p14:tracePt t="206075" x="1384300" y="2578100"/>
          <p14:tracePt t="206264" x="1371600" y="2578100"/>
          <p14:tracePt t="206269" x="1365250" y="2571750"/>
          <p14:tracePt t="206276" x="1346200" y="2565400"/>
          <p14:tracePt t="206289" x="1339850" y="2565400"/>
          <p14:tracePt t="206306" x="1314450" y="2559050"/>
          <p14:tracePt t="206325" x="1282700" y="2546350"/>
          <p14:tracePt t="206339" x="1276350" y="2533650"/>
          <p14:tracePt t="206356" x="1270000" y="2527300"/>
          <p14:tracePt t="206372" x="1263650" y="2527300"/>
          <p14:tracePt t="206621" x="1250950" y="2540000"/>
          <p14:tracePt t="206627" x="1225550" y="2559050"/>
          <p14:tracePt t="206641" x="1206500" y="2578100"/>
          <p14:tracePt t="206656" x="1149350" y="2609850"/>
          <p14:tracePt t="206673" x="1092200" y="2641600"/>
          <p14:tracePt t="206676" x="1060450" y="2660650"/>
          <p14:tracePt t="206689" x="1041400" y="2692400"/>
          <p14:tracePt t="206706" x="990600" y="2762250"/>
          <p14:tracePt t="206723" x="946150" y="2832100"/>
          <p14:tracePt t="206743" x="895350" y="2927350"/>
          <p14:tracePt t="206748" x="882650" y="2952750"/>
          <p14:tracePt t="206759" x="869950" y="2978150"/>
          <p14:tracePt t="206774" x="831850" y="3054350"/>
          <p14:tracePt t="206789" x="781050" y="3149600"/>
          <p14:tracePt t="206807" x="730250" y="3263900"/>
          <p14:tracePt t="206824" x="692150" y="3384550"/>
          <p14:tracePt t="206839" x="647700" y="3517900"/>
          <p14:tracePt t="206856" x="609600" y="3632200"/>
          <p14:tracePt t="206873" x="571500" y="3740150"/>
          <p14:tracePt t="206892" x="546100" y="3924300"/>
          <p14:tracePt t="206906" x="539750" y="4000500"/>
          <p14:tracePt t="206922" x="514350" y="4133850"/>
          <p14:tracePt t="206939" x="501650" y="4311650"/>
          <p14:tracePt t="206956" x="539750" y="4597400"/>
          <p14:tracePt t="206972" x="571500" y="4794250"/>
          <p14:tracePt t="206989" x="596900" y="4946650"/>
          <p14:tracePt t="207010" x="609600" y="5080000"/>
          <p14:tracePt t="207017" x="628650" y="5149850"/>
          <p14:tracePt t="207019" x="622300" y="5219700"/>
          <p14:tracePt t="207042" x="647700" y="5346700"/>
          <p14:tracePt t="207056" x="698500" y="5486400"/>
          <p14:tracePt t="207075" x="749300" y="5619750"/>
          <p14:tracePt t="207089" x="793750" y="5734050"/>
          <p14:tracePt t="207106" x="850900" y="5854700"/>
          <p14:tracePt t="207123" x="914400" y="5949950"/>
          <p14:tracePt t="207126" x="927100" y="5988050"/>
          <p14:tracePt t="207139" x="946150" y="6013450"/>
          <p14:tracePt t="207156" x="984250" y="6089650"/>
          <p14:tracePt t="207173" x="1016000" y="6146800"/>
          <p14:tracePt t="207190" x="1035050" y="6210300"/>
          <p14:tracePt t="207206" x="1060450" y="6248400"/>
          <p14:tracePt t="207222" x="1060450" y="6261100"/>
          <p14:tracePt t="207348" x="1035050" y="6248400"/>
          <p14:tracePt t="207357" x="1016000" y="6216650"/>
          <p14:tracePt t="207372" x="977900" y="6153150"/>
          <p14:tracePt t="207389" x="939800" y="6076950"/>
          <p14:tracePt t="207406" x="901700" y="5981700"/>
          <p14:tracePt t="207423" x="857250" y="5848350"/>
          <p14:tracePt t="207440" x="800100" y="5657850"/>
          <p14:tracePt t="207456" x="749300" y="5473700"/>
          <p14:tracePt t="207472" x="717550" y="5302250"/>
          <p14:tracePt t="207476" x="711200" y="5226050"/>
          <p14:tracePt t="207489" x="704850" y="5143500"/>
          <p14:tracePt t="207506" x="717550" y="4965700"/>
          <p14:tracePt t="207512" x="717550" y="4832350"/>
          <p14:tracePt t="207522" x="711200" y="4699000"/>
          <p14:tracePt t="207539" x="704850" y="4419600"/>
          <p14:tracePt t="207541" x="704850" y="4298950"/>
          <p14:tracePt t="207559" x="704850" y="4083050"/>
          <p14:tracePt t="207574" x="698500" y="3898900"/>
          <p14:tracePt t="207590" x="723900" y="3746500"/>
          <p14:tracePt t="207606" x="730250" y="3562350"/>
          <p14:tracePt t="207624" x="762000" y="3365500"/>
          <p14:tracePt t="207627" x="781050" y="3263900"/>
          <p14:tracePt t="207640" x="800100" y="3181350"/>
          <p14:tracePt t="207656" x="819150" y="3079750"/>
          <p14:tracePt t="207672" x="850900" y="3003550"/>
          <p14:tracePt t="207689" x="863600" y="2946400"/>
          <p14:tracePt t="207706" x="889000" y="2876550"/>
          <p14:tracePt t="207707" x="901700" y="2838450"/>
          <p14:tracePt t="207722" x="920750" y="2787650"/>
          <p14:tracePt t="207739" x="965200" y="2686050"/>
          <p14:tracePt t="207744" x="984250" y="2641600"/>
          <p14:tracePt t="207756" x="1035050" y="2578100"/>
          <p14:tracePt t="207772" x="1035050" y="2559050"/>
          <p14:tracePt t="208109" x="1035050" y="2565400"/>
          <p14:tracePt t="208124" x="1016000" y="2565400"/>
          <p14:tracePt t="208138" x="1009650" y="2571750"/>
          <p14:tracePt t="208143" x="984250" y="2571750"/>
          <p14:tracePt t="208156" x="977900" y="2597150"/>
          <p14:tracePt t="208173" x="965200" y="2616200"/>
          <p14:tracePt t="208189" x="946150" y="2635250"/>
          <p14:tracePt t="208206" x="933450" y="2654300"/>
          <p14:tracePt t="208223" x="908050" y="2673350"/>
          <p14:tracePt t="208239" x="895350" y="2698750"/>
          <p14:tracePt t="208259" x="857250" y="2717800"/>
          <p14:tracePt t="208273" x="825500" y="2736850"/>
          <p14:tracePt t="208289" x="819150" y="2762250"/>
          <p14:tracePt t="208308" x="793750" y="2781300"/>
          <p14:tracePt t="208325" x="781050" y="2813050"/>
          <p14:tracePt t="208340" x="768350" y="2838450"/>
          <p14:tracePt t="208356" x="730250" y="2889250"/>
          <p14:tracePt t="208377" x="711200" y="2921000"/>
          <p14:tracePt t="208389" x="698500" y="2946400"/>
          <p14:tracePt t="208406" x="698500" y="2965450"/>
          <p14:tracePt t="208423" x="692150" y="2990850"/>
          <p14:tracePt t="208439" x="685800" y="3016250"/>
          <p14:tracePt t="208456" x="673100" y="3054350"/>
          <p14:tracePt t="208473" x="654050" y="3111500"/>
          <p14:tracePt t="208489" x="628650" y="3187700"/>
          <p14:tracePt t="208506" x="596900" y="3257550"/>
          <p14:tracePt t="208513" x="590550" y="3295650"/>
          <p14:tracePt t="208522" x="577850" y="3340100"/>
          <p14:tracePt t="208542" x="552450" y="3409950"/>
          <p14:tracePt t="208556" x="539750" y="3448050"/>
          <p14:tracePt t="208575" x="514350" y="3492500"/>
          <p14:tracePt t="208589" x="495300" y="3543300"/>
          <p14:tracePt t="208606" x="476250" y="3613150"/>
          <p14:tracePt t="208623" x="457200" y="3695700"/>
          <p14:tracePt t="208640" x="450850" y="3784600"/>
          <p14:tracePt t="208657" x="450850" y="3860800"/>
          <p14:tracePt t="208673" x="425450" y="3924300"/>
          <p14:tracePt t="208689" x="406400" y="3987800"/>
          <p14:tracePt t="208706" x="381000" y="4051300"/>
          <p14:tracePt t="208708" x="361950" y="4089400"/>
          <p14:tracePt t="208723" x="342900" y="4127500"/>
          <p14:tracePt t="208739" x="317500" y="4222750"/>
          <p14:tracePt t="208742" x="317500" y="4292600"/>
          <p14:tracePt t="208760" x="311150" y="4438650"/>
          <p14:tracePt t="208774" x="304800" y="4559300"/>
          <p14:tracePt t="208789" x="304800" y="4654550"/>
          <p14:tracePt t="208806" x="298450" y="4749800"/>
          <p14:tracePt t="208824" x="298450" y="4845050"/>
          <p14:tracePt t="208839" x="298450" y="4946650"/>
          <p14:tracePt t="208856" x="304800" y="5054600"/>
          <p14:tracePt t="208873" x="311150" y="5194300"/>
          <p14:tracePt t="208876" x="330200" y="5245100"/>
          <p14:tracePt t="208890" x="330200" y="5308600"/>
          <p14:tracePt t="208892" x="355600" y="5378450"/>
          <p14:tracePt t="208906" x="368300" y="5435600"/>
          <p14:tracePt t="208924" x="406400" y="5575300"/>
          <p14:tracePt t="208939" x="406400" y="5607050"/>
          <p14:tracePt t="208959" x="406400" y="5689600"/>
          <p14:tracePt t="208973" x="412750" y="5746750"/>
          <p14:tracePt t="208989" x="425450" y="5822950"/>
          <p14:tracePt t="209009" x="457200" y="5905500"/>
          <p14:tracePt t="209022" x="520700" y="5994400"/>
          <p14:tracePt t="209039" x="565150" y="6064250"/>
          <p14:tracePt t="209056" x="603250" y="6121400"/>
          <p14:tracePt t="209074" x="635000" y="6165850"/>
          <p14:tracePt t="209082" x="641350" y="6184900"/>
          <p14:tracePt t="209089" x="654050" y="6197600"/>
          <p14:tracePt t="209106" x="660400" y="6210300"/>
          <p14:tracePt t="209124" x="673100" y="6229350"/>
          <p14:tracePt t="209140" x="679450" y="6235700"/>
          <p14:tracePt t="209142" x="679450" y="6242050"/>
          <p14:tracePt t="209156" x="692150" y="6254750"/>
          <p14:tracePt t="209173" x="698500" y="6267450"/>
          <p14:tracePt t="209189" x="717550" y="6292850"/>
          <p14:tracePt t="209206" x="736600" y="6311900"/>
          <p14:tracePt t="209223" x="749300" y="63246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a:extLst>
              <a:ext uri="{FF2B5EF4-FFF2-40B4-BE49-F238E27FC236}">
                <a16:creationId xmlns:a16="http://schemas.microsoft.com/office/drawing/2014/main" id="{0682DB24-A978-4BEF-AD85-2ED2DE2BE0E1}"/>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Categories of Web documents</a:t>
            </a:r>
          </a:p>
        </p:txBody>
      </p:sp>
      <p:sp>
        <p:nvSpPr>
          <p:cNvPr id="494595" name="Rectangle 3">
            <a:extLst>
              <a:ext uri="{FF2B5EF4-FFF2-40B4-BE49-F238E27FC236}">
                <a16:creationId xmlns:a16="http://schemas.microsoft.com/office/drawing/2014/main" id="{3F22C5C4-CE8E-4B26-B549-7828FDE8998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6" name="Rectangle 4">
            <a:extLst>
              <a:ext uri="{FF2B5EF4-FFF2-40B4-BE49-F238E27FC236}">
                <a16:creationId xmlns:a16="http://schemas.microsoft.com/office/drawing/2014/main" id="{F6A872D1-D5D8-4B45-A9E4-D5929D157C0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7" name="Rectangle 5">
            <a:extLst>
              <a:ext uri="{FF2B5EF4-FFF2-40B4-BE49-F238E27FC236}">
                <a16:creationId xmlns:a16="http://schemas.microsoft.com/office/drawing/2014/main" id="{D04B7CAF-BAF7-4317-ACBB-6C55CABE6AB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8" name="Rectangle 6">
            <a:extLst>
              <a:ext uri="{FF2B5EF4-FFF2-40B4-BE49-F238E27FC236}">
                <a16:creationId xmlns:a16="http://schemas.microsoft.com/office/drawing/2014/main" id="{D900E08F-5D81-4234-8E5E-702EDAAD259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599" name="Rectangle 7">
            <a:extLst>
              <a:ext uri="{FF2B5EF4-FFF2-40B4-BE49-F238E27FC236}">
                <a16:creationId xmlns:a16="http://schemas.microsoft.com/office/drawing/2014/main" id="{490BA8AD-80F6-4D07-BA18-3C14F01CFA4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600" name="Rectangle 8">
            <a:extLst>
              <a:ext uri="{FF2B5EF4-FFF2-40B4-BE49-F238E27FC236}">
                <a16:creationId xmlns:a16="http://schemas.microsoft.com/office/drawing/2014/main" id="{24208D08-82FC-4CAE-85B1-83FA056A427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4601" name="Rectangle 9">
            <a:extLst>
              <a:ext uri="{FF2B5EF4-FFF2-40B4-BE49-F238E27FC236}">
                <a16:creationId xmlns:a16="http://schemas.microsoft.com/office/drawing/2014/main" id="{22DF79E3-E47A-406C-8FB5-2E74AE0362D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4602" name="Picture 10">
            <a:extLst>
              <a:ext uri="{FF2B5EF4-FFF2-40B4-BE49-F238E27FC236}">
                <a16:creationId xmlns:a16="http://schemas.microsoft.com/office/drawing/2014/main" id="{E51CEAE5-D93F-472F-9047-623B4D556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33675"/>
            <a:ext cx="44196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5A468908-654C-4078-8032-46172BC2D1AE}"/>
              </a:ext>
            </a:extLst>
          </p:cNvPr>
          <p:cNvSpPr txBox="1"/>
          <p:nvPr/>
        </p:nvSpPr>
        <p:spPr>
          <a:xfrm>
            <a:off x="1677027" y="4117975"/>
            <a:ext cx="2186817" cy="276999"/>
          </a:xfrm>
          <a:prstGeom prst="rect">
            <a:avLst/>
          </a:prstGeom>
          <a:noFill/>
        </p:spPr>
        <p:txBody>
          <a:bodyPr wrap="none" rtlCol="0">
            <a:spAutoFit/>
          </a:bodyPr>
          <a:lstStyle/>
          <a:p>
            <a:r>
              <a:rPr lang="ko-KR" altLang="en-US" sz="1200" dirty="0"/>
              <a:t>미리 만들어 놓은 </a:t>
            </a:r>
            <a:r>
              <a:rPr lang="en-US" altLang="ko-KR" sz="1200" dirty="0"/>
              <a:t>HTML </a:t>
            </a:r>
            <a:r>
              <a:rPr lang="ko-KR" altLang="en-US" sz="1200" dirty="0"/>
              <a:t>파일</a:t>
            </a:r>
          </a:p>
        </p:txBody>
      </p:sp>
      <p:sp>
        <p:nvSpPr>
          <p:cNvPr id="12" name="TextBox 11">
            <a:extLst>
              <a:ext uri="{FF2B5EF4-FFF2-40B4-BE49-F238E27FC236}">
                <a16:creationId xmlns:a16="http://schemas.microsoft.com/office/drawing/2014/main" id="{F522EC32-CFFB-4D78-8338-DEFF82191B6B}"/>
              </a:ext>
            </a:extLst>
          </p:cNvPr>
          <p:cNvSpPr txBox="1"/>
          <p:nvPr/>
        </p:nvSpPr>
        <p:spPr>
          <a:xfrm>
            <a:off x="3462716" y="4953000"/>
            <a:ext cx="4116833" cy="461665"/>
          </a:xfrm>
          <a:prstGeom prst="rect">
            <a:avLst/>
          </a:prstGeom>
          <a:noFill/>
        </p:spPr>
        <p:txBody>
          <a:bodyPr wrap="none" rtlCol="0">
            <a:spAutoFit/>
          </a:bodyPr>
          <a:lstStyle/>
          <a:p>
            <a:r>
              <a:rPr lang="ko-KR" altLang="en-US" sz="1200" dirty="0"/>
              <a:t>서버 프로그램이 동적으로 </a:t>
            </a:r>
            <a:r>
              <a:rPr lang="en-US" altLang="ko-KR" sz="1200" dirty="0"/>
              <a:t>HTML </a:t>
            </a:r>
            <a:r>
              <a:rPr lang="ko-KR" altLang="en-US" sz="1200" dirty="0"/>
              <a:t>파일을 생성</a:t>
            </a:r>
            <a:endParaRPr lang="en-US" altLang="ko-KR" sz="1200" dirty="0"/>
          </a:p>
          <a:p>
            <a:r>
              <a:rPr lang="en-US" altLang="ko-KR" sz="1200" dirty="0"/>
              <a:t>(</a:t>
            </a:r>
            <a:r>
              <a:rPr lang="ko-KR" altLang="en-US" sz="1200" dirty="0"/>
              <a:t>예</a:t>
            </a:r>
            <a:r>
              <a:rPr lang="en-US" altLang="ko-KR" sz="1200" dirty="0"/>
              <a:t>: C </a:t>
            </a:r>
            <a:r>
              <a:rPr lang="ko-KR" altLang="en-US" sz="1200" dirty="0"/>
              <a:t>프로그램이 </a:t>
            </a:r>
            <a:r>
              <a:rPr lang="en-US" altLang="ko-KR" sz="1200" dirty="0" err="1"/>
              <a:t>printf</a:t>
            </a:r>
            <a:r>
              <a:rPr lang="en-US" altLang="ko-KR" sz="1200" dirty="0"/>
              <a:t>() </a:t>
            </a:r>
            <a:r>
              <a:rPr lang="ko-KR" altLang="en-US" sz="1200" dirty="0"/>
              <a:t>함수로 </a:t>
            </a:r>
            <a:r>
              <a:rPr lang="en-US" altLang="ko-KR" sz="1200" dirty="0"/>
              <a:t>HTML </a:t>
            </a:r>
            <a:r>
              <a:rPr lang="ko-KR" altLang="en-US" sz="1200" dirty="0"/>
              <a:t>명령어를 출력</a:t>
            </a:r>
            <a:r>
              <a:rPr lang="en-US" altLang="ko-KR" sz="1200" dirty="0"/>
              <a:t>)</a:t>
            </a:r>
            <a:endParaRPr lang="ko-KR"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advTm="107463"/>
    </mc:Choice>
    <mc:Fallback xmlns="">
      <p:transition spd="slow" advTm="107463"/>
    </mc:Fallback>
  </mc:AlternateContent>
  <p:extLst>
    <p:ext uri="{3A86A75C-4F4B-4683-9AE1-C65F6400EC91}">
      <p14:laserTraceLst xmlns:p14="http://schemas.microsoft.com/office/powerpoint/2010/main">
        <p14:tracePtLst>
          <p14:tracePt t="32" x="755650" y="6330950"/>
          <p14:tracePt t="228" x="755650" y="6324600"/>
          <p14:tracePt t="382" x="755650" y="6318250"/>
          <p14:tracePt t="396" x="762000" y="6318250"/>
          <p14:tracePt t="796" x="762000" y="6311900"/>
          <p14:tracePt t="807" x="762000" y="6305550"/>
          <p14:tracePt t="813" x="762000" y="6299200"/>
          <p14:tracePt t="825" x="762000" y="6286500"/>
          <p14:tracePt t="840" x="774700" y="6248400"/>
          <p14:tracePt t="856" x="800100" y="6191250"/>
          <p14:tracePt t="873" x="863600" y="6102350"/>
          <p14:tracePt t="892" x="946150" y="5981700"/>
          <p14:tracePt t="906" x="1079500" y="5765800"/>
          <p14:tracePt t="923" x="1238250" y="5499100"/>
          <p14:tracePt t="940" x="1428750" y="5226050"/>
          <p14:tracePt t="943" x="1536700" y="5092700"/>
          <p14:tracePt t="952" x="1638300" y="4940300"/>
          <p14:tracePt t="961" x="1727200" y="4826000"/>
          <p14:tracePt t="973" x="1917700" y="4730750"/>
          <p14:tracePt t="990" x="2076450" y="4673600"/>
          <p14:tracePt t="1011" x="2222500" y="4648200"/>
          <p14:tracePt t="1023" x="2362200" y="4635500"/>
          <p14:tracePt t="1043" x="2495550" y="4635500"/>
          <p14:tracePt t="1046" x="2552700" y="4635500"/>
          <p14:tracePt t="1057" x="2609850" y="4635500"/>
          <p14:tracePt t="1075" x="2698750" y="4635500"/>
          <p14:tracePt t="1090" x="2730500" y="4635500"/>
          <p14:tracePt t="1107" x="2717800" y="4673600"/>
          <p14:tracePt t="1123" x="2717800" y="4686300"/>
          <p14:tracePt t="1156" x="2717800" y="4711700"/>
          <p14:tracePt t="1173" x="2730500" y="4711700"/>
          <p14:tracePt t="1190" x="2736850" y="4699000"/>
          <p14:tracePt t="1206" x="2743200" y="4660900"/>
          <p14:tracePt t="1223" x="2844800" y="4552950"/>
          <p14:tracePt t="1240" x="3035300" y="4381500"/>
          <p14:tracePt t="1256" x="3308350" y="4197350"/>
          <p14:tracePt t="1276" x="3613150" y="3975100"/>
          <p14:tracePt t="1290" x="3917950" y="3803650"/>
          <p14:tracePt t="1306" x="4203700" y="3683000"/>
          <p14:tracePt t="1308" x="4337050" y="3638550"/>
          <p14:tracePt t="1326" x="4584700" y="3549650"/>
          <p14:tracePt t="1341" x="4775200" y="3473450"/>
          <p14:tracePt t="1356" x="4908550" y="3365500"/>
          <p14:tracePt t="1373" x="5010150" y="3238500"/>
          <p14:tracePt t="1391" x="5111750" y="3162300"/>
          <p14:tracePt t="1406" x="5175250" y="3130550"/>
          <p14:tracePt t="1423" x="5194300" y="3130550"/>
          <p14:tracePt t="1484" x="5175250" y="3130550"/>
          <p14:tracePt t="1493" x="5143500" y="3130550"/>
          <p14:tracePt t="1509" x="5086350" y="3130550"/>
          <p14:tracePt t="1523" x="4921250" y="3130550"/>
          <p14:tracePt t="1544" x="4673600" y="3130550"/>
          <p14:tracePt t="1548" x="4603750" y="3124200"/>
          <p14:tracePt t="1558" x="4546600" y="3117850"/>
          <p14:tracePt t="1575" x="4419600" y="3086100"/>
          <p14:tracePt t="1590" x="4337050" y="3060700"/>
          <p14:tracePt t="1606" x="4248150" y="3003550"/>
          <p14:tracePt t="1623" x="4165600" y="2965450"/>
          <p14:tracePt t="1642" x="4089400" y="2940050"/>
          <p14:tracePt t="1643" x="4057650" y="2927350"/>
          <p14:tracePt t="1657" x="4032250" y="2927350"/>
          <p14:tracePt t="1674" x="3994150" y="2927350"/>
          <p14:tracePt t="1690" x="3962400" y="2940050"/>
          <p14:tracePt t="1696" x="3956050" y="2946400"/>
          <p14:tracePt t="1704" x="3937000" y="2952750"/>
          <p14:tracePt t="1797" x="3956050" y="2965450"/>
          <p14:tracePt t="1805" x="3968750" y="2971800"/>
          <p14:tracePt t="1826" x="3968750" y="2978150"/>
          <p14:tracePt t="1856" x="3981450" y="2984500"/>
          <p14:tracePt t="1860" x="3981450" y="2990850"/>
          <p14:tracePt t="1873" x="3994150" y="3003550"/>
          <p14:tracePt t="1892" x="4032250" y="3022600"/>
          <p14:tracePt t="1906" x="4083050" y="3041650"/>
          <p14:tracePt t="1924" x="4127500" y="3054350"/>
          <p14:tracePt t="1926" x="4133850" y="3060700"/>
          <p14:tracePt t="1939" x="4140200" y="3060700"/>
          <p14:tracePt t="2028" x="4140200" y="3067050"/>
          <p14:tracePt t="2037" x="4146550" y="3067050"/>
          <p14:tracePt t="2044" x="4146550" y="3079750"/>
          <p14:tracePt t="2056" x="4146550" y="3092450"/>
          <p14:tracePt t="2075" x="4133850" y="3105150"/>
          <p14:tracePt t="2090" x="4127500" y="3117850"/>
          <p14:tracePt t="2107" x="4114800" y="3124200"/>
          <p14:tracePt t="2123" x="4095750" y="3136900"/>
          <p14:tracePt t="2126" x="4083050" y="3136900"/>
          <p14:tracePt t="2140" x="4051300" y="3136900"/>
          <p14:tracePt t="2156" x="3962400" y="3136900"/>
          <p14:tracePt t="2174" x="3898900" y="3136900"/>
          <p14:tracePt t="2190" x="3835400" y="3136900"/>
          <p14:tracePt t="2206" x="3752850" y="3136900"/>
          <p14:tracePt t="2224" x="3657600" y="3136900"/>
          <p14:tracePt t="2240" x="3575050" y="3124200"/>
          <p14:tracePt t="2261" x="3505200" y="3092450"/>
          <p14:tracePt t="2273" x="3460750" y="3067050"/>
          <p14:tracePt t="2290" x="3441700" y="3041650"/>
          <p14:tracePt t="2307" x="3441700" y="3016250"/>
          <p14:tracePt t="2326" x="3454400" y="2882900"/>
          <p14:tracePt t="2340" x="3460750" y="2819400"/>
          <p14:tracePt t="2356" x="3505200" y="2641600"/>
          <p14:tracePt t="2373" x="3530600" y="2540000"/>
          <p14:tracePt t="2392" x="3581400" y="2425700"/>
          <p14:tracePt t="2400" x="3606800" y="2387600"/>
          <p14:tracePt t="2406" x="3625850" y="2343150"/>
          <p14:tracePt t="2423" x="3683000" y="2292350"/>
          <p14:tracePt t="2440" x="3727450" y="2260600"/>
          <p14:tracePt t="2457" x="3803650" y="2228850"/>
          <p14:tracePt t="2473" x="3905250" y="2184400"/>
          <p14:tracePt t="2490" x="4013200" y="2152650"/>
          <p14:tracePt t="2507" x="4133850" y="2114550"/>
          <p14:tracePt t="2513" x="4197350" y="2108200"/>
          <p14:tracePt t="2523" x="4260850" y="2095500"/>
          <p14:tracePt t="2543" x="4464050" y="2095500"/>
          <p14:tracePt t="2556" x="4578350" y="2120900"/>
          <p14:tracePt t="2576" x="4692650" y="2127250"/>
          <p14:tracePt t="2590" x="4781550" y="2146300"/>
          <p14:tracePt t="2606" x="4845050" y="2178050"/>
          <p14:tracePt t="2623" x="4921250" y="2209800"/>
          <p14:tracePt t="2642" x="4997450" y="2228850"/>
          <p14:tracePt t="2657" x="5080000" y="2273300"/>
          <p14:tracePt t="2673" x="5175250" y="2336800"/>
          <p14:tracePt t="2690" x="5276850" y="2387600"/>
          <p14:tracePt t="2706" x="5346700" y="2419350"/>
          <p14:tracePt t="2724" x="5384800" y="2432050"/>
          <p14:tracePt t="2740" x="5410200" y="2451100"/>
          <p14:tracePt t="2744" x="5422900" y="2463800"/>
          <p14:tracePt t="2756" x="5454650" y="2495550"/>
          <p14:tracePt t="2775" x="5499100" y="2546350"/>
          <p14:tracePt t="2790" x="5530850" y="2597150"/>
          <p14:tracePt t="2806" x="5549900" y="2635250"/>
          <p14:tracePt t="2826" x="5568950" y="2660650"/>
          <p14:tracePt t="2840" x="5575300" y="2679700"/>
          <p14:tracePt t="2856" x="5588000" y="2705100"/>
          <p14:tracePt t="2873" x="5600700" y="2743200"/>
          <p14:tracePt t="2893" x="5613400" y="2781300"/>
          <p14:tracePt t="2898" x="5619750" y="2787650"/>
          <p14:tracePt t="2906" x="5619750" y="2806700"/>
          <p14:tracePt t="2923" x="5619750" y="2838450"/>
          <p14:tracePt t="2940" x="5619750" y="2863850"/>
          <p14:tracePt t="2943" x="5619750" y="2882900"/>
          <p14:tracePt t="2949" x="5619750" y="2889250"/>
          <p14:tracePt t="2956" x="5619750" y="2901950"/>
          <p14:tracePt t="2973" x="5619750" y="2914650"/>
          <p14:tracePt t="2990" x="5619750" y="2927350"/>
          <p14:tracePt t="3007" x="5619750" y="2946400"/>
          <p14:tracePt t="3026" x="5619750" y="2971800"/>
          <p14:tracePt t="3040" x="5600700" y="2997200"/>
          <p14:tracePt t="3060" x="5575300" y="3041650"/>
          <p14:tracePt t="3075" x="5562600" y="3060700"/>
          <p14:tracePt t="3090" x="5530850" y="3079750"/>
          <p14:tracePt t="3106" x="5511800" y="3105150"/>
          <p14:tracePt t="3123" x="5473700" y="3130550"/>
          <p14:tracePt t="3126" x="5448300" y="3143250"/>
          <p14:tracePt t="3140" x="5416550" y="3155950"/>
          <p14:tracePt t="3157" x="5302250" y="3206750"/>
          <p14:tracePt t="3173" x="5226050" y="3244850"/>
          <p14:tracePt t="3190" x="5137150" y="3270250"/>
          <p14:tracePt t="3206" x="5060950" y="3295650"/>
          <p14:tracePt t="3223" x="4959350" y="3321050"/>
          <p14:tracePt t="3240" x="4876800" y="3352800"/>
          <p14:tracePt t="3261" x="4768850" y="3365500"/>
          <p14:tracePt t="3274" x="4660900" y="3371850"/>
          <p14:tracePt t="3291" x="4559300" y="3371850"/>
          <p14:tracePt t="3294" x="4502150" y="3371850"/>
          <p14:tracePt t="3306" x="4451350" y="3371850"/>
          <p14:tracePt t="3325" x="4337050" y="3384550"/>
          <p14:tracePt t="3340" x="4298950" y="3384550"/>
          <p14:tracePt t="3356" x="4178300" y="3384550"/>
          <p14:tracePt t="3373" x="4114800" y="3384550"/>
          <p14:tracePt t="3390" x="4044950" y="3384550"/>
          <p14:tracePt t="3406" x="3975100" y="3390900"/>
          <p14:tracePt t="3423" x="3898900" y="3378200"/>
          <p14:tracePt t="3440" x="3822700" y="3365500"/>
          <p14:tracePt t="3456" x="3759200" y="3346450"/>
          <p14:tracePt t="3474" x="3689350" y="3308350"/>
          <p14:tracePt t="3490" x="3613150" y="3263900"/>
          <p14:tracePt t="3495" x="3581400" y="3232150"/>
          <p14:tracePt t="3510" x="3543300" y="3206750"/>
          <p14:tracePt t="3523" x="3454400" y="3149600"/>
          <p14:tracePt t="3541" x="3384550" y="3098800"/>
          <p14:tracePt t="3545" x="3365500" y="3079750"/>
          <p14:tracePt t="3557" x="3340100" y="3041650"/>
          <p14:tracePt t="3575" x="3314700" y="3003550"/>
          <p14:tracePt t="3590" x="3295650" y="2940050"/>
          <p14:tracePt t="3606" x="3295650" y="2863850"/>
          <p14:tracePt t="3623" x="3314700" y="2781300"/>
          <p14:tracePt t="3640" x="3346450" y="2698750"/>
          <p14:tracePt t="3656" x="3371850" y="2616200"/>
          <p14:tracePt t="3673" x="3416300" y="2540000"/>
          <p14:tracePt t="3690" x="3479800" y="2457450"/>
          <p14:tracePt t="3706" x="3556000" y="2393950"/>
          <p14:tracePt t="3725" x="3683000" y="2305050"/>
          <p14:tracePt t="3740" x="3740150" y="2266950"/>
          <p14:tracePt t="3760" x="3917950" y="2209800"/>
          <p14:tracePt t="3773" x="4095750" y="2190750"/>
          <p14:tracePt t="3790" x="4292600" y="2178050"/>
          <p14:tracePt t="3808" x="4495800" y="2184400"/>
          <p14:tracePt t="3826" x="4616450" y="2178050"/>
          <p14:tracePt t="3840" x="4781550" y="2184400"/>
          <p14:tracePt t="3856" x="4908550" y="2197100"/>
          <p14:tracePt t="3873" x="5041900" y="2228850"/>
          <p14:tracePt t="3893" x="5168900" y="2273300"/>
          <p14:tracePt t="3906" x="5270500" y="2317750"/>
          <p14:tracePt t="3923" x="5334000" y="2368550"/>
          <p14:tracePt t="3940" x="5416550" y="2432050"/>
          <p14:tracePt t="3944" x="5448300" y="2451100"/>
          <p14:tracePt t="3950" x="5480050" y="2476500"/>
          <p14:tracePt t="3956" x="5492750" y="2495550"/>
          <p14:tracePt t="3974" x="5518150" y="2540000"/>
          <p14:tracePt t="3990" x="5543550" y="2597150"/>
          <p14:tracePt t="4007" x="5575300" y="2679700"/>
          <p14:tracePt t="4023" x="5581650" y="2774950"/>
          <p14:tracePt t="4041" x="5581650" y="2895600"/>
          <p14:tracePt t="4057" x="5568950" y="2990850"/>
          <p14:tracePt t="4075" x="5543550" y="3060700"/>
          <p14:tracePt t="4090" x="5524500" y="3111500"/>
          <p14:tracePt t="4107" x="5499100" y="3149600"/>
          <p14:tracePt t="4123" x="5461000" y="3175000"/>
          <p14:tracePt t="4127" x="5435600" y="3181350"/>
          <p14:tracePt t="4140" x="5416550" y="3194050"/>
          <p14:tracePt t="4156" x="5365750" y="3206750"/>
          <p14:tracePt t="4173" x="5346700" y="3213100"/>
          <p14:tracePt t="4190" x="5321300" y="3219450"/>
          <p14:tracePt t="4206" x="5295900" y="3225800"/>
          <p14:tracePt t="4223" x="5264150" y="3232150"/>
          <p14:tracePt t="4240" x="5219700" y="3232150"/>
          <p14:tracePt t="4244" x="5200650" y="3238500"/>
          <p14:tracePt t="4256" x="5181600" y="3244850"/>
          <p14:tracePt t="4275" x="5137150" y="3251200"/>
          <p14:tracePt t="4290" x="5067300" y="3257550"/>
          <p14:tracePt t="4307" x="4991100" y="3257550"/>
          <p14:tracePt t="4325" x="4876800" y="3270250"/>
          <p14:tracePt t="4341" x="4813300" y="3276600"/>
          <p14:tracePt t="4356" x="4756150" y="3289300"/>
          <p14:tracePt t="4373" x="4705350" y="3289300"/>
          <p14:tracePt t="4392" x="4622800" y="3289300"/>
          <p14:tracePt t="4406" x="4508500" y="3289300"/>
          <p14:tracePt t="4423" x="4375150" y="3289300"/>
          <p14:tracePt t="4440" x="4273550" y="3295650"/>
          <p14:tracePt t="4456" x="4171950" y="3289300"/>
          <p14:tracePt t="4473" x="4095750" y="3282950"/>
          <p14:tracePt t="4490" x="4051300" y="3289300"/>
          <p14:tracePt t="4511" x="3994150" y="3295650"/>
          <p14:tracePt t="4523" x="3968750" y="3295650"/>
          <p14:tracePt t="4540" x="3905250" y="3270250"/>
          <p14:tracePt t="4543" x="3873500" y="3263900"/>
          <p14:tracePt t="4556" x="3822700" y="3251200"/>
          <p14:tracePt t="4575" x="3803650" y="3238500"/>
          <p14:tracePt t="4590" x="3790950" y="3238500"/>
          <p14:tracePt t="4606" x="3784600" y="3238500"/>
          <p14:tracePt t="4813" x="3797300" y="3238500"/>
          <p14:tracePt t="4825" x="3822700" y="3238500"/>
          <p14:tracePt t="4832" x="3854450" y="3238500"/>
          <p14:tracePt t="4840" x="3898900" y="3238500"/>
          <p14:tracePt t="4857" x="3981450" y="3238500"/>
          <p14:tracePt t="4873" x="4076700" y="3238500"/>
          <p14:tracePt t="4893" x="4203700" y="3238500"/>
          <p14:tracePt t="4899" x="4273550" y="3238500"/>
          <p14:tracePt t="4904" x="4343400" y="3238500"/>
          <p14:tracePt t="4908" x="4413250" y="3238500"/>
          <p14:tracePt t="4925" x="4533900" y="3232150"/>
          <p14:tracePt t="4942" x="4610100" y="3213100"/>
          <p14:tracePt t="4951" x="4629150" y="3213100"/>
          <p14:tracePt t="5172" x="4629150" y="3219450"/>
          <p14:tracePt t="5182" x="4629150" y="3251200"/>
          <p14:tracePt t="5190" x="4629150" y="3289300"/>
          <p14:tracePt t="5206" x="4591050" y="3378200"/>
          <p14:tracePt t="5224" x="4572000" y="3441700"/>
          <p14:tracePt t="5240" x="4559300" y="3473450"/>
          <p14:tracePt t="5257" x="4546600" y="3479800"/>
          <p14:tracePt t="5273" x="4546600" y="3486150"/>
          <p14:tracePt t="5290" x="4502150" y="3486150"/>
          <p14:tracePt t="5310" x="4311650" y="3486150"/>
          <p14:tracePt t="5325" x="4165600" y="3486150"/>
          <p14:tracePt t="5340" x="4089400" y="3492500"/>
          <p14:tracePt t="5357" x="3860800" y="3498850"/>
          <p14:tracePt t="5374" x="3714750" y="3498850"/>
          <p14:tracePt t="5393" x="3587750" y="3505200"/>
          <p14:tracePt t="5407" x="3479800" y="3505200"/>
          <p14:tracePt t="5423" x="3403600" y="3505200"/>
          <p14:tracePt t="5440" x="3340100" y="3498850"/>
          <p14:tracePt t="5456" x="3244850" y="3492500"/>
          <p14:tracePt t="5473" x="3149600" y="3486150"/>
          <p14:tracePt t="5490" x="3060700" y="3479800"/>
          <p14:tracePt t="5506" x="2984500" y="3479800"/>
          <p14:tracePt t="5514" x="2952750" y="3479800"/>
          <p14:tracePt t="5523" x="2921000" y="3479800"/>
          <p14:tracePt t="5541" x="2870200" y="3473450"/>
          <p14:tracePt t="5556" x="2844800" y="3467100"/>
          <p14:tracePt t="5576" x="2838450" y="3460750"/>
          <p14:tracePt t="5720" x="2838450" y="3467100"/>
          <p14:tracePt t="5726" x="2825750" y="3479800"/>
          <p14:tracePt t="5732" x="2819400" y="3486150"/>
          <p14:tracePt t="5760" x="2819400" y="3536950"/>
          <p14:tracePt t="5777" x="2819400" y="3594100"/>
          <p14:tracePt t="5790" x="2813050" y="3657600"/>
          <p14:tracePt t="5807" x="2800350" y="3721100"/>
          <p14:tracePt t="5825" x="2800350" y="3759200"/>
          <p14:tracePt t="5840" x="2794000" y="3790950"/>
          <p14:tracePt t="5857" x="2794000" y="3816350"/>
          <p14:tracePt t="5873" x="2781300" y="3835400"/>
          <p14:tracePt t="5893" x="2774950" y="3848100"/>
          <p14:tracePt t="5897" x="2768600" y="3848100"/>
          <p14:tracePt t="5923" x="2768600" y="3854450"/>
          <p14:tracePt t="5989" x="2781300" y="3854450"/>
          <p14:tracePt t="5996" x="2794000" y="3854450"/>
          <p14:tracePt t="6007" x="2819400" y="3854450"/>
          <p14:tracePt t="6023" x="2882900" y="3867150"/>
          <p14:tracePt t="6040" x="3009900" y="3911600"/>
          <p14:tracePt t="6057" x="3143250" y="3924300"/>
          <p14:tracePt t="6075" x="3289300" y="3924300"/>
          <p14:tracePt t="6090" x="3403600" y="3911600"/>
          <p14:tracePt t="6106" x="3435350" y="3898900"/>
          <p14:tracePt t="6127" x="3441700" y="3898900"/>
          <p14:tracePt t="6349" x="3441700" y="3905250"/>
          <p14:tracePt t="6358" x="3441700" y="3917950"/>
          <p14:tracePt t="6373" x="3448050" y="3924300"/>
          <p14:tracePt t="6392" x="3460750" y="3930650"/>
          <p14:tracePt t="6437" x="3460750" y="3937000"/>
          <p14:tracePt t="6454" x="3460750" y="3943350"/>
          <p14:tracePt t="6461" x="3454400" y="3949700"/>
          <p14:tracePt t="6473" x="3448050" y="3949700"/>
          <p14:tracePt t="6490" x="3435350" y="3962400"/>
          <p14:tracePt t="6510" x="3390900" y="3962400"/>
          <p14:tracePt t="6527" x="3359150" y="3962400"/>
          <p14:tracePt t="6540" x="3346450" y="3956050"/>
          <p14:tracePt t="6557" x="3333750" y="3949700"/>
          <p14:tracePt t="6576" x="3314700" y="3924300"/>
          <p14:tracePt t="6590" x="3302000" y="3905250"/>
          <p14:tracePt t="6607" x="3282950" y="3873500"/>
          <p14:tracePt t="6623" x="3263900" y="3841750"/>
          <p14:tracePt t="6642" x="3244850" y="3816350"/>
          <p14:tracePt t="6656" x="3232150" y="3778250"/>
          <p14:tracePt t="6673" x="3232150" y="3752850"/>
          <p14:tracePt t="6690" x="3232150" y="3714750"/>
          <p14:tracePt t="6707" x="3232150" y="3689350"/>
          <p14:tracePt t="6712" x="3232150" y="3676650"/>
          <p14:tracePt t="6724" x="3238500" y="3670300"/>
          <p14:tracePt t="6740" x="3282950" y="3663950"/>
          <p14:tracePt t="6760" x="3397250" y="3663950"/>
          <p14:tracePt t="6773" x="3479800" y="3663950"/>
          <p14:tracePt t="6790" x="3568700" y="3663950"/>
          <p14:tracePt t="6809" x="3625850" y="3670300"/>
          <p14:tracePt t="6826" x="3657600" y="3683000"/>
          <p14:tracePt t="6831" x="3663950" y="3689350"/>
          <p14:tracePt t="6840" x="3670300" y="3708400"/>
          <p14:tracePt t="6857" x="3676650" y="3752850"/>
          <p14:tracePt t="6875" x="3676650" y="3810000"/>
          <p14:tracePt t="6891" x="3651250" y="3854450"/>
          <p14:tracePt t="6907" x="3613150" y="3892550"/>
          <p14:tracePt t="6923" x="3562350" y="3905250"/>
          <p14:tracePt t="6940" x="3498850" y="3905250"/>
          <p14:tracePt t="6946" x="3479800" y="3905250"/>
          <p14:tracePt t="6953" x="3467100" y="3905250"/>
          <p14:tracePt t="6957" x="3460750" y="3905250"/>
          <p14:tracePt t="6989" x="3460750" y="3898900"/>
          <p14:tracePt t="6996" x="3460750" y="3892550"/>
          <p14:tracePt t="7006" x="3473450" y="3886200"/>
          <p14:tracePt t="7023" x="3511550" y="3879850"/>
          <p14:tracePt t="7041" x="3575050" y="3873500"/>
          <p14:tracePt t="7056" x="3695700" y="3873500"/>
          <p14:tracePt t="7075" x="3841750" y="3873500"/>
          <p14:tracePt t="7090" x="4013200" y="3867150"/>
          <p14:tracePt t="7109" x="4197350" y="3867150"/>
          <p14:tracePt t="7124" x="4241800" y="3873500"/>
          <p14:tracePt t="7142" x="4260850" y="3873500"/>
          <p14:tracePt t="7189" x="4248150" y="3873500"/>
          <p14:tracePt t="7202" x="4248150" y="3879850"/>
          <p14:tracePt t="7207" x="4235450" y="3879850"/>
          <p14:tracePt t="7223" x="4229100" y="3886200"/>
          <p14:tracePt t="7240" x="4222750" y="3905250"/>
          <p14:tracePt t="7256" x="4222750" y="3924300"/>
          <p14:tracePt t="7275" x="4222750" y="3937000"/>
          <p14:tracePt t="7290" x="4222750" y="3943350"/>
          <p14:tracePt t="7307" x="4254500" y="3968750"/>
          <p14:tracePt t="7311" x="4298950" y="3981450"/>
          <p14:tracePt t="7325" x="4413250" y="4006850"/>
          <p14:tracePt t="7343" x="4572000" y="4013200"/>
          <p14:tracePt t="7357" x="4762500" y="4013200"/>
          <p14:tracePt t="7373" x="4921250" y="4013200"/>
          <p14:tracePt t="7393" x="5016500" y="4013200"/>
          <p14:tracePt t="7407" x="5048250" y="4013200"/>
          <p14:tracePt t="7494" x="5054600" y="4013200"/>
          <p14:tracePt t="7501" x="5067300" y="4013200"/>
          <p14:tracePt t="7516" x="5080000" y="4013200"/>
          <p14:tracePt t="7519" x="5111750" y="4013200"/>
          <p14:tracePt t="7540" x="5168900" y="4013200"/>
          <p14:tracePt t="7560" x="5276850" y="4013200"/>
          <p14:tracePt t="7575" x="5353050" y="4013200"/>
          <p14:tracePt t="7592" x="5378450" y="4013200"/>
          <p14:tracePt t="7642" x="5365750" y="4013200"/>
          <p14:tracePt t="7644" x="5346700" y="4013200"/>
          <p14:tracePt t="7657" x="5327650" y="4013200"/>
          <p14:tracePt t="7673" x="5308600" y="4013200"/>
          <p14:tracePt t="7690" x="5289550" y="4013200"/>
          <p14:tracePt t="7706" x="5257800" y="4013200"/>
          <p14:tracePt t="7708" x="5238750" y="4013200"/>
          <p14:tracePt t="7723" x="5219700" y="4013200"/>
          <p14:tracePt t="7740" x="5187950" y="4013200"/>
          <p14:tracePt t="7757" x="5143500" y="4013200"/>
          <p14:tracePt t="7773" x="5130800" y="4013200"/>
          <p14:tracePt t="7793" x="5105400" y="3987800"/>
          <p14:tracePt t="7807" x="5099050" y="3968750"/>
          <p14:tracePt t="7826" x="5092700" y="3962400"/>
          <p14:tracePt t="7837" x="5105400" y="3943350"/>
          <p14:tracePt t="7857" x="5118100" y="3924300"/>
          <p14:tracePt t="7873" x="5156200" y="3892550"/>
          <p14:tracePt t="7892" x="5200650" y="3867150"/>
          <p14:tracePt t="7907" x="5251450" y="3848100"/>
          <p14:tracePt t="7923" x="5302250" y="3841750"/>
          <p14:tracePt t="7940" x="5359400" y="3841750"/>
          <p14:tracePt t="7956" x="5410200" y="3841750"/>
          <p14:tracePt t="7973" x="5429250" y="3841750"/>
          <p14:tracePt t="7990" x="5441950" y="3873500"/>
          <p14:tracePt t="8011" x="5461000" y="3917950"/>
          <p14:tracePt t="8025" x="5473700" y="3949700"/>
          <p14:tracePt t="8042" x="5473700" y="3975100"/>
          <p14:tracePt t="8061" x="5467350" y="4006850"/>
          <p14:tracePt t="8075" x="5454650" y="4006850"/>
          <p14:tracePt t="8090" x="5422900" y="4013200"/>
          <p14:tracePt t="8107" x="5384800" y="4013200"/>
          <p14:tracePt t="8123" x="5359400" y="4013200"/>
          <p14:tracePt t="8125" x="5346700" y="4013200"/>
          <p14:tracePt t="8143" x="5327650" y="4013200"/>
          <p14:tracePt t="8157" x="5314950" y="4000500"/>
          <p14:tracePt t="8173" x="5308600" y="4000500"/>
          <p14:tracePt t="8190" x="5308600" y="3994150"/>
          <p14:tracePt t="8209" x="5308600" y="3981450"/>
          <p14:tracePt t="8213" x="5308600" y="3968750"/>
          <p14:tracePt t="8223" x="5321300" y="3962400"/>
          <p14:tracePt t="8240" x="5391150" y="3937000"/>
          <p14:tracePt t="8262" x="5537200" y="3937000"/>
          <p14:tracePt t="8273" x="5727700" y="3937000"/>
          <p14:tracePt t="8290" x="5937250" y="3937000"/>
          <p14:tracePt t="8292" x="6038850" y="3937000"/>
          <p14:tracePt t="8310" x="6248400" y="3937000"/>
          <p14:tracePt t="8325" x="6451600" y="3937000"/>
          <p14:tracePt t="8343" x="6635750" y="3937000"/>
          <p14:tracePt t="8356" x="6775450" y="3937000"/>
          <p14:tracePt t="8374" x="6870700" y="3937000"/>
          <p14:tracePt t="8390" x="6889750" y="3930650"/>
          <p14:tracePt t="8478" x="6896100" y="3930650"/>
          <p14:tracePt t="8485" x="6921500" y="3930650"/>
          <p14:tracePt t="8496" x="6959600" y="3930650"/>
          <p14:tracePt t="8506" x="6997700" y="3930650"/>
          <p14:tracePt t="8515" x="7029450" y="3930650"/>
          <p14:tracePt t="8519" x="7048500" y="3930650"/>
          <p14:tracePt t="8542" x="7105650" y="3930650"/>
          <p14:tracePt t="8557" x="7118350" y="3930650"/>
          <p14:tracePt t="8575" x="7124700" y="3930650"/>
          <p14:tracePt t="8629" x="7131050" y="3930650"/>
          <p14:tracePt t="8644" x="7118350" y="3943350"/>
          <p14:tracePt t="8653" x="7099300" y="3949700"/>
          <p14:tracePt t="8660" x="7080250" y="3956050"/>
          <p14:tracePt t="8674" x="7048500" y="3962400"/>
          <p14:tracePt t="8690" x="6985000" y="3981450"/>
          <p14:tracePt t="8706" x="6927850" y="3981450"/>
          <p14:tracePt t="8711" x="6908800" y="3981450"/>
          <p14:tracePt t="8723" x="6896100" y="3981450"/>
          <p14:tracePt t="8740" x="6877050" y="3981450"/>
          <p14:tracePt t="8743" x="6864350" y="3981450"/>
          <p14:tracePt t="8760" x="6813550" y="3956050"/>
          <p14:tracePt t="8774" x="6756400" y="3930650"/>
          <p14:tracePt t="8790" x="6705600" y="3911600"/>
          <p14:tracePt t="8807" x="6686550" y="3905250"/>
          <p14:tracePt t="8825" x="6673850" y="3892550"/>
          <p14:tracePt t="8843" x="6673850" y="3867150"/>
          <p14:tracePt t="8857" x="6673850" y="3835400"/>
          <p14:tracePt t="8873" x="6686550" y="3803650"/>
          <p14:tracePt t="8893" x="6711950" y="3784600"/>
          <p14:tracePt t="8907" x="6743700" y="3765550"/>
          <p14:tracePt t="8924" x="6781800" y="3752850"/>
          <p14:tracePt t="8940" x="6832600" y="3746500"/>
          <p14:tracePt t="8956" x="6915150" y="3746500"/>
          <p14:tracePt t="8973" x="6953250" y="3746500"/>
          <p14:tracePt t="8990" x="6978650" y="3746500"/>
          <p14:tracePt t="9011" x="6997700" y="3759200"/>
          <p14:tracePt t="9023" x="7023100" y="3790950"/>
          <p14:tracePt t="9040" x="7042150" y="3835400"/>
          <p14:tracePt t="9057" x="7054850" y="3867150"/>
          <p14:tracePt t="9075" x="7054850" y="3892550"/>
          <p14:tracePt t="9079" x="7054850" y="3898900"/>
          <p14:tracePt t="9090" x="7054850" y="3905250"/>
          <p14:tracePt t="9106" x="7042150" y="3930650"/>
          <p14:tracePt t="9123" x="7016750" y="3956050"/>
          <p14:tracePt t="9125" x="7004050" y="3962400"/>
          <p14:tracePt t="9142" x="6985000" y="3975100"/>
          <p14:tracePt t="9157" x="6972300" y="3981450"/>
          <p14:tracePt t="9278" x="6953250" y="3981450"/>
          <p14:tracePt t="9285" x="6915150" y="3981450"/>
          <p14:tracePt t="9292" x="6864350" y="3981450"/>
          <p14:tracePt t="9306" x="6813550" y="3981450"/>
          <p14:tracePt t="9325" x="6642100" y="3981450"/>
          <p14:tracePt t="9340" x="6584950" y="3981450"/>
          <p14:tracePt t="9356" x="6445250" y="3987800"/>
          <p14:tracePt t="9373" x="6362700" y="3968750"/>
          <p14:tracePt t="9390" x="6280150" y="3937000"/>
          <p14:tracePt t="9406" x="6235700" y="3924300"/>
          <p14:tracePt t="9440" x="6229350" y="3924300"/>
          <p14:tracePt t="9457" x="6223000" y="3917950"/>
          <p14:tracePt t="9474" x="6191250" y="3917950"/>
          <p14:tracePt t="9490" x="6121400" y="3917950"/>
          <p14:tracePt t="9507" x="6013450" y="3917950"/>
          <p14:tracePt t="9513" x="5949950" y="3917950"/>
          <p14:tracePt t="9525" x="5816600" y="3917950"/>
          <p14:tracePt t="9541" x="5740400" y="3917950"/>
          <p14:tracePt t="9557" x="5499100" y="3917950"/>
          <p14:tracePt t="9575" x="5308600" y="3905250"/>
          <p14:tracePt t="9590" x="5105400" y="3879850"/>
          <p14:tracePt t="9606" x="4902200" y="3879850"/>
          <p14:tracePt t="9623" x="4724400" y="3873500"/>
          <p14:tracePt t="9642" x="4559300" y="3860800"/>
          <p14:tracePt t="9657" x="4406900" y="3854450"/>
          <p14:tracePt t="9673" x="4248150" y="3848100"/>
          <p14:tracePt t="9690" x="4095750" y="3848100"/>
          <p14:tracePt t="9706" x="3943350" y="3848100"/>
          <p14:tracePt t="9711" x="3873500" y="3848100"/>
          <p14:tracePt t="9723" x="3803650" y="3848100"/>
          <p14:tracePt t="9740" x="3683000" y="3848100"/>
          <p14:tracePt t="9744" x="3644900" y="3848100"/>
          <p14:tracePt t="9757" x="3543300" y="3848100"/>
          <p14:tracePt t="9773" x="3454400" y="3841750"/>
          <p14:tracePt t="9791" x="3378200" y="3848100"/>
          <p14:tracePt t="9807" x="3289300" y="3848100"/>
          <p14:tracePt t="9825" x="3206750" y="3854450"/>
          <p14:tracePt t="9840" x="3111500" y="3854450"/>
          <p14:tracePt t="9858" x="3028950" y="3860800"/>
          <p14:tracePt t="9873" x="2971800" y="3873500"/>
          <p14:tracePt t="9892" x="2914650" y="3873500"/>
          <p14:tracePt t="9907" x="2870200" y="3873500"/>
          <p14:tracePt t="9923" x="2825750" y="3879850"/>
          <p14:tracePt t="9940" x="2774950" y="3879850"/>
          <p14:tracePt t="9946" x="2755900" y="3879850"/>
          <p14:tracePt t="9952" x="2743200" y="3879850"/>
          <p14:tracePt t="9957" x="2730500" y="3879850"/>
          <p14:tracePt t="9973" x="2717800" y="3879850"/>
          <p14:tracePt t="9990" x="2711450" y="3879850"/>
          <p14:tracePt t="10137" x="2711450" y="3873500"/>
          <p14:tracePt t="10189" x="2686050" y="3873500"/>
          <p14:tracePt t="10207" x="2622550" y="3873500"/>
          <p14:tracePt t="10223" x="2571750" y="3873500"/>
          <p14:tracePt t="10240" x="2533650" y="3873500"/>
          <p14:tracePt t="10256" x="2495550" y="3873500"/>
          <p14:tracePt t="10274" x="2451100" y="3873500"/>
          <p14:tracePt t="10276" x="2432050" y="3873500"/>
          <p14:tracePt t="10306" x="2425700" y="3867150"/>
          <p14:tracePt t="10325" x="2444750" y="3803650"/>
          <p14:tracePt t="10342" x="2546350" y="3759200"/>
          <p14:tracePt t="10357" x="2679700" y="3689350"/>
          <p14:tracePt t="10373" x="2857500" y="3625850"/>
          <p14:tracePt t="10391" x="3035300" y="3568700"/>
          <p14:tracePt t="10407" x="3175000" y="3505200"/>
          <p14:tracePt t="10423" x="3314700" y="3467100"/>
          <p14:tracePt t="10440" x="3409950" y="3409950"/>
          <p14:tracePt t="10456" x="3486150" y="3340100"/>
          <p14:tracePt t="10473" x="3530600" y="3238500"/>
          <p14:tracePt t="10490" x="3581400" y="3149600"/>
          <p14:tracePt t="10507" x="3625850" y="3117850"/>
          <p14:tracePt t="10518" x="3676650" y="3092450"/>
          <p14:tracePt t="10529" x="3714750" y="3086100"/>
          <p14:tracePt t="10540" x="3746500" y="3073400"/>
          <p14:tracePt t="10559" x="3829050" y="3041650"/>
          <p14:tracePt t="10575" x="3848100" y="3028950"/>
          <p14:tracePt t="10590" x="3854450" y="3028950"/>
          <p14:tracePt t="10607" x="3879850" y="3028950"/>
          <p14:tracePt t="10623" x="3937000" y="3028950"/>
          <p14:tracePt t="10641" x="4006850" y="3028950"/>
          <p14:tracePt t="10657" x="4051300" y="3028950"/>
          <p14:tracePt t="10673" x="4076700" y="3028950"/>
          <p14:tracePt t="10690" x="4108450" y="3028950"/>
          <p14:tracePt t="10706" x="4178300" y="3054350"/>
          <p14:tracePt t="10724" x="4254500" y="3079750"/>
          <p14:tracePt t="10744" x="4362450" y="3086100"/>
          <p14:tracePt t="10757" x="4387850" y="3086100"/>
          <p14:tracePt t="10806" x="4394200" y="3086100"/>
          <p14:tracePt t="10813" x="4394200" y="3105150"/>
          <p14:tracePt t="10825" x="4394200" y="3143250"/>
          <p14:tracePt t="10840" x="4362450" y="3206750"/>
          <p14:tracePt t="10857" x="4286250" y="3270250"/>
          <p14:tracePt t="10873" x="4197350" y="3333750"/>
          <p14:tracePt t="10893" x="4076700" y="3397250"/>
          <p14:tracePt t="10906" x="3962400" y="3441700"/>
          <p14:tracePt t="10923" x="3841750" y="3486150"/>
          <p14:tracePt t="10940" x="3714750" y="3530600"/>
          <p14:tracePt t="10942" x="3657600" y="3543300"/>
          <p14:tracePt t="10956" x="3536950" y="3562350"/>
          <p14:tracePt t="10973" x="3460750" y="3562350"/>
          <p14:tracePt t="10980" x="3409950" y="3556000"/>
          <p14:tracePt t="10990" x="3378200" y="3549650"/>
          <p14:tracePt t="11006" x="3308350" y="3530600"/>
          <p14:tracePt t="11024" x="3276600" y="3517900"/>
          <p14:tracePt t="11040" x="3244850" y="3517900"/>
          <p14:tracePt t="11057" x="3219450" y="3517900"/>
          <p14:tracePt t="11075" x="3194050" y="3517900"/>
          <p14:tracePt t="11090" x="3155950" y="3511550"/>
          <p14:tracePt t="11106" x="3079750" y="3498850"/>
          <p14:tracePt t="11123" x="2984500" y="3473450"/>
          <p14:tracePt t="11126" x="2940050" y="3479800"/>
          <p14:tracePt t="11142" x="2857500" y="3473450"/>
          <p14:tracePt t="11157" x="2813050" y="3473450"/>
          <p14:tracePt t="11174" x="2806700" y="3473450"/>
          <p14:tracePt t="11245" x="2806700" y="3492500"/>
          <p14:tracePt t="11253" x="2806700" y="3517900"/>
          <p14:tracePt t="11265" x="2806700" y="3549650"/>
          <p14:tracePt t="11273" x="2806700" y="3581400"/>
          <p14:tracePt t="11292" x="2806700" y="3651250"/>
          <p14:tracePt t="11308" x="2806700" y="3695700"/>
          <p14:tracePt t="11325" x="2806700" y="3740150"/>
          <p14:tracePt t="11340" x="2806700" y="3765550"/>
          <p14:tracePt t="11357" x="2806700" y="3848100"/>
          <p14:tracePt t="11373" x="2806700" y="3873500"/>
          <p14:tracePt t="11463" x="2813050" y="3873500"/>
          <p14:tracePt t="11527" x="2800350" y="3879850"/>
          <p14:tracePt t="11533" x="2787650" y="3892550"/>
          <p14:tracePt t="11543" x="2774950" y="3898900"/>
          <p14:tracePt t="11557" x="2755900" y="3930650"/>
          <p14:tracePt t="11578" x="2724150" y="3981450"/>
          <p14:tracePt t="11590" x="2698750" y="4044950"/>
          <p14:tracePt t="11610" x="2654300" y="4133850"/>
          <p14:tracePt t="11623" x="2603500" y="4191000"/>
          <p14:tracePt t="11642" x="2565400" y="4222750"/>
          <p14:tracePt t="11659" x="2527300" y="4248150"/>
          <p14:tracePt t="11673" x="2463800" y="4273550"/>
          <p14:tracePt t="11690" x="2362200" y="4298950"/>
          <p14:tracePt t="11706" x="2247900" y="4330700"/>
          <p14:tracePt t="11708" x="2184400" y="4349750"/>
          <p14:tracePt t="11723" x="2127250" y="4368800"/>
          <p14:tracePt t="11740" x="1993900" y="4406900"/>
          <p14:tracePt t="11757" x="1854200" y="4451350"/>
          <p14:tracePt t="11774" x="1803400" y="4457700"/>
          <p14:tracePt t="11790" x="1752600" y="4470400"/>
          <p14:tracePt t="11806" x="1714500" y="4483100"/>
          <p14:tracePt t="11826" x="1682750" y="4483100"/>
          <p14:tracePt t="11840" x="1663700" y="4483100"/>
          <p14:tracePt t="11857" x="1644650" y="4483100"/>
          <p14:tracePt t="11860" x="1625600" y="4483100"/>
          <p14:tracePt t="11873" x="1600200" y="4483100"/>
          <p14:tracePt t="11892" x="1549400" y="4483100"/>
          <p14:tracePt t="11907" x="1492250" y="4483100"/>
          <p14:tracePt t="11923" x="1447800" y="4483100"/>
          <p14:tracePt t="11926" x="1435100" y="4483100"/>
          <p14:tracePt t="11957" x="1428750" y="4483100"/>
          <p14:tracePt t="12253" x="1447800" y="4483100"/>
          <p14:tracePt t="12262" x="1485900" y="4483100"/>
          <p14:tracePt t="12273" x="1524000" y="4483100"/>
          <p14:tracePt t="12290" x="1606550" y="4483100"/>
          <p14:tracePt t="12307" x="1682750" y="4483100"/>
          <p14:tracePt t="12311" x="1720850" y="4483100"/>
          <p14:tracePt t="12325" x="1797050" y="4483100"/>
          <p14:tracePt t="12340" x="1879600" y="4483100"/>
          <p14:tracePt t="12357" x="1949450" y="4483100"/>
          <p14:tracePt t="12374" x="1987550" y="4483100"/>
          <p14:tracePt t="12391" x="1993900" y="4483100"/>
          <p14:tracePt t="12652" x="2012950" y="4483100"/>
          <p14:tracePt t="12660" x="2051050" y="4483100"/>
          <p14:tracePt t="12668" x="2089150" y="4483100"/>
          <p14:tracePt t="12676" x="2139950" y="4483100"/>
          <p14:tracePt t="12690" x="2190750" y="4483100"/>
          <p14:tracePt t="12706" x="2292350" y="4483100"/>
          <p14:tracePt t="12723" x="2406650" y="4483100"/>
          <p14:tracePt t="12725" x="2463800" y="4483100"/>
          <p14:tracePt t="12740" x="2552700" y="4483100"/>
          <p14:tracePt t="12760" x="2622550" y="4476750"/>
          <p14:tracePt t="12773" x="2698750" y="4476750"/>
          <p14:tracePt t="12790" x="2774950" y="4470400"/>
          <p14:tracePt t="12806" x="2838450" y="4464050"/>
          <p14:tracePt t="12825" x="2882900" y="4464050"/>
          <p14:tracePt t="12839" x="2889250" y="4464050"/>
          <p14:tracePt t="12894" x="2921000" y="4464050"/>
          <p14:tracePt t="12900" x="2946400" y="4464050"/>
          <p14:tracePt t="12923" x="3003550" y="4464050"/>
          <p14:tracePt t="12940" x="3054350" y="4464050"/>
          <p14:tracePt t="12956" x="3067050" y="4464050"/>
          <p14:tracePt t="12990" x="3067050" y="4457700"/>
          <p14:tracePt t="13023" x="3079750" y="4457700"/>
          <p14:tracePt t="13040" x="3105150" y="4457700"/>
          <p14:tracePt t="13057" x="3143250" y="4457700"/>
          <p14:tracePt t="13075" x="3181350" y="4457700"/>
          <p14:tracePt t="13090" x="3206750" y="4457700"/>
          <p14:tracePt t="13107" x="3213100" y="4457700"/>
          <p14:tracePt t="13123" x="3213100" y="4451350"/>
          <p14:tracePt t="13329" x="3219450" y="4451350"/>
          <p14:tracePt t="13333" x="3251200" y="4451350"/>
          <p14:tracePt t="13341" x="3289300" y="4451350"/>
          <p14:tracePt t="13357" x="3378200" y="4451350"/>
          <p14:tracePt t="13373" x="3473450" y="4451350"/>
          <p14:tracePt t="13392" x="3556000" y="4451350"/>
          <p14:tracePt t="13407" x="3625850" y="4451350"/>
          <p14:tracePt t="13423" x="3670300" y="4451350"/>
          <p14:tracePt t="13440" x="3683000" y="4451350"/>
          <p14:tracePt t="13613" x="3683000" y="4457700"/>
          <p14:tracePt t="13628" x="3676650" y="4457700"/>
          <p14:tracePt t="13648" x="3651250" y="4457700"/>
          <p14:tracePt t="13655" x="3638550" y="4457700"/>
          <p14:tracePt t="13660" x="3632200" y="4457700"/>
          <p14:tracePt t="14205" x="3619500" y="4457700"/>
          <p14:tracePt t="14212" x="3594100" y="4457700"/>
          <p14:tracePt t="14223" x="3562350" y="4457700"/>
          <p14:tracePt t="14240" x="3505200" y="4457700"/>
          <p14:tracePt t="14258" x="3460750" y="4457700"/>
          <p14:tracePt t="14265" x="3441700" y="4457700"/>
          <p14:tracePt t="14268" x="3435350" y="4457700"/>
          <p14:tracePt t="14290" x="3429000" y="4457700"/>
          <p14:tracePt t="14332" x="3416300" y="4457700"/>
          <p14:tracePt t="14343" x="3397250" y="4457700"/>
          <p14:tracePt t="14356" x="3333750" y="4457700"/>
          <p14:tracePt t="14374" x="3244850" y="4457700"/>
          <p14:tracePt t="14391" x="3136900" y="4457700"/>
          <p14:tracePt t="14407" x="3009900" y="4476750"/>
          <p14:tracePt t="14423" x="2876550" y="4476750"/>
          <p14:tracePt t="14440" x="2762250" y="4476750"/>
          <p14:tracePt t="14456" x="2679700" y="4483100"/>
          <p14:tracePt t="14473" x="2616200" y="4483100"/>
          <p14:tracePt t="14494" x="2540000" y="4489450"/>
          <p14:tracePt t="14507" x="2520950" y="4489450"/>
          <p14:tracePt t="14514" x="2508250" y="4489450"/>
          <p14:tracePt t="14519" x="2495550" y="4489450"/>
          <p14:tracePt t="14542" x="2444750" y="4489450"/>
          <p14:tracePt t="14557" x="2419350" y="4489450"/>
          <p14:tracePt t="14575" x="2381250" y="4489450"/>
          <p14:tracePt t="14590" x="2336800" y="4489450"/>
          <p14:tracePt t="14607" x="2273300" y="4489450"/>
          <p14:tracePt t="14623" x="2203450" y="4489450"/>
          <p14:tracePt t="14640" x="2133600" y="4489450"/>
          <p14:tracePt t="14657" x="2076450" y="4495800"/>
          <p14:tracePt t="14674" x="2025650" y="4495800"/>
          <p14:tracePt t="14690" x="1981200" y="4495800"/>
          <p14:tracePt t="14707" x="1943100" y="4502150"/>
          <p14:tracePt t="14708" x="1924050" y="4502150"/>
          <p14:tracePt t="14728" x="1898650" y="4502150"/>
          <p14:tracePt t="14743" x="1860550" y="4502150"/>
          <p14:tracePt t="14757" x="1835150" y="4502150"/>
          <p14:tracePt t="14776" x="1809750" y="4502150"/>
          <p14:tracePt t="14790" x="1803400" y="4502150"/>
          <p14:tracePt t="14837" x="1797050" y="4502150"/>
          <p14:tracePt t="15513" x="1797050" y="4508500"/>
          <p14:tracePt t="15518" x="1797050" y="4514850"/>
          <p14:tracePt t="15527" x="1778000" y="4527550"/>
          <p14:tracePt t="15541" x="1727200" y="4533900"/>
          <p14:tracePt t="15559" x="1524000" y="4559300"/>
          <p14:tracePt t="15575" x="1339850" y="4565650"/>
          <p14:tracePt t="15591" x="1181100" y="4578350"/>
          <p14:tracePt t="15607" x="1085850" y="4597400"/>
          <p14:tracePt t="15623" x="1003300" y="4597400"/>
          <p14:tracePt t="15642" x="939800" y="4597400"/>
          <p14:tracePt t="15657" x="895350" y="4597400"/>
          <p14:tracePt t="15660" x="882650" y="4610100"/>
          <p14:tracePt t="15673" x="869950" y="4610100"/>
          <p14:tracePt t="15690" x="831850" y="4616450"/>
          <p14:tracePt t="15707" x="806450" y="4622800"/>
          <p14:tracePt t="15724" x="774700" y="4622800"/>
          <p14:tracePt t="15729" x="762000" y="4622800"/>
          <p14:tracePt t="15740" x="755650" y="4622800"/>
          <p14:tracePt t="15757" x="736600" y="4622800"/>
          <p14:tracePt t="15773" x="717550" y="4622800"/>
          <p14:tracePt t="15790" x="704850" y="4622800"/>
          <p14:tracePt t="15996" x="736600" y="4622800"/>
          <p14:tracePt t="16006" x="774700" y="4622800"/>
          <p14:tracePt t="16013" x="825500" y="4622800"/>
          <p14:tracePt t="16023" x="882650" y="4622800"/>
          <p14:tracePt t="16040" x="1028700" y="4622800"/>
          <p14:tracePt t="16057" x="1168400" y="4622800"/>
          <p14:tracePt t="16075" x="1314450" y="4610100"/>
          <p14:tracePt t="16090" x="1435100" y="4603750"/>
          <p14:tracePt t="16106" x="1555750" y="4603750"/>
          <p14:tracePt t="16108" x="1600200" y="4603750"/>
          <p14:tracePt t="16126" x="1676400" y="4603750"/>
          <p14:tracePt t="16140" x="1701800" y="4591050"/>
          <p14:tracePt t="16405" x="1701800" y="4597400"/>
          <p14:tracePt t="16425" x="1689100" y="4641850"/>
          <p14:tracePt t="16440" x="1676400" y="4692650"/>
          <p14:tracePt t="16457" x="1657350" y="4756150"/>
          <p14:tracePt t="16473" x="1631950" y="4845050"/>
          <p14:tracePt t="16490" x="1593850" y="4953000"/>
          <p14:tracePt t="16511" x="1530350" y="5137150"/>
          <p14:tracePt t="16523" x="1524000" y="5200650"/>
          <p14:tracePt t="16540" x="1479550" y="5359400"/>
          <p14:tracePt t="16558" x="1454150" y="5448300"/>
          <p14:tracePt t="16576" x="1435100" y="5530850"/>
          <p14:tracePt t="16592" x="1422400" y="5607050"/>
          <p14:tracePt t="16607" x="1422400" y="5651500"/>
          <p14:tracePt t="16623" x="1409700" y="5689600"/>
          <p14:tracePt t="16643" x="1397000" y="5721350"/>
          <p14:tracePt t="16657" x="1390650" y="5753100"/>
          <p14:tracePt t="16673" x="1377950" y="5784850"/>
          <p14:tracePt t="16690" x="1371600" y="5791200"/>
          <p14:tracePt t="16780" x="1358900" y="5778500"/>
          <p14:tracePt t="16791" x="1327150" y="5772150"/>
          <p14:tracePt t="16808" x="1200150" y="5746750"/>
          <p14:tracePt t="16826" x="1060450" y="5746750"/>
          <p14:tracePt t="16835" x="984250" y="5746750"/>
          <p14:tracePt t="16838" x="920750" y="5746750"/>
          <p14:tracePt t="16858" x="793750" y="5746750"/>
          <p14:tracePt t="16874" x="717550" y="5746750"/>
          <p14:tracePt t="16893" x="698500" y="5746750"/>
          <p14:tracePt t="16923" x="692150" y="5746750"/>
          <p14:tracePt t="16957" x="679450" y="5702300"/>
          <p14:tracePt t="16973" x="679450" y="5613400"/>
          <p14:tracePt t="16990" x="654050" y="5473700"/>
          <p14:tracePt t="17007" x="622300" y="5295900"/>
          <p14:tracePt t="17014" x="615950" y="5207000"/>
          <p14:tracePt t="17024" x="590550" y="5124450"/>
          <p14:tracePt t="17040" x="577850" y="5035550"/>
          <p14:tracePt t="17057" x="577850" y="4991100"/>
          <p14:tracePt t="17075" x="603250" y="4940300"/>
          <p14:tracePt t="17093" x="660400" y="4857750"/>
          <p14:tracePt t="17107" x="736600" y="4800600"/>
          <p14:tracePt t="17123" x="800100" y="4781550"/>
          <p14:tracePt t="17125" x="825500" y="4775200"/>
          <p14:tracePt t="17140" x="838200" y="4768850"/>
          <p14:tracePt t="17157" x="850900" y="4768850"/>
          <p14:tracePt t="17213" x="850900" y="4781550"/>
          <p14:tracePt t="17221" x="850900" y="4794250"/>
          <p14:tracePt t="17230" x="850900" y="4800600"/>
          <p14:tracePt t="17240" x="850900" y="4806950"/>
          <p14:tracePt t="17259" x="850900" y="4813300"/>
          <p14:tracePt t="17273" x="850900" y="4819650"/>
          <p14:tracePt t="17308" x="857250" y="4819650"/>
          <p14:tracePt t="17500" x="857250" y="4806950"/>
          <p14:tracePt t="17513" x="857250" y="4762500"/>
          <p14:tracePt t="17518" x="857250" y="4705350"/>
          <p14:tracePt t="17525" x="882650" y="4648200"/>
          <p14:tracePt t="17541" x="920750" y="4527550"/>
          <p14:tracePt t="17557" x="965200" y="4368800"/>
          <p14:tracePt t="17575" x="965200" y="4159250"/>
          <p14:tracePt t="17590" x="971550" y="3911600"/>
          <p14:tracePt t="17607" x="971550" y="3638550"/>
          <p14:tracePt t="17623" x="1003300" y="3448050"/>
          <p14:tracePt t="17640" x="1060450" y="3409950"/>
          <p14:tracePt t="17657" x="1085850" y="3390900"/>
          <p14:tracePt t="17673" x="1111250" y="3333750"/>
          <p14:tracePt t="17676" x="1123950" y="3302000"/>
          <p14:tracePt t="17690" x="1149350" y="3276600"/>
          <p14:tracePt t="17706" x="1231900" y="3238500"/>
          <p14:tracePt t="17724" x="1314450" y="3187700"/>
          <p14:tracePt t="17740" x="1409700" y="3079750"/>
          <p14:tracePt t="17757" x="1504950" y="2997200"/>
          <p14:tracePt t="17775" x="1625600" y="2959100"/>
          <p14:tracePt t="17790" x="1746250" y="2927350"/>
          <p14:tracePt t="17807" x="1854200" y="2882900"/>
          <p14:tracePt t="17825" x="1968500" y="2819400"/>
          <p14:tracePt t="17840" x="2019300" y="2730500"/>
          <p14:tracePt t="17857" x="2025650" y="2635250"/>
          <p14:tracePt t="17873" x="1987550" y="2527300"/>
          <p14:tracePt t="17894" x="1911350" y="2406650"/>
          <p14:tracePt t="17907" x="1816100" y="2260600"/>
          <p14:tracePt t="17923" x="1720850" y="2114550"/>
          <p14:tracePt t="17940" x="1625600" y="1993900"/>
          <p14:tracePt t="17957" x="1606550" y="1943100"/>
          <p14:tracePt t="17973" x="1600200" y="1892300"/>
          <p14:tracePt t="17980" x="1600200" y="1873250"/>
          <p14:tracePt t="17991" x="1600200" y="1860550"/>
          <p14:tracePt t="18007" x="1600200" y="1841500"/>
          <p14:tracePt t="18020" x="1600200" y="1835150"/>
          <p14:tracePt t="18025" x="1600200" y="1828800"/>
          <p14:tracePt t="18030" x="1600200" y="1816100"/>
          <p14:tracePt t="18040" x="1600200" y="1809750"/>
          <p14:tracePt t="18044" x="1600200" y="1797050"/>
          <p14:tracePt t="18188" x="1600200" y="1790700"/>
          <p14:tracePt t="18202" x="1600200" y="1784350"/>
          <p14:tracePt t="18207" x="1606550" y="1765300"/>
          <p14:tracePt t="18224" x="1651000" y="1739900"/>
          <p14:tracePt t="18244" x="1670050" y="1727200"/>
          <p14:tracePt t="18660" x="1670050" y="1739900"/>
          <p14:tracePt t="18669" x="1670050" y="1771650"/>
          <p14:tracePt t="18676" x="1676400" y="1797050"/>
          <p14:tracePt t="18690" x="1676400" y="1835150"/>
          <p14:tracePt t="18707" x="1676400" y="1911350"/>
          <p14:tracePt t="18716" x="1689100" y="2044700"/>
          <p14:tracePt t="18728" x="1701800" y="2108200"/>
          <p14:tracePt t="18740" x="1752600" y="2286000"/>
          <p14:tracePt t="18761" x="1828800" y="2508250"/>
          <p14:tracePt t="18773" x="1917700" y="2819400"/>
          <p14:tracePt t="18790" x="1974850" y="3213100"/>
          <p14:tracePt t="18807" x="2019300" y="3575050"/>
          <p14:tracePt t="18827" x="2044700" y="3835400"/>
          <p14:tracePt t="18833" x="2051050" y="3905250"/>
          <p14:tracePt t="18840" x="2057400" y="3943350"/>
          <p14:tracePt t="18856" x="2051050" y="3949700"/>
          <p14:tracePt t="18893" x="2057400" y="3949700"/>
          <p14:tracePt t="19088" x="2057400" y="3962400"/>
          <p14:tracePt t="19092" x="2057400" y="3981450"/>
          <p14:tracePt t="19106" x="2057400" y="4000500"/>
          <p14:tracePt t="19124" x="2095500" y="4076700"/>
          <p14:tracePt t="19140" x="2127250" y="4108450"/>
          <p14:tracePt t="19157" x="2184400" y="4184650"/>
          <p14:tracePt t="19173" x="2209800" y="4210050"/>
          <p14:tracePt t="19190" x="2222500" y="4235450"/>
          <p14:tracePt t="19206" x="2235200" y="4267200"/>
          <p14:tracePt t="19223" x="2266950" y="4298950"/>
          <p14:tracePt t="19240" x="2317750" y="4330700"/>
          <p14:tracePt t="19257" x="2343150" y="4349750"/>
          <p14:tracePt t="19276" x="2355850" y="4356100"/>
          <p14:tracePt t="19290" x="2362200" y="4356100"/>
          <p14:tracePt t="19357" x="2355850" y="4356100"/>
          <p14:tracePt t="19373" x="2349500" y="4356100"/>
          <p14:tracePt t="19380" x="2343150" y="4356100"/>
          <p14:tracePt t="19396" x="2336800" y="4356100"/>
          <p14:tracePt t="19407" x="2330450" y="4356100"/>
          <p14:tracePt t="19457" x="2324100" y="4356100"/>
          <p14:tracePt t="19463" x="2317750" y="4356100"/>
          <p14:tracePt t="19473" x="2305050" y="4356100"/>
          <p14:tracePt t="19490" x="2260600" y="4343400"/>
          <p14:tracePt t="19510" x="2209800" y="4318000"/>
          <p14:tracePt t="19515" x="2178050" y="4298950"/>
          <p14:tracePt t="19523" x="2146300" y="4279900"/>
          <p14:tracePt t="19540" x="2051050" y="4203700"/>
          <p14:tracePt t="19558" x="1911350" y="4019550"/>
          <p14:tracePt t="19575" x="1835150" y="3879850"/>
          <p14:tracePt t="19592" x="1778000" y="3683000"/>
          <p14:tracePt t="19606" x="1714500" y="3441700"/>
          <p14:tracePt t="19624" x="1682750" y="3213100"/>
          <p14:tracePt t="19640" x="1663700" y="2997200"/>
          <p14:tracePt t="19656" x="1657350" y="2781300"/>
          <p14:tracePt t="19674" x="1682750" y="2527300"/>
          <p14:tracePt t="19690" x="1733550" y="2324100"/>
          <p14:tracePt t="19707" x="1809750" y="2152650"/>
          <p14:tracePt t="19712" x="1841500" y="2070100"/>
          <p14:tracePt t="19723" x="1879600" y="2012950"/>
          <p14:tracePt t="19744" x="1962150" y="1892300"/>
          <p14:tracePt t="19757" x="1981200" y="1866900"/>
          <p14:tracePt t="19773" x="1987550" y="1866900"/>
          <p14:tracePt t="21221" x="1987550" y="1911350"/>
          <p14:tracePt t="21228" x="2012950" y="2006600"/>
          <p14:tracePt t="21240" x="2038350" y="2120900"/>
          <p14:tracePt t="21257" x="2139950" y="2393950"/>
          <p14:tracePt t="21273" x="2381250" y="2755900"/>
          <p14:tracePt t="21291" x="2667000" y="3092450"/>
          <p14:tracePt t="21307" x="2959100" y="3340100"/>
          <p14:tracePt t="21325" x="3270250" y="3422650"/>
          <p14:tracePt t="21340" x="3352800" y="3403600"/>
          <p14:tracePt t="21359" x="3378200" y="3403600"/>
          <p14:tracePt t="21373" x="3384550" y="3403600"/>
          <p14:tracePt t="21420" x="3390900" y="3403600"/>
          <p14:tracePt t="21433" x="3409950" y="3403600"/>
          <p14:tracePt t="21440" x="3435350" y="3403600"/>
          <p14:tracePt t="21458" x="3498850" y="3409950"/>
          <p14:tracePt t="21463" x="3562350" y="3429000"/>
          <p14:tracePt t="21474" x="3638550" y="3467100"/>
          <p14:tracePt t="21490" x="3848100" y="3562350"/>
          <p14:tracePt t="21494" x="3981450" y="3613150"/>
          <p14:tracePt t="21507" x="4114800" y="3663950"/>
          <p14:tracePt t="21514" x="4248150" y="3702050"/>
          <p14:tracePt t="21525" x="4445000" y="3778250"/>
          <p14:tracePt t="21540" x="4521200" y="3803650"/>
          <p14:tracePt t="21557" x="4629150" y="3886200"/>
          <p14:tracePt t="21575" x="4679950" y="3949700"/>
          <p14:tracePt t="21594" x="4724400" y="4025900"/>
          <p14:tracePt t="21607" x="4768850" y="4089400"/>
          <p14:tracePt t="21623" x="4806950" y="4152900"/>
          <p14:tracePt t="21642" x="4838700" y="4210050"/>
          <p14:tracePt t="21645" x="4845050" y="4229100"/>
          <p14:tracePt t="21657" x="4851400" y="4241800"/>
          <p14:tracePt t="21674" x="4851400" y="4260850"/>
          <p14:tracePt t="21690" x="4851400" y="4279900"/>
          <p14:tracePt t="21707" x="4838700" y="4298950"/>
          <p14:tracePt t="21724" x="4838700" y="4305300"/>
          <p14:tracePt t="21740" x="4826000" y="4311650"/>
          <p14:tracePt t="21761" x="4794250" y="4305300"/>
          <p14:tracePt t="21773" x="4705350" y="4279900"/>
          <p14:tracePt t="21790" x="4603750" y="4248150"/>
          <p14:tracePt t="21807" x="4514850" y="4241800"/>
          <p14:tracePt t="21825" x="4425950" y="4241800"/>
          <p14:tracePt t="21840" x="4362450" y="4241800"/>
          <p14:tracePt t="21857" x="4305300" y="4222750"/>
          <p14:tracePt t="21873" x="4279900" y="4203700"/>
          <p14:tracePt t="21891" x="4254500" y="4184650"/>
          <p14:tracePt t="21907" x="4222750" y="4146550"/>
          <p14:tracePt t="21923" x="4191000" y="4102100"/>
          <p14:tracePt t="21926" x="4165600" y="4076700"/>
          <p14:tracePt t="21942" x="4121150" y="4038600"/>
          <p14:tracePt t="21956" x="4095750" y="4013200"/>
          <p14:tracePt t="21974" x="4070350" y="3975100"/>
          <p14:tracePt t="21994" x="4051300" y="3917950"/>
          <p14:tracePt t="22007" x="4032250" y="3848100"/>
          <p14:tracePt t="22023" x="4032250" y="3784600"/>
          <p14:tracePt t="22041" x="4032250" y="3727450"/>
          <p14:tracePt t="22057" x="4038600" y="3663950"/>
          <p14:tracePt t="22075" x="4083050" y="3600450"/>
          <p14:tracePt t="22090" x="4114800" y="3556000"/>
          <p14:tracePt t="22108" x="4197350" y="3511550"/>
          <p14:tracePt t="22123" x="4229100" y="3492500"/>
          <p14:tracePt t="22141" x="4330700" y="3441700"/>
          <p14:tracePt t="22157" x="4400550" y="3416300"/>
          <p14:tracePt t="22173" x="4470400" y="3397250"/>
          <p14:tracePt t="22190" x="4527550" y="3390900"/>
          <p14:tracePt t="22207" x="4591050" y="3390900"/>
          <p14:tracePt t="22223" x="4667250" y="3390900"/>
          <p14:tracePt t="22240" x="4749800" y="3390900"/>
          <p14:tracePt t="22257" x="4813300" y="3390900"/>
          <p14:tracePt t="22277" x="4864100" y="3390900"/>
          <p14:tracePt t="22290" x="4927600" y="3409950"/>
          <p14:tracePt t="22307" x="5003800" y="3467100"/>
          <p14:tracePt t="22310" x="5041900" y="3492500"/>
          <p14:tracePt t="22325" x="5118100" y="3562350"/>
          <p14:tracePt t="22342" x="5187950" y="3625850"/>
          <p14:tracePt t="22357" x="5226050" y="3683000"/>
          <p14:tracePt t="22373" x="5245100" y="3733800"/>
          <p14:tracePt t="22390" x="5245100" y="3790950"/>
          <p14:tracePt t="22407" x="5251450" y="3841750"/>
          <p14:tracePt t="22423" x="5264150" y="3892550"/>
          <p14:tracePt t="22440" x="5264150" y="3943350"/>
          <p14:tracePt t="22457" x="5264150" y="3987800"/>
          <p14:tracePt t="22474" x="5245100" y="4032250"/>
          <p14:tracePt t="22490" x="5219700" y="4076700"/>
          <p14:tracePt t="22510" x="5194300" y="4114800"/>
          <p14:tracePt t="22523" x="5168900" y="4146550"/>
          <p14:tracePt t="22540" x="5156200" y="4165600"/>
          <p14:tracePt t="22558" x="5137150" y="4165600"/>
          <p14:tracePt t="22575" x="5092700" y="4165600"/>
          <p14:tracePt t="22590" x="5048250" y="4165600"/>
          <p14:tracePt t="22607" x="5003800" y="4165600"/>
          <p14:tracePt t="22623" x="4959350" y="4165600"/>
          <p14:tracePt t="22640" x="4921250" y="4165600"/>
          <p14:tracePt t="22657" x="4895850" y="4165600"/>
          <p14:tracePt t="22890" x="4883150" y="4165600"/>
          <p14:tracePt t="22895" x="4857750" y="4165600"/>
          <p14:tracePt t="22908" x="4768850" y="4146550"/>
          <p14:tracePt t="22923" x="4699000" y="4121150"/>
          <p14:tracePt t="22940" x="4521200" y="4057650"/>
          <p14:tracePt t="22957" x="4076700" y="3848100"/>
          <p14:tracePt t="22973" x="3816350" y="3670300"/>
          <p14:tracePt t="22990" x="3619500" y="3467100"/>
          <p14:tracePt t="23007" x="3473450" y="3295650"/>
          <p14:tracePt t="23014" x="3460750" y="3276600"/>
          <p14:tracePt t="23025" x="3460750" y="3257550"/>
          <p14:tracePt t="23042" x="3479800" y="3225800"/>
          <p14:tracePt t="23057" x="3549650" y="3181350"/>
          <p14:tracePt t="23076" x="3619500" y="3155950"/>
          <p14:tracePt t="23082" x="3663950" y="3149600"/>
          <p14:tracePt t="23090" x="3695700" y="3149600"/>
          <p14:tracePt t="23107" x="3752850" y="3149600"/>
          <p14:tracePt t="23123" x="3810000" y="3149600"/>
          <p14:tracePt t="23126" x="3829050" y="3149600"/>
          <p14:tracePt t="23140" x="3841750" y="3149600"/>
          <p14:tracePt t="23206" x="3854450" y="3149600"/>
          <p14:tracePt t="23212" x="3873500" y="3168650"/>
          <p14:tracePt t="23223" x="3886200" y="3168650"/>
          <p14:tracePt t="23240" x="3917950" y="3181350"/>
          <p14:tracePt t="23285" x="3917950" y="3187700"/>
          <p14:tracePt t="23292" x="3917950" y="3194050"/>
          <p14:tracePt t="23310" x="3917950" y="3219450"/>
          <p14:tracePt t="23325" x="3924300" y="3244850"/>
          <p14:tracePt t="23340" x="3937000" y="3282950"/>
          <p14:tracePt t="23356" x="3949700" y="3359150"/>
          <p14:tracePt t="23374" x="3994150" y="3492500"/>
          <p14:tracePt t="23391" x="4044950" y="3657600"/>
          <p14:tracePt t="23407" x="4095750" y="3822700"/>
          <p14:tracePt t="23424" x="4127500" y="3911600"/>
          <p14:tracePt t="23440" x="4133850" y="3956050"/>
          <p14:tracePt t="23457" x="4108450" y="3987800"/>
          <p14:tracePt t="23473" x="4038600" y="4038600"/>
          <p14:tracePt t="23490" x="3943350" y="4070350"/>
          <p14:tracePt t="23507" x="3841750" y="4095750"/>
          <p14:tracePt t="23512" x="3784600" y="4095750"/>
          <p14:tracePt t="23523" x="3721100" y="4095750"/>
          <p14:tracePt t="23541" x="3556000" y="4095750"/>
          <p14:tracePt t="23557" x="3473450" y="4102100"/>
          <p14:tracePt t="23576" x="3403600" y="4108450"/>
          <p14:tracePt t="23590" x="3359150" y="4108450"/>
          <p14:tracePt t="23608" x="3327400" y="4102100"/>
          <p14:tracePt t="23623" x="3321050" y="4102100"/>
          <p14:tracePt t="23641" x="3321050" y="4095750"/>
          <p14:tracePt t="23657" x="3314700" y="4095750"/>
          <p14:tracePt t="23725" x="3333750" y="4095750"/>
          <p14:tracePt t="23733" x="3346450" y="4102100"/>
          <p14:tracePt t="23743" x="3371850" y="4108450"/>
          <p14:tracePt t="23757" x="3422650" y="4127500"/>
          <p14:tracePt t="23776" x="3486150" y="4146550"/>
          <p14:tracePt t="23790" x="3556000" y="4171950"/>
          <p14:tracePt t="23807" x="3625850" y="4203700"/>
          <p14:tracePt t="23825" x="3721100" y="4235450"/>
          <p14:tracePt t="23840" x="3803650" y="4267200"/>
          <p14:tracePt t="23856" x="3867150" y="4292600"/>
          <p14:tracePt t="23873" x="3917950" y="4305300"/>
          <p14:tracePt t="23890" x="3956050" y="4311650"/>
          <p14:tracePt t="23909" x="3962400" y="4286250"/>
          <p14:tracePt t="23924" x="3962400" y="4254500"/>
          <p14:tracePt t="23940" x="3949700" y="4184650"/>
          <p14:tracePt t="23957" x="3937000" y="4165600"/>
          <p14:tracePt t="23973" x="3930650" y="4152900"/>
          <p14:tracePt t="23990" x="3930650" y="4146550"/>
          <p14:tracePt t="24010" x="3930650" y="4133850"/>
          <p14:tracePt t="24018" x="3930650" y="4127500"/>
          <p14:tracePt t="24029" x="3937000" y="4121150"/>
          <p14:tracePt t="24040" x="3943350" y="4121150"/>
          <p14:tracePt t="24057" x="3968750" y="4121150"/>
          <p14:tracePt t="24076" x="4000500" y="4121150"/>
          <p14:tracePt t="24090" x="4051300" y="4108450"/>
          <p14:tracePt t="24107" x="4102100" y="4089400"/>
          <p14:tracePt t="24123" x="4159250" y="4070350"/>
          <p14:tracePt t="24126" x="4171950" y="4064000"/>
          <p14:tracePt t="24144" x="4184650" y="4064000"/>
          <p14:tracePt t="24891" x="4184650" y="4095750"/>
          <p14:tracePt t="24896" x="4178300" y="4133850"/>
          <p14:tracePt t="24908" x="4159250" y="4178300"/>
          <p14:tracePt t="24924" x="4159250" y="4254500"/>
          <p14:tracePt t="24941" x="4159250" y="4387850"/>
          <p14:tracePt t="24957" x="4159250" y="4457700"/>
          <p14:tracePt t="24974" x="4159250" y="4495800"/>
          <p14:tracePt t="24994" x="4159250" y="4514850"/>
          <p14:tracePt t="25007" x="4159250" y="4527550"/>
          <p14:tracePt t="25093" x="4159250" y="4533900"/>
          <p14:tracePt t="25104" x="4159250" y="4546600"/>
          <p14:tracePt t="25118" x="4159250" y="4559300"/>
          <p14:tracePt t="25126" x="4159250" y="4572000"/>
          <p14:tracePt t="25142" x="4159250" y="4597400"/>
          <p14:tracePt t="25157" x="4165600" y="4616450"/>
          <p14:tracePt t="25173" x="4171950" y="4635500"/>
          <p14:tracePt t="25190" x="4178300" y="4660900"/>
          <p14:tracePt t="25206" x="4178300" y="4692650"/>
          <p14:tracePt t="25223" x="4171950" y="4711700"/>
          <p14:tracePt t="25240" x="4165600" y="4730750"/>
          <p14:tracePt t="25257" x="4159250" y="4737100"/>
          <p14:tracePt t="25290" x="4152900" y="4737100"/>
          <p14:tracePt t="25307" x="4140200" y="4737100"/>
          <p14:tracePt t="25311" x="4133850" y="4737100"/>
          <p14:tracePt t="25325" x="4114800" y="4737100"/>
          <p14:tracePt t="25340" x="4083050" y="4718050"/>
          <p14:tracePt t="25357" x="4044950" y="4699000"/>
          <p14:tracePt t="25373" x="4013200" y="4673600"/>
          <p14:tracePt t="25393" x="3987800" y="4654550"/>
          <p14:tracePt t="25400" x="3981450" y="4648200"/>
          <p14:tracePt t="25407" x="3975100" y="4641850"/>
          <p14:tracePt t="25424" x="3975100" y="4635500"/>
          <p14:tracePt t="25440" x="3975100" y="4622800"/>
          <p14:tracePt t="25457" x="3975100" y="4610100"/>
          <p14:tracePt t="25474" x="3975100" y="4591050"/>
          <p14:tracePt t="25490" x="3975100" y="4578350"/>
          <p14:tracePt t="25512" x="3987800" y="4559300"/>
          <p14:tracePt t="25517" x="3987800" y="4546600"/>
          <p14:tracePt t="25540" x="4000500" y="4533900"/>
          <p14:tracePt t="25557" x="4025900" y="4514850"/>
          <p14:tracePt t="25575" x="4044950" y="4502150"/>
          <p14:tracePt t="25590" x="4076700" y="4495800"/>
          <p14:tracePt t="25607" x="4095750" y="4489450"/>
          <p14:tracePt t="25625" x="4108450" y="4483100"/>
          <p14:tracePt t="25641" x="4121150" y="4483100"/>
          <p14:tracePt t="25657" x="4133850" y="4476750"/>
          <p14:tracePt t="25674" x="4159250" y="4470400"/>
          <p14:tracePt t="25690" x="4184650" y="4464050"/>
          <p14:tracePt t="25693" x="4191000" y="4457700"/>
          <p14:tracePt t="25707" x="4210050" y="4451350"/>
          <p14:tracePt t="25723" x="4241800" y="4451350"/>
          <p14:tracePt t="25744" x="4279900" y="4451350"/>
          <p14:tracePt t="25757" x="4305300" y="4451350"/>
          <p14:tracePt t="25773" x="4330700" y="4451350"/>
          <p14:tracePt t="25790" x="4356100" y="4451350"/>
          <p14:tracePt t="25807" x="4381500" y="4451350"/>
          <p14:tracePt t="25825" x="4406900" y="4451350"/>
          <p14:tracePt t="25840" x="4425950" y="4451350"/>
          <p14:tracePt t="25857" x="4445000" y="4451350"/>
          <p14:tracePt t="25873" x="4457700" y="4451350"/>
          <p14:tracePt t="25893" x="4464050" y="4451350"/>
          <p14:tracePt t="25908" x="4483100" y="4451350"/>
          <p14:tracePt t="25923" x="4495800" y="4451350"/>
          <p14:tracePt t="25940" x="4540250" y="4451350"/>
          <p14:tracePt t="25957" x="4572000" y="4451350"/>
          <p14:tracePt t="25974" x="4591050" y="4451350"/>
          <p14:tracePt t="25980" x="4597400" y="4451350"/>
          <p14:tracePt t="25990" x="4603750" y="4451350"/>
          <p14:tracePt t="26007" x="4610100" y="4451350"/>
          <p14:tracePt t="26069" x="4622800" y="4451350"/>
          <p14:tracePt t="26078" x="4629150" y="4451350"/>
          <p14:tracePt t="26090" x="4635500" y="4451350"/>
          <p14:tracePt t="26107" x="4648200" y="4451350"/>
          <p14:tracePt t="26123" x="4654550" y="4457700"/>
          <p14:tracePt t="26157" x="4660900" y="4457700"/>
          <p14:tracePt t="26173" x="4673600" y="4464050"/>
          <p14:tracePt t="26190" x="4692650" y="4470400"/>
          <p14:tracePt t="26207" x="4705350" y="4470400"/>
          <p14:tracePt t="26213" x="4711700" y="4470400"/>
          <p14:tracePt t="26223" x="4718050" y="4476750"/>
          <p14:tracePt t="26240" x="4724400" y="4483100"/>
          <p14:tracePt t="26261" x="4730750" y="4489450"/>
          <p14:tracePt t="26273" x="4743450" y="4502150"/>
          <p14:tracePt t="26290" x="4768850" y="4521200"/>
          <p14:tracePt t="26308" x="4794250" y="4540250"/>
          <p14:tracePt t="26326" x="4813300" y="4546600"/>
          <p14:tracePt t="26340" x="4819650" y="4552950"/>
          <p14:tracePt t="26357" x="4826000" y="4565650"/>
          <p14:tracePt t="26373" x="4838700" y="4584700"/>
          <p14:tracePt t="26390" x="4851400" y="4603750"/>
          <p14:tracePt t="26407" x="4857750" y="4622800"/>
          <p14:tracePt t="26423" x="4857750" y="4641850"/>
          <p14:tracePt t="26440" x="4864100" y="4660900"/>
          <p14:tracePt t="26457" x="4864100" y="4686300"/>
          <p14:tracePt t="26474" x="4864100" y="4711700"/>
          <p14:tracePt t="26495" x="4864100" y="4743450"/>
          <p14:tracePt t="26510" x="4864100" y="4762500"/>
          <p14:tracePt t="26524" x="4864100" y="4775200"/>
          <p14:tracePt t="26541" x="4851400" y="4819650"/>
          <p14:tracePt t="26557" x="4838700" y="4864100"/>
          <p14:tracePt t="26575" x="4819650" y="4883150"/>
          <p14:tracePt t="26590" x="4806950" y="4895850"/>
          <p14:tracePt t="26607" x="4800600" y="4908550"/>
          <p14:tracePt t="26623" x="4781550" y="4921250"/>
          <p14:tracePt t="26642" x="4762500" y="4933950"/>
          <p14:tracePt t="26657" x="4737100" y="4953000"/>
          <p14:tracePt t="26674" x="4699000" y="4978400"/>
          <p14:tracePt t="26690" x="4660900" y="4997450"/>
          <p14:tracePt t="26707" x="4629150" y="5022850"/>
          <p14:tracePt t="26710" x="4610100" y="5029200"/>
          <p14:tracePt t="26724" x="4591050" y="5035550"/>
          <p14:tracePt t="26740" x="4533900" y="5054600"/>
          <p14:tracePt t="26757" x="4495800" y="5067300"/>
          <p14:tracePt t="26768" x="4483100" y="5067300"/>
          <p14:tracePt t="26778" x="4464050" y="5073650"/>
          <p14:tracePt t="26790" x="4438650" y="5080000"/>
          <p14:tracePt t="26807" x="4406900" y="5099050"/>
          <p14:tracePt t="26825" x="4381500" y="5099050"/>
          <p14:tracePt t="26840" x="4362450" y="5099050"/>
          <p14:tracePt t="26857" x="4337050" y="5099050"/>
          <p14:tracePt t="26873" x="4318000" y="5099050"/>
          <p14:tracePt t="26893" x="4298950" y="5099050"/>
          <p14:tracePt t="26907" x="4286250" y="5099050"/>
          <p14:tracePt t="26924" x="4273550" y="5099050"/>
          <p14:tracePt t="26940" x="4248150" y="5099050"/>
          <p14:tracePt t="26957" x="4197350" y="5073650"/>
          <p14:tracePt t="26973" x="4146550" y="5048250"/>
          <p14:tracePt t="26991" x="4095750" y="5016500"/>
          <p14:tracePt t="27007" x="4051300" y="4984750"/>
          <p14:tracePt t="27023" x="4013200" y="4946650"/>
          <p14:tracePt t="27040" x="3994150" y="4914900"/>
          <p14:tracePt t="27057" x="3981450" y="4876800"/>
          <p14:tracePt t="27075" x="3968750" y="4832350"/>
          <p14:tracePt t="27090" x="3962400" y="4775200"/>
          <p14:tracePt t="27107" x="3956050" y="4718050"/>
          <p14:tracePt t="27108" x="3956050" y="4686300"/>
          <p14:tracePt t="27123" x="3956050" y="4660900"/>
          <p14:tracePt t="27142" x="3956050" y="4597400"/>
          <p14:tracePt t="27157" x="3962400" y="4565650"/>
          <p14:tracePt t="27174" x="3981450" y="4546600"/>
          <p14:tracePt t="27190" x="4000500" y="4533900"/>
          <p14:tracePt t="27207" x="4019550" y="4527550"/>
          <p14:tracePt t="27224" x="4044950" y="4527550"/>
          <p14:tracePt t="27240" x="4064000" y="4527550"/>
          <p14:tracePt t="27261" x="4070350" y="4527550"/>
          <p14:tracePt t="27273" x="4076700" y="4527550"/>
          <p14:tracePt t="27290" x="4076700" y="4533900"/>
          <p14:tracePt t="27326" x="4076700" y="4540250"/>
          <p14:tracePt t="27349" x="4076700" y="4546600"/>
          <p14:tracePt t="27518" x="4070350" y="4540250"/>
          <p14:tracePt t="27528" x="4064000" y="4540250"/>
          <p14:tracePt t="27532" x="4057650" y="4533900"/>
          <p14:tracePt t="27543" x="4051300" y="4533900"/>
          <p14:tracePt t="27557" x="4019550" y="4521200"/>
          <p14:tracePt t="27575" x="4000500" y="4514850"/>
          <p14:tracePt t="27592" x="3994150" y="4508500"/>
          <p14:tracePt t="27628" x="3994150" y="4502150"/>
          <p14:tracePt t="27644" x="3994150" y="4495800"/>
          <p14:tracePt t="27657" x="3994150" y="4483100"/>
          <p14:tracePt t="27673" x="3994150" y="4470400"/>
          <p14:tracePt t="27690" x="4013200" y="4464050"/>
          <p14:tracePt t="27707" x="4038600" y="4457700"/>
          <p14:tracePt t="27713" x="4057650" y="4457700"/>
          <p14:tracePt t="27723" x="4076700" y="4457700"/>
          <p14:tracePt t="27740" x="4152900" y="4445000"/>
          <p14:tracePt t="27757" x="4222750" y="4445000"/>
          <p14:tracePt t="27773" x="4318000" y="4445000"/>
          <p14:tracePt t="27790" x="4413250" y="4432300"/>
          <p14:tracePt t="27807" x="4489450" y="4419600"/>
          <p14:tracePt t="27826" x="4527550" y="4406900"/>
          <p14:tracePt t="27835" x="4527550" y="4400550"/>
          <p14:tracePt t="28254" x="4527550" y="4406900"/>
          <p14:tracePt t="28268" x="4527550" y="4413250"/>
          <p14:tracePt t="28276" x="4527550" y="4419600"/>
          <p14:tracePt t="28317" x="4521200" y="4419600"/>
          <p14:tracePt t="28332" x="4521200" y="4425950"/>
          <p14:tracePt t="28342" x="4514850" y="4432300"/>
          <p14:tracePt t="28356" x="4508500" y="4438650"/>
          <p14:tracePt t="28373" x="4502150" y="4438650"/>
          <p14:tracePt t="28408" x="4502150" y="4445000"/>
          <p14:tracePt t="28653" x="4502150" y="4451350"/>
          <p14:tracePt t="28687" x="4502150" y="4457700"/>
          <p14:tracePt t="28692" x="4502150" y="4464050"/>
          <p14:tracePt t="28706" x="4502150" y="4470400"/>
          <p14:tracePt t="28725" x="4495800" y="4483100"/>
          <p14:tracePt t="28761" x="4495800" y="4432300"/>
          <p14:tracePt t="28773" x="4489450" y="4419600"/>
          <p14:tracePt t="29301" x="4489450" y="4425950"/>
          <p14:tracePt t="29309" x="4489450" y="4432300"/>
          <p14:tracePt t="29340" x="4470400" y="4483100"/>
          <p14:tracePt t="29357" x="4457700" y="4495800"/>
          <p14:tracePt t="29374" x="4432300" y="4508500"/>
          <p14:tracePt t="29392" x="4406900" y="4514850"/>
          <p14:tracePt t="29408" x="4387850" y="4521200"/>
          <p14:tracePt t="29423" x="4375150" y="4527550"/>
          <p14:tracePt t="29440" x="4362450" y="4533900"/>
          <p14:tracePt t="29444" x="4356100" y="4533900"/>
          <p14:tracePt t="29459" x="4337050" y="4533900"/>
          <p14:tracePt t="29473" x="4298950" y="4546600"/>
          <p14:tracePt t="29490" x="4248150" y="4565650"/>
          <p14:tracePt t="29507" x="4210050" y="4578350"/>
          <p14:tracePt t="29512" x="4191000" y="4584700"/>
          <p14:tracePt t="29524" x="4165600" y="4591050"/>
          <p14:tracePt t="29541" x="4140200" y="4597400"/>
          <p14:tracePt t="29557" x="4127500" y="4603750"/>
          <p14:tracePt t="29575" x="4121150" y="4603750"/>
          <p14:tracePt t="29854" x="4121150" y="4597400"/>
          <p14:tracePt t="29861" x="4114800" y="4591050"/>
          <p14:tracePt t="29873" x="4114800" y="4584700"/>
          <p14:tracePt t="29893" x="4108450" y="4578350"/>
          <p14:tracePt t="29907" x="4108450" y="4572000"/>
          <p14:tracePt t="29940" x="4095750" y="4552950"/>
          <p14:tracePt t="29957" x="4089400" y="4552950"/>
          <p14:tracePt t="30020" x="4095750" y="4552950"/>
          <p14:tracePt t="30028" x="4114800" y="4552950"/>
          <p14:tracePt t="30036" x="4146550" y="4552950"/>
          <p14:tracePt t="30045" x="4184650" y="4552950"/>
          <p14:tracePt t="30057" x="4235450" y="4552950"/>
          <p14:tracePt t="30075" x="4349750" y="4552950"/>
          <p14:tracePt t="30090" x="4483100" y="4546600"/>
          <p14:tracePt t="30107" x="4584700" y="4533900"/>
          <p14:tracePt t="30109" x="4616450" y="4527550"/>
          <p14:tracePt t="30124" x="4629150" y="4514850"/>
          <p14:tracePt t="30201" x="4616450" y="4514850"/>
          <p14:tracePt t="30206" x="4584700" y="4514850"/>
          <p14:tracePt t="30223" x="4514850" y="4514850"/>
          <p14:tracePt t="30244" x="4413250" y="4546600"/>
          <p14:tracePt t="30257" x="4298950" y="4584700"/>
          <p14:tracePt t="30273" x="4222750" y="4616450"/>
          <p14:tracePt t="30294" x="4178300" y="4629150"/>
          <p14:tracePt t="30307" x="4165600" y="4635500"/>
          <p14:tracePt t="30325" x="4171950" y="4635500"/>
          <p14:tracePt t="30340" x="4235450" y="4635500"/>
          <p14:tracePt t="30357" x="4349750" y="4635500"/>
          <p14:tracePt t="30374" x="4495800" y="4616450"/>
          <p14:tracePt t="30390" x="4648200" y="4591050"/>
          <p14:tracePt t="30407" x="4762500" y="4565650"/>
          <p14:tracePt t="30423" x="4864100" y="4552950"/>
          <p14:tracePt t="30440" x="4902200" y="4552950"/>
          <p14:tracePt t="30480" x="4870450" y="4552950"/>
          <p14:tracePt t="30490" x="4832350" y="4552950"/>
          <p14:tracePt t="30507" x="4705350" y="4597400"/>
          <p14:tracePt t="30526" x="4445000" y="4679950"/>
          <p14:tracePt t="30540" x="4298950" y="4724400"/>
          <p14:tracePt t="30557" x="4222750" y="4756150"/>
          <p14:tracePt t="30575" x="4197350" y="4768850"/>
          <p14:tracePt t="30590" x="4197350" y="4775200"/>
          <p14:tracePt t="30607" x="4248150" y="4781550"/>
          <p14:tracePt t="30623" x="4356100" y="4781550"/>
          <p14:tracePt t="30642" x="4489450" y="4781550"/>
          <p14:tracePt t="30657" x="4629150" y="4781550"/>
          <p14:tracePt t="30673" x="4705350" y="4762500"/>
          <p14:tracePt t="30690" x="4724400" y="4762500"/>
          <p14:tracePt t="30707" x="4692650" y="4756150"/>
          <p14:tracePt t="30711" x="4648200" y="4756150"/>
          <p14:tracePt t="30724" x="4584700" y="4756150"/>
          <p14:tracePt t="30740" x="4324350" y="4806950"/>
          <p14:tracePt t="30757" x="4165600" y="4845050"/>
          <p14:tracePt t="30773" x="4070350" y="4876800"/>
          <p14:tracePt t="30790" x="4025900" y="4895850"/>
          <p14:tracePt t="30807" x="4019550" y="4914900"/>
          <p14:tracePt t="30826" x="4076700" y="4933950"/>
          <p14:tracePt t="30840" x="4210050" y="4965700"/>
          <p14:tracePt t="30857" x="4375150" y="4984750"/>
          <p14:tracePt t="30873" x="4502150" y="4984750"/>
          <p14:tracePt t="30895" x="4591050" y="4984750"/>
          <p14:tracePt t="30907" x="4591050" y="4978400"/>
          <p14:tracePt t="30925" x="4476750" y="4927600"/>
          <p14:tracePt t="30940" x="4286250" y="4876800"/>
          <p14:tracePt t="30957" x="4076700" y="4813300"/>
          <p14:tracePt t="30973" x="3892550" y="4787900"/>
          <p14:tracePt t="30995" x="3759200" y="4756150"/>
          <p14:tracePt t="31007" x="3644900" y="4692650"/>
          <p14:tracePt t="31023" x="3556000" y="4584700"/>
          <p14:tracePt t="31040" x="3486150" y="4508500"/>
          <p14:tracePt t="31057" x="3454400" y="4489450"/>
          <p14:tracePt t="31075" x="3460750" y="4489450"/>
          <p14:tracePt t="31140" x="3454400" y="4489450"/>
          <p14:tracePt t="31158" x="3448050" y="4489450"/>
          <p14:tracePt t="31173" x="3435350" y="4495800"/>
          <p14:tracePt t="31190" x="3416300" y="4495800"/>
          <p14:tracePt t="31207" x="3397250" y="4502150"/>
          <p14:tracePt t="31223" x="3365500" y="4502150"/>
          <p14:tracePt t="31240" x="3333750" y="4502150"/>
          <p14:tracePt t="31258" x="3308350" y="4502150"/>
          <p14:tracePt t="31268" x="3295650" y="4502150"/>
          <p14:tracePt t="31274" x="3276600" y="4502150"/>
          <p14:tracePt t="31281" x="3257550" y="4502150"/>
          <p14:tracePt t="31290" x="3225800" y="4502150"/>
          <p14:tracePt t="31311" x="3130550" y="4502150"/>
          <p14:tracePt t="31325" x="3086100" y="4502150"/>
          <p14:tracePt t="31342" x="3079750" y="4502150"/>
          <p14:tracePt t="31397" x="3105150" y="4502150"/>
          <p14:tracePt t="31405" x="3143250" y="4502150"/>
          <p14:tracePt t="31417" x="3181350" y="4502150"/>
          <p14:tracePt t="31423" x="3213100" y="4502150"/>
          <p14:tracePt t="31440" x="3276600" y="4502150"/>
          <p14:tracePt t="31458" x="3321050" y="4502150"/>
          <p14:tracePt t="31465" x="3340100" y="4502150"/>
          <p14:tracePt t="31473" x="3352800" y="4502150"/>
          <p14:tracePt t="31510" x="3314700" y="4502150"/>
          <p14:tracePt t="31523" x="3308350" y="4508500"/>
          <p14:tracePt t="31542" x="3308350" y="4533900"/>
          <p14:tracePt t="31559" x="3435350" y="4584700"/>
          <p14:tracePt t="31575" x="3632200" y="4603750"/>
          <p14:tracePt t="31590" x="3854450" y="4603750"/>
          <p14:tracePt t="31607" x="4095750" y="4603750"/>
          <p14:tracePt t="31627" x="4318000" y="4578350"/>
          <p14:tracePt t="31641" x="4502150" y="4572000"/>
          <p14:tracePt t="31657" x="4629150" y="4572000"/>
          <p14:tracePt t="31674" x="4686300" y="4552950"/>
          <p14:tracePt t="31690" x="4692650" y="4546600"/>
          <p14:tracePt t="31707" x="4622800" y="4533900"/>
          <p14:tracePt t="31710" x="4572000" y="4527550"/>
          <p14:tracePt t="31724" x="4527550" y="4527550"/>
          <p14:tracePt t="31744" x="4419600" y="4527550"/>
          <p14:tracePt t="31761" x="4362450" y="4521200"/>
          <p14:tracePt t="31773" x="4324350" y="4514850"/>
          <p14:tracePt t="31792" x="4311650" y="4508500"/>
          <p14:tracePt t="31826" x="4337050" y="4508500"/>
          <p14:tracePt t="31840" x="4394200" y="4508500"/>
          <p14:tracePt t="31857" x="4483100" y="4508500"/>
          <p14:tracePt t="31873" x="4572000" y="4508500"/>
          <p14:tracePt t="31892" x="4711700" y="4495800"/>
          <p14:tracePt t="31907" x="4749800" y="4495800"/>
          <p14:tracePt t="31924" x="4781550" y="4483100"/>
          <p14:tracePt t="31981" x="4762500" y="4483100"/>
          <p14:tracePt t="31989" x="4749800" y="4483100"/>
          <p14:tracePt t="32007" x="4686300" y="4508500"/>
          <p14:tracePt t="32026" x="4591050" y="4540250"/>
          <p14:tracePt t="32040" x="4508500" y="4578350"/>
          <p14:tracePt t="32057" x="4470400" y="4597400"/>
          <p14:tracePt t="32074" x="4470400" y="4603750"/>
          <p14:tracePt t="32081" x="4470400" y="4610100"/>
          <p14:tracePt t="32092" x="4470400" y="4616450"/>
          <p14:tracePt t="32124" x="4527550" y="4616450"/>
          <p14:tracePt t="32140" x="4654550" y="4610100"/>
          <p14:tracePt t="32157" x="4756150" y="4610100"/>
          <p14:tracePt t="32174" x="4851400" y="4610100"/>
          <p14:tracePt t="32190" x="4908550" y="4610100"/>
          <p14:tracePt t="32207" x="4921250" y="4610100"/>
          <p14:tracePt t="32224" x="4921250" y="4616450"/>
          <p14:tracePt t="32228" x="4921250" y="4622800"/>
          <p14:tracePt t="32240" x="4908550" y="4641850"/>
          <p14:tracePt t="32257" x="4838700" y="4673600"/>
          <p14:tracePt t="32266" x="4800600" y="4699000"/>
          <p14:tracePt t="32269" x="4768850" y="4718050"/>
          <p14:tracePt t="32290" x="4705350" y="4737100"/>
          <p14:tracePt t="32307" x="4622800" y="4762500"/>
          <p14:tracePt t="32309" x="4584700" y="4775200"/>
          <p14:tracePt t="32325" x="4533900" y="4794250"/>
          <p14:tracePt t="32340" x="4527550" y="4794250"/>
          <p14:tracePt t="32373" x="4552950" y="4794250"/>
          <p14:tracePt t="32391" x="4616450" y="4794250"/>
          <p14:tracePt t="32407" x="4699000" y="4794250"/>
          <p14:tracePt t="32424" x="4775200" y="4794250"/>
          <p14:tracePt t="32440" x="4826000" y="4794250"/>
          <p14:tracePt t="32457" x="4857750" y="4794250"/>
          <p14:tracePt t="32496" x="4845050" y="4800600"/>
          <p14:tracePt t="32507" x="4806950" y="4813300"/>
          <p14:tracePt t="32517" x="4737100" y="4838700"/>
          <p14:tracePt t="32526" x="4705350" y="4845050"/>
          <p14:tracePt t="32542" x="4641850" y="4845050"/>
          <p14:tracePt t="32557" x="4591050" y="4851400"/>
          <p14:tracePt t="32575" x="4578350" y="4851400"/>
          <p14:tracePt t="32607" x="4591050" y="4851400"/>
          <p14:tracePt t="32623" x="4654550" y="4857750"/>
          <p14:tracePt t="32640" x="4724400" y="4857750"/>
          <p14:tracePt t="32657" x="4806950" y="4857750"/>
          <p14:tracePt t="32674" x="4864100" y="4857750"/>
          <p14:tracePt t="32690" x="4902200" y="4851400"/>
          <p14:tracePt t="32707" x="4933950" y="4851400"/>
          <p14:tracePt t="32709" x="4953000" y="4851400"/>
          <p14:tracePt t="32724" x="4978400" y="4857750"/>
          <p14:tracePt t="32740" x="4984750" y="4870450"/>
          <p14:tracePt t="32761" x="4991100" y="4914900"/>
          <p14:tracePt t="32775" x="4978400" y="4953000"/>
          <p14:tracePt t="32790" x="4933950" y="4972050"/>
          <p14:tracePt t="32807" x="4876800" y="4984750"/>
          <p14:tracePt t="32825" x="4806950" y="4984750"/>
          <p14:tracePt t="32840" x="4762500" y="4984750"/>
          <p14:tracePt t="32857" x="4743450" y="4984750"/>
          <p14:tracePt t="32873" x="4737100" y="4984750"/>
          <p14:tracePt t="32892" x="4724400" y="4984750"/>
          <p14:tracePt t="32907" x="4705350" y="4965700"/>
          <p14:tracePt t="32924" x="4648200" y="4927600"/>
          <p14:tracePt t="32940" x="4629150" y="4921250"/>
          <p14:tracePt t="32958" x="4572000" y="4908550"/>
          <p14:tracePt t="32973" x="4540250" y="4908550"/>
          <p14:tracePt t="32990" x="4502150" y="4889500"/>
          <p14:tracePt t="33007" x="4476750" y="4876800"/>
          <p14:tracePt t="33013" x="4464050" y="4870450"/>
          <p14:tracePt t="33023" x="4457700" y="4864100"/>
          <p14:tracePt t="33040" x="4445000" y="4845050"/>
          <p14:tracePt t="33059" x="4432300" y="4800600"/>
          <p14:tracePt t="33075" x="4419600" y="4762500"/>
          <p14:tracePt t="33090" x="4413250" y="4743450"/>
          <p14:tracePt t="33107" x="4413250" y="4724400"/>
          <p14:tracePt t="33110" x="4413250" y="4718050"/>
          <p14:tracePt t="33124" x="4419600" y="4711700"/>
          <p14:tracePt t="33140" x="4419600" y="4686300"/>
          <p14:tracePt t="33157" x="4419600" y="4673600"/>
          <p14:tracePt t="33174" x="4400550" y="4648200"/>
          <p14:tracePt t="33190" x="4375150" y="4622800"/>
          <p14:tracePt t="33207" x="4337050" y="4591050"/>
          <p14:tracePt t="33224" x="4298950" y="4565650"/>
          <p14:tracePt t="33245" x="4260850" y="4552950"/>
          <p14:tracePt t="33257" x="4241800" y="4540250"/>
          <p14:tracePt t="33265" x="4229100" y="4533900"/>
          <p14:tracePt t="33269" x="4216400" y="4533900"/>
          <p14:tracePt t="33293" x="4178300" y="4508500"/>
          <p14:tracePt t="33307" x="4159250" y="4489450"/>
          <p14:tracePt t="33326" x="4083050" y="4451350"/>
          <p14:tracePt t="33340" x="4000500" y="4419600"/>
          <p14:tracePt t="33357" x="3930650" y="4375150"/>
          <p14:tracePt t="33374" x="3854450" y="4330700"/>
          <p14:tracePt t="33391" x="3803650" y="4279900"/>
          <p14:tracePt t="33407" x="3765550" y="4229100"/>
          <p14:tracePt t="33424" x="3740150" y="4184650"/>
          <p14:tracePt t="33440" x="3733800" y="4146550"/>
          <p14:tracePt t="33457" x="3727450" y="4095750"/>
          <p14:tracePt t="33474" x="3714750" y="4032250"/>
          <p14:tracePt t="33490" x="3708400" y="3956050"/>
          <p14:tracePt t="33494" x="3708400" y="3924300"/>
          <p14:tracePt t="33507" x="3702050" y="3892550"/>
          <p14:tracePt t="33517" x="3708400" y="3841750"/>
          <p14:tracePt t="33525" x="3708400" y="3822700"/>
          <p14:tracePt t="33540" x="3721100" y="3765550"/>
          <p14:tracePt t="33557" x="3746500" y="3702050"/>
          <p14:tracePt t="33575" x="3771900" y="3632200"/>
          <p14:tracePt t="33590" x="3803650" y="3575050"/>
          <p14:tracePt t="33607" x="3835400" y="3530600"/>
          <p14:tracePt t="33623" x="3867150" y="3492500"/>
          <p14:tracePt t="33642" x="3924300" y="3473450"/>
          <p14:tracePt t="33646" x="3962400" y="3467100"/>
          <p14:tracePt t="33657" x="3987800" y="3454400"/>
          <p14:tracePt t="33674" x="4051300" y="3422650"/>
          <p14:tracePt t="33690" x="4102100" y="3403600"/>
          <p14:tracePt t="33707" x="4152900" y="3384550"/>
          <p14:tracePt t="33708" x="4184650" y="3378200"/>
          <p14:tracePt t="33724" x="4229100" y="3378200"/>
          <p14:tracePt t="33740" x="4362450" y="3378200"/>
          <p14:tracePt t="33757" x="4464050" y="3371850"/>
          <p14:tracePt t="33773" x="4559300" y="3359150"/>
          <p14:tracePt t="33790" x="4629150" y="3359150"/>
          <p14:tracePt t="33810" x="4730750" y="3359150"/>
          <p14:tracePt t="33826" x="4832350" y="3390900"/>
          <p14:tracePt t="33836" x="4908550" y="3397250"/>
          <p14:tracePt t="33845" x="4940300" y="3397250"/>
          <p14:tracePt t="33857" x="4965700" y="3397250"/>
          <p14:tracePt t="33873" x="4991100" y="3397250"/>
          <p14:tracePt t="33890" x="5016500" y="3429000"/>
          <p14:tracePt t="33893" x="5041900" y="3460750"/>
          <p14:tracePt t="33907" x="5073650" y="3492500"/>
          <p14:tracePt t="33924" x="5124450" y="3562350"/>
          <p14:tracePt t="33940" x="5168900" y="3594100"/>
          <p14:tracePt t="33957" x="5187950" y="3613150"/>
          <p14:tracePt t="33974" x="5207000" y="3657600"/>
          <p14:tracePt t="33994" x="5226050" y="3708400"/>
          <p14:tracePt t="34007" x="5226050" y="3746500"/>
          <p14:tracePt t="34014" x="5232400" y="3759200"/>
          <p14:tracePt t="34023" x="5238750" y="3778250"/>
          <p14:tracePt t="34041" x="5238750" y="3803650"/>
          <p14:tracePt t="34057" x="5238750" y="3822700"/>
          <p14:tracePt t="34075" x="5238750" y="3867150"/>
          <p14:tracePt t="34090" x="5238750" y="3911600"/>
          <p14:tracePt t="34107" x="5238750" y="3956050"/>
          <p14:tracePt t="34109" x="5238750" y="3981450"/>
          <p14:tracePt t="34124" x="5238750" y="4000500"/>
          <p14:tracePt t="34140" x="5232400" y="4064000"/>
          <p14:tracePt t="34157" x="5200650" y="4102100"/>
          <p14:tracePt t="34173" x="5156200" y="4159250"/>
          <p14:tracePt t="34190" x="5118100" y="4216400"/>
          <p14:tracePt t="34207" x="5105400" y="4260850"/>
          <p14:tracePt t="34224" x="5092700" y="4279900"/>
          <p14:tracePt t="34240" x="5086350" y="4286250"/>
          <p14:tracePt t="34257" x="5054600" y="4292600"/>
          <p14:tracePt t="34274" x="5010150" y="4292600"/>
          <p14:tracePt t="34290" x="4946650" y="4305300"/>
          <p14:tracePt t="34293" x="4914900" y="4305300"/>
          <p14:tracePt t="34307" x="4876800" y="4305300"/>
          <p14:tracePt t="34325" x="4749800" y="4311650"/>
          <p14:tracePt t="34340" x="4686300" y="4343400"/>
          <p14:tracePt t="34361" x="4635500" y="4406900"/>
          <p14:tracePt t="34374" x="4572000" y="4508500"/>
          <p14:tracePt t="34392" x="4521200" y="4648200"/>
          <p14:tracePt t="34407" x="4470400" y="4787900"/>
          <p14:tracePt t="34424" x="4425950" y="4927600"/>
          <p14:tracePt t="34440" x="4381500" y="5060950"/>
          <p14:tracePt t="34457" x="4330700" y="5194300"/>
          <p14:tracePt t="34474" x="4248150" y="5270500"/>
          <p14:tracePt t="34490" x="4171950" y="5295900"/>
          <p14:tracePt t="34496" x="4140200" y="5295900"/>
          <p14:tracePt t="34507" x="4102100" y="5295900"/>
          <p14:tracePt t="34516" x="4076700" y="5295900"/>
          <p14:tracePt t="34520" x="4051300" y="5295900"/>
          <p14:tracePt t="34540" x="4006850" y="5295900"/>
          <p14:tracePt t="34559" x="3930650" y="5308600"/>
          <p14:tracePt t="34575" x="3892550" y="5314950"/>
          <p14:tracePt t="34591" x="3848100" y="5321300"/>
          <p14:tracePt t="34607" x="3816350" y="5327650"/>
          <p14:tracePt t="34625" x="3797300" y="5327650"/>
          <p14:tracePt t="34640" x="3778250" y="5327650"/>
          <p14:tracePt t="34657" x="3765550" y="5327650"/>
          <p14:tracePt t="34674" x="3740150" y="5327650"/>
          <p14:tracePt t="34690" x="3714750" y="5327650"/>
          <p14:tracePt t="34707" x="3702050" y="5327650"/>
          <p14:tracePt t="34762" x="3695700" y="5327650"/>
          <p14:tracePt t="34770" x="3689350" y="5327650"/>
          <p14:tracePt t="34781" x="3683000" y="5327650"/>
          <p14:tracePt t="34792" x="3676650" y="5327650"/>
          <p14:tracePt t="34807" x="3670300" y="5327650"/>
          <p14:tracePt t="34828" x="3663950" y="5327650"/>
          <p14:tracePt t="34991" x="3657600" y="5334000"/>
          <p14:tracePt t="34997" x="3651250" y="5334000"/>
          <p14:tracePt t="35007" x="3644900" y="5334000"/>
          <p14:tracePt t="35025" x="3632200" y="5334000"/>
          <p14:tracePt t="35040" x="3613150" y="5289550"/>
          <p14:tracePt t="35057" x="3581400" y="5251450"/>
          <p14:tracePt t="35076" x="3556000" y="5213350"/>
          <p14:tracePt t="35084" x="3549650" y="5187950"/>
          <p14:tracePt t="35092" x="3543300" y="5175250"/>
          <p14:tracePt t="35109" x="3543300" y="5130800"/>
          <p14:tracePt t="35124" x="3536950" y="5105400"/>
          <p14:tracePt t="35142" x="3524250" y="5060950"/>
          <p14:tracePt t="35157" x="3524250" y="5041900"/>
          <p14:tracePt t="35173" x="3524250" y="5029200"/>
          <p14:tracePt t="35190" x="3524250" y="5010150"/>
          <p14:tracePt t="35207" x="3530600" y="5003800"/>
          <p14:tracePt t="35224" x="3556000" y="4997450"/>
          <p14:tracePt t="35240" x="3613150" y="4991100"/>
          <p14:tracePt t="35260" x="3695700" y="4972050"/>
          <p14:tracePt t="35273" x="3797300" y="4959350"/>
          <p14:tracePt t="35290" x="3911600" y="4946650"/>
          <p14:tracePt t="35308" x="4152900" y="4946650"/>
          <p14:tracePt t="35327" x="4318000" y="4946650"/>
          <p14:tracePt t="35340" x="4502150" y="4946650"/>
          <p14:tracePt t="35357" x="4679950" y="4946650"/>
          <p14:tracePt t="35374" x="4838700" y="4946650"/>
          <p14:tracePt t="35391" x="4997450" y="4946650"/>
          <p14:tracePt t="35407" x="5137150" y="4946650"/>
          <p14:tracePt t="35424" x="5283200" y="4946650"/>
          <p14:tracePt t="35440" x="5441950" y="4946650"/>
          <p14:tracePt t="35444" x="5518150" y="4946650"/>
          <p14:tracePt t="35457" x="5600700" y="4946650"/>
          <p14:tracePt t="35474" x="5753100" y="4946650"/>
          <p14:tracePt t="35493" x="5880100" y="4946650"/>
          <p14:tracePt t="35507" x="5988050" y="4946650"/>
          <p14:tracePt t="35515" x="6038850" y="4946650"/>
          <p14:tracePt t="35519" x="6083300" y="4946650"/>
          <p14:tracePt t="35525" x="6134100" y="4946650"/>
          <p14:tracePt t="35542" x="6235700" y="4946650"/>
          <p14:tracePt t="35557" x="6343650" y="4946650"/>
          <p14:tracePt t="35577" x="6457950" y="4946650"/>
          <p14:tracePt t="35590" x="6565900" y="4946650"/>
          <p14:tracePt t="35607" x="6667500" y="4946650"/>
          <p14:tracePt t="35624" x="6781800" y="4946650"/>
          <p14:tracePt t="35643" x="6908800" y="4946650"/>
          <p14:tracePt t="35647" x="6965950" y="4946650"/>
          <p14:tracePt t="35657" x="7023100" y="4946650"/>
          <p14:tracePt t="35674" x="7099300" y="4946650"/>
          <p14:tracePt t="35690" x="7124700" y="4946650"/>
          <p14:tracePt t="35709" x="7124700" y="4953000"/>
          <p14:tracePt t="35723" x="7131050" y="4959350"/>
          <p14:tracePt t="35740" x="7137400" y="5003800"/>
          <p14:tracePt t="35757" x="7156450" y="5048250"/>
          <p14:tracePt t="35775" x="7175500" y="5118100"/>
          <p14:tracePt t="35790" x="7175500" y="5232400"/>
          <p14:tracePt t="35807" x="7137400" y="5372100"/>
          <p14:tracePt t="35826" x="7054850" y="5499100"/>
          <p14:tracePt t="35831" x="6997700" y="5530850"/>
          <p14:tracePt t="35840" x="6946900" y="5543550"/>
          <p14:tracePt t="35857" x="6889750" y="5562600"/>
          <p14:tracePt t="35875" x="6807200" y="5588000"/>
          <p14:tracePt t="35892" x="6629400" y="5588000"/>
          <p14:tracePt t="35907" x="6534150" y="5588000"/>
          <p14:tracePt t="35924" x="6197600" y="5499100"/>
          <p14:tracePt t="35928" x="5981700" y="5467350"/>
          <p14:tracePt t="35940" x="5518150" y="5435600"/>
          <p14:tracePt t="35957" x="5111750" y="5441950"/>
          <p14:tracePt t="35974" x="4806950" y="5499100"/>
          <p14:tracePt t="35990" x="4533900" y="5499100"/>
          <p14:tracePt t="36009" x="4324350" y="5499100"/>
          <p14:tracePt t="36016" x="4235450" y="5499100"/>
          <p14:tracePt t="36025" x="4171950" y="5499100"/>
          <p14:tracePt t="36040" x="4095750" y="5486400"/>
          <p14:tracePt t="36057" x="4095750" y="5448300"/>
          <p14:tracePt t="36075" x="4127500" y="5359400"/>
          <p14:tracePt t="36091" x="4171950" y="5232400"/>
          <p14:tracePt t="36107" x="4248150" y="5073650"/>
          <p14:tracePt t="36123" x="4311650" y="4883150"/>
          <p14:tracePt t="36126" x="4343400" y="4794250"/>
          <p14:tracePt t="36140" x="4413250" y="4660900"/>
          <p14:tracePt t="36157" x="4470400" y="4565650"/>
          <p14:tracePt t="36173" x="4514850" y="4464050"/>
          <p14:tracePt t="36190" x="4533900" y="4381500"/>
          <p14:tracePt t="36207" x="4527550" y="4343400"/>
          <p14:tracePt t="36224" x="4533900" y="4330700"/>
          <p14:tracePt t="36244" x="4533900" y="4318000"/>
          <p14:tracePt t="36257" x="4572000" y="4311650"/>
          <p14:tracePt t="36274" x="4616450" y="4286250"/>
          <p14:tracePt t="36291" x="4635500" y="4248150"/>
          <p14:tracePt t="36307" x="4648200" y="4222750"/>
          <p14:tracePt t="36340" x="4635500" y="4222750"/>
          <p14:tracePt t="36357" x="4584700" y="4222750"/>
          <p14:tracePt t="36374" x="4533900" y="4241800"/>
          <p14:tracePt t="36392" x="4464050" y="4241800"/>
          <p14:tracePt t="36407" x="4381500" y="4241800"/>
          <p14:tracePt t="36424" x="4292600" y="4216400"/>
          <p14:tracePt t="36440" x="4235450" y="4171950"/>
          <p14:tracePt t="36457" x="4184650" y="4108450"/>
          <p14:tracePt t="36474" x="4159250" y="3994150"/>
          <p14:tracePt t="36490" x="4159250" y="3905250"/>
          <p14:tracePt t="36494" x="4171950" y="3867150"/>
          <p14:tracePt t="36510" x="4184650" y="3829050"/>
          <p14:tracePt t="36525" x="4254500" y="3708400"/>
          <p14:tracePt t="36540" x="4362450" y="3663950"/>
          <p14:tracePt t="36559" x="4502150" y="3651250"/>
          <p14:tracePt t="36575" x="4654550" y="3651250"/>
          <p14:tracePt t="36590" x="4813300" y="3651250"/>
          <p14:tracePt t="36607" x="4933950" y="3689350"/>
          <p14:tracePt t="36624" x="5041900" y="3759200"/>
          <p14:tracePt t="36640" x="5092700" y="3854450"/>
          <p14:tracePt t="36657" x="5111750" y="3962400"/>
          <p14:tracePt t="36673" x="5048250" y="4051300"/>
          <p14:tracePt t="36690" x="4940300" y="4102100"/>
          <p14:tracePt t="36707" x="4806950" y="4140200"/>
          <p14:tracePt t="36711" x="4743450" y="4159250"/>
          <p14:tracePt t="36724" x="4667250" y="4171950"/>
          <p14:tracePt t="36740" x="4521200" y="4178300"/>
          <p14:tracePt t="36761" x="4432300" y="4165600"/>
          <p14:tracePt t="36774" x="4356100" y="4089400"/>
          <p14:tracePt t="36790" x="4267200" y="3987800"/>
          <p14:tracePt t="36808" x="4184650" y="3841750"/>
          <p14:tracePt t="36826" x="4152900" y="3746500"/>
          <p14:tracePt t="36833" x="4146550" y="3708400"/>
          <p14:tracePt t="36840" x="4159250" y="3683000"/>
          <p14:tracePt t="36858" x="4191000" y="3619500"/>
          <p14:tracePt t="36873" x="4254500" y="3575050"/>
          <p14:tracePt t="36893" x="4419600" y="3549650"/>
          <p14:tracePt t="36907" x="4489450" y="3549650"/>
          <p14:tracePt t="36924" x="4635500" y="3549650"/>
          <p14:tracePt t="36940" x="4781550" y="3568700"/>
          <p14:tracePt t="36957" x="4997450" y="3733800"/>
          <p14:tracePt t="36974" x="5118100" y="3873500"/>
          <p14:tracePt t="36990" x="5175250" y="3987800"/>
          <p14:tracePt t="37007" x="5130800" y="4064000"/>
          <p14:tracePt t="37013" x="5092700" y="4095750"/>
          <p14:tracePt t="37023" x="5022850" y="4127500"/>
          <p14:tracePt t="37041" x="4857750" y="4184650"/>
          <p14:tracePt t="37057" x="4686300" y="4222750"/>
          <p14:tracePt t="37075" x="4546600" y="4248150"/>
          <p14:tracePt t="37090" x="4413250" y="4235450"/>
          <p14:tracePt t="37108" x="4229100" y="4152900"/>
          <p14:tracePt t="37124" x="4159250" y="4076700"/>
          <p14:tracePt t="37140" x="4140200" y="3987800"/>
          <p14:tracePt t="37157" x="4165600" y="3879850"/>
          <p14:tracePt t="37174" x="4203700" y="3759200"/>
          <p14:tracePt t="37190" x="4267200" y="3670300"/>
          <p14:tracePt t="37207" x="4343400" y="3613150"/>
          <p14:tracePt t="37224" x="4445000" y="3594100"/>
          <p14:tracePt t="37240" x="4565650" y="3587750"/>
          <p14:tracePt t="37257" x="4679950" y="3581400"/>
          <p14:tracePt t="37268" x="4718050" y="3581400"/>
          <p14:tracePt t="37271" x="4762500" y="3581400"/>
          <p14:tracePt t="37276" x="4813300" y="3606800"/>
          <p14:tracePt t="37290" x="4851400" y="3625850"/>
          <p14:tracePt t="37294" x="4895850" y="3663950"/>
          <p14:tracePt t="37307" x="4946650" y="3708400"/>
          <p14:tracePt t="37327" x="5067300" y="3911600"/>
          <p14:tracePt t="37333" x="5099050" y="3994150"/>
          <p14:tracePt t="37340" x="5111750" y="4070350"/>
          <p14:tracePt t="37357" x="5073650" y="4159250"/>
          <p14:tracePt t="37373" x="4984750" y="4203700"/>
          <p14:tracePt t="37390" x="4813300" y="4235450"/>
          <p14:tracePt t="37407" x="4622800" y="4248150"/>
          <p14:tracePt t="37424" x="4413250" y="4248150"/>
          <p14:tracePt t="37440" x="4222750" y="4197350"/>
          <p14:tracePt t="37457" x="4089400" y="4121150"/>
          <p14:tracePt t="37474" x="4006850" y="4013200"/>
          <p14:tracePt t="37490" x="3994150" y="3854450"/>
          <p14:tracePt t="37494" x="4032250" y="3784600"/>
          <p14:tracePt t="37511" x="4140200" y="3670300"/>
          <p14:tracePt t="37523" x="4216400" y="3625850"/>
          <p14:tracePt t="37540" x="4527550" y="3568700"/>
          <p14:tracePt t="37557" x="4768850" y="3562350"/>
          <p14:tracePt t="37575" x="4972050" y="3600450"/>
          <p14:tracePt t="37582" x="5067300" y="3638550"/>
          <p14:tracePt t="37590" x="5124450" y="3683000"/>
          <p14:tracePt t="37607" x="5213350" y="3784600"/>
          <p14:tracePt t="37624" x="5245100" y="3962400"/>
          <p14:tracePt t="37640" x="5226050" y="4159250"/>
          <p14:tracePt t="37657" x="5143500" y="4286250"/>
          <p14:tracePt t="37674" x="5060950" y="4337050"/>
          <p14:tracePt t="37690" x="4959350" y="4356100"/>
          <p14:tracePt t="37693" x="4902200" y="4368800"/>
          <p14:tracePt t="37707" x="4845050" y="4375150"/>
          <p14:tracePt t="37724" x="4756150" y="4387850"/>
          <p14:tracePt t="37744" x="4705350" y="4432300"/>
          <p14:tracePt t="37757" x="4699000" y="4495800"/>
          <p14:tracePt t="37773" x="4718050" y="4578350"/>
          <p14:tracePt t="37792" x="4749800" y="4686300"/>
          <p14:tracePt t="37807" x="4768850" y="4794250"/>
          <p14:tracePt t="37825" x="4768850" y="4914900"/>
          <p14:tracePt t="37840" x="4686300" y="5048250"/>
          <p14:tracePt t="37857" x="4572000" y="5162550"/>
          <p14:tracePt t="37874" x="4432300" y="5270500"/>
          <p14:tracePt t="37892" x="4324350" y="5334000"/>
          <p14:tracePt t="37894" x="4286250" y="5346700"/>
          <p14:tracePt t="37907" x="4260850" y="5346700"/>
          <p14:tracePt t="37925" x="4203700" y="5346700"/>
          <p14:tracePt t="37940" x="4140200" y="5346700"/>
          <p14:tracePt t="37957" x="4076700" y="5346700"/>
          <p14:tracePt t="37974" x="4013200" y="5353050"/>
          <p14:tracePt t="37981" x="3987800" y="5353050"/>
          <p14:tracePt t="37992" x="3956050" y="5353050"/>
          <p14:tracePt t="38007" x="3898900" y="5353050"/>
          <p14:tracePt t="38024" x="3841750" y="5353050"/>
          <p14:tracePt t="38040" x="3797300" y="5353050"/>
          <p14:tracePt t="38057" x="3746500" y="5353050"/>
          <p14:tracePt t="38061" x="3721100" y="5353050"/>
          <p14:tracePt t="38076" x="3695700" y="5353050"/>
          <p14:tracePt t="38091" x="3644900" y="5334000"/>
          <p14:tracePt t="38107" x="3625850" y="5321300"/>
          <p14:tracePt t="38124" x="3619500" y="5308600"/>
          <p14:tracePt t="38140" x="3606800" y="5276850"/>
          <p14:tracePt t="38157" x="3581400" y="5264150"/>
          <p14:tracePt t="38174" x="3575050" y="5264150"/>
          <p14:tracePt t="38207" x="3562350" y="5264150"/>
          <p14:tracePt t="38223" x="3556000" y="5264150"/>
          <p14:tracePt t="38342" x="3556000" y="5257800"/>
          <p14:tracePt t="38349" x="3556000" y="5251450"/>
          <p14:tracePt t="38357" x="3568700" y="5245100"/>
          <p14:tracePt t="38374" x="3594100" y="5245100"/>
          <p14:tracePt t="38390" x="3625850" y="5245100"/>
          <p14:tracePt t="38407" x="3663950" y="5245100"/>
          <p14:tracePt t="38424" x="3727450" y="5245100"/>
          <p14:tracePt t="38440" x="3790950" y="5245100"/>
          <p14:tracePt t="38457" x="3867150" y="5245100"/>
          <p14:tracePt t="38460" x="3898900" y="5245100"/>
          <p14:tracePt t="38473" x="3930650" y="5238750"/>
          <p14:tracePt t="38490" x="3987800" y="5238750"/>
          <p14:tracePt t="38507" x="4025900" y="5238750"/>
          <p14:tracePt t="38512" x="4044950" y="5238750"/>
          <p14:tracePt t="38523" x="4064000" y="5238750"/>
          <p14:tracePt t="38540" x="4108450" y="5232400"/>
          <p14:tracePt t="38557" x="4121150" y="5232400"/>
          <p14:tracePt t="38576" x="4127500" y="5226050"/>
          <p14:tracePt t="38607" x="4152900" y="5226050"/>
          <p14:tracePt t="38623" x="4184650" y="5226050"/>
          <p14:tracePt t="38641" x="4222750" y="5226050"/>
          <p14:tracePt t="38657" x="4260850" y="5226050"/>
          <p14:tracePt t="38673" x="4286250" y="5226050"/>
          <p14:tracePt t="38690" x="4311650" y="5226050"/>
          <p14:tracePt t="38707" x="4337050" y="5226050"/>
          <p14:tracePt t="38724" x="4381500" y="5226050"/>
          <p14:tracePt t="38740" x="4457700" y="5226050"/>
          <p14:tracePt t="38757" x="4508500" y="5226050"/>
          <p14:tracePt t="38776" x="4527550" y="5226050"/>
          <p14:tracePt t="38790" x="4552950" y="5226050"/>
          <p14:tracePt t="38807" x="4584700" y="5226050"/>
          <p14:tracePt t="38827" x="4622800" y="5226050"/>
          <p14:tracePt t="38834" x="4641850" y="5226050"/>
          <p14:tracePt t="38836" x="4667250" y="5226050"/>
          <p14:tracePt t="38857" x="4699000" y="5226050"/>
          <p14:tracePt t="38874" x="4730750" y="5226050"/>
          <p14:tracePt t="38894" x="4768850" y="5226050"/>
          <p14:tracePt t="38907" x="4781550" y="5226050"/>
          <p14:tracePt t="38924" x="4819650" y="5219700"/>
          <p14:tracePt t="38940" x="4883150" y="5219700"/>
          <p14:tracePt t="38957" x="4933950" y="5219700"/>
          <p14:tracePt t="38974" x="4984750" y="5219700"/>
          <p14:tracePt t="38990" x="5022850" y="5219700"/>
          <p14:tracePt t="39010" x="5048250" y="5219700"/>
          <p14:tracePt t="39021" x="5067300" y="5219700"/>
          <p14:tracePt t="39030" x="5073650" y="5219700"/>
          <p14:tracePt t="39040" x="5086350" y="5219700"/>
          <p14:tracePt t="39058" x="5111750" y="5219700"/>
          <p14:tracePt t="39075" x="5137150" y="5219700"/>
          <p14:tracePt t="39083" x="5156200" y="5219700"/>
          <p14:tracePt t="39090" x="5175250" y="5219700"/>
          <p14:tracePt t="39107" x="5207000" y="5219700"/>
          <p14:tracePt t="39125" x="5245100" y="5219700"/>
          <p14:tracePt t="39151" x="5283200" y="5219700"/>
          <p14:tracePt t="39161" x="5295900" y="5219700"/>
          <p14:tracePt t="39173" x="5327650" y="5219700"/>
          <p14:tracePt t="39190" x="5353050" y="5219700"/>
          <p14:tracePt t="39207" x="5384800" y="5219700"/>
          <p14:tracePt t="39223" x="5397500" y="5219700"/>
          <p14:tracePt t="39240" x="5410200" y="5219700"/>
          <p14:tracePt t="39273" x="5422900" y="5219700"/>
          <p14:tracePt t="39290" x="5454650" y="5219700"/>
          <p14:tracePt t="39307" x="5499100" y="5219700"/>
          <p14:tracePt t="39313" x="5518150" y="5219700"/>
          <p14:tracePt t="39325" x="5556250" y="5219700"/>
          <p14:tracePt t="39340" x="5575300" y="5219700"/>
          <p14:tracePt t="39360" x="5588000" y="5219700"/>
          <p14:tracePt t="39414" x="5600700" y="5219700"/>
          <p14:tracePt t="39421" x="5613400" y="5219700"/>
          <p14:tracePt t="39435" x="5632450" y="5219700"/>
          <p14:tracePt t="39440" x="5651500" y="5219700"/>
          <p14:tracePt t="39457" x="5676900" y="5219700"/>
          <p14:tracePt t="39460" x="5683250" y="5219700"/>
          <p14:tracePt t="39474" x="5695950" y="5219700"/>
          <p14:tracePt t="39490" x="5715000" y="5219700"/>
          <p14:tracePt t="39493" x="5734050" y="5219700"/>
          <p14:tracePt t="39507" x="5740400" y="5219700"/>
          <p14:tracePt t="39515" x="5759450" y="5219700"/>
          <p14:tracePt t="39519" x="5772150" y="5219700"/>
          <p14:tracePt t="39524" x="5778500" y="5219700"/>
          <p14:tracePt t="39540" x="5803900" y="5219700"/>
          <p14:tracePt t="39557" x="5822950" y="5219700"/>
          <p14:tracePt t="39575" x="5842000" y="5213350"/>
          <p14:tracePt t="39590" x="5873750" y="5213350"/>
          <p14:tracePt t="39607" x="5899150" y="5213350"/>
          <p14:tracePt t="39623" x="5937250" y="5213350"/>
          <p14:tracePt t="39642" x="5956300" y="5207000"/>
          <p14:tracePt t="39657" x="5975350" y="5200650"/>
          <p14:tracePt t="39674" x="5994400" y="5194300"/>
          <p14:tracePt t="39690" x="6013450" y="5187950"/>
          <p14:tracePt t="39693" x="6019800" y="5181600"/>
          <p14:tracePt t="39707" x="6032500" y="5181600"/>
          <p14:tracePt t="39724" x="6051550" y="5181600"/>
          <p14:tracePt t="39740" x="6076950" y="5181600"/>
          <p14:tracePt t="39757" x="6115050" y="5175250"/>
          <p14:tracePt t="39773" x="6134100" y="5175250"/>
          <p14:tracePt t="39790" x="6165850" y="5175250"/>
          <p14:tracePt t="39809" x="6203950" y="5175250"/>
          <p14:tracePt t="39826" x="6248400" y="5175250"/>
          <p14:tracePt t="39844" x="6299200" y="5175250"/>
          <p14:tracePt t="39857" x="6337300" y="5175250"/>
          <p14:tracePt t="39874" x="6375400" y="5175250"/>
          <p14:tracePt t="39876" x="6394450" y="5175250"/>
          <p14:tracePt t="39893" x="6407150" y="5175250"/>
          <p14:tracePt t="39907" x="6451600" y="5175250"/>
          <p14:tracePt t="39924" x="6502400" y="5168900"/>
          <p14:tracePt t="39940" x="6546850" y="5168900"/>
          <p14:tracePt t="39944" x="6559550" y="5168900"/>
          <p14:tracePt t="39957" x="6584950" y="5168900"/>
          <p14:tracePt t="39974" x="6597650" y="5168900"/>
          <p14:tracePt t="39993" x="6616700" y="5168900"/>
          <p14:tracePt t="40001" x="6629400" y="5168900"/>
          <p14:tracePt t="40007" x="6648450" y="5168900"/>
          <p14:tracePt t="40023" x="6680200" y="5168900"/>
          <p14:tracePt t="40042" x="6705600" y="5168900"/>
          <p14:tracePt t="40057" x="6718300" y="5168900"/>
          <p14:tracePt t="40075" x="6724650" y="5168900"/>
          <p14:tracePt t="40090" x="6743700" y="5168900"/>
          <p14:tracePt t="40107" x="6769100" y="5168900"/>
          <p14:tracePt t="40110" x="6781800" y="5168900"/>
          <p14:tracePt t="40124" x="6800850" y="5168900"/>
          <p14:tracePt t="40127" x="6813550" y="5168900"/>
          <p14:tracePt t="40294" x="6807200" y="5168900"/>
          <p14:tracePt t="40301" x="6794500" y="5168900"/>
          <p14:tracePt t="40310" x="6781800" y="5168900"/>
          <p14:tracePt t="40325" x="6743700" y="5168900"/>
          <p14:tracePt t="40340" x="6654800" y="5200650"/>
          <p14:tracePt t="40357" x="6515100" y="5232400"/>
          <p14:tracePt t="40374" x="6324600" y="5270500"/>
          <p14:tracePt t="40392" x="6115050" y="5308600"/>
          <p14:tracePt t="40407" x="5918200" y="5346700"/>
          <p14:tracePt t="40424" x="5791200" y="5372100"/>
          <p14:tracePt t="40440" x="5683250" y="5378450"/>
          <p14:tracePt t="40457" x="5549900" y="5378450"/>
          <p14:tracePt t="40474" x="5353050" y="5378450"/>
          <p14:tracePt t="40490" x="5156200" y="5378450"/>
          <p14:tracePt t="40511" x="4953000" y="5397500"/>
          <p14:tracePt t="40523" x="4895850" y="5410200"/>
          <p14:tracePt t="40540" x="4749800" y="5429250"/>
          <p14:tracePt t="40560" x="4654550" y="5429250"/>
          <p14:tracePt t="40575" x="4565650" y="5429250"/>
          <p14:tracePt t="40592" x="4489450" y="5429250"/>
          <p14:tracePt t="40607" x="4432300" y="5429250"/>
          <p14:tracePt t="40624" x="4400550" y="5429250"/>
          <p14:tracePt t="40640" x="4375150" y="5429250"/>
          <p14:tracePt t="40657" x="4349750" y="5429250"/>
          <p14:tracePt t="40674" x="4292600" y="5429250"/>
          <p14:tracePt t="40690" x="4216400" y="5429250"/>
          <p14:tracePt t="40709" x="4108450" y="5429250"/>
          <p14:tracePt t="40724" x="4076700" y="5429250"/>
          <p14:tracePt t="40745" x="4038600" y="5429250"/>
          <p14:tracePt t="40837" x="4025900" y="5429250"/>
          <p14:tracePt t="40844" x="4006850" y="5429250"/>
          <p14:tracePt t="40858" x="3994150" y="5429250"/>
          <p14:tracePt t="40861" x="3968750" y="5429250"/>
          <p14:tracePt t="40873" x="3949700" y="5429250"/>
          <p14:tracePt t="40894" x="3911600" y="5429250"/>
          <p14:tracePt t="40907" x="3873500" y="5429250"/>
          <p14:tracePt t="40924" x="3860800" y="5429250"/>
          <p14:tracePt t="40940" x="3854450" y="5429250"/>
          <p14:tracePt t="40973" x="3867150" y="5429250"/>
          <p14:tracePt t="40990" x="3886200" y="5429250"/>
          <p14:tracePt t="41007" x="3905250" y="5429250"/>
          <p14:tracePt t="41024" x="3924300" y="5429250"/>
          <p14:tracePt t="41042" x="3968750" y="5429250"/>
          <p14:tracePt t="41057" x="4032250" y="5429250"/>
          <p14:tracePt t="41063" x="4076700" y="5429250"/>
          <p14:tracePt t="41075" x="4121150" y="5429250"/>
          <p14:tracePt t="41091" x="4191000" y="5435600"/>
          <p14:tracePt t="41107" x="4260850" y="5435600"/>
          <p14:tracePt t="41124" x="4330700" y="5435600"/>
          <p14:tracePt t="41126" x="4368800" y="5435600"/>
          <p14:tracePt t="41143" x="4451350" y="5441950"/>
          <p14:tracePt t="41157" x="4546600" y="5441950"/>
          <p14:tracePt t="41174" x="4648200" y="5441950"/>
          <p14:tracePt t="41190" x="4749800" y="5441950"/>
          <p14:tracePt t="41207" x="4851400" y="5441950"/>
          <p14:tracePt t="41224" x="4965700" y="5441950"/>
          <p14:tracePt t="41243" x="5086350" y="5441950"/>
          <p14:tracePt t="41257" x="5219700" y="5441950"/>
          <p14:tracePt t="41267" x="5289550" y="5441950"/>
          <p14:tracePt t="41272" x="5359400" y="5441950"/>
          <p14:tracePt t="41278" x="5429250" y="5441950"/>
          <p14:tracePt t="41290" x="5518150" y="5441950"/>
          <p14:tracePt t="41308" x="5740400" y="5441950"/>
          <p14:tracePt t="41326" x="5886450" y="5441950"/>
          <p14:tracePt t="41340" x="6019800" y="5441950"/>
          <p14:tracePt t="41357" x="6146800" y="5435600"/>
          <p14:tracePt t="41374" x="6254750" y="5429250"/>
          <p14:tracePt t="41390" x="6299200" y="5410200"/>
          <p14:tracePt t="41407" x="6305550" y="5403850"/>
          <p14:tracePt t="41424" x="6254750" y="5384800"/>
          <p14:tracePt t="41428" x="6203950" y="5365750"/>
          <p14:tracePt t="41440" x="6127750" y="5340350"/>
          <p14:tracePt t="41457" x="5930900" y="5289550"/>
          <p14:tracePt t="41474" x="5695950" y="5238750"/>
          <p14:tracePt t="41494" x="5511800" y="5213350"/>
          <p14:tracePt t="41497" x="5422900" y="5213350"/>
          <p14:tracePt t="41508" x="5353050" y="5213350"/>
          <p14:tracePt t="41525" x="5181600" y="5213350"/>
          <p14:tracePt t="41541" x="5099050" y="5175250"/>
          <p14:tracePt t="41559" x="5048250" y="5073650"/>
          <p14:tracePt t="41575" x="4984750" y="4914900"/>
          <p14:tracePt t="41590" x="4933950" y="4743450"/>
          <p14:tracePt t="41609" x="4889500" y="4641850"/>
          <p14:tracePt t="41624" x="4851400" y="4578350"/>
          <p14:tracePt t="41642" x="4826000" y="4502150"/>
          <p14:tracePt t="41647" x="4806950" y="4445000"/>
          <p14:tracePt t="41657" x="4775200" y="4387850"/>
          <p14:tracePt t="41674" x="4749800" y="4241800"/>
          <p14:tracePt t="41690" x="4749800" y="4121150"/>
          <p14:tracePt t="41707" x="4737100" y="4083050"/>
          <p14:tracePt t="41708" x="4737100" y="4076700"/>
          <p14:tracePt t="41767" x="4737100" y="4083050"/>
          <p14:tracePt t="41775" x="4724400" y="4083050"/>
          <p14:tracePt t="41790" x="4679950" y="4095750"/>
          <p14:tracePt t="41811" x="4597400" y="4095750"/>
          <p14:tracePt t="41825" x="4489450" y="4089400"/>
          <p14:tracePt t="41841" x="4368800" y="4076700"/>
          <p14:tracePt t="41857" x="4248150" y="4038600"/>
          <p14:tracePt t="41874" x="4146550" y="3994150"/>
          <p14:tracePt t="41893" x="4070350" y="3962400"/>
          <p14:tracePt t="41907" x="4013200" y="3924300"/>
          <p14:tracePt t="41924" x="3987800" y="3879850"/>
          <p14:tracePt t="41940" x="3949700" y="3740150"/>
          <p14:tracePt t="41957" x="3911600" y="3625850"/>
          <p14:tracePt t="41973" x="3879850" y="3543300"/>
          <p14:tracePt t="41990" x="3873500" y="3505200"/>
          <p14:tracePt t="42007" x="3873500" y="3454400"/>
          <p14:tracePt t="42024" x="3905250" y="3384550"/>
          <p14:tracePt t="42040" x="3968750" y="3308350"/>
          <p14:tracePt t="42057" x="4133850" y="3289300"/>
          <p14:tracePt t="42076" x="4337050" y="3289300"/>
          <p14:tracePt t="42090" x="4559300" y="3282950"/>
          <p14:tracePt t="42107" x="4768850" y="3282950"/>
          <p14:tracePt t="42109" x="4864100" y="3282950"/>
          <p14:tracePt t="42124" x="4946650" y="3308350"/>
          <p14:tracePt t="42126" x="5035550" y="3340100"/>
          <p14:tracePt t="42142" x="5162550" y="3397250"/>
          <p14:tracePt t="42157" x="5264150" y="3498850"/>
          <p14:tracePt t="42173" x="5308600" y="3613150"/>
          <p14:tracePt t="42190" x="5308600" y="3759200"/>
          <p14:tracePt t="42207" x="5308600" y="3905250"/>
          <p14:tracePt t="42224" x="5334000" y="4038600"/>
          <p14:tracePt t="42244" x="5295900" y="4133850"/>
          <p14:tracePt t="42257" x="5219700" y="4222750"/>
          <p14:tracePt t="42273" x="5111750" y="4292600"/>
          <p14:tracePt t="42278" x="5054600" y="4305300"/>
          <p14:tracePt t="42292" x="4927600" y="4311650"/>
          <p14:tracePt t="42307" x="4851400" y="4311650"/>
          <p14:tracePt t="42325" x="4552950" y="4311650"/>
          <p14:tracePt t="42340" x="4349750" y="4267200"/>
          <p14:tracePt t="42357" x="4171950" y="4203700"/>
          <p14:tracePt t="42374" x="4025900" y="4114800"/>
          <p14:tracePt t="42391" x="3937000" y="4025900"/>
          <p14:tracePt t="42407" x="3892550" y="3937000"/>
          <p14:tracePt t="42424" x="3879850" y="3841750"/>
          <p14:tracePt t="42440" x="3886200" y="3721100"/>
          <p14:tracePt t="42457" x="3911600" y="3587750"/>
          <p14:tracePt t="42473" x="3937000" y="3498850"/>
          <p14:tracePt t="42490" x="3968750" y="3422650"/>
          <p14:tracePt t="42494" x="3994150" y="3390900"/>
          <p14:tracePt t="42507" x="4019550" y="3365500"/>
          <p14:tracePt t="42514" x="4057650" y="3346450"/>
          <p14:tracePt t="42518" x="4070350" y="3321050"/>
          <p14:tracePt t="42525" x="4089400" y="3308350"/>
          <p14:tracePt t="42540" x="4260850" y="3295650"/>
          <p14:tracePt t="42557" x="4457700" y="3295650"/>
          <p14:tracePt t="42575" x="4648200" y="3302000"/>
          <p14:tracePt t="42591" x="4845050" y="3340100"/>
          <p14:tracePt t="42607" x="4997450" y="3435350"/>
          <p14:tracePt t="42623" x="5099050" y="3536950"/>
          <p14:tracePt t="42642" x="5162550" y="3657600"/>
          <p14:tracePt t="42657" x="5213350" y="3784600"/>
          <p14:tracePt t="42674" x="5226050" y="3924300"/>
          <p14:tracePt t="42690" x="5200650" y="4051300"/>
          <p14:tracePt t="42707" x="5149850" y="4159250"/>
          <p14:tracePt t="42711" x="5092700" y="4203700"/>
          <p14:tracePt t="42724" x="5035550" y="4241800"/>
          <p14:tracePt t="42740" x="4914900" y="4286250"/>
          <p14:tracePt t="42760" x="4813300" y="4343400"/>
          <p14:tracePt t="42774" x="4768850" y="4375150"/>
          <p14:tracePt t="42790" x="4724400" y="4387850"/>
          <p14:tracePt t="42807" x="4705350" y="4394200"/>
          <p14:tracePt t="42918" x="4699000" y="4394200"/>
          <p14:tracePt t="42926" x="4686300" y="4394200"/>
          <p14:tracePt t="42933" x="4667250" y="4394200"/>
          <p14:tracePt t="42941" x="4648200" y="4394200"/>
          <p14:tracePt t="42957" x="4591050" y="4394200"/>
          <p14:tracePt t="42973" x="4533900" y="4394200"/>
          <p14:tracePt t="42990" x="4489450" y="4394200"/>
          <p14:tracePt t="43007" x="4464050" y="4394200"/>
          <p14:tracePt t="43014" x="4451350" y="4394200"/>
          <p14:tracePt t="43023" x="4438650" y="4387850"/>
          <p14:tracePt t="43041" x="4413250" y="4356100"/>
          <p14:tracePt t="43058" x="4356100" y="4330700"/>
          <p14:tracePt t="43076" x="4311650" y="4311650"/>
          <p14:tracePt t="43082" x="4292600" y="4305300"/>
          <p14:tracePt t="43090" x="4279900" y="4305300"/>
          <p14:tracePt t="43107" x="4248150" y="4292600"/>
          <p14:tracePt t="43124" x="4229100" y="4286250"/>
          <p14:tracePt t="43140" x="4184650" y="4260850"/>
          <p14:tracePt t="43157" x="4133850" y="4222750"/>
          <p14:tracePt t="43174" x="4070350" y="4178300"/>
          <p14:tracePt t="43190" x="4038600" y="4146550"/>
          <p14:tracePt t="43207" x="4019550" y="4102100"/>
          <p14:tracePt t="43224" x="4013200" y="4025900"/>
          <p14:tracePt t="43240" x="4006850" y="3943350"/>
          <p14:tracePt t="43257" x="3981450" y="3879850"/>
          <p14:tracePt t="43275" x="3975100" y="3841750"/>
          <p14:tracePt t="43290" x="3968750" y="3822700"/>
          <p14:tracePt t="43307" x="3968750" y="3797300"/>
          <p14:tracePt t="43310" x="3981450" y="3771900"/>
          <p14:tracePt t="43325" x="4019550" y="3714750"/>
          <p14:tracePt t="43341" x="4064000" y="3632200"/>
          <p14:tracePt t="43357" x="4102100" y="3562350"/>
          <p14:tracePt t="43374" x="4140200" y="3530600"/>
          <p14:tracePt t="43393" x="4178300" y="3511550"/>
          <p14:tracePt t="43407" x="4235450" y="3505200"/>
          <p14:tracePt t="43424" x="4337050" y="3505200"/>
          <p14:tracePt t="43440" x="4457700" y="3505200"/>
          <p14:tracePt t="43457" x="4572000" y="3505200"/>
          <p14:tracePt t="43461" x="4635500" y="3505200"/>
          <p14:tracePt t="43474" x="4692650" y="3511550"/>
          <p14:tracePt t="43490" x="4787900" y="3511550"/>
          <p14:tracePt t="43507" x="4883150" y="3536950"/>
          <p14:tracePt t="43514" x="4927600" y="3543300"/>
          <p14:tracePt t="43524" x="4972050" y="3562350"/>
          <p14:tracePt t="43540" x="5105400" y="3651250"/>
          <p14:tracePt t="43560" x="5149850" y="3708400"/>
          <p14:tracePt t="43575" x="5137150" y="3765550"/>
          <p14:tracePt t="43590" x="5143500" y="3873500"/>
          <p14:tracePt t="43607" x="5143500" y="3994150"/>
          <p14:tracePt t="43623" x="5143500" y="4083050"/>
          <p14:tracePt t="43642" x="5156200" y="4171950"/>
          <p14:tracePt t="43649" x="5156200" y="4203700"/>
          <p14:tracePt t="43657" x="5156200" y="4229100"/>
          <p14:tracePt t="43674" x="5118100" y="4267200"/>
          <p14:tracePt t="43690" x="5054600" y="4324350"/>
          <p14:tracePt t="43694" x="4997450" y="4337050"/>
          <p14:tracePt t="43707" x="4933950" y="4362450"/>
          <p14:tracePt t="43724" x="4806950" y="4400550"/>
          <p14:tracePt t="43740" x="4705350" y="4425950"/>
          <p14:tracePt t="43757" x="4654550" y="4438650"/>
          <p14:tracePt t="43774" x="4610100" y="4438650"/>
          <p14:tracePt t="43791" x="4559300" y="4438650"/>
          <p14:tracePt t="43807" x="4514850" y="4438650"/>
          <p14:tracePt t="43826" x="4464050" y="4432300"/>
          <p14:tracePt t="43833" x="4438650" y="4419600"/>
          <p14:tracePt t="43836" x="4413250" y="4400550"/>
          <p14:tracePt t="43857" x="4343400" y="4349750"/>
          <p14:tracePt t="43873" x="4260850" y="4292600"/>
          <p14:tracePt t="43892" x="4165600" y="4197350"/>
          <p14:tracePt t="43908" x="4108450" y="4146550"/>
          <p14:tracePt t="43924" x="4089400" y="4127500"/>
          <p14:tracePt t="43940" x="4057650" y="4095750"/>
          <p14:tracePt t="43957" x="4057650" y="4089400"/>
          <p14:tracePt t="43974" x="4057650" y="4044950"/>
          <p14:tracePt t="43990" x="4057650" y="3975100"/>
          <p14:tracePt t="44007" x="4057650" y="3911600"/>
          <p14:tracePt t="44025" x="4057650" y="3854450"/>
          <p14:tracePt t="44040" x="4076700" y="3810000"/>
          <p14:tracePt t="44057" x="4095750" y="3771900"/>
          <p14:tracePt t="44075" x="4108450" y="3733800"/>
          <p14:tracePt t="44090" x="4140200" y="3702050"/>
          <p14:tracePt t="44109" x="4229100" y="3657600"/>
          <p14:tracePt t="44123" x="4260850" y="3638550"/>
          <p14:tracePt t="44142" x="4343400" y="3613150"/>
          <p14:tracePt t="44157" x="4394200" y="3600450"/>
          <p14:tracePt t="44173" x="4438650" y="3600450"/>
          <p14:tracePt t="44190" x="4495800" y="3600450"/>
          <p14:tracePt t="44207" x="4578350" y="3600450"/>
          <p14:tracePt t="44224" x="4673600" y="3600450"/>
          <p14:tracePt t="44240" x="4762500" y="3600450"/>
          <p14:tracePt t="44260" x="4832350" y="3581400"/>
          <p14:tracePt t="44274" x="4883150" y="3581400"/>
          <p14:tracePt t="44290" x="4902200" y="3581400"/>
          <p14:tracePt t="44294" x="4914900" y="3600450"/>
          <p14:tracePt t="44309" x="4953000" y="3632200"/>
          <p14:tracePt t="44325" x="4984750" y="3683000"/>
          <p14:tracePt t="44342" x="5016500" y="3752850"/>
          <p14:tracePt t="44357" x="5035550" y="3854450"/>
          <p14:tracePt t="44373" x="5022850" y="3956050"/>
          <p14:tracePt t="44393" x="4991100" y="4076700"/>
          <p14:tracePt t="44407" x="4953000" y="4197350"/>
          <p14:tracePt t="44424" x="4908550" y="4305300"/>
          <p14:tracePt t="44440" x="4857750" y="4381500"/>
          <p14:tracePt t="44457" x="4794250" y="4413250"/>
          <p14:tracePt t="44474" x="4724400" y="4432300"/>
          <p14:tracePt t="44494" x="4616450" y="4445000"/>
          <p14:tracePt t="44507" x="4584700" y="4445000"/>
          <p14:tracePt t="44515" x="4565650" y="4445000"/>
          <p14:tracePt t="44519" x="4559300" y="4451350"/>
          <p14:tracePt t="44544" x="4527550" y="4451350"/>
          <p14:tracePt t="44560" x="4502150" y="4451350"/>
          <p14:tracePt t="44576" x="4457700" y="4432300"/>
          <p14:tracePt t="44590" x="4413250" y="4413250"/>
          <p14:tracePt t="44608" x="4375150" y="4400550"/>
          <p14:tracePt t="44624" x="4362450" y="4387850"/>
          <p14:tracePt t="44642" x="4337050" y="4368800"/>
          <p14:tracePt t="44657" x="4311650" y="4343400"/>
          <p14:tracePt t="44674" x="4267200" y="4298950"/>
          <p14:tracePt t="44690" x="4216400" y="4248150"/>
          <p14:tracePt t="44707" x="4159250" y="4197350"/>
          <p14:tracePt t="44712" x="4146550" y="4171950"/>
          <p14:tracePt t="44728" x="4108450" y="4102100"/>
          <p14:tracePt t="44742" x="4076700" y="4006850"/>
          <p14:tracePt t="44757" x="4057650" y="3917950"/>
          <p14:tracePt t="44776" x="4057650" y="3860800"/>
          <p14:tracePt t="44790" x="4057650" y="3822700"/>
          <p14:tracePt t="44807" x="4095750" y="3771900"/>
          <p14:tracePt t="44827" x="4146550" y="3714750"/>
          <p14:tracePt t="44842" x="4210050" y="3651250"/>
          <p14:tracePt t="44858" x="4260850" y="3581400"/>
          <p14:tracePt t="44873" x="4343400" y="3530600"/>
          <p14:tracePt t="44894" x="4425950" y="3505200"/>
          <p14:tracePt t="44907" x="4502150" y="3505200"/>
          <p14:tracePt t="44924" x="4578350" y="3524250"/>
          <p14:tracePt t="44941" x="4711700" y="3568700"/>
          <p14:tracePt t="44957" x="4787900" y="3600450"/>
          <p14:tracePt t="44974" x="4876800" y="3644900"/>
          <p14:tracePt t="44980" x="4914900" y="3676650"/>
          <p14:tracePt t="44990" x="4953000" y="3714750"/>
          <p14:tracePt t="45007" x="5016500" y="3778250"/>
          <p14:tracePt t="45023" x="5060950" y="3860800"/>
          <p14:tracePt t="45040" x="5092700" y="3917950"/>
          <p14:tracePt t="45057" x="5105400" y="3968750"/>
          <p14:tracePt t="45076" x="5105400" y="4032250"/>
          <p14:tracePt t="45093" x="5099050" y="4152900"/>
          <p14:tracePt t="45107" x="5086350" y="4197350"/>
          <p14:tracePt t="45124" x="5054600" y="4298950"/>
          <p14:tracePt t="45140" x="5029200" y="4349750"/>
          <p14:tracePt t="45157" x="4991100" y="4400550"/>
          <p14:tracePt t="45173" x="4940300" y="4457700"/>
          <p14:tracePt t="45190" x="4857750" y="4508500"/>
          <p14:tracePt t="45207" x="4762500" y="4578350"/>
          <p14:tracePt t="45224" x="4641850" y="4648200"/>
          <p14:tracePt t="45244" x="4527550" y="4718050"/>
          <p14:tracePt t="45247" x="4483100" y="4756150"/>
          <p14:tracePt t="45257" x="4451350" y="4787900"/>
          <p14:tracePt t="45273" x="4400550" y="4851400"/>
          <p14:tracePt t="45276" x="4375150" y="4895850"/>
          <p14:tracePt t="45293" x="4324350" y="4972050"/>
          <p14:tracePt t="45307" x="4298950" y="5010150"/>
          <p14:tracePt t="45325" x="4222750" y="5118100"/>
          <p14:tracePt t="45340" x="4191000" y="5175250"/>
          <p14:tracePt t="45357" x="4171950" y="5200650"/>
          <p14:tracePt t="45374" x="4133850" y="5251450"/>
          <p14:tracePt t="45390" x="4083050" y="5270500"/>
          <p14:tracePt t="45407" x="4006850" y="5302250"/>
          <p14:tracePt t="45424" x="3924300" y="5327650"/>
          <p14:tracePt t="45441" x="3848100" y="5359400"/>
          <p14:tracePt t="45444" x="3822700" y="5365750"/>
          <p14:tracePt t="45457" x="3803650" y="5372100"/>
          <p14:tracePt t="45490" x="3803650" y="5365750"/>
          <p14:tracePt t="45507" x="3829050" y="5359400"/>
          <p14:tracePt t="45519" x="3848100" y="5353050"/>
          <p14:tracePt t="45529" x="3854450" y="5353050"/>
          <p14:tracePt t="45540" x="3873500" y="5353050"/>
          <p14:tracePt t="45557" x="3898900" y="5353050"/>
          <p14:tracePt t="45575" x="3937000" y="5353050"/>
          <p14:tracePt t="45590" x="3975100" y="5353050"/>
          <p14:tracePt t="45607" x="3981450" y="5353050"/>
          <p14:tracePt t="45641" x="3975100" y="5353050"/>
          <p14:tracePt t="45657" x="3943350" y="5353050"/>
          <p14:tracePt t="45674" x="3917950" y="5359400"/>
          <p14:tracePt t="45690" x="3892550" y="5365750"/>
          <p14:tracePt t="45707" x="3867150" y="5365750"/>
          <p14:tracePt t="45712" x="3860800" y="5365750"/>
          <p14:tracePt t="45724" x="3848100" y="5365750"/>
          <p14:tracePt t="45740" x="3810000" y="5289550"/>
          <p14:tracePt t="45761" x="3797300" y="5232400"/>
          <p14:tracePt t="45774" x="3803650" y="5207000"/>
          <p14:tracePt t="45791" x="3867150" y="5181600"/>
          <p14:tracePt t="45808" x="3962400" y="5181600"/>
          <p14:tracePt t="45827" x="4057650" y="5181600"/>
          <p14:tracePt t="45840" x="4133850" y="5194300"/>
          <p14:tracePt t="45857" x="4159250" y="5219700"/>
          <p14:tracePt t="45874" x="4171950" y="5251450"/>
          <p14:tracePt t="45893" x="4171950" y="5321300"/>
          <p14:tracePt t="45907" x="4165600" y="5340350"/>
          <p14:tracePt t="45924" x="4127500" y="5378450"/>
          <p14:tracePt t="45927" x="4095750" y="5384800"/>
          <p14:tracePt t="45940" x="4070350" y="5397500"/>
          <p14:tracePt t="45957" x="3975100" y="5397500"/>
          <p14:tracePt t="45974" x="3924300" y="5397500"/>
          <p14:tracePt t="45990" x="3898900" y="5397500"/>
          <p14:tracePt t="46007" x="3873500" y="5378450"/>
          <p14:tracePt t="46023" x="3854450" y="5359400"/>
          <p14:tracePt t="46042" x="3848100" y="5340350"/>
          <p14:tracePt t="46077" x="3848100" y="5334000"/>
          <p14:tracePt t="46090" x="3848100" y="5327650"/>
          <p14:tracePt t="46108" x="3892550" y="5308600"/>
          <p14:tracePt t="46124" x="3949700" y="5308600"/>
          <p14:tracePt t="46143" x="4197350" y="5302250"/>
          <p14:tracePt t="46157" x="4356100" y="5302250"/>
          <p14:tracePt t="46174" x="4483100" y="5302250"/>
          <p14:tracePt t="46190" x="4552950" y="5327650"/>
          <p14:tracePt t="46208" x="4572000" y="5340350"/>
          <p14:tracePt t="46224" x="4572000" y="5359400"/>
          <p14:tracePt t="46240" x="4565650" y="5410200"/>
          <p14:tracePt t="46257" x="4495800" y="5461000"/>
          <p14:tracePt t="46276" x="4419600" y="5505450"/>
          <p14:tracePt t="46290" x="4324350" y="5530850"/>
          <p14:tracePt t="46307" x="4235450" y="5543550"/>
          <p14:tracePt t="46326" x="4114800" y="5543550"/>
          <p14:tracePt t="46333" x="4076700" y="5543550"/>
          <p14:tracePt t="46340" x="4051300" y="5524500"/>
          <p14:tracePt t="46357" x="3994150" y="5480050"/>
          <p14:tracePt t="46374" x="3949700" y="5397500"/>
          <p14:tracePt t="46390" x="3930650" y="5314950"/>
          <p14:tracePt t="46407" x="3930650" y="5238750"/>
          <p14:tracePt t="46424" x="3937000" y="5187950"/>
          <p14:tracePt t="46440" x="3968750" y="5130800"/>
          <p14:tracePt t="46457" x="4038600" y="5099050"/>
          <p14:tracePt t="46474" x="4171950" y="5080000"/>
          <p14:tracePt t="46490" x="4330700" y="5080000"/>
          <p14:tracePt t="46510" x="4559300" y="5092700"/>
          <p14:tracePt t="46524" x="4711700" y="5137150"/>
          <p14:tracePt t="46540" x="4800600" y="5187950"/>
          <p14:tracePt t="46557" x="4876800" y="5251450"/>
          <p14:tracePt t="46575" x="4902200" y="5321300"/>
          <p14:tracePt t="46590" x="4895850" y="5384800"/>
          <p14:tracePt t="46607" x="4864100" y="5441950"/>
          <p14:tracePt t="46623" x="4794250" y="5486400"/>
          <p14:tracePt t="46642" x="4705350" y="5518150"/>
          <p14:tracePt t="46657" x="4584700" y="5524500"/>
          <p14:tracePt t="46674" x="4464050" y="5524500"/>
          <p14:tracePt t="46690" x="4362450" y="5524500"/>
          <p14:tracePt t="46707" x="4311650" y="5511800"/>
          <p14:tracePt t="46708" x="4279900" y="5480050"/>
          <p14:tracePt t="46724" x="4267200" y="5441950"/>
          <p14:tracePt t="46743" x="4248150" y="5219700"/>
          <p14:tracePt t="46762" x="4273550" y="5067300"/>
          <p14:tracePt t="46773" x="4311650" y="4953000"/>
          <p14:tracePt t="46790" x="4368800" y="4883150"/>
          <p14:tracePt t="46807" x="4400550" y="4838700"/>
          <p14:tracePt t="46826" x="4432300" y="4813300"/>
          <p14:tracePt t="46840" x="4457700" y="4794250"/>
          <p14:tracePt t="46857" x="4470400" y="4787900"/>
          <p14:tracePt t="46893" x="4457700" y="4787900"/>
          <p14:tracePt t="46907" x="4445000" y="4787900"/>
          <p14:tracePt t="46924" x="4413250" y="4813300"/>
          <p14:tracePt t="46940" x="4381500" y="4845050"/>
          <p14:tracePt t="46957" x="4375150" y="4864100"/>
          <p14:tracePt t="46974" x="4375150" y="4883150"/>
          <p14:tracePt t="46981" x="4362450" y="4889500"/>
          <p14:tracePt t="46990" x="4349750" y="4895850"/>
          <p14:tracePt t="47007" x="4311650" y="4908550"/>
          <p14:tracePt t="47026" x="4267200" y="4908550"/>
          <p14:tracePt t="47040" x="4216400" y="4895850"/>
          <p14:tracePt t="47057" x="4178300" y="4870450"/>
          <p14:tracePt t="47075" x="4140200" y="4845050"/>
          <p14:tracePt t="47094" x="4076700" y="4794250"/>
          <p14:tracePt t="47107" x="4064000" y="4768850"/>
          <p14:tracePt t="47124" x="4038600" y="4718050"/>
          <p14:tracePt t="47141" x="4025900" y="4610100"/>
          <p14:tracePt t="47161" x="4038600" y="4546600"/>
          <p14:tracePt t="47174" x="4076700" y="4521200"/>
          <p14:tracePt t="47190" x="4146550" y="4508500"/>
          <p14:tracePt t="47207" x="4241800" y="4502150"/>
          <p14:tracePt t="47224" x="4330700" y="4502150"/>
          <p14:tracePt t="47240" x="4445000" y="4540250"/>
          <p14:tracePt t="47257" x="4540250" y="4572000"/>
          <p14:tracePt t="47274" x="4603750" y="4603750"/>
          <p14:tracePt t="47290" x="4622800" y="4648200"/>
          <p14:tracePt t="47310" x="4597400" y="4756150"/>
          <p14:tracePt t="47325" x="4527550" y="4845050"/>
          <p14:tracePt t="47343" x="4432300" y="4908550"/>
          <p14:tracePt t="47357" x="4330700" y="4933950"/>
          <p14:tracePt t="47374" x="4279900" y="4933950"/>
          <p14:tracePt t="47390" x="4248150" y="4908550"/>
          <p14:tracePt t="47407" x="4248150" y="4870450"/>
          <p14:tracePt t="47424" x="4248150" y="4806950"/>
          <p14:tracePt t="47440" x="4337050" y="4749800"/>
          <p14:tracePt t="47457" x="4476750" y="4730750"/>
          <p14:tracePt t="47475" x="4648200" y="4737100"/>
          <p14:tracePt t="47490" x="4806950" y="4737100"/>
          <p14:tracePt t="47507" x="4953000" y="4737100"/>
          <p14:tracePt t="47514" x="5016500" y="4737100"/>
          <p14:tracePt t="47524" x="5073650" y="4737100"/>
          <p14:tracePt t="47540" x="5156200" y="4756150"/>
          <p14:tracePt t="47560" x="5207000" y="4800600"/>
          <p14:tracePt t="47575" x="5213350" y="4832350"/>
          <p14:tracePt t="47590" x="5187950" y="4857750"/>
          <p14:tracePt t="47607" x="5143500" y="4864100"/>
          <p14:tracePt t="47624" x="5105400" y="4864100"/>
          <p14:tracePt t="47642" x="5067300" y="4864100"/>
          <p14:tracePt t="47645" x="5041900" y="4845050"/>
          <p14:tracePt t="47657" x="5010150" y="4813300"/>
          <p14:tracePt t="47674" x="4972050" y="4749800"/>
          <p14:tracePt t="47690" x="4959350" y="4673600"/>
          <p14:tracePt t="47707" x="4959350" y="4584700"/>
          <p14:tracePt t="47710" x="4978400" y="4546600"/>
          <p14:tracePt t="47724" x="5016500" y="4533900"/>
          <p14:tracePt t="47740" x="5162550" y="4502150"/>
          <p14:tracePt t="47757" x="5289550" y="4495800"/>
          <p14:tracePt t="47775" x="5403850" y="4495800"/>
          <p14:tracePt t="47790" x="5492750" y="4527550"/>
          <p14:tracePt t="47807" x="5556250" y="4578350"/>
          <p14:tracePt t="47825" x="5588000" y="4648200"/>
          <p14:tracePt t="47840" x="5588000" y="4730750"/>
          <p14:tracePt t="47857" x="5537200" y="4794250"/>
          <p14:tracePt t="47873" x="5454650" y="4800600"/>
          <p14:tracePt t="47893" x="5378450" y="4800600"/>
          <p14:tracePt t="47907" x="5365750" y="4800600"/>
          <p14:tracePt t="47924" x="5359400" y="4775200"/>
          <p14:tracePt t="47927" x="5359400" y="4756150"/>
          <p14:tracePt t="47941" x="5384800" y="4692650"/>
          <p14:tracePt t="47951" x="5429250" y="4667250"/>
          <p14:tracePt t="47957" x="5486400" y="4641850"/>
          <p14:tracePt t="47974" x="5651500" y="4635500"/>
          <p14:tracePt t="47990" x="5822950" y="4635500"/>
          <p14:tracePt t="47999" x="5911850" y="4635500"/>
          <p14:tracePt t="48007" x="5994400" y="4635500"/>
          <p14:tracePt t="48023" x="6121400" y="4635500"/>
          <p14:tracePt t="48040" x="6210300" y="4660900"/>
          <p14:tracePt t="48057" x="6248400" y="4711700"/>
          <p14:tracePt t="48078" x="6248400" y="4762500"/>
          <p14:tracePt t="48092" x="6223000" y="4819650"/>
          <p14:tracePt t="48107" x="6197600" y="4826000"/>
          <p14:tracePt t="48124" x="6121400" y="4826000"/>
          <p14:tracePt t="48126" x="6083300" y="4826000"/>
          <p14:tracePt t="48144" x="6000750" y="4794250"/>
          <p14:tracePt t="48154" x="5962650" y="4781550"/>
          <p14:tracePt t="48159" x="5924550" y="4762500"/>
          <p14:tracePt t="48167" x="5899150" y="4743450"/>
          <p14:tracePt t="48173" x="5886450" y="4724400"/>
          <p14:tracePt t="48190" x="5873750" y="4660900"/>
          <p14:tracePt t="48207" x="5880100" y="4591050"/>
          <p14:tracePt t="48224" x="5924550" y="4552950"/>
          <p14:tracePt t="48244" x="5988050" y="4527550"/>
          <p14:tracePt t="48257" x="6083300" y="4495800"/>
          <p14:tracePt t="48273" x="6203950" y="4476750"/>
          <p14:tracePt t="48291" x="6324600" y="4476750"/>
          <p14:tracePt t="48307" x="6419850" y="4476750"/>
          <p14:tracePt t="48312" x="6438900" y="4495800"/>
          <p14:tracePt t="48325" x="6464300" y="4527550"/>
          <p14:tracePt t="48340" x="6470650" y="4578350"/>
          <p14:tracePt t="48357" x="6470650" y="4648200"/>
          <p14:tracePt t="48375" x="6451600" y="4711700"/>
          <p14:tracePt t="48391" x="6438900" y="4730750"/>
          <p14:tracePt t="48424" x="6451600" y="4730750"/>
          <p14:tracePt t="48440" x="6515100" y="4724400"/>
          <p14:tracePt t="48457" x="6629400" y="4686300"/>
          <p14:tracePt t="48474" x="6788150" y="4641850"/>
          <p14:tracePt t="48490" x="6985000" y="4641850"/>
          <p14:tracePt t="48494" x="7086600" y="4641850"/>
          <p14:tracePt t="48507" x="7188200" y="4641850"/>
          <p14:tracePt t="48520" x="7346950" y="4660900"/>
          <p14:tracePt t="48527" x="7410450" y="4686300"/>
          <p14:tracePt t="48541" x="7486650" y="4737100"/>
          <p14:tracePt t="48557" x="7512050" y="4781550"/>
          <p14:tracePt t="48575" x="7512050" y="4826000"/>
          <p14:tracePt t="48590" x="7448550" y="4857750"/>
          <p14:tracePt t="48607" x="7372350" y="4857750"/>
          <p14:tracePt t="48623" x="7283450" y="4857750"/>
          <p14:tracePt t="48642" x="7207250" y="4838700"/>
          <p14:tracePt t="48657" x="7194550" y="4806950"/>
          <p14:tracePt t="48674" x="7194550" y="4756150"/>
          <p14:tracePt t="48690" x="7226300" y="4679950"/>
          <p14:tracePt t="48707" x="7315200" y="4584700"/>
          <p14:tracePt t="48712" x="7372350" y="4559300"/>
          <p14:tracePt t="48724" x="7429500" y="4552950"/>
          <p14:tracePt t="48740" x="7600950" y="4546600"/>
          <p14:tracePt t="48760" x="7696200" y="4572000"/>
          <p14:tracePt t="48774" x="7772400" y="4622800"/>
          <p14:tracePt t="48791" x="7804150" y="4692650"/>
          <p14:tracePt t="48807" x="7797800" y="4756150"/>
          <p14:tracePt t="48826" x="7766050" y="4806950"/>
          <p14:tracePt t="48840" x="7740650" y="4832350"/>
          <p14:tracePt t="48857" x="7683500" y="4838700"/>
          <p14:tracePt t="48874" x="7639050" y="4838700"/>
          <p14:tracePt t="48893" x="7569200" y="4800600"/>
          <p14:tracePt t="48907" x="7562850" y="4781550"/>
          <p14:tracePt t="48924" x="7562850" y="4743450"/>
          <p14:tracePt t="48927" x="7581900" y="4699000"/>
          <p14:tracePt t="48940" x="7670800" y="4629150"/>
          <p14:tracePt t="48957" x="7791450" y="4584700"/>
          <p14:tracePt t="48974" x="7937500" y="4572000"/>
          <p14:tracePt t="48981" x="8013700" y="4565650"/>
          <p14:tracePt t="48992" x="8077200" y="4565650"/>
          <p14:tracePt t="49011" x="8172450" y="4578350"/>
          <p14:tracePt t="49023" x="8223250" y="4603750"/>
          <p14:tracePt t="49040" x="8242300" y="4648200"/>
          <p14:tracePt t="49057" x="8248650" y="4718050"/>
          <p14:tracePt t="49076" x="8235950" y="4775200"/>
          <p14:tracePt t="49090" x="8197850" y="4819650"/>
          <p14:tracePt t="49107" x="8128000" y="4851400"/>
          <p14:tracePt t="49124" x="8020050" y="4857750"/>
          <p14:tracePt t="49140" x="7721600" y="4857750"/>
          <p14:tracePt t="49157" x="7518400" y="4857750"/>
          <p14:tracePt t="49174" x="7327900" y="4857750"/>
          <p14:tracePt t="49190" x="7137400" y="4857750"/>
          <p14:tracePt t="49207" x="6915150" y="4857750"/>
          <p14:tracePt t="49224" x="6667500" y="4806950"/>
          <p14:tracePt t="49240" x="6388100" y="4730750"/>
          <p14:tracePt t="49260" x="6235700" y="4705350"/>
          <p14:tracePt t="49278" x="6140450" y="4775200"/>
          <p14:tracePt t="49290" x="6096000" y="4800600"/>
          <p14:tracePt t="49307" x="5981700" y="4832350"/>
          <p14:tracePt t="49314" x="5918200" y="4832350"/>
          <p14:tracePt t="49327" x="5778500" y="4832350"/>
          <p14:tracePt t="49343" x="5594350" y="4787900"/>
          <p14:tracePt t="49357" x="5384800" y="4775200"/>
          <p14:tracePt t="49374" x="5251450" y="4775200"/>
          <p14:tracePt t="49392" x="5156200" y="4775200"/>
          <p14:tracePt t="49407" x="5073650" y="4762500"/>
          <p14:tracePt t="49424" x="4984750" y="4718050"/>
          <p14:tracePt t="49440" x="4895850" y="4692650"/>
          <p14:tracePt t="49444" x="4845050" y="4692650"/>
          <p14:tracePt t="49460" x="4813300" y="4692650"/>
          <p14:tracePt t="49474" x="4775200" y="4692650"/>
          <p14:tracePt t="49490" x="4775200" y="4699000"/>
          <p14:tracePt t="49511" x="4806950" y="4705350"/>
          <p14:tracePt t="49524" x="4838700" y="4705350"/>
          <p14:tracePt t="49540" x="4940300" y="4730750"/>
          <p14:tracePt t="49557" x="4984750" y="4743450"/>
          <p14:tracePt t="49575" x="4997450" y="4768850"/>
          <p14:tracePt t="49595" x="4997450" y="4787900"/>
          <p14:tracePt t="49607" x="4984750" y="4806950"/>
          <p14:tracePt t="49624" x="4940300" y="4819650"/>
          <p14:tracePt t="49643" x="4883150" y="4832350"/>
          <p14:tracePt t="49657" x="4832350" y="4845050"/>
          <p14:tracePt t="49673" x="4781550" y="4845050"/>
          <p14:tracePt t="49690" x="4737100" y="4845050"/>
          <p14:tracePt t="49693" x="4705350" y="4832350"/>
          <p14:tracePt t="49707" x="4673600" y="4813300"/>
          <p14:tracePt t="49710" x="4641850" y="4787900"/>
          <p14:tracePt t="49724" x="4610100" y="4756150"/>
          <p14:tracePt t="49740" x="4521200" y="4679950"/>
          <p14:tracePt t="49757" x="4476750" y="4654550"/>
          <p14:tracePt t="49773" x="4438650" y="4641850"/>
          <p14:tracePt t="49792" x="4406900" y="4622800"/>
          <p14:tracePt t="49807" x="4368800" y="4603750"/>
          <p14:tracePt t="49825" x="4324350" y="4578350"/>
          <p14:tracePt t="49840" x="4292600" y="4552950"/>
          <p14:tracePt t="49859" x="4248150" y="4521200"/>
          <p14:tracePt t="49874" x="4197350" y="4489450"/>
          <p14:tracePt t="49893" x="4152900" y="4457700"/>
          <p14:tracePt t="49907" x="4102100" y="4432300"/>
          <p14:tracePt t="49924" x="4076700" y="4413250"/>
          <p14:tracePt t="49940" x="4044950" y="4387850"/>
          <p14:tracePt t="49957" x="4013200" y="4362450"/>
          <p14:tracePt t="49974" x="3981450" y="4305300"/>
          <p14:tracePt t="49990" x="3943350" y="4235450"/>
          <p14:tracePt t="50007" x="3911600" y="4165600"/>
          <p14:tracePt t="50024" x="3879850" y="4102100"/>
          <p14:tracePt t="50041" x="3854450" y="4038600"/>
          <p14:tracePt t="50057" x="3835400" y="3943350"/>
          <p14:tracePt t="50075" x="3829050" y="3848100"/>
          <p14:tracePt t="50090" x="3848100" y="3771900"/>
          <p14:tracePt t="50108" x="3860800" y="3663950"/>
          <p14:tracePt t="50124" x="3873500" y="3619500"/>
          <p14:tracePt t="50140" x="3905250" y="3492500"/>
          <p14:tracePt t="50157" x="3962400" y="3422650"/>
          <p14:tracePt t="50174" x="4006850" y="3365500"/>
          <p14:tracePt t="50190" x="4051300" y="3321050"/>
          <p14:tracePt t="50207" x="4095750" y="3308350"/>
          <p14:tracePt t="50224" x="4121150" y="3302000"/>
          <p14:tracePt t="50240" x="4159250" y="3282950"/>
          <p14:tracePt t="50261" x="4229100" y="3276600"/>
          <p14:tracePt t="50277" x="4400550" y="3276600"/>
          <p14:tracePt t="50290" x="4457700" y="3276600"/>
          <p14:tracePt t="50307" x="4565650" y="3276600"/>
          <p14:tracePt t="50326" x="4660900" y="3295650"/>
          <p14:tracePt t="50340" x="4768850" y="3314700"/>
          <p14:tracePt t="50357" x="4870450" y="3321050"/>
          <p14:tracePt t="50374" x="4965700" y="3327400"/>
          <p14:tracePt t="50390" x="5035550" y="3346450"/>
          <p14:tracePt t="50407" x="5060950" y="3365500"/>
          <p14:tracePt t="50424" x="5092700" y="3409950"/>
          <p14:tracePt t="50440" x="5149850" y="3467100"/>
          <p14:tracePt t="50457" x="5187950" y="3505200"/>
          <p14:tracePt t="50461" x="5232400" y="3543300"/>
          <p14:tracePt t="50474" x="5283200" y="3581400"/>
          <p14:tracePt t="50494" x="5365750" y="3683000"/>
          <p14:tracePt t="50507" x="5384800" y="3714750"/>
          <p14:tracePt t="50514" x="5403850" y="3752850"/>
          <p14:tracePt t="50518" x="5416550" y="3790950"/>
          <p14:tracePt t="50543" x="5435600" y="3924300"/>
          <p14:tracePt t="50557" x="5435600" y="4025900"/>
          <p14:tracePt t="50575" x="5448300" y="4114800"/>
          <p14:tracePt t="50590" x="5473700" y="4216400"/>
          <p14:tracePt t="50607" x="5473700" y="4318000"/>
          <p14:tracePt t="50624" x="5473700" y="4451350"/>
          <p14:tracePt t="50642" x="5467350" y="4591050"/>
          <p14:tracePt t="50657" x="5454650" y="4724400"/>
          <p14:tracePt t="50674" x="5435600" y="4826000"/>
          <p14:tracePt t="50691" x="5410200" y="4921250"/>
          <p14:tracePt t="50707" x="5391150" y="5003800"/>
          <p14:tracePt t="50724" x="5359400" y="5086350"/>
          <p14:tracePt t="50740" x="5327650" y="5162550"/>
          <p14:tracePt t="50761" x="5251450" y="5270500"/>
          <p14:tracePt t="50777" x="5207000" y="5340350"/>
          <p14:tracePt t="50790" x="5156200" y="5397500"/>
          <p14:tracePt t="50809" x="5099050" y="5435600"/>
          <p14:tracePt t="50825" x="5041900" y="5467350"/>
          <p14:tracePt t="50840" x="4984750" y="5499100"/>
          <p14:tracePt t="50857" x="4940300" y="5524500"/>
          <p14:tracePt t="50874" x="4883150" y="5543550"/>
          <p14:tracePt t="50895" x="4826000" y="5549900"/>
          <p14:tracePt t="50907" x="4762500" y="5549900"/>
          <p14:tracePt t="50924" x="4686300" y="5549900"/>
          <p14:tracePt t="50940" x="4584700" y="5549900"/>
          <p14:tracePt t="50957" x="4521200" y="5549900"/>
          <p14:tracePt t="50974" x="4464050" y="5549900"/>
          <p14:tracePt t="50980" x="4432300" y="5549900"/>
          <p14:tracePt t="50990" x="4400550" y="5549900"/>
          <p14:tracePt t="51007" x="4356100" y="5537200"/>
          <p14:tracePt t="51024" x="4298950" y="5499100"/>
          <p14:tracePt t="51040" x="4216400" y="5422900"/>
          <p14:tracePt t="51057" x="4152900" y="5340350"/>
          <p14:tracePt t="51075" x="4095750" y="5257800"/>
          <p14:tracePt t="51090" x="4051300" y="5187950"/>
          <p14:tracePt t="51107" x="4000500" y="5099050"/>
          <p14:tracePt t="51109" x="3987800" y="5054600"/>
          <p14:tracePt t="51124" x="3975100" y="5003800"/>
          <p14:tracePt t="51140" x="3905250" y="4832350"/>
          <p14:tracePt t="51157" x="3879850" y="4718050"/>
          <p14:tracePt t="51174" x="3886200" y="4616450"/>
          <p14:tracePt t="51190" x="3886200" y="4508500"/>
          <p14:tracePt t="51207" x="3886200" y="4406900"/>
          <p14:tracePt t="51224" x="3873500" y="4298950"/>
          <p14:tracePt t="51245" x="3873500" y="4203700"/>
          <p14:tracePt t="51257" x="3886200" y="4127500"/>
          <p14:tracePt t="51274" x="3905250" y="4044950"/>
          <p14:tracePt t="51292" x="3911600" y="3930650"/>
          <p14:tracePt t="51307" x="3930650" y="3879850"/>
          <p14:tracePt t="51326" x="3962400" y="3721100"/>
          <p14:tracePt t="51340" x="3975100" y="3663950"/>
          <p14:tracePt t="51357" x="3981450" y="3632200"/>
          <p14:tracePt t="51374" x="3994150" y="3594100"/>
          <p14:tracePt t="51391" x="4013200" y="3536950"/>
          <p14:tracePt t="51407" x="4044950" y="3473450"/>
          <p14:tracePt t="51426" x="4083050" y="3409950"/>
          <p14:tracePt t="51440" x="4114800" y="3365500"/>
          <p14:tracePt t="51457" x="4133850" y="3340100"/>
          <p14:tracePt t="51474" x="4152900" y="3327400"/>
          <p14:tracePt t="51490" x="4165600" y="3321050"/>
          <p14:tracePt t="51507" x="4184650" y="3314700"/>
          <p14:tracePt t="51519" x="4241800" y="3308350"/>
          <p14:tracePt t="51528" x="4273550" y="3308350"/>
          <p14:tracePt t="51543" x="4337050" y="3295650"/>
          <p14:tracePt t="51557" x="4419600" y="3289300"/>
          <p14:tracePt t="51575" x="4483100" y="3289300"/>
          <p14:tracePt t="51590" x="4527550" y="3289300"/>
          <p14:tracePt t="51607" x="4565650" y="3289300"/>
          <p14:tracePt t="51624" x="4610100" y="3295650"/>
          <p14:tracePt t="51641" x="4660900" y="3321050"/>
          <p14:tracePt t="51657" x="4724400" y="3378200"/>
          <p14:tracePt t="51674" x="4794250" y="3448050"/>
          <p14:tracePt t="51690" x="4851400" y="3517900"/>
          <p14:tracePt t="51694" x="4870450" y="3536950"/>
          <p14:tracePt t="51707" x="4883150" y="3549650"/>
          <p14:tracePt t="51724" x="4914900" y="3581400"/>
          <p14:tracePt t="51740" x="4953000" y="3651250"/>
          <p14:tracePt t="51759" x="4984750" y="3721100"/>
          <p14:tracePt t="51773" x="5016500" y="3822700"/>
          <p14:tracePt t="51790" x="5054600" y="3930650"/>
          <p14:tracePt t="51810" x="5080000" y="4006850"/>
          <p14:tracePt t="51814" x="5092700" y="4038600"/>
          <p14:tracePt t="51826" x="5105400" y="4070350"/>
          <p14:tracePt t="51831" x="5105400" y="4108450"/>
          <p14:tracePt t="51840" x="5111750" y="4146550"/>
          <p14:tracePt t="51858" x="5111750" y="4241800"/>
          <p14:tracePt t="51874" x="5105400" y="4343400"/>
          <p14:tracePt t="51893" x="5105400" y="4470400"/>
          <p14:tracePt t="51907" x="5105400" y="4584700"/>
          <p14:tracePt t="51924" x="5105400" y="4705350"/>
          <p14:tracePt t="51925" x="5105400" y="4756150"/>
          <p14:tracePt t="51940" x="5073650" y="4845050"/>
          <p14:tracePt t="51957" x="5041900" y="4946650"/>
          <p14:tracePt t="51975" x="5003800" y="5054600"/>
          <p14:tracePt t="51995" x="4984750" y="5149850"/>
          <p14:tracePt t="52007" x="4940300" y="5245100"/>
          <p14:tracePt t="52024" x="4883150" y="5327650"/>
          <p14:tracePt t="52042" x="4826000" y="5397500"/>
          <p14:tracePt t="52057" x="4756150" y="5454650"/>
          <p14:tracePt t="52075" x="4679950" y="5499100"/>
          <p14:tracePt t="52090" x="4616450" y="5537200"/>
          <p14:tracePt t="52109" x="4495800" y="5581650"/>
          <p14:tracePt t="52124" x="4464050" y="5594350"/>
          <p14:tracePt t="52141" x="4381500" y="5600700"/>
          <p14:tracePt t="52157" x="4349750" y="5594350"/>
          <p14:tracePt t="52174" x="4318000" y="5581650"/>
          <p14:tracePt t="52191" x="4292600" y="5575300"/>
          <p14:tracePt t="52207" x="4279900" y="5568950"/>
          <p14:tracePt t="52224" x="4267200" y="5568950"/>
          <p14:tracePt t="52231" x="4254500" y="5562600"/>
          <p14:tracePt t="52241" x="4248150" y="5556250"/>
          <p14:tracePt t="52260" x="4216400" y="5537200"/>
          <p14:tracePt t="52275" x="4178300" y="5480050"/>
          <p14:tracePt t="52290" x="4127500" y="5365750"/>
          <p14:tracePt t="52310" x="4025900" y="5156200"/>
          <p14:tracePt t="52326" x="3994150" y="5054600"/>
          <p14:tracePt t="52340" x="3975100" y="4959350"/>
          <p14:tracePt t="52357" x="3975100" y="4819650"/>
          <p14:tracePt t="52374" x="3962400" y="4648200"/>
          <p14:tracePt t="52392" x="3956050" y="4425950"/>
          <p14:tracePt t="52407" x="3949700" y="4171950"/>
          <p14:tracePt t="52424" x="3956050" y="3981450"/>
          <p14:tracePt t="52441" x="3968750" y="3848100"/>
          <p14:tracePt t="52457" x="3968750" y="3733800"/>
          <p14:tracePt t="52474" x="3987800" y="3632200"/>
          <p14:tracePt t="52490" x="4025900" y="3498850"/>
          <p14:tracePt t="52494" x="4057650" y="3435350"/>
          <p14:tracePt t="52512" x="4121150" y="3327400"/>
          <p14:tracePt t="52524" x="4152900" y="3289300"/>
          <p14:tracePt t="52540" x="4273550" y="3244850"/>
          <p14:tracePt t="52560" x="4368800" y="3232150"/>
          <p14:tracePt t="52575" x="4483100" y="3232150"/>
          <p14:tracePt t="52591" x="4597400" y="3225800"/>
          <p14:tracePt t="52607" x="4654550" y="3225800"/>
          <p14:tracePt t="52624" x="4686300" y="3232150"/>
          <p14:tracePt t="52640" x="4724400" y="3295650"/>
          <p14:tracePt t="52657" x="4781550" y="3409950"/>
          <p14:tracePt t="52674" x="4857750" y="3530600"/>
          <p14:tracePt t="52690" x="4933950" y="3657600"/>
          <p14:tracePt t="52693" x="4972050" y="3714750"/>
          <p14:tracePt t="52707" x="5010150" y="3765550"/>
          <p14:tracePt t="52724" x="5060950" y="3867150"/>
          <p14:tracePt t="52744" x="5105400" y="4006850"/>
          <p14:tracePt t="52757" x="5105400" y="4102100"/>
          <p14:tracePt t="52773" x="5099050" y="4210050"/>
          <p14:tracePt t="52790" x="5054600" y="4330700"/>
          <p14:tracePt t="52807" x="5003800" y="4483100"/>
          <p14:tracePt t="52825" x="4946650" y="4641850"/>
          <p14:tracePt t="52829" x="4927600" y="4737100"/>
          <p14:tracePt t="52840" x="4914900" y="4806950"/>
          <p14:tracePt t="52857" x="4883150" y="4895850"/>
          <p14:tracePt t="52874" x="4902200" y="4908550"/>
          <p14:tracePt t="52892" x="4953000" y="4908550"/>
          <p14:tracePt t="52907" x="5048250" y="4895850"/>
          <p14:tracePt t="52924" x="5080000" y="4864100"/>
          <p14:tracePt t="53005" x="5067300" y="4870450"/>
          <p14:tracePt t="53015" x="5060950" y="4895850"/>
          <p14:tracePt t="53027" x="5067300" y="4895850"/>
          <p14:tracePt t="53040" x="5067300" y="4889500"/>
          <p14:tracePt t="53057" x="5111750" y="4851400"/>
          <p14:tracePt t="53076" x="5245100" y="4768850"/>
          <p14:tracePt t="53090" x="5410200" y="4635500"/>
          <p14:tracePt t="53107" x="5613400" y="4489450"/>
          <p14:tracePt t="53124" x="5803900" y="4337050"/>
          <p14:tracePt t="53142" x="6032500" y="4191000"/>
          <p14:tracePt t="53157" x="6140450" y="4133850"/>
          <p14:tracePt t="53174" x="6191250" y="4076700"/>
          <p14:tracePt t="53190" x="6210300" y="4032250"/>
          <p14:tracePt t="53207" x="6210300" y="4000500"/>
          <p14:tracePt t="53225" x="6210300" y="3987800"/>
          <p14:tracePt t="53301" x="6216650" y="3994150"/>
          <p14:tracePt t="53308" x="6223000" y="3994150"/>
          <p14:tracePt t="53326" x="6235700" y="3994150"/>
          <p14:tracePt t="53393" x="6235700" y="4006850"/>
          <p14:tracePt t="53399" x="6248400" y="4019550"/>
          <p14:tracePt t="53407" x="6261100" y="4025900"/>
          <p14:tracePt t="53424" x="6286500" y="4032250"/>
          <p14:tracePt t="53440" x="6311900" y="4038600"/>
          <p14:tracePt t="53457" x="6318250" y="4038600"/>
          <p14:tracePt t="53494" x="6318250" y="4051300"/>
          <p14:tracePt t="53524" x="6318250" y="4064000"/>
          <p14:tracePt t="53541" x="6318250" y="4076700"/>
          <p14:tracePt t="53558" x="6318250" y="4089400"/>
          <p14:tracePt t="53576" x="6318250" y="4095750"/>
          <p14:tracePt t="53607" x="6292850" y="4095750"/>
          <p14:tracePt t="53624" x="6273800" y="4095750"/>
          <p14:tracePt t="53640" x="6267450" y="4095750"/>
          <p14:tracePt t="53661" x="6254750" y="4095750"/>
          <p14:tracePt t="53674" x="6235700" y="4095750"/>
          <p14:tracePt t="53690" x="6216650" y="4095750"/>
          <p14:tracePt t="53707" x="6184900" y="4076700"/>
          <p14:tracePt t="53711" x="6165850" y="4070350"/>
          <p14:tracePt t="53724" x="6146800" y="4064000"/>
          <p14:tracePt t="53740" x="6115050" y="4051300"/>
          <p14:tracePt t="53757" x="6096000" y="4044950"/>
          <p14:tracePt t="53775" x="6076950" y="4038600"/>
          <p14:tracePt t="53791" x="6057900" y="4025900"/>
          <p14:tracePt t="53807" x="6000750" y="3987800"/>
          <p14:tracePt t="53826" x="5937250" y="3943350"/>
          <p14:tracePt t="53840" x="5886450" y="3911600"/>
          <p14:tracePt t="53857" x="5854700" y="3873500"/>
          <p14:tracePt t="53875" x="5848350" y="3835400"/>
          <p14:tracePt t="53892" x="5829300" y="3759200"/>
          <p14:tracePt t="53907" x="5829300" y="3733800"/>
          <p14:tracePt t="53924" x="5810250" y="3689350"/>
          <p14:tracePt t="53927" x="5810250" y="3676650"/>
          <p14:tracePt t="53940" x="5797550" y="3657600"/>
          <p14:tracePt t="53957" x="5797550" y="3625850"/>
          <p14:tracePt t="53974" x="5842000" y="3594100"/>
          <p14:tracePt t="53990" x="5899150" y="3556000"/>
          <p14:tracePt t="54012" x="5949950" y="3517900"/>
          <p14:tracePt t="54023" x="6019800" y="3492500"/>
          <p14:tracePt t="54040" x="6102350" y="3486150"/>
          <p14:tracePt t="54044" x="6146800" y="3486150"/>
          <p14:tracePt t="54059" x="6184900" y="3486150"/>
          <p14:tracePt t="54075" x="6280150" y="3479800"/>
          <p14:tracePt t="54090" x="6369050" y="3498850"/>
          <p14:tracePt t="54107" x="6451600" y="3530600"/>
          <p14:tracePt t="54109" x="6489700" y="3543300"/>
          <p14:tracePt t="54124" x="6527800" y="3556000"/>
          <p14:tracePt t="54140" x="6604000" y="3613150"/>
          <p14:tracePt t="54157" x="6616700" y="3670300"/>
          <p14:tracePt t="54174" x="6642100" y="3746500"/>
          <p14:tracePt t="54190" x="6648450" y="3854450"/>
          <p14:tracePt t="54207" x="6648450" y="3962400"/>
          <p14:tracePt t="54224" x="6635750" y="4044950"/>
          <p14:tracePt t="54244" x="6597650" y="4108450"/>
          <p14:tracePt t="54262" x="6515100" y="4184650"/>
          <p14:tracePt t="54273" x="6489700" y="4197350"/>
          <p14:tracePt t="54291" x="6451600" y="4229100"/>
          <p14:tracePt t="54293" x="6438900" y="4229100"/>
          <p14:tracePt t="54307" x="6438900" y="4235450"/>
          <p14:tracePt t="54325" x="6375400" y="4241800"/>
          <p14:tracePt t="54340" x="6311900" y="4241800"/>
          <p14:tracePt t="54357" x="6248400" y="4241800"/>
          <p14:tracePt t="54374" x="6210300" y="4254500"/>
          <p14:tracePt t="54393" x="6178550" y="4254500"/>
          <p14:tracePt t="54407" x="6172200" y="4260850"/>
          <p14:tracePt t="54566" x="6172200" y="4254500"/>
          <p14:tracePt t="54577" x="6172200" y="4248150"/>
          <p14:tracePt t="54613" x="6165850" y="4248150"/>
          <p14:tracePt t="54630" x="6165850" y="4241800"/>
          <p14:tracePt t="54644" x="6165850" y="4235450"/>
          <p14:tracePt t="54646" x="6165850" y="4229100"/>
          <p14:tracePt t="54657" x="6159500" y="4229100"/>
          <p14:tracePt t="54728" x="6159500" y="4235450"/>
          <p14:tracePt t="54831" x="6165850" y="4235450"/>
          <p14:tracePt t="54837" x="6191250" y="4235450"/>
          <p14:tracePt t="54845" x="6242050" y="4216400"/>
          <p14:tracePt t="54857" x="6299200" y="4197350"/>
          <p14:tracePt t="54874" x="6438900" y="4152900"/>
          <p14:tracePt t="54890" x="6584950" y="4089400"/>
          <p14:tracePt t="54893" x="6673850" y="4051300"/>
          <p14:tracePt t="54907" x="6769100" y="4006850"/>
          <p14:tracePt t="54924" x="7054850" y="3886200"/>
          <p14:tracePt t="54940" x="7175500" y="3848100"/>
          <p14:tracePt t="54957" x="7226300" y="3829050"/>
          <p14:tracePt t="54994" x="7232650" y="3829050"/>
          <p14:tracePt t="55023" x="7200900" y="3822700"/>
          <p14:tracePt t="55040" x="7118350" y="3829050"/>
          <p14:tracePt t="55059" x="7042150" y="3860800"/>
          <p14:tracePt t="55076" x="6978650" y="3879850"/>
          <p14:tracePt t="55080" x="6953250" y="3892550"/>
          <p14:tracePt t="55090" x="6934200" y="3892550"/>
          <p14:tracePt t="55107" x="6927850" y="3905250"/>
          <p14:tracePt t="55110" x="6921500" y="3905250"/>
          <p14:tracePt t="55246" x="6915150" y="3905250"/>
          <p14:tracePt t="55253" x="6908800" y="3905250"/>
          <p14:tracePt t="55301" x="6902450" y="3898900"/>
          <p14:tracePt t="55309" x="6896100" y="3879850"/>
          <p14:tracePt t="55317" x="6896100" y="3867150"/>
          <p14:tracePt t="55330" x="6883400" y="3848100"/>
          <p14:tracePt t="55342" x="6851650" y="3816350"/>
          <p14:tracePt t="55357" x="6813550" y="3790950"/>
          <p14:tracePt t="55374" x="6794500" y="3778250"/>
          <p14:tracePt t="55390" x="6788150" y="3752850"/>
          <p14:tracePt t="55408" x="6775450" y="3708400"/>
          <p14:tracePt t="55424" x="6769100" y="3663950"/>
          <p14:tracePt t="55440" x="6762750" y="3632200"/>
          <p14:tracePt t="55514" x="6781800" y="3632200"/>
          <p14:tracePt t="55520" x="6819900" y="3632200"/>
          <p14:tracePt t="55525" x="6870700" y="3632200"/>
          <p14:tracePt t="55540" x="6985000" y="3619500"/>
          <p14:tracePt t="55558" x="7099300" y="3606800"/>
          <p14:tracePt t="55576" x="7194550" y="3581400"/>
          <p14:tracePt t="55592" x="7270750" y="3562350"/>
          <p14:tracePt t="55607" x="7296150" y="3549650"/>
          <p14:tracePt t="55625" x="7302500" y="3549650"/>
          <p14:tracePt t="55661" x="7308850" y="3549650"/>
          <p14:tracePt t="55674" x="7315200" y="3549650"/>
          <p14:tracePt t="55691" x="7353300" y="3562350"/>
          <p14:tracePt t="55707" x="7397750" y="3587750"/>
          <p14:tracePt t="55713" x="7429500" y="3606800"/>
          <p14:tracePt t="55724" x="7461250" y="3619500"/>
          <p14:tracePt t="55740" x="7562850" y="3670300"/>
          <p14:tracePt t="55757" x="7600950" y="3683000"/>
          <p14:tracePt t="55774" x="7607300" y="3689350"/>
          <p14:tracePt t="55813" x="7607300" y="3714750"/>
          <p14:tracePt t="55825" x="7607300" y="3759200"/>
          <p14:tracePt t="55841" x="7600950" y="3879850"/>
          <p14:tracePt t="55857" x="7575550" y="4025900"/>
          <p14:tracePt t="55874" x="7556500" y="4178300"/>
          <p14:tracePt t="55892" x="7556500" y="4324350"/>
          <p14:tracePt t="55907" x="7562850" y="4457700"/>
          <p14:tracePt t="55924" x="7581900" y="4565650"/>
          <p14:tracePt t="55941" x="7600950" y="4641850"/>
          <p14:tracePt t="55946" x="7607300" y="4660900"/>
          <p14:tracePt t="55957" x="7607300" y="4679950"/>
          <p14:tracePt t="55974" x="7588250" y="4705350"/>
          <p14:tracePt t="55990" x="7531100" y="4718050"/>
          <p14:tracePt t="56011" x="7429500" y="4730750"/>
          <p14:tracePt t="56026" x="7315200" y="4762500"/>
          <p14:tracePt t="56040" x="7194550" y="4800600"/>
          <p14:tracePt t="56057" x="7086600" y="4832350"/>
          <p14:tracePt t="56076" x="7004050" y="4845050"/>
          <p14:tracePt t="56091" x="6953250" y="4845050"/>
          <p14:tracePt t="56110" x="6921500" y="4838700"/>
          <p14:tracePt t="56124" x="6915150" y="4832350"/>
          <p14:tracePt t="56142" x="6908800" y="4743450"/>
          <p14:tracePt t="56157" x="6908800" y="4635500"/>
          <p14:tracePt t="56174" x="6889750" y="4495800"/>
          <p14:tracePt t="56191" x="6851650" y="4298950"/>
          <p14:tracePt t="56207" x="6851650" y="4121150"/>
          <p14:tracePt t="56224" x="6851650" y="3975100"/>
          <p14:tracePt t="56241" x="6851650" y="3867150"/>
          <p14:tracePt t="56262" x="6858000" y="3790950"/>
          <p14:tracePt t="56274" x="6864350" y="3721100"/>
          <p14:tracePt t="56290" x="6864350" y="3651250"/>
          <p14:tracePt t="56307" x="6877050" y="3594100"/>
          <p14:tracePt t="56309" x="6883400" y="3575050"/>
          <p14:tracePt t="56325" x="6883400" y="3556000"/>
          <p14:tracePt t="56420" x="6889750" y="3556000"/>
          <p14:tracePt t="56431" x="6896100" y="3562350"/>
          <p14:tracePt t="56436" x="6902450" y="3575050"/>
          <p14:tracePt t="56457" x="6902450" y="3587750"/>
          <p14:tracePt t="56474" x="6915150" y="3606800"/>
          <p14:tracePt t="56494" x="6927850" y="3613150"/>
          <p14:tracePt t="56499" x="6934200" y="3619500"/>
          <p14:tracePt t="56527" x="6934200" y="3625850"/>
          <p14:tracePt t="56533" x="6934200" y="3638550"/>
          <p14:tracePt t="56540" x="6934200" y="3651250"/>
          <p14:tracePt t="56557" x="6934200" y="3670300"/>
          <p14:tracePt t="56575" x="6940550" y="3689350"/>
          <p14:tracePt t="56590" x="6940550" y="3714750"/>
          <p14:tracePt t="56607" x="6940550" y="3733800"/>
          <p14:tracePt t="56624" x="6940550" y="3752850"/>
          <p14:tracePt t="56640" x="6927850" y="3759200"/>
          <p14:tracePt t="56657" x="6921500" y="3765550"/>
          <p14:tracePt t="56749" x="6921500" y="3759200"/>
          <p14:tracePt t="56761" x="6921500" y="3752850"/>
          <p14:tracePt t="56767" x="6921500" y="3746500"/>
          <p14:tracePt t="56775" x="6921500" y="3740150"/>
          <p14:tracePt t="56790" x="6959600" y="3721100"/>
          <p14:tracePt t="56807" x="7004050" y="3695700"/>
          <p14:tracePt t="56825" x="7035800" y="3657600"/>
          <p14:tracePt t="56842" x="7054850" y="3638550"/>
          <p14:tracePt t="56954" x="7054850" y="3651250"/>
          <p14:tracePt t="56958" x="7035800" y="3663950"/>
          <p14:tracePt t="56974" x="6972300" y="3695700"/>
          <p14:tracePt t="56991" x="6896100" y="3714750"/>
          <p14:tracePt t="56998" x="6864350" y="3727450"/>
          <p14:tracePt t="57007" x="6838950" y="3727450"/>
          <p14:tracePt t="57024" x="6826250" y="3727450"/>
          <p14:tracePt t="57057" x="6819900" y="3727450"/>
          <p14:tracePt t="57094" x="6826250" y="3733800"/>
          <p14:tracePt t="57107" x="6838950" y="3746500"/>
          <p14:tracePt t="57124" x="6864350" y="3790950"/>
          <p14:tracePt t="57140" x="6921500" y="3848100"/>
          <p14:tracePt t="57157" x="6972300" y="3879850"/>
          <p14:tracePt t="57174" x="7016750" y="3898900"/>
          <p14:tracePt t="57190" x="7035800" y="3905250"/>
          <p14:tracePt t="57267" x="7042150" y="3898900"/>
          <p14:tracePt t="57272" x="7048500" y="3892550"/>
          <p14:tracePt t="57290" x="7080250" y="3873500"/>
          <p14:tracePt t="57307" x="7099300" y="3854450"/>
          <p14:tracePt t="57315" x="7105650" y="3841750"/>
          <p14:tracePt t="57326" x="7105650" y="3822700"/>
          <p14:tracePt t="57340" x="7105650" y="3810000"/>
          <p14:tracePt t="57357" x="7105650" y="3803650"/>
          <p14:tracePt t="57374" x="7092950" y="3797300"/>
          <p14:tracePt t="57390" x="7092950" y="3790950"/>
          <p14:tracePt t="57462" x="7086600" y="3790950"/>
          <p14:tracePt t="57469" x="7080250" y="3784600"/>
          <p14:tracePt t="57494" x="7080250" y="3778250"/>
          <p14:tracePt t="57558" x="7112000" y="3778250"/>
          <p14:tracePt t="57565" x="7143750" y="3778250"/>
          <p14:tracePt t="57581" x="7232650" y="3778250"/>
          <p14:tracePt t="57590" x="7283450" y="3778250"/>
          <p14:tracePt t="57609" x="7385050" y="3752850"/>
          <p14:tracePt t="57624" x="7512050" y="3740150"/>
          <p14:tracePt t="57645" x="7632700" y="3727450"/>
          <p14:tracePt t="57657" x="7721600" y="3721100"/>
          <p14:tracePt t="57674" x="7772400" y="3708400"/>
          <p14:tracePt t="57690" x="7797800" y="3708400"/>
          <p14:tracePt t="57707" x="7804150" y="3702050"/>
          <p14:tracePt t="57740" x="7804150" y="3695700"/>
          <p14:tracePt t="57761" x="7753350" y="3695700"/>
          <p14:tracePt t="57774" x="7664450" y="3727450"/>
          <p14:tracePt t="57790" x="7543800" y="3759200"/>
          <p14:tracePt t="57810" x="7435850" y="3790950"/>
          <p14:tracePt t="57826" x="7327900" y="3822700"/>
          <p14:tracePt t="57834" x="7270750" y="3841750"/>
          <p14:tracePt t="57840" x="7213600" y="3854450"/>
          <p14:tracePt t="57857" x="7124700" y="3873500"/>
          <p14:tracePt t="57874" x="7080250" y="3898900"/>
          <p14:tracePt t="57894" x="7061200" y="3905250"/>
          <p14:tracePt t="57920" x="7054850" y="3905250"/>
          <p14:tracePt t="57934" x="7048500" y="3905250"/>
          <p14:tracePt t="57940" x="7042150" y="3898900"/>
          <p14:tracePt t="57957" x="7023100" y="3892550"/>
          <p14:tracePt t="57974" x="7016750" y="3886200"/>
          <p14:tracePt t="58020" x="7016750" y="3879850"/>
          <p14:tracePt t="58029" x="7010400" y="3873500"/>
          <p14:tracePt t="58043" x="7010400" y="3860800"/>
          <p14:tracePt t="58045" x="7010400" y="3848100"/>
          <p14:tracePt t="58057" x="7010400" y="3841750"/>
          <p14:tracePt t="58090" x="7010400" y="3829050"/>
          <p14:tracePt t="58268" x="7023100" y="3822700"/>
          <p14:tracePt t="58276" x="7042150" y="3810000"/>
          <p14:tracePt t="58286" x="7080250" y="3797300"/>
          <p14:tracePt t="58292" x="7124700" y="3790950"/>
          <p14:tracePt t="58309" x="7239000" y="3778250"/>
          <p14:tracePt t="58325" x="7385050" y="3752850"/>
          <p14:tracePt t="58340" x="7543800" y="3721100"/>
          <p14:tracePt t="58358" x="7702550" y="3683000"/>
          <p14:tracePt t="58374" x="7835900" y="3638550"/>
          <p14:tracePt t="58391" x="7937500" y="3600450"/>
          <p14:tracePt t="58408" x="7969250" y="3594100"/>
          <p14:tracePt t="58909" x="7956550" y="3594100"/>
          <p14:tracePt t="58917" x="7937500" y="3594100"/>
          <p14:tracePt t="58926" x="7905750" y="3613150"/>
          <p14:tracePt t="58940" x="7797800" y="3676650"/>
          <p14:tracePt t="58957" x="7632700" y="3752850"/>
          <p14:tracePt t="58974" x="7429500" y="3816350"/>
          <p14:tracePt t="58990" x="7232650" y="3886200"/>
          <p14:tracePt t="59012" x="7086600" y="3930650"/>
          <p14:tracePt t="59025" x="6959600" y="3968750"/>
          <p14:tracePt t="59040" x="6902450" y="3994150"/>
          <p14:tracePt t="59057" x="6883400" y="4000500"/>
          <p14:tracePt t="59076" x="6896100" y="4000500"/>
          <p14:tracePt t="59091" x="6934200" y="4000500"/>
          <p14:tracePt t="59107" x="7010400" y="4000500"/>
          <p14:tracePt t="59124" x="7092950" y="3981450"/>
          <p14:tracePt t="59126" x="7143750" y="3962400"/>
          <p14:tracePt t="59140" x="7264400" y="3930650"/>
          <p14:tracePt t="59157" x="7410450" y="3911600"/>
          <p14:tracePt t="59174" x="7543800" y="3886200"/>
          <p14:tracePt t="59191" x="7664450" y="3841750"/>
          <p14:tracePt t="59207" x="7772400" y="3822700"/>
          <p14:tracePt t="59225" x="7835900" y="3810000"/>
          <p14:tracePt t="59241" x="7842250" y="3810000"/>
          <p14:tracePt t="59274" x="7772400" y="3810000"/>
          <p14:tracePt t="59291" x="7632700" y="3841750"/>
          <p14:tracePt t="59307" x="7461250" y="3892550"/>
          <p14:tracePt t="59309" x="7378700" y="3924300"/>
          <p14:tracePt t="59325" x="7245350" y="3968750"/>
          <p14:tracePt t="59340" x="7175500" y="4000500"/>
          <p14:tracePt t="59357" x="7169150" y="4025900"/>
          <p14:tracePt t="59374" x="7169150" y="4051300"/>
          <p14:tracePt t="59390" x="7188200" y="4076700"/>
          <p14:tracePt t="59407" x="7245350" y="4089400"/>
          <p14:tracePt t="59424" x="7315200" y="4089400"/>
          <p14:tracePt t="59440" x="7404100" y="4083050"/>
          <p14:tracePt t="59457" x="7493000" y="4064000"/>
          <p14:tracePt t="59474" x="7562850" y="4044950"/>
          <p14:tracePt t="59493" x="7581900" y="4038600"/>
          <p14:tracePt t="59516" x="7569200" y="4038600"/>
          <p14:tracePt t="59519" x="7550150" y="4038600"/>
          <p14:tracePt t="59544" x="7454900" y="4038600"/>
          <p14:tracePt t="59557" x="7397750" y="4038600"/>
          <p14:tracePt t="59575" x="7359650" y="4044950"/>
          <p14:tracePt t="59590" x="7334250" y="4044950"/>
          <p14:tracePt t="59624" x="7346950" y="4044950"/>
          <p14:tracePt t="59642" x="7429500" y="4044950"/>
          <p14:tracePt t="59657" x="7531100" y="4044950"/>
          <p14:tracePt t="59674" x="7626350" y="4044950"/>
          <p14:tracePt t="59690" x="7715250" y="4044950"/>
          <p14:tracePt t="59707" x="7753350" y="4044950"/>
          <p14:tracePt t="59709" x="7759700" y="4038600"/>
          <p14:tracePt t="59748" x="7753350" y="4038600"/>
          <p14:tracePt t="59762" x="7727950" y="4038600"/>
          <p14:tracePt t="59767" x="7708900" y="4038600"/>
          <p14:tracePt t="59775" x="7683500" y="4044950"/>
          <p14:tracePt t="59790" x="7658100" y="4057650"/>
          <p14:tracePt t="59807" x="7639050" y="4064000"/>
          <p14:tracePt t="59826" x="7600950" y="4076700"/>
          <p14:tracePt t="59841" x="7550150" y="4095750"/>
          <p14:tracePt t="59857" x="7505700" y="4121150"/>
          <p14:tracePt t="59874" x="7448550" y="4159250"/>
          <p14:tracePt t="59892" x="7404100" y="4191000"/>
          <p14:tracePt t="59907" x="7391400" y="4216400"/>
          <p14:tracePt t="59924" x="7391400" y="4222750"/>
          <p14:tracePt t="59953" x="7391400" y="4229100"/>
          <p14:tracePt t="59990" x="7397750" y="4229100"/>
          <p14:tracePt t="59997" x="7397750" y="4235450"/>
          <p14:tracePt t="60015" x="7397750" y="4241800"/>
          <p14:tracePt t="60040" x="7404100" y="4241800"/>
          <p14:tracePt t="60075" x="7410450" y="4241800"/>
          <p14:tracePt t="60090" x="7429500" y="4254500"/>
          <p14:tracePt t="60107" x="7461250" y="4260850"/>
          <p14:tracePt t="60109" x="7473950" y="4267200"/>
          <p14:tracePt t="60124" x="7486650" y="4267200"/>
          <p14:tracePt t="60142" x="7524750" y="4279900"/>
          <p14:tracePt t="60157" x="7550150" y="4279900"/>
          <p14:tracePt t="60174" x="7556500" y="4279900"/>
          <p14:tracePt t="60191" x="7562850" y="4279900"/>
          <p14:tracePt t="60207" x="7562850" y="4273550"/>
          <p14:tracePt t="60224" x="7569200" y="4260850"/>
          <p14:tracePt t="60245" x="7569200" y="4254500"/>
          <p14:tracePt t="60257" x="7569200" y="4248150"/>
          <p14:tracePt t="60328" x="7569200" y="4241800"/>
          <p14:tracePt t="60332" x="7569200" y="4235450"/>
          <p14:tracePt t="60341" x="7569200" y="4229100"/>
          <p14:tracePt t="60360" x="7569200" y="4210050"/>
          <p14:tracePt t="60374" x="7562850" y="4210050"/>
          <p14:tracePt t="60407" x="7556500" y="4203700"/>
          <p14:tracePt t="60424" x="7537450" y="4197350"/>
          <p14:tracePt t="60440" x="7518400" y="4191000"/>
          <p14:tracePt t="60457" x="7505700" y="4184650"/>
          <p14:tracePt t="60460" x="7493000" y="4184650"/>
          <p14:tracePt t="60490" x="7473950" y="4184650"/>
          <p14:tracePt t="60512" x="7448550" y="4178300"/>
          <p14:tracePt t="60517" x="7435850" y="4178300"/>
          <p14:tracePt t="60525" x="7429500" y="4178300"/>
          <p14:tracePt t="60540" x="7404100" y="4178300"/>
          <p14:tracePt t="60560" x="7378700" y="4178300"/>
          <p14:tracePt t="60576" x="7346950" y="4178300"/>
          <p14:tracePt t="60590" x="7315200" y="4178300"/>
          <p14:tracePt t="60607" x="7289800" y="4178300"/>
          <p14:tracePt t="60624" x="7270750" y="4178300"/>
          <p14:tracePt t="60645" x="7251700" y="4178300"/>
          <p14:tracePt t="60657" x="7232650" y="4184650"/>
          <p14:tracePt t="60674" x="7213600" y="4191000"/>
          <p14:tracePt t="60690" x="7175500" y="4216400"/>
          <p14:tracePt t="60697" x="7156450" y="4229100"/>
          <p14:tracePt t="60703" x="7131050" y="4248150"/>
          <p14:tracePt t="60712" x="7112000" y="4273550"/>
          <p14:tracePt t="60724" x="7092950" y="4298950"/>
          <p14:tracePt t="60740" x="7042150" y="4375150"/>
          <p14:tracePt t="60762" x="7035800" y="4419600"/>
          <p14:tracePt t="60773" x="7035800" y="4470400"/>
          <p14:tracePt t="60791" x="7035800" y="4540250"/>
          <p14:tracePt t="60809" x="7042150" y="4629150"/>
          <p14:tracePt t="60825" x="7048500" y="4692650"/>
          <p14:tracePt t="60843" x="7048500" y="4737100"/>
          <p14:tracePt t="60857" x="7054850" y="4762500"/>
          <p14:tracePt t="60874" x="7061200" y="4781550"/>
          <p14:tracePt t="60893" x="7080250" y="4800600"/>
          <p14:tracePt t="60907" x="7099300" y="4813300"/>
          <p14:tracePt t="60924" x="7131050" y="4819650"/>
          <p14:tracePt t="60926" x="7150100" y="4826000"/>
          <p14:tracePt t="60940" x="7226300" y="4851400"/>
          <p14:tracePt t="60957" x="7308850" y="4864100"/>
          <p14:tracePt t="60974" x="7404100" y="4864100"/>
          <p14:tracePt t="60990" x="7505700" y="4864100"/>
          <p14:tracePt t="60996" x="7543800" y="4864100"/>
          <p14:tracePt t="61011" x="7581900" y="4857750"/>
          <p14:tracePt t="61024" x="7632700" y="4838700"/>
          <p14:tracePt t="61040" x="7664450" y="4819650"/>
          <p14:tracePt t="61057" x="7689850" y="4781550"/>
          <p14:tracePt t="61076" x="7721600" y="4730750"/>
          <p14:tracePt t="61090" x="7747000" y="4667250"/>
          <p14:tracePt t="61109" x="7766050" y="4578350"/>
          <p14:tracePt t="61124" x="7766050" y="4546600"/>
          <p14:tracePt t="61142" x="7753350" y="4432300"/>
          <p14:tracePt t="61158" x="7721600" y="4343400"/>
          <p14:tracePt t="61174" x="7689850" y="4298950"/>
          <p14:tracePt t="61191" x="7664450" y="4286250"/>
          <p14:tracePt t="61210" x="7639050" y="4273550"/>
          <p14:tracePt t="61224" x="7613650" y="4267200"/>
          <p14:tracePt t="61243" x="7575550" y="4260850"/>
          <p14:tracePt t="61257" x="7537450" y="4260850"/>
          <p14:tracePt t="61276" x="7499350" y="4260850"/>
          <p14:tracePt t="61290" x="7486650" y="4260850"/>
          <p14:tracePt t="61309" x="7435850" y="4273550"/>
          <p14:tracePt t="61325" x="7391400" y="4343400"/>
          <p14:tracePt t="61340" x="7321550" y="4413250"/>
          <p14:tracePt t="61357" x="7213600" y="4483100"/>
          <p14:tracePt t="61374" x="7118350" y="4559300"/>
          <p14:tracePt t="61390" x="7054850" y="4654550"/>
          <p14:tracePt t="61407" x="6991350" y="4756150"/>
          <p14:tracePt t="61424" x="6940550" y="4851400"/>
          <p14:tracePt t="61441" x="6889750" y="4933950"/>
          <p14:tracePt t="61457" x="6826250" y="5022850"/>
          <p14:tracePt t="61474" x="6762750" y="5092700"/>
          <p14:tracePt t="61491" x="6699250" y="5137150"/>
          <p14:tracePt t="61492" x="6667500" y="5156200"/>
          <p14:tracePt t="61510" x="6629400" y="5175250"/>
          <p14:tracePt t="61524" x="6616700" y="5175250"/>
          <p14:tracePt t="61540" x="6597650" y="5175250"/>
          <p14:tracePt t="61613" x="6597650" y="5168900"/>
          <p14:tracePt t="61621" x="6597650" y="5143500"/>
          <p14:tracePt t="61629" x="6597650" y="5111750"/>
          <p14:tracePt t="61641" x="6597650" y="5086350"/>
          <p14:tracePt t="61657" x="6597650" y="5035550"/>
          <p14:tracePt t="61674" x="6616700" y="4991100"/>
          <p14:tracePt t="61690" x="6661150" y="4927600"/>
          <p14:tracePt t="61707" x="6699250" y="4832350"/>
          <p14:tracePt t="61709" x="6724650" y="4781550"/>
          <p14:tracePt t="61724" x="6743700" y="4724400"/>
          <p14:tracePt t="61740" x="6870700" y="4610100"/>
          <p14:tracePt t="61762" x="6965950" y="4578350"/>
          <p14:tracePt t="61774" x="7054850" y="4552950"/>
          <p14:tracePt t="61790" x="7118350" y="4527550"/>
          <p14:tracePt t="61807" x="7181850" y="4476750"/>
          <p14:tracePt t="61825" x="7245350" y="4432300"/>
          <p14:tracePt t="61840" x="7296150" y="4400550"/>
          <p14:tracePt t="61857" x="7321550" y="4381500"/>
          <p14:tracePt t="61894" x="7315200" y="4381500"/>
          <p14:tracePt t="61907" x="7296150" y="4406900"/>
          <p14:tracePt t="61924" x="7277100" y="4432300"/>
          <p14:tracePt t="61940" x="7277100" y="4451350"/>
          <p14:tracePt t="61958" x="7289800" y="4476750"/>
          <p14:tracePt t="61974" x="7302500" y="4514850"/>
          <p14:tracePt t="61990" x="7321550" y="4572000"/>
          <p14:tracePt t="62007" x="7340600" y="4629150"/>
          <p14:tracePt t="62024" x="7359650" y="4679950"/>
          <p14:tracePt t="62040" x="7385050" y="4705350"/>
          <p14:tracePt t="62057" x="7404100" y="4730750"/>
          <p14:tracePt t="62077" x="7404100" y="4749800"/>
          <p14:tracePt t="62090" x="7404100" y="4787900"/>
          <p14:tracePt t="62110" x="7391400" y="4838700"/>
          <p14:tracePt t="62124" x="7385050" y="4851400"/>
          <p14:tracePt t="62142" x="7359650" y="4883150"/>
          <p14:tracePt t="62157" x="7327900" y="4908550"/>
          <p14:tracePt t="62174" x="7296150" y="4927600"/>
          <p14:tracePt t="62190" x="7270750" y="4927600"/>
          <p14:tracePt t="62207" x="7226300" y="4927600"/>
          <p14:tracePt t="62224" x="7156450" y="4889500"/>
          <p14:tracePt t="62241" x="7048500" y="4819650"/>
          <p14:tracePt t="62261" x="6908800" y="4718050"/>
          <p14:tracePt t="62274" x="6794500" y="4616450"/>
          <p14:tracePt t="62291" x="6731000" y="4508500"/>
          <p14:tracePt t="62294" x="6711950" y="4457700"/>
          <p14:tracePt t="62307" x="6711950" y="4413250"/>
          <p14:tracePt t="62326" x="6775450" y="4197350"/>
          <p14:tracePt t="62341" x="6826250" y="4000500"/>
          <p14:tracePt t="62358" x="6896100" y="3816350"/>
          <p14:tracePt t="62374" x="6959600" y="3689350"/>
          <p14:tracePt t="62392" x="7029450" y="3625850"/>
          <p14:tracePt t="62407" x="7112000" y="3581400"/>
          <p14:tracePt t="62424" x="7219950" y="3556000"/>
          <p14:tracePt t="62440" x="7353300" y="3556000"/>
          <p14:tracePt t="62457" x="7524750" y="3556000"/>
          <p14:tracePt t="62474" x="7708900" y="3606800"/>
          <p14:tracePt t="62494" x="8020050" y="3708400"/>
          <p14:tracePt t="62507" x="8115300" y="3740150"/>
          <p14:tracePt t="62519" x="8280400" y="3797300"/>
          <p14:tracePt t="62526" x="8324850" y="3822700"/>
          <p14:tracePt t="62541" x="8362950" y="3873500"/>
          <p14:tracePt t="62557" x="8362950" y="3968750"/>
          <p14:tracePt t="62577" x="8312150" y="4127500"/>
          <p14:tracePt t="62587" x="8267700" y="4229100"/>
          <p14:tracePt t="62592" x="8216900" y="4330700"/>
          <p14:tracePt t="62596" x="8172450" y="4400550"/>
          <p14:tracePt t="62608" x="8140700" y="4451350"/>
          <p14:tracePt t="62624" x="8083550" y="4546600"/>
          <p14:tracePt t="62643" x="8020050" y="4635500"/>
          <p14:tracePt t="62646" x="7975600" y="4673600"/>
          <p14:tracePt t="62657" x="7937500" y="4699000"/>
          <p14:tracePt t="62674" x="7848600" y="4749800"/>
          <p14:tracePt t="62690" x="7772400" y="4775200"/>
          <p14:tracePt t="62694" x="7734300" y="4794250"/>
          <p14:tracePt t="62707" x="7696200" y="4800600"/>
          <p14:tracePt t="62724" x="7639050" y="4826000"/>
          <p14:tracePt t="62741" x="7600950" y="4832350"/>
          <p14:tracePt t="62760" x="7594600" y="4832350"/>
          <p14:tracePt t="62831" x="7594600" y="4826000"/>
          <p14:tracePt t="62893" x="7594600" y="4819650"/>
          <p14:tracePt t="62902" x="7594600" y="4806950"/>
          <p14:tracePt t="62909" x="7594600" y="4794250"/>
          <p14:tracePt t="62924" x="7594600" y="4781550"/>
          <p14:tracePt t="62940" x="7569200" y="4711700"/>
          <p14:tracePt t="62957" x="7505700" y="4635500"/>
          <p14:tracePt t="62974" x="7340600" y="4521200"/>
          <p14:tracePt t="62980" x="7232650" y="4445000"/>
          <p14:tracePt t="62990" x="7092950" y="4356100"/>
          <p14:tracePt t="63012" x="6819900" y="4171950"/>
          <p14:tracePt t="63024" x="6546850" y="3987800"/>
          <p14:tracePt t="63041" x="6350000" y="3905250"/>
          <p14:tracePt t="63057" x="6197600" y="3854450"/>
          <p14:tracePt t="63076" x="6064250" y="3803650"/>
          <p14:tracePt t="63090" x="5930900" y="3714750"/>
          <p14:tracePt t="63107" x="5822950" y="3644900"/>
          <p14:tracePt t="63108" x="5784850" y="3619500"/>
          <p14:tracePt t="63124" x="5759450" y="3594100"/>
          <p14:tracePt t="63141" x="5734050" y="3575050"/>
          <p14:tracePt t="63206" x="5727700" y="3556000"/>
          <p14:tracePt t="63213" x="5721350" y="3536950"/>
          <p14:tracePt t="63224" x="5702300" y="3505200"/>
          <p14:tracePt t="63241" x="5683250" y="3467100"/>
          <p14:tracePt t="63257" x="5670550" y="3460750"/>
          <p14:tracePt t="63328" x="5670550" y="3454400"/>
          <p14:tracePt t="63340" x="5670550" y="3441700"/>
          <p14:tracePt t="63357" x="5689600" y="3435350"/>
          <p14:tracePt t="63375" x="5784850" y="3435350"/>
          <p14:tracePt t="63391" x="5975350" y="3460750"/>
          <p14:tracePt t="63408" x="6223000" y="3473450"/>
          <p14:tracePt t="63424" x="6483350" y="3467100"/>
          <p14:tracePt t="63440" x="6724650" y="3467100"/>
          <p14:tracePt t="63457" x="6934200" y="3460750"/>
          <p14:tracePt t="63474" x="7067550" y="3505200"/>
          <p14:tracePt t="63491" x="7124700" y="3568700"/>
          <p14:tracePt t="63495" x="7137400" y="3606800"/>
          <p14:tracePt t="63507" x="7143750" y="3632200"/>
          <p14:tracePt t="63515" x="7143750" y="3651250"/>
          <p14:tracePt t="63519" x="7143750" y="3657600"/>
          <p14:tracePt t="63525" x="7131050" y="3663950"/>
          <p14:tracePt t="63540" x="7112000" y="3676650"/>
          <p14:tracePt t="63557" x="7099300" y="3689350"/>
          <p14:tracePt t="63575" x="7073900" y="3695700"/>
          <p14:tracePt t="63591" x="7035800" y="3708400"/>
          <p14:tracePt t="63607" x="6972300" y="3714750"/>
          <p14:tracePt t="63624" x="6946900" y="3714750"/>
          <p14:tracePt t="63640" x="6934200" y="3714750"/>
          <p14:tracePt t="63657" x="6921500" y="3708400"/>
          <p14:tracePt t="63674" x="6915150" y="3689350"/>
          <p14:tracePt t="63690" x="6908800" y="3670300"/>
          <p14:tracePt t="63692" x="6908800" y="3651250"/>
          <p14:tracePt t="63707" x="6908800" y="3638550"/>
          <p14:tracePt t="63724" x="6908800" y="3594100"/>
          <p14:tracePt t="63740" x="6908800" y="3536950"/>
          <p14:tracePt t="63763" x="6908800" y="3530600"/>
          <p14:tracePt t="63810" x="6908800" y="3536950"/>
          <p14:tracePt t="63813" x="6908800" y="3549650"/>
          <p14:tracePt t="63826" x="6908800" y="3581400"/>
          <p14:tracePt t="63841" x="6927850" y="3644900"/>
          <p14:tracePt t="63844" x="6946900" y="3689350"/>
          <p14:tracePt t="63858" x="6978650" y="3740150"/>
          <p14:tracePt t="63874" x="7035800" y="3848100"/>
          <p14:tracePt t="63893" x="7105650" y="3930650"/>
          <p14:tracePt t="63907" x="7175500" y="3962400"/>
          <p14:tracePt t="63924" x="7232650" y="3981450"/>
          <p14:tracePt t="63940" x="7296150" y="3987800"/>
          <p14:tracePt t="63957" x="7353300" y="4006850"/>
          <p14:tracePt t="63974" x="7397750" y="4025900"/>
          <p14:tracePt t="63990" x="7423150" y="4032250"/>
          <p14:tracePt t="64007" x="7442200" y="4038600"/>
          <p14:tracePt t="64023" x="7448550" y="4038600"/>
          <p14:tracePt t="64040" x="7461250" y="4038600"/>
          <p14:tracePt t="64061" x="7467600" y="4044950"/>
          <p14:tracePt t="64075" x="7467600" y="4051300"/>
          <p14:tracePt t="64090" x="7473950" y="4057650"/>
          <p14:tracePt t="64107" x="7486650" y="4089400"/>
          <p14:tracePt t="64109" x="7493000" y="4102100"/>
          <p14:tracePt t="64124" x="7499350" y="4114800"/>
          <p14:tracePt t="64140" x="7518400" y="4133850"/>
          <p14:tracePt t="64157" x="7518400" y="4146550"/>
          <p14:tracePt t="64174" x="7518400" y="4171950"/>
          <p14:tracePt t="64191" x="7499350" y="4197350"/>
          <p14:tracePt t="64207" x="7486650" y="4216400"/>
          <p14:tracePt t="64253" x="7486650" y="4210050"/>
          <p14:tracePt t="64264" x="7480300" y="4197350"/>
          <p14:tracePt t="64277" x="7461250" y="4191000"/>
          <p14:tracePt t="64290" x="7442200" y="4191000"/>
          <p14:tracePt t="64307" x="7429500" y="4197350"/>
          <p14:tracePt t="64311" x="7423150" y="4203700"/>
          <p14:tracePt t="64326" x="7423150" y="4210050"/>
          <p14:tracePt t="64341" x="7423150" y="4222750"/>
          <p14:tracePt t="64359" x="7423150" y="4248150"/>
          <p14:tracePt t="64374" x="7423150" y="4279900"/>
          <p14:tracePt t="64390" x="7423150" y="4311650"/>
          <p14:tracePt t="64407" x="7423150" y="4337050"/>
          <p14:tracePt t="64424" x="7423150" y="4349750"/>
          <p14:tracePt t="64441" x="7435850" y="4362450"/>
          <p14:tracePt t="64457" x="7448550" y="4381500"/>
          <p14:tracePt t="64474" x="7454900" y="4394200"/>
          <p14:tracePt t="64493" x="7467600" y="4406900"/>
          <p14:tracePt t="64511" x="7467600" y="4413250"/>
          <p14:tracePt t="64526" x="7467600" y="4419600"/>
          <p14:tracePt t="64544" x="7467600" y="4425950"/>
          <p14:tracePt t="64580" x="7461250" y="4425950"/>
          <p14:tracePt t="64585" x="7435850" y="4425950"/>
          <p14:tracePt t="64590" x="7410450" y="4425950"/>
          <p14:tracePt t="64607" x="7366000" y="4425950"/>
          <p14:tracePt t="64624" x="7321550" y="4425950"/>
          <p14:tracePt t="64640" x="7302500" y="4425950"/>
          <p14:tracePt t="64657" x="7289800" y="4419600"/>
          <p14:tracePt t="64674" x="7270750" y="4394200"/>
          <p14:tracePt t="64676" x="7258050" y="4375150"/>
          <p14:tracePt t="64690" x="7245350" y="4349750"/>
          <p14:tracePt t="64707" x="7213600" y="4324350"/>
          <p14:tracePt t="64710" x="7200900" y="4318000"/>
          <p14:tracePt t="64749" x="7194550" y="4311650"/>
          <p14:tracePt t="64762" x="7194550" y="4305300"/>
          <p14:tracePt t="64769" x="7194550" y="4298950"/>
          <p14:tracePt t="64775" x="7194550" y="4286250"/>
          <p14:tracePt t="64794" x="7194550" y="4267200"/>
          <p14:tracePt t="64807" x="7194550" y="4254500"/>
          <p14:tracePt t="64827" x="7194550" y="4235450"/>
          <p14:tracePt t="64840" x="7194550" y="4210050"/>
          <p14:tracePt t="64857" x="7194550" y="4178300"/>
          <p14:tracePt t="64874" x="7194550" y="4152900"/>
          <p14:tracePt t="64892" x="7188200" y="4146550"/>
          <p14:tracePt t="64934" x="7188200" y="4152900"/>
          <p14:tracePt t="64941" x="7188200" y="4159250"/>
          <p14:tracePt t="64957" x="7188200" y="4171950"/>
          <p14:tracePt t="64974" x="7188200" y="4178300"/>
          <p14:tracePt t="65045" x="7188200" y="4191000"/>
          <p14:tracePt t="65054" x="7188200" y="4197350"/>
          <p14:tracePt t="65060" x="7188200" y="4203700"/>
          <p14:tracePt t="65075" x="7181850" y="4216400"/>
          <p14:tracePt t="65091" x="7162800" y="4229100"/>
          <p14:tracePt t="65107" x="7124700" y="4229100"/>
          <p14:tracePt t="65110" x="7099300" y="4229100"/>
          <p14:tracePt t="65124" x="7073900" y="4229100"/>
          <p14:tracePt t="65141" x="6953250" y="4203700"/>
          <p14:tracePt t="65157" x="6864350" y="4191000"/>
          <p14:tracePt t="65174" x="6775450" y="4191000"/>
          <p14:tracePt t="65190" x="6692900" y="4191000"/>
          <p14:tracePt t="65207" x="6635750" y="4159250"/>
          <p14:tracePt t="65224" x="6584950" y="4108450"/>
          <p14:tracePt t="65241" x="6540500" y="4044950"/>
          <p14:tracePt t="65261" x="6489700" y="3994150"/>
          <p14:tracePt t="65274" x="6438900" y="3975100"/>
          <p14:tracePt t="65290" x="6394450" y="3962400"/>
          <p14:tracePt t="65307" x="6350000" y="3949700"/>
          <p14:tracePt t="65310" x="6330950" y="3937000"/>
          <p14:tracePt t="65325" x="6305550" y="3917950"/>
          <p14:tracePt t="65342" x="6299200" y="3911600"/>
          <p14:tracePt t="65405" x="6299200" y="3905250"/>
          <p14:tracePt t="65413" x="6292850" y="3898900"/>
          <p14:tracePt t="65424" x="6292850" y="3886200"/>
          <p14:tracePt t="65440" x="6267450" y="3867150"/>
          <p14:tracePt t="65457" x="6229350" y="3854450"/>
          <p14:tracePt t="65474" x="6184900" y="3848100"/>
          <p14:tracePt t="65495" x="6146800" y="3848100"/>
          <p14:tracePt t="65511" x="6134100" y="3848100"/>
          <p14:tracePt t="65540" x="6115050" y="3841750"/>
          <p14:tracePt t="65557" x="6102350" y="3835400"/>
          <p14:tracePt t="65575" x="6089650" y="3835400"/>
          <p14:tracePt t="65607" x="6089650" y="3841750"/>
          <p14:tracePt t="65624" x="6089650" y="3860800"/>
          <p14:tracePt t="65640" x="6089650" y="3879850"/>
          <p14:tracePt t="65657" x="6108700" y="3898900"/>
          <p14:tracePt t="65674" x="6121400" y="3911600"/>
          <p14:tracePt t="65690" x="6127750" y="3911600"/>
          <p14:tracePt t="65707" x="6146800" y="3911600"/>
          <p14:tracePt t="65724" x="6172200" y="3924300"/>
          <p14:tracePt t="65741" x="6210300" y="3924300"/>
          <p14:tracePt t="65761" x="6216650" y="3924300"/>
          <p14:tracePt t="65791" x="6210300" y="3924300"/>
          <p14:tracePt t="65807" x="6203950" y="3924300"/>
          <p14:tracePt t="65825" x="6203950" y="3917950"/>
          <p14:tracePt t="65844" x="6203950" y="3911600"/>
          <p14:tracePt t="65859" x="6197600" y="3905250"/>
          <p14:tracePt t="65874" x="6184900" y="3905250"/>
          <p14:tracePt t="65892" x="6178550" y="3905250"/>
          <p14:tracePt t="65974" x="6184900" y="3905250"/>
          <p14:tracePt t="66055" x="6191250" y="3911600"/>
          <p14:tracePt t="66075" x="6191250" y="3917950"/>
          <p14:tracePt t="66090" x="6203950" y="3930650"/>
          <p14:tracePt t="66107" x="6223000" y="3949700"/>
          <p14:tracePt t="66109" x="6235700" y="3956050"/>
          <p14:tracePt t="66124" x="6242050" y="3956050"/>
          <p14:tracePt t="66140" x="6248400" y="3962400"/>
          <p14:tracePt t="66157" x="6261100" y="3975100"/>
          <p14:tracePt t="66174" x="6261100" y="3994150"/>
          <p14:tracePt t="66190" x="6286500" y="4000500"/>
          <p14:tracePt t="66207" x="6311900" y="4000500"/>
          <p14:tracePt t="66224" x="6318250" y="4006850"/>
          <p14:tracePt t="66240" x="6318250" y="4013200"/>
          <p14:tracePt t="66262" x="6318250" y="4019550"/>
          <p14:tracePt t="66274" x="6318250" y="4032250"/>
          <p14:tracePt t="66292" x="6305550" y="4044950"/>
          <p14:tracePt t="66307" x="6299200" y="4051300"/>
          <p14:tracePt t="66325" x="6292850" y="4064000"/>
          <p14:tracePt t="66340" x="6280150" y="4070350"/>
          <p14:tracePt t="66357" x="6267450" y="4070350"/>
          <p14:tracePt t="66374" x="6248400" y="4076700"/>
          <p14:tracePt t="66390" x="6229350" y="4083050"/>
          <p14:tracePt t="66407" x="6203950" y="4089400"/>
          <p14:tracePt t="66424" x="6178550" y="4102100"/>
          <p14:tracePt t="66440" x="6146800" y="4102100"/>
          <p14:tracePt t="66457" x="6121400" y="4108450"/>
          <p14:tracePt t="66460" x="6102350" y="4108450"/>
          <p14:tracePt t="66474" x="6089650" y="4108450"/>
          <p14:tracePt t="66490" x="6057900" y="4108450"/>
          <p14:tracePt t="66494" x="6038850" y="4108450"/>
          <p14:tracePt t="66510" x="6000750" y="4108450"/>
          <p14:tracePt t="66525" x="5975350" y="4108450"/>
          <p14:tracePt t="66541" x="5949950" y="4089400"/>
          <p14:tracePt t="66557" x="5918200" y="4070350"/>
          <p14:tracePt t="66577" x="5905500" y="4006850"/>
          <p14:tracePt t="66592" x="5892800" y="3943350"/>
          <p14:tracePt t="66607" x="5892800" y="3879850"/>
          <p14:tracePt t="66624" x="5892800" y="3848100"/>
          <p14:tracePt t="66643" x="5924550" y="3816350"/>
          <p14:tracePt t="66659" x="5949950" y="3803650"/>
          <p14:tracePt t="66674" x="6000750" y="3797300"/>
          <p14:tracePt t="66690" x="6096000" y="3797300"/>
          <p14:tracePt t="66698" x="6153150" y="3797300"/>
          <p14:tracePt t="66702" x="6216650" y="3797300"/>
          <p14:tracePt t="66724" x="6350000" y="3790950"/>
          <p14:tracePt t="66740" x="6521450" y="3816350"/>
          <p14:tracePt t="66757" x="6572250" y="3835400"/>
          <p14:tracePt t="66774" x="6584950" y="3854450"/>
          <p14:tracePt t="66791" x="6584950" y="3917950"/>
          <p14:tracePt t="66809" x="6540500" y="4013200"/>
          <p14:tracePt t="66825" x="6477000" y="4064000"/>
          <p14:tracePt t="66841" x="6413500" y="4095750"/>
          <p14:tracePt t="66857" x="6330950" y="4108450"/>
          <p14:tracePt t="66874" x="6235700" y="4108450"/>
          <p14:tracePt t="66893" x="6191250" y="4108450"/>
          <p14:tracePt t="66896" x="6184900" y="4102100"/>
          <p14:tracePt t="66907" x="6184900" y="4095750"/>
          <p14:tracePt t="66924" x="6191250" y="4070350"/>
          <p14:tracePt t="66940" x="6369050" y="4032250"/>
          <p14:tracePt t="66957" x="6578600" y="4032250"/>
          <p14:tracePt t="66974" x="6788150" y="4032250"/>
          <p14:tracePt t="66980" x="6896100" y="4032250"/>
          <p14:tracePt t="66995" x="6978650" y="4032250"/>
          <p14:tracePt t="67007" x="7143750" y="4070350"/>
          <p14:tracePt t="67024" x="7283450" y="4114800"/>
          <p14:tracePt t="67040" x="7359650" y="4152900"/>
          <p14:tracePt t="67057" x="7404100" y="4191000"/>
          <p14:tracePt t="67075" x="7410450" y="4235450"/>
          <p14:tracePt t="67079" x="7410450" y="4260850"/>
          <p14:tracePt t="67090" x="7410450" y="4279900"/>
          <p14:tracePt t="67107" x="7410450" y="4324350"/>
          <p14:tracePt t="67109" x="7404100" y="4349750"/>
          <p14:tracePt t="67124" x="7397750" y="4375150"/>
          <p14:tracePt t="67141" x="7397750" y="4413250"/>
          <p14:tracePt t="67157" x="7391400" y="4425950"/>
          <p14:tracePt t="67174" x="7366000" y="4432300"/>
          <p14:tracePt t="67190" x="7308850" y="4438650"/>
          <p14:tracePt t="67207" x="7232650" y="4445000"/>
          <p14:tracePt t="67224" x="7143750" y="4445000"/>
          <p14:tracePt t="67240" x="7086600" y="4419600"/>
          <p14:tracePt t="67257" x="7035800" y="4381500"/>
          <p14:tracePt t="67275" x="7004050" y="4324350"/>
          <p14:tracePt t="67290" x="6985000" y="4254500"/>
          <p14:tracePt t="67307" x="6985000" y="4171950"/>
          <p14:tracePt t="67311" x="7004050" y="4114800"/>
          <p14:tracePt t="67326" x="7048500" y="4006850"/>
          <p14:tracePt t="67343" x="7124700" y="3937000"/>
          <p14:tracePt t="67357" x="7213600" y="3905250"/>
          <p14:tracePt t="67374" x="7308850" y="3905250"/>
          <p14:tracePt t="67391" x="7397750" y="3905250"/>
          <p14:tracePt t="67407" x="7448550" y="3905250"/>
          <p14:tracePt t="67424" x="7512050" y="3956050"/>
          <p14:tracePt t="67440" x="7550150" y="4019550"/>
          <p14:tracePt t="67457" x="7562850" y="4114800"/>
          <p14:tracePt t="67474" x="7537450" y="4203700"/>
          <p14:tracePt t="67490" x="7499350" y="4267200"/>
          <p14:tracePt t="67493" x="7480300" y="4292600"/>
          <p14:tracePt t="67507" x="7454900" y="4305300"/>
          <p14:tracePt t="67516" x="7404100" y="4337050"/>
          <p14:tracePt t="67540" x="7302500" y="4362450"/>
          <p14:tracePt t="67557" x="7245350" y="4362450"/>
          <p14:tracePt t="67577" x="7194550" y="4362450"/>
          <p14:tracePt t="67590" x="7150100" y="4362450"/>
          <p14:tracePt t="67607" x="7131050" y="4362450"/>
          <p14:tracePt t="67624" x="7131050" y="4368800"/>
          <p14:tracePt t="67644" x="7124700" y="4368800"/>
          <p14:tracePt t="67677" x="7124700" y="4362450"/>
          <p14:tracePt t="67691" x="7124700" y="4356100"/>
          <p14:tracePt t="67745" x="7124700" y="4349750"/>
          <p14:tracePt t="67749" x="7137400" y="4337050"/>
          <p14:tracePt t="67764" x="7143750" y="4324350"/>
          <p14:tracePt t="67774" x="7162800" y="4286250"/>
          <p14:tracePt t="67793" x="7175500" y="4235450"/>
          <p14:tracePt t="67809" x="7181850" y="4184650"/>
          <p14:tracePt t="67826" x="7181850" y="4165600"/>
          <p14:tracePt t="67840" x="7175500" y="4159250"/>
          <p14:tracePt t="67857" x="7175500" y="4146550"/>
          <p14:tracePt t="67874" x="7175500" y="4133850"/>
          <p14:tracePt t="67876" x="7181850" y="4127500"/>
          <p14:tracePt t="67893" x="7188200" y="4127500"/>
          <p14:tracePt t="67941" x="7181850" y="4127500"/>
          <p14:tracePt t="67953" x="7169150" y="4140200"/>
          <p14:tracePt t="67958" x="7156450" y="4146550"/>
          <p14:tracePt t="67974" x="7137400" y="4146550"/>
          <p14:tracePt t="67991" x="7137400" y="4152900"/>
          <p14:tracePt t="68011" x="7124700" y="4146550"/>
          <p14:tracePt t="68026" x="7086600" y="4133850"/>
          <p14:tracePt t="68040" x="7029450" y="4076700"/>
          <p14:tracePt t="68057" x="6953250" y="3987800"/>
          <p14:tracePt t="68077" x="6864350" y="3873500"/>
          <p14:tracePt t="68090" x="6788150" y="3752850"/>
          <p14:tracePt t="68107" x="6762750" y="3670300"/>
          <p14:tracePt t="68112" x="6750050" y="3625850"/>
          <p14:tracePt t="68124" x="6756400" y="3581400"/>
          <p14:tracePt t="68144" x="6807200" y="3429000"/>
          <p14:tracePt t="68157" x="6877050" y="3346450"/>
          <p14:tracePt t="68174" x="6959600" y="3289300"/>
          <p14:tracePt t="68191" x="7042150" y="3238500"/>
          <p14:tracePt t="68207" x="7112000" y="3206750"/>
          <p14:tracePt t="68224" x="7150100" y="3200400"/>
          <p14:tracePt t="68241" x="7156450" y="3200400"/>
          <p14:tracePt t="69126" x="7162800" y="3200400"/>
          <p14:tracePt t="69140" x="7169150" y="3200400"/>
          <p14:tracePt t="69189" x="7162800" y="3200400"/>
          <p14:tracePt t="69207" x="7156450" y="3200400"/>
          <p14:tracePt t="69224" x="7156450" y="3213100"/>
          <p14:tracePt t="69241" x="7156450" y="3225800"/>
          <p14:tracePt t="69257" x="7207250" y="3251200"/>
          <p14:tracePt t="69265" x="7232650" y="3270250"/>
          <p14:tracePt t="69269" x="7264400" y="3295650"/>
          <p14:tracePt t="69293" x="7366000" y="3422650"/>
          <p14:tracePt t="69307" x="7397750" y="3467100"/>
          <p14:tracePt t="69325" x="7429500" y="3651250"/>
          <p14:tracePt t="69340" x="7423150" y="3790950"/>
          <p14:tracePt t="69358" x="7397750" y="3886200"/>
          <p14:tracePt t="69374" x="7359650" y="3987800"/>
          <p14:tracePt t="69390" x="7327900" y="4076700"/>
          <p14:tracePt t="69407" x="7277100" y="4152900"/>
          <p14:tracePt t="69424" x="7264400" y="4165600"/>
          <p14:tracePt t="69457" x="7264400" y="4127500"/>
          <p14:tracePt t="69474" x="7283450" y="4064000"/>
          <p14:tracePt t="69490" x="7289800" y="4006850"/>
          <p14:tracePt t="69496" x="7283450" y="3994150"/>
          <p14:tracePt t="69507" x="7258050" y="3981450"/>
          <p14:tracePt t="69517" x="7207250" y="3975100"/>
          <p14:tracePt t="69525" x="7175500" y="3975100"/>
          <p14:tracePt t="69540" x="7124700" y="3975100"/>
          <p14:tracePt t="69581" x="7169150" y="3975100"/>
          <p14:tracePt t="69590" x="7226300" y="3975100"/>
          <p14:tracePt t="69607" x="7353300" y="3975100"/>
          <p14:tracePt t="69624" x="7473950" y="3975100"/>
          <p14:tracePt t="69642" x="7569200" y="3987800"/>
          <p14:tracePt t="69657" x="7594600" y="4038600"/>
          <p14:tracePt t="69674" x="7594600" y="4089400"/>
          <p14:tracePt t="69691" x="7505700" y="4146550"/>
          <p14:tracePt t="69707" x="7397750" y="4159250"/>
          <p14:tracePt t="69725" x="7296150" y="4159250"/>
          <p14:tracePt t="69741" x="7169150" y="4102100"/>
          <p14:tracePt t="69761" x="7137400" y="4057650"/>
          <p14:tracePt t="69774" x="7137400" y="4006850"/>
          <p14:tracePt t="69790" x="7200900" y="3956050"/>
          <p14:tracePt t="69807" x="7308850" y="3956050"/>
          <p14:tracePt t="69825" x="7423150" y="3956050"/>
          <p14:tracePt t="69844" x="7524750" y="3956050"/>
          <p14:tracePt t="69857" x="7581900" y="3962400"/>
          <p14:tracePt t="69874" x="7581900" y="3987800"/>
          <p14:tracePt t="69893" x="7556500" y="4038600"/>
          <p14:tracePt t="69895" x="7524750" y="4057650"/>
          <p14:tracePt t="69907" x="7480300" y="4070350"/>
          <p14:tracePt t="69924" x="7423150" y="4102100"/>
          <p14:tracePt t="69940" x="7353300" y="4114800"/>
          <p14:tracePt t="69957" x="7346950" y="4114800"/>
          <p14:tracePt t="70045" x="7340600" y="4114800"/>
          <p14:tracePt t="70934" x="7340600" y="4121150"/>
          <p14:tracePt t="70956" x="7327900" y="4121150"/>
          <p14:tracePt t="70965" x="7296150" y="4146550"/>
          <p14:tracePt t="70985" x="7194550" y="4210050"/>
          <p14:tracePt t="70990" x="7137400" y="4260850"/>
          <p14:tracePt t="71007" x="7023100" y="4406900"/>
          <p14:tracePt t="71024" x="6896100" y="4603750"/>
          <p14:tracePt t="71041" x="6756400" y="4768850"/>
          <p14:tracePt t="71057" x="6610350" y="4870450"/>
          <p14:tracePt t="71076" x="6464300" y="4953000"/>
          <p14:tracePt t="71091" x="6350000" y="5035550"/>
          <p14:tracePt t="71107" x="6280150" y="5086350"/>
          <p14:tracePt t="71110" x="6267450" y="5105400"/>
          <p14:tracePt t="71124" x="6248400" y="5143500"/>
          <p14:tracePt t="71143" x="6242050" y="5181600"/>
          <p14:tracePt t="71158" x="6242050" y="5219700"/>
          <p14:tracePt t="71174" x="6242050" y="5245100"/>
          <p14:tracePt t="71191" x="6254750" y="5257800"/>
          <p14:tracePt t="71266" x="6261100" y="5257800"/>
          <p14:tracePt t="71270" x="6286500" y="5257800"/>
          <p14:tracePt t="71276" x="6305550" y="5257800"/>
          <p14:tracePt t="71290" x="6337300" y="5257800"/>
          <p14:tracePt t="71309" x="6426200" y="5245100"/>
          <p14:tracePt t="71326" x="6470650" y="5213350"/>
          <p14:tracePt t="71340" x="6502400" y="5162550"/>
          <p14:tracePt t="71357" x="6502400" y="5156200"/>
          <p14:tracePt t="71374" x="6502400" y="5149850"/>
          <p14:tracePt t="71861" x="6502400" y="5143500"/>
          <p14:tracePt t="71892" x="6508750" y="5143500"/>
          <p14:tracePt t="71902" x="6534150" y="5130800"/>
          <p14:tracePt t="71910" x="6553200" y="5124450"/>
          <p14:tracePt t="71924" x="6591300" y="5111750"/>
          <p14:tracePt t="71940" x="6705600" y="5035550"/>
          <p14:tracePt t="71957" x="6762750" y="4972050"/>
          <p14:tracePt t="71974" x="6819900" y="4876800"/>
          <p14:tracePt t="71990" x="6870700" y="4806950"/>
          <p14:tracePt t="72010" x="6896100" y="4781550"/>
          <p14:tracePt t="72016" x="6902450" y="4781550"/>
          <p14:tracePt t="72030" x="6908800" y="4781550"/>
          <p14:tracePt t="72040" x="6908800" y="4787900"/>
          <p14:tracePt t="72057" x="6908800" y="4794250"/>
          <p14:tracePt t="72076" x="6908800" y="4800600"/>
          <p14:tracePt t="72091" x="6877050" y="4819650"/>
          <p14:tracePt t="72107" x="6838950" y="4851400"/>
          <p14:tracePt t="72110" x="6826250" y="4870450"/>
          <p14:tracePt t="72125" x="6813550" y="4895850"/>
          <p14:tracePt t="72142" x="6813550" y="4902200"/>
          <p14:tracePt t="72157" x="6813550" y="4908550"/>
          <p14:tracePt t="72332" x="6813550" y="4914900"/>
          <p14:tracePt t="72357" x="6813550" y="4921250"/>
          <p14:tracePt t="73119" x="6807200" y="4921250"/>
          <p14:tracePt t="73125" x="6794500" y="4921250"/>
          <p14:tracePt t="73138" x="6781800" y="4914900"/>
          <p14:tracePt t="73144" x="6769100" y="4908550"/>
          <p14:tracePt t="73157" x="6743700" y="4908550"/>
          <p14:tracePt t="73174" x="6737350" y="4902200"/>
          <p14:tracePt t="73207" x="6731000" y="4889500"/>
          <p14:tracePt t="73224" x="6724650" y="4876800"/>
          <p14:tracePt t="73240" x="6711950" y="4864100"/>
          <p14:tracePt t="73261" x="6699250" y="4845050"/>
          <p14:tracePt t="73274" x="6667500" y="4794250"/>
          <p14:tracePt t="73290" x="6616700" y="4724400"/>
          <p14:tracePt t="73293" x="6597650" y="4692650"/>
          <p14:tracePt t="73307" x="6572250" y="4654550"/>
          <p14:tracePt t="73325" x="6553200" y="4559300"/>
          <p14:tracePt t="73342" x="6553200" y="4483100"/>
          <p14:tracePt t="73357" x="6553200" y="4413250"/>
          <p14:tracePt t="73374" x="6572250" y="4324350"/>
          <p14:tracePt t="73392" x="6610350" y="4216400"/>
          <p14:tracePt t="73407" x="6642100" y="4121150"/>
          <p14:tracePt t="73424" x="6661150" y="4083050"/>
          <p14:tracePt t="73440" x="6661150" y="4076700"/>
          <p14:tracePt t="73474" x="6661150" y="4070350"/>
          <p14:tracePt t="73491" x="6661150" y="4032250"/>
          <p14:tracePt t="73511" x="6673850" y="3956050"/>
          <p14:tracePt t="73524" x="6673850" y="3943350"/>
          <p14:tracePt t="73622" x="6680200" y="3943350"/>
          <p14:tracePt t="76020" x="6673850" y="3949700"/>
          <p14:tracePt t="76028" x="6648450" y="3987800"/>
          <p14:tracePt t="76041" x="6635750" y="4038600"/>
          <p14:tracePt t="76044" x="6616700" y="4095750"/>
          <p14:tracePt t="76058" x="6584950" y="4159250"/>
          <p14:tracePt t="76075" x="6521450" y="4292600"/>
          <p14:tracePt t="76077" x="6489700" y="4375150"/>
          <p14:tracePt t="76090" x="6464300" y="4451350"/>
          <p14:tracePt t="76107" x="6419850" y="4578350"/>
          <p14:tracePt t="76124" x="6375400" y="4705350"/>
          <p14:tracePt t="76140" x="6337300" y="4845050"/>
          <p14:tracePt t="76157" x="6324600" y="4921250"/>
          <p14:tracePt t="76174" x="6324600" y="4991100"/>
          <p14:tracePt t="76191" x="6324600" y="5054600"/>
          <p14:tracePt t="76207" x="6324600" y="5111750"/>
          <p14:tracePt t="76224" x="6324600" y="5162550"/>
          <p14:tracePt t="76241" x="6305550" y="5213350"/>
          <p14:tracePt t="76257" x="6286500" y="5264150"/>
          <p14:tracePt t="76275" x="6280150" y="5308600"/>
          <p14:tracePt t="76291" x="6267450" y="5340350"/>
          <p14:tracePt t="76307" x="6267450" y="5359400"/>
          <p14:tracePt t="76332" x="6261100" y="5359400"/>
          <p14:tracePt t="76797" x="6261100" y="5353050"/>
          <p14:tracePt t="76808" x="6261100" y="5334000"/>
          <p14:tracePt t="76826" x="6261100" y="5270500"/>
          <p14:tracePt t="76836" x="6261100" y="5219700"/>
          <p14:tracePt t="76837" x="6261100" y="5168900"/>
          <p14:tracePt t="76845" x="6261100" y="5111750"/>
          <p14:tracePt t="76857" x="6267450" y="5035550"/>
          <p14:tracePt t="76874" x="6299200" y="4864100"/>
          <p14:tracePt t="76893" x="6337300" y="4654550"/>
          <p14:tracePt t="76907" x="6394450" y="4413250"/>
          <p14:tracePt t="76924" x="6451600" y="4146550"/>
          <p14:tracePt t="76940" x="6527800" y="4013200"/>
          <p14:tracePt t="76974" x="6534150" y="4019550"/>
          <p14:tracePt t="76990" x="6527800" y="4019550"/>
          <p14:tracePt t="77015" x="6527800" y="4025900"/>
          <p14:tracePt t="77026" x="6521450" y="4038600"/>
          <p14:tracePt t="77040" x="6521450" y="4064000"/>
          <p14:tracePt t="77044" x="6521450" y="4076700"/>
          <p14:tracePt t="77057" x="6521450" y="4089400"/>
          <p14:tracePt t="77062" x="6521450" y="4108450"/>
          <p14:tracePt t="77076" x="6521450" y="4121150"/>
          <p14:tracePt t="77092" x="6521450" y="4133850"/>
          <p14:tracePt t="77137" x="6521450" y="4140200"/>
          <p14:tracePt t="77143" x="6521450" y="4152900"/>
          <p14:tracePt t="77157" x="6515100" y="4197350"/>
          <p14:tracePt t="77174" x="6515100" y="4241800"/>
          <p14:tracePt t="77191" x="6515100" y="4279900"/>
          <p14:tracePt t="77208" x="6515100" y="4324350"/>
          <p14:tracePt t="77224" x="6515100" y="4362450"/>
          <p14:tracePt t="77241" x="6502400" y="4381500"/>
          <p14:tracePt t="77261" x="6483350" y="4387850"/>
          <p14:tracePt t="77267" x="6470650" y="4387850"/>
          <p14:tracePt t="77274" x="6457950" y="4387850"/>
          <p14:tracePt t="77291" x="6432550" y="4387850"/>
          <p14:tracePt t="77307" x="6413500" y="4387850"/>
          <p14:tracePt t="77325" x="6407150" y="4387850"/>
          <p14:tracePt t="77341" x="6394450" y="4375150"/>
          <p14:tracePt t="77357" x="6362700" y="4343400"/>
          <p14:tracePt t="77374" x="6330950" y="4324350"/>
          <p14:tracePt t="77391" x="6292850" y="4318000"/>
          <p14:tracePt t="77408" x="6261100" y="4305300"/>
          <p14:tracePt t="77424" x="6235700" y="4298950"/>
          <p14:tracePt t="77441" x="6210300" y="4286250"/>
          <p14:tracePt t="77457" x="6197600" y="4267200"/>
          <p14:tracePt t="77460" x="6191250" y="4254500"/>
          <p14:tracePt t="77474" x="6172200" y="4229100"/>
          <p14:tracePt t="77491" x="6153150" y="4152900"/>
          <p14:tracePt t="77496" x="6140450" y="4114800"/>
          <p14:tracePt t="77507" x="6134100" y="4083050"/>
          <p14:tracePt t="77516" x="6127750" y="4044950"/>
          <p14:tracePt t="77520" x="6127750" y="4019550"/>
          <p14:tracePt t="77540" x="6140450" y="3949700"/>
          <p14:tracePt t="77557" x="6184900" y="3937000"/>
          <p14:tracePt t="77575" x="6242050" y="3917950"/>
          <p14:tracePt t="77590" x="6305550" y="3898900"/>
          <p14:tracePt t="77607" x="6375400" y="3886200"/>
          <p14:tracePt t="77624" x="6451600" y="3873500"/>
          <p14:tracePt t="77640" x="6515100" y="3873500"/>
          <p14:tracePt t="77658" x="6578600" y="3873500"/>
          <p14:tracePt t="77674" x="6623050" y="3886200"/>
          <p14:tracePt t="77676" x="6642100" y="3892550"/>
          <p14:tracePt t="77691" x="6661150" y="3917950"/>
          <p14:tracePt t="77707" x="6692900" y="4006850"/>
          <p14:tracePt t="77712" x="6699250" y="4064000"/>
          <p14:tracePt t="77724" x="6699250" y="4121150"/>
          <p14:tracePt t="77741" x="6648450" y="4292600"/>
          <p14:tracePt t="77757" x="6553200" y="4368800"/>
          <p14:tracePt t="77776" x="6464300" y="4413250"/>
          <p14:tracePt t="77794" x="6394450" y="4432300"/>
          <p14:tracePt t="77807" x="6356350" y="4445000"/>
          <p14:tracePt t="77826" x="6337300" y="4445000"/>
          <p14:tracePt t="77843" x="6337300" y="4438650"/>
          <p14:tracePt t="77858" x="6330950" y="4419600"/>
          <p14:tracePt t="77860" x="6330950" y="4413250"/>
          <p14:tracePt t="77874" x="6330950" y="4406900"/>
          <p14:tracePt t="77918" x="6330950" y="4400550"/>
          <p14:tracePt t="77926" x="6330950" y="4387850"/>
          <p14:tracePt t="77941" x="6330950" y="4368800"/>
          <p14:tracePt t="77958" x="6330950" y="4318000"/>
          <p14:tracePt t="77974" x="6330950" y="4248150"/>
          <p14:tracePt t="77990" x="6330950" y="4159250"/>
          <p14:tracePt t="78011" x="6330950" y="4038600"/>
          <p14:tracePt t="78024" x="6337300" y="3892550"/>
          <p14:tracePt t="78041" x="6337300" y="3727450"/>
          <p14:tracePt t="78060" x="6375400" y="3600450"/>
          <p14:tracePt t="78076" x="6407150" y="3524250"/>
          <p14:tracePt t="78093" x="6445250" y="3397250"/>
          <p14:tracePt t="78107" x="6457950" y="3359150"/>
          <p14:tracePt t="78125" x="6470650" y="3295650"/>
          <p14:tracePt t="78349" x="6470650" y="3302000"/>
          <p14:tracePt t="78357" x="6477000" y="3352800"/>
          <p14:tracePt t="78374" x="6489700" y="3498850"/>
          <p14:tracePt t="78390" x="6477000" y="3683000"/>
          <p14:tracePt t="78407" x="6483350" y="3886200"/>
          <p14:tracePt t="78424" x="6477000" y="4019550"/>
          <p14:tracePt t="78441" x="6477000" y="4089400"/>
          <p14:tracePt t="78457" x="6483350" y="4102100"/>
          <p14:tracePt t="78501" x="6483350" y="4070350"/>
          <p14:tracePt t="78515" x="6477000" y="4013200"/>
          <p14:tracePt t="78518" x="6477000" y="3956050"/>
          <p14:tracePt t="78524" x="6477000" y="3898900"/>
          <p14:tracePt t="78541" x="6483350" y="3771900"/>
          <p14:tracePt t="78557" x="6483350" y="3619500"/>
          <p14:tracePt t="78576" x="6451600" y="3448050"/>
          <p14:tracePt t="78591" x="6413500" y="3295650"/>
          <p14:tracePt t="78607" x="6369050" y="3168650"/>
          <p14:tracePt t="78624" x="6356350" y="3073400"/>
          <p14:tracePt t="78642" x="6356350" y="3054350"/>
          <p14:tracePt t="78692" x="6356350" y="3060700"/>
          <p14:tracePt t="78703" x="6356350" y="3117850"/>
          <p14:tracePt t="78709" x="6362700" y="3206750"/>
          <p14:tracePt t="78724" x="6375400" y="3289300"/>
          <p14:tracePt t="78741" x="6445250" y="3619500"/>
          <p14:tracePt t="78762" x="6470650" y="3829050"/>
          <p14:tracePt t="78771" x="6483350" y="3917950"/>
          <p14:tracePt t="78775" x="6489700" y="4006850"/>
          <p14:tracePt t="78791" x="6489700" y="4127500"/>
          <p14:tracePt t="78808" x="6489700" y="4152900"/>
          <p14:tracePt t="78870" x="6489700" y="4102100"/>
          <p14:tracePt t="78876" x="6489700" y="4032250"/>
          <p14:tracePt t="78894" x="6502400" y="3968750"/>
          <p14:tracePt t="78907" x="6502400" y="3784600"/>
          <p14:tracePt t="78924" x="6489700" y="3575050"/>
          <p14:tracePt t="78940" x="6464300" y="3270250"/>
          <p14:tracePt t="78957" x="6457950" y="3162300"/>
          <p14:tracePt t="78974" x="6445250" y="3124200"/>
          <p14:tracePt t="79037" x="6445250" y="3162300"/>
          <p14:tracePt t="79045" x="6457950" y="3244850"/>
          <p14:tracePt t="79058" x="6464300" y="3352800"/>
          <p14:tracePt t="79079" x="6496050" y="3587750"/>
          <p14:tracePt t="79091" x="6521450" y="3829050"/>
          <p14:tracePt t="79107" x="6515100" y="4006850"/>
          <p14:tracePt t="79124" x="6515100" y="4108450"/>
          <p14:tracePt t="79127" x="6515100" y="4140200"/>
          <p14:tracePt t="79142" x="6521450" y="4178300"/>
          <p14:tracePt t="79421" x="6521450" y="4140200"/>
          <p14:tracePt t="79430" x="6515100" y="4095750"/>
          <p14:tracePt t="79437" x="6496050" y="4038600"/>
          <p14:tracePt t="79457" x="6464300" y="3911600"/>
          <p14:tracePt t="79474" x="6432550" y="3784600"/>
          <p14:tracePt t="79490" x="6426200" y="3651250"/>
          <p14:tracePt t="79511" x="6426200" y="3467100"/>
          <p14:tracePt t="79519" x="6426200" y="3416300"/>
          <p14:tracePt t="79528" x="6432550" y="3359150"/>
          <p14:tracePt t="79541" x="6432550" y="3276600"/>
          <p14:tracePt t="79557" x="6432550" y="3225800"/>
          <p14:tracePt t="79576" x="6419850" y="3213100"/>
          <p14:tracePt t="79595" x="6419850" y="3206750"/>
          <p14:tracePt t="79607" x="6419850" y="3187700"/>
          <p14:tracePt t="79624" x="6419850" y="3168650"/>
          <p14:tracePt t="79640" x="6413500" y="3168650"/>
          <p14:tracePt t="79902" x="6407150" y="3168650"/>
          <p14:tracePt t="79910" x="6400800" y="3168650"/>
          <p14:tracePt t="79917" x="6394450" y="3168650"/>
          <p14:tracePt t="79933" x="6388100" y="3168650"/>
          <p14:tracePt t="79941" x="6381750" y="3168650"/>
          <p14:tracePt t="79957" x="6369050" y="3168650"/>
          <p14:tracePt t="79974" x="6350000" y="3168650"/>
          <p14:tracePt t="79990" x="6343650" y="3168650"/>
          <p14:tracePt t="80010" x="6337300" y="3168650"/>
          <p14:tracePt t="83244" x="6337300" y="3181350"/>
          <p14:tracePt t="83253" x="6337300" y="3219450"/>
          <p14:tracePt t="83263" x="6337300" y="3257550"/>
          <p14:tracePt t="83274" x="6343650" y="3302000"/>
          <p14:tracePt t="83291" x="6350000" y="3384550"/>
          <p14:tracePt t="83294" x="6350000" y="3429000"/>
          <p14:tracePt t="83307" x="6350000" y="3473450"/>
          <p14:tracePt t="83309" x="6350000" y="3517900"/>
          <p14:tracePt t="83326" x="6369050" y="3606800"/>
          <p14:tracePt t="83341" x="6362700" y="3702050"/>
          <p14:tracePt t="83357" x="6343650" y="3778250"/>
          <p14:tracePt t="83374" x="6337300" y="3835400"/>
          <p14:tracePt t="83390" x="6330950" y="3879850"/>
          <p14:tracePt t="83408" x="6318250" y="3905250"/>
          <p14:tracePt t="83424" x="6318250" y="3911600"/>
          <p14:tracePt t="84020" x="6318250" y="3917950"/>
          <p14:tracePt t="84030" x="6318250" y="3937000"/>
          <p14:tracePt t="84037" x="6311900" y="3968750"/>
          <p14:tracePt t="84044" x="6305550" y="3994150"/>
          <p14:tracePt t="84057" x="6305550" y="4025900"/>
          <p14:tracePt t="84076" x="6286500" y="4083050"/>
          <p14:tracePt t="84090" x="6273800" y="4152900"/>
          <p14:tracePt t="84107" x="6254750" y="4235450"/>
          <p14:tracePt t="84109" x="6248400" y="4273550"/>
          <p14:tracePt t="84124" x="6242050" y="4311650"/>
          <p14:tracePt t="84141" x="6223000" y="4413250"/>
          <p14:tracePt t="84158" x="6223000" y="4432300"/>
          <p14:tracePt t="84174" x="6216650" y="4438650"/>
          <p14:tracePt t="84191" x="6216650" y="4451350"/>
          <p14:tracePt t="84207" x="6216650" y="4457700"/>
          <p14:tracePt t="84331" x="6229350" y="4457700"/>
          <p14:tracePt t="84335" x="6261100" y="4457700"/>
          <p14:tracePt t="84343" x="6292850" y="4457700"/>
          <p14:tracePt t="84358" x="6362700" y="4432300"/>
          <p14:tracePt t="84374" x="6432550" y="4413250"/>
          <p14:tracePt t="84394" x="6489700" y="4394200"/>
          <p14:tracePt t="84398" x="6508750" y="4387850"/>
          <p14:tracePt t="84407" x="6521450" y="4381500"/>
          <p14:tracePt t="84424" x="6546850" y="4362450"/>
          <p14:tracePt t="84441" x="6559550" y="4356100"/>
          <p14:tracePt t="84496" x="6565900" y="4356100"/>
          <p14:tracePt t="84591" x="6565900" y="4362450"/>
          <p14:tracePt t="84597" x="6559550" y="4368800"/>
          <p14:tracePt t="84607" x="6553200" y="4375150"/>
          <p14:tracePt t="84624" x="6521450" y="4381500"/>
          <p14:tracePt t="84644" x="6496050" y="4394200"/>
          <p14:tracePt t="84657" x="6451600" y="4400550"/>
          <p14:tracePt t="84674" x="6407150" y="4419600"/>
          <p14:tracePt t="84691" x="6362700" y="4425950"/>
          <p14:tracePt t="84708" x="6305550" y="4432300"/>
          <p14:tracePt t="84716" x="6286500" y="4432300"/>
          <p14:tracePt t="84724" x="6273800" y="4432300"/>
          <p14:tracePt t="84741" x="6242050" y="4432300"/>
          <p14:tracePt t="84761" x="6197600" y="4432300"/>
          <p14:tracePt t="84774" x="6153150" y="4432300"/>
          <p14:tracePt t="84791" x="6121400" y="4432300"/>
          <p14:tracePt t="84807" x="6096000" y="4432300"/>
          <p14:tracePt t="84826" x="6076950" y="4432300"/>
          <p14:tracePt t="84832" x="6064250" y="4432300"/>
          <p14:tracePt t="84840" x="6051550" y="4432300"/>
          <p14:tracePt t="84857" x="6026150" y="4400550"/>
          <p14:tracePt t="84874" x="5994400" y="4362450"/>
          <p14:tracePt t="84877" x="5975350" y="4343400"/>
          <p14:tracePt t="84893" x="5937250" y="4298950"/>
          <p14:tracePt t="84908" x="5930900" y="4286250"/>
          <p14:tracePt t="84924" x="5905500" y="4248150"/>
          <p14:tracePt t="84941" x="5873750" y="4178300"/>
          <p14:tracePt t="84957" x="5854700" y="4114800"/>
          <p14:tracePt t="84979" x="5829300" y="4038600"/>
          <p14:tracePt t="84990" x="5803900" y="3975100"/>
          <p14:tracePt t="85007" x="5784850" y="3943350"/>
          <p14:tracePt t="85024" x="5784850" y="3911600"/>
          <p14:tracePt t="85042" x="5784850" y="3860800"/>
          <p14:tracePt t="85058" x="5784850" y="3803650"/>
          <p14:tracePt t="85075" x="5784850" y="3752850"/>
          <p14:tracePt t="85091" x="5784850" y="3721100"/>
          <p14:tracePt t="85107" x="5784850" y="3702050"/>
          <p14:tracePt t="85110" x="5797550" y="3689350"/>
          <p14:tracePt t="85124" x="5803900" y="3683000"/>
          <p14:tracePt t="85141" x="5842000" y="3651250"/>
          <p14:tracePt t="85157" x="5880100" y="3632200"/>
          <p14:tracePt t="85174" x="5924550" y="3600450"/>
          <p14:tracePt t="85191" x="5969000" y="3581400"/>
          <p14:tracePt t="85207" x="6026150" y="3581400"/>
          <p14:tracePt t="85224" x="6102350" y="3581400"/>
          <p14:tracePt t="85241" x="6184900" y="3581400"/>
          <p14:tracePt t="85257" x="6267450" y="3594100"/>
          <p14:tracePt t="85276" x="6343650" y="3594100"/>
          <p14:tracePt t="85291" x="6362700" y="3594100"/>
          <p14:tracePt t="85307" x="6407150" y="3619500"/>
          <p14:tracePt t="85310" x="6432550" y="3638550"/>
          <p14:tracePt t="85326" x="6489700" y="3663950"/>
          <p14:tracePt t="85341" x="6534150" y="3689350"/>
          <p14:tracePt t="85357" x="6565900" y="3714750"/>
          <p14:tracePt t="85374" x="6597650" y="3759200"/>
          <p14:tracePt t="85391" x="6616700" y="3810000"/>
          <p14:tracePt t="85408" x="6642100" y="3886200"/>
          <p14:tracePt t="85424" x="6667500" y="3956050"/>
          <p14:tracePt t="85441" x="6686550" y="4013200"/>
          <p14:tracePt t="85460" x="6699250" y="4070350"/>
          <p14:tracePt t="85474" x="6699250" y="4140200"/>
          <p14:tracePt t="85491" x="6686550" y="4210050"/>
          <p14:tracePt t="85494" x="6680200" y="4248150"/>
          <p14:tracePt t="85510" x="6648450" y="4324350"/>
          <p14:tracePt t="85524" x="6635750" y="4362450"/>
          <p14:tracePt t="85540" x="6597650" y="4476750"/>
          <p14:tracePt t="85557" x="6572250" y="4527550"/>
          <p14:tracePt t="85576" x="6546850" y="4572000"/>
          <p14:tracePt t="85591" x="6521450" y="4603750"/>
          <p14:tracePt t="85607" x="6489700" y="4635500"/>
          <p14:tracePt t="85624" x="6451600" y="4654550"/>
          <p14:tracePt t="85640" x="6413500" y="4679950"/>
          <p14:tracePt t="85657" x="6375400" y="4699000"/>
          <p14:tracePt t="85674" x="6350000" y="4711700"/>
          <p14:tracePt t="85691" x="6324600" y="4711700"/>
          <p14:tracePt t="85693" x="6311900" y="4711700"/>
          <p14:tracePt t="85707" x="6305550" y="4711700"/>
          <p14:tracePt t="85724" x="6280150" y="4711700"/>
          <p14:tracePt t="85741" x="6223000" y="4667250"/>
          <p14:tracePt t="85749" x="6191250" y="4641850"/>
          <p14:tracePt t="85757" x="6159500" y="4622800"/>
          <p14:tracePt t="85774" x="6083300" y="4572000"/>
          <p14:tracePt t="85792" x="6019800" y="4527550"/>
          <p14:tracePt t="85807" x="5975350" y="4483100"/>
          <p14:tracePt t="85826" x="5949950" y="4425950"/>
          <p14:tracePt t="85830" x="5937250" y="4387850"/>
          <p14:tracePt t="85840" x="5924550" y="4343400"/>
          <p14:tracePt t="85858" x="5899150" y="4260850"/>
          <p14:tracePt t="85874" x="5873750" y="4197350"/>
          <p14:tracePt t="85893" x="5861050" y="4146550"/>
          <p14:tracePt t="85907" x="5861050" y="4133850"/>
          <p14:tracePt t="85924" x="5861050" y="4051300"/>
          <p14:tracePt t="85941" x="5861050" y="3975100"/>
          <p14:tracePt t="85957" x="5842000" y="3886200"/>
          <p14:tracePt t="85974" x="5842000" y="3835400"/>
          <p14:tracePt t="85991" x="5842000" y="3810000"/>
          <p14:tracePt t="86010" x="5848350" y="3790950"/>
          <p14:tracePt t="86017" x="5854700" y="3778250"/>
          <p14:tracePt t="86024" x="5867400" y="3765550"/>
          <p14:tracePt t="86041" x="5886450" y="3727450"/>
          <p14:tracePt t="86057" x="5918200" y="3689350"/>
          <p14:tracePt t="86076" x="5943600" y="3670300"/>
          <p14:tracePt t="86093" x="5975350" y="3657600"/>
          <p14:tracePt t="86107" x="6000750" y="3651250"/>
          <p14:tracePt t="86124" x="6057900" y="3644900"/>
          <p14:tracePt t="86140" x="6153150" y="3625850"/>
          <p14:tracePt t="86158" x="6216650" y="3600450"/>
          <p14:tracePt t="86174" x="6273800" y="3587750"/>
          <p14:tracePt t="86191" x="6318250" y="3587750"/>
          <p14:tracePt t="86207" x="6375400" y="3587750"/>
          <p14:tracePt t="86224" x="6426200" y="3600450"/>
          <p14:tracePt t="86241" x="6483350" y="3632200"/>
          <p14:tracePt t="86261" x="6553200" y="3676650"/>
          <p14:tracePt t="86274" x="6604000" y="3714750"/>
          <p14:tracePt t="86291" x="6648450" y="3746500"/>
          <p14:tracePt t="86294" x="6661150" y="3771900"/>
          <p14:tracePt t="86307" x="6667500" y="3797300"/>
          <p14:tracePt t="86326" x="6699250" y="3905250"/>
          <p14:tracePt t="86341" x="6718300" y="3987800"/>
          <p14:tracePt t="86359" x="6724650" y="4076700"/>
          <p14:tracePt t="86375" x="6724650" y="4165600"/>
          <p14:tracePt t="86390" x="6705600" y="4248150"/>
          <p14:tracePt t="86407" x="6680200" y="4343400"/>
          <p14:tracePt t="86424" x="6648450" y="4419600"/>
          <p14:tracePt t="86440" x="6616700" y="4476750"/>
          <p14:tracePt t="86451" x="6597650" y="4502150"/>
          <p14:tracePt t="86455" x="6584950" y="4527550"/>
          <p14:tracePt t="86459" x="6572250" y="4546600"/>
          <p14:tracePt t="86474" x="6559550" y="4565650"/>
          <p14:tracePt t="86490" x="6521450" y="4603750"/>
          <p14:tracePt t="86509" x="6438900" y="4648200"/>
          <p14:tracePt t="86524" x="6419850" y="4667250"/>
          <p14:tracePt t="86542" x="6343650" y="4711700"/>
          <p14:tracePt t="86557" x="6299200" y="4724400"/>
          <p14:tracePt t="86576" x="6280150" y="4730750"/>
          <p14:tracePt t="86591" x="6273800" y="4730750"/>
          <p14:tracePt t="86608" x="6248400" y="4730750"/>
          <p14:tracePt t="86624" x="6197600" y="4711700"/>
          <p14:tracePt t="86640" x="6146800" y="4679950"/>
          <p14:tracePt t="86657" x="6102350" y="4648200"/>
          <p14:tracePt t="86674" x="6057900" y="4616450"/>
          <p14:tracePt t="86691" x="6007100" y="4578350"/>
          <p14:tracePt t="86700" x="5988050" y="4559300"/>
          <p14:tracePt t="86704" x="5962650" y="4540250"/>
          <p14:tracePt t="86708" x="5949950" y="4527550"/>
          <p14:tracePt t="86724" x="5918200" y="4495800"/>
          <p14:tracePt t="86741" x="5892800" y="4464050"/>
          <p14:tracePt t="86757" x="5880100" y="4425950"/>
          <p14:tracePt t="86775" x="5867400" y="4375150"/>
          <p14:tracePt t="86791" x="5861050" y="4298950"/>
          <p14:tracePt t="86807" x="5861050" y="4210050"/>
          <p14:tracePt t="86826" x="5861050" y="4127500"/>
          <p14:tracePt t="86844" x="5861050" y="4083050"/>
          <p14:tracePt t="86845" x="5861050" y="4070350"/>
          <p14:tracePt t="86858" x="5861050" y="4057650"/>
          <p14:tracePt t="86874" x="5861050" y="4032250"/>
          <p14:tracePt t="86893" x="5880100" y="3968750"/>
          <p14:tracePt t="86907" x="5905500" y="3937000"/>
          <p14:tracePt t="86924" x="5988050" y="3803650"/>
          <p14:tracePt t="86941" x="6032500" y="3721100"/>
          <p14:tracePt t="86957" x="6070600" y="3676650"/>
          <p14:tracePt t="86974" x="6089650" y="3670300"/>
          <p14:tracePt t="86980" x="6096000" y="3670300"/>
          <p14:tracePt t="87011" x="6102350" y="3670300"/>
          <p14:tracePt t="87024" x="6115050" y="3670300"/>
          <p14:tracePt t="87041" x="6146800" y="3670300"/>
          <p14:tracePt t="87059" x="6184900" y="3683000"/>
          <p14:tracePt t="87076" x="6261100" y="3714750"/>
          <p14:tracePt t="87091" x="6343650" y="3740150"/>
          <p14:tracePt t="87107" x="6419850" y="3784600"/>
          <p14:tracePt t="87111" x="6457950" y="3816350"/>
          <p14:tracePt t="87124" x="6502400" y="3860800"/>
          <p14:tracePt t="87142" x="6527800" y="3917950"/>
          <p14:tracePt t="87157" x="6546850" y="3994150"/>
          <p14:tracePt t="87174" x="6546850" y="4076700"/>
          <p14:tracePt t="87191" x="6540500" y="4159250"/>
          <p14:tracePt t="87209" x="6534150" y="4241800"/>
          <p14:tracePt t="87211" x="6534150" y="4273550"/>
          <p14:tracePt t="87224" x="6534150" y="4305300"/>
          <p14:tracePt t="87241" x="6521450" y="4368800"/>
          <p14:tracePt t="87257" x="6489700" y="4432300"/>
          <p14:tracePt t="87263" x="6477000" y="4464050"/>
          <p14:tracePt t="87274" x="6457950" y="4495800"/>
          <p14:tracePt t="87292" x="6400800" y="4565650"/>
          <p14:tracePt t="87308" x="6375400" y="4578350"/>
          <p14:tracePt t="87327" x="6324600" y="4584700"/>
          <p14:tracePt t="87341" x="6292850" y="4584700"/>
          <p14:tracePt t="87358" x="6254750" y="4584700"/>
          <p14:tracePt t="87374" x="6223000" y="4584700"/>
          <p14:tracePt t="87390" x="6178550" y="4565650"/>
          <p14:tracePt t="87407" x="6140450" y="4540250"/>
          <p14:tracePt t="87424" x="6121400" y="4514850"/>
          <p14:tracePt t="87441" x="6102350" y="4464050"/>
          <p14:tracePt t="87445" x="6096000" y="4438650"/>
          <p14:tracePt t="87459" x="6096000" y="4413250"/>
          <p14:tracePt t="87474" x="6096000" y="4375150"/>
          <p14:tracePt t="87491" x="6096000" y="4343400"/>
          <p14:tracePt t="87494" x="6096000" y="4330700"/>
          <p14:tracePt t="87510" x="6121400" y="4292600"/>
          <p14:tracePt t="87524" x="6146800" y="4273550"/>
          <p14:tracePt t="87540" x="6235700" y="4216400"/>
          <p14:tracePt t="87557" x="6311900" y="4191000"/>
          <p14:tracePt t="87577" x="6375400" y="4159250"/>
          <p14:tracePt t="87591" x="6400800" y="4152900"/>
          <p14:tracePt t="87607" x="6407150" y="4146550"/>
          <p14:tracePt t="87640" x="6394450" y="4146550"/>
          <p14:tracePt t="87657" x="6362700" y="4146550"/>
          <p14:tracePt t="87674" x="6324600" y="4146550"/>
          <p14:tracePt t="87691" x="6305550" y="4133850"/>
          <p14:tracePt t="87707" x="6273800" y="4133850"/>
          <p14:tracePt t="87713" x="6261100" y="4133850"/>
          <p14:tracePt t="87724" x="6223000" y="4133850"/>
          <p14:tracePt t="87742" x="6184900" y="4133850"/>
          <p14:tracePt t="87763" x="6172200" y="4133850"/>
          <p14:tracePt t="87791" x="6191250" y="4140200"/>
          <p14:tracePt t="87807" x="6223000" y="4146550"/>
          <p14:tracePt t="87826" x="6261100" y="4159250"/>
          <p14:tracePt t="87841" x="6299200" y="4159250"/>
          <p14:tracePt t="87857" x="6343650" y="4159250"/>
          <p14:tracePt t="87874" x="6388100" y="4159250"/>
          <p14:tracePt t="87893" x="6445250" y="4140200"/>
          <p14:tracePt t="87907" x="6451600" y="4140200"/>
          <p14:tracePt t="87925" x="6445250" y="4140200"/>
          <p14:tracePt t="87942" x="6419850" y="4146550"/>
          <p14:tracePt t="87951" x="6407150" y="4159250"/>
          <p14:tracePt t="87958" x="6394450" y="4171950"/>
          <p14:tracePt t="87974" x="6375400" y="4197350"/>
          <p14:tracePt t="87991" x="6375400" y="4222750"/>
          <p14:tracePt t="88010" x="6375400" y="4267200"/>
          <p14:tracePt t="88024" x="6375400" y="4337050"/>
          <p14:tracePt t="88042" x="6375400" y="4400550"/>
          <p14:tracePt t="88057" x="6369050" y="4464050"/>
          <p14:tracePt t="88076" x="6369050" y="4508500"/>
          <p14:tracePt t="88090" x="6356350" y="4533900"/>
          <p14:tracePt t="88109" x="6305550" y="4578350"/>
          <p14:tracePt t="88124" x="6242050" y="4616450"/>
          <p14:tracePt t="88141" x="6172200" y="4641850"/>
          <p14:tracePt t="88157" x="6115050" y="4660900"/>
          <p14:tracePt t="88174" x="6083300" y="4660900"/>
          <p14:tracePt t="88191" x="6070600" y="4660900"/>
          <p14:tracePt t="88207" x="6045200" y="4622800"/>
          <p14:tracePt t="88226" x="6019800" y="4572000"/>
          <p14:tracePt t="88241" x="5981700" y="4508500"/>
          <p14:tracePt t="88244" x="5962650" y="4476750"/>
          <p14:tracePt t="88257" x="5949950" y="4438650"/>
          <p14:tracePt t="88277" x="5911850" y="4318000"/>
          <p14:tracePt t="88290" x="5892800" y="4267200"/>
          <p14:tracePt t="88307" x="5861050" y="4171950"/>
          <p14:tracePt t="88309" x="5848350" y="4133850"/>
          <p14:tracePt t="88325" x="5829300" y="4064000"/>
          <p14:tracePt t="88341" x="5822950" y="4019550"/>
          <p14:tracePt t="88357" x="5822950" y="3968750"/>
          <p14:tracePt t="88374" x="5822950" y="3917950"/>
          <p14:tracePt t="88393" x="5822950" y="3848100"/>
          <p14:tracePt t="88407" x="5835650" y="3797300"/>
          <p14:tracePt t="88424" x="5861050" y="3778250"/>
          <p14:tracePt t="88441" x="5899150" y="3771900"/>
          <p14:tracePt t="88457" x="5962650" y="3752850"/>
          <p14:tracePt t="88474" x="6038850" y="3727450"/>
          <p14:tracePt t="88490" x="6096000" y="3702050"/>
          <p14:tracePt t="88493" x="6127750" y="3695700"/>
          <p14:tracePt t="88512" x="6172200" y="3683000"/>
          <p14:tracePt t="88524" x="6191250" y="3683000"/>
          <p14:tracePt t="88541" x="6242050" y="3676650"/>
          <p14:tracePt t="88557" x="6267450" y="3676650"/>
          <p14:tracePt t="88576" x="6318250" y="3676650"/>
          <p14:tracePt t="88581" x="6343650" y="3676650"/>
          <p14:tracePt t="88590" x="6375400" y="3676650"/>
          <p14:tracePt t="88607" x="6413500" y="3676650"/>
          <p14:tracePt t="88624" x="6432550" y="3676650"/>
          <p14:tracePt t="88641" x="6451600" y="3727450"/>
          <p14:tracePt t="88657" x="6477000" y="3810000"/>
          <p14:tracePt t="88674" x="6515100" y="3892550"/>
          <p14:tracePt t="88691" x="6553200" y="3956050"/>
          <p14:tracePt t="88697" x="6565900" y="3981450"/>
          <p14:tracePt t="88703" x="6584950" y="4013200"/>
          <p14:tracePt t="88724" x="6616700" y="4070350"/>
          <p14:tracePt t="88741" x="6635750" y="4152900"/>
          <p14:tracePt t="88759" x="6635750" y="4216400"/>
          <p14:tracePt t="88774" x="6616700" y="4292600"/>
          <p14:tracePt t="88793" x="6610350" y="4349750"/>
          <p14:tracePt t="88807" x="6604000" y="4400550"/>
          <p14:tracePt t="88827" x="6604000" y="4445000"/>
          <p14:tracePt t="88841" x="6591300" y="4483100"/>
          <p14:tracePt t="88857" x="6565900" y="4533900"/>
          <p14:tracePt t="88874" x="6527800" y="4572000"/>
          <p14:tracePt t="88894" x="6470650" y="4597400"/>
          <p14:tracePt t="88897" x="6451600" y="4610100"/>
          <p14:tracePt t="88908" x="6426200" y="4616450"/>
          <p14:tracePt t="88924" x="6362700" y="4635500"/>
          <p14:tracePt t="88941" x="6324600" y="4648200"/>
          <p14:tracePt t="88957" x="6273800" y="4648200"/>
          <p14:tracePt t="88974" x="6248400" y="4648200"/>
          <p14:tracePt t="88980" x="6242050" y="4648200"/>
          <p14:tracePt t="89008" x="6235700" y="4648200"/>
          <p14:tracePt t="89025" x="6235700" y="4641850"/>
          <p14:tracePt t="89041" x="6235700" y="4597400"/>
          <p14:tracePt t="89059" x="6261100" y="4565650"/>
          <p14:tracePt t="89076" x="6286500" y="4540250"/>
          <p14:tracePt t="89091" x="6343650" y="4502150"/>
          <p14:tracePt t="89107" x="6407150" y="4457700"/>
          <p14:tracePt t="89110" x="6445250" y="4438650"/>
          <p14:tracePt t="89124" x="6489700" y="4375150"/>
          <p14:tracePt t="89140" x="6521450" y="4330700"/>
          <p14:tracePt t="89158" x="6521450" y="4324350"/>
          <p14:tracePt t="89191" x="6521450" y="4318000"/>
          <p14:tracePt t="89207" x="6527800" y="4292600"/>
          <p14:tracePt t="89224" x="6553200" y="4267200"/>
          <p14:tracePt t="89241" x="6553200" y="4260850"/>
          <p14:tracePt t="89308" x="6546850" y="4260850"/>
          <p14:tracePt t="89317" x="6540500" y="4260850"/>
          <p14:tracePt t="89349" x="6534150" y="4260850"/>
          <p14:tracePt t="89357" x="6527800" y="4260850"/>
          <p14:tracePt t="89365" x="6521450" y="4260850"/>
          <p14:tracePt t="89374" x="6508750" y="4260850"/>
          <p14:tracePt t="89392" x="6489700" y="4260850"/>
          <p14:tracePt t="89408" x="6477000" y="4260850"/>
          <p14:tracePt t="89485" x="6477000" y="4267200"/>
          <p14:tracePt t="89495" x="6464300" y="4267200"/>
          <p14:tracePt t="89507" x="6451600" y="4267200"/>
          <p14:tracePt t="89514" x="6432550" y="4267200"/>
          <p14:tracePt t="89518" x="6413500" y="4267200"/>
          <p14:tracePt t="89524" x="6388100" y="4273550"/>
          <p14:tracePt t="89541" x="6324600" y="4292600"/>
          <p14:tracePt t="89557" x="6261100" y="4311650"/>
          <p14:tracePt t="89576" x="6210300" y="4330700"/>
          <p14:tracePt t="89590" x="6178550" y="4337050"/>
          <p14:tracePt t="89696" x="6178550" y="4343400"/>
          <p14:tracePt t="89876" x="6178550" y="4349750"/>
          <p14:tracePt t="89892" x="6178550" y="4356100"/>
          <p14:tracePt t="89901" x="6178550" y="4362450"/>
          <p14:tracePt t="89917" x="6184900" y="4362450"/>
          <p14:tracePt t="89926" x="6191250" y="4368800"/>
          <p14:tracePt t="89941" x="6216650" y="4387850"/>
          <p14:tracePt t="89957" x="6248400" y="4394200"/>
          <p14:tracePt t="89974" x="6273800" y="4400550"/>
          <p14:tracePt t="89991" x="6286500" y="4406900"/>
          <p14:tracePt t="90011" x="6292850" y="4406900"/>
          <p14:tracePt t="90024" x="6299200" y="4413250"/>
          <p14:tracePt t="90094" x="6299200" y="4400550"/>
          <p14:tracePt t="90103" x="6299200" y="4394200"/>
          <p14:tracePt t="90119" x="6299200" y="4387850"/>
          <p14:tracePt t="90125" x="6286500" y="4381500"/>
          <p14:tracePt t="90145" x="6273800" y="4381500"/>
          <p14:tracePt t="90157" x="6254750" y="4368800"/>
          <p14:tracePt t="90174" x="6248400" y="4368800"/>
          <p14:tracePt t="90191" x="6242050" y="4362450"/>
          <p14:tracePt t="90237" x="6248400" y="4362450"/>
          <p14:tracePt t="90246" x="6273800" y="4362450"/>
          <p14:tracePt t="90257" x="6292850" y="4362450"/>
          <p14:tracePt t="90274" x="6337300" y="4362450"/>
          <p14:tracePt t="90291" x="6375400" y="4356100"/>
          <p14:tracePt t="90293" x="6381750" y="4349750"/>
          <p14:tracePt t="90307" x="6394450" y="4343400"/>
          <p14:tracePt t="90416" x="6388100" y="4362450"/>
          <p14:tracePt t="90420" x="6375400" y="4381500"/>
          <p14:tracePt t="90432" x="6362700" y="4406900"/>
          <p14:tracePt t="90440" x="6343650" y="4425950"/>
          <p14:tracePt t="90458" x="6311900" y="4451350"/>
          <p14:tracePt t="90474" x="6286500" y="4457700"/>
          <p14:tracePt t="90491" x="6280150" y="4457700"/>
          <p14:tracePt t="90507" x="6267450" y="4457700"/>
          <p14:tracePt t="90514" x="6261100" y="4457700"/>
          <p14:tracePt t="90525" x="6248400" y="4457700"/>
          <p14:tracePt t="90541" x="6235700" y="4457700"/>
          <p14:tracePt t="90557" x="6229350" y="4445000"/>
          <p14:tracePt t="90576" x="6223000" y="4419600"/>
          <p14:tracePt t="90593" x="6223000" y="4394200"/>
          <p14:tracePt t="90607" x="6223000" y="4375150"/>
          <p14:tracePt t="90624" x="6261100" y="4356100"/>
          <p14:tracePt t="90642" x="6311900" y="4349750"/>
          <p14:tracePt t="90658" x="6362700" y="4349750"/>
          <p14:tracePt t="90661" x="6381750" y="4349750"/>
          <p14:tracePt t="90674" x="6400800" y="4349750"/>
          <p14:tracePt t="90691" x="6426200" y="4343400"/>
          <p14:tracePt t="90774" x="6426200" y="4349750"/>
          <p14:tracePt t="90781" x="6426200" y="4368800"/>
          <p14:tracePt t="90791" x="6426200" y="4387850"/>
          <p14:tracePt t="90808" x="6413500" y="4425950"/>
          <p14:tracePt t="90826" x="6407150" y="4451350"/>
          <p14:tracePt t="90843" x="6407150" y="4464050"/>
          <p14:tracePt t="90857" x="6413500" y="4464050"/>
          <p14:tracePt t="90874" x="6426200" y="4464050"/>
          <p14:tracePt t="90893" x="6451600" y="4451350"/>
          <p14:tracePt t="90909" x="6470650" y="4413250"/>
          <p14:tracePt t="90926" x="6483350" y="4368800"/>
          <p14:tracePt t="90942" x="6496050" y="4349750"/>
          <p14:tracePt t="90957" x="6502400" y="4343400"/>
          <p14:tracePt t="90991" x="6508750" y="4343400"/>
          <p14:tracePt t="91024" x="6508750" y="4368800"/>
          <p14:tracePt t="91040" x="6527800" y="4400550"/>
          <p14:tracePt t="91058" x="6546850" y="4425950"/>
          <p14:tracePt t="91075" x="6553200" y="4432300"/>
          <p14:tracePt t="91126" x="6559550" y="4432300"/>
          <p14:tracePt t="91138" x="6572250" y="4432300"/>
          <p14:tracePt t="91147" x="6584950" y="4413250"/>
          <p14:tracePt t="91157" x="6623050" y="4381500"/>
          <p14:tracePt t="91175" x="6661150" y="4362450"/>
          <p14:tracePt t="91191" x="6680200" y="4356100"/>
          <p14:tracePt t="91208" x="6686550" y="4356100"/>
          <p14:tracePt t="91246" x="6686550" y="4368800"/>
          <p14:tracePt t="91257" x="6692900" y="4381500"/>
          <p14:tracePt t="91267" x="6692900" y="4387850"/>
          <p14:tracePt t="91272" x="6699250" y="4394200"/>
          <p14:tracePt t="91280" x="6699250" y="4400550"/>
          <p14:tracePt t="91291" x="6705600" y="4400550"/>
          <p14:tracePt t="91311" x="6711950" y="4400550"/>
          <p14:tracePt t="91326" x="6724650" y="4400550"/>
          <p14:tracePt t="91340" x="6750050" y="4400550"/>
          <p14:tracePt t="91357" x="6756400" y="4400550"/>
          <p14:tracePt t="91374" x="6769100" y="4400550"/>
          <p14:tracePt t="91394" x="6775450" y="4400550"/>
          <p14:tracePt t="91407" x="6775450" y="4406900"/>
          <p14:tracePt t="91441" x="6775450" y="4413250"/>
          <p14:tracePt t="91458" x="6775450" y="4432300"/>
          <p14:tracePt t="91474" x="6775450" y="4464050"/>
          <p14:tracePt t="91478" x="6775450" y="4476750"/>
          <p14:tracePt t="91494" x="6775450" y="4508500"/>
          <p14:tracePt t="91511" x="6775450" y="4540250"/>
          <p14:tracePt t="91524" x="6762750" y="4552950"/>
          <p14:tracePt t="91541" x="6743700" y="4603750"/>
          <p14:tracePt t="91559" x="6718300" y="4635500"/>
          <p14:tracePt t="91576" x="6692900" y="4679950"/>
          <p14:tracePt t="91591" x="6661150" y="4724400"/>
          <p14:tracePt t="91607" x="6629400" y="4762500"/>
          <p14:tracePt t="91624" x="6597650" y="4787900"/>
          <p14:tracePt t="91643" x="6572250" y="4800600"/>
          <p14:tracePt t="91645" x="6559550" y="4806950"/>
          <p14:tracePt t="91657" x="6546850" y="4806950"/>
          <p14:tracePt t="91674" x="6527800" y="4806950"/>
          <p14:tracePt t="91691" x="6515100" y="4806950"/>
          <p14:tracePt t="91698" x="6508750" y="4806950"/>
          <p14:tracePt t="91709" x="6464300" y="4762500"/>
          <p14:tracePt t="91724" x="6438900" y="4737100"/>
          <p14:tracePt t="91745" x="6369050" y="4692650"/>
          <p14:tracePt t="91757" x="6330950" y="4673600"/>
          <p14:tracePt t="91774" x="6305550" y="4654550"/>
          <p14:tracePt t="91791" x="6292850" y="4629150"/>
          <p14:tracePt t="91808" x="6280150" y="4591050"/>
          <p14:tracePt t="91826" x="6273800" y="4527550"/>
          <p14:tracePt t="91841" x="6273800" y="4470400"/>
          <p14:tracePt t="91857" x="6273800" y="4425950"/>
          <p14:tracePt t="91874" x="6292850" y="4381500"/>
          <p14:tracePt t="91891" x="6324600" y="4343400"/>
          <p14:tracePt t="91893" x="6337300" y="4324350"/>
          <p14:tracePt t="91908" x="6356350" y="4305300"/>
          <p14:tracePt t="91925" x="6407150" y="4254500"/>
          <p14:tracePt t="91941" x="6457950" y="4241800"/>
          <p14:tracePt t="91949" x="6496050" y="4241800"/>
          <p14:tracePt t="91957" x="6527800" y="4241800"/>
          <p14:tracePt t="91974" x="6610350" y="4241800"/>
          <p14:tracePt t="91991" x="6680200" y="4241800"/>
          <p14:tracePt t="92012" x="6743700" y="4241800"/>
          <p14:tracePt t="92024" x="6788150" y="4241800"/>
          <p14:tracePt t="92041" x="6813550" y="4273550"/>
          <p14:tracePt t="92057" x="6832600" y="4324350"/>
          <p14:tracePt t="92076" x="6851650" y="4387850"/>
          <p14:tracePt t="92091" x="6864350" y="4445000"/>
          <p14:tracePt t="92108" x="6870700" y="4508500"/>
          <p14:tracePt t="92124" x="6870700" y="4591050"/>
          <p14:tracePt t="92140" x="6864350" y="4635500"/>
          <p14:tracePt t="92157" x="6826250" y="4673600"/>
          <p14:tracePt t="92174" x="6769100" y="4711700"/>
          <p14:tracePt t="92191" x="6699250" y="4730750"/>
          <p14:tracePt t="92207" x="6635750" y="4749800"/>
          <p14:tracePt t="92224" x="6572250" y="4768850"/>
          <p14:tracePt t="92241" x="6540500" y="4781550"/>
          <p14:tracePt t="92258" x="6527800" y="4781550"/>
          <p14:tracePt t="92644" x="6540500" y="4775200"/>
          <p14:tracePt t="92653" x="6559550" y="4768850"/>
          <p14:tracePt t="92661" x="6584950" y="4762500"/>
          <p14:tracePt t="92674" x="6616700" y="4749800"/>
          <p14:tracePt t="92691" x="6692900" y="4730750"/>
          <p14:tracePt t="92698" x="6743700" y="4724400"/>
          <p14:tracePt t="92703" x="6794500" y="4705350"/>
          <p14:tracePt t="92724" x="6934200" y="4679950"/>
          <p14:tracePt t="92740" x="7124700" y="4667250"/>
          <p14:tracePt t="92757" x="7188200" y="4667250"/>
          <p14:tracePt t="92775" x="7207250" y="4667250"/>
          <p14:tracePt t="92891" x="7219950" y="4673600"/>
          <p14:tracePt t="92895" x="7226300" y="4673600"/>
          <p14:tracePt t="92907" x="7239000" y="4673600"/>
          <p14:tracePt t="92925" x="7270750" y="4673600"/>
          <p14:tracePt t="92941" x="7283450" y="4673600"/>
          <p14:tracePt t="92957" x="7289800" y="4673600"/>
          <p14:tracePt t="92975" x="7321550" y="4673600"/>
          <p14:tracePt t="92981" x="7340600" y="4673600"/>
          <p14:tracePt t="92995" x="7359650" y="4673600"/>
          <p14:tracePt t="93010" x="7404100" y="4673600"/>
          <p14:tracePt t="93017" x="7416800" y="4673600"/>
          <p14:tracePt t="93024" x="7423150" y="4673600"/>
          <p14:tracePt t="93108" x="7429500" y="4673600"/>
          <p14:tracePt t="93118" x="7435850" y="4673600"/>
          <p14:tracePt t="93333" x="7435850" y="4679950"/>
          <p14:tracePt t="93349" x="7435850" y="4686300"/>
          <p14:tracePt t="93357" x="7429500" y="4686300"/>
          <p14:tracePt t="93374" x="7410450" y="4692650"/>
          <p14:tracePt t="93393" x="7385050" y="4692650"/>
          <p14:tracePt t="93398" x="7366000" y="4692650"/>
          <p14:tracePt t="93408" x="7346950" y="4692650"/>
          <p14:tracePt t="93425" x="7308850" y="4692650"/>
          <p14:tracePt t="93441" x="7283450" y="4692650"/>
          <p14:tracePt t="93458" x="7264400" y="4692650"/>
          <p14:tracePt t="93474" x="7251700" y="4673600"/>
          <p14:tracePt t="93491" x="7232650" y="4641850"/>
          <p14:tracePt t="93496" x="7213600" y="4616450"/>
          <p14:tracePt t="93511" x="7181850" y="4559300"/>
          <p14:tracePt t="93525" x="7137400" y="4514850"/>
          <p14:tracePt t="93541" x="7099300" y="4476750"/>
          <p14:tracePt t="93557" x="7073900" y="4445000"/>
          <p14:tracePt t="93576" x="7073900" y="4400550"/>
          <p14:tracePt t="93591" x="7073900" y="4343400"/>
          <p14:tracePt t="93607" x="7112000" y="4273550"/>
          <p14:tracePt t="93624" x="7143750" y="4216400"/>
          <p14:tracePt t="93641" x="7169150" y="4159250"/>
          <p14:tracePt t="93657" x="7181850" y="4127500"/>
          <p14:tracePt t="93674" x="7207250" y="4102100"/>
          <p14:tracePt t="93691" x="7226300" y="4083050"/>
          <p14:tracePt t="93700" x="7245350" y="4076700"/>
          <p14:tracePt t="93704" x="7258050" y="4064000"/>
          <p14:tracePt t="93711" x="7277100" y="4057650"/>
          <p14:tracePt t="93724" x="7302500" y="4051300"/>
          <p14:tracePt t="93741" x="7385050" y="4051300"/>
          <p14:tracePt t="93762" x="7442200" y="4051300"/>
          <p14:tracePt t="93774" x="7505700" y="4051300"/>
          <p14:tracePt t="93791" x="7562850" y="4051300"/>
          <p14:tracePt t="93810" x="7607300" y="4051300"/>
          <p14:tracePt t="93825" x="7639050" y="4057650"/>
          <p14:tracePt t="93841" x="7664450" y="4076700"/>
          <p14:tracePt t="93858" x="7683500" y="4108450"/>
          <p14:tracePt t="93876" x="7715250" y="4152900"/>
          <p14:tracePt t="93893" x="7734300" y="4191000"/>
          <p14:tracePt t="93909" x="7753350" y="4229100"/>
          <p14:tracePt t="93924" x="7766050" y="4248150"/>
          <p14:tracePt t="93941" x="7791450" y="4318000"/>
          <p14:tracePt t="93957" x="7791450" y="4375150"/>
          <p14:tracePt t="93974" x="7797800" y="4425950"/>
          <p14:tracePt t="93991" x="7797800" y="4489450"/>
          <p14:tracePt t="94011" x="7797800" y="4546600"/>
          <p14:tracePt t="94024" x="7797800" y="4597400"/>
          <p14:tracePt t="94040" x="7797800" y="4641850"/>
          <p14:tracePt t="94058" x="7772400" y="4686300"/>
          <p14:tracePt t="94076" x="7747000" y="4705350"/>
          <p14:tracePt t="94081" x="7727950" y="4711700"/>
          <p14:tracePt t="94091" x="7708900" y="4718050"/>
          <p14:tracePt t="94107" x="7670800" y="4737100"/>
          <p14:tracePt t="94124" x="7626350" y="4749800"/>
          <p14:tracePt t="94128" x="7600950" y="4756150"/>
          <p14:tracePt t="94141" x="7543800" y="4768850"/>
          <p14:tracePt t="94157" x="7512050" y="4768850"/>
          <p14:tracePt t="94175" x="7493000" y="4768850"/>
          <p14:tracePt t="94191" x="7486650" y="4775200"/>
          <p14:tracePt t="94246" x="7480300" y="4775200"/>
          <p14:tracePt t="94252" x="7473950" y="4775200"/>
          <p14:tracePt t="94481" x="7467600" y="4775200"/>
          <p14:tracePt t="94496" x="7461250" y="4775200"/>
          <p14:tracePt t="94519" x="7454900" y="4775200"/>
          <p14:tracePt t="94564" x="7448550" y="4775200"/>
          <p14:tracePt t="94578" x="7442200" y="4775200"/>
          <p14:tracePt t="94582" x="7435850" y="4775200"/>
          <p14:tracePt t="94591" x="7429500" y="4775200"/>
          <p14:tracePt t="94608" x="7416800" y="4743450"/>
          <p14:tracePt t="94725" x="7404100" y="4756150"/>
          <p14:tracePt t="94733" x="7391400" y="4768850"/>
          <p14:tracePt t="94746" x="7378700" y="4775200"/>
          <p14:tracePt t="94760" x="7353300" y="4775200"/>
          <p14:tracePt t="94774" x="7315200" y="4775200"/>
          <p14:tracePt t="94791" x="7277100" y="4775200"/>
          <p14:tracePt t="94807" x="7258050" y="4781550"/>
          <p14:tracePt t="94827" x="7232650" y="4794250"/>
          <p14:tracePt t="94841" x="7200900" y="4800600"/>
          <p14:tracePt t="94858" x="7150100" y="4806950"/>
          <p14:tracePt t="94874" x="7118350" y="4806950"/>
          <p14:tracePt t="94895" x="7105650" y="4787900"/>
          <p14:tracePt t="94908" x="7099300" y="4768850"/>
          <p14:tracePt t="94924" x="7092950" y="4705350"/>
          <p14:tracePt t="94943" x="7080250" y="4660900"/>
          <p14:tracePt t="94957" x="7067550" y="4635500"/>
          <p14:tracePt t="94974" x="7061200" y="4622800"/>
          <p14:tracePt t="94980" x="7029450" y="4610100"/>
          <p14:tracePt t="94991" x="6978650" y="4597400"/>
          <p14:tracePt t="95007" x="6883400" y="4597400"/>
          <p14:tracePt t="95027" x="6813550" y="4616450"/>
          <p14:tracePt t="95041" x="6762750" y="4622800"/>
          <p14:tracePt t="95057" x="6724650" y="4622800"/>
          <p14:tracePt t="95076" x="6705600" y="4622800"/>
          <p14:tracePt t="95095" x="6699250" y="4622800"/>
          <p14:tracePt t="95173" x="6705600" y="4622800"/>
          <p14:tracePt t="95183" x="6711950" y="4622800"/>
          <p14:tracePt t="95191" x="6737350" y="4622800"/>
          <p14:tracePt t="95208" x="6826250" y="4591050"/>
          <p14:tracePt t="95213" x="6883400" y="4578350"/>
          <p14:tracePt t="95224" x="6959600" y="4565650"/>
          <p14:tracePt t="95241" x="7112000" y="4565650"/>
          <p14:tracePt t="95260" x="7264400" y="4552950"/>
          <p14:tracePt t="95266" x="7334250" y="4546600"/>
          <p14:tracePt t="95274" x="7404100" y="4546600"/>
          <p14:tracePt t="95294" x="7524750" y="4552950"/>
          <p14:tracePt t="95307" x="7543800" y="4559300"/>
          <p14:tracePt t="95326" x="7524750" y="4565650"/>
          <p14:tracePt t="95341" x="7499350" y="4572000"/>
          <p14:tracePt t="95358" x="7473950" y="4584700"/>
          <p14:tracePt t="95375" x="7454900" y="4584700"/>
          <p14:tracePt t="95393" x="7448550" y="4584700"/>
          <p14:tracePt t="95407" x="7416800" y="4572000"/>
          <p14:tracePt t="95425" x="7315200" y="4508500"/>
          <p14:tracePt t="95441" x="7175500" y="4457700"/>
          <p14:tracePt t="95451" x="7086600" y="4432300"/>
          <p14:tracePt t="95463" x="6896100" y="4368800"/>
          <p14:tracePt t="95475" x="6807200" y="4337050"/>
          <p14:tracePt t="95479" x="6724650" y="4311650"/>
          <p14:tracePt t="95491" x="6654800" y="4286250"/>
          <p14:tracePt t="95511" x="6502400" y="4235450"/>
          <p14:tracePt t="95524" x="6477000" y="4222750"/>
          <p14:tracePt t="95541" x="6457950" y="4210050"/>
          <p14:tracePt t="95557" x="6457950" y="4197350"/>
          <p14:tracePt t="95576" x="6451600" y="4184650"/>
          <p14:tracePt t="95591" x="6438900" y="4159250"/>
          <p14:tracePt t="95608" x="6407150" y="4127500"/>
          <p14:tracePt t="95624" x="6375400" y="4102100"/>
          <p14:tracePt t="95643" x="6350000" y="4089400"/>
          <p14:tracePt t="95657" x="6343650" y="4089400"/>
          <p14:tracePt t="95780" x="6337300" y="4089400"/>
          <p14:tracePt t="95796" x="6318250" y="4095750"/>
          <p14:tracePt t="95808" x="6305550" y="4102100"/>
          <p14:tracePt t="95827" x="6261100" y="4108450"/>
          <p14:tracePt t="95841" x="6210300" y="4108450"/>
          <p14:tracePt t="95857" x="6146800" y="4108450"/>
          <p14:tracePt t="95875" x="6089650" y="4108450"/>
          <p14:tracePt t="95895" x="6013450" y="4108450"/>
          <p14:tracePt t="95904" x="5994400" y="4095750"/>
          <p14:tracePt t="95910" x="5962650" y="4076700"/>
          <p14:tracePt t="95924" x="5924550" y="4032250"/>
          <p14:tracePt t="95941" x="5880100" y="3968750"/>
          <p14:tracePt t="95950" x="5867400" y="3943350"/>
          <p14:tracePt t="95959" x="5861050" y="3924300"/>
          <p14:tracePt t="95974" x="5854700" y="3879850"/>
          <p14:tracePt t="95991" x="5854700" y="3829050"/>
          <p14:tracePt t="96011" x="5854700" y="3771900"/>
          <p14:tracePt t="96024" x="5854700" y="3708400"/>
          <p14:tracePt t="96041" x="5854700" y="3676650"/>
          <p14:tracePt t="96057" x="5861050" y="3676650"/>
          <p14:tracePt t="96076" x="5924550" y="3676650"/>
          <p14:tracePt t="96091" x="6038850" y="3670300"/>
          <p14:tracePt t="96107" x="6191250" y="3670300"/>
          <p14:tracePt t="96108" x="6273800" y="3657600"/>
          <p14:tracePt t="96124" x="6343650" y="3657600"/>
          <p14:tracePt t="96141" x="6502400" y="3657600"/>
          <p14:tracePt t="96157" x="6553200" y="3676650"/>
          <p14:tracePt t="96174" x="6591300" y="3708400"/>
          <p14:tracePt t="96191" x="6623050" y="3816350"/>
          <p14:tracePt t="96207" x="6642100" y="3962400"/>
          <p14:tracePt t="96224" x="6642100" y="4095750"/>
          <p14:tracePt t="96241" x="6623050" y="4216400"/>
          <p14:tracePt t="96258" x="6597650" y="4292600"/>
          <p14:tracePt t="96274" x="6559550" y="4343400"/>
          <p14:tracePt t="96292" x="6483350" y="4375150"/>
          <p14:tracePt t="96310" x="6419850" y="4387850"/>
          <p14:tracePt t="96327" x="6356350" y="4387850"/>
          <p14:tracePt t="96341" x="6299200" y="4394200"/>
          <p14:tracePt t="96357" x="6254750" y="4394200"/>
          <p14:tracePt t="96374" x="6235700" y="4394200"/>
          <p14:tracePt t="96391" x="6229350" y="4394200"/>
          <p14:tracePt t="96434" x="6223000" y="4394200"/>
          <p14:tracePt t="97855" x="6172200" y="4394200"/>
          <p14:tracePt t="97860" x="6102350" y="4394200"/>
          <p14:tracePt t="97874" x="6032500" y="4400550"/>
          <p14:tracePt t="97890" x="5867400" y="4400550"/>
          <p14:tracePt t="97892" x="5765800" y="4406900"/>
          <p14:tracePt t="97908" x="5670550" y="4413250"/>
          <p14:tracePt t="97924" x="5353050" y="4413250"/>
          <p14:tracePt t="97941" x="5226050" y="4375150"/>
          <p14:tracePt t="97961" x="5187950" y="4330700"/>
          <p14:tracePt t="97975" x="5207000" y="4311650"/>
          <p14:tracePt t="97991" x="5219700" y="4292600"/>
          <p14:tracePt t="98027" x="5219700" y="4298950"/>
          <p14:tracePt t="98058" x="5219700" y="4273550"/>
          <p14:tracePt t="98076" x="5219700" y="4216400"/>
          <p14:tracePt t="98081" x="5207000" y="4191000"/>
          <p14:tracePt t="98091" x="5194300" y="4171950"/>
          <p14:tracePt t="98107" x="5162550" y="4152900"/>
          <p14:tracePt t="98124" x="5111750" y="4152900"/>
          <p14:tracePt t="98140" x="5060950" y="4152900"/>
          <p14:tracePt t="98158" x="5054600" y="4152900"/>
          <p14:tracePt t="98174" x="5048250" y="4152900"/>
          <p14:tracePt t="98191" x="5035550" y="4152900"/>
          <p14:tracePt t="98207" x="5022850" y="4152900"/>
          <p14:tracePt t="98224" x="5003800" y="4133850"/>
          <p14:tracePt t="98241" x="4972050" y="4114800"/>
          <p14:tracePt t="98260" x="4927600" y="4108450"/>
          <p14:tracePt t="98274" x="4857750" y="4089400"/>
          <p14:tracePt t="98291" x="4787900" y="4089400"/>
          <p14:tracePt t="98295" x="4762500" y="4089400"/>
          <p14:tracePt t="98308" x="4743450" y="4089400"/>
          <p14:tracePt t="98326" x="4718050" y="4102100"/>
          <p14:tracePt t="98341" x="4718050" y="4108450"/>
          <p14:tracePt t="98357" x="4718050" y="4114800"/>
          <p14:tracePt t="98375" x="4718050" y="4127500"/>
          <p14:tracePt t="98391" x="4718050" y="4159250"/>
          <p14:tracePt t="98408" x="4718050" y="4210050"/>
          <p14:tracePt t="98424" x="4737100" y="4292600"/>
          <p14:tracePt t="98441" x="4800600" y="4375150"/>
          <p14:tracePt t="98458" x="4883150" y="4457700"/>
          <p14:tracePt t="98474" x="4997450" y="4521200"/>
          <p14:tracePt t="98491" x="5105400" y="4546600"/>
          <p14:tracePt t="98497" x="5162550" y="4552950"/>
          <p14:tracePt t="98510" x="5289550" y="4552950"/>
          <p14:tracePt t="98525" x="5353050" y="4552950"/>
          <p14:tracePt t="98542" x="5543550" y="4483100"/>
          <p14:tracePt t="98558" x="5683250" y="4425950"/>
          <p14:tracePt t="98576" x="5816600" y="4343400"/>
          <p14:tracePt t="98591" x="5949950" y="4260850"/>
          <p14:tracePt t="98611" x="6057900" y="4229100"/>
          <p14:tracePt t="98624" x="6121400" y="4203700"/>
          <p14:tracePt t="98642" x="6153150" y="4178300"/>
          <p14:tracePt t="98658" x="6159500" y="4140200"/>
          <p14:tracePt t="98674" x="6159500" y="4089400"/>
          <p14:tracePt t="98691" x="6159500" y="4064000"/>
          <p14:tracePt t="98694" x="6159500" y="4057650"/>
          <p14:tracePt t="98775" x="6153150" y="4057650"/>
          <p14:tracePt t="98780" x="6134100" y="4064000"/>
          <p14:tracePt t="98791" x="6115050" y="4089400"/>
          <p14:tracePt t="98807" x="6064250" y="4152900"/>
          <p14:tracePt t="98826" x="5988050" y="4216400"/>
          <p14:tracePt t="98841" x="5899150" y="4279900"/>
          <p14:tracePt t="98857" x="5784850" y="4343400"/>
          <p14:tracePt t="98874" x="5670550" y="4387850"/>
          <p14:tracePt t="98891" x="5562600" y="4419600"/>
          <p14:tracePt t="98908" x="5435600" y="4432300"/>
          <p14:tracePt t="98924" x="5232400" y="4432300"/>
          <p14:tracePt t="98941" x="5086350" y="4394200"/>
          <p14:tracePt t="98949" x="5022850" y="4375150"/>
          <p14:tracePt t="98957" x="4953000" y="4349750"/>
          <p14:tracePt t="98975" x="4851400" y="4292600"/>
          <p14:tracePt t="98991" x="4749800" y="4222750"/>
          <p14:tracePt t="99009" x="4679950" y="4171950"/>
          <p14:tracePt t="99017" x="4660900" y="4140200"/>
          <p14:tracePt t="99021" x="4648200" y="4114800"/>
          <p14:tracePt t="99041" x="4622800" y="4076700"/>
          <p14:tracePt t="99058" x="4622800" y="4070350"/>
          <p14:tracePt t="99229" x="4622800" y="4076700"/>
          <p14:tracePt t="99237" x="4622800" y="4089400"/>
          <p14:tracePt t="99244" x="4622800" y="4102100"/>
          <p14:tracePt t="99257" x="4622800" y="4114800"/>
          <p14:tracePt t="99274" x="4622800" y="4159250"/>
          <p14:tracePt t="99290" x="4622800" y="4222750"/>
          <p14:tracePt t="99309" x="4622800" y="4343400"/>
          <p14:tracePt t="99326" x="4654550" y="4438650"/>
          <p14:tracePt t="99341" x="4718050" y="4546600"/>
          <p14:tracePt t="99360" x="4813300" y="4641850"/>
          <p14:tracePt t="99374" x="4940300" y="4711700"/>
          <p14:tracePt t="99391" x="5092700" y="4749800"/>
          <p14:tracePt t="99407" x="5251450" y="4762500"/>
          <p14:tracePt t="99424" x="5397500" y="4730750"/>
          <p14:tracePt t="99442" x="5549900" y="4686300"/>
          <p14:tracePt t="99449" x="5619750" y="4641850"/>
          <p14:tracePt t="99458" x="5689600" y="4603750"/>
          <p14:tracePt t="99475" x="5816600" y="4476750"/>
          <p14:tracePt t="99491" x="5943600" y="4362450"/>
          <p14:tracePt t="99510" x="6051550" y="4273550"/>
          <p14:tracePt t="99525" x="6076950" y="4254500"/>
          <p14:tracePt t="99541" x="6096000" y="4241800"/>
          <p14:tracePt t="99562" x="6102350" y="4235450"/>
          <p14:tracePt t="99598" x="6102350" y="4229100"/>
          <p14:tracePt t="99607" x="6102350" y="4222750"/>
          <p14:tracePt t="99624" x="6045200" y="4222750"/>
          <p14:tracePt t="99644" x="5924550" y="4260850"/>
          <p14:tracePt t="99658" x="5791200" y="4318000"/>
          <p14:tracePt t="99674" x="5638800" y="4381500"/>
          <p14:tracePt t="99691" x="5467350" y="4438650"/>
          <p14:tracePt t="99700" x="5378450" y="4464050"/>
          <p14:tracePt t="99705" x="5270500" y="4489450"/>
          <p14:tracePt t="99712" x="5168900" y="4495800"/>
          <p14:tracePt t="99724" x="4978400" y="4495800"/>
          <p14:tracePt t="99741" x="4832350" y="4495800"/>
          <p14:tracePt t="99760" x="4724400" y="4483100"/>
          <p14:tracePt t="99774" x="4648200" y="4445000"/>
          <p14:tracePt t="99791" x="4603750" y="4394200"/>
          <p14:tracePt t="99808" x="4597400" y="4362450"/>
          <p14:tracePt t="99827" x="4597400" y="4343400"/>
          <p14:tracePt t="99841" x="4597400" y="4337050"/>
          <p14:tracePt t="99857" x="4584700" y="4330700"/>
          <p14:tracePt t="99874" x="4540250" y="4311650"/>
          <p14:tracePt t="99893" x="4508500" y="4286250"/>
          <p14:tracePt t="99907" x="4495800" y="4279900"/>
          <p14:tracePt t="99924" x="4495800" y="4292600"/>
          <p14:tracePt t="99941" x="4495800" y="4318000"/>
          <p14:tracePt t="99959" x="4495800" y="4330700"/>
          <p14:tracePt t="99993" x="4489450" y="4330700"/>
          <p14:tracePt t="100016" x="4483100" y="4330700"/>
          <p14:tracePt t="100041" x="4476750" y="4330700"/>
          <p14:tracePt t="100058" x="4464050" y="4324350"/>
          <p14:tracePt t="100077" x="4438650" y="4324350"/>
          <p14:tracePt t="100080" x="4432300" y="4324350"/>
          <p14:tracePt t="100103" x="4425950" y="4324350"/>
          <p14:tracePt t="100109" x="4419600" y="4324350"/>
          <p14:tracePt t="100124" x="4413250" y="4324350"/>
          <p14:tracePt t="100141" x="4394200" y="4324350"/>
          <p14:tracePt t="100157" x="4349750" y="4324350"/>
          <p14:tracePt t="100174" x="4286250" y="4324350"/>
          <p14:tracePt t="100191" x="4222750" y="4343400"/>
          <p14:tracePt t="100207" x="4178300" y="4356100"/>
          <p14:tracePt t="100224" x="4152900" y="4356100"/>
          <p14:tracePt t="100241" x="4140200" y="4356100"/>
          <p14:tracePt t="100258" x="4127500" y="4349750"/>
          <p14:tracePt t="100275" x="4114800" y="4343400"/>
          <p14:tracePt t="100277" x="4108450" y="4343400"/>
          <p14:tracePt t="100291" x="4095750" y="4343400"/>
          <p14:tracePt t="100308" x="4064000" y="4343400"/>
          <p14:tracePt t="100326" x="4013200" y="4343400"/>
          <p14:tracePt t="100341" x="3981450" y="4349750"/>
          <p14:tracePt t="100357" x="3949700" y="4356100"/>
          <p14:tracePt t="100374" x="3937000" y="4356100"/>
          <p14:tracePt t="100415" x="3937000" y="4349750"/>
          <p14:tracePt t="100424" x="3962400" y="4337050"/>
          <p14:tracePt t="100441" x="4032250" y="4330700"/>
          <p14:tracePt t="100458" x="4108450" y="4318000"/>
          <p14:tracePt t="100475" x="4184650" y="4298950"/>
          <p14:tracePt t="100478" x="4229100" y="4292600"/>
          <p14:tracePt t="100492" x="4305300" y="4273550"/>
          <p14:tracePt t="100511" x="4394200" y="4279900"/>
          <p14:tracePt t="100524" x="4527550" y="4273550"/>
          <p14:tracePt t="100542" x="4692650" y="4267200"/>
          <p14:tracePt t="100557" x="4864100" y="4267200"/>
          <p14:tracePt t="100576" x="5029200" y="4267200"/>
          <p14:tracePt t="100591" x="5175250" y="4267200"/>
          <p14:tracePt t="100607" x="5289550" y="4267200"/>
          <p14:tracePt t="100624" x="5372100" y="4267200"/>
          <p14:tracePt t="100641" x="5410200" y="4267200"/>
          <p14:tracePt t="100768" x="5410200" y="4286250"/>
          <p14:tracePt t="100775" x="5410200" y="4311650"/>
          <p14:tracePt t="100791" x="5410200" y="4381500"/>
          <p14:tracePt t="100807" x="5410200" y="4476750"/>
          <p14:tracePt t="100827" x="5410200" y="4610100"/>
          <p14:tracePt t="100841" x="5391150" y="4775200"/>
          <p14:tracePt t="100857" x="5378450" y="4946650"/>
          <p14:tracePt t="100874" x="5340350" y="5099050"/>
          <p14:tracePt t="100893" x="5340350" y="5264150"/>
          <p14:tracePt t="100908" x="5340350" y="5314950"/>
          <p14:tracePt t="100924" x="5340350" y="5391150"/>
          <p14:tracePt t="100941" x="5314950" y="5486400"/>
          <p14:tracePt t="100957" x="5295900" y="5518150"/>
          <p14:tracePt t="100974" x="5257800" y="5549900"/>
          <p14:tracePt t="100992" x="5187950" y="5568950"/>
          <p14:tracePt t="101011" x="5099050" y="5600700"/>
          <p14:tracePt t="101024" x="4984750" y="5632450"/>
          <p14:tracePt t="101044" x="4826000" y="5676900"/>
          <p14:tracePt t="101058" x="4641850" y="5702300"/>
          <p14:tracePt t="101077" x="4464050" y="5702300"/>
          <p14:tracePt t="101084" x="4394200" y="5702300"/>
          <p14:tracePt t="101091" x="4337050" y="5702300"/>
          <p14:tracePt t="101108" x="4241800" y="5702300"/>
          <p14:tracePt t="101124" x="4197350" y="5702300"/>
          <p14:tracePt t="101141" x="4178300" y="5702300"/>
          <p14:tracePt t="101157" x="4152900" y="5702300"/>
          <p14:tracePt t="101174" x="4121150" y="5683250"/>
          <p14:tracePt t="101191" x="4089400" y="5638800"/>
          <p14:tracePt t="101207" x="4064000" y="5530850"/>
          <p14:tracePt t="101225" x="4064000" y="5359400"/>
          <p14:tracePt t="101243" x="4057650" y="5149850"/>
          <p14:tracePt t="101260" x="4051300" y="4997450"/>
          <p14:tracePt t="101277" x="4006850" y="4838700"/>
          <p14:tracePt t="101291" x="3987800" y="4806950"/>
          <p14:tracePt t="101308" x="3981450" y="4660900"/>
          <p14:tracePt t="101326" x="4019550" y="4616450"/>
          <p14:tracePt t="101341" x="4064000" y="4603750"/>
          <p14:tracePt t="101357" x="4146550" y="4597400"/>
          <p14:tracePt t="101374" x="4292600" y="4597400"/>
          <p14:tracePt t="101393" x="4552950" y="4597400"/>
          <p14:tracePt t="101402" x="4686300" y="4597400"/>
          <p14:tracePt t="101404" x="4838700" y="4597400"/>
          <p14:tracePt t="101425" x="5181600" y="4591050"/>
          <p14:tracePt t="101441" x="5461000" y="4578350"/>
          <p14:tracePt t="101457" x="5689600" y="4559300"/>
          <p14:tracePt t="101475" x="5867400" y="4527550"/>
          <p14:tracePt t="101495" x="6076950" y="4464050"/>
          <p14:tracePt t="101511" x="6140450" y="4425950"/>
          <p14:tracePt t="101524" x="6140450" y="4387850"/>
          <p14:tracePt t="101542" x="6134100" y="4343400"/>
          <p14:tracePt t="101558" x="6127750" y="4292600"/>
          <p14:tracePt t="101576" x="6134100" y="4216400"/>
          <p14:tracePt t="101591" x="6165850" y="4146550"/>
          <p14:tracePt t="101607" x="6184900" y="4133850"/>
          <p14:tracePt t="101624" x="6191250" y="4133850"/>
          <p14:tracePt t="101686" x="6184900" y="4133850"/>
          <p14:tracePt t="101729" x="6165850" y="4159250"/>
          <p14:tracePt t="101732" x="6134100" y="4210050"/>
          <p14:tracePt t="101743" x="6083300" y="4279900"/>
          <p14:tracePt t="101757" x="5943600" y="4451350"/>
          <p14:tracePt t="101776" x="5695950" y="4635500"/>
          <p14:tracePt t="101791" x="5422900" y="4775200"/>
          <p14:tracePt t="101807" x="5149850" y="4876800"/>
          <p14:tracePt t="101826" x="4902200" y="4965700"/>
          <p14:tracePt t="101841" x="4724400" y="5029200"/>
          <p14:tracePt t="101857" x="4622800" y="5048250"/>
          <p14:tracePt t="101874" x="4591050" y="5054600"/>
          <p14:tracePt t="101908" x="4591050" y="5048250"/>
          <p14:tracePt t="101941" x="4572000" y="5041900"/>
          <p14:tracePt t="101957" x="4559300" y="5041900"/>
          <p14:tracePt t="101996" x="4559300" y="5035550"/>
          <p14:tracePt t="102010" x="4552950" y="5035550"/>
          <p14:tracePt t="102017" x="4546600" y="5035550"/>
          <p14:tracePt t="102028" x="4540250" y="5035550"/>
          <p14:tracePt t="102125" x="4540250" y="5041900"/>
          <p14:tracePt t="102137" x="4533900" y="5054600"/>
          <p14:tracePt t="102151" x="4527550" y="5067300"/>
          <p14:tracePt t="102157" x="4521200" y="5073650"/>
          <p14:tracePt t="102174" x="4502150" y="5080000"/>
          <p14:tracePt t="102191" x="4432300" y="5080000"/>
          <p14:tracePt t="102207" x="4343400" y="5067300"/>
          <p14:tracePt t="102224" x="4241800" y="5035550"/>
          <p14:tracePt t="102241" x="4171950" y="4991100"/>
          <p14:tracePt t="102245" x="4159250" y="4959350"/>
          <p14:tracePt t="102257" x="4146550" y="4895850"/>
          <p14:tracePt t="102274" x="4165600" y="4768850"/>
          <p14:tracePt t="102294" x="4286250" y="4622800"/>
          <p14:tracePt t="102307" x="4349750" y="4603750"/>
          <p14:tracePt t="102326" x="4565650" y="4591050"/>
          <p14:tracePt t="102341" x="4730750" y="4641850"/>
          <p14:tracePt t="102357" x="4864100" y="4699000"/>
          <p14:tracePt t="102374" x="4940300" y="4775200"/>
          <p14:tracePt t="102392" x="4953000" y="4870450"/>
          <p14:tracePt t="102407" x="4883150" y="4965700"/>
          <p14:tracePt t="102424" x="4768850" y="5035550"/>
          <p14:tracePt t="102441" x="4616450" y="5080000"/>
          <p14:tracePt t="102457" x="4464050" y="5092700"/>
          <p14:tracePt t="102475" x="4311650" y="5092700"/>
          <p14:tracePt t="102495" x="4178300" y="5080000"/>
          <p14:tracePt t="102508" x="4159250" y="5067300"/>
          <p14:tracePt t="102525" x="4152900" y="5016500"/>
          <p14:tracePt t="102541" x="4171950" y="4978400"/>
          <p14:tracePt t="102557" x="4235450" y="4946650"/>
          <p14:tracePt t="102575" x="4324350" y="4927600"/>
          <p14:tracePt t="102591" x="4425950" y="4921250"/>
          <p14:tracePt t="102608" x="4540250" y="4921250"/>
          <p14:tracePt t="102624" x="4686300" y="4921250"/>
          <p14:tracePt t="102643" x="4845050" y="4883150"/>
          <p14:tracePt t="102658" x="5035550" y="4813300"/>
          <p14:tracePt t="102674" x="5257800" y="4679950"/>
          <p14:tracePt t="102691" x="5473700" y="4451350"/>
          <p14:tracePt t="102697" x="5568950" y="4324350"/>
          <p14:tracePt t="102702" x="5664200" y="4184650"/>
          <p14:tracePt t="102724" x="5854700" y="3956050"/>
          <p14:tracePt t="102741" x="5994400" y="3784600"/>
          <p14:tracePt t="102762" x="6026150" y="3740150"/>
          <p14:tracePt t="102774" x="6026150" y="3721100"/>
          <p14:tracePt t="102791" x="6032500" y="3721100"/>
          <p14:tracePt t="102810" x="6032500" y="3727450"/>
          <p14:tracePt t="102841" x="6026150" y="3727450"/>
          <p14:tracePt t="102891" x="6032500" y="3727450"/>
          <p14:tracePt t="103138" x="6038850" y="3727450"/>
          <p14:tracePt t="103165" x="6038850" y="3740150"/>
          <p14:tracePt t="103174" x="6038850" y="3746500"/>
          <p14:tracePt t="103191" x="6013450" y="3752850"/>
          <p14:tracePt t="103207" x="6013450" y="3759200"/>
          <p14:tracePt t="103478" x="6007100" y="3759200"/>
          <p14:tracePt t="103484" x="5994400" y="3765550"/>
          <p14:tracePt t="103496" x="5969000" y="3797300"/>
          <p14:tracePt t="103511" x="5905500" y="3892550"/>
          <p14:tracePt t="103524" x="5816600" y="4051300"/>
          <p14:tracePt t="103541" x="5702300" y="4241800"/>
          <p14:tracePt t="103557" x="5588000" y="4438650"/>
          <p14:tracePt t="103576" x="5480050" y="4610100"/>
          <p14:tracePt t="103581" x="5422900" y="4692650"/>
          <p14:tracePt t="103591" x="5372100" y="4775200"/>
          <p14:tracePt t="103607" x="5283200" y="4927600"/>
          <p14:tracePt t="103627" x="5232400" y="5048250"/>
          <p14:tracePt t="103641" x="5207000" y="5137150"/>
          <p14:tracePt t="103658" x="5181600" y="5194300"/>
          <p14:tracePt t="103674" x="5162550" y="5257800"/>
          <p14:tracePt t="103691" x="5130800" y="5314950"/>
          <p14:tracePt t="103693" x="5111750" y="5340350"/>
          <p14:tracePt t="103707" x="5080000" y="5365750"/>
          <p14:tracePt t="103724" x="4972050" y="5410200"/>
          <p14:tracePt t="103741" x="4927600" y="5429250"/>
          <p14:tracePt t="103761" x="4902200" y="5435600"/>
          <p14:tracePt t="103769" x="4895850" y="5435600"/>
          <p14:tracePt t="103926" x="4895850" y="5429250"/>
          <p14:tracePt t="103933" x="4895850" y="5416550"/>
          <p14:tracePt t="103944" x="4895850" y="5403850"/>
          <p14:tracePt t="103957" x="4876800" y="5378450"/>
          <p14:tracePt t="103975" x="4870450" y="5353050"/>
          <p14:tracePt t="103980" x="4864100" y="5346700"/>
          <p14:tracePt t="103994" x="4864100" y="5334000"/>
          <p14:tracePt t="104010" x="4851400" y="5276850"/>
          <p14:tracePt t="104017" x="4845050" y="5238750"/>
          <p14:tracePt t="104026" x="4826000" y="5194300"/>
          <p14:tracePt t="104041" x="4787900" y="5080000"/>
          <p14:tracePt t="104058" x="4762500" y="4940300"/>
          <p14:tracePt t="104076" x="4756150" y="4794250"/>
          <p14:tracePt t="104080" x="4749800" y="4730750"/>
          <p14:tracePt t="104091" x="4749800" y="4673600"/>
          <p14:tracePt t="104107" x="4743450" y="4565650"/>
          <p14:tracePt t="104124" x="4743450" y="4349750"/>
          <p14:tracePt t="104141" x="4743450" y="4241800"/>
          <p14:tracePt t="104157" x="4743450" y="4216400"/>
          <p14:tracePt t="104394" x="4743450" y="4222750"/>
          <p14:tracePt t="104402" x="4743450" y="4248150"/>
          <p14:tracePt t="104407" x="4756150" y="4267200"/>
          <p14:tracePt t="104424" x="4806950" y="4330700"/>
          <p14:tracePt t="104441" x="4914900" y="4394200"/>
          <p14:tracePt t="104447" x="4959350" y="4419600"/>
          <p14:tracePt t="104453" x="5041900" y="4451350"/>
          <p14:tracePt t="104474" x="5219700" y="4502150"/>
          <p14:tracePt t="104496" x="5441950" y="4508500"/>
          <p14:tracePt t="104508" x="5511800" y="4508500"/>
          <p14:tracePt t="104524" x="5689600" y="4464050"/>
          <p14:tracePt t="104542" x="5784850" y="4387850"/>
          <p14:tracePt t="104557" x="5861050" y="4298950"/>
          <p14:tracePt t="104577" x="5937250" y="4203700"/>
          <p14:tracePt t="104591" x="5969000" y="4108450"/>
          <p14:tracePt t="104608" x="5994400" y="4057650"/>
          <p14:tracePt t="104624" x="6007100" y="4044950"/>
          <p14:tracePt t="104660" x="6007100" y="4051300"/>
          <p14:tracePt t="104674" x="6007100" y="4057650"/>
          <p14:tracePt t="104691" x="6007100" y="4076700"/>
          <p14:tracePt t="104707" x="5994400" y="4095750"/>
          <p14:tracePt t="104712" x="5988050" y="4108450"/>
          <p14:tracePt t="104729" x="5956300" y="4121150"/>
          <p14:tracePt t="104741" x="5899150" y="4152900"/>
          <p14:tracePt t="104758" x="5810250" y="4203700"/>
          <p14:tracePt t="104774" x="5702300" y="4267200"/>
          <p14:tracePt t="104792" x="5588000" y="4343400"/>
          <p14:tracePt t="104807" x="5435600" y="4394200"/>
          <p14:tracePt t="104825" x="5289550" y="4432300"/>
          <p14:tracePt t="104841" x="5124450" y="4432300"/>
          <p14:tracePt t="104858" x="4984750" y="4432300"/>
          <p14:tracePt t="104874" x="4845050" y="4387850"/>
          <p14:tracePt t="104878" x="4794250" y="4362450"/>
          <p14:tracePt t="104893" x="4699000" y="4305300"/>
          <p14:tracePt t="104908" x="4667250" y="4267200"/>
          <p14:tracePt t="104926" x="4584700" y="4184650"/>
          <p14:tracePt t="104941" x="4572000" y="4171950"/>
          <p14:tracePt t="104958" x="4572000" y="4165600"/>
          <p14:tracePt t="105029" x="4578350" y="4165600"/>
          <p14:tracePt t="105038" x="4591050" y="4191000"/>
          <p14:tracePt t="105044" x="4597400" y="4216400"/>
          <p14:tracePt t="105057" x="4622800" y="4254500"/>
          <p14:tracePt t="105076" x="4686300" y="4337050"/>
          <p14:tracePt t="105091" x="4781550" y="4425950"/>
          <p14:tracePt t="105108" x="4927600" y="4502150"/>
          <p14:tracePt t="105110" x="4984750" y="4527550"/>
          <p14:tracePt t="105127" x="5105400" y="4565650"/>
          <p14:tracePt t="105141" x="5194300" y="4591050"/>
          <p14:tracePt t="105157" x="5276850" y="4591050"/>
          <p14:tracePt t="105174" x="5353050" y="4591050"/>
          <p14:tracePt t="105191" x="5384800" y="4578350"/>
          <p14:tracePt t="105207" x="5397500" y="4578350"/>
          <p14:tracePt t="105224" x="5391150" y="4572000"/>
          <p14:tracePt t="105229" x="5378450" y="4559300"/>
          <p14:tracePt t="105241" x="5359400" y="4552950"/>
          <p14:tracePt t="105259" x="5334000" y="4546600"/>
          <p14:tracePt t="105263" x="5327650" y="4546600"/>
          <p14:tracePt t="105277" x="5314950" y="4546600"/>
          <p14:tracePt t="105291" x="5308600" y="4546600"/>
          <p14:tracePt t="105308" x="5264150" y="4546600"/>
          <p14:tracePt t="105326" x="5149850" y="4546600"/>
          <p14:tracePt t="105341" x="5041900" y="4540250"/>
          <p14:tracePt t="105357" x="4921250" y="4552950"/>
          <p14:tracePt t="105375" x="4787900" y="4572000"/>
          <p14:tracePt t="105393" x="4648200" y="4591050"/>
          <p14:tracePt t="105408" x="4514850" y="4603750"/>
          <p14:tracePt t="105425" x="4400550" y="4603750"/>
          <p14:tracePt t="105441" x="4305300" y="4603750"/>
          <p14:tracePt t="105460" x="4254500" y="4603750"/>
          <p14:tracePt t="105475" x="4241800" y="4603750"/>
          <p14:tracePt t="105491" x="4241800" y="4610100"/>
          <p14:tracePt t="105526" x="4248150" y="4610100"/>
          <p14:tracePt t="105733" x="4260850" y="46101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Text Box 2">
            <a:extLst>
              <a:ext uri="{FF2B5EF4-FFF2-40B4-BE49-F238E27FC236}">
                <a16:creationId xmlns:a16="http://schemas.microsoft.com/office/drawing/2014/main" id="{6B645F35-BB28-4B4F-B78D-42AAF09F7A87}"/>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27.15</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Static document</a:t>
            </a:r>
          </a:p>
        </p:txBody>
      </p:sp>
      <p:sp>
        <p:nvSpPr>
          <p:cNvPr id="495619" name="Rectangle 3">
            <a:extLst>
              <a:ext uri="{FF2B5EF4-FFF2-40B4-BE49-F238E27FC236}">
                <a16:creationId xmlns:a16="http://schemas.microsoft.com/office/drawing/2014/main" id="{A774CA30-FF3A-491C-9C2C-26376CF5F2C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0" name="Rectangle 4">
            <a:extLst>
              <a:ext uri="{FF2B5EF4-FFF2-40B4-BE49-F238E27FC236}">
                <a16:creationId xmlns:a16="http://schemas.microsoft.com/office/drawing/2014/main" id="{CB2E6295-D894-499B-8F6A-958FDC7E3D6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1" name="Rectangle 5">
            <a:extLst>
              <a:ext uri="{FF2B5EF4-FFF2-40B4-BE49-F238E27FC236}">
                <a16:creationId xmlns:a16="http://schemas.microsoft.com/office/drawing/2014/main" id="{80009660-7354-44EA-9460-F9935C4AB07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2" name="Rectangle 6">
            <a:extLst>
              <a:ext uri="{FF2B5EF4-FFF2-40B4-BE49-F238E27FC236}">
                <a16:creationId xmlns:a16="http://schemas.microsoft.com/office/drawing/2014/main" id="{44BD773D-60A7-478F-A5F9-2D9FCFD292F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3" name="Rectangle 7">
            <a:extLst>
              <a:ext uri="{FF2B5EF4-FFF2-40B4-BE49-F238E27FC236}">
                <a16:creationId xmlns:a16="http://schemas.microsoft.com/office/drawing/2014/main" id="{B34299F7-AAC2-4DFD-B914-1FE5D640E0A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4" name="Rectangle 8">
            <a:extLst>
              <a:ext uri="{FF2B5EF4-FFF2-40B4-BE49-F238E27FC236}">
                <a16:creationId xmlns:a16="http://schemas.microsoft.com/office/drawing/2014/main" id="{3CB4BC9C-CDD5-4891-B50D-79376A66BF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5625" name="Rectangle 9">
            <a:extLst>
              <a:ext uri="{FF2B5EF4-FFF2-40B4-BE49-F238E27FC236}">
                <a16:creationId xmlns:a16="http://schemas.microsoft.com/office/drawing/2014/main" id="{7A4C59EE-B7C0-42F7-9458-2B8EC53752B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5626" name="Picture 10">
            <a:extLst>
              <a:ext uri="{FF2B5EF4-FFF2-40B4-BE49-F238E27FC236}">
                <a16:creationId xmlns:a16="http://schemas.microsoft.com/office/drawing/2014/main" id="{C4BB3E2A-879B-44A4-85E6-2379D6599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1895475"/>
            <a:ext cx="6200775"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31248"/>
    </mc:Choice>
    <mc:Fallback xmlns="">
      <p:transition spd="slow" advTm="31248"/>
    </mc:Fallback>
  </mc:AlternateContent>
  <p:extLst>
    <p:ext uri="{3A86A75C-4F4B-4683-9AE1-C65F6400EC91}">
      <p14:laserTraceLst xmlns:p14="http://schemas.microsoft.com/office/powerpoint/2010/main">
        <p14:tracePtLst>
          <p14:tracePt t="802" x="4286250" y="4591050"/>
          <p14:tracePt t="805" x="4343400" y="4559300"/>
          <p14:tracePt t="813" x="4419600" y="4521200"/>
          <p14:tracePt t="830" x="4578350" y="4413250"/>
          <p14:tracePt t="846" x="4743450" y="4330700"/>
          <p14:tracePt t="863" x="4838700" y="4254500"/>
          <p14:tracePt t="880" x="4908550" y="4203700"/>
          <p14:tracePt t="899" x="5003800" y="4140200"/>
          <p14:tracePt t="913" x="5137150" y="4051300"/>
          <p14:tracePt t="930" x="5314950" y="3937000"/>
          <p14:tracePt t="950" x="5689600" y="3683000"/>
          <p14:tracePt t="963" x="5835650" y="3587750"/>
          <p14:tracePt t="981" x="6292850" y="3333750"/>
          <p14:tracePt t="996" x="6565900" y="3213100"/>
          <p14:tracePt t="1013" x="6718300" y="3181350"/>
          <p14:tracePt t="1030" x="6838950" y="3168650"/>
          <p14:tracePt t="1048" x="6927850" y="3136900"/>
          <p14:tracePt t="1064" x="7067550" y="3092450"/>
          <p14:tracePt t="1080" x="7334250" y="3016250"/>
          <p14:tracePt t="1096" x="7651750" y="2933700"/>
          <p14:tracePt t="1113" x="8064500" y="2838450"/>
          <p14:tracePt t="1130" x="8502650" y="2724150"/>
          <p14:tracePt t="1146" x="8915400" y="2590800"/>
          <p14:tracePt t="2254" x="9105900" y="1066800"/>
          <p14:tracePt t="2264" x="9010650" y="1041400"/>
          <p14:tracePt t="2280" x="8826500" y="1035050"/>
          <p14:tracePt t="2299" x="8623300" y="1041400"/>
          <p14:tracePt t="2304" x="8528050" y="1047750"/>
          <p14:tracePt t="2313" x="8445500" y="1047750"/>
          <p14:tracePt t="2330" x="8286750" y="1047750"/>
          <p14:tracePt t="2346" x="8134350" y="1035050"/>
          <p14:tracePt t="2365" x="7861300" y="990600"/>
          <p14:tracePt t="2381" x="7727950" y="990600"/>
          <p14:tracePt t="2396" x="7588250" y="996950"/>
          <p14:tracePt t="2414" x="7473950" y="984250"/>
          <p14:tracePt t="2430" x="7366000" y="965200"/>
          <p14:tracePt t="2451" x="7251700" y="939800"/>
          <p14:tracePt t="2467" x="7150100" y="914400"/>
          <p14:tracePt t="2480" x="7042150" y="908050"/>
          <p14:tracePt t="2487" x="7016750" y="908050"/>
          <p14:tracePt t="2496" x="7010400" y="914400"/>
          <p14:tracePt t="2530" x="7175500" y="927100"/>
          <p14:tracePt t="2549" x="7467600" y="933450"/>
          <p14:tracePt t="2563" x="7810500" y="914400"/>
          <p14:tracePt t="2582" x="8096250" y="838200"/>
          <p14:tracePt t="2596" x="8089900" y="812800"/>
          <p14:tracePt t="2613" x="8001000" y="755650"/>
          <p14:tracePt t="2631" x="7702550" y="673100"/>
          <p14:tracePt t="2647" x="7321550" y="635000"/>
          <p14:tracePt t="2663" x="6794500" y="584200"/>
          <p14:tracePt t="2680" x="6235700" y="571500"/>
          <p14:tracePt t="2696" x="5721350" y="558800"/>
          <p14:tracePt t="2713" x="5270500" y="546100"/>
          <p14:tracePt t="2733" x="4978400" y="552450"/>
          <p14:tracePt t="2748" x="4743450" y="584200"/>
          <p14:tracePt t="2763" x="4705350" y="596900"/>
          <p14:tracePt t="2780" x="4692650" y="596900"/>
          <p14:tracePt t="2922" x="4699000" y="596900"/>
          <p14:tracePt t="2927" x="4699000" y="609600"/>
          <p14:tracePt t="2933" x="4648200" y="628650"/>
          <p14:tracePt t="2947" x="4578350" y="647700"/>
          <p14:tracePt t="2968" x="4222750" y="685800"/>
          <p14:tracePt t="2980" x="4070350" y="704850"/>
          <p14:tracePt t="2996" x="3562350" y="666750"/>
          <p14:tracePt t="3017" x="3321050" y="647700"/>
          <p14:tracePt t="3030" x="3130550" y="628650"/>
          <p14:tracePt t="3048" x="2990850" y="590550"/>
          <p14:tracePt t="3063" x="2908300" y="596900"/>
          <p14:tracePt t="3080" x="2851150" y="596900"/>
          <p14:tracePt t="3097" x="2813050" y="596900"/>
          <p14:tracePt t="3113" x="2762250" y="596900"/>
          <p14:tracePt t="3130" x="2724150" y="596900"/>
          <p14:tracePt t="3147" x="2686050" y="596900"/>
          <p14:tracePt t="3149" x="2654300" y="596900"/>
          <p14:tracePt t="3163" x="2628900" y="596900"/>
          <p14:tracePt t="3180" x="2552700" y="577850"/>
          <p14:tracePt t="3196" x="2432050" y="539750"/>
          <p14:tracePt t="3213" x="2374900" y="533400"/>
          <p14:tracePt t="3230" x="2343150" y="520700"/>
          <p14:tracePt t="3238" x="2330450" y="514350"/>
          <p14:tracePt t="3249" x="2317750" y="514350"/>
          <p14:tracePt t="3264" x="2311400" y="501650"/>
          <p14:tracePt t="3280" x="2305050" y="501650"/>
          <p14:tracePt t="3364" x="2324100" y="501650"/>
          <p14:tracePt t="3375" x="2374900" y="501650"/>
          <p14:tracePt t="3382" x="2432050" y="501650"/>
          <p14:tracePt t="3397" x="2616200" y="508000"/>
          <p14:tracePt t="3414" x="2863850" y="514350"/>
          <p14:tracePt t="3435" x="3136900" y="520700"/>
          <p14:tracePt t="3438" x="3270250" y="520700"/>
          <p14:tracePt t="3446" x="3416300" y="520700"/>
          <p14:tracePt t="3463" x="3663950" y="527050"/>
          <p14:tracePt t="3484" x="3829050" y="533400"/>
          <p14:tracePt t="3496" x="3898900" y="546100"/>
          <p14:tracePt t="3513" x="3911600" y="546100"/>
          <p14:tracePt t="3531" x="3898900" y="546100"/>
          <p14:tracePt t="3548" x="3835400" y="552450"/>
          <p14:tracePt t="3563" x="3708400" y="558800"/>
          <p14:tracePt t="3580" x="3543300" y="565150"/>
          <p14:tracePt t="3583" x="3467100" y="558800"/>
          <p14:tracePt t="3596" x="3270250" y="552450"/>
          <p14:tracePt t="3613" x="3060700" y="533400"/>
          <p14:tracePt t="3630" x="2857500" y="501650"/>
          <p14:tracePt t="3647" x="2679700" y="495300"/>
          <p14:tracePt t="3663" x="2584450" y="488950"/>
          <p14:tracePt t="3680" x="2565400" y="482600"/>
          <p14:tracePt t="3702" x="2578100" y="482600"/>
          <p14:tracePt t="3717" x="2628900" y="482600"/>
          <p14:tracePt t="3730" x="2794000" y="482600"/>
          <p14:tracePt t="3741" x="3035300" y="488950"/>
          <p14:tracePt t="3753" x="3149600" y="488950"/>
          <p14:tracePt t="3765" x="3346450" y="495300"/>
          <p14:tracePt t="3780" x="3403600" y="514350"/>
          <p14:tracePt t="3799" x="3467100" y="584200"/>
          <p14:tracePt t="3815" x="3454400" y="711200"/>
          <p14:tracePt t="3830" x="3359150" y="965200"/>
          <p14:tracePt t="3847" x="3206750" y="1308100"/>
          <p14:tracePt t="3863" x="3041650" y="1657350"/>
          <p14:tracePt t="3880" x="2863850" y="1936750"/>
          <p14:tracePt t="3897" x="2698750" y="2209800"/>
          <p14:tracePt t="3913" x="2559050" y="2406650"/>
          <p14:tracePt t="3930" x="2457450" y="2578100"/>
          <p14:tracePt t="3951" x="2343150" y="2762250"/>
          <p14:tracePt t="3963" x="2311400" y="2806700"/>
          <p14:tracePt t="3982" x="2273300" y="2851150"/>
          <p14:tracePt t="3999" x="2266950" y="2857500"/>
          <p14:tracePt t="4013" x="2241550" y="2863850"/>
          <p14:tracePt t="4030" x="2209800" y="2870200"/>
          <p14:tracePt t="4050" x="2197100" y="2882900"/>
          <p14:tracePt t="4063" x="2190750" y="2882900"/>
          <p14:tracePt t="4082" x="2190750" y="2889250"/>
          <p14:tracePt t="4096" x="2152650" y="2908300"/>
          <p14:tracePt t="4115" x="2076450" y="2933700"/>
          <p14:tracePt t="4130" x="1987550" y="2965450"/>
          <p14:tracePt t="4146" x="1905000" y="2990850"/>
          <p14:tracePt t="4163" x="1854200" y="3009900"/>
          <p14:tracePt t="4180" x="1847850" y="3016250"/>
          <p14:tracePt t="4284" x="1854200" y="3016250"/>
          <p14:tracePt t="4298" x="1866900" y="3016250"/>
          <p14:tracePt t="4304" x="1873250" y="3022600"/>
          <p14:tracePt t="4313" x="1879600" y="3028950"/>
          <p14:tracePt t="4330" x="1879600" y="3035300"/>
          <p14:tracePt t="4347" x="1879600" y="3048000"/>
          <p14:tracePt t="4363" x="1873250" y="3067050"/>
          <p14:tracePt t="4365" x="1854200" y="3079750"/>
          <p14:tracePt t="4380" x="1835150" y="3092450"/>
          <p14:tracePt t="4397" x="1739900" y="3098800"/>
          <p14:tracePt t="4413" x="1670050" y="3098800"/>
          <p14:tracePt t="4432" x="1606550" y="3067050"/>
          <p14:tracePt t="4447" x="1536700" y="2997200"/>
          <p14:tracePt t="4465" x="1504950" y="2921000"/>
          <p14:tracePt t="4480" x="1492250" y="2857500"/>
          <p14:tracePt t="4496" x="1492250" y="2781300"/>
          <p14:tracePt t="4516" x="1504950" y="2698750"/>
          <p14:tracePt t="4530" x="1536700" y="2597150"/>
          <p14:tracePt t="4548" x="1568450" y="2501900"/>
          <p14:tracePt t="4563" x="1612900" y="2444750"/>
          <p14:tracePt t="4580" x="1670050" y="2413000"/>
          <p14:tracePt t="4597" x="1758950" y="2381250"/>
          <p14:tracePt t="4613" x="1835150" y="2374900"/>
          <p14:tracePt t="4630" x="1917700" y="2406650"/>
          <p14:tracePt t="4646" x="2006600" y="2438400"/>
          <p14:tracePt t="4663" x="2108200" y="2470150"/>
          <p14:tracePt t="4680" x="2222500" y="2527300"/>
          <p14:tracePt t="4684" x="2273300" y="2559050"/>
          <p14:tracePt t="4696" x="2324100" y="2597150"/>
          <p14:tracePt t="4713" x="2400300" y="2660650"/>
          <p14:tracePt t="4730" x="2444750" y="2736850"/>
          <p14:tracePt t="4741" x="2451100" y="2800350"/>
          <p14:tracePt t="4749" x="2451100" y="2832100"/>
          <p14:tracePt t="4763" x="2451100" y="2870200"/>
          <p14:tracePt t="4781" x="2413000" y="2952750"/>
          <p14:tracePt t="4799" x="2381250" y="3003550"/>
          <p14:tracePt t="4813" x="2324100" y="3048000"/>
          <p14:tracePt t="4832" x="2273300" y="3086100"/>
          <p14:tracePt t="4846" x="2216150" y="3117850"/>
          <p14:tracePt t="4863" x="2165350" y="3149600"/>
          <p14:tracePt t="4880" x="2082800" y="3149600"/>
          <p14:tracePt t="4900" x="1962150" y="3149600"/>
          <p14:tracePt t="4913" x="1930400" y="3149600"/>
          <p14:tracePt t="4930" x="1892300" y="3149600"/>
          <p14:tracePt t="4950" x="1847850" y="3136900"/>
          <p14:tracePt t="4964" x="1828800" y="3124200"/>
          <p14:tracePt t="4982" x="1803400" y="3086100"/>
          <p14:tracePt t="4997" x="1803400" y="3073400"/>
          <p14:tracePt t="5013" x="1803400" y="3060700"/>
          <p14:tracePt t="5030" x="1803400" y="3048000"/>
          <p14:tracePt t="5048" x="1816100" y="3028950"/>
          <p14:tracePt t="5064" x="1828800" y="3009900"/>
          <p14:tracePt t="5080" x="1835150" y="2990850"/>
          <p14:tracePt t="5096" x="1854200" y="2978150"/>
          <p14:tracePt t="5113" x="1873250" y="2965450"/>
          <p14:tracePt t="5130" x="1885950" y="2946400"/>
          <p14:tracePt t="5147" x="1905000" y="2927350"/>
          <p14:tracePt t="5163" x="1917700" y="2901950"/>
          <p14:tracePt t="5168" x="1924050" y="2895600"/>
          <p14:tracePt t="5180" x="1930400" y="2889250"/>
          <p14:tracePt t="5197" x="1962150" y="2882900"/>
          <p14:tracePt t="5213" x="1993900" y="2870200"/>
          <p14:tracePt t="5230" x="2032000" y="2863850"/>
          <p14:tracePt t="5247" x="2070100" y="2863850"/>
          <p14:tracePt t="5265" x="2089150" y="2863850"/>
          <p14:tracePt t="5280" x="2101850" y="2863850"/>
          <p14:tracePt t="5298" x="2120900" y="2863850"/>
          <p14:tracePt t="5302" x="2139950" y="2863850"/>
          <p14:tracePt t="5313" x="2159000" y="2863850"/>
          <p14:tracePt t="5330" x="2209800" y="2863850"/>
          <p14:tracePt t="5346" x="2254250" y="2863850"/>
          <p14:tracePt t="5363" x="2286000" y="2863850"/>
          <p14:tracePt t="5364" x="2298700" y="2863850"/>
          <p14:tracePt t="5380" x="2311400" y="2863850"/>
          <p14:tracePt t="5396" x="2317750" y="2863850"/>
          <p14:tracePt t="5773" x="2317750" y="2857500"/>
          <p14:tracePt t="5782" x="2330450" y="2844800"/>
          <p14:tracePt t="5790" x="2362200" y="2838450"/>
          <p14:tracePt t="5804" x="2393950" y="2832100"/>
          <p14:tracePt t="5813" x="2489200" y="2825750"/>
          <p14:tracePt t="5830" x="2628900" y="2806700"/>
          <p14:tracePt t="5848" x="2774950" y="2762250"/>
          <p14:tracePt t="5863" x="2921000" y="2711450"/>
          <p14:tracePt t="5880" x="2997200" y="2679700"/>
          <p14:tracePt t="5887" x="3022600" y="2667000"/>
          <p14:tracePt t="5897" x="3041650" y="2660650"/>
          <p14:tracePt t="5913" x="3067050" y="2616200"/>
          <p14:tracePt t="5930" x="3092450" y="2533650"/>
          <p14:tracePt t="5947" x="3124200" y="2425700"/>
          <p14:tracePt t="5967" x="3149600" y="2330450"/>
          <p14:tracePt t="5982" x="3162300" y="2305050"/>
          <p14:tracePt t="5997" x="3168650" y="2292350"/>
          <p14:tracePt t="6013" x="3168650" y="2286000"/>
          <p14:tracePt t="6048" x="3168650" y="2292350"/>
          <p14:tracePt t="6063" x="3168650" y="2336800"/>
          <p14:tracePt t="6082" x="3149600" y="2406650"/>
          <p14:tracePt t="6096" x="3136900" y="2463800"/>
          <p14:tracePt t="6113" x="3130550" y="2489200"/>
          <p14:tracePt t="6130" x="3124200" y="2501900"/>
          <p14:tracePt t="6163" x="3143250" y="2508250"/>
          <p14:tracePt t="6180" x="3187700" y="2482850"/>
          <p14:tracePt t="6197" x="3238500" y="2444750"/>
          <p14:tracePt t="6213" x="3263900" y="2400300"/>
          <p14:tracePt t="6232" x="3308350" y="2362200"/>
          <p14:tracePt t="6248" x="3340100" y="2343150"/>
          <p14:tracePt t="6263" x="3359150" y="2336800"/>
          <p14:tracePt t="6318" x="3359150" y="2349500"/>
          <p14:tracePt t="6326" x="3359150" y="2374900"/>
          <p14:tracePt t="6332" x="3359150" y="2400300"/>
          <p14:tracePt t="6346" x="3359150" y="2419350"/>
          <p14:tracePt t="6363" x="3359150" y="2463800"/>
          <p14:tracePt t="6366" x="3359150" y="2476500"/>
          <p14:tracePt t="6380" x="3371850" y="2482850"/>
          <p14:tracePt t="6396" x="3384550" y="2489200"/>
          <p14:tracePt t="6413" x="3397250" y="2482850"/>
          <p14:tracePt t="6430" x="3435350" y="2432050"/>
          <p14:tracePt t="6447" x="3460750" y="2368550"/>
          <p14:tracePt t="6463" x="3467100" y="2330450"/>
          <p14:tracePt t="6486" x="3479800" y="2305050"/>
          <p14:tracePt t="6525" x="3492500" y="2305050"/>
          <p14:tracePt t="6532" x="3517900" y="2305050"/>
          <p14:tracePt t="6552" x="3568700" y="2305050"/>
          <p14:tracePt t="6563" x="3594100" y="2305050"/>
          <p14:tracePt t="6580" x="3644900" y="2305050"/>
          <p14:tracePt t="6596" x="3702050" y="2279650"/>
          <p14:tracePt t="6613" x="3714750" y="2254250"/>
          <p14:tracePt t="6630" x="3714750" y="2235200"/>
          <p14:tracePt t="6647" x="3714750" y="2222500"/>
          <p14:tracePt t="6680" x="3708400" y="2222500"/>
          <p14:tracePt t="6697" x="3702050" y="2247900"/>
          <p14:tracePt t="6713" x="3695700" y="2279650"/>
          <p14:tracePt t="6734" x="3695700" y="2305050"/>
          <p14:tracePt t="6746" x="3695700" y="2317750"/>
          <p14:tracePt t="6763" x="3695700" y="2324100"/>
          <p14:tracePt t="6780" x="3721100" y="2324100"/>
          <p14:tracePt t="6785" x="3740150" y="2324100"/>
          <p14:tracePt t="6799" x="3765550" y="2317750"/>
          <p14:tracePt t="6813" x="3784600" y="2305050"/>
          <p14:tracePt t="6869" x="3778250" y="2317750"/>
          <p14:tracePt t="6877" x="3740150" y="2349500"/>
          <p14:tracePt t="6885" x="3683000" y="2374900"/>
          <p14:tracePt t="6897" x="3619500" y="2413000"/>
          <p14:tracePt t="6913" x="3429000" y="2514600"/>
          <p14:tracePt t="6930" x="3155950" y="2609850"/>
          <p14:tracePt t="6946" x="2876550" y="2698750"/>
          <p14:tracePt t="6964" x="2597150" y="2705100"/>
          <p14:tracePt t="6968" x="2463800" y="2705100"/>
          <p14:tracePt t="6984" x="2311400" y="2711450"/>
          <p14:tracePt t="6997" x="2197100" y="2711450"/>
          <p14:tracePt t="7013" x="2120900" y="2711450"/>
          <p14:tracePt t="7032" x="2082800" y="2711450"/>
          <p14:tracePt t="7048" x="2070100" y="2711450"/>
          <p14:tracePt t="7063" x="2070100" y="2717800"/>
          <p14:tracePt t="7080" x="2063750" y="2730500"/>
          <p14:tracePt t="7097" x="2051050" y="2743200"/>
          <p14:tracePt t="7115" x="2038350" y="2762250"/>
          <p14:tracePt t="7130" x="2025650" y="2787650"/>
          <p14:tracePt t="7146" x="2012950" y="2800350"/>
          <p14:tracePt t="7164" x="2012950" y="2806700"/>
          <p14:tracePt t="7233" x="2012950" y="2813050"/>
          <p14:tracePt t="7241" x="2006600" y="2819400"/>
          <p14:tracePt t="7246" x="2006600" y="2825750"/>
          <p14:tracePt t="7263" x="2006600" y="2832100"/>
          <p14:tracePt t="7392" x="2019300" y="2806700"/>
          <p14:tracePt t="7397" x="2057400" y="2768600"/>
          <p14:tracePt t="7413" x="2139950" y="2692400"/>
          <p14:tracePt t="7430" x="2235200" y="2616200"/>
          <p14:tracePt t="7447" x="2406650" y="2540000"/>
          <p14:tracePt t="7463" x="2622550" y="2470150"/>
          <p14:tracePt t="7482" x="2863850" y="2406650"/>
          <p14:tracePt t="7497" x="3086100" y="2336800"/>
          <p14:tracePt t="7513" x="3295650" y="2292350"/>
          <p14:tracePt t="7534" x="3632200" y="2222500"/>
          <p14:tracePt t="7549" x="3765550" y="2222500"/>
          <p14:tracePt t="7563" x="4025900" y="2203450"/>
          <p14:tracePt t="7580" x="4305300" y="2184400"/>
          <p14:tracePt t="7582" x="4457700" y="2178050"/>
          <p14:tracePt t="7599" x="4743450" y="2178050"/>
          <p14:tracePt t="7613" x="5022850" y="2178050"/>
          <p14:tracePt t="7630" x="5283200" y="2228850"/>
          <p14:tracePt t="7647" x="5511800" y="2311400"/>
          <p14:tracePt t="7663" x="5676900" y="2374900"/>
          <p14:tracePt t="7680" x="5791200" y="2444750"/>
          <p14:tracePt t="7696" x="5861050" y="2508250"/>
          <p14:tracePt t="7713" x="5930900" y="2571750"/>
          <p14:tracePt t="7730" x="5994400" y="2609850"/>
          <p14:tracePt t="7746" x="6013450" y="2622550"/>
          <p14:tracePt t="7853" x="6019800" y="2622550"/>
          <p14:tracePt t="7892" x="6013450" y="2622550"/>
          <p14:tracePt t="7903" x="6007100" y="2622550"/>
          <p14:tracePt t="8270" x="6013450" y="2622550"/>
          <p14:tracePt t="8280" x="6026150" y="2628900"/>
          <p14:tracePt t="8285" x="6057900" y="2628900"/>
          <p14:tracePt t="8300" x="6096000" y="2628900"/>
          <p14:tracePt t="8313" x="6216650" y="2603500"/>
          <p14:tracePt t="8330" x="6362700" y="2546350"/>
          <p14:tracePt t="8347" x="6445250" y="2501900"/>
          <p14:tracePt t="8364" x="6502400" y="2457450"/>
          <p14:tracePt t="8380" x="6515100" y="2451100"/>
          <p14:tracePt t="8398" x="6546850" y="2432050"/>
          <p14:tracePt t="8413" x="6546850" y="2413000"/>
          <p14:tracePt t="8430" x="6546850" y="2381250"/>
          <p14:tracePt t="8446" x="6546850" y="2368550"/>
          <p14:tracePt t="8463" x="6502400" y="2355850"/>
          <p14:tracePt t="8482" x="6400800" y="2355850"/>
          <p14:tracePt t="8490" x="6356350" y="2355850"/>
          <p14:tracePt t="8493" x="6318250" y="2355850"/>
          <p14:tracePt t="8513" x="6242050" y="2349500"/>
          <p14:tracePt t="8530" x="6184900" y="2349500"/>
          <p14:tracePt t="8549" x="6140450" y="2330450"/>
          <p14:tracePt t="8564" x="6108700" y="2311400"/>
          <p14:tracePt t="8580" x="6096000" y="2298700"/>
          <p14:tracePt t="8674" x="6096000" y="2292350"/>
          <p14:tracePt t="8678" x="6096000" y="2286000"/>
          <p14:tracePt t="8685" x="6096000" y="2279650"/>
          <p14:tracePt t="8696" x="6115050" y="2273300"/>
          <p14:tracePt t="8713" x="6159500" y="2260600"/>
          <p14:tracePt t="8732" x="6216650" y="2254250"/>
          <p14:tracePt t="8747" x="6292850" y="2254250"/>
          <p14:tracePt t="8763" x="6350000" y="2247900"/>
          <p14:tracePt t="8766" x="6369050" y="2247900"/>
          <p14:tracePt t="8781" x="6407150" y="2247900"/>
          <p14:tracePt t="8798" x="6438900" y="2254250"/>
          <p14:tracePt t="8814" x="6477000" y="2279650"/>
          <p14:tracePt t="8830" x="6502400" y="2305050"/>
          <p14:tracePt t="8847" x="6508750" y="2336800"/>
          <p14:tracePt t="8863" x="6521450" y="2362200"/>
          <p14:tracePt t="8880" x="6527800" y="2374900"/>
          <p14:tracePt t="8897" x="6527800" y="2387600"/>
          <p14:tracePt t="8914" x="6521450" y="2406650"/>
          <p14:tracePt t="8930" x="6502400" y="2425700"/>
          <p14:tracePt t="8947" x="6457950" y="2451100"/>
          <p14:tracePt t="8968" x="6388100" y="2451100"/>
          <p14:tracePt t="8980" x="6369050" y="2451100"/>
          <p14:tracePt t="8996" x="6286500" y="2451100"/>
          <p14:tracePt t="9015" x="6242050" y="2432050"/>
          <p14:tracePt t="9030" x="6210300" y="2406650"/>
          <p14:tracePt t="9048" x="6184900" y="2374900"/>
          <p14:tracePt t="9063" x="6165850" y="2311400"/>
          <p14:tracePt t="9080" x="6159500" y="2235200"/>
          <p14:tracePt t="9096" x="6159500" y="2139950"/>
          <p14:tracePt t="9113" x="6178550" y="2070100"/>
          <p14:tracePt t="9130" x="6203950" y="2000250"/>
          <p14:tracePt t="9147" x="6242050" y="1943100"/>
          <p14:tracePt t="9149" x="6267450" y="1924050"/>
          <p14:tracePt t="9163" x="6299200" y="1905000"/>
          <p14:tracePt t="9180" x="6375400" y="1873250"/>
          <p14:tracePt t="9186" x="6426200" y="1860550"/>
          <p14:tracePt t="9197" x="6540500" y="1841500"/>
          <p14:tracePt t="9214" x="6667500" y="1835150"/>
          <p14:tracePt t="9230" x="6775450" y="1835150"/>
          <p14:tracePt t="9246" x="6889750" y="1854200"/>
          <p14:tracePt t="9263" x="6965950" y="1898650"/>
          <p14:tracePt t="9280" x="7016750" y="1968500"/>
          <p14:tracePt t="9298" x="7029450" y="2070100"/>
          <p14:tracePt t="9306" x="7029450" y="2133600"/>
          <p14:tracePt t="9313" x="7029450" y="2203450"/>
          <p14:tracePt t="9330" x="6972300" y="2336800"/>
          <p14:tracePt t="9346" x="6883400" y="2451100"/>
          <p14:tracePt t="9363" x="6762750" y="2508250"/>
          <p14:tracePt t="9365" x="6711950" y="2514600"/>
          <p14:tracePt t="9380" x="6654800" y="2520950"/>
          <p14:tracePt t="9398" x="6470650" y="2520950"/>
          <p14:tracePt t="9415" x="6337300" y="2495550"/>
          <p14:tracePt t="9430" x="6242050" y="2457450"/>
          <p14:tracePt t="9447" x="6165850" y="2432050"/>
          <p14:tracePt t="9463" x="6096000" y="2419350"/>
          <p14:tracePt t="9482" x="6013450" y="2419350"/>
          <p14:tracePt t="9497" x="5962650" y="2419350"/>
          <p14:tracePt t="9513" x="5956300" y="2419350"/>
          <p14:tracePt t="9534" x="5949950" y="2413000"/>
          <p14:tracePt t="9549" x="5943600" y="2406650"/>
          <p14:tracePt t="9563" x="5937250" y="2387600"/>
          <p14:tracePt t="9580" x="5930900" y="2387600"/>
          <p14:tracePt t="9597" x="5924550" y="2381250"/>
          <p14:tracePt t="9703" x="5924550" y="2374900"/>
          <p14:tracePt t="9710" x="5924550" y="2368550"/>
          <p14:tracePt t="9718" x="5924550" y="2355850"/>
          <p14:tracePt t="9730" x="5924550" y="2349500"/>
          <p14:tracePt t="9740" x="5924550" y="2343150"/>
          <p14:tracePt t="9859" x="5924550" y="2336800"/>
          <p14:tracePt t="9869" x="5924550" y="2330450"/>
          <p14:tracePt t="9926" x="5924550" y="2324100"/>
          <p14:tracePt t="9933" x="5924550" y="2317750"/>
          <p14:tracePt t="9946" x="5943600" y="2305050"/>
          <p14:tracePt t="9963" x="5981700" y="2279650"/>
          <p14:tracePt t="9982" x="6102350" y="2235200"/>
          <p14:tracePt t="9998" x="6216650" y="2203450"/>
          <p14:tracePt t="10013" x="6311900" y="2171700"/>
          <p14:tracePt t="10030" x="6337300" y="2165350"/>
          <p14:tracePt t="10063" x="6337300" y="2159000"/>
          <p14:tracePt t="10200" x="6343650" y="2159000"/>
          <p14:tracePt t="10205" x="6350000" y="2159000"/>
          <p14:tracePt t="10217" x="6356350" y="2159000"/>
          <p14:tracePt t="10232" x="6369050" y="2159000"/>
          <p14:tracePt t="10249" x="6394450" y="2159000"/>
          <p14:tracePt t="10263" x="6432550" y="2159000"/>
          <p14:tracePt t="10280" x="6470650" y="2159000"/>
          <p14:tracePt t="10299" x="6515100" y="2159000"/>
          <p14:tracePt t="10313" x="6546850" y="2159000"/>
          <p14:tracePt t="10330" x="6553200" y="2159000"/>
          <p14:tracePt t="10365" x="6553200" y="2184400"/>
          <p14:tracePt t="10380" x="6553200" y="2197100"/>
          <p14:tracePt t="10397" x="6553200" y="2254250"/>
          <p14:tracePt t="10413" x="6527800" y="2279650"/>
          <p14:tracePt t="10430" x="6464300" y="2298700"/>
          <p14:tracePt t="10446" x="6369050" y="2324100"/>
          <p14:tracePt t="10466" x="6280150" y="2324100"/>
          <p14:tracePt t="10480" x="6229350" y="2324100"/>
          <p14:tracePt t="10486" x="6210300" y="2311400"/>
          <p14:tracePt t="10499" x="6203950" y="2298700"/>
          <p14:tracePt t="10515" x="6203950" y="2241550"/>
          <p14:tracePt t="10530" x="6216650" y="2159000"/>
          <p14:tracePt t="10548" x="6254750" y="2057400"/>
          <p14:tracePt t="10563" x="6299200" y="1968500"/>
          <p14:tracePt t="10580" x="6362700" y="1949450"/>
          <p14:tracePt t="10582" x="6413500" y="1949450"/>
          <p14:tracePt t="10599" x="6534150" y="1949450"/>
          <p14:tracePt t="10615" x="6648450" y="1962150"/>
          <p14:tracePt t="10630" x="6750050" y="2019300"/>
          <p14:tracePt t="10646" x="6819900" y="2114550"/>
          <p14:tracePt t="10663" x="6877050" y="2235200"/>
          <p14:tracePt t="10680" x="6877050" y="2355850"/>
          <p14:tracePt t="10697" x="6838950" y="2438400"/>
          <p14:tracePt t="10713" x="6788150" y="2482850"/>
          <p14:tracePt t="10734" x="6705600" y="2489200"/>
          <p14:tracePt t="10748" x="6673850" y="2489200"/>
          <p14:tracePt t="10763" x="6616700" y="2463800"/>
          <p14:tracePt t="10780" x="6584950" y="2425700"/>
          <p14:tracePt t="10783" x="6572250" y="2400300"/>
          <p14:tracePt t="10798" x="6572250" y="2381250"/>
          <p14:tracePt t="10813" x="6565900" y="2368550"/>
          <p14:tracePt t="10853" x="6578600" y="2368550"/>
          <p14:tracePt t="10865" x="6597650" y="2387600"/>
          <p14:tracePt t="10880" x="6635750" y="2432050"/>
          <p14:tracePt t="10897" x="6673850" y="2489200"/>
          <p14:tracePt t="10913" x="6699250" y="2546350"/>
          <p14:tracePt t="10930" x="6705600" y="2584450"/>
          <p14:tracePt t="10934" x="6705600" y="2609850"/>
          <p14:tracePt t="10947" x="6705600" y="2622550"/>
          <p14:tracePt t="10963" x="6705600" y="2628900"/>
          <p14:tracePt t="10997" x="6680200" y="2641600"/>
          <p14:tracePt t="11013" x="6648450" y="2692400"/>
          <p14:tracePt t="11030" x="6629400" y="2774950"/>
          <p14:tracePt t="11049" x="6629400" y="2870200"/>
          <p14:tracePt t="11063" x="6635750" y="2946400"/>
          <p14:tracePt t="11080" x="6629400" y="2997200"/>
          <p14:tracePt t="11097" x="6604000" y="3035300"/>
          <p14:tracePt t="11113" x="6553200" y="3041650"/>
          <p14:tracePt t="11130" x="6489700" y="3022600"/>
          <p14:tracePt t="11147" x="6464300" y="2965450"/>
          <p14:tracePt t="11150" x="6464300" y="2940050"/>
          <p14:tracePt t="11301" x="6470650" y="2959100"/>
          <p14:tracePt t="11309" x="6483350" y="2965450"/>
          <p14:tracePt t="11330" x="6521450" y="3060700"/>
          <p14:tracePt t="11347" x="6572250" y="3225800"/>
          <p14:tracePt t="11366" x="6616700" y="3492500"/>
          <p14:tracePt t="11380" x="6642100" y="3581400"/>
          <p14:tracePt t="11397" x="6705600" y="3759200"/>
          <p14:tracePt t="11414" x="6705600" y="3797300"/>
          <p14:tracePt t="11430" x="6699250" y="3816350"/>
          <p14:tracePt t="11446" x="6680200" y="3816350"/>
          <p14:tracePt t="11467" x="6673850" y="3829050"/>
          <p14:tracePt t="11536" x="6667500" y="3829050"/>
          <p14:tracePt t="11637" x="6667500" y="3841750"/>
          <p14:tracePt t="11646" x="6667500" y="3860800"/>
          <p14:tracePt t="11663" x="6667500" y="3905250"/>
          <p14:tracePt t="11680" x="6667500" y="3949700"/>
          <p14:tracePt t="11697" x="6667500" y="3981450"/>
          <p14:tracePt t="11734" x="6642100" y="3981450"/>
          <p14:tracePt t="11747" x="6635750" y="3981450"/>
          <p14:tracePt t="11763" x="6623050" y="3987800"/>
          <p14:tracePt t="11767" x="6610350" y="3994150"/>
          <p14:tracePt t="11780" x="6597650" y="3994150"/>
          <p14:tracePt t="11799" x="6546850" y="4000500"/>
          <p14:tracePt t="11813" x="6508750" y="4000500"/>
          <p14:tracePt t="11830" x="6483350" y="4000500"/>
          <p14:tracePt t="11846" x="6477000" y="3994150"/>
          <p14:tracePt t="11863" x="6470650" y="3987800"/>
          <p14:tracePt t="11880" x="6464300" y="3987800"/>
          <p14:tracePt t="11901" x="6432550" y="3968750"/>
          <p14:tracePt t="11913" x="6419850" y="3962400"/>
          <p14:tracePt t="11930" x="6394450" y="3949700"/>
          <p14:tracePt t="11934" x="6375400" y="3943350"/>
          <p14:tracePt t="11947" x="6356350" y="3943350"/>
          <p14:tracePt t="11963" x="6311900" y="3943350"/>
          <p14:tracePt t="11969" x="6286500" y="3943350"/>
          <p14:tracePt t="11981" x="6267450" y="3949700"/>
          <p14:tracePt t="11996" x="6261100" y="3956050"/>
          <p14:tracePt t="12052" x="6267450" y="3956050"/>
          <p14:tracePt t="12060" x="6292850" y="3956050"/>
          <p14:tracePt t="12069" x="6311900" y="3956050"/>
          <p14:tracePt t="12080" x="6330950" y="3956050"/>
          <p14:tracePt t="12097" x="6337300" y="3956050"/>
          <p14:tracePt t="12236" x="6343650" y="3956050"/>
          <p14:tracePt t="12240" x="6343650" y="3962400"/>
          <p14:tracePt t="12252" x="6343650" y="3968750"/>
          <p14:tracePt t="12263" x="6337300" y="3968750"/>
          <p14:tracePt t="12436" x="6337300" y="3975100"/>
          <p14:tracePt t="12445" x="6337300" y="3981450"/>
          <p14:tracePt t="12452" x="6337300" y="3987800"/>
          <p14:tracePt t="12468" x="6337300" y="3994150"/>
          <p14:tracePt t="12725" x="6324600" y="3994150"/>
          <p14:tracePt t="12737" x="6324600" y="4006850"/>
          <p14:tracePt t="12742" x="6318250" y="4013200"/>
          <p14:tracePt t="12750" x="6318250" y="4019550"/>
          <p14:tracePt t="12766" x="6311900" y="4025900"/>
          <p14:tracePt t="12809" x="6305550" y="4025900"/>
          <p14:tracePt t="12813" x="6286500" y="4025900"/>
          <p14:tracePt t="12830" x="6261100" y="4025900"/>
          <p14:tracePt t="12847" x="6229350" y="4025900"/>
          <p14:tracePt t="12863" x="6191250" y="4025900"/>
          <p14:tracePt t="12880" x="6121400" y="4006850"/>
          <p14:tracePt t="12899" x="6019800" y="3968750"/>
          <p14:tracePt t="12913" x="5899150" y="3930650"/>
          <p14:tracePt t="12930" x="5765800" y="3924300"/>
          <p14:tracePt t="12935" x="5708650" y="3924300"/>
          <p14:tracePt t="12947" x="5645150" y="3924300"/>
          <p14:tracePt t="12963" x="5511800" y="3924300"/>
          <p14:tracePt t="12967" x="5441950" y="3917950"/>
          <p14:tracePt t="12982" x="5276850" y="3917950"/>
          <p14:tracePt t="12997" x="5067300" y="3917950"/>
          <p14:tracePt t="13015" x="4845050" y="3917950"/>
          <p14:tracePt t="13030" x="4635500" y="3917950"/>
          <p14:tracePt t="13048" x="4432300" y="3917950"/>
          <p14:tracePt t="13065" x="4184650" y="3917950"/>
          <p14:tracePt t="13080" x="3911600" y="3917950"/>
          <p14:tracePt t="13097" x="3638550" y="3917950"/>
          <p14:tracePt t="13116" x="3365500" y="3917950"/>
          <p14:tracePt t="13130" x="3092450" y="3917950"/>
          <p14:tracePt t="13147" x="2819400" y="3917950"/>
          <p14:tracePt t="13163" x="2546350" y="3917950"/>
          <p14:tracePt t="13167" x="2406650" y="3917950"/>
          <p14:tracePt t="13180" x="2266950" y="3917950"/>
          <p14:tracePt t="13196" x="1892300" y="3917950"/>
          <p14:tracePt t="13213" x="1701800" y="3917950"/>
          <p14:tracePt t="13233" x="1536700" y="3924300"/>
          <p14:tracePt t="13246" x="1384300" y="3924300"/>
          <p14:tracePt t="13263" x="1333500" y="3924300"/>
          <p14:tracePt t="13957" x="1339850" y="3924300"/>
          <p14:tracePt t="13973" x="1377950" y="3911600"/>
          <p14:tracePt t="13987" x="1422400" y="3848100"/>
          <p14:tracePt t="13991" x="1485900" y="3752850"/>
          <p14:tracePt t="13997" x="1574800" y="3644900"/>
          <p14:tracePt t="14015" x="1765300" y="3390900"/>
          <p14:tracePt t="14030" x="2038350" y="3213100"/>
          <p14:tracePt t="14049" x="2349500" y="3048000"/>
          <p14:tracePt t="14063" x="2686050" y="2952750"/>
          <p14:tracePt t="14080" x="2933700" y="2946400"/>
          <p14:tracePt t="14097" x="3060700" y="2927350"/>
          <p14:tracePt t="14113" x="3073400" y="2921000"/>
          <p14:tracePt t="14130" x="3067050" y="2921000"/>
          <p14:tracePt t="14147" x="3035300" y="2921000"/>
          <p14:tracePt t="14164" x="2990850" y="2946400"/>
          <p14:tracePt t="14169" x="2978150" y="2952750"/>
          <p14:tracePt t="14237" x="2965450" y="2952750"/>
          <p14:tracePt t="14247" x="2933700" y="2946400"/>
          <p14:tracePt t="14265" x="2895600" y="2927350"/>
          <p14:tracePt t="14280" x="2851150" y="2914650"/>
          <p14:tracePt t="14298" x="2800350" y="2889250"/>
          <p14:tracePt t="14313" x="2711450" y="2863850"/>
          <p14:tracePt t="14330" x="2641600" y="2838450"/>
          <p14:tracePt t="14347" x="2603500" y="2806700"/>
          <p14:tracePt t="14363" x="2616200" y="2743200"/>
          <p14:tracePt t="14365" x="2628900" y="2686050"/>
          <p14:tracePt t="14381" x="2660650" y="2552700"/>
          <p14:tracePt t="14397" x="2686050" y="2489200"/>
          <p14:tracePt t="14414" x="2736850" y="2362200"/>
          <p14:tracePt t="14431" x="2755900" y="2317750"/>
          <p14:tracePt t="14447" x="2762250" y="2260600"/>
          <p14:tracePt t="14463" x="2762250" y="2197100"/>
          <p14:tracePt t="14480" x="2762250" y="2139950"/>
          <p14:tracePt t="14499" x="2768600" y="2114550"/>
          <p14:tracePt t="14513" x="2774950" y="2108200"/>
          <p14:tracePt t="14530" x="2774950" y="2095500"/>
          <p14:tracePt t="14548" x="2787650" y="2070100"/>
          <p14:tracePt t="14563" x="2800350" y="2044700"/>
          <p14:tracePt t="14580" x="2813050" y="1987550"/>
          <p14:tracePt t="14597" x="2813050" y="1981200"/>
          <p14:tracePt t="14725" x="2813050" y="1974850"/>
          <p14:tracePt t="14737" x="2813050" y="1968500"/>
          <p14:tracePt t="14862" x="2813050" y="1981200"/>
          <p14:tracePt t="14869" x="2813050" y="1993900"/>
          <p14:tracePt t="14933" x="2813050" y="1981200"/>
          <p14:tracePt t="14941" x="2806700" y="1974850"/>
          <p14:tracePt t="14952" x="2800350" y="1962150"/>
          <p14:tracePt t="14963" x="2800350" y="1955800"/>
          <p14:tracePt t="14983" x="2794000" y="1943100"/>
          <p14:tracePt t="14997" x="2794000" y="1924050"/>
          <p14:tracePt t="15014" x="2794000" y="1898650"/>
          <p14:tracePt t="15030" x="2794000" y="1866900"/>
          <p14:tracePt t="15049" x="2781300" y="1854200"/>
          <p14:tracePt t="15063" x="2774950" y="1854200"/>
          <p14:tracePt t="15096" x="2781300" y="1847850"/>
          <p14:tracePt t="15117" x="2806700" y="1816100"/>
          <p14:tracePt t="15130" x="2813050" y="1803400"/>
          <p14:tracePt t="15147" x="2813050" y="1784350"/>
          <p14:tracePt t="15149" x="2813050" y="1778000"/>
          <p14:tracePt t="15234" x="2813050" y="1771650"/>
          <p14:tracePt t="15241" x="2813050" y="1765300"/>
          <p14:tracePt t="15248" x="2813050" y="1758950"/>
          <p14:tracePt t="15299" x="2813050" y="1752600"/>
          <p14:tracePt t="15436" x="2813050" y="1765300"/>
          <p14:tracePt t="15446" x="2813050" y="1771650"/>
          <p14:tracePt t="15463" x="2819400" y="1784350"/>
          <p14:tracePt t="15480" x="2825750" y="1803400"/>
          <p14:tracePt t="15496" x="2832100" y="1816100"/>
          <p14:tracePt t="15513" x="2838450" y="1822450"/>
          <p14:tracePt t="15548" x="2863850" y="1803400"/>
          <p14:tracePt t="15550" x="2882900" y="1784350"/>
          <p14:tracePt t="15563" x="2895600" y="1771650"/>
          <p14:tracePt t="15580" x="2914650" y="1752600"/>
          <p14:tracePt t="15630" x="2914650" y="1765300"/>
          <p14:tracePt t="15638" x="2914650" y="1784350"/>
          <p14:tracePt t="15646" x="2914650" y="1797050"/>
          <p14:tracePt t="15663" x="2921000" y="1816100"/>
          <p14:tracePt t="15680" x="2933700" y="1822450"/>
          <p14:tracePt t="15713" x="2946400" y="1822450"/>
          <p14:tracePt t="15730" x="2965450" y="1816100"/>
          <p14:tracePt t="15746" x="2990850" y="1784350"/>
          <p14:tracePt t="15750" x="2997200" y="1778000"/>
          <p14:tracePt t="15763" x="3003550" y="1778000"/>
          <p14:tracePt t="15813" x="2990850" y="1784350"/>
          <p14:tracePt t="15822" x="2990850" y="1797050"/>
          <p14:tracePt t="15830" x="2990850" y="1803400"/>
          <p14:tracePt t="15846" x="2990850" y="1816100"/>
          <p14:tracePt t="15865" x="2997200" y="1816100"/>
          <p14:tracePt t="15880" x="3003550" y="1822450"/>
          <p14:tracePt t="15889" x="3009900" y="1797050"/>
          <p14:tracePt t="15896" x="3016250" y="1790700"/>
          <p14:tracePt t="15914" x="3041650" y="1765300"/>
          <p14:tracePt t="15930" x="3067050" y="1752600"/>
          <p14:tracePt t="15947" x="3067050" y="1746250"/>
          <p14:tracePt t="15999" x="3067050" y="1758950"/>
          <p14:tracePt t="16005" x="3073400" y="1765300"/>
          <p14:tracePt t="16015" x="3086100" y="1778000"/>
          <p14:tracePt t="16048" x="3092450" y="1778000"/>
          <p14:tracePt t="16063" x="3098800" y="1778000"/>
          <p14:tracePt t="16080" x="3124200" y="1778000"/>
          <p14:tracePt t="16097" x="3143250" y="1758950"/>
          <p14:tracePt t="16159" x="3143250" y="1765300"/>
          <p14:tracePt t="16165" x="3143250" y="1771650"/>
          <p14:tracePt t="16174" x="3143250" y="1778000"/>
          <p14:tracePt t="16188" x="3143250" y="1784350"/>
          <p14:tracePt t="16213" x="3162300" y="1784350"/>
          <p14:tracePt t="16221" x="3181350" y="1790700"/>
          <p14:tracePt t="16235" x="3206750" y="1797050"/>
          <p14:tracePt t="16247" x="3257550" y="1797050"/>
          <p14:tracePt t="16263" x="3308350" y="1797050"/>
          <p14:tracePt t="16282" x="3333750" y="1797050"/>
          <p14:tracePt t="16298" x="3340100" y="1797050"/>
          <p14:tracePt t="16381" x="3340100" y="1784350"/>
          <p14:tracePt t="16390" x="3346450" y="1771650"/>
          <p14:tracePt t="16397" x="3359150" y="1752600"/>
          <p14:tracePt t="16413" x="3378200" y="1720850"/>
          <p14:tracePt t="16431" x="3384550" y="1682750"/>
          <p14:tracePt t="16447" x="3403600" y="1631950"/>
          <p14:tracePt t="16463" x="3409950" y="1549400"/>
          <p14:tracePt t="16484" x="3416300" y="1504950"/>
          <p14:tracePt t="16497" x="3416300" y="1498600"/>
          <p14:tracePt t="16575" x="3416300" y="1504950"/>
          <p14:tracePt t="16582" x="3416300" y="1530350"/>
          <p14:tracePt t="16590" x="3416300" y="1562100"/>
          <p14:tracePt t="16597" x="3403600" y="1593850"/>
          <p14:tracePt t="16613" x="3378200" y="1663700"/>
          <p14:tracePt t="16630" x="3365500" y="1708150"/>
          <p14:tracePt t="16646" x="3365500" y="1714500"/>
          <p14:tracePt t="16694" x="3378200" y="1714500"/>
          <p14:tracePt t="16700" x="3390900" y="1701800"/>
          <p14:tracePt t="16713" x="3409950" y="1689100"/>
          <p14:tracePt t="16730" x="3429000" y="1682750"/>
          <p14:tracePt t="16738" x="3435350" y="1682750"/>
          <p14:tracePt t="16782" x="3435350" y="1701800"/>
          <p14:tracePt t="16790" x="3435350" y="1720850"/>
          <p14:tracePt t="16800" x="3435350" y="1733550"/>
          <p14:tracePt t="16816" x="3435350" y="1752600"/>
          <p14:tracePt t="16847" x="3441700" y="1752600"/>
          <p14:tracePt t="16865" x="3454400" y="1746250"/>
          <p14:tracePt t="16880" x="3486150" y="1720850"/>
          <p14:tracePt t="16897" x="3511550" y="1701800"/>
          <p14:tracePt t="16914" x="3517900" y="1701800"/>
          <p14:tracePt t="16957" x="3530600" y="1714500"/>
          <p14:tracePt t="16968" x="3536950" y="1727200"/>
          <p14:tracePt t="16972" x="3543300" y="1733550"/>
          <p14:tracePt t="16988" x="3549650" y="1733550"/>
          <p14:tracePt t="16997" x="3556000" y="1739900"/>
          <p14:tracePt t="17030" x="3568700" y="1727200"/>
          <p14:tracePt t="17049" x="3594100" y="1682750"/>
          <p14:tracePt t="17064" x="3625850" y="1644650"/>
          <p14:tracePt t="17080" x="3651250" y="1625600"/>
          <p14:tracePt t="17117" x="3651250" y="1631950"/>
          <p14:tracePt t="17130" x="3651250" y="1644650"/>
          <p14:tracePt t="17147" x="3651250" y="1676400"/>
          <p14:tracePt t="17164" x="3651250" y="1708150"/>
          <p14:tracePt t="17170" x="3663950" y="1720850"/>
          <p14:tracePt t="17178" x="3676650" y="1720850"/>
          <p14:tracePt t="17184" x="3689350" y="1727200"/>
          <p14:tracePt t="17198" x="3708400" y="1733550"/>
          <p14:tracePt t="17217" x="3752850" y="1739900"/>
          <p14:tracePt t="17234" x="3778250" y="1708150"/>
          <p14:tracePt t="17246" x="3784600" y="1676400"/>
          <p14:tracePt t="17264" x="3790950" y="1670050"/>
          <p14:tracePt t="17299" x="3784600" y="1670050"/>
          <p14:tracePt t="17313" x="3784600" y="1682750"/>
          <p14:tracePt t="17330" x="3784600" y="1708150"/>
          <p14:tracePt t="17346" x="3784600" y="1727200"/>
          <p14:tracePt t="17366" x="3810000" y="1733550"/>
          <p14:tracePt t="17380" x="3816350" y="1733550"/>
          <p14:tracePt t="17397" x="3835400" y="1733550"/>
          <p14:tracePt t="17416" x="3860800" y="1708150"/>
          <p14:tracePt t="17430" x="3873500" y="1695450"/>
          <p14:tracePt t="17501" x="3886200" y="1695450"/>
          <p14:tracePt t="17510" x="3911600" y="1695450"/>
          <p14:tracePt t="17517" x="3930650" y="1701800"/>
          <p14:tracePt t="17530" x="3956050" y="1701800"/>
          <p14:tracePt t="17549" x="4000500" y="1695450"/>
          <p14:tracePt t="17566" x="4083050" y="1644650"/>
          <p14:tracePt t="17580" x="4108450" y="1619250"/>
          <p14:tracePt t="17596" x="4133850" y="1587500"/>
          <p14:tracePt t="17703" x="4121150" y="1587500"/>
          <p14:tracePt t="17709" x="4102100" y="1606550"/>
          <p14:tracePt t="17716" x="4076700" y="1644650"/>
          <p14:tracePt t="17733" x="4044950" y="1682750"/>
          <p14:tracePt t="17747" x="3975100" y="1765300"/>
          <p14:tracePt t="17763" x="3917950" y="1847850"/>
          <p14:tracePt t="17767" x="3905250" y="1873250"/>
          <p14:tracePt t="17780" x="3905250" y="1879600"/>
          <p14:tracePt t="17798" x="3905250" y="1885950"/>
          <p14:tracePt t="17813" x="3905250" y="1879600"/>
          <p14:tracePt t="17830" x="3911600" y="1847850"/>
          <p14:tracePt t="17847" x="3937000" y="1822450"/>
          <p14:tracePt t="17863" x="3981450" y="1803400"/>
          <p14:tracePt t="17880" x="4064000" y="1790700"/>
          <p14:tracePt t="17897" x="4171950" y="1758950"/>
          <p14:tracePt t="17913" x="4273550" y="1739900"/>
          <p14:tracePt t="17930" x="4330700" y="1714500"/>
          <p14:tracePt t="17947" x="4362450" y="1708150"/>
          <p14:tracePt t="17967" x="4368800" y="1701800"/>
          <p14:tracePt t="17984" x="4368800" y="1689100"/>
          <p14:tracePt t="17996" x="4375150" y="1670050"/>
          <p14:tracePt t="18014" x="4381500" y="1663700"/>
          <p14:tracePt t="18113" x="4375150" y="1657350"/>
          <p14:tracePt t="18116" x="4375150" y="1651000"/>
          <p14:tracePt t="18130" x="4368800" y="1651000"/>
          <p14:tracePt t="18455" x="4368800" y="1657350"/>
          <p14:tracePt t="18493" x="4368800" y="1663700"/>
          <p14:tracePt t="18501" x="4356100" y="1670050"/>
          <p14:tracePt t="18509" x="4343400" y="1695450"/>
          <p14:tracePt t="18530" x="4330700" y="1733550"/>
          <p14:tracePt t="18549" x="4318000" y="1771650"/>
          <p14:tracePt t="18565" x="4305300" y="1822450"/>
          <p14:tracePt t="18580" x="4298950" y="1822450"/>
          <p14:tracePt t="18600" x="4298950" y="1828800"/>
          <p14:tracePt t="18613" x="4311650" y="1828800"/>
          <p14:tracePt t="18630" x="4343400" y="1765300"/>
          <p14:tracePt t="18647" x="4368800" y="1695450"/>
          <p14:tracePt t="18663" x="4413250" y="1644650"/>
          <p14:tracePt t="18680" x="4425950" y="1631950"/>
          <p14:tracePt t="18697" x="4425950" y="1625600"/>
          <p14:tracePt t="18730" x="4425950" y="1631950"/>
          <p14:tracePt t="18738" x="4425950" y="1651000"/>
          <p14:tracePt t="18742" x="4425950" y="1670050"/>
          <p14:tracePt t="18764" x="4425950" y="1727200"/>
          <p14:tracePt t="18780" x="4425950" y="1733550"/>
          <p14:tracePt t="18837" x="4425950" y="1727200"/>
          <p14:tracePt t="18844" x="4432300" y="1720850"/>
          <p14:tracePt t="18853" x="4438650" y="1714500"/>
          <p14:tracePt t="18893" x="4438650" y="1720850"/>
          <p14:tracePt t="18905" x="4438650" y="1727200"/>
          <p14:tracePt t="18924" x="4451350" y="1727200"/>
          <p14:tracePt t="18929" x="4470400" y="1727200"/>
          <p14:tracePt t="18951" x="4552950" y="1631950"/>
          <p14:tracePt t="18963" x="4578350" y="1593850"/>
          <p14:tracePt t="18983" x="4654550" y="1460500"/>
          <p14:tracePt t="18991" x="4667250" y="1441450"/>
          <p14:tracePt t="18999" x="4679950" y="1435100"/>
          <p14:tracePt t="19038" x="4679950" y="1447800"/>
          <p14:tracePt t="19050" x="4679950" y="1473200"/>
          <p14:tracePt t="19063" x="4699000" y="1530350"/>
          <p14:tracePt t="19080" x="4711700" y="1581150"/>
          <p14:tracePt t="19097" x="4724400" y="1612900"/>
          <p14:tracePt t="19113" x="4724400" y="1625600"/>
          <p14:tracePt t="19147" x="4724400" y="1619250"/>
          <p14:tracePt t="19164" x="4711700" y="1612900"/>
          <p14:tracePt t="19169" x="4705350" y="1606550"/>
          <p14:tracePt t="19198" x="4699000" y="1606550"/>
          <p14:tracePt t="19205" x="4686300" y="1606550"/>
          <p14:tracePt t="19213" x="4679950" y="1619250"/>
          <p14:tracePt t="19233" x="4673600" y="1651000"/>
          <p14:tracePt t="19247" x="4673600" y="1657350"/>
          <p14:tracePt t="19280" x="4699000" y="1657350"/>
          <p14:tracePt t="19299" x="4724400" y="1644650"/>
          <p14:tracePt t="19314" x="4749800" y="1619250"/>
          <p14:tracePt t="19330" x="4756150" y="1612900"/>
          <p14:tracePt t="19374" x="4762500" y="1625600"/>
          <p14:tracePt t="19383" x="4768850" y="1638300"/>
          <p14:tracePt t="19397" x="4800600" y="1657350"/>
          <p14:tracePt t="19414" x="4832350" y="1657350"/>
          <p14:tracePt t="19422" x="4845050" y="1651000"/>
          <p14:tracePt t="19430" x="4870450" y="1638300"/>
          <p14:tracePt t="19447" x="4889500" y="1593850"/>
          <p14:tracePt t="19468" x="4921250" y="1549400"/>
          <p14:tracePt t="19480" x="4927600" y="1543050"/>
          <p14:tracePt t="19514" x="4921250" y="1543050"/>
          <p14:tracePt t="19530" x="4914900" y="1543050"/>
          <p14:tracePt t="19549" x="4914900" y="1555750"/>
          <p14:tracePt t="19553" x="4914900" y="1562100"/>
          <p14:tracePt t="19563" x="4914900" y="1581150"/>
          <p14:tracePt t="19580" x="4914900" y="1619250"/>
          <p14:tracePt t="19582" x="4914900" y="1657350"/>
          <p14:tracePt t="19597" x="4883150" y="1758950"/>
          <p14:tracePt t="19613" x="4768850" y="1892300"/>
          <p14:tracePt t="19630" x="4533900" y="2032000"/>
          <p14:tracePt t="19647" x="4260850" y="2120900"/>
          <p14:tracePt t="19663" x="4006850" y="2184400"/>
          <p14:tracePt t="19680" x="3771900" y="2241550"/>
          <p14:tracePt t="19697" x="3524250" y="2292350"/>
          <p14:tracePt t="19713" x="3276600" y="2343150"/>
          <p14:tracePt t="19734" x="3028950" y="2419350"/>
          <p14:tracePt t="19749" x="2901950" y="2457450"/>
          <p14:tracePt t="19763" x="2857500" y="2476500"/>
          <p14:tracePt t="19781" x="2762250" y="2520950"/>
          <p14:tracePt t="19787" x="2711450" y="2540000"/>
          <p14:tracePt t="19798" x="2597150" y="2571750"/>
          <p14:tracePt t="19813" x="2470150" y="2609850"/>
          <p14:tracePt t="19830" x="2355850" y="2647950"/>
          <p14:tracePt t="19846" x="2247900" y="2679700"/>
          <p14:tracePt t="19863" x="2178050" y="2705100"/>
          <p14:tracePt t="19880" x="2139950" y="2717800"/>
          <p14:tracePt t="19899" x="2133600" y="2717800"/>
          <p14:tracePt t="19914" x="2133600" y="2698750"/>
          <p14:tracePt t="19933" x="2139950" y="2660650"/>
          <p14:tracePt t="19947" x="2184400" y="2609850"/>
          <p14:tracePt t="19963" x="2273300" y="2559050"/>
          <p14:tracePt t="19967" x="2330450" y="2546350"/>
          <p14:tracePt t="19984" x="2463800" y="2508250"/>
          <p14:tracePt t="19997" x="2628900" y="2463800"/>
          <p14:tracePt t="20013" x="2832100" y="2463800"/>
          <p14:tracePt t="20030" x="3054350" y="2476500"/>
          <p14:tracePt t="20048" x="3289300" y="2520950"/>
          <p14:tracePt t="20064" x="3556000" y="2578100"/>
          <p14:tracePt t="20080" x="3854450" y="2628900"/>
          <p14:tracePt t="20097" x="4216400" y="2686050"/>
          <p14:tracePt t="20113" x="4578350" y="2692400"/>
          <p14:tracePt t="20130" x="4940300" y="2692400"/>
          <p14:tracePt t="20148" x="5289550" y="2692400"/>
          <p14:tracePt t="20163" x="5600700" y="2692400"/>
          <p14:tracePt t="20182" x="6013450" y="2743200"/>
          <p14:tracePt t="20188" x="6146800" y="2781300"/>
          <p14:tracePt t="20197" x="6261100" y="2794000"/>
          <p14:tracePt t="20217" x="6432550" y="2806700"/>
          <p14:tracePt t="20234" x="6496050" y="2806700"/>
          <p14:tracePt t="20247" x="6489700" y="2806700"/>
          <p14:tracePt t="20266" x="6457950" y="2800350"/>
          <p14:tracePt t="20269" x="6438900" y="2800350"/>
          <p14:tracePt t="20280" x="6432550" y="2800350"/>
          <p14:tracePt t="20398" x="6438900" y="2800350"/>
          <p14:tracePt t="20405" x="6477000" y="2800350"/>
          <p14:tracePt t="20414" x="6515100" y="2800350"/>
          <p14:tracePt t="20430" x="6610350" y="2800350"/>
          <p14:tracePt t="20447" x="6705600" y="2800350"/>
          <p14:tracePt t="20463" x="6807200" y="2800350"/>
          <p14:tracePt t="20468" x="6858000" y="2800350"/>
          <p14:tracePt t="20484" x="6908800" y="2800350"/>
          <p14:tracePt t="20500" x="6978650" y="2800350"/>
          <p14:tracePt t="20513" x="7042150" y="2800350"/>
          <p14:tracePt t="20531" x="7092950" y="2819400"/>
          <p14:tracePt t="20549" x="7137400" y="2838450"/>
          <p14:tracePt t="20563" x="7169150" y="2844800"/>
          <p14:tracePt t="20580" x="7200900" y="2851150"/>
          <p14:tracePt t="20597" x="7239000" y="2857500"/>
          <p14:tracePt t="20615" x="7251700" y="2857500"/>
          <p14:tracePt t="20630" x="7258050" y="2857500"/>
          <p14:tracePt t="20647" x="7264400" y="2857500"/>
          <p14:tracePt t="20664" x="7289800" y="2870200"/>
          <p14:tracePt t="20680" x="7308850" y="2876550"/>
          <p14:tracePt t="20697" x="7315200" y="2876550"/>
          <p14:tracePt t="20713" x="7315200" y="2882900"/>
          <p14:tracePt t="20732" x="7315200" y="2901950"/>
          <p14:tracePt t="20747" x="7315200" y="2921000"/>
          <p14:tracePt t="20763" x="7302500" y="2946400"/>
          <p14:tracePt t="20768" x="7302500" y="2959100"/>
          <p14:tracePt t="20780" x="7296150" y="2971800"/>
          <p14:tracePt t="20799" x="7296150" y="2990850"/>
          <p14:tracePt t="20815" x="7289800" y="3003550"/>
          <p14:tracePt t="20830" x="7283450" y="3016250"/>
          <p14:tracePt t="20847" x="7277100" y="3035300"/>
          <p14:tracePt t="20866" x="7258050" y="3086100"/>
          <p14:tracePt t="20880" x="7239000" y="3155950"/>
          <p14:tracePt t="20888" x="7239000" y="3194050"/>
          <p14:tracePt t="20897" x="7239000" y="3232150"/>
          <p14:tracePt t="20913" x="7239000" y="3289300"/>
          <p14:tracePt t="20930" x="7239000" y="3321050"/>
          <p14:tracePt t="20963" x="7226300" y="3321050"/>
          <p14:tracePt t="20980" x="7194550" y="3302000"/>
          <p14:tracePt t="20997" x="7162800" y="3282950"/>
          <p14:tracePt t="21013" x="7118350" y="3276600"/>
          <p14:tracePt t="21031" x="7067550" y="3270250"/>
          <p14:tracePt t="21048" x="7042150" y="3251200"/>
          <p14:tracePt t="21063" x="7016750" y="3219450"/>
          <p14:tracePt t="21082" x="6997700" y="3175000"/>
          <p14:tracePt t="21097" x="6972300" y="3124200"/>
          <p14:tracePt t="21113" x="6946900" y="3086100"/>
          <p14:tracePt t="21130" x="6902450" y="3048000"/>
          <p14:tracePt t="21147" x="6838950" y="3003550"/>
          <p14:tracePt t="21163" x="6807200" y="2978150"/>
          <p14:tracePt t="21180" x="6788150" y="2946400"/>
          <p14:tracePt t="21185" x="6775450" y="2921000"/>
          <p14:tracePt t="21197" x="6756400" y="2870200"/>
          <p14:tracePt t="21213" x="6724650" y="2813050"/>
          <p14:tracePt t="21234" x="6680200" y="2755900"/>
          <p14:tracePt t="21248" x="6635750" y="2717800"/>
          <p14:tracePt t="21263" x="6610350" y="2698750"/>
          <p14:tracePt t="21280" x="6584950" y="2667000"/>
          <p14:tracePt t="21298" x="6572250" y="2654300"/>
          <p14:tracePt t="21303" x="6565900" y="2647950"/>
          <p14:tracePt t="21313" x="6553200" y="2641600"/>
          <p14:tracePt t="21330" x="6521450" y="2628900"/>
          <p14:tracePt t="21347" x="6483350" y="2628900"/>
          <p14:tracePt t="21363" x="6477000" y="2622550"/>
          <p14:tracePt t="21365" x="6470650" y="2622550"/>
          <p14:tracePt t="21383" x="6464300" y="2622550"/>
          <p14:tracePt t="21397" x="6445250" y="2603500"/>
          <p14:tracePt t="21413" x="6426200" y="2584450"/>
          <p14:tracePt t="21430" x="6394450" y="2559050"/>
          <p14:tracePt t="21447" x="6350000" y="2533650"/>
          <p14:tracePt t="21463" x="6318250" y="2508250"/>
          <p14:tracePt t="21484" x="6280150" y="2482850"/>
          <p14:tracePt t="21498" x="6248400" y="2444750"/>
          <p14:tracePt t="21513" x="6216650" y="2400300"/>
          <p14:tracePt t="21530" x="6184900" y="2343150"/>
          <p14:tracePt t="21551" x="6172200" y="2305050"/>
          <p14:tracePt t="21560" x="6165850" y="2260600"/>
          <p14:tracePt t="21564" x="6165850" y="2235200"/>
          <p14:tracePt t="21580" x="6165850" y="2203450"/>
          <p14:tracePt t="21597" x="6159500" y="2133600"/>
          <p14:tracePt t="21613" x="6159500" y="2095500"/>
          <p14:tracePt t="21630" x="6159500" y="2063750"/>
          <p14:tracePt t="21647" x="6159500" y="2032000"/>
          <p14:tracePt t="21663" x="6178550" y="2000250"/>
          <p14:tracePt t="21680" x="6203950" y="1943100"/>
          <p14:tracePt t="21697" x="6235700" y="1898650"/>
          <p14:tracePt t="21719" x="6248400" y="1873250"/>
          <p14:tracePt t="21730" x="6261100" y="1854200"/>
          <p14:tracePt t="21740" x="6267450" y="1847850"/>
          <p14:tracePt t="21745" x="6280150" y="1841500"/>
          <p14:tracePt t="21750" x="6292850" y="1835150"/>
          <p14:tracePt t="21765" x="6343650" y="1797050"/>
          <p14:tracePt t="21780" x="6369050" y="1784350"/>
          <p14:tracePt t="21798" x="6477000" y="1733550"/>
          <p14:tracePt t="21813" x="6559550" y="1701800"/>
          <p14:tracePt t="21830" x="6661150" y="1695450"/>
          <p14:tracePt t="21847" x="6769100" y="1689100"/>
          <p14:tracePt t="21863" x="6864350" y="1689100"/>
          <p14:tracePt t="21881" x="6959600" y="1689100"/>
          <p14:tracePt t="21905" x="7092950" y="1689100"/>
          <p14:tracePt t="21913" x="7137400" y="1689100"/>
          <p14:tracePt t="21930" x="7207250" y="1689100"/>
          <p14:tracePt t="21934" x="7245350" y="1689100"/>
          <p14:tracePt t="21950" x="7346950" y="1708150"/>
          <p14:tracePt t="21964" x="7397750" y="1727200"/>
          <p14:tracePt t="21984" x="7550150" y="1778000"/>
          <p14:tracePt t="21989" x="7588250" y="1790700"/>
          <p14:tracePt t="21996" x="7632700" y="1803400"/>
          <p14:tracePt t="22013" x="7708900" y="1828800"/>
          <p14:tracePt t="22030" x="7766050" y="1860550"/>
          <p14:tracePt t="22049" x="7810500" y="1898650"/>
          <p14:tracePt t="22063" x="7848600" y="1949450"/>
          <p14:tracePt t="22080" x="7886700" y="2012950"/>
          <p14:tracePt t="22096" x="7918450" y="2070100"/>
          <p14:tracePt t="22114" x="7937500" y="2133600"/>
          <p14:tracePt t="22130" x="7962900" y="2197100"/>
          <p14:tracePt t="22147" x="7975600" y="2266950"/>
          <p14:tracePt t="22163" x="7975600" y="2330450"/>
          <p14:tracePt t="22169" x="7975600" y="2362200"/>
          <p14:tracePt t="22180" x="7975600" y="2393950"/>
          <p14:tracePt t="22197" x="7975600" y="2482850"/>
          <p14:tracePt t="22213" x="7962900" y="2546350"/>
          <p14:tracePt t="22233" x="7912100" y="2616200"/>
          <p14:tracePt t="22247" x="7823200" y="2692400"/>
          <p14:tracePt t="22263" x="7727950" y="2762250"/>
          <p14:tracePt t="22280" x="7620000" y="2819400"/>
          <p14:tracePt t="22298" x="7524750" y="2876550"/>
          <p14:tracePt t="22313" x="7416800" y="2914650"/>
          <p14:tracePt t="22317" x="7366000" y="2927350"/>
          <p14:tracePt t="22330" x="7308850" y="2933700"/>
          <p14:tracePt t="22347" x="7188200" y="2933700"/>
          <p14:tracePt t="22363" x="7073900" y="2933700"/>
          <p14:tracePt t="22366" x="7029450" y="2933700"/>
          <p14:tracePt t="22380" x="6978650" y="2927350"/>
          <p14:tracePt t="22397" x="6826250" y="2882900"/>
          <p14:tracePt t="22414" x="6731000" y="2838450"/>
          <p14:tracePt t="22422" x="6680200" y="2800350"/>
          <p14:tracePt t="22430" x="6635750" y="2768600"/>
          <p14:tracePt t="22447" x="6597650" y="2736850"/>
          <p14:tracePt t="22463" x="6591300" y="2730500"/>
          <p14:tracePt t="22534" x="6591300" y="2724150"/>
          <p14:tracePt t="22581" x="6591300" y="2749550"/>
          <p14:tracePt t="22590" x="6591300" y="2781300"/>
          <p14:tracePt t="22598" x="6604000" y="2825750"/>
          <p14:tracePt t="22613" x="6654800" y="2933700"/>
          <p14:tracePt t="22631" x="6699250" y="3054350"/>
          <p14:tracePt t="22647" x="6731000" y="3187700"/>
          <p14:tracePt t="22663" x="6737350" y="3340100"/>
          <p14:tracePt t="22680" x="6699250" y="3517900"/>
          <p14:tracePt t="22697" x="6654800" y="3683000"/>
          <p14:tracePt t="22714" x="6616700" y="3803650"/>
          <p14:tracePt t="22732" x="6597650" y="3835400"/>
          <p14:tracePt t="22749" x="6591300" y="3841750"/>
          <p14:tracePt t="22780" x="6591300" y="3835400"/>
          <p14:tracePt t="22799" x="6591300" y="3816350"/>
          <p14:tracePt t="22814" x="6591300" y="3803650"/>
          <p14:tracePt t="22923" x="6584950" y="3803650"/>
          <p14:tracePt t="22933" x="6578600" y="3803650"/>
          <p14:tracePt t="22937" x="6572250" y="3803650"/>
          <p14:tracePt t="22947" x="6572250" y="3810000"/>
          <p14:tracePt t="22963" x="6565900" y="3816350"/>
          <p14:tracePt t="22967" x="6559550" y="3816350"/>
          <p14:tracePt t="23234" x="6553200" y="3816350"/>
          <p14:tracePt t="23239" x="6553200" y="3822700"/>
          <p14:tracePt t="23253" x="6546850" y="3829050"/>
          <p14:tracePt t="23263" x="6540500" y="3835400"/>
          <p14:tracePt t="23280" x="6534150" y="3848100"/>
          <p14:tracePt t="23298" x="6521450" y="3867150"/>
          <p14:tracePt t="23302" x="6515100" y="3879850"/>
          <p14:tracePt t="23313" x="6502400" y="3892550"/>
          <p14:tracePt t="23331" x="6483350" y="3924300"/>
          <p14:tracePt t="23347" x="6470650" y="3943350"/>
          <p14:tracePt t="23366" x="6464300" y="3949700"/>
          <p14:tracePt t="23510" x="6457950" y="3949700"/>
          <p14:tracePt t="23517" x="6432550" y="3943350"/>
          <p14:tracePt t="23531" x="6388100" y="3917950"/>
          <p14:tracePt t="23549" x="6267450" y="3848100"/>
          <p14:tracePt t="23558" x="6096000" y="3790950"/>
          <p14:tracePt t="23566" x="6007100" y="3765550"/>
          <p14:tracePt t="23580" x="5924550" y="3759200"/>
          <p14:tracePt t="23597" x="5664200" y="3752850"/>
          <p14:tracePt t="23616" x="5486400" y="3752850"/>
          <p14:tracePt t="23630" x="5289550" y="3752850"/>
          <p14:tracePt t="23647" x="5086350" y="3759200"/>
          <p14:tracePt t="23663" x="4883150" y="3759200"/>
          <p14:tracePt t="23680" x="4679950" y="3759200"/>
          <p14:tracePt t="23684" x="4597400" y="3759200"/>
          <p14:tracePt t="23697" x="4521200" y="3759200"/>
          <p14:tracePt t="23717" x="4381500" y="3759200"/>
          <p14:tracePt t="23732" x="4229100" y="3759200"/>
          <p14:tracePt t="23747" x="4070350" y="3759200"/>
          <p14:tracePt t="23763" x="3911600" y="3784600"/>
          <p14:tracePt t="23783" x="3740150" y="3848100"/>
          <p14:tracePt t="23799" x="3644900" y="3879850"/>
          <p14:tracePt t="23813" x="3619500" y="3905250"/>
          <p14:tracePt t="23830" x="3613150" y="3911600"/>
          <p14:tracePt t="23847" x="3613150" y="3917950"/>
          <p14:tracePt t="23929" x="3606800" y="3917950"/>
          <p14:tracePt t="23933" x="3581400" y="3917950"/>
          <p14:tracePt t="23950" x="3492500" y="3917950"/>
          <p14:tracePt t="23967" x="3378200" y="3917950"/>
          <p14:tracePt t="23984" x="3238500" y="3917950"/>
          <p14:tracePt t="23996" x="3067050" y="3924300"/>
          <p14:tracePt t="24013" x="2870200" y="3924300"/>
          <p14:tracePt t="24030" x="2679700" y="3917950"/>
          <p14:tracePt t="24049" x="2514600" y="3898900"/>
          <p14:tracePt t="24063" x="2368550" y="3892550"/>
          <p14:tracePt t="24080" x="2235200" y="3892550"/>
          <p14:tracePt t="24097" x="2101850" y="3892550"/>
          <p14:tracePt t="24113" x="1968500" y="3892550"/>
          <p14:tracePt t="24130" x="1892300" y="3911600"/>
          <p14:tracePt t="24147" x="1816100" y="3937000"/>
          <p14:tracePt t="24163" x="1758950" y="3962400"/>
          <p14:tracePt t="24166" x="1727200" y="3981450"/>
          <p14:tracePt t="24180" x="1708150" y="4000500"/>
          <p14:tracePt t="24197" x="1657350" y="4051300"/>
          <p14:tracePt t="24213" x="1638300" y="4076700"/>
          <p14:tracePt t="24234" x="1631950" y="4083050"/>
          <p14:tracePt t="24673" x="1638300" y="4083050"/>
          <p14:tracePt t="24678" x="1695450" y="4083050"/>
          <p14:tracePt t="24684" x="1835150" y="4083050"/>
          <p14:tracePt t="24696" x="2000250" y="4083050"/>
          <p14:tracePt t="24716" x="2413000" y="4083050"/>
          <p14:tracePt t="24732" x="2895600" y="4095750"/>
          <p14:tracePt t="24747" x="3429000" y="4102100"/>
          <p14:tracePt t="24764" x="4191000" y="4229100"/>
          <p14:tracePt t="24780" x="4406900" y="4279900"/>
          <p14:tracePt t="24798" x="4876800" y="4419600"/>
          <p14:tracePt t="24813" x="5105400" y="4495800"/>
          <p14:tracePt t="24830" x="5257800" y="4508500"/>
          <p14:tracePt t="24847" x="5353050" y="4508500"/>
          <p14:tracePt t="24863" x="5416550" y="4508500"/>
          <p14:tracePt t="24880" x="5454650" y="4508500"/>
          <p14:tracePt t="24901" x="5524500" y="4476750"/>
          <p14:tracePt t="24913" x="5568950" y="4457700"/>
          <p14:tracePt t="24930" x="5683250" y="4419600"/>
          <p14:tracePt t="24936" x="5759450" y="4400550"/>
          <p14:tracePt t="24947" x="5842000" y="4375150"/>
          <p14:tracePt t="24963" x="6019800" y="4311650"/>
          <p14:tracePt t="24985" x="6254750" y="4235450"/>
          <p14:tracePt t="24992" x="6305550" y="4222750"/>
          <p14:tracePt t="24998" x="6343650" y="4222750"/>
          <p14:tracePt t="25014" x="6394450" y="4222750"/>
          <p14:tracePt t="25030" x="6426200" y="4222750"/>
          <p14:tracePt t="25050" x="6451600" y="4222750"/>
          <p14:tracePt t="25080" x="6457950" y="4222750"/>
          <p14:tracePt t="25125" x="6470650" y="4222750"/>
          <p14:tracePt t="25132" x="6470650" y="4229100"/>
          <p14:tracePt t="25147" x="6477000" y="4235450"/>
          <p14:tracePt t="25163" x="6483350" y="4235450"/>
          <p14:tracePt t="25197" x="6400800" y="4235450"/>
          <p14:tracePt t="25213" x="6299200" y="4235450"/>
          <p14:tracePt t="25232" x="6184900" y="4216400"/>
          <p14:tracePt t="25240" x="6153150" y="4203700"/>
          <p14:tracePt t="25249" x="6121400" y="4178300"/>
          <p14:tracePt t="25263" x="6057900" y="4127500"/>
          <p14:tracePt t="25282" x="6019800" y="4064000"/>
          <p14:tracePt t="25299" x="6013450" y="3981450"/>
          <p14:tracePt t="25314" x="6013450" y="3892550"/>
          <p14:tracePt t="25330" x="6045200" y="3784600"/>
          <p14:tracePt t="25347" x="6083300" y="3676650"/>
          <p14:tracePt t="25363" x="6134100" y="3581400"/>
          <p14:tracePt t="25365" x="6178550" y="3549650"/>
          <p14:tracePt t="25380" x="6216650" y="3524250"/>
          <p14:tracePt t="25397" x="6375400" y="3448050"/>
          <p14:tracePt t="25413" x="6508750" y="3403600"/>
          <p14:tracePt t="25430" x="6667500" y="3352800"/>
          <p14:tracePt t="25447" x="6813550" y="3327400"/>
          <p14:tracePt t="25463" x="6927850" y="3327400"/>
          <p14:tracePt t="25484" x="7016750" y="3327400"/>
          <p14:tracePt t="25497" x="7105650" y="3340100"/>
          <p14:tracePt t="25513" x="7213600" y="3384550"/>
          <p14:tracePt t="25530" x="7308850" y="3448050"/>
          <p14:tracePt t="25548" x="7385050" y="3498850"/>
          <p14:tracePt t="25551" x="7416800" y="3536950"/>
          <p14:tracePt t="25563" x="7442200" y="3568700"/>
          <p14:tracePt t="25580" x="7467600" y="3651250"/>
          <p14:tracePt t="25597" x="7473950" y="3778250"/>
          <p14:tracePt t="25613" x="7442200" y="3873500"/>
          <p14:tracePt t="25630" x="7404100" y="3981450"/>
          <p14:tracePt t="25647" x="7327900" y="4076700"/>
          <p14:tracePt t="25663" x="7219950" y="4146550"/>
          <p14:tracePt t="25671" x="7162800" y="4178300"/>
          <p14:tracePt t="25680" x="7099300" y="4203700"/>
          <p14:tracePt t="25700" x="6978650" y="4241800"/>
          <p14:tracePt t="25713" x="6864350" y="4267200"/>
          <p14:tracePt t="25732" x="6756400" y="4267200"/>
          <p14:tracePt t="25750" x="6642100" y="4267200"/>
          <p14:tracePt t="25764" x="6527800" y="4241800"/>
          <p14:tracePt t="25780" x="6407150" y="4203700"/>
          <p14:tracePt t="25783" x="6343650" y="4171950"/>
          <p14:tracePt t="25798" x="6235700" y="4095750"/>
          <p14:tracePt t="25813" x="6140450" y="4006850"/>
          <p14:tracePt t="25830" x="6108700" y="3949700"/>
          <p14:tracePt t="25847" x="6115050" y="3892550"/>
          <p14:tracePt t="25863" x="6172200" y="3803650"/>
          <p14:tracePt t="25880" x="6261100" y="3708400"/>
          <p14:tracePt t="25897" x="6369050" y="3581400"/>
          <p14:tracePt t="25904" x="6426200" y="3498850"/>
          <p14:tracePt t="25914" x="6477000" y="3416300"/>
          <p14:tracePt t="25930" x="6572250" y="3333750"/>
          <p14:tracePt t="25935" x="6623050" y="3314700"/>
          <p14:tracePt t="25947" x="6667500" y="3295650"/>
          <p14:tracePt t="25963" x="6762750" y="3289300"/>
          <p14:tracePt t="25982" x="6864350" y="3321050"/>
          <p14:tracePt t="25997" x="6877050" y="3409950"/>
          <p14:tracePt t="26013" x="6877050" y="3505200"/>
          <p14:tracePt t="26030" x="6883400" y="3632200"/>
          <p14:tracePt t="26049" x="6889750" y="3740150"/>
          <p14:tracePt t="26064" x="6877050" y="3771900"/>
          <p14:tracePt t="26080" x="6864350" y="3771900"/>
          <p14:tracePt t="26097" x="6851650" y="3771900"/>
          <p14:tracePt t="26116" x="6832600" y="3759200"/>
          <p14:tracePt t="26130" x="6788150" y="3733800"/>
          <p14:tracePt t="26147" x="6699250" y="3708400"/>
          <p14:tracePt t="26163" x="6584950" y="3670300"/>
          <p14:tracePt t="26171" x="6527800" y="3651250"/>
          <p14:tracePt t="26180" x="6483350" y="3632200"/>
          <p14:tracePt t="26185" x="6438900" y="3613150"/>
          <p14:tracePt t="26189" x="6413500" y="3587750"/>
          <p14:tracePt t="26198" x="6400800" y="3562350"/>
          <p14:tracePt t="26214" x="6394450" y="3492500"/>
          <p14:tracePt t="26233" x="6407150" y="3435350"/>
          <p14:tracePt t="26247" x="6419850" y="3390900"/>
          <p14:tracePt t="26264" x="6419850" y="3346450"/>
          <p14:tracePt t="26280" x="6419850" y="3302000"/>
          <p14:tracePt t="26299" x="6400800" y="3251200"/>
          <p14:tracePt t="26303" x="6394450" y="3225800"/>
          <p14:tracePt t="26313" x="6394450" y="3213100"/>
          <p14:tracePt t="26375" x="6388100" y="3225800"/>
          <p14:tracePt t="26382" x="6381750" y="3244850"/>
          <p14:tracePt t="26389" x="6381750" y="3251200"/>
          <p14:tracePt t="26397" x="6381750" y="3263900"/>
          <p14:tracePt t="26414" x="6388100" y="3270250"/>
          <p14:tracePt t="26433" x="6388100" y="3276600"/>
          <p14:tracePt t="26464" x="6388100" y="3251200"/>
          <p14:tracePt t="26468" x="6388100" y="3225800"/>
          <p14:tracePt t="26480" x="6388100" y="3200400"/>
          <p14:tracePt t="26497" x="6388100" y="3136900"/>
          <p14:tracePt t="26513" x="6407150" y="3073400"/>
          <p14:tracePt t="26518" x="6413500" y="3048000"/>
          <p14:tracePt t="26530" x="6419850" y="3028950"/>
          <p14:tracePt t="26549" x="6445250" y="2997200"/>
          <p14:tracePt t="26564" x="6457950" y="2990850"/>
          <p14:tracePt t="26580" x="6470650" y="2990850"/>
          <p14:tracePt t="26597" x="6483350" y="3003550"/>
          <p14:tracePt t="26614" x="6508750" y="3041650"/>
          <p14:tracePt t="26630" x="6527800" y="3073400"/>
          <p14:tracePt t="26647" x="6553200" y="3092450"/>
          <p14:tracePt t="26663" x="6572250" y="3098800"/>
          <p14:tracePt t="26680" x="6591300" y="3098800"/>
          <p14:tracePt t="26697" x="6616700" y="3073400"/>
          <p14:tracePt t="26714" x="6654800" y="3022600"/>
          <p14:tracePt t="26733" x="6699250" y="2997200"/>
          <p14:tracePt t="26747" x="6737350" y="2984500"/>
          <p14:tracePt t="26763" x="6756400" y="2984500"/>
          <p14:tracePt t="26783" x="6775450" y="2990850"/>
          <p14:tracePt t="26799" x="6794500" y="3048000"/>
          <p14:tracePt t="26813" x="6813550" y="3105150"/>
          <p14:tracePt t="26830" x="6838950" y="3124200"/>
          <p14:tracePt t="26847" x="6851650" y="3130550"/>
          <p14:tracePt t="26880" x="6877050" y="3092450"/>
          <p14:tracePt t="26898" x="6927850" y="3060700"/>
          <p14:tracePt t="26913" x="6985000" y="3041650"/>
          <p14:tracePt t="26930" x="7029450" y="3028950"/>
          <p14:tracePt t="26947" x="7054850" y="3028950"/>
          <p14:tracePt t="26989" x="7054850" y="3054350"/>
          <p14:tracePt t="26999" x="7054850" y="3067050"/>
          <p14:tracePt t="27015" x="7067550" y="3086100"/>
          <p14:tracePt t="27030" x="7092950" y="3092450"/>
          <p14:tracePt t="27050" x="7105650" y="3092450"/>
          <p14:tracePt t="27054" x="7112000" y="3086100"/>
          <p14:tracePt t="27063" x="7112000" y="3079750"/>
          <p14:tracePt t="27081" x="7118350" y="3073400"/>
          <p14:tracePt t="27117" x="7131050" y="3092450"/>
          <p14:tracePt t="27130" x="7150100" y="3117850"/>
          <p14:tracePt t="27147" x="7169150" y="3175000"/>
          <p14:tracePt t="27165" x="7213600" y="3270250"/>
          <p14:tracePt t="27180" x="7232650" y="3308350"/>
          <p14:tracePt t="27201" x="7283450" y="3397250"/>
          <p14:tracePt t="27214" x="7302500" y="3422650"/>
          <p14:tracePt t="27232" x="7302500" y="3441700"/>
          <p14:tracePt t="27248" x="7302500" y="3467100"/>
          <p14:tracePt t="27263" x="7302500" y="3505200"/>
          <p14:tracePt t="27280" x="7302500" y="3562350"/>
          <p14:tracePt t="27299" x="7302500" y="3632200"/>
          <p14:tracePt t="27306" x="7302500" y="3657600"/>
          <p14:tracePt t="27313" x="7302500" y="3689350"/>
          <p14:tracePt t="27330" x="7283450" y="3740150"/>
          <p14:tracePt t="27347" x="7239000" y="3778250"/>
          <p14:tracePt t="27365" x="7162800" y="3841750"/>
          <p14:tracePt t="27380" x="7124700" y="3860800"/>
          <p14:tracePt t="27397" x="7016750" y="3905250"/>
          <p14:tracePt t="27414" x="6959600" y="3917950"/>
          <p14:tracePt t="27430" x="6902450" y="3917950"/>
          <p14:tracePt t="27447" x="6851650" y="3917950"/>
          <p14:tracePt t="27463" x="6807200" y="3917950"/>
          <p14:tracePt t="27485" x="6756400" y="3917950"/>
          <p14:tracePt t="27497" x="6705600" y="3917950"/>
          <p14:tracePt t="27513" x="6667500" y="3911600"/>
          <p14:tracePt t="27531" x="6604000" y="3879850"/>
          <p14:tracePt t="27549" x="6559550" y="3835400"/>
          <p14:tracePt t="27566" x="6496050" y="3689350"/>
          <p14:tracePt t="27580" x="6464300" y="3644900"/>
          <p14:tracePt t="27597" x="6394450" y="3492500"/>
          <p14:tracePt t="27613" x="6388100" y="3416300"/>
          <p14:tracePt t="27631" x="6407150" y="3333750"/>
          <p14:tracePt t="27647" x="6438900" y="3244850"/>
          <p14:tracePt t="27663" x="6502400" y="3162300"/>
          <p14:tracePt t="27680" x="6616700" y="3086100"/>
          <p14:tracePt t="27697" x="6750050" y="3009900"/>
          <p14:tracePt t="27717" x="6915150" y="2952750"/>
          <p14:tracePt t="27735" x="7200900" y="2870200"/>
          <p14:tracePt t="27747" x="7308850" y="2857500"/>
          <p14:tracePt t="27764" x="7607300" y="2857500"/>
          <p14:tracePt t="27781" x="7689850" y="2857500"/>
          <p14:tracePt t="27798" x="7874000" y="2914650"/>
          <p14:tracePt t="27813" x="7924800" y="3028950"/>
          <p14:tracePt t="27831" x="7943850" y="3181350"/>
          <p14:tracePt t="27847" x="7943850" y="3346450"/>
          <p14:tracePt t="27863" x="7905750" y="3486150"/>
          <p14:tracePt t="27880" x="7835900" y="3594100"/>
          <p14:tracePt t="27897" x="7778750" y="3676650"/>
          <p14:tracePt t="27913" x="7721600" y="3740150"/>
          <p14:tracePt t="27923" x="7689850" y="3759200"/>
          <p14:tracePt t="27930" x="7651750" y="3790950"/>
          <p14:tracePt t="27947" x="7588250" y="3822700"/>
          <p14:tracePt t="27964" x="7505700" y="3848100"/>
          <p14:tracePt t="27968" x="7461250" y="3860800"/>
          <p14:tracePt t="27980" x="7410450" y="3879850"/>
          <p14:tracePt t="27997" x="7283450" y="3924300"/>
          <p14:tracePt t="28013" x="7200900" y="3949700"/>
          <p14:tracePt t="28030" x="7137400" y="3968750"/>
          <p14:tracePt t="28049" x="7086600" y="3981450"/>
          <p14:tracePt t="28063" x="7042150" y="3994150"/>
          <p14:tracePt t="28080" x="6991350" y="3994150"/>
          <p14:tracePt t="28097" x="6940550" y="3994150"/>
          <p14:tracePt t="28113" x="6889750" y="3994150"/>
          <p14:tracePt t="28130" x="6858000" y="4000500"/>
          <p14:tracePt t="28147" x="6826250" y="4000500"/>
          <p14:tracePt t="28149" x="6813550" y="4000500"/>
          <p14:tracePt t="28164" x="6807200" y="4000500"/>
          <p14:tracePt t="28197" x="6781800" y="4000500"/>
          <p14:tracePt t="28213" x="6769100" y="4000500"/>
          <p14:tracePt t="28232" x="6756400" y="4000500"/>
          <p14:tracePt t="28263" x="6750050" y="4000500"/>
          <p14:tracePt t="28298" x="6743700" y="4000500"/>
          <p14:tracePt t="28314" x="6724650" y="4006850"/>
          <p14:tracePt t="28317" x="6711950" y="4006850"/>
          <p14:tracePt t="28330" x="6699250" y="4006850"/>
          <p14:tracePt t="28347" x="6667500" y="4006850"/>
          <p14:tracePt t="28366" x="6604000" y="4006850"/>
          <p14:tracePt t="28380" x="6584950" y="4006850"/>
          <p14:tracePt t="28397" x="6553200" y="4006850"/>
          <p14:tracePt t="28414" x="6553200" y="4013200"/>
          <p14:tracePt t="28447" x="6540500" y="4013200"/>
          <p14:tracePt t="28468" x="6521450" y="4013200"/>
          <p14:tracePt t="28483" x="6483350" y="4013200"/>
          <p14:tracePt t="28489" x="6470650" y="4013200"/>
          <p14:tracePt t="28496" x="6451600" y="4013200"/>
          <p14:tracePt t="28515" x="6426200" y="4013200"/>
          <p14:tracePt t="28530" x="6413500" y="4013200"/>
          <p14:tracePt t="28549" x="6388100" y="4013200"/>
          <p14:tracePt t="28552" x="6375400" y="4013200"/>
          <p14:tracePt t="28563" x="6362700" y="4013200"/>
          <p14:tracePt t="28580" x="6330950" y="4013200"/>
          <p14:tracePt t="28597" x="6292850" y="4000500"/>
          <p14:tracePt t="28613" x="6261100" y="3987800"/>
          <p14:tracePt t="28630" x="6242050" y="3968750"/>
          <p14:tracePt t="28647" x="6229350" y="3956050"/>
          <p14:tracePt t="28663" x="6216650" y="3949700"/>
          <p14:tracePt t="28680" x="6203950" y="3943350"/>
          <p14:tracePt t="28697" x="6197600" y="3943350"/>
          <p14:tracePt t="28713" x="6191250" y="3937000"/>
          <p14:tracePt t="28773" x="6184900" y="3937000"/>
          <p14:tracePt t="28782" x="6178550" y="3937000"/>
          <p14:tracePt t="28789" x="6172200" y="3937000"/>
          <p14:tracePt t="28801" x="6165850" y="3937000"/>
          <p14:tracePt t="28926" x="6165850" y="3930650"/>
          <p14:tracePt t="28935" x="6159500" y="3917950"/>
          <p14:tracePt t="28947" x="6153150" y="3905250"/>
          <p14:tracePt t="28964" x="6153150" y="3898900"/>
          <p14:tracePt t="28983" x="6146800" y="3892550"/>
          <p14:tracePt t="29021" x="6146800" y="3879850"/>
          <p14:tracePt t="29030" x="6146800" y="3860800"/>
          <p14:tracePt t="29050" x="6146800" y="3810000"/>
          <p14:tracePt t="29060" x="6146800" y="3778250"/>
          <p14:tracePt t="29061" x="6146800" y="3740150"/>
          <p14:tracePt t="29069" x="6146800" y="3708400"/>
          <p14:tracePt t="29080" x="6146800" y="3676650"/>
          <p14:tracePt t="29097" x="6146800" y="3613150"/>
          <p14:tracePt t="29113" x="6172200" y="3524250"/>
          <p14:tracePt t="29130" x="6216650" y="3409950"/>
          <p14:tracePt t="29147" x="6273800" y="3289300"/>
          <p14:tracePt t="29163" x="6343650" y="3200400"/>
          <p14:tracePt t="29167" x="6388100" y="3162300"/>
          <p14:tracePt t="29180" x="6426200" y="3136900"/>
          <p14:tracePt t="29197" x="6572250" y="3086100"/>
          <p14:tracePt t="29217" x="6680200" y="3054350"/>
          <p14:tracePt t="29230" x="6800850" y="3048000"/>
          <p14:tracePt t="29247" x="6927850" y="3048000"/>
          <p14:tracePt t="29264" x="7042150" y="3048000"/>
          <p14:tracePt t="29280" x="7118350" y="3048000"/>
          <p14:tracePt t="29299" x="7175500" y="3048000"/>
          <p14:tracePt t="29303" x="7200900" y="3048000"/>
          <p14:tracePt t="29313" x="7219950" y="3048000"/>
          <p14:tracePt t="29330" x="7251700" y="3048000"/>
          <p14:tracePt t="29349" x="7283450" y="3060700"/>
          <p14:tracePt t="29363" x="7302500" y="3073400"/>
          <p14:tracePt t="29365" x="7321550" y="3086100"/>
          <p14:tracePt t="29380" x="7334250" y="3098800"/>
          <p14:tracePt t="29398" x="7359650" y="3124200"/>
          <p14:tracePt t="29413" x="7359650" y="3143250"/>
          <p14:tracePt t="29430" x="7372350" y="3162300"/>
          <p14:tracePt t="29450" x="7378700" y="3175000"/>
          <p14:tracePt t="29463" x="7385050" y="3187700"/>
          <p14:tracePt t="29483" x="7385050" y="3206750"/>
          <p14:tracePt t="29498" x="7385050" y="3232150"/>
          <p14:tracePt t="29513" x="7385050" y="3251200"/>
          <p14:tracePt t="29530" x="7385050" y="3263900"/>
          <p14:tracePt t="29829" x="7385050" y="3276600"/>
          <p14:tracePt t="29847" x="7346950" y="3308350"/>
          <p14:tracePt t="29865" x="7340600" y="33083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a:extLst>
              <a:ext uri="{FF2B5EF4-FFF2-40B4-BE49-F238E27FC236}">
                <a16:creationId xmlns:a16="http://schemas.microsoft.com/office/drawing/2014/main" id="{7199670A-4C18-4EC5-BC01-1EC77061742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27.16</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Boldface tags</a:t>
            </a:r>
          </a:p>
        </p:txBody>
      </p:sp>
      <p:sp>
        <p:nvSpPr>
          <p:cNvPr id="496643" name="Rectangle 3">
            <a:extLst>
              <a:ext uri="{FF2B5EF4-FFF2-40B4-BE49-F238E27FC236}">
                <a16:creationId xmlns:a16="http://schemas.microsoft.com/office/drawing/2014/main" id="{01FF4005-9BF6-4179-A22D-54C4CA39E33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4" name="Rectangle 4">
            <a:extLst>
              <a:ext uri="{FF2B5EF4-FFF2-40B4-BE49-F238E27FC236}">
                <a16:creationId xmlns:a16="http://schemas.microsoft.com/office/drawing/2014/main" id="{14C8B4C3-9720-4211-91E7-33205F40C0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5" name="Rectangle 5">
            <a:extLst>
              <a:ext uri="{FF2B5EF4-FFF2-40B4-BE49-F238E27FC236}">
                <a16:creationId xmlns:a16="http://schemas.microsoft.com/office/drawing/2014/main" id="{1D6C579B-9C78-4A8C-B6E8-CD8F3565296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6" name="Rectangle 6">
            <a:extLst>
              <a:ext uri="{FF2B5EF4-FFF2-40B4-BE49-F238E27FC236}">
                <a16:creationId xmlns:a16="http://schemas.microsoft.com/office/drawing/2014/main" id="{390CC0E4-AC93-434F-A3F8-F29D4256BD7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7" name="Rectangle 7">
            <a:extLst>
              <a:ext uri="{FF2B5EF4-FFF2-40B4-BE49-F238E27FC236}">
                <a16:creationId xmlns:a16="http://schemas.microsoft.com/office/drawing/2014/main" id="{4948C3E8-BD67-4D14-85F2-C0B040697C3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8" name="Rectangle 8">
            <a:extLst>
              <a:ext uri="{FF2B5EF4-FFF2-40B4-BE49-F238E27FC236}">
                <a16:creationId xmlns:a16="http://schemas.microsoft.com/office/drawing/2014/main" id="{F896AE91-E0BF-42C6-8564-04FDA5B3BD9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6649" name="Rectangle 9">
            <a:extLst>
              <a:ext uri="{FF2B5EF4-FFF2-40B4-BE49-F238E27FC236}">
                <a16:creationId xmlns:a16="http://schemas.microsoft.com/office/drawing/2014/main" id="{40DDE5DB-F7D6-47E4-B501-C0148711A9C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6650" name="Picture 10">
            <a:extLst>
              <a:ext uri="{FF2B5EF4-FFF2-40B4-BE49-F238E27FC236}">
                <a16:creationId xmlns:a16="http://schemas.microsoft.com/office/drawing/2014/main" id="{6F1F21CC-53A4-44F4-9745-9126C0B02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8" y="2784475"/>
            <a:ext cx="53816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47129"/>
    </mc:Choice>
    <mc:Fallback xmlns="">
      <p:transition spd="slow" advTm="47129"/>
    </mc:Fallback>
  </mc:AlternateContent>
  <p:extLst>
    <p:ext uri="{3A86A75C-4F4B-4683-9AE1-C65F6400EC91}">
      <p14:laserTraceLst xmlns:p14="http://schemas.microsoft.com/office/powerpoint/2010/main">
        <p14:tracePtLst>
          <p14:tracePt t="1071" x="7346950" y="3308350"/>
          <p14:tracePt t="1078" x="7353300" y="3308350"/>
          <p14:tracePt t="1087" x="7353300" y="3289300"/>
          <p14:tracePt t="1106" x="7321550" y="3213100"/>
          <p14:tracePt t="1119" x="7207250" y="3073400"/>
          <p14:tracePt t="1135" x="7035800" y="2889250"/>
          <p14:tracePt t="1152" x="6813550" y="2705100"/>
          <p14:tracePt t="1171" x="6559550" y="2520950"/>
          <p14:tracePt t="1179" x="6438900" y="2432050"/>
          <p14:tracePt t="1181" x="6330950" y="2349500"/>
          <p14:tracePt t="1202" x="6153150" y="2203450"/>
          <p14:tracePt t="1219" x="6038850" y="2108200"/>
          <p14:tracePt t="1237" x="5969000" y="2076450"/>
          <p14:tracePt t="1252" x="5886450" y="2051050"/>
          <p14:tracePt t="1269" x="5791200" y="2025650"/>
          <p14:tracePt t="1271" x="5759450" y="2006600"/>
          <p14:tracePt t="1286" x="5676900" y="1943100"/>
          <p14:tracePt t="1303" x="5619750" y="1866900"/>
          <p14:tracePt t="1319" x="5588000" y="1797050"/>
          <p14:tracePt t="1336" x="5568950" y="1746250"/>
          <p14:tracePt t="1352" x="5556250" y="1708150"/>
          <p14:tracePt t="1369" x="5549900" y="1682750"/>
          <p14:tracePt t="1388" x="5549900" y="1670050"/>
          <p14:tracePt t="1402" x="5575300" y="1663700"/>
          <p14:tracePt t="1420" x="5664200" y="1631950"/>
          <p14:tracePt t="1436" x="5861050" y="1581150"/>
          <p14:tracePt t="1452" x="6146800" y="1524000"/>
          <p14:tracePt t="1456" x="6330950" y="1504950"/>
          <p14:tracePt t="1469" x="6692900" y="1441450"/>
          <p14:tracePt t="1487" x="6991350" y="1352550"/>
          <p14:tracePt t="1502" x="7277100" y="1270000"/>
          <p14:tracePt t="1519" x="7550150" y="1231900"/>
          <p14:tracePt t="1535" x="7810500" y="1219200"/>
          <p14:tracePt t="1552" x="7981950" y="1181100"/>
          <p14:tracePt t="1569" x="8077200" y="1155700"/>
          <p14:tracePt t="1585" x="8089900" y="1149350"/>
          <p14:tracePt t="1603" x="8058150" y="1149350"/>
          <p14:tracePt t="1612" x="8020050" y="1155700"/>
          <p14:tracePt t="1616" x="7975600" y="1187450"/>
          <p14:tracePt t="1621" x="7918450" y="1231900"/>
          <p14:tracePt t="1636" x="7854950" y="1276350"/>
          <p14:tracePt t="1652" x="7727950" y="1377950"/>
          <p14:tracePt t="1659" x="7645400" y="1409700"/>
          <p14:tracePt t="1672" x="7442200" y="1479550"/>
          <p14:tracePt t="1685" x="7188200" y="1568450"/>
          <p14:tracePt t="1702" x="6889750" y="1663700"/>
          <p14:tracePt t="1719" x="6508750" y="1771650"/>
          <p14:tracePt t="1737" x="6165850" y="1879600"/>
          <p14:tracePt t="1752" x="5886450" y="1930400"/>
          <p14:tracePt t="1769" x="5613400" y="1930400"/>
          <p14:tracePt t="1785" x="5340350" y="1930400"/>
          <p14:tracePt t="1802" x="5060950" y="1924050"/>
          <p14:tracePt t="1805" x="4921250" y="1917700"/>
          <p14:tracePt t="1819" x="4800600" y="1905000"/>
          <p14:tracePt t="1836" x="4603750" y="1866900"/>
          <p14:tracePt t="1838" x="4540250" y="1841500"/>
          <p14:tracePt t="1852" x="4470400" y="1816100"/>
          <p14:tracePt t="1869" x="4349750" y="1784350"/>
          <p14:tracePt t="1885" x="4127500" y="1752600"/>
          <p14:tracePt t="1902" x="4000500" y="1746250"/>
          <p14:tracePt t="1921" x="3924300" y="1746250"/>
          <p14:tracePt t="1998" x="3911600" y="1746250"/>
          <p14:tracePt t="2005" x="3898900" y="1746250"/>
          <p14:tracePt t="2015" x="3898900" y="1752600"/>
          <p14:tracePt t="2021" x="3905250" y="1752600"/>
          <p14:tracePt t="2038" x="3905250" y="1746250"/>
          <p14:tracePt t="2069" x="3892550" y="1746250"/>
          <p14:tracePt t="2085" x="3860800" y="1739900"/>
          <p14:tracePt t="2103" x="3848100" y="1733550"/>
          <p14:tracePt t="2122" x="3835400" y="1733550"/>
          <p14:tracePt t="2135" x="3765550" y="1733550"/>
          <p14:tracePt t="2152" x="3651250" y="1746250"/>
          <p14:tracePt t="2173" x="3556000" y="1739900"/>
          <p14:tracePt t="2185" x="3492500" y="1714500"/>
          <p14:tracePt t="2202" x="3460750" y="1701800"/>
          <p14:tracePt t="2220" x="3435350" y="1695450"/>
          <p14:tracePt t="2235" x="3397250" y="1695450"/>
          <p14:tracePt t="2238" x="3378200" y="1695450"/>
          <p14:tracePt t="2252" x="3371850" y="1701800"/>
          <p14:tracePt t="2269" x="3359150" y="1701800"/>
          <p14:tracePt t="2302" x="3314700" y="1708150"/>
          <p14:tracePt t="2319" x="3251200" y="1720850"/>
          <p14:tracePt t="2336" x="3187700" y="1720850"/>
          <p14:tracePt t="2352" x="3143250" y="1720850"/>
          <p14:tracePt t="2362" x="3124200" y="1720850"/>
          <p14:tracePt t="2371" x="3098800" y="1720850"/>
          <p14:tracePt t="2385" x="3009900" y="1720850"/>
          <p14:tracePt t="2391" x="2952750" y="1714500"/>
          <p14:tracePt t="2402" x="2882900" y="1689100"/>
          <p14:tracePt t="2409" x="2851150" y="1663700"/>
          <p14:tracePt t="2422" x="2806700" y="1631950"/>
          <p14:tracePt t="2435" x="2730500" y="1587500"/>
          <p14:tracePt t="2455" x="2603500" y="1524000"/>
          <p14:tracePt t="2469" x="2559050" y="1517650"/>
          <p14:tracePt t="2487" x="2432050" y="1473200"/>
          <p14:tracePt t="2502" x="2400300" y="1460500"/>
          <p14:tracePt t="2520" x="2393950" y="1454150"/>
          <p14:tracePt t="2535" x="2393950" y="1416050"/>
          <p14:tracePt t="2552" x="2393950" y="1358900"/>
          <p14:tracePt t="2569" x="2387600" y="1295400"/>
          <p14:tracePt t="2586" x="2387600" y="1238250"/>
          <p14:tracePt t="2602" x="2387600" y="1193800"/>
          <p14:tracePt t="2610" x="2387600" y="1168400"/>
          <p14:tracePt t="2622" x="2413000" y="1123950"/>
          <p14:tracePt t="2635" x="2419350" y="1104900"/>
          <p14:tracePt t="2652" x="2451100" y="1079500"/>
          <p14:tracePt t="2656" x="2463800" y="1060450"/>
          <p14:tracePt t="2673" x="2489200" y="1035050"/>
          <p14:tracePt t="2686" x="2514600" y="1022350"/>
          <p14:tracePt t="2702" x="2533650" y="1003300"/>
          <p14:tracePt t="2720" x="2584450" y="977900"/>
          <p14:tracePt t="2737" x="2622550" y="939800"/>
          <p14:tracePt t="2754" x="2698750" y="908050"/>
          <p14:tracePt t="2769" x="2800350" y="869950"/>
          <p14:tracePt t="2786" x="2882900" y="850900"/>
          <p14:tracePt t="2802" x="2952750" y="844550"/>
          <p14:tracePt t="2819" x="3003550" y="844550"/>
          <p14:tracePt t="2836" x="3048000" y="850900"/>
          <p14:tracePt t="2852" x="3105150" y="850900"/>
          <p14:tracePt t="2858" x="3130550" y="850900"/>
          <p14:tracePt t="2869" x="3149600" y="850900"/>
          <p14:tracePt t="2886" x="3213100" y="869950"/>
          <p14:tracePt t="2903" x="3257550" y="882650"/>
          <p14:tracePt t="2923" x="3321050" y="908050"/>
          <p14:tracePt t="2930" x="3352800" y="914400"/>
          <p14:tracePt t="2935" x="3378200" y="908050"/>
          <p14:tracePt t="2952" x="3486150" y="939800"/>
          <p14:tracePt t="2971" x="3600450" y="984250"/>
          <p14:tracePt t="2988" x="3714750" y="1016000"/>
          <p14:tracePt t="2993" x="3771900" y="1035050"/>
          <p14:tracePt t="3002" x="3816350" y="1047750"/>
          <p14:tracePt t="3019" x="3892550" y="1073150"/>
          <p14:tracePt t="3035" x="3930650" y="1092200"/>
          <p14:tracePt t="3052" x="3943350" y="1098550"/>
          <p14:tracePt t="3069" x="3987800" y="1111250"/>
          <p14:tracePt t="3085" x="4051300" y="1155700"/>
          <p14:tracePt t="3103" x="4089400" y="1206500"/>
          <p14:tracePt t="3110" x="4108450" y="1231900"/>
          <p14:tracePt t="3119" x="4127500" y="1250950"/>
          <p14:tracePt t="3135" x="4146550" y="1289050"/>
          <p14:tracePt t="3152" x="4178300" y="1333500"/>
          <p14:tracePt t="3171" x="4216400" y="1390650"/>
          <p14:tracePt t="3185" x="4254500" y="1460500"/>
          <p14:tracePt t="3202" x="4279900" y="1517650"/>
          <p14:tracePt t="3219" x="4298950" y="1574800"/>
          <p14:tracePt t="3235" x="4324350" y="1638300"/>
          <p14:tracePt t="3237" x="4324350" y="1657350"/>
          <p14:tracePt t="3252" x="4330700" y="1689100"/>
          <p14:tracePt t="3269" x="4330700" y="1739900"/>
          <p14:tracePt t="3271" x="4337050" y="1765300"/>
          <p14:tracePt t="3286" x="4330700" y="1809750"/>
          <p14:tracePt t="3302" x="4318000" y="1828800"/>
          <p14:tracePt t="3319" x="4298950" y="1854200"/>
          <p14:tracePt t="3335" x="4254500" y="1885950"/>
          <p14:tracePt t="3352" x="4197350" y="1924050"/>
          <p14:tracePt t="3369" x="4127500" y="1968500"/>
          <p14:tracePt t="3373" x="4102100" y="1987550"/>
          <p14:tracePt t="3385" x="4070350" y="2000250"/>
          <p14:tracePt t="3391" x="4051300" y="2012950"/>
          <p14:tracePt t="3402" x="4038600" y="2019300"/>
          <p14:tracePt t="3419" x="4006850" y="2032000"/>
          <p14:tracePt t="3427" x="3994150" y="2038350"/>
          <p14:tracePt t="3431" x="3968750" y="2051050"/>
          <p14:tracePt t="3453" x="3892550" y="2070100"/>
          <p14:tracePt t="3469" x="3816350" y="2095500"/>
          <p14:tracePt t="3487" x="3702050" y="2139950"/>
          <p14:tracePt t="3502" x="3619500" y="2152650"/>
          <p14:tracePt t="3519" x="3556000" y="2139950"/>
          <p14:tracePt t="3535" x="3505200" y="2133600"/>
          <p14:tracePt t="3552" x="3454400" y="2133600"/>
          <p14:tracePt t="3569" x="3397250" y="2133600"/>
          <p14:tracePt t="3585" x="3346450" y="2127250"/>
          <p14:tracePt t="3603" x="3308350" y="2108200"/>
          <p14:tracePt t="3619" x="3289300" y="2101850"/>
          <p14:tracePt t="3625" x="3282950" y="2101850"/>
          <p14:tracePt t="3636" x="3276600" y="2095500"/>
          <p14:tracePt t="3652" x="3257550" y="2082800"/>
          <p14:tracePt t="3672" x="3251200" y="2082800"/>
          <p14:tracePt t="3849" x="3244850" y="2082800"/>
          <p14:tracePt t="3952" x="3251200" y="2082800"/>
          <p14:tracePt t="4015" x="3244850" y="2082800"/>
          <p14:tracePt t="4318" x="3244850" y="2076450"/>
          <p14:tracePt t="4327" x="3219450" y="2057400"/>
          <p14:tracePt t="4336" x="3168650" y="2032000"/>
          <p14:tracePt t="4352" x="3060700" y="1955800"/>
          <p14:tracePt t="4369" x="2933700" y="1866900"/>
          <p14:tracePt t="4386" x="2806700" y="1784350"/>
          <p14:tracePt t="4402" x="2698750" y="1701800"/>
          <p14:tracePt t="4421" x="2578100" y="1631950"/>
          <p14:tracePt t="4435" x="2438400" y="1568450"/>
          <p14:tracePt t="4452" x="2292350" y="1504950"/>
          <p14:tracePt t="4456" x="2222500" y="1479550"/>
          <p14:tracePt t="4469" x="2171700" y="1460500"/>
          <p14:tracePt t="4487" x="2044700" y="1403350"/>
          <p14:tracePt t="4505" x="1981200" y="1371600"/>
          <p14:tracePt t="4519" x="1968500" y="1339850"/>
          <p14:tracePt t="4535" x="1968500" y="1301750"/>
          <p14:tracePt t="4552" x="1968500" y="1263650"/>
          <p14:tracePt t="4569" x="1955800" y="1250950"/>
          <p14:tracePt t="4586" x="1955800" y="1231900"/>
          <p14:tracePt t="4711" x="1955800" y="1244600"/>
          <p14:tracePt t="4720" x="1955800" y="1257300"/>
          <p14:tracePt t="4737" x="1930400" y="1346200"/>
          <p14:tracePt t="4752" x="1892300" y="1441450"/>
          <p14:tracePt t="4769" x="1854200" y="1530350"/>
          <p14:tracePt t="4785" x="1841500" y="1587500"/>
          <p14:tracePt t="4804" x="1828800" y="1606550"/>
          <p14:tracePt t="4846" x="1828800" y="1600200"/>
          <p14:tracePt t="4859" x="1828800" y="1581150"/>
          <p14:tracePt t="4869" x="1828800" y="1562100"/>
          <p14:tracePt t="4889" x="1835150" y="1543050"/>
          <p14:tracePt t="4903" x="1847850" y="1530350"/>
          <p14:tracePt t="4919" x="1873250" y="1517650"/>
          <p14:tracePt t="4937" x="1917700" y="1498600"/>
          <p14:tracePt t="4953" x="1968500" y="1466850"/>
          <p14:tracePt t="4971" x="2038350" y="1441450"/>
          <p14:tracePt t="4988" x="2095500" y="1403350"/>
          <p14:tracePt t="5002" x="2133600" y="1365250"/>
          <p14:tracePt t="5019" x="2159000" y="1314450"/>
          <p14:tracePt t="5021" x="2178050" y="1289050"/>
          <p14:tracePt t="5036" x="2190750" y="1257300"/>
          <p14:tracePt t="5055" x="2222500" y="1212850"/>
          <p14:tracePt t="5117" x="2222500" y="1219200"/>
          <p14:tracePt t="5125" x="2216150" y="1257300"/>
          <p14:tracePt t="5146" x="2184400" y="1339850"/>
          <p14:tracePt t="5152" x="2171700" y="1377950"/>
          <p14:tracePt t="5171" x="2152650" y="1454150"/>
          <p14:tracePt t="5178" x="2146300" y="1479550"/>
          <p14:tracePt t="5186" x="2139950" y="1504950"/>
          <p14:tracePt t="5202" x="2133600" y="1517650"/>
          <p14:tracePt t="5245" x="2139950" y="1517650"/>
          <p14:tracePt t="5255" x="2152650" y="1485900"/>
          <p14:tracePt t="5269" x="2165350" y="1454150"/>
          <p14:tracePt t="5285" x="2184400" y="1333500"/>
          <p14:tracePt t="5302" x="2190750" y="1308100"/>
          <p14:tracePt t="5319" x="2190750" y="1295400"/>
          <p14:tracePt t="5336" x="2197100" y="1289050"/>
          <p14:tracePt t="5352" x="2209800" y="1282700"/>
          <p14:tracePt t="5369" x="2260600" y="1270000"/>
          <p14:tracePt t="5385" x="2355850" y="1263650"/>
          <p14:tracePt t="5403" x="2482850" y="1276350"/>
          <p14:tracePt t="5424" x="2590800" y="1263650"/>
          <p14:tracePt t="5435" x="2597150" y="1257300"/>
          <p14:tracePt t="5453" x="2603500" y="1244600"/>
          <p14:tracePt t="5470" x="2603500" y="1219200"/>
          <p14:tracePt t="5487" x="2603500" y="1206500"/>
          <p14:tracePt t="5502" x="2584450" y="1206500"/>
          <p14:tracePt t="5519" x="2546350" y="1225550"/>
          <p14:tracePt t="5535" x="2501900" y="1308100"/>
          <p14:tracePt t="5553" x="2451100" y="1416050"/>
          <p14:tracePt t="5569" x="2425700" y="1504950"/>
          <p14:tracePt t="5586" x="2406650" y="1568450"/>
          <p14:tracePt t="5602" x="2400300" y="1593850"/>
          <p14:tracePt t="5612" x="2393950" y="1593850"/>
          <p14:tracePt t="5662" x="2393950" y="1600200"/>
          <p14:tracePt t="5679" x="2393950" y="1619250"/>
          <p14:tracePt t="5693" x="2324100" y="1657350"/>
          <p14:tracePt t="5702" x="2305050" y="1682750"/>
          <p14:tracePt t="5719" x="2222500" y="1708150"/>
          <p14:tracePt t="5739" x="2146300" y="1720850"/>
          <p14:tracePt t="5752" x="2070100" y="1720850"/>
          <p14:tracePt t="5757" x="2032000" y="1720850"/>
          <p14:tracePt t="5769" x="1993900" y="1720850"/>
          <p14:tracePt t="5786" x="1930400" y="1720850"/>
          <p14:tracePt t="5790" x="1911350" y="1720850"/>
          <p14:tracePt t="5802" x="1892300" y="1720850"/>
          <p14:tracePt t="5819" x="1873250" y="1720850"/>
          <p14:tracePt t="5836" x="1866900" y="1720850"/>
          <p14:tracePt t="5894" x="1866900" y="1727200"/>
          <p14:tracePt t="5923" x="1860550" y="1727200"/>
          <p14:tracePt t="5973" x="1854200" y="1727200"/>
          <p14:tracePt t="5988" x="1847850" y="1720850"/>
          <p14:tracePt t="5992" x="1841500" y="1720850"/>
          <p14:tracePt t="6002" x="1835150" y="1720850"/>
          <p14:tracePt t="6019" x="1835150" y="1714500"/>
          <p14:tracePt t="6114" x="1835150" y="1708150"/>
          <p14:tracePt t="6363" x="1841500" y="1708150"/>
          <p14:tracePt t="6368" x="1866900" y="1708150"/>
          <p14:tracePt t="6373" x="1879600" y="1708150"/>
          <p14:tracePt t="6385" x="1905000" y="1695450"/>
          <p14:tracePt t="6402" x="1955800" y="1682750"/>
          <p14:tracePt t="6423" x="2038350" y="1676400"/>
          <p14:tracePt t="6437" x="2057400" y="1676400"/>
          <p14:tracePt t="6452" x="2082800" y="1670050"/>
          <p14:tracePt t="6469" x="2095500" y="1670050"/>
          <p14:tracePt t="6472" x="2101850" y="1670050"/>
          <p14:tracePt t="6567" x="2108200" y="1670050"/>
          <p14:tracePt t="6958" x="2133600" y="1663700"/>
          <p14:tracePt t="6967" x="2178050" y="1663700"/>
          <p14:tracePt t="6973" x="2222500" y="1657350"/>
          <p14:tracePt t="6987" x="2260600" y="1651000"/>
          <p14:tracePt t="7002" x="2349500" y="1651000"/>
          <p14:tracePt t="7019" x="2432050" y="1631950"/>
          <p14:tracePt t="7035" x="2482850" y="1619250"/>
          <p14:tracePt t="7037" x="2501900" y="1619250"/>
          <p14:tracePt t="7382" x="2508250" y="1619250"/>
          <p14:tracePt t="7399" x="2508250" y="1625600"/>
          <p14:tracePt t="7414" x="2508250" y="1631950"/>
          <p14:tracePt t="7425" x="2501900" y="1631950"/>
          <p14:tracePt t="7487" x="2495550" y="1631950"/>
          <p14:tracePt t="7493" x="2482850" y="1631950"/>
          <p14:tracePt t="7502" x="2463800" y="1631950"/>
          <p14:tracePt t="7519" x="2419350" y="1651000"/>
          <p14:tracePt t="7535" x="2374900" y="1663700"/>
          <p14:tracePt t="7552" x="2336800" y="1670050"/>
          <p14:tracePt t="7569" x="2298700" y="1670050"/>
          <p14:tracePt t="7586" x="2254250" y="1670050"/>
          <p14:tracePt t="7602" x="2209800" y="1670050"/>
          <p14:tracePt t="7619" x="2159000" y="1670050"/>
          <p14:tracePt t="7635" x="2114550" y="1676400"/>
          <p14:tracePt t="7655" x="2051050" y="1689100"/>
          <p14:tracePt t="7669" x="2032000" y="1695450"/>
          <p14:tracePt t="7676" x="2019300" y="1701800"/>
          <p14:tracePt t="7685" x="2000250" y="1708150"/>
          <p14:tracePt t="7815" x="2012950" y="1708150"/>
          <p14:tracePt t="7821" x="2044700" y="1708150"/>
          <p14:tracePt t="7830" x="2095500" y="1682750"/>
          <p14:tracePt t="7838" x="2152650" y="1657350"/>
          <p14:tracePt t="7852" x="2216150" y="1638300"/>
          <p14:tracePt t="7869" x="2343150" y="1612900"/>
          <p14:tracePt t="7871" x="2381250" y="1587500"/>
          <p14:tracePt t="7886" x="2444750" y="1568450"/>
          <p14:tracePt t="7902" x="2463800" y="1562100"/>
          <p14:tracePt t="8301" x="2457450" y="1555750"/>
          <p14:tracePt t="8398" x="2457450" y="1562100"/>
          <p14:tracePt t="8407" x="2457450" y="1574800"/>
          <p14:tracePt t="8419" x="2482850" y="1587500"/>
          <p14:tracePt t="8436" x="2533650" y="1600200"/>
          <p14:tracePt t="8454" x="2590800" y="1600200"/>
          <p14:tracePt t="8469" x="2622550" y="1600200"/>
          <p14:tracePt t="8488" x="2736850" y="1606550"/>
          <p14:tracePt t="8502" x="2813050" y="1619250"/>
          <p14:tracePt t="8519" x="2876550" y="1631950"/>
          <p14:tracePt t="8535" x="2908300" y="1631950"/>
          <p14:tracePt t="8552" x="2921000" y="1631950"/>
          <p14:tracePt t="8703" x="2921000" y="1638300"/>
          <p14:tracePt t="8710" x="2933700" y="1638300"/>
          <p14:tracePt t="8719" x="2946400" y="1638300"/>
          <p14:tracePt t="8738" x="2997200" y="1644650"/>
          <p14:tracePt t="8752" x="3041650" y="1625600"/>
          <p14:tracePt t="8771" x="3098800" y="1619250"/>
          <p14:tracePt t="8785" x="3143250" y="1612900"/>
          <p14:tracePt t="8802" x="3155950" y="1612900"/>
          <p14:tracePt t="8865" x="3143250" y="1612900"/>
          <p14:tracePt t="8873" x="3111500" y="1612900"/>
          <p14:tracePt t="8877" x="3073400" y="1625600"/>
          <p14:tracePt t="8889" x="3035300" y="1638300"/>
          <p14:tracePt t="8902" x="2946400" y="1670050"/>
          <p14:tracePt t="8922" x="2825750" y="1701800"/>
          <p14:tracePt t="8936" x="2705100" y="1727200"/>
          <p14:tracePt t="8955" x="2578100" y="1739900"/>
          <p14:tracePt t="8969" x="2470150" y="1752600"/>
          <p14:tracePt t="8988" x="2381250" y="1752600"/>
          <p14:tracePt t="8993" x="2343150" y="1765300"/>
          <p14:tracePt t="9002" x="2305050" y="1765300"/>
          <p14:tracePt t="9019" x="2235200" y="1771650"/>
          <p14:tracePt t="9036" x="2184400" y="1778000"/>
          <p14:tracePt t="9052" x="2133600" y="1778000"/>
          <p14:tracePt t="9054" x="2101850" y="1778000"/>
          <p14:tracePt t="9072" x="2019300" y="1778000"/>
          <p14:tracePt t="9085" x="1949450" y="1778000"/>
          <p14:tracePt t="9102" x="1873250" y="1746250"/>
          <p14:tracePt t="9119" x="1797050" y="1727200"/>
          <p14:tracePt t="9137" x="1746250" y="1701800"/>
          <p14:tracePt t="9155" x="1727200" y="1689100"/>
          <p14:tracePt t="9170" x="1714500" y="1663700"/>
          <p14:tracePt t="9185" x="1695450" y="1625600"/>
          <p14:tracePt t="9202" x="1682750" y="1562100"/>
          <p14:tracePt t="9219" x="1670050" y="1473200"/>
          <p14:tracePt t="9237" x="1644650" y="1371600"/>
          <p14:tracePt t="9242" x="1625600" y="1333500"/>
          <p14:tracePt t="9252" x="1606550" y="1301750"/>
          <p14:tracePt t="9269" x="1587500" y="1257300"/>
          <p14:tracePt t="9270" x="1581150" y="1244600"/>
          <p14:tracePt t="9286" x="1574800" y="1219200"/>
          <p14:tracePt t="9302" x="1574800" y="1193800"/>
          <p14:tracePt t="9319" x="1574800" y="1155700"/>
          <p14:tracePt t="9336" x="1593850" y="1104900"/>
          <p14:tracePt t="9353" x="1619250" y="1066800"/>
          <p14:tracePt t="9363" x="1631950" y="1047750"/>
          <p14:tracePt t="9371" x="1651000" y="1035050"/>
          <p14:tracePt t="9386" x="1739900" y="1003300"/>
          <p14:tracePt t="9402" x="1854200" y="965200"/>
          <p14:tracePt t="9421" x="2070100" y="914400"/>
          <p14:tracePt t="9435" x="2120900" y="908050"/>
          <p14:tracePt t="9452" x="2292350" y="901700"/>
          <p14:tracePt t="9469" x="2438400" y="908050"/>
          <p14:tracePt t="9471" x="2520950" y="920750"/>
          <p14:tracePt t="9487" x="2635250" y="933450"/>
          <p14:tracePt t="9502" x="2774950" y="965200"/>
          <p14:tracePt t="9519" x="2882900" y="1003300"/>
          <p14:tracePt t="9536" x="2959100" y="1028700"/>
          <p14:tracePt t="9553" x="3016250" y="1066800"/>
          <p14:tracePt t="9569" x="3060700" y="1104900"/>
          <p14:tracePt t="9586" x="3105150" y="1174750"/>
          <p14:tracePt t="9589" x="3117850" y="1225550"/>
          <p14:tracePt t="9602" x="3124200" y="1282700"/>
          <p14:tracePt t="9619" x="3124200" y="1416050"/>
          <p14:tracePt t="9625" x="3098800" y="1479550"/>
          <p14:tracePt t="9638" x="3028950" y="1619250"/>
          <p14:tracePt t="9652" x="2984500" y="1676400"/>
          <p14:tracePt t="9672" x="2819400" y="1784350"/>
          <p14:tracePt t="9683" x="2768600" y="1816100"/>
          <p14:tracePt t="9687" x="2711450" y="1835150"/>
          <p14:tracePt t="9702" x="2590800" y="1873250"/>
          <p14:tracePt t="9719" x="2419350" y="1898650"/>
          <p14:tracePt t="9737" x="2260600" y="1898650"/>
          <p14:tracePt t="9752" x="2133600" y="1898650"/>
          <p14:tracePt t="9769" x="2070100" y="1898650"/>
          <p14:tracePt t="9785" x="2038350" y="1898650"/>
          <p14:tracePt t="9802" x="2032000" y="1885950"/>
          <p14:tracePt t="9805" x="2032000" y="1873250"/>
          <p14:tracePt t="9819" x="2032000" y="1847850"/>
          <p14:tracePt t="9835" x="2063750" y="1784350"/>
          <p14:tracePt t="9838" x="2095500" y="1739900"/>
          <p14:tracePt t="9852" x="2133600" y="1689100"/>
          <p14:tracePt t="9869" x="2209800" y="1555750"/>
          <p14:tracePt t="9877" x="2298700" y="1390650"/>
          <p14:tracePt t="9887" x="2343150" y="1308100"/>
          <p14:tracePt t="9902" x="2451100" y="1149350"/>
          <p14:tracePt t="9921" x="2520950" y="1035050"/>
          <p14:tracePt t="9935" x="2571750" y="958850"/>
          <p14:tracePt t="9952" x="2597150" y="882650"/>
          <p14:tracePt t="9969" x="2597150" y="831850"/>
          <p14:tracePt t="9987" x="2578100" y="787400"/>
          <p14:tracePt t="10002" x="2552700" y="755650"/>
          <p14:tracePt t="10019" x="2546350" y="717550"/>
          <p14:tracePt t="10035" x="2520950" y="679450"/>
          <p14:tracePt t="10054" x="2476500" y="635000"/>
          <p14:tracePt t="10069" x="2451100" y="622300"/>
          <p14:tracePt t="10086" x="2419350" y="577850"/>
          <p14:tracePt t="10102" x="2400300" y="552450"/>
          <p14:tracePt t="10119" x="2381250" y="514350"/>
          <p14:tracePt t="10135" x="2349500" y="482600"/>
          <p14:tracePt t="10152" x="2330450" y="469900"/>
          <p14:tracePt t="10198" x="2330450" y="463550"/>
          <p14:tracePt t="10205" x="2330450" y="457200"/>
          <p14:tracePt t="10219" x="2330450" y="444500"/>
          <p14:tracePt t="10425" x="2343150" y="444500"/>
          <p14:tracePt t="10429" x="2387600" y="444500"/>
          <p14:tracePt t="10438" x="2501900" y="463550"/>
          <p14:tracePt t="10452" x="2622550" y="488950"/>
          <p14:tracePt t="10469" x="2921000" y="527050"/>
          <p14:tracePt t="10470" x="3079750" y="546100"/>
          <p14:tracePt t="10487" x="3403600" y="552450"/>
          <p14:tracePt t="10502" x="3714750" y="546100"/>
          <p14:tracePt t="10519" x="3962400" y="539750"/>
          <p14:tracePt t="10535" x="4140200" y="533400"/>
          <p14:tracePt t="10552" x="4191000" y="546100"/>
          <p14:tracePt t="10569" x="4197350" y="546100"/>
          <p14:tracePt t="10586" x="4191000" y="539750"/>
          <p14:tracePt t="10603" x="4108450" y="565150"/>
          <p14:tracePt t="10610" x="4051300" y="571500"/>
          <p14:tracePt t="10621" x="3968750" y="571500"/>
          <p14:tracePt t="10635" x="3810000" y="571500"/>
          <p14:tracePt t="10656" x="3524250" y="571500"/>
          <p14:tracePt t="10669" x="3422650" y="571500"/>
          <p14:tracePt t="10686" x="3111500" y="577850"/>
          <p14:tracePt t="10702" x="2946400" y="590550"/>
          <p14:tracePt t="10720" x="2781300" y="577850"/>
          <p14:tracePt t="10737" x="2628900" y="558800"/>
          <p14:tracePt t="10752" x="2508250" y="533400"/>
          <p14:tracePt t="10769" x="2419350" y="533400"/>
          <p14:tracePt t="10786" x="2393950" y="533400"/>
          <p14:tracePt t="10822" x="2400300" y="533400"/>
          <p14:tracePt t="10836" x="2419350" y="539750"/>
          <p14:tracePt t="10853" x="2508250" y="546100"/>
          <p14:tracePt t="10869" x="2654300" y="546100"/>
          <p14:tracePt t="10886" x="3022600" y="577850"/>
          <p14:tracePt t="10902" x="3302000" y="571500"/>
          <p14:tracePt t="10922" x="3594100" y="590550"/>
          <p14:tracePt t="10935" x="3854450" y="603250"/>
          <p14:tracePt t="10952" x="4038600" y="603250"/>
          <p14:tracePt t="10969" x="4146550" y="609600"/>
          <p14:tracePt t="10988" x="4178300" y="609600"/>
          <p14:tracePt t="11032" x="4178300" y="622300"/>
          <p14:tracePt t="11038" x="4159250" y="654050"/>
          <p14:tracePt t="11057" x="4083050" y="793750"/>
          <p14:tracePt t="11069" x="4051300" y="901700"/>
          <p14:tracePt t="11086" x="3905250" y="1422400"/>
          <p14:tracePt t="11103" x="3816350" y="1873250"/>
          <p14:tracePt t="11119" x="3759200" y="2336800"/>
          <p14:tracePt t="11125" x="3752850" y="2565400"/>
          <p14:tracePt t="11135" x="3746500" y="2755900"/>
          <p14:tracePt t="11152" x="3746500" y="3041650"/>
          <p14:tracePt t="11171" x="3702050" y="3213100"/>
          <p14:tracePt t="11180" x="3670300" y="3263900"/>
          <p14:tracePt t="11182" x="3651250" y="3295650"/>
          <p14:tracePt t="11189" x="3619500" y="3314700"/>
          <p14:tracePt t="11202" x="3581400" y="3333750"/>
          <p14:tracePt t="11219" x="3530600" y="3365500"/>
          <p14:tracePt t="11236" x="3479800" y="3378200"/>
          <p14:tracePt t="11252" x="3441700" y="3390900"/>
          <p14:tracePt t="11269" x="3397250" y="3397250"/>
          <p14:tracePt t="11271" x="3378200" y="3403600"/>
          <p14:tracePt t="11285" x="3308350" y="3429000"/>
          <p14:tracePt t="11302" x="3225800" y="3473450"/>
          <p14:tracePt t="11319" x="3155950" y="3492500"/>
          <p14:tracePt t="11336" x="3098800" y="3505200"/>
          <p14:tracePt t="11352" x="3022600" y="3524250"/>
          <p14:tracePt t="11369" x="2946400" y="3556000"/>
          <p14:tracePt t="11386" x="2876550" y="3594100"/>
          <p14:tracePt t="11407" x="2825750" y="3644900"/>
          <p14:tracePt t="11421" x="2794000" y="3689350"/>
          <p14:tracePt t="11435" x="2787650" y="3695700"/>
          <p14:tracePt t="11453" x="2806700" y="3632200"/>
          <p14:tracePt t="11469" x="2832100" y="3600450"/>
          <p14:tracePt t="11487" x="2882900" y="3556000"/>
          <p14:tracePt t="11611" x="2889250" y="3556000"/>
          <p14:tracePt t="11640" x="2889250" y="3562350"/>
          <p14:tracePt t="11646" x="2889250" y="3581400"/>
          <p14:tracePt t="11656" x="2889250" y="3606800"/>
          <p14:tracePt t="11669" x="2889250" y="3644900"/>
          <p14:tracePt t="11687" x="2889250" y="3759200"/>
          <p14:tracePt t="11702" x="2882900" y="3841750"/>
          <p14:tracePt t="11719" x="2882900" y="3905250"/>
          <p14:tracePt t="11738" x="2882900" y="3956050"/>
          <p14:tracePt t="11752" x="2882900" y="3981450"/>
          <p14:tracePt t="11769" x="2882900" y="3994150"/>
          <p14:tracePt t="11785" x="2882900" y="4006850"/>
          <p14:tracePt t="11802" x="2882900" y="4025900"/>
          <p14:tracePt t="11819" x="2921000" y="4070350"/>
          <p14:tracePt t="11835" x="2978150" y="4114800"/>
          <p14:tracePt t="11852" x="3054350" y="4159250"/>
          <p14:tracePt t="11858" x="3086100" y="4171950"/>
          <p14:tracePt t="11869" x="3105150" y="4191000"/>
          <p14:tracePt t="11886" x="3251200" y="4241800"/>
          <p14:tracePt t="11902" x="3409950" y="4292600"/>
          <p14:tracePt t="11922" x="3600450" y="4356100"/>
          <p14:tracePt t="11935" x="3797300" y="4419600"/>
          <p14:tracePt t="11952" x="3943350" y="4425950"/>
          <p14:tracePt t="11969" x="4038600" y="4425950"/>
          <p14:tracePt t="11987" x="4121150" y="4425950"/>
          <p14:tracePt t="11991" x="4171950" y="4425950"/>
          <p14:tracePt t="12002" x="4229100" y="4425950"/>
          <p14:tracePt t="12019" x="4368800" y="4425950"/>
          <p14:tracePt t="12036" x="4540250" y="4425950"/>
          <p14:tracePt t="12052" x="4718050" y="4425950"/>
          <p14:tracePt t="12055" x="4800600" y="4425950"/>
          <p14:tracePt t="12069" x="4870450" y="4425950"/>
          <p14:tracePt t="12086" x="5130800" y="4425950"/>
          <p14:tracePt t="12102" x="5334000" y="4425950"/>
          <p14:tracePt t="12119" x="5530850" y="4425950"/>
          <p14:tracePt t="12138" x="5721350" y="4425950"/>
          <p14:tracePt t="12154" x="5861050" y="4406900"/>
          <p14:tracePt t="12172" x="5981700" y="4375150"/>
          <p14:tracePt t="12186" x="6089650" y="4349750"/>
          <p14:tracePt t="12205" x="6184900" y="4305300"/>
          <p14:tracePt t="12219" x="6292850" y="4254500"/>
          <p14:tracePt t="12240" x="6381750" y="4222750"/>
          <p14:tracePt t="12245" x="6413500" y="4216400"/>
          <p14:tracePt t="12252" x="6426200" y="4210050"/>
          <p14:tracePt t="12272" x="6432550" y="4210050"/>
          <p14:tracePt t="12285" x="6362700" y="4203700"/>
          <p14:tracePt t="12302" x="6172200" y="4203700"/>
          <p14:tracePt t="12319" x="5949950" y="4203700"/>
          <p14:tracePt t="12335" x="5740400" y="4203700"/>
          <p14:tracePt t="12353" x="5511800" y="4203700"/>
          <p14:tracePt t="12361" x="5378450" y="4203700"/>
          <p14:tracePt t="12369" x="5238750" y="4203700"/>
          <p14:tracePt t="12389" x="4953000" y="4203700"/>
          <p14:tracePt t="12402" x="4673600" y="4203700"/>
          <p14:tracePt t="12421" x="4527550" y="4203700"/>
          <p14:tracePt t="12436" x="4521200" y="4203700"/>
          <p14:tracePt t="12454" x="4603750" y="4203700"/>
          <p14:tracePt t="12471" x="4775200" y="4203700"/>
          <p14:tracePt t="12487" x="4965700" y="4203700"/>
          <p14:tracePt t="12505" x="5105400" y="4203700"/>
          <p14:tracePt t="12519" x="5111750" y="4197350"/>
          <p14:tracePt t="12536" x="5029200" y="4210050"/>
          <p14:tracePt t="12552" x="4819650" y="4210050"/>
          <p14:tracePt t="12569" x="4495800" y="4210050"/>
          <p14:tracePt t="12586" x="4165600" y="4216400"/>
          <p14:tracePt t="12604" x="3873500" y="4216400"/>
          <p14:tracePt t="12619" x="3600450" y="4216400"/>
          <p14:tracePt t="12636" x="3365500" y="4216400"/>
          <p14:tracePt t="12641" x="3282950" y="4216400"/>
          <p14:tracePt t="12652" x="3213100" y="4216400"/>
          <p14:tracePt t="12656" x="3168650" y="4216400"/>
          <p14:tracePt t="12674" x="3105150" y="4216400"/>
          <p14:tracePt t="12678" x="3092450" y="4216400"/>
          <p14:tracePt t="12722" x="3105150" y="4216400"/>
          <p14:tracePt t="12725" x="3111500" y="4210050"/>
          <p14:tracePt t="12751" x="3111500" y="4203700"/>
          <p14:tracePt t="12758" x="3098800" y="4197350"/>
          <p14:tracePt t="12769" x="3092450" y="4197350"/>
          <p14:tracePt t="12786" x="3054350" y="4184650"/>
          <p14:tracePt t="12802" x="3016250" y="4178300"/>
          <p14:tracePt t="12819" x="2978150" y="4178300"/>
          <p14:tracePt t="12835" x="2940050" y="4165600"/>
          <p14:tracePt t="12852" x="2914650" y="4165600"/>
          <p14:tracePt t="12857" x="2908300" y="4159250"/>
          <p14:tracePt t="12886" x="2901950" y="4152900"/>
          <p14:tracePt t="12894" x="2895600" y="4146550"/>
          <p14:tracePt t="12902" x="2889250" y="4146550"/>
          <p14:tracePt t="12919" x="2863850" y="4127500"/>
          <p14:tracePt t="12935" x="2825750" y="4114800"/>
          <p14:tracePt t="12952" x="2794000" y="4095750"/>
          <p14:tracePt t="12969" x="2749550" y="4083050"/>
          <p14:tracePt t="12987" x="2698750" y="4070350"/>
          <p14:tracePt t="12989" x="2679700" y="4064000"/>
          <p14:tracePt t="13002" x="2660650" y="4057650"/>
          <p14:tracePt t="13019" x="2647950" y="4051300"/>
          <p14:tracePt t="13035" x="2647950" y="4044950"/>
          <p14:tracePt t="13040" x="2647950" y="4038600"/>
          <p14:tracePt t="13052" x="2660650" y="4038600"/>
          <p14:tracePt t="13069" x="2686050" y="4032250"/>
          <p14:tracePt t="13086" x="2724150" y="4019550"/>
          <p14:tracePt t="13102" x="2724150" y="4006850"/>
          <p14:tracePt t="13112" x="2724150" y="4000500"/>
          <p14:tracePt t="13139" x="2730500" y="3994150"/>
          <p14:tracePt t="13181" x="2736850" y="3994150"/>
          <p14:tracePt t="13190" x="2755900" y="3987800"/>
          <p14:tracePt t="13199" x="2762250" y="3981450"/>
          <p14:tracePt t="13205" x="2774950" y="3968750"/>
          <p14:tracePt t="13219" x="2787650" y="3962400"/>
          <p14:tracePt t="13237" x="2800350" y="3956050"/>
          <p14:tracePt t="13254" x="2800350" y="3949700"/>
          <p14:tracePt t="13305" x="2800350" y="3943350"/>
          <p14:tracePt t="13309" x="2806700" y="3937000"/>
          <p14:tracePt t="13333" x="2806700" y="3930650"/>
          <p14:tracePt t="13391" x="2806700" y="3924300"/>
          <p14:tracePt t="13398" x="2806700" y="3917950"/>
          <p14:tracePt t="13404" x="2806700" y="3911600"/>
          <p14:tracePt t="13446" x="2794000" y="3911600"/>
          <p14:tracePt t="13456" x="2774950" y="3911600"/>
          <p14:tracePt t="13469" x="2749550" y="3911600"/>
          <p14:tracePt t="13488" x="2673350" y="3924300"/>
          <p14:tracePt t="13502" x="2628900" y="3943350"/>
          <p14:tracePt t="13519" x="2603500" y="3956050"/>
          <p14:tracePt t="13535" x="2584450" y="3962400"/>
          <p14:tracePt t="13552" x="2571750" y="3962400"/>
          <p14:tracePt t="13569" x="2571750" y="3968750"/>
          <p14:tracePt t="13639" x="2584450" y="3968750"/>
          <p14:tracePt t="13646" x="2609850" y="3968750"/>
          <p14:tracePt t="13657" x="2660650" y="3987800"/>
          <p14:tracePt t="13669" x="2717800" y="4006850"/>
          <p14:tracePt t="13685" x="2889250" y="4044950"/>
          <p14:tracePt t="13703" x="2978150" y="4051300"/>
          <p14:tracePt t="13719" x="3016250" y="4057650"/>
          <p14:tracePt t="13854" x="3016250" y="4051300"/>
          <p14:tracePt t="13864" x="3016250" y="4044950"/>
          <p14:tracePt t="13872" x="3016250" y="4032250"/>
          <p14:tracePt t="13885" x="3028950" y="4006850"/>
          <p14:tracePt t="13902" x="3035300" y="3981450"/>
          <p14:tracePt t="13923" x="3041650" y="3968750"/>
          <p14:tracePt t="13930" x="3048000" y="3968750"/>
          <p14:tracePt t="13937" x="3067050" y="3968750"/>
          <p14:tracePt t="13952" x="3130550" y="3968750"/>
          <p14:tracePt t="13969" x="3238500" y="3994150"/>
          <p14:tracePt t="13987" x="3365500" y="4032250"/>
          <p14:tracePt t="13992" x="3409950" y="4051300"/>
          <p14:tracePt t="14002" x="3454400" y="4064000"/>
          <p14:tracePt t="14019" x="3486150" y="4076700"/>
          <p14:tracePt t="14036" x="3492500" y="4076700"/>
          <p14:tracePt t="14072" x="3486150" y="4076700"/>
          <p14:tracePt t="14086" x="3441700" y="4076700"/>
          <p14:tracePt t="14103" x="3403600" y="4076700"/>
          <p14:tracePt t="14119" x="3365500" y="4076700"/>
          <p14:tracePt t="14136" x="3327400" y="4076700"/>
          <p14:tracePt t="14152" x="3282950" y="4076700"/>
          <p14:tracePt t="14172" x="3244850" y="4076700"/>
          <p14:tracePt t="14186" x="3219450" y="4076700"/>
          <p14:tracePt t="14202" x="3213100" y="4076700"/>
          <p14:tracePt t="14829" x="3206750" y="4076700"/>
          <p14:tracePt t="14838" x="3187700" y="4076700"/>
          <p14:tracePt t="14852" x="3168650" y="4076700"/>
          <p14:tracePt t="14869" x="3124200" y="4076700"/>
          <p14:tracePt t="15438" x="3143250" y="4076700"/>
          <p14:tracePt t="15446" x="3168650" y="4076700"/>
          <p14:tracePt t="15457" x="3200400" y="4076700"/>
          <p14:tracePt t="15469" x="3225800" y="4076700"/>
          <p14:tracePt t="15487" x="3314700" y="4076700"/>
          <p14:tracePt t="15502" x="3378200" y="4076700"/>
          <p14:tracePt t="15519" x="3429000" y="4076700"/>
          <p14:tracePt t="15536" x="3486150" y="4076700"/>
          <p14:tracePt t="15552" x="3556000" y="4076700"/>
          <p14:tracePt t="15569" x="3625850" y="4076700"/>
          <p14:tracePt t="15586" x="3689350" y="4089400"/>
          <p14:tracePt t="15602" x="3765550" y="4089400"/>
          <p14:tracePt t="15619" x="3848100" y="4089400"/>
          <p14:tracePt t="15639" x="3987800" y="4089400"/>
          <p14:tracePt t="15652" x="4032250" y="4089400"/>
          <p14:tracePt t="15673" x="4165600" y="4089400"/>
          <p14:tracePt t="15686" x="4267200" y="4089400"/>
          <p14:tracePt t="15706" x="4381500" y="4089400"/>
          <p14:tracePt t="15720" x="4495800" y="4095750"/>
          <p14:tracePt t="15737" x="4597400" y="4095750"/>
          <p14:tracePt t="15752" x="4705350" y="4095750"/>
          <p14:tracePt t="15769" x="4813300" y="4095750"/>
          <p14:tracePt t="15786" x="4946650" y="4095750"/>
          <p14:tracePt t="15802" x="5080000" y="4095750"/>
          <p14:tracePt t="15819" x="5213350" y="4095750"/>
          <p14:tracePt t="15836" x="5327650" y="4095750"/>
          <p14:tracePt t="15842" x="5378450" y="4095750"/>
          <p14:tracePt t="15852" x="5422900" y="4095750"/>
          <p14:tracePt t="15869" x="5505450" y="4095750"/>
          <p14:tracePt t="15886" x="5607050" y="4095750"/>
          <p14:tracePt t="15902" x="5670550" y="4095750"/>
          <p14:tracePt t="15923" x="5715000" y="4095750"/>
          <p14:tracePt t="15936" x="5740400" y="4095750"/>
          <p14:tracePt t="15954" x="5759450" y="4095750"/>
          <p14:tracePt t="15969" x="5791200" y="4095750"/>
          <p14:tracePt t="15987" x="5854700" y="4095750"/>
          <p14:tracePt t="15989" x="5892800" y="4095750"/>
          <p14:tracePt t="16002" x="5924550" y="4095750"/>
          <p14:tracePt t="16019" x="5969000" y="4095750"/>
          <p14:tracePt t="16036" x="6000750" y="4095750"/>
          <p14:tracePt t="16052" x="6007100" y="4089400"/>
          <p14:tracePt t="16114" x="6007100" y="4083050"/>
          <p14:tracePt t="16117" x="6007100" y="4057650"/>
          <p14:tracePt t="16125" x="6007100" y="4032250"/>
          <p14:tracePt t="16150" x="6007100" y="3968750"/>
          <p14:tracePt t="16172" x="6013450" y="3937000"/>
          <p14:tracePt t="16186" x="6013450" y="3905250"/>
          <p14:tracePt t="16202" x="6013450" y="3886200"/>
          <p14:tracePt t="16218" x="6013450" y="3879850"/>
          <p14:tracePt t="16328" x="6013450" y="3873500"/>
          <p14:tracePt t="16334" x="6013450" y="3867150"/>
          <p14:tracePt t="16342" x="6013450" y="3860800"/>
          <p14:tracePt t="16352" x="6007100" y="3860800"/>
          <p14:tracePt t="16369" x="5962650" y="3841750"/>
          <p14:tracePt t="16386" x="5873750" y="3841750"/>
          <p14:tracePt t="16402" x="5759450" y="3841750"/>
          <p14:tracePt t="16422" x="5638800" y="3841750"/>
          <p14:tracePt t="16426" x="5575300" y="3841750"/>
          <p14:tracePt t="16436" x="5511800" y="3841750"/>
          <p14:tracePt t="16452" x="5403850" y="3841750"/>
          <p14:tracePt t="16469" x="5308600" y="3841750"/>
          <p14:tracePt t="16471" x="5270500" y="3841750"/>
          <p14:tracePt t="16488" x="5181600" y="3841750"/>
          <p14:tracePt t="16502" x="5086350" y="3841750"/>
          <p14:tracePt t="16519" x="4991100" y="3841750"/>
          <p14:tracePt t="16536" x="4908550" y="3841750"/>
          <p14:tracePt t="16555" x="4851400" y="3841750"/>
          <p14:tracePt t="16561" x="4813300" y="3841750"/>
          <p14:tracePt t="16569" x="4781550" y="3835400"/>
          <p14:tracePt t="16586" x="4699000" y="3829050"/>
          <p14:tracePt t="16602" x="4597400" y="3822700"/>
          <p14:tracePt t="16619" x="4470400" y="3822700"/>
          <p14:tracePt t="16621" x="4400550" y="3822700"/>
          <p14:tracePt t="16636" x="4330700" y="3822700"/>
          <p14:tracePt t="16656" x="4165600" y="3822700"/>
          <p14:tracePt t="16672" x="4076700" y="3822700"/>
          <p14:tracePt t="16686" x="4000500" y="3822700"/>
          <p14:tracePt t="16706" x="3917950" y="3816350"/>
          <p14:tracePt t="16719" x="3835400" y="3816350"/>
          <p14:tracePt t="16739" x="3746500" y="3816350"/>
          <p14:tracePt t="16752" x="3651250" y="3816350"/>
          <p14:tracePt t="16769" x="3549650" y="3816350"/>
          <p14:tracePt t="16786" x="3448050" y="3816350"/>
          <p14:tracePt t="16805" x="3346450" y="3816350"/>
          <p14:tracePt t="16819" x="3257550" y="3816350"/>
          <p14:tracePt t="16835" x="3162300" y="3810000"/>
          <p14:tracePt t="16853" x="3079750" y="3810000"/>
          <p14:tracePt t="16859" x="3054350" y="3810000"/>
          <p14:tracePt t="16872" x="3022600" y="3810000"/>
          <p14:tracePt t="16886" x="3003550" y="3810000"/>
          <p14:tracePt t="16902" x="2990850" y="3810000"/>
          <p14:tracePt t="17142" x="2990850" y="3822700"/>
          <p14:tracePt t="17150" x="2990850" y="3841750"/>
          <p14:tracePt t="17158" x="2990850" y="3867150"/>
          <p14:tracePt t="17172" x="2990850" y="3898900"/>
          <p14:tracePt t="17185" x="2990850" y="3956050"/>
          <p14:tracePt t="17202" x="3003550" y="4000500"/>
          <p14:tracePt t="17219" x="3016250" y="4032250"/>
          <p14:tracePt t="17238" x="3022600" y="4051300"/>
          <p14:tracePt t="17255" x="3022600" y="4057650"/>
          <p14:tracePt t="17286" x="3035300" y="4057650"/>
          <p14:tracePt t="17305" x="3054350" y="4057650"/>
          <p14:tracePt t="17319" x="3073400" y="4057650"/>
          <p14:tracePt t="17336" x="3124200" y="4057650"/>
          <p14:tracePt t="17353" x="3206750" y="4057650"/>
          <p14:tracePt t="17364" x="3263900" y="4057650"/>
          <p14:tracePt t="17368" x="3333750" y="4057650"/>
          <p14:tracePt t="17373" x="3416300" y="4057650"/>
          <p14:tracePt t="17386" x="3505200" y="4057650"/>
          <p14:tracePt t="17392" x="3625850" y="4076700"/>
          <p14:tracePt t="17402" x="3733800" y="4076700"/>
          <p14:tracePt t="17423" x="4102100" y="4089400"/>
          <p14:tracePt t="17431" x="4235450" y="4089400"/>
          <p14:tracePt t="17437" x="4375150" y="4089400"/>
          <p14:tracePt t="17453" x="4648200" y="4089400"/>
          <p14:tracePt t="17472" x="4921250" y="4089400"/>
          <p14:tracePt t="17487" x="5200650" y="4089400"/>
          <p14:tracePt t="17502" x="5473700" y="4089400"/>
          <p14:tracePt t="17519" x="5727700" y="4083050"/>
          <p14:tracePt t="17536" x="5880100" y="4038600"/>
          <p14:tracePt t="17552" x="5905500" y="4019550"/>
          <p14:tracePt t="17569" x="5873750" y="4000500"/>
          <p14:tracePt t="17586" x="5816600" y="3981450"/>
          <p14:tracePt t="17602" x="5765800" y="3981450"/>
          <p14:tracePt t="17619" x="5715000" y="3981450"/>
          <p14:tracePt t="17623" x="5689600" y="3981450"/>
          <p14:tracePt t="17636" x="5657850" y="3981450"/>
          <p14:tracePt t="17655" x="5562600" y="3981450"/>
          <p14:tracePt t="17672" x="5467350" y="3981450"/>
          <p14:tracePt t="17685" x="5334000" y="3981450"/>
          <p14:tracePt t="17703" x="5137150" y="3981450"/>
          <p14:tracePt t="17719" x="4895850" y="3981450"/>
          <p14:tracePt t="17737" x="4622800" y="3981450"/>
          <p14:tracePt t="17753" x="4375150" y="3981450"/>
          <p14:tracePt t="17770" x="4165600" y="3981450"/>
          <p14:tracePt t="17786" x="3962400" y="3981450"/>
          <p14:tracePt t="17802" x="3759200" y="3981450"/>
          <p14:tracePt t="17819" x="3556000" y="3981450"/>
          <p14:tracePt t="17836" x="3371850" y="3981450"/>
          <p14:tracePt t="17839" x="3302000" y="3981450"/>
          <p14:tracePt t="17853" x="3251200" y="3981450"/>
          <p14:tracePt t="17869" x="3181350" y="3981450"/>
          <p14:tracePt t="17885" x="3105150" y="3975100"/>
          <p14:tracePt t="17903" x="3028950" y="3968750"/>
          <p14:tracePt t="17921" x="2959100" y="3962400"/>
          <p14:tracePt t="17935" x="2876550" y="3962400"/>
          <p14:tracePt t="17952" x="2762250" y="3962400"/>
          <p14:tracePt t="17969" x="2660650" y="3962400"/>
          <p14:tracePt t="17987" x="2597150" y="3962400"/>
          <p14:tracePt t="18019" x="2590800" y="3962400"/>
          <p14:tracePt t="18056" x="2590800" y="3968750"/>
          <p14:tracePt t="18061" x="2590800" y="3975100"/>
          <p14:tracePt t="18086" x="2590800" y="3981450"/>
          <p14:tracePt t="18150" x="2590800" y="3987800"/>
          <p14:tracePt t="18166" x="2616200" y="3987800"/>
          <p14:tracePt t="18176" x="2705100" y="3987800"/>
          <p14:tracePt t="18186" x="2806700" y="3987800"/>
          <p14:tracePt t="18206" x="3073400" y="3994150"/>
          <p14:tracePt t="18219" x="3397250" y="3994150"/>
          <p14:tracePt t="18237" x="3924300" y="3994150"/>
          <p14:tracePt t="18252" x="4127500" y="3994150"/>
          <p14:tracePt t="18269" x="4514850" y="3994150"/>
          <p14:tracePt t="18271" x="4711700" y="3994150"/>
          <p14:tracePt t="18285" x="5092700" y="3994150"/>
          <p14:tracePt t="18302" x="5429250" y="3994150"/>
          <p14:tracePt t="18319" x="5670550" y="3994150"/>
          <p14:tracePt t="18336" x="5848350" y="3994150"/>
          <p14:tracePt t="18352" x="5962650" y="3994150"/>
          <p14:tracePt t="18369" x="6026150" y="3994150"/>
          <p14:tracePt t="18386" x="6032500" y="3994150"/>
          <p14:tracePt t="18429" x="6032500" y="4000500"/>
          <p14:tracePt t="18591" x="6026150" y="4000500"/>
          <p14:tracePt t="18598" x="5981700" y="4000500"/>
          <p14:tracePt t="18611" x="5905500" y="4000500"/>
          <p14:tracePt t="18620" x="5810250" y="4000500"/>
          <p14:tracePt t="18636" x="5588000" y="4000500"/>
          <p14:tracePt t="18652" x="5314950" y="4000500"/>
          <p14:tracePt t="18656" x="5124450" y="4000500"/>
          <p14:tracePt t="18671" x="4718050" y="4000500"/>
          <p14:tracePt t="18688" x="4311650" y="4000500"/>
          <p14:tracePt t="18702" x="3975100" y="4000500"/>
          <p14:tracePt t="18719" x="3702050" y="4000500"/>
          <p14:tracePt t="18737" x="3422650" y="4000500"/>
          <p14:tracePt t="18752" x="3194050" y="4000500"/>
          <p14:tracePt t="18769" x="2997200" y="4000500"/>
          <p14:tracePt t="18786" x="2889250" y="4000500"/>
          <p14:tracePt t="18802" x="2844800" y="4000500"/>
          <p14:tracePt t="18821" x="2825750" y="3994150"/>
          <p14:tracePt t="18837" x="2819400" y="3994150"/>
          <p14:tracePt t="18852" x="2813050" y="3994150"/>
          <p14:tracePt t="18974" x="2813050" y="3987800"/>
          <p14:tracePt t="18993" x="2794000" y="3981450"/>
          <p14:tracePt t="19000" x="2781300" y="3981450"/>
          <p14:tracePt t="19005" x="2768600" y="3981450"/>
          <p14:tracePt t="19019" x="2762250" y="3981450"/>
          <p14:tracePt t="19038" x="2749550" y="3981450"/>
          <p14:tracePt t="19054" x="2736850" y="3975100"/>
          <p14:tracePt t="19069" x="2730500" y="3968750"/>
          <p14:tracePt t="19118" x="2724150" y="3968750"/>
          <p14:tracePt t="19126" x="2711450" y="3968750"/>
          <p14:tracePt t="19146" x="2705100" y="3968750"/>
          <p14:tracePt t="19189" x="2705100" y="3962400"/>
          <p14:tracePt t="19197" x="2705100" y="3956050"/>
          <p14:tracePt t="19206" x="2705100" y="3949700"/>
          <p14:tracePt t="19222" x="2705100" y="3943350"/>
          <p14:tracePt t="19238" x="2711450" y="3917950"/>
          <p14:tracePt t="19269" x="2717800" y="3917950"/>
          <p14:tracePt t="19341" x="2724150" y="3917950"/>
          <p14:tracePt t="19351" x="2730500" y="3917950"/>
          <p14:tracePt t="19369" x="2736850" y="3917950"/>
          <p14:tracePt t="19440" x="2755900" y="3917950"/>
          <p14:tracePt t="19446" x="2768600" y="3917950"/>
          <p14:tracePt t="19455" x="2787650" y="3917950"/>
          <p14:tracePt t="19469" x="2806700" y="3917950"/>
          <p14:tracePt t="19487" x="2832100" y="3917950"/>
          <p14:tracePt t="19504" x="2832100" y="3911600"/>
          <p14:tracePt t="19749" x="2832100" y="3917950"/>
          <p14:tracePt t="20222" x="2819400" y="3917950"/>
          <p14:tracePt t="20231" x="2813050" y="3917950"/>
          <p14:tracePt t="20241" x="2794000" y="3917950"/>
          <p14:tracePt t="20253" x="2781300" y="3917950"/>
          <p14:tracePt t="20269" x="2743200" y="3917950"/>
          <p14:tracePt t="20286" x="2705100" y="3924300"/>
          <p14:tracePt t="20302" x="2660650" y="3930650"/>
          <p14:tracePt t="20319" x="2641600" y="3937000"/>
          <p14:tracePt t="20336" x="2628900" y="3943350"/>
          <p14:tracePt t="20352" x="2622550" y="3943350"/>
          <p14:tracePt t="20369" x="2603500" y="3956050"/>
          <p14:tracePt t="20386" x="2571750" y="3962400"/>
          <p14:tracePt t="20406" x="2546350" y="3962400"/>
          <p14:tracePt t="20801" x="2546350" y="3968750"/>
          <p14:tracePt t="20814" x="2546350" y="3975100"/>
          <p14:tracePt t="20821" x="2559050" y="3975100"/>
          <p14:tracePt t="20836" x="2597150" y="3987800"/>
          <p14:tracePt t="20852" x="2679700" y="4013200"/>
          <p14:tracePt t="20857" x="2730500" y="4032250"/>
          <p14:tracePt t="20863" x="2774950" y="4057650"/>
          <p14:tracePt t="20886" x="2901950" y="4102100"/>
          <p14:tracePt t="20903" x="2940050" y="4121150"/>
          <p14:tracePt t="21031" x="2940050" y="4114800"/>
          <p14:tracePt t="21037" x="2946400" y="4108450"/>
          <p14:tracePt t="21055" x="2978150" y="4076700"/>
          <p14:tracePt t="21069" x="2990850" y="4051300"/>
          <p14:tracePt t="21086" x="3009900" y="4000500"/>
          <p14:tracePt t="21103" x="3009900" y="3968750"/>
          <p14:tracePt t="21119" x="3009900" y="3943350"/>
          <p14:tracePt t="21136" x="3009900" y="3924300"/>
          <p14:tracePt t="21156" x="3003550" y="3917950"/>
          <p14:tracePt t="21169" x="2990850" y="3911600"/>
          <p14:tracePt t="21185" x="2984500" y="3911600"/>
          <p14:tracePt t="21204" x="2984500" y="3905250"/>
          <p14:tracePt t="21220" x="2978150" y="3905250"/>
          <p14:tracePt t="21239" x="2971800" y="3905250"/>
          <p14:tracePt t="21252" x="2965450" y="3905250"/>
          <p14:tracePt t="21269" x="2946400" y="3898900"/>
          <p14:tracePt t="21286" x="2927350" y="3892550"/>
          <p14:tracePt t="21461" x="2940050" y="3905250"/>
          <p14:tracePt t="21470" x="2959100" y="3911600"/>
          <p14:tracePt t="21487" x="3003550" y="3924300"/>
          <p14:tracePt t="21504" x="3054350" y="3943350"/>
          <p14:tracePt t="21519" x="3105150" y="3949700"/>
          <p14:tracePt t="21535" x="3130550" y="3949700"/>
          <p14:tracePt t="21552" x="3136900" y="3949700"/>
          <p14:tracePt t="21758" x="3136900" y="3956050"/>
          <p14:tracePt t="21765" x="3117850" y="3956050"/>
          <p14:tracePt t="21773" x="3092450" y="3968750"/>
          <p14:tracePt t="21786" x="3073400" y="3987800"/>
          <p14:tracePt t="21802" x="3041650" y="4013200"/>
          <p14:tracePt t="21819" x="3009900" y="4025900"/>
          <p14:tracePt t="21836" x="2978150" y="4032250"/>
          <p14:tracePt t="21853" x="2946400" y="4044950"/>
          <p14:tracePt t="21859" x="2940050" y="4044950"/>
          <p14:tracePt t="21869" x="2933700" y="4044950"/>
          <p14:tracePt t="21886" x="2927350" y="4044950"/>
          <p14:tracePt t="21952" x="2927350" y="4038600"/>
          <p14:tracePt t="21957" x="2933700" y="4038600"/>
          <p14:tracePt t="21969" x="2952750" y="4038600"/>
          <p14:tracePt t="21988" x="3003550" y="4038600"/>
          <p14:tracePt t="22002" x="3073400" y="4038600"/>
          <p14:tracePt t="22019" x="3175000" y="4038600"/>
          <p14:tracePt t="22036" x="3359150" y="4038600"/>
          <p14:tracePt t="22052" x="3619500" y="4038600"/>
          <p14:tracePt t="22055" x="3822700" y="4038600"/>
          <p14:tracePt t="22069" x="4279900" y="4038600"/>
          <p14:tracePt t="22086" x="4756150" y="4038600"/>
          <p14:tracePt t="22102" x="5251450" y="3975100"/>
          <p14:tracePt t="22119" x="5702300" y="3873500"/>
          <p14:tracePt t="22140" x="6070600" y="3816350"/>
          <p14:tracePt t="22152" x="6318250" y="3784600"/>
          <p14:tracePt t="22172" x="6438900" y="3765550"/>
          <p14:tracePt t="22187" x="6464300" y="3759200"/>
          <p14:tracePt t="22202" x="6457950" y="3752850"/>
          <p14:tracePt t="22220" x="6413500" y="3740150"/>
          <p14:tracePt t="22238" x="6350000" y="3740150"/>
          <p14:tracePt t="22252" x="6330950" y="3740150"/>
          <p14:tracePt t="22286" x="6311900" y="3740150"/>
          <p14:tracePt t="22302" x="6261100" y="3740150"/>
          <p14:tracePt t="22319" x="6223000" y="3740150"/>
          <p14:tracePt t="22336" x="6191250" y="3784600"/>
          <p14:tracePt t="22352" x="6184900" y="3816350"/>
          <p14:tracePt t="22369" x="6178550" y="3835400"/>
          <p14:tracePt t="22386" x="6178550" y="3841750"/>
          <p14:tracePt t="22405" x="6172200" y="3841750"/>
          <p14:tracePt t="22424" x="6165850" y="3848100"/>
          <p14:tracePt t="22598" x="6165850" y="3867150"/>
          <p14:tracePt t="22611" x="6165850" y="3879850"/>
          <p14:tracePt t="22617" x="6165850" y="3898900"/>
          <p14:tracePt t="22622" x="6165850" y="3905250"/>
          <p14:tracePt t="22636" x="6165850" y="3911600"/>
          <p14:tracePt t="22680" x="6159500" y="3905250"/>
          <p14:tracePt t="22694" x="6153150" y="3905250"/>
          <p14:tracePt t="22710" x="6146800" y="3905250"/>
          <p14:tracePt t="22806" x="6140450" y="3898900"/>
          <p14:tracePt t="22821" x="6134100" y="3892550"/>
          <p14:tracePt t="22835" x="6127750" y="3892550"/>
          <p14:tracePt t="22854" x="6076950" y="3892550"/>
          <p14:tracePt t="22869" x="6007100" y="3892550"/>
          <p14:tracePt t="22886" x="5911850" y="3917950"/>
          <p14:tracePt t="22903" x="5854700" y="3943350"/>
          <p14:tracePt t="22923" x="5816600" y="3949700"/>
          <p14:tracePt t="22935" x="5797550" y="3956050"/>
          <p14:tracePt t="23071" x="5816600" y="3956050"/>
          <p14:tracePt t="23079" x="5842000" y="3962400"/>
          <p14:tracePt t="23085" x="5886450" y="3975100"/>
          <p14:tracePt t="23103" x="6007100" y="4019550"/>
          <p14:tracePt t="23121" x="6134100" y="4064000"/>
          <p14:tracePt t="23136" x="6229350" y="4095750"/>
          <p14:tracePt t="23141" x="6261100" y="4102100"/>
          <p14:tracePt t="23153" x="6286500" y="4114800"/>
          <p14:tracePt t="23171" x="6299200" y="4114800"/>
          <p14:tracePt t="23216" x="6305550" y="4114800"/>
          <p14:tracePt t="23221" x="6324600" y="4114800"/>
          <p14:tracePt t="23237" x="6362700" y="4114800"/>
          <p14:tracePt t="23252" x="6432550" y="4076700"/>
          <p14:tracePt t="23269" x="6483350" y="4025900"/>
          <p14:tracePt t="23271" x="6496050" y="4000500"/>
          <p14:tracePt t="23286" x="6534150" y="3943350"/>
          <p14:tracePt t="23302" x="6565900" y="3911600"/>
          <p14:tracePt t="23320" x="6565900" y="3886200"/>
          <p14:tracePt t="23336" x="6559550" y="3867150"/>
          <p14:tracePt t="23353" x="6508750" y="3848100"/>
          <p14:tracePt t="23369" x="6470650" y="3848100"/>
          <p14:tracePt t="23386" x="6451600" y="3848100"/>
          <p14:tracePt t="23471" x="6445250" y="3848100"/>
          <p14:tracePt t="23478" x="6432550" y="3848100"/>
          <p14:tracePt t="23493" x="6432550" y="3867150"/>
          <p14:tracePt t="23502" x="6432550" y="3911600"/>
          <p14:tracePt t="23519" x="6451600" y="3962400"/>
          <p14:tracePt t="23536" x="6483350" y="3994150"/>
          <p14:tracePt t="23552" x="6502400" y="4006850"/>
          <p14:tracePt t="23595" x="6502400" y="4013200"/>
          <p14:tracePt t="23603" x="6502400" y="4019550"/>
          <p14:tracePt t="23619" x="6477000" y="4038600"/>
          <p14:tracePt t="23625" x="6457950" y="4051300"/>
          <p14:tracePt t="23636" x="6432550" y="4064000"/>
          <p14:tracePt t="23652" x="6381750" y="4089400"/>
          <p14:tracePt t="23656" x="6343650" y="4095750"/>
          <p14:tracePt t="23669" x="6299200" y="4102100"/>
          <p14:tracePt t="23688" x="6089650" y="4108450"/>
          <p14:tracePt t="23702" x="5854700" y="4108450"/>
          <p14:tracePt t="23719" x="5537200" y="4108450"/>
          <p14:tracePt t="23737" x="5080000" y="4108450"/>
          <p14:tracePt t="23752" x="4584700" y="4108450"/>
          <p14:tracePt t="23769" x="4133850" y="4108450"/>
          <p14:tracePt t="23786" x="3740150" y="4108450"/>
          <p14:tracePt t="23802" x="3416300" y="4108450"/>
          <p14:tracePt t="23819" x="3155950" y="4108450"/>
          <p14:tracePt t="23836" x="2978150" y="4108450"/>
          <p14:tracePt t="23839" x="2914650" y="4108450"/>
          <p14:tracePt t="23853" x="2863850" y="4108450"/>
          <p14:tracePt t="23869" x="2832100" y="4108450"/>
          <p14:tracePt t="23903" x="2844800" y="4108450"/>
          <p14:tracePt t="23968" x="2832100" y="4108450"/>
          <p14:tracePt t="23973" x="2825750" y="4108450"/>
          <p14:tracePt t="24054" x="2825750" y="4095750"/>
          <p14:tracePt t="24063" x="2819400" y="4089400"/>
          <p14:tracePt t="24071" x="2819400" y="4083050"/>
          <p14:tracePt t="24086" x="2813050" y="4076700"/>
          <p14:tracePt t="24103" x="2813050" y="4064000"/>
          <p14:tracePt t="24119" x="2819400" y="4057650"/>
          <p14:tracePt t="24191" x="2832100" y="4057650"/>
          <p14:tracePt t="24200" x="2851150" y="4057650"/>
          <p14:tracePt t="24205" x="2876550" y="4057650"/>
          <p14:tracePt t="24219" x="2901950" y="4057650"/>
          <p14:tracePt t="24240" x="2927350" y="4057650"/>
          <p14:tracePt t="24252" x="2927350" y="4051300"/>
          <p14:tracePt t="24345" x="2933700" y="4057650"/>
          <p14:tracePt t="24391" x="2940050" y="4057650"/>
          <p14:tracePt t="24426" x="2940050" y="4064000"/>
          <p14:tracePt t="24455" x="2933700" y="4064000"/>
          <p14:tracePt t="24518" x="2927350" y="4064000"/>
          <p14:tracePt t="24526" x="2914650" y="4070350"/>
          <p14:tracePt t="24535" x="2895600" y="4070350"/>
          <p14:tracePt t="24553" x="2851150" y="4070350"/>
          <p14:tracePt t="24569" x="2819400" y="4070350"/>
          <p14:tracePt t="24586" x="2800350" y="4070350"/>
          <p14:tracePt t="24629" x="2794000" y="4070350"/>
          <p14:tracePt t="24639" x="2787650" y="4064000"/>
          <p14:tracePt t="24652" x="2774950" y="4044950"/>
          <p14:tracePt t="24671" x="2755900" y="3994150"/>
          <p14:tracePt t="24686" x="2730500" y="3962400"/>
          <p14:tracePt t="24705" x="2717800" y="3943350"/>
          <p14:tracePt t="24719" x="2717800" y="3930650"/>
          <p14:tracePt t="24738" x="2717800" y="3917950"/>
          <p14:tracePt t="24752" x="2717800" y="3905250"/>
          <p14:tracePt t="24769" x="2717800" y="3892550"/>
          <p14:tracePt t="24787" x="2717800" y="3879850"/>
          <p14:tracePt t="24802" x="2736850" y="3848100"/>
          <p14:tracePt t="24819" x="2762250" y="3822700"/>
          <p14:tracePt t="24836" x="2774950" y="3797300"/>
          <p14:tracePt t="24909" x="2787650" y="3797300"/>
          <p14:tracePt t="24924" x="2800350" y="3797300"/>
          <p14:tracePt t="24931" x="2813050" y="3797300"/>
          <p14:tracePt t="24935" x="2813050" y="3790950"/>
          <p14:tracePt t="24954" x="2825750" y="3790950"/>
          <p14:tracePt t="24991" x="2832100" y="3790950"/>
          <p14:tracePt t="25002" x="2844800" y="3790950"/>
          <p14:tracePt t="25019" x="2870200" y="3790950"/>
          <p14:tracePt t="25036" x="2895600" y="3790950"/>
          <p14:tracePt t="25053" x="2914650" y="3810000"/>
          <p14:tracePt t="25054" x="2927350" y="3816350"/>
          <p14:tracePt t="25069" x="2946400" y="3829050"/>
          <p14:tracePt t="25086" x="2978150" y="3854450"/>
          <p14:tracePt t="25103" x="2984500" y="3860800"/>
          <p14:tracePt t="25119" x="2990850" y="3879850"/>
          <p14:tracePt t="25136" x="2990850" y="3898900"/>
          <p14:tracePt t="25141" x="2990850" y="3911600"/>
          <p14:tracePt t="25152" x="2990850" y="3930650"/>
          <p14:tracePt t="25172" x="2997200" y="3968750"/>
          <p14:tracePt t="25187" x="3003550" y="3994150"/>
          <p14:tracePt t="25202" x="3009900" y="4006850"/>
          <p14:tracePt t="25219" x="3003550" y="4013200"/>
          <p14:tracePt t="25238" x="2997200" y="4019550"/>
          <p14:tracePt t="25252" x="2984500" y="4032250"/>
          <p14:tracePt t="25269" x="2927350" y="4044950"/>
          <p14:tracePt t="25285" x="2921000" y="4051300"/>
          <p14:tracePt t="25302" x="2914650" y="4051300"/>
          <p14:tracePt t="25336" x="2901950" y="4051300"/>
          <p14:tracePt t="25352" x="2870200" y="4051300"/>
          <p14:tracePt t="25369" x="2851150" y="4051300"/>
          <p14:tracePt t="25390" x="2851150" y="4057650"/>
          <p14:tracePt t="25469" x="2851150" y="4051300"/>
          <p14:tracePt t="25481" x="2844800" y="4044950"/>
          <p14:tracePt t="25490" x="2838450" y="4032250"/>
          <p14:tracePt t="25504" x="2819400" y="3994150"/>
          <p14:tracePt t="25519" x="2794000" y="3943350"/>
          <p14:tracePt t="25536" x="2762250" y="3886200"/>
          <p14:tracePt t="25552" x="2743200" y="3860800"/>
          <p14:tracePt t="25569" x="2736850" y="3848100"/>
          <p14:tracePt t="25586" x="2736850" y="3841750"/>
          <p14:tracePt t="25602" x="2768600" y="3816350"/>
          <p14:tracePt t="25609" x="2794000" y="3810000"/>
          <p14:tracePt t="25614" x="2813050" y="3803650"/>
          <p14:tracePt t="25639" x="2844800" y="3790950"/>
          <p14:tracePt t="25655" x="2863850" y="3790950"/>
          <p14:tracePt t="25674" x="2895600" y="3790950"/>
          <p14:tracePt t="25685" x="2940050" y="3790950"/>
          <p14:tracePt t="25702" x="2978150" y="3816350"/>
          <p14:tracePt t="25719" x="3003550" y="3854450"/>
          <p14:tracePt t="25737" x="3003550" y="3905250"/>
          <p14:tracePt t="25753" x="3009900" y="3968750"/>
          <p14:tracePt t="25770" x="2997200" y="4032250"/>
          <p14:tracePt t="25786" x="2978150" y="4070350"/>
          <p14:tracePt t="25802" x="2959100" y="4089400"/>
          <p14:tracePt t="25819" x="2921000" y="4095750"/>
          <p14:tracePt t="25836" x="2870200" y="4095750"/>
          <p14:tracePt t="25841" x="2857500" y="4095750"/>
          <p14:tracePt t="25869" x="2851150" y="4051300"/>
          <p14:tracePt t="25886" x="2946400" y="4000500"/>
          <p14:tracePt t="25903" x="3155950" y="3956050"/>
          <p14:tracePt t="25922" x="3435350" y="3949700"/>
          <p14:tracePt t="25935" x="3816350" y="3943350"/>
          <p14:tracePt t="25953" x="4254500" y="3943350"/>
          <p14:tracePt t="25969" x="4711700" y="3943350"/>
          <p14:tracePt t="25987" x="5143500" y="3943350"/>
          <p14:tracePt t="25991" x="5340350" y="3943350"/>
          <p14:tracePt t="26002" x="5524500" y="3943350"/>
          <p14:tracePt t="26019" x="5803900" y="3943350"/>
          <p14:tracePt t="26036" x="6051550" y="3937000"/>
          <p14:tracePt t="26052" x="6197600" y="3937000"/>
          <p14:tracePt t="26053" x="6242050" y="3943350"/>
          <p14:tracePt t="26071" x="6267450" y="3949700"/>
          <p14:tracePt t="26086" x="6267450" y="3956050"/>
          <p14:tracePt t="26119" x="6273800" y="3949700"/>
          <p14:tracePt t="26136" x="6280150" y="3943350"/>
          <p14:tracePt t="26152" x="6286500" y="3937000"/>
          <p14:tracePt t="26161" x="6292850" y="3937000"/>
          <p14:tracePt t="26173" x="6299200" y="3937000"/>
          <p14:tracePt t="26186" x="6324600" y="3937000"/>
          <p14:tracePt t="26202" x="6362700" y="3937000"/>
          <p14:tracePt t="26219" x="6407150" y="3937000"/>
          <p14:tracePt t="26220" x="6419850" y="3930650"/>
          <p14:tracePt t="26238" x="6426200" y="3924300"/>
          <p14:tracePt t="26252" x="6426200" y="3917950"/>
          <p14:tracePt t="26269" x="6419850" y="3905250"/>
          <p14:tracePt t="26312" x="6413500" y="3892550"/>
          <p14:tracePt t="26319" x="6407150" y="3886200"/>
          <p14:tracePt t="26336" x="6375400" y="3860800"/>
          <p14:tracePt t="26352" x="6324600" y="3841750"/>
          <p14:tracePt t="26369" x="6299200" y="3829050"/>
          <p14:tracePt t="26386" x="6280150" y="3829050"/>
          <p14:tracePt t="26405" x="6267450" y="3822700"/>
          <p14:tracePt t="26419" x="6248400" y="3816350"/>
          <p14:tracePt t="26436" x="6242050" y="3810000"/>
          <p14:tracePt t="26491" x="6242050" y="3803650"/>
          <p14:tracePt t="26502" x="6242050" y="3797300"/>
          <p14:tracePt t="26519" x="6242050" y="3778250"/>
          <p14:tracePt t="26536" x="6261100" y="3752850"/>
          <p14:tracePt t="26552" x="6273800" y="3727450"/>
          <p14:tracePt t="26570" x="6286500" y="3714750"/>
          <p14:tracePt t="26586" x="6292850" y="3708400"/>
          <p14:tracePt t="26603" x="6299200" y="3695700"/>
          <p14:tracePt t="26781" x="6299200" y="3714750"/>
          <p14:tracePt t="26789" x="6273800" y="3740150"/>
          <p14:tracePt t="26799" x="6248400" y="3778250"/>
          <p14:tracePt t="26805" x="6223000" y="3822700"/>
          <p14:tracePt t="26819" x="6197600" y="3860800"/>
          <p14:tracePt t="26836" x="6127750" y="3943350"/>
          <p14:tracePt t="26853" x="6064250" y="4044950"/>
          <p14:tracePt t="26858" x="6026150" y="4095750"/>
          <p14:tracePt t="26869" x="5975350" y="4178300"/>
          <p14:tracePt t="26886" x="5962650" y="4197350"/>
          <p14:tracePt t="26935" x="5962650" y="4191000"/>
          <p14:tracePt t="26942" x="5962650" y="4178300"/>
          <p14:tracePt t="26952" x="5962650" y="4165600"/>
          <p14:tracePt t="26969" x="5962650" y="4133850"/>
          <p14:tracePt t="26988" x="5975350" y="4095750"/>
          <p14:tracePt t="26992" x="5988050" y="4070350"/>
          <p14:tracePt t="27002" x="6007100" y="4044950"/>
          <p14:tracePt t="27019" x="6070600" y="3994150"/>
          <p14:tracePt t="27036" x="6153150" y="3924300"/>
          <p14:tracePt t="27040" x="6191250" y="3898900"/>
          <p14:tracePt t="27052" x="6216650" y="3873500"/>
          <p14:tracePt t="27055" x="6235700" y="3854450"/>
          <p14:tracePt t="27069" x="6254750" y="3829050"/>
          <p14:tracePt t="27086" x="6273800" y="3790950"/>
          <p14:tracePt t="27102" x="6273800" y="3778250"/>
          <p14:tracePt t="27119" x="6280150" y="3778250"/>
          <p14:tracePt t="27166" x="6280150" y="3784600"/>
          <p14:tracePt t="27177" x="6267450" y="3810000"/>
          <p14:tracePt t="27186" x="6254750" y="3835400"/>
          <p14:tracePt t="27202" x="6235700" y="3892550"/>
          <p14:tracePt t="27219" x="6223000" y="3949700"/>
          <p14:tracePt t="27239" x="6203950" y="3994150"/>
          <p14:tracePt t="27287" x="6203950" y="3975100"/>
          <p14:tracePt t="27298" x="6203950" y="3949700"/>
          <p14:tracePt t="27303" x="6203950" y="3911600"/>
          <p14:tracePt t="27319" x="6203950" y="3860800"/>
          <p14:tracePt t="27336" x="6223000" y="3835400"/>
          <p14:tracePt t="27353" x="6242050" y="3816350"/>
          <p14:tracePt t="27369" x="6254750" y="3816350"/>
          <p14:tracePt t="27390" x="6273800" y="3816350"/>
          <p14:tracePt t="27402" x="6318250" y="3822700"/>
          <p14:tracePt t="27423" x="6362700" y="3867150"/>
          <p14:tracePt t="27437" x="6394450" y="3943350"/>
          <p14:tracePt t="27453" x="6400800" y="3956050"/>
          <p14:tracePt t="27469" x="6400800" y="3981450"/>
          <p14:tracePt t="27509" x="6400800" y="3987800"/>
          <p14:tracePt t="27525" x="6400800" y="3994150"/>
          <p14:tracePt t="27536" x="6400800" y="4000500"/>
          <p14:tracePt t="27554" x="6400800" y="4013200"/>
          <p14:tracePt t="27569" x="6400800" y="4025900"/>
          <p14:tracePt t="27586" x="6381750" y="4038600"/>
          <p14:tracePt t="27602" x="6330950" y="4057650"/>
          <p14:tracePt t="27609" x="6292850" y="4070350"/>
          <p14:tracePt t="27618" x="6267450" y="4083050"/>
          <p14:tracePt t="27623" x="6242050" y="4083050"/>
          <p14:tracePt t="27636" x="6223000" y="4083050"/>
          <p14:tracePt t="27656" x="6159500" y="4076700"/>
          <p14:tracePt t="27672" x="6121400" y="4032250"/>
          <p14:tracePt t="27685" x="6096000" y="3962400"/>
          <p14:tracePt t="27702" x="6102350" y="3879850"/>
          <p14:tracePt t="27719" x="6115050" y="3816350"/>
          <p14:tracePt t="27738" x="6159500" y="3778250"/>
          <p14:tracePt t="27756" x="6223000" y="3752850"/>
          <p14:tracePt t="27769" x="6324600" y="3752850"/>
          <p14:tracePt t="27786" x="6419850" y="3752850"/>
          <p14:tracePt t="27803" x="6477000" y="3784600"/>
          <p14:tracePt t="27819" x="6515100" y="3848100"/>
          <p14:tracePt t="27835" x="6527800" y="3937000"/>
          <p14:tracePt t="27837" x="6527800" y="3975100"/>
          <p14:tracePt t="27853" x="6521450" y="4006850"/>
          <p14:tracePt t="27869" x="6457950" y="4057650"/>
          <p14:tracePt t="27887" x="6413500" y="4070350"/>
          <p14:tracePt t="27905" x="6362700" y="4064000"/>
          <p14:tracePt t="27919" x="6299200" y="4019550"/>
          <p14:tracePt t="27936" x="6235700" y="3968750"/>
          <p14:tracePt t="27953" x="6197600" y="3905250"/>
          <p14:tracePt t="27969" x="6115050" y="3822700"/>
          <p14:tracePt t="27987" x="6007100" y="3733800"/>
          <p14:tracePt t="27991" x="5930900" y="3683000"/>
          <p14:tracePt t="28002" x="5848350" y="3625850"/>
          <p14:tracePt t="28019" x="5626100" y="3530600"/>
          <p14:tracePt t="28036" x="5353050" y="3429000"/>
          <p14:tracePt t="28053" x="4953000" y="3340100"/>
          <p14:tracePt t="28069" x="4737100" y="3333750"/>
          <p14:tracePt t="28086" x="4533900" y="3314700"/>
          <p14:tracePt t="28103" x="4318000" y="3308350"/>
          <p14:tracePt t="28119" x="4044950" y="3308350"/>
          <p14:tracePt t="28136" x="3765550" y="3308350"/>
          <p14:tracePt t="28153" x="3492500" y="3308350"/>
          <p14:tracePt t="28171" x="3257550" y="3340100"/>
          <p14:tracePt t="28178" x="3175000" y="3371850"/>
          <p14:tracePt t="28185" x="3086100" y="3390900"/>
          <p14:tracePt t="28205" x="2959100" y="3448050"/>
          <p14:tracePt t="28219" x="2851150" y="3492500"/>
          <p14:tracePt t="28237" x="2724150" y="3568700"/>
          <p14:tracePt t="28253" x="2692400" y="3594100"/>
          <p14:tracePt t="28269" x="2609850" y="3708400"/>
          <p14:tracePt t="28286" x="2571750" y="3797300"/>
          <p14:tracePt t="28302" x="2559050" y="3854450"/>
          <p14:tracePt t="28319" x="2552700" y="3873500"/>
          <p14:tracePt t="28336" x="2546350" y="3886200"/>
          <p14:tracePt t="28407" x="2552700" y="3886200"/>
          <p14:tracePt t="28414" x="2565400" y="3879850"/>
          <p14:tracePt t="28431" x="2590800" y="3829050"/>
          <p14:tracePt t="28439" x="2609850" y="3803650"/>
          <p14:tracePt t="28453" x="2628900" y="3771900"/>
          <p14:tracePt t="28469" x="2686050" y="3714750"/>
          <p14:tracePt t="28487" x="2825750" y="3613150"/>
          <p14:tracePt t="28504" x="2940050" y="3543300"/>
          <p14:tracePt t="28519" x="3073400" y="3479800"/>
          <p14:tracePt t="28536" x="3225800" y="3429000"/>
          <p14:tracePt t="28552" x="3403600" y="3409950"/>
          <p14:tracePt t="28569" x="3619500" y="3397250"/>
          <p14:tracePt t="28586" x="3879850" y="3378200"/>
          <p14:tracePt t="28603" x="4165600" y="3378200"/>
          <p14:tracePt t="28619" x="4432300" y="3371850"/>
          <p14:tracePt t="28636" x="4667250" y="3365500"/>
          <p14:tracePt t="28653" x="4883150" y="3384550"/>
          <p14:tracePt t="28658" x="4997450" y="3416300"/>
          <p14:tracePt t="28672" x="5226050" y="3498850"/>
          <p14:tracePt t="28687" x="5448300" y="3581400"/>
          <p14:tracePt t="28702" x="5638800" y="3644900"/>
          <p14:tracePt t="28722" x="5797550" y="3695700"/>
          <p14:tracePt t="28738" x="5892800" y="3733800"/>
          <p14:tracePt t="28753" x="5969000" y="3759200"/>
          <p14:tracePt t="28771" x="6038850" y="3810000"/>
          <p14:tracePt t="28786" x="6121400" y="3867150"/>
          <p14:tracePt t="28805" x="6178550" y="3886200"/>
          <p14:tracePt t="28819" x="6184900" y="3886200"/>
          <p14:tracePt t="28836" x="6191250" y="3886200"/>
          <p14:tracePt t="28869" x="6191250" y="3892550"/>
          <p14:tracePt t="28891" x="6191250" y="3911600"/>
          <p14:tracePt t="28902" x="6216650" y="3917950"/>
          <p14:tracePt t="29167" x="6210300" y="3905250"/>
          <p14:tracePt t="29176" x="6197600" y="3892550"/>
          <p14:tracePt t="29186" x="6184900" y="3879850"/>
          <p14:tracePt t="29202" x="6134100" y="3854450"/>
          <p14:tracePt t="29219" x="6057900" y="3835400"/>
          <p14:tracePt t="29238" x="5969000" y="3803650"/>
          <p14:tracePt t="29253" x="5867400" y="3765550"/>
          <p14:tracePt t="29269" x="5683250" y="3695700"/>
          <p14:tracePt t="29286" x="5543550" y="3651250"/>
          <p14:tracePt t="29302" x="5403850" y="3606800"/>
          <p14:tracePt t="29319" x="5257800" y="3549650"/>
          <p14:tracePt t="29336" x="5143500" y="3511550"/>
          <p14:tracePt t="29352" x="5022850" y="3473450"/>
          <p14:tracePt t="29369" x="4914900" y="3435350"/>
          <p14:tracePt t="29386" x="4743450" y="3403600"/>
          <p14:tracePt t="29404" x="4565650" y="3397250"/>
          <p14:tracePt t="29407" x="4476750" y="3390900"/>
          <p14:tracePt t="29421" x="4387850" y="3390900"/>
          <p14:tracePt t="29436" x="4222750" y="3384550"/>
          <p14:tracePt t="29454" x="4006850" y="3384550"/>
          <p14:tracePt t="29469" x="3879850" y="3384550"/>
          <p14:tracePt t="29489" x="3771900" y="3384550"/>
          <p14:tracePt t="29495" x="3708400" y="3384550"/>
          <p14:tracePt t="29502" x="3663950" y="3397250"/>
          <p14:tracePt t="29520" x="3581400" y="3429000"/>
          <p14:tracePt t="29536" x="3505200" y="3473450"/>
          <p14:tracePt t="29552" x="3429000" y="3530600"/>
          <p14:tracePt t="29569" x="3346450" y="3575050"/>
          <p14:tracePt t="29586" x="3270250" y="3632200"/>
          <p14:tracePt t="29603" x="3206750" y="3708400"/>
          <p14:tracePt t="29619" x="3149600" y="3790950"/>
          <p14:tracePt t="29640" x="3098800" y="3911600"/>
          <p14:tracePt t="29653" x="3086100" y="3937000"/>
          <p14:tracePt t="29673" x="3073400" y="3975100"/>
          <p14:tracePt t="29687" x="3054350" y="3987800"/>
          <p14:tracePt t="29703" x="3041650" y="3987800"/>
          <p14:tracePt t="29719" x="3035300" y="3994150"/>
          <p14:tracePt t="29757" x="3035300" y="3987800"/>
          <p14:tracePt t="29769" x="3028950" y="3981450"/>
          <p14:tracePt t="29786" x="3022600" y="3968750"/>
          <p14:tracePt t="29803" x="3016250" y="3956050"/>
          <p14:tracePt t="29819" x="3016250" y="3924300"/>
          <p14:tracePt t="29836" x="3016250" y="3873500"/>
          <p14:tracePt t="29852" x="3048000" y="3803650"/>
          <p14:tracePt t="29854" x="3079750" y="3759200"/>
          <p14:tracePt t="29869" x="3175000" y="3663950"/>
          <p14:tracePt t="29886" x="3282950" y="3581400"/>
          <p14:tracePt t="29902" x="3409950" y="3530600"/>
          <p14:tracePt t="29921" x="3562350" y="3486150"/>
          <p14:tracePt t="29927" x="3625850" y="3460750"/>
          <p14:tracePt t="29936" x="3702050" y="3441700"/>
          <p14:tracePt t="29952" x="3867150" y="3397250"/>
          <p14:tracePt t="29969" x="4051300" y="3359150"/>
          <p14:tracePt t="29988" x="4248150" y="3327400"/>
          <p14:tracePt t="29993" x="4337050" y="3321050"/>
          <p14:tracePt t="30002" x="4432300" y="3308350"/>
          <p14:tracePt t="30019" x="4641850" y="3302000"/>
          <p14:tracePt t="30036" x="4832350" y="3302000"/>
          <p14:tracePt t="30052" x="5041900" y="3302000"/>
          <p14:tracePt t="30054" x="5143500" y="3302000"/>
          <p14:tracePt t="30069" x="5340350" y="3321050"/>
          <p14:tracePt t="30086" x="5530850" y="3365500"/>
          <p14:tracePt t="30102" x="5689600" y="3403600"/>
          <p14:tracePt t="30119" x="5810250" y="3448050"/>
          <p14:tracePt t="30136" x="5949950" y="3505200"/>
          <p14:tracePt t="30154" x="6064250" y="3587750"/>
          <p14:tracePt t="30169" x="6172200" y="3676650"/>
          <p14:tracePt t="30174" x="6216650" y="3733800"/>
          <p14:tracePt t="30186" x="6248400" y="3778250"/>
          <p14:tracePt t="30202" x="6311900" y="3879850"/>
          <p14:tracePt t="30219" x="6375400" y="3968750"/>
          <p14:tracePt t="30222" x="6388100" y="3994150"/>
          <p14:tracePt t="30238" x="6394450" y="4006850"/>
          <p14:tracePt t="30319" x="6394450" y="4000500"/>
          <p14:tracePt t="30326" x="6394450" y="3994150"/>
          <p14:tracePt t="30335" x="6394450" y="3968750"/>
          <p14:tracePt t="30352" x="6350000" y="3905250"/>
          <p14:tracePt t="30369" x="6235700" y="3829050"/>
          <p14:tracePt t="30386" x="6007100" y="3721100"/>
          <p14:tracePt t="30403" x="5734050" y="3632200"/>
          <p14:tracePt t="30406" x="5600700" y="3594100"/>
          <p14:tracePt t="30422" x="5321300" y="3543300"/>
          <p14:tracePt t="30435" x="5187950" y="3530600"/>
          <p14:tracePt t="30455" x="4775200" y="3517900"/>
          <p14:tracePt t="30469" x="4489450" y="3517900"/>
          <p14:tracePt t="30487" x="4203700" y="3517900"/>
          <p14:tracePt t="30502" x="3937000" y="3517900"/>
          <p14:tracePt t="30519" x="3702050" y="3517900"/>
          <p14:tracePt t="30536" x="3517900" y="3536950"/>
          <p14:tracePt t="30553" x="3352800" y="3581400"/>
          <p14:tracePt t="30569" x="3168650" y="3638550"/>
          <p14:tracePt t="30586" x="2984500" y="3708400"/>
          <p14:tracePt t="30603" x="2832100" y="3810000"/>
          <p14:tracePt t="30619" x="2736850" y="3937000"/>
          <p14:tracePt t="30639" x="2559050" y="4076700"/>
          <p14:tracePt t="30653" x="2501900" y="4121150"/>
          <p14:tracePt t="30672" x="2381250" y="4210050"/>
          <p14:tracePt t="30686" x="2368550" y="4235450"/>
          <p14:tracePt t="30741" x="2368550" y="4229100"/>
          <p14:tracePt t="30759" x="2381250" y="4229100"/>
          <p14:tracePt t="30765" x="2393950" y="4229100"/>
          <p14:tracePt t="30773" x="2413000" y="4229100"/>
          <p14:tracePt t="30785" x="2438400" y="4229100"/>
          <p14:tracePt t="30805" x="2514600" y="4254500"/>
          <p14:tracePt t="30819" x="2609850" y="4254500"/>
          <p14:tracePt t="30836" x="2730500" y="4254500"/>
          <p14:tracePt t="30853" x="2825750" y="4235450"/>
          <p14:tracePt t="30860" x="2870200" y="4210050"/>
          <p14:tracePt t="30874" x="2952750" y="4159250"/>
          <p14:tracePt t="30886" x="3003550" y="4121150"/>
          <p14:tracePt t="30906" x="3016250" y="4102100"/>
          <p14:tracePt t="30920" x="3028950" y="4089400"/>
          <p14:tracePt t="30967" x="3028950" y="4083050"/>
          <p14:tracePt t="30973" x="3028950" y="4076700"/>
          <p14:tracePt t="30988" x="3028950" y="4064000"/>
          <p14:tracePt t="31002" x="3028950" y="4051300"/>
          <p14:tracePt t="31019" x="3028950" y="4038600"/>
          <p14:tracePt t="31036" x="3009900" y="4032250"/>
          <p14:tracePt t="31052" x="2965450" y="4032250"/>
          <p14:tracePt t="31054" x="2959100" y="4032250"/>
          <p14:tracePt t="31069" x="2946400" y="4032250"/>
          <p14:tracePt t="31086" x="2921000" y="4025900"/>
          <p14:tracePt t="31103" x="2889250" y="4006850"/>
          <p14:tracePt t="31110" x="2876550" y="3994150"/>
          <p14:tracePt t="31119" x="2870200" y="3987800"/>
          <p14:tracePt t="31141" x="2838450" y="3962400"/>
          <p14:tracePt t="31152" x="2819400" y="3924300"/>
          <p14:tracePt t="31169" x="2806700" y="3898900"/>
          <p14:tracePt t="31189" x="2794000" y="3879850"/>
          <p14:tracePt t="31202" x="2794000" y="3860800"/>
          <p14:tracePt t="31219" x="2774950" y="3841750"/>
          <p14:tracePt t="31238" x="2762250" y="3829050"/>
          <p14:tracePt t="31270" x="2755900" y="3829050"/>
          <p14:tracePt t="31286" x="2755900" y="3841750"/>
          <p14:tracePt t="31299" x="2755900" y="3860800"/>
          <p14:tracePt t="31304" x="2755900" y="3879850"/>
          <p14:tracePt t="31319" x="2749550" y="3911600"/>
          <p14:tracePt t="31336" x="2749550" y="3917950"/>
          <p14:tracePt t="31409" x="2749550" y="3905250"/>
          <p14:tracePt t="31413" x="2762250" y="3879850"/>
          <p14:tracePt t="31430" x="2794000" y="3854450"/>
          <p14:tracePt t="31436" x="2825750" y="3835400"/>
          <p14:tracePt t="31439" x="2851150" y="3816350"/>
          <p14:tracePt t="31452" x="2889250" y="3810000"/>
          <p14:tracePt t="31469" x="2933700" y="3803650"/>
          <p14:tracePt t="31488" x="2952750" y="3803650"/>
          <p14:tracePt t="31502" x="2965450" y="3854450"/>
          <p14:tracePt t="31519" x="2971800" y="3911600"/>
          <p14:tracePt t="31536" x="2971800" y="3937000"/>
          <p14:tracePt t="31569" x="2959100" y="3937000"/>
          <p14:tracePt t="31586" x="2921000" y="3937000"/>
          <p14:tracePt t="31603" x="2908300" y="3937000"/>
          <p14:tracePt t="31621" x="2908300" y="3949700"/>
          <p14:tracePt t="31625" x="2908300" y="3962400"/>
          <p14:tracePt t="31636" x="2914650" y="3975100"/>
          <p14:tracePt t="31653" x="2940050" y="4006850"/>
          <p14:tracePt t="31672" x="2965450" y="4051300"/>
          <p14:tracePt t="31686" x="2965450" y="4064000"/>
          <p14:tracePt t="31705" x="2965450" y="4076700"/>
          <p14:tracePt t="31737" x="2965450" y="4083050"/>
          <p14:tracePt t="31752" x="2959100" y="4089400"/>
          <p14:tracePt t="31769" x="2952750" y="4095750"/>
          <p14:tracePt t="31789" x="2946400" y="4108450"/>
          <p14:tracePt t="31819" x="2946400" y="4114800"/>
          <p14:tracePt t="31853" x="2946400" y="4121150"/>
          <p14:tracePt t="31869" x="2946400" y="4127500"/>
          <p14:tracePt t="31886" x="2940050" y="4127500"/>
          <p14:tracePt t="31929" x="2933700" y="4127500"/>
          <p14:tracePt t="31936" x="2927350" y="4121150"/>
          <p14:tracePt t="31952" x="2914650" y="4121150"/>
          <p14:tracePt t="31969" x="2895600" y="4121150"/>
          <p14:tracePt t="31987" x="2876550" y="4121150"/>
          <p14:tracePt t="32096" x="2882900" y="4121150"/>
          <p14:tracePt t="32101" x="2889250" y="4121150"/>
          <p14:tracePt t="32114" x="2889250" y="4114800"/>
          <p14:tracePt t="32119" x="2895600" y="4108450"/>
          <p14:tracePt t="32140" x="2908300" y="4095750"/>
          <p14:tracePt t="32142" x="2927350" y="4089400"/>
          <p14:tracePt t="32158" x="2965450" y="4064000"/>
          <p14:tracePt t="32174" x="2984500" y="4044950"/>
          <p14:tracePt t="32186" x="3022600" y="4019550"/>
          <p14:tracePt t="32203" x="3041650" y="4006850"/>
          <p14:tracePt t="32238" x="3041650" y="4013200"/>
          <p14:tracePt t="32253" x="3041650" y="4025900"/>
          <p14:tracePt t="32269" x="2997200" y="4044950"/>
          <p14:tracePt t="32286" x="2978150" y="4070350"/>
          <p14:tracePt t="32302" x="2971800" y="4089400"/>
          <p14:tracePt t="32319" x="2959100" y="4108450"/>
          <p14:tracePt t="32336" x="2933700" y="4121150"/>
          <p14:tracePt t="32353" x="2914650" y="4133850"/>
          <p14:tracePt t="32369" x="2908300" y="4140200"/>
          <p14:tracePt t="32386" x="2901950" y="4140200"/>
          <p14:tracePt t="32422" x="2914650" y="4133850"/>
          <p14:tracePt t="32435" x="2921000" y="4127500"/>
          <p14:tracePt t="32490" x="2914650" y="4127500"/>
          <p14:tracePt t="32493" x="2914650" y="4133850"/>
          <p14:tracePt t="32542" x="2908300" y="4133850"/>
          <p14:tracePt t="32611" x="2901950" y="4133850"/>
          <p14:tracePt t="32616" x="2895600" y="4133850"/>
          <p14:tracePt t="32623" x="2895600" y="4146550"/>
          <p14:tracePt t="32636" x="2889250" y="4146550"/>
          <p14:tracePt t="32654" x="2889250" y="4159250"/>
          <p14:tracePt t="32689" x="2882900" y="4159250"/>
          <p14:tracePt t="32766" x="2876550" y="4146550"/>
          <p14:tracePt t="32774" x="2870200" y="4133850"/>
          <p14:tracePt t="32782" x="2863850" y="4121150"/>
          <p14:tracePt t="32789" x="2857500" y="4114800"/>
          <p14:tracePt t="32804" x="2851150" y="4108450"/>
          <p14:tracePt t="32819" x="2851150" y="4102100"/>
          <p14:tracePt t="32835" x="2851150" y="4095750"/>
          <p14:tracePt t="32874" x="2851150" y="4089400"/>
          <p14:tracePt t="32886" x="2844800" y="4076700"/>
          <p14:tracePt t="32902" x="2832100" y="4057650"/>
          <p14:tracePt t="32922" x="2832100" y="4044950"/>
          <p14:tracePt t="32939" x="2819400" y="4032250"/>
          <p14:tracePt t="32953" x="2800350" y="4019550"/>
          <p14:tracePt t="32959" x="2787650" y="4013200"/>
          <p14:tracePt t="32969" x="2781300" y="4013200"/>
          <p14:tracePt t="33165" x="2787650" y="4013200"/>
          <p14:tracePt t="33181" x="2800350" y="4013200"/>
          <p14:tracePt t="33190" x="2806700" y="4006850"/>
          <p14:tracePt t="33203" x="2813050" y="4006850"/>
          <p14:tracePt t="33219" x="2825750" y="4000500"/>
          <p14:tracePt t="33238" x="2825750" y="3994150"/>
          <p14:tracePt t="33790" x="2838450" y="3994150"/>
          <p14:tracePt t="33801" x="2851150" y="3994150"/>
          <p14:tracePt t="33805" x="2863850" y="3994150"/>
          <p14:tracePt t="33822" x="2870200" y="3994150"/>
          <p14:tracePt t="33870" x="2870200" y="4000500"/>
          <p14:tracePt t="34051" x="2882900" y="4000500"/>
          <p14:tracePt t="34056" x="2914650" y="4000500"/>
          <p14:tracePt t="34069" x="2927350" y="4000500"/>
          <p14:tracePt t="34086" x="3067050" y="4000500"/>
          <p14:tracePt t="34103" x="3130550" y="4000500"/>
          <p14:tracePt t="34110" x="3143250" y="4000500"/>
          <p14:tracePt t="34119" x="3149600" y="4000500"/>
          <p14:tracePt t="34153" x="3168650" y="4000500"/>
          <p14:tracePt t="34157" x="3181350" y="4000500"/>
          <p14:tracePt t="34171" x="3200400" y="4000500"/>
          <p14:tracePt t="34186" x="3225800" y="4000500"/>
          <p14:tracePt t="34202" x="3232150" y="4000500"/>
          <p14:tracePt t="34219" x="3238500" y="3987800"/>
          <p14:tracePt t="34237" x="3238500" y="3975100"/>
          <p14:tracePt t="34255" x="3238500" y="3968750"/>
          <p14:tracePt t="34361" x="3225800" y="3968750"/>
          <p14:tracePt t="34365" x="3187700" y="3962400"/>
          <p14:tracePt t="34373" x="3143250" y="3956050"/>
          <p14:tracePt t="34386" x="3098800" y="3949700"/>
          <p14:tracePt t="34403" x="3022600" y="3949700"/>
          <p14:tracePt t="34421" x="2971800" y="3937000"/>
          <p14:tracePt t="34438" x="2965450" y="3937000"/>
          <p14:tracePt t="34453" x="2959100" y="3924300"/>
          <p14:tracePt t="34469" x="2959100" y="3917950"/>
          <p14:tracePt t="34677" x="2959100" y="3924300"/>
          <p14:tracePt t="34687" x="2952750" y="3937000"/>
          <p14:tracePt t="34702" x="2940050" y="3962400"/>
          <p14:tracePt t="34721" x="2901950" y="3975100"/>
          <p14:tracePt t="34739" x="2876550" y="3994150"/>
          <p14:tracePt t="34752" x="2851150" y="3994150"/>
          <p14:tracePt t="34769" x="2832100" y="3994150"/>
          <p14:tracePt t="34786" x="2819400" y="3994150"/>
          <p14:tracePt t="34802" x="2800350" y="3962400"/>
          <p14:tracePt t="34819" x="2787650" y="3911600"/>
          <p14:tracePt t="34836" x="2781300" y="3860800"/>
          <p14:tracePt t="34843" x="2781300" y="3835400"/>
          <p14:tracePt t="34853" x="2781300" y="3790950"/>
          <p14:tracePt t="34869" x="2781300" y="3752850"/>
          <p14:tracePt t="34886" x="2781300" y="3740150"/>
          <p14:tracePt t="34902" x="2787650" y="3733800"/>
          <p14:tracePt t="34923" x="2787650" y="3727450"/>
          <p14:tracePt t="34930" x="2794000" y="3727450"/>
          <p14:tracePt t="34936" x="2813050" y="3740150"/>
          <p14:tracePt t="34952" x="2876550" y="3759200"/>
          <p14:tracePt t="34969" x="2927350" y="3784600"/>
          <p14:tracePt t="34988" x="2997200" y="3835400"/>
          <p14:tracePt t="35005" x="3035300" y="3924300"/>
          <p14:tracePt t="35019" x="3035300" y="3956050"/>
          <p14:tracePt t="35035" x="3035300" y="4013200"/>
          <p14:tracePt t="35037" x="3035300" y="4032250"/>
          <p14:tracePt t="35053" x="3022600" y="4038600"/>
          <p14:tracePt t="35069" x="2971800" y="4057650"/>
          <p14:tracePt t="35086" x="2927350" y="4057650"/>
          <p14:tracePt t="35103" x="2882900" y="4057650"/>
          <p14:tracePt t="35120" x="2844800" y="4057650"/>
          <p14:tracePt t="35136" x="2813050" y="4013200"/>
          <p14:tracePt t="35153" x="2800350" y="3956050"/>
          <p14:tracePt t="35173" x="2800350" y="3892550"/>
          <p14:tracePt t="35186" x="2813050" y="3854450"/>
          <p14:tracePt t="35203" x="2832100" y="3835400"/>
          <p14:tracePt t="35220" x="2844800" y="3829050"/>
          <p14:tracePt t="35237" x="2882900" y="3829050"/>
          <p14:tracePt t="35253" x="2914650" y="3860800"/>
          <p14:tracePt t="35269" x="2946400" y="3898900"/>
          <p14:tracePt t="35286" x="2959100" y="3937000"/>
          <p14:tracePt t="35302" x="2959100" y="3943350"/>
          <p14:tracePt t="35319" x="2959100" y="3949700"/>
          <p14:tracePt t="35336" x="2959100" y="3956050"/>
          <p14:tracePt t="35354" x="2978150" y="3975100"/>
          <p14:tracePt t="35360" x="2984500" y="3994150"/>
          <p14:tracePt t="35369" x="3009900" y="4006850"/>
          <p14:tracePt t="35390" x="3149600" y="4051300"/>
          <p14:tracePt t="35406" x="3194050" y="4070350"/>
          <p14:tracePt t="35425" x="3263900" y="4102100"/>
          <p14:tracePt t="35436" x="3340100" y="4102100"/>
          <p14:tracePt t="35454" x="3371850" y="4102100"/>
          <p14:tracePt t="35470" x="3365500" y="4095750"/>
          <p14:tracePt t="35489" x="3340100" y="4076700"/>
          <p14:tracePt t="35502" x="3321050" y="4064000"/>
          <p14:tracePt t="35536" x="3314700" y="4064000"/>
          <p14:tracePt t="35552" x="3308350" y="4064000"/>
          <p14:tracePt t="35569" x="3289300" y="4064000"/>
          <p14:tracePt t="35587" x="3244850" y="4064000"/>
          <p14:tracePt t="35603" x="3225800" y="4064000"/>
          <p14:tracePt t="35622" x="3219450" y="4064000"/>
          <p14:tracePt t="35657" x="3232150" y="4064000"/>
          <p14:tracePt t="35672" x="3276600" y="4064000"/>
          <p14:tracePt t="35689" x="3371850" y="4064000"/>
          <p14:tracePt t="35703" x="3530600" y="4070350"/>
          <p14:tracePt t="35719" x="3733800" y="4070350"/>
          <p14:tracePt t="35738" x="4013200" y="4076700"/>
          <p14:tracePt t="35752" x="4337050" y="4076700"/>
          <p14:tracePt t="35769" x="4718050" y="4076700"/>
          <p14:tracePt t="35786" x="5105400" y="4076700"/>
          <p14:tracePt t="35802" x="5422900" y="4064000"/>
          <p14:tracePt t="35819" x="5695950" y="4064000"/>
          <p14:tracePt t="35836" x="5930900" y="4064000"/>
          <p14:tracePt t="35853" x="6140450" y="4064000"/>
          <p14:tracePt t="35855" x="6235700" y="4064000"/>
          <p14:tracePt t="35869" x="6369050" y="4064000"/>
          <p14:tracePt t="35886" x="6426200" y="4064000"/>
          <p14:tracePt t="35902" x="6432550" y="4051300"/>
          <p14:tracePt t="35922" x="6432550" y="4044950"/>
          <p14:tracePt t="35936" x="6388100" y="4032250"/>
          <p14:tracePt t="35952" x="6369050" y="4025900"/>
          <p14:tracePt t="35972" x="6356350" y="4019550"/>
          <p14:tracePt t="35988" x="6324600" y="4013200"/>
          <p14:tracePt t="35991" x="6280150" y="4013200"/>
          <p14:tracePt t="36002" x="6223000" y="4013200"/>
          <p14:tracePt t="36019" x="6032500" y="4013200"/>
          <p14:tracePt t="36036" x="5816600" y="4013200"/>
          <p14:tracePt t="36056" x="5524500" y="4013200"/>
          <p14:tracePt t="36062" x="5435600" y="4013200"/>
          <p14:tracePt t="36071" x="5359400" y="4013200"/>
          <p14:tracePt t="36086" x="5232400" y="4013200"/>
          <p14:tracePt t="36103" x="5149850" y="4006850"/>
          <p14:tracePt t="36119" x="5086350" y="4000500"/>
          <p14:tracePt t="36136" x="5035550" y="3987800"/>
          <p14:tracePt t="36153" x="4965700" y="3968750"/>
          <p14:tracePt t="36162" x="4927600" y="3956050"/>
          <p14:tracePt t="36173" x="4883150" y="3956050"/>
          <p14:tracePt t="36186" x="4781550" y="3956050"/>
          <p14:tracePt t="36202" x="4660900" y="3956050"/>
          <p14:tracePt t="36221" x="4464050" y="3956050"/>
          <p14:tracePt t="36238" x="4318000" y="3949700"/>
          <p14:tracePt t="36253" x="4254500" y="3949700"/>
          <p14:tracePt t="36269" x="4032250" y="3949700"/>
          <p14:tracePt t="36286" x="3892550" y="3949700"/>
          <p14:tracePt t="36302" x="3752850" y="3949700"/>
          <p14:tracePt t="36319" x="3625850" y="3949700"/>
          <p14:tracePt t="36336" x="3549650" y="3949700"/>
          <p14:tracePt t="36353" x="3511550" y="3949700"/>
          <p14:tracePt t="36369" x="3473450" y="3949700"/>
          <p14:tracePt t="36391" x="3441700" y="3949700"/>
          <p14:tracePt t="36402" x="3416300" y="3949700"/>
          <p14:tracePt t="36422" x="3371850" y="3949700"/>
          <p14:tracePt t="36436" x="3295650" y="3943350"/>
          <p14:tracePt t="36453" x="3225800" y="3943350"/>
          <p14:tracePt t="36469" x="3155950" y="3943350"/>
          <p14:tracePt t="36487" x="3143250" y="3943350"/>
          <p14:tracePt t="36503" x="3136900" y="3943350"/>
          <p14:tracePt t="36519" x="3117850" y="3943350"/>
          <p14:tracePt t="36536" x="3092450" y="3943350"/>
          <p14:tracePt t="36554" x="3073400" y="3943350"/>
          <p14:tracePt t="36737" x="3073400" y="3956050"/>
          <p14:tracePt t="36741" x="3073400" y="3968750"/>
          <p14:tracePt t="36752" x="3073400" y="3975100"/>
          <p14:tracePt t="36769" x="3073400" y="3987800"/>
          <p14:tracePt t="36813" x="3073400" y="3994150"/>
          <p14:tracePt t="36838" x="3073400" y="4000500"/>
          <p14:tracePt t="36846" x="3073400" y="4006850"/>
          <p14:tracePt t="36855" x="3086100" y="4013200"/>
          <p14:tracePt t="36869" x="3117850" y="4019550"/>
          <p14:tracePt t="36886" x="3136900" y="4019550"/>
          <p14:tracePt t="37021" x="3136900" y="4025900"/>
          <p14:tracePt t="37071" x="3136900" y="4032250"/>
          <p14:tracePt t="37077" x="3136900" y="4038600"/>
          <p14:tracePt t="37350" x="3136900" y="4032250"/>
          <p14:tracePt t="37362" x="3136900" y="4025900"/>
          <p14:tracePt t="37369" x="3136900" y="4019550"/>
          <p14:tracePt t="37386" x="3136900" y="4006850"/>
          <p14:tracePt t="37402" x="3136900" y="3994150"/>
          <p14:tracePt t="37478" x="3130550" y="3994150"/>
          <p14:tracePt t="37974" x="3130550" y="3981450"/>
          <p14:tracePt t="37987" x="3130550" y="3975100"/>
          <p14:tracePt t="38086" x="3130550" y="3968750"/>
          <p14:tracePt t="38151" x="3130550" y="3956050"/>
          <p14:tracePt t="38157" x="3130550" y="3949700"/>
          <p14:tracePt t="38177" x="3130550" y="3943350"/>
          <p14:tracePt t="38434" x="3130550" y="3937000"/>
          <p14:tracePt t="38439" x="3130550" y="3924300"/>
          <p14:tracePt t="38453" x="3130550" y="3917950"/>
          <p14:tracePt t="38469" x="3130550" y="3905250"/>
          <p14:tracePt t="38488" x="3130550" y="3898900"/>
          <p14:tracePt t="38909" x="3143250" y="3898900"/>
          <p14:tracePt t="38924" x="3155950" y="3898900"/>
          <p14:tracePt t="38934" x="3187700" y="3898900"/>
          <p14:tracePt t="38954" x="3219450" y="3898900"/>
          <p14:tracePt t="38969" x="3244850" y="3905250"/>
          <p14:tracePt t="38988" x="3257550" y="3911600"/>
          <p14:tracePt t="39002" x="3263900" y="3911600"/>
          <p14:tracePt t="39019" x="3270250" y="3917950"/>
          <p14:tracePt t="39078" x="3270250" y="3924300"/>
          <p14:tracePt t="39093" x="3270250" y="3930650"/>
          <p14:tracePt t="39113" x="3270250" y="3937000"/>
          <p14:tracePt t="39125" x="3270250" y="3943350"/>
          <p14:tracePt t="39141" x="3270250" y="3949700"/>
          <p14:tracePt t="39152" x="3270250" y="3956050"/>
          <p14:tracePt t="39171" x="3282950" y="3962400"/>
          <p14:tracePt t="39178" x="3282950" y="3968750"/>
          <p14:tracePt t="39186" x="3289300" y="3975100"/>
          <p14:tracePt t="39299" x="3289300" y="3981450"/>
          <p14:tracePt t="39319" x="3289300" y="3987800"/>
          <p14:tracePt t="39326" x="3289300" y="3994150"/>
          <p14:tracePt t="39344" x="3289300" y="4000500"/>
          <p14:tracePt t="39366" x="3289300" y="4006850"/>
          <p14:tracePt t="39425" x="3282950" y="4006850"/>
          <p14:tracePt t="39429" x="3276600" y="4006850"/>
          <p14:tracePt t="40320" x="3270250" y="4006850"/>
          <p14:tracePt t="40336" x="3270250" y="4019550"/>
          <p14:tracePt t="40353" x="3263900" y="4019550"/>
          <p14:tracePt t="40462" x="3263900" y="4025900"/>
          <p14:tracePt t="40503" x="3270250" y="4032250"/>
          <p14:tracePt t="40611" x="3276600" y="4032250"/>
          <p14:tracePt t="40719" x="3276600" y="4038600"/>
          <p14:tracePt t="41015" x="3270250" y="4038600"/>
          <p14:tracePt t="41021" x="3263900" y="4038600"/>
          <p14:tracePt t="41036" x="3251200" y="4038600"/>
          <p14:tracePt t="41052" x="3244850" y="4038600"/>
          <p14:tracePt t="41302" x="3238500" y="4038600"/>
          <p14:tracePt t="41311" x="3225800" y="4038600"/>
          <p14:tracePt t="41319" x="3213100" y="4038600"/>
          <p14:tracePt t="41336" x="3162300" y="4057650"/>
          <p14:tracePt t="41353" x="3092450" y="4070350"/>
          <p14:tracePt t="41369" x="3022600" y="4095750"/>
          <p14:tracePt t="41373" x="2984500" y="4102100"/>
          <p14:tracePt t="41386" x="2959100" y="4095750"/>
          <p14:tracePt t="41405" x="2921000" y="4095750"/>
          <p14:tracePt t="41419" x="2908300" y="4095750"/>
          <p14:tracePt t="41438" x="2901950" y="4095750"/>
          <p14:tracePt t="41478" x="2901950" y="4089400"/>
          <p14:tracePt t="41488" x="2889250" y="4089400"/>
          <p14:tracePt t="41502" x="2870200" y="4083050"/>
          <p14:tracePt t="41519" x="2863850" y="4076700"/>
          <p14:tracePt t="41661" x="2863850" y="4070350"/>
          <p14:tracePt t="41693" x="2870200" y="4064000"/>
          <p14:tracePt t="41702" x="2882900" y="4064000"/>
          <p14:tracePt t="41719" x="2895600" y="4064000"/>
          <p14:tracePt t="41738" x="2914650" y="4064000"/>
          <p14:tracePt t="41752" x="2927350" y="4064000"/>
          <p14:tracePt t="41769" x="2946400" y="4064000"/>
          <p14:tracePt t="41786" x="2971800" y="4057650"/>
          <p14:tracePt t="41804" x="2978150" y="4057650"/>
          <p14:tracePt t="41806" x="3003550" y="4057650"/>
          <p14:tracePt t="41819" x="3022600" y="4057650"/>
          <p14:tracePt t="41836" x="3067050" y="4057650"/>
          <p14:tracePt t="41853" x="3111500" y="4057650"/>
          <p14:tracePt t="41858" x="3124200" y="4057650"/>
          <p14:tracePt t="41869" x="3143250" y="4057650"/>
          <p14:tracePt t="41887" x="3162300" y="4057650"/>
          <p14:tracePt t="41902" x="3187700" y="4057650"/>
          <p14:tracePt t="41923" x="3219450" y="4057650"/>
          <p14:tracePt t="41936" x="3257550" y="4057650"/>
          <p14:tracePt t="41952" x="3302000" y="4057650"/>
          <p14:tracePt t="41972" x="3378200" y="4057650"/>
          <p14:tracePt t="41988" x="3454400" y="4064000"/>
          <p14:tracePt t="41990" x="3498850" y="4064000"/>
          <p14:tracePt t="42002" x="3530600" y="4064000"/>
          <p14:tracePt t="42019" x="3587750" y="4064000"/>
          <p14:tracePt t="42037" x="3670300" y="4064000"/>
          <p14:tracePt t="42055" x="3740150" y="4064000"/>
          <p14:tracePt t="42069" x="3810000" y="4057650"/>
          <p14:tracePt t="42086" x="3867150" y="4057650"/>
          <p14:tracePt t="42103" x="3898900" y="4057650"/>
          <p14:tracePt t="42117" x="3905250" y="4057650"/>
          <p14:tracePt t="42124" x="3911600" y="4057650"/>
          <p14:tracePt t="42136" x="3917950" y="4057650"/>
          <p14:tracePt t="42156" x="3937000" y="4057650"/>
          <p14:tracePt t="42163" x="3943350" y="4051300"/>
          <p14:tracePt t="42169" x="3962400" y="4044950"/>
          <p14:tracePt t="42187" x="4000500" y="4032250"/>
          <p14:tracePt t="42203" x="4032250" y="4025900"/>
          <p14:tracePt t="42219" x="4038600" y="4025900"/>
          <p14:tracePt t="42238" x="4038600" y="4019550"/>
          <p14:tracePt t="42287" x="4044950" y="4019550"/>
          <p14:tracePt t="42299" x="4051300" y="4025900"/>
          <p14:tracePt t="42304" x="4070350" y="4025900"/>
          <p14:tracePt t="42319" x="4121150" y="4044950"/>
          <p14:tracePt t="42336" x="4152900" y="4057650"/>
          <p14:tracePt t="42353" x="4178300" y="4057650"/>
          <p14:tracePt t="42369" x="4203700" y="4064000"/>
          <p14:tracePt t="42375" x="4216400" y="4064000"/>
          <p14:tracePt t="42386" x="4235450" y="4076700"/>
          <p14:tracePt t="42402" x="4273550" y="4076700"/>
          <p14:tracePt t="42422" x="4343400" y="4083050"/>
          <p14:tracePt t="42436" x="4425950" y="4089400"/>
          <p14:tracePt t="42453" x="4514850" y="4095750"/>
          <p14:tracePt t="42456" x="4552950" y="4095750"/>
          <p14:tracePt t="42469" x="4622800" y="4095750"/>
          <p14:tracePt t="42488" x="4667250" y="4095750"/>
          <p14:tracePt t="42503" x="4705350" y="4095750"/>
          <p14:tracePt t="42519" x="4737100" y="4095750"/>
          <p14:tracePt t="42536" x="4781550" y="4095750"/>
          <p14:tracePt t="42554" x="4826000" y="4102100"/>
          <p14:tracePt t="42569" x="4870450" y="4102100"/>
          <p14:tracePt t="42586" x="4927600" y="4102100"/>
          <p14:tracePt t="42603" x="5010150" y="4102100"/>
          <p14:tracePt t="42619" x="5099050" y="4102100"/>
          <p14:tracePt t="42625" x="5143500" y="4102100"/>
          <p14:tracePt t="42636" x="5181600" y="4102100"/>
          <p14:tracePt t="42653" x="5245100" y="4108450"/>
          <p14:tracePt t="42672" x="5334000" y="4108450"/>
          <p14:tracePt t="42686" x="5391150" y="4108450"/>
          <p14:tracePt t="42703" x="5454650" y="4108450"/>
          <p14:tracePt t="42720" x="5518150" y="4108450"/>
          <p14:tracePt t="42738" x="5581650" y="4102100"/>
          <p14:tracePt t="42752" x="5632450" y="4083050"/>
          <p14:tracePt t="42769" x="5664200" y="4083050"/>
          <p14:tracePt t="42787" x="5708650" y="4083050"/>
          <p14:tracePt t="42802" x="5778500" y="4083050"/>
          <p14:tracePt t="42819" x="5848350" y="4083050"/>
          <p14:tracePt t="42836" x="5905500" y="4076700"/>
          <p14:tracePt t="42853" x="5956300" y="4076700"/>
          <p14:tracePt t="42859" x="5962650" y="4076700"/>
          <p14:tracePt t="42869" x="5975350" y="4076700"/>
          <p14:tracePt t="44191" x="5981700" y="4076700"/>
          <p14:tracePt t="44318" x="5975350" y="4076700"/>
          <p14:tracePt t="44326" x="5918200" y="4076700"/>
          <p14:tracePt t="44337" x="5842000" y="4076700"/>
          <p14:tracePt t="44353" x="5651500" y="4076700"/>
          <p14:tracePt t="44369" x="5403850" y="4076700"/>
          <p14:tracePt t="44386" x="5124450" y="4076700"/>
          <p14:tracePt t="44407" x="4851400" y="4076700"/>
          <p14:tracePt t="44423" x="4438650" y="4076700"/>
          <p14:tracePt t="44436" x="4318000" y="4076700"/>
          <p14:tracePt t="44453" x="4127500" y="4121150"/>
          <p14:tracePt t="44469" x="3911600" y="4140200"/>
          <p14:tracePt t="44488" x="3797300" y="4140200"/>
          <p14:tracePt t="44502" x="3702050" y="4140200"/>
          <p14:tracePt t="44519" x="3625850" y="4140200"/>
          <p14:tracePt t="44536" x="3568700" y="4140200"/>
          <p14:tracePt t="44552" x="3511550" y="4140200"/>
          <p14:tracePt t="44569" x="3435350" y="4140200"/>
          <p14:tracePt t="44586" x="3346450" y="4140200"/>
          <p14:tracePt t="44603" x="3251200" y="4146550"/>
          <p14:tracePt t="44622" x="3130550" y="4127500"/>
          <p14:tracePt t="44640" x="3073400" y="4121150"/>
          <p14:tracePt t="44653" x="3067050" y="4114800"/>
          <p14:tracePt t="44673" x="3054350" y="4114800"/>
          <p14:tracePt t="44817" x="3060700" y="4114800"/>
          <p14:tracePt t="44821" x="3098800" y="4114800"/>
          <p14:tracePt t="44836" x="3155950" y="4114800"/>
          <p14:tracePt t="44853" x="3314700" y="4114800"/>
          <p14:tracePt t="44855" x="3416300" y="4114800"/>
          <p14:tracePt t="44869" x="3644900" y="4114800"/>
          <p14:tracePt t="44886" x="3886200" y="4114800"/>
          <p14:tracePt t="44903" x="4133850" y="4114800"/>
          <p14:tracePt t="44923" x="4406900" y="4114800"/>
          <p14:tracePt t="44931" x="4540250" y="4114800"/>
          <p14:tracePt t="44934" x="4679950" y="4114800"/>
          <p14:tracePt t="44953" x="4953000" y="4114800"/>
          <p14:tracePt t="44969" x="5219700" y="4114800"/>
          <p14:tracePt t="44988" x="5467350" y="4114800"/>
          <p14:tracePt t="45004" x="5664200" y="4114800"/>
          <p14:tracePt t="45019" x="5810250" y="4114800"/>
          <p14:tracePt t="45036" x="5918200" y="4114800"/>
          <p14:tracePt t="45055" x="6026150" y="4114800"/>
          <p14:tracePt t="45061" x="6051550" y="4114800"/>
          <p14:tracePt t="45072" x="6076950" y="4114800"/>
          <p14:tracePt t="45086" x="6102350" y="4114800"/>
          <p14:tracePt t="45103" x="6102350" y="4108450"/>
          <p14:tracePt t="45205" x="6083300" y="4108450"/>
          <p14:tracePt t="45214" x="6026150" y="4108450"/>
          <p14:tracePt t="45221" x="5956300" y="4108450"/>
          <p14:tracePt t="45238" x="5753100" y="4108450"/>
          <p14:tracePt t="45252" x="5626100" y="4108450"/>
          <p14:tracePt t="45269" x="5226050" y="4108450"/>
          <p14:tracePt t="45286" x="5003800" y="4108450"/>
          <p14:tracePt t="45303" x="4787900" y="4108450"/>
          <p14:tracePt t="45319" x="4565650" y="4108450"/>
          <p14:tracePt t="45336" x="4324350" y="4108450"/>
          <p14:tracePt t="45353" x="4114800" y="4108450"/>
          <p14:tracePt t="45369" x="3905250" y="4108450"/>
          <p14:tracePt t="45390" x="3613150" y="4108450"/>
          <p14:tracePt t="45404" x="3530600" y="4108450"/>
          <p14:tracePt t="45424" x="3289300" y="4108450"/>
          <p14:tracePt t="45436" x="3213100" y="4108450"/>
          <p14:tracePt t="45454" x="3060700" y="4108450"/>
          <p14:tracePt t="45457" x="2997200" y="4108450"/>
          <p14:tracePt t="45470" x="2863850" y="4102100"/>
          <p14:tracePt t="45488" x="2762250" y="4102100"/>
          <p14:tracePt t="45503" x="2686050" y="4102100"/>
          <p14:tracePt t="45519" x="2667000" y="4102100"/>
          <p14:tracePt t="45577" x="2673350" y="4102100"/>
          <p14:tracePt t="45581" x="2698750" y="4102100"/>
          <p14:tracePt t="45591" x="2736850" y="4102100"/>
          <p14:tracePt t="45602" x="2787650" y="4102100"/>
          <p14:tracePt t="45619" x="2933700" y="4102100"/>
          <p14:tracePt t="45627" x="3041650" y="4108450"/>
          <p14:tracePt t="45629" x="3149600" y="4102100"/>
          <p14:tracePt t="45654" x="3562350" y="4102100"/>
          <p14:tracePt t="45674" x="3835400" y="4102100"/>
          <p14:tracePt t="45686" x="4171950" y="4102100"/>
          <p14:tracePt t="45702" x="4527550" y="4102100"/>
          <p14:tracePt t="45719" x="4851400" y="4102100"/>
          <p14:tracePt t="45737" x="5149850" y="4102100"/>
          <p14:tracePt t="45753" x="5422900" y="4102100"/>
          <p14:tracePt t="45769" x="5638800" y="4102100"/>
          <p14:tracePt t="45786" x="5822950" y="4102100"/>
          <p14:tracePt t="45802" x="5930900" y="4102100"/>
          <p14:tracePt t="45819" x="5937250" y="4102100"/>
          <p14:tracePt t="45885" x="5937250" y="4095750"/>
          <p14:tracePt t="45894" x="5911850" y="4089400"/>
          <p14:tracePt t="45908" x="5854700" y="4083050"/>
          <p14:tracePt t="45923" x="5708650" y="4076700"/>
          <p14:tracePt t="45930" x="5613400" y="4076700"/>
          <p14:tracePt t="45934" x="5486400" y="4076700"/>
          <p14:tracePt t="45954" x="5213350" y="4076700"/>
          <p14:tracePt t="45969" x="4946650" y="4076700"/>
          <p14:tracePt t="45986" x="4660900" y="4076700"/>
          <p14:tracePt t="46002" x="4318000" y="4083050"/>
          <p14:tracePt t="46019" x="3981450" y="4083050"/>
          <p14:tracePt t="46036" x="3683000" y="4083050"/>
          <p14:tracePt t="46038" x="3549650" y="4083050"/>
          <p14:tracePt t="46055" x="3276600" y="4083050"/>
          <p14:tracePt t="46070" x="3022600" y="4083050"/>
          <p14:tracePt t="46087" x="2838450" y="4083050"/>
          <p14:tracePt t="46102" x="2736850" y="4089400"/>
          <p14:tracePt t="46120" x="2717800" y="4089400"/>
          <p14:tracePt t="46153" x="2717800" y="4095750"/>
          <p14:tracePt t="46172" x="2762250" y="4102100"/>
          <p14:tracePt t="46186" x="2806700" y="4108450"/>
          <p14:tracePt t="46203" x="2825750" y="4108450"/>
          <p14:tracePt t="46206" x="2825750" y="4095750"/>
          <p14:tracePt t="46219" x="2825750" y="4083050"/>
          <p14:tracePt t="46238" x="2825750" y="40703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a:extLst>
              <a:ext uri="{FF2B5EF4-FFF2-40B4-BE49-F238E27FC236}">
                <a16:creationId xmlns:a16="http://schemas.microsoft.com/office/drawing/2014/main" id="{320FD7BA-31C8-4A14-A24C-53C44066434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27.17</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Effect of boldface tags</a:t>
            </a:r>
          </a:p>
        </p:txBody>
      </p:sp>
      <p:sp>
        <p:nvSpPr>
          <p:cNvPr id="497667" name="Rectangle 3">
            <a:extLst>
              <a:ext uri="{FF2B5EF4-FFF2-40B4-BE49-F238E27FC236}">
                <a16:creationId xmlns:a16="http://schemas.microsoft.com/office/drawing/2014/main" id="{0E4F1CC9-2D77-4D42-9557-51FEDC92852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68" name="Rectangle 4">
            <a:extLst>
              <a:ext uri="{FF2B5EF4-FFF2-40B4-BE49-F238E27FC236}">
                <a16:creationId xmlns:a16="http://schemas.microsoft.com/office/drawing/2014/main" id="{C04EC206-948F-4DCB-8433-FA87F93695D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69" name="Rectangle 5">
            <a:extLst>
              <a:ext uri="{FF2B5EF4-FFF2-40B4-BE49-F238E27FC236}">
                <a16:creationId xmlns:a16="http://schemas.microsoft.com/office/drawing/2014/main" id="{DAB0890B-D964-4460-8690-0F61F87F7BC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0" name="Rectangle 6">
            <a:extLst>
              <a:ext uri="{FF2B5EF4-FFF2-40B4-BE49-F238E27FC236}">
                <a16:creationId xmlns:a16="http://schemas.microsoft.com/office/drawing/2014/main" id="{60838ACC-1E0C-41A0-B161-CAF001CFBB6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1" name="Rectangle 7">
            <a:extLst>
              <a:ext uri="{FF2B5EF4-FFF2-40B4-BE49-F238E27FC236}">
                <a16:creationId xmlns:a16="http://schemas.microsoft.com/office/drawing/2014/main" id="{2AF48AB4-6100-405A-B98C-7B78ACEADDE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2" name="Rectangle 8">
            <a:extLst>
              <a:ext uri="{FF2B5EF4-FFF2-40B4-BE49-F238E27FC236}">
                <a16:creationId xmlns:a16="http://schemas.microsoft.com/office/drawing/2014/main" id="{B7DAB2AE-D974-43FB-B92F-3008D05839A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7673" name="Rectangle 9">
            <a:extLst>
              <a:ext uri="{FF2B5EF4-FFF2-40B4-BE49-F238E27FC236}">
                <a16:creationId xmlns:a16="http://schemas.microsoft.com/office/drawing/2014/main" id="{DB15688A-F57D-47CB-BF52-DB4D5B0564C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7674" name="Picture 10">
            <a:extLst>
              <a:ext uri="{FF2B5EF4-FFF2-40B4-BE49-F238E27FC236}">
                <a16:creationId xmlns:a16="http://schemas.microsoft.com/office/drawing/2014/main" id="{CB779DA7-2F65-4961-BC9C-981E5E7DD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2463800"/>
            <a:ext cx="6777037"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23561"/>
    </mc:Choice>
    <mc:Fallback xmlns="">
      <p:transition spd="slow" advTm="23561"/>
    </mc:Fallback>
  </mc:AlternateContent>
  <p:extLst>
    <p:ext uri="{3A86A75C-4F4B-4683-9AE1-C65F6400EC91}">
      <p14:laserTraceLst xmlns:p14="http://schemas.microsoft.com/office/powerpoint/2010/main">
        <p14:tracePtLst>
          <p14:tracePt t="449" x="2813050" y="4070350"/>
          <p14:tracePt t="455" x="2806700" y="4070350"/>
          <p14:tracePt t="470" x="2800350" y="4064000"/>
          <p14:tracePt t="489" x="2800350" y="4057650"/>
          <p14:tracePt t="496" x="2813050" y="4038600"/>
          <p14:tracePt t="512" x="2813050" y="4000500"/>
          <p14:tracePt t="529" x="2813050" y="3968750"/>
          <p14:tracePt t="547" x="2813050" y="3930650"/>
          <p14:tracePt t="562" x="2806700" y="3879850"/>
          <p14:tracePt t="579" x="2825750" y="3810000"/>
          <p14:tracePt t="596" x="2870200" y="3695700"/>
          <p14:tracePt t="614" x="2901950" y="3556000"/>
          <p14:tracePt t="616" x="2901950" y="3479800"/>
          <p14:tracePt t="629" x="2908300" y="3403600"/>
          <p14:tracePt t="646" x="2908300" y="3295650"/>
          <p14:tracePt t="663" x="2921000" y="3143250"/>
          <p14:tracePt t="679" x="2959100" y="3003550"/>
          <p14:tracePt t="699" x="3022600" y="2825750"/>
          <p14:tracePt t="712" x="3079750" y="2603500"/>
          <p14:tracePt t="731" x="3117850" y="2368550"/>
          <p14:tracePt t="746" x="3130550" y="2222500"/>
          <p14:tracePt t="762" x="3149600" y="2133600"/>
          <p14:tracePt t="779" x="3194050" y="2032000"/>
          <p14:tracePt t="797" x="3244850" y="1898650"/>
          <p14:tracePt t="802" x="3263900" y="1828800"/>
          <p14:tracePt t="812" x="3289300" y="1765300"/>
          <p14:tracePt t="829" x="3321050" y="1619250"/>
          <p14:tracePt t="845" x="3333750" y="1473200"/>
          <p14:tracePt t="864" x="3378200" y="1289050"/>
          <p14:tracePt t="879" x="3416300" y="1187450"/>
          <p14:tracePt t="896" x="3460750" y="1111250"/>
          <p14:tracePt t="913" x="3498850" y="1054100"/>
          <p14:tracePt t="929" x="3517900" y="1022350"/>
          <p14:tracePt t="946" x="3524250" y="1009650"/>
          <p14:tracePt t="979" x="3530600" y="996950"/>
          <p14:tracePt t="995" x="3530600" y="914400"/>
          <p14:tracePt t="1012" x="3505200" y="806450"/>
          <p14:tracePt t="1029" x="3473450" y="698500"/>
          <p14:tracePt t="1047" x="3409950" y="615950"/>
          <p14:tracePt t="1062" x="3378200" y="584200"/>
          <p14:tracePt t="1079" x="3365500" y="584200"/>
          <p14:tracePt t="1096" x="3359150" y="584200"/>
          <p14:tracePt t="1191" x="3352800" y="596900"/>
          <p14:tracePt t="1199" x="3340100" y="628650"/>
          <p14:tracePt t="1212" x="3321050" y="654050"/>
          <p14:tracePt t="1229" x="3282950" y="698500"/>
          <p14:tracePt t="1245" x="3232150" y="711200"/>
          <p14:tracePt t="1247" x="3206750" y="717550"/>
          <p14:tracePt t="1262" x="3187700" y="717550"/>
          <p14:tracePt t="1279" x="3105150" y="717550"/>
          <p14:tracePt t="1297" x="3016250" y="717550"/>
          <p14:tracePt t="1313" x="2933700" y="717550"/>
          <p14:tracePt t="1329" x="2863850" y="704850"/>
          <p14:tracePt t="1345" x="2813050" y="666750"/>
          <p14:tracePt t="1362" x="2781300" y="615950"/>
          <p14:tracePt t="1379" x="2755900" y="558800"/>
          <p14:tracePt t="1396" x="2743200" y="501650"/>
          <p14:tracePt t="1412" x="2743200" y="457200"/>
          <p14:tracePt t="1429" x="2743200" y="412750"/>
          <p14:tracePt t="1432" x="2768600" y="387350"/>
          <p14:tracePt t="1449" x="2819400" y="330200"/>
          <p14:tracePt t="1462" x="2863850" y="304800"/>
          <p14:tracePt t="1484" x="3041650" y="247650"/>
          <p14:tracePt t="1493" x="3092450" y="234950"/>
          <p14:tracePt t="1497" x="3162300" y="234950"/>
          <p14:tracePt t="1512" x="3289300" y="228600"/>
          <p14:tracePt t="1529" x="3352800" y="228600"/>
          <p14:tracePt t="1548" x="3409950" y="241300"/>
          <p14:tracePt t="1552" x="3448050" y="260350"/>
          <p14:tracePt t="1562" x="3473450" y="279400"/>
          <p14:tracePt t="1579" x="3511550" y="317500"/>
          <p14:tracePt t="1597" x="3536950" y="387350"/>
          <p14:tracePt t="1616" x="3536950" y="514350"/>
          <p14:tracePt t="1629" x="3524250" y="558800"/>
          <p14:tracePt t="1645" x="3479800" y="635000"/>
          <p14:tracePt t="1662" x="3435350" y="692150"/>
          <p14:tracePt t="1669" x="3422650" y="711200"/>
          <p14:tracePt t="1676" x="3416300" y="717550"/>
          <p14:tracePt t="1687" x="3409950" y="717550"/>
          <p14:tracePt t="1719" x="3378200" y="692150"/>
          <p14:tracePt t="1733" x="3346450" y="673100"/>
          <p14:tracePt t="1746" x="3263900" y="635000"/>
          <p14:tracePt t="1762" x="3213100" y="603250"/>
          <p14:tracePt t="1781" x="3206750" y="558800"/>
          <p14:tracePt t="1797" x="3225800" y="495300"/>
          <p14:tracePt t="1800" x="3244850" y="444500"/>
          <p14:tracePt t="1812" x="3276600" y="412750"/>
          <p14:tracePt t="1829" x="3390900" y="368300"/>
          <p14:tracePt t="1846" x="3543300" y="355600"/>
          <p14:tracePt t="1849" x="3625850" y="355600"/>
          <p14:tracePt t="1862" x="3670300" y="342900"/>
          <p14:tracePt t="1863" x="3752850" y="355600"/>
          <p14:tracePt t="1879" x="3924300" y="419100"/>
          <p14:tracePt t="1896" x="4044950" y="495300"/>
          <p14:tracePt t="1912" x="4070350" y="603250"/>
          <p14:tracePt t="1923" x="4051300" y="673100"/>
          <p14:tracePt t="1930" x="4025900" y="730250"/>
          <p14:tracePt t="1950" x="3956050" y="901700"/>
          <p14:tracePt t="1962" x="3848100" y="1060450"/>
          <p14:tracePt t="1982" x="3740150" y="1092200"/>
          <p14:tracePt t="1998" x="3683000" y="1104900"/>
          <p14:tracePt t="2012" x="3663950" y="1073150"/>
          <p14:tracePt t="2029" x="3663950" y="990600"/>
          <p14:tracePt t="2047" x="3727450" y="787400"/>
          <p14:tracePt t="2063" x="3765550" y="711200"/>
          <p14:tracePt t="2080" x="3917950" y="609600"/>
          <p14:tracePt t="2095" x="4025900" y="603250"/>
          <p14:tracePt t="2114" x="4178300" y="673100"/>
          <p14:tracePt t="2129" x="4273550" y="844550"/>
          <p14:tracePt t="2146" x="4324350" y="1041400"/>
          <p14:tracePt t="2162" x="4318000" y="1225550"/>
          <p14:tracePt t="2179" x="4241800" y="1327150"/>
          <p14:tracePt t="2195" x="4102100" y="1358900"/>
          <p14:tracePt t="2212" x="3911600" y="1358900"/>
          <p14:tracePt t="2232" x="3695700" y="1276350"/>
          <p14:tracePt t="2248" x="3498850" y="1085850"/>
          <p14:tracePt t="2262" x="3479800" y="1003300"/>
          <p14:tracePt t="2283" x="3486150" y="698500"/>
          <p14:tracePt t="2298" x="3587750" y="558800"/>
          <p14:tracePt t="2312" x="3752850" y="520700"/>
          <p14:tracePt t="2329" x="3987800" y="520700"/>
          <p14:tracePt t="2346" x="4267200" y="615950"/>
          <p14:tracePt t="2362" x="4483100" y="742950"/>
          <p14:tracePt t="2379" x="4584700" y="933450"/>
          <p14:tracePt t="2396" x="4546600" y="1130300"/>
          <p14:tracePt t="2413" x="4406900" y="1276350"/>
          <p14:tracePt t="2425" x="4210050" y="1346200"/>
          <p14:tracePt t="2434" x="4127500" y="1352550"/>
          <p14:tracePt t="2449" x="3962400" y="1327150"/>
          <p14:tracePt t="2466" x="3835400" y="1250950"/>
          <p14:tracePt t="2479" x="3759200" y="1143000"/>
          <p14:tracePt t="2495" x="3727450" y="990600"/>
          <p14:tracePt t="2512" x="3733800" y="800100"/>
          <p14:tracePt t="2529" x="3860800" y="641350"/>
          <p14:tracePt t="2547" x="3987800" y="603250"/>
          <p14:tracePt t="2562" x="4114800" y="603250"/>
          <p14:tracePt t="2579" x="4210050" y="698500"/>
          <p14:tracePt t="2596" x="4222750" y="876300"/>
          <p14:tracePt t="2612" x="4171950" y="1092200"/>
          <p14:tracePt t="2629" x="4057650" y="1231900"/>
          <p14:tracePt t="2646" x="3905250" y="1308100"/>
          <p14:tracePt t="2649" x="3841750" y="1320800"/>
          <p14:tracePt t="2663" x="3784600" y="1320800"/>
          <p14:tracePt t="2679" x="3670300" y="1193800"/>
          <p14:tracePt t="2696" x="3619500" y="1047750"/>
          <p14:tracePt t="2712" x="3600450" y="869950"/>
          <p14:tracePt t="2734" x="3625850" y="660400"/>
          <p14:tracePt t="2745" x="3683000" y="469900"/>
          <p14:tracePt t="2765" x="3733800" y="368300"/>
          <p14:tracePt t="2767" x="3746500" y="336550"/>
          <p14:tracePt t="2781" x="3759200" y="317500"/>
          <p14:tracePt t="2797" x="3784600" y="304800"/>
          <p14:tracePt t="2800" x="3790950" y="304800"/>
          <p14:tracePt t="2814" x="3803650" y="304800"/>
          <p14:tracePt t="2829" x="3810000" y="304800"/>
          <p14:tracePt t="2845" x="3835400" y="304800"/>
          <p14:tracePt t="2864" x="3911600" y="387350"/>
          <p14:tracePt t="2879" x="3975100" y="495300"/>
          <p14:tracePt t="2896" x="4000500" y="622300"/>
          <p14:tracePt t="2913" x="3994150" y="787400"/>
          <p14:tracePt t="2929" x="3924300" y="990600"/>
          <p14:tracePt t="2946" x="3822700" y="1181100"/>
          <p14:tracePt t="2962" x="3695700" y="1301750"/>
          <p14:tracePt t="2981" x="3536950" y="1403350"/>
          <p14:tracePt t="2996" x="3365500" y="1517650"/>
          <p14:tracePt t="3012" x="3194050" y="1676400"/>
          <p14:tracePt t="3029" x="3048000" y="1873250"/>
          <p14:tracePt t="3047" x="2952750" y="2038350"/>
          <p14:tracePt t="3050" x="2927350" y="2095500"/>
          <p14:tracePt t="3063" x="2882900" y="2197100"/>
          <p14:tracePt t="3079" x="2825750" y="2305050"/>
          <p14:tracePt t="3095" x="2762250" y="2432050"/>
          <p14:tracePt t="3115" x="2692400" y="2571750"/>
          <p14:tracePt t="3129" x="2635250" y="2730500"/>
          <p14:tracePt t="3146" x="2609850" y="2832100"/>
          <p14:tracePt t="3162" x="2603500" y="2870200"/>
          <p14:tracePt t="3179" x="2597150" y="2882900"/>
          <p14:tracePt t="3212" x="2584450" y="2882900"/>
          <p14:tracePt t="3229" x="2571750" y="2889250"/>
          <p14:tracePt t="3236" x="2571750" y="2895600"/>
          <p14:tracePt t="3245" x="2571750" y="2901950"/>
          <p14:tracePt t="3263" x="2571750" y="2914650"/>
          <p14:tracePt t="3311" x="2571750" y="2927350"/>
          <p14:tracePt t="3319" x="2565400" y="2946400"/>
          <p14:tracePt t="3329" x="2552700" y="2984500"/>
          <p14:tracePt t="3345" x="2552700" y="3124200"/>
          <p14:tracePt t="3362" x="2552700" y="3263900"/>
          <p14:tracePt t="3379" x="2565400" y="3384550"/>
          <p14:tracePt t="3396" x="2590800" y="3467100"/>
          <p14:tracePt t="3412" x="2590800" y="3556000"/>
          <p14:tracePt t="3429" x="2546350" y="3663950"/>
          <p14:tracePt t="3434" x="2527300" y="3733800"/>
          <p14:tracePt t="3446" x="2501900" y="3803650"/>
          <p14:tracePt t="3463" x="2457450" y="3943350"/>
          <p14:tracePt t="3466" x="2425700" y="4000500"/>
          <p14:tracePt t="3483" x="2355850" y="4064000"/>
          <p14:tracePt t="3495" x="2279650" y="4076700"/>
          <p14:tracePt t="3512" x="2184400" y="4076700"/>
          <p14:tracePt t="3529" x="2076450" y="4064000"/>
          <p14:tracePt t="3547" x="1943100" y="4006850"/>
          <p14:tracePt t="3564" x="1778000" y="3917950"/>
          <p14:tracePt t="3579" x="1644650" y="3816350"/>
          <p14:tracePt t="3596" x="1530350" y="3676650"/>
          <p14:tracePt t="3614" x="1479550" y="3492500"/>
          <p14:tracePt t="3629" x="1524000" y="3302000"/>
          <p14:tracePt t="3646" x="1606550" y="3187700"/>
          <p14:tracePt t="3663" x="1822450" y="3155950"/>
          <p14:tracePt t="3679" x="2076450" y="3155950"/>
          <p14:tracePt t="3695" x="2349500" y="3232150"/>
          <p14:tracePt t="3712" x="2603500" y="3352800"/>
          <p14:tracePt t="3733" x="2787650" y="3511550"/>
          <p14:tracePt t="3740" x="2838450" y="3587750"/>
          <p14:tracePt t="3743" x="2838450" y="3663950"/>
          <p14:tracePt t="3762" x="2768600" y="3778250"/>
          <p14:tracePt t="3779" x="2641600" y="3841750"/>
          <p14:tracePt t="3797" x="2527300" y="3854450"/>
          <p14:tracePt t="3802" x="2501900" y="3854450"/>
          <p14:tracePt t="3812" x="2495550" y="3854450"/>
          <p14:tracePt t="3829" x="2508250" y="3797300"/>
          <p14:tracePt t="3846" x="2667000" y="3721100"/>
          <p14:tracePt t="3849" x="2768600" y="3683000"/>
          <p14:tracePt t="3862" x="2895600" y="3676650"/>
          <p14:tracePt t="3879" x="3517900" y="3676650"/>
          <p14:tracePt t="3896" x="3962400" y="3676650"/>
          <p14:tracePt t="3913" x="4381500" y="3676650"/>
          <p14:tracePt t="3929" x="4768850" y="3708400"/>
          <p14:tracePt t="3946" x="5010150" y="3771900"/>
          <p14:tracePt t="3951" x="5099050" y="3784600"/>
          <p14:tracePt t="3966" x="5149850" y="3797300"/>
          <p14:tracePt t="3982" x="5187950" y="3810000"/>
          <p14:tracePt t="3996" x="5194300" y="3810000"/>
          <p14:tracePt t="4030" x="5308600" y="3784600"/>
          <p14:tracePt t="4047" x="5391150" y="3778250"/>
          <p14:tracePt t="4063" x="5568950" y="3778250"/>
          <p14:tracePt t="4079" x="5803900" y="3778250"/>
          <p14:tracePt t="4096" x="5937250" y="3797300"/>
          <p14:tracePt t="4114" x="6051550" y="3835400"/>
          <p14:tracePt t="4129" x="6102350" y="3860800"/>
          <p14:tracePt t="4146" x="6089650" y="3860800"/>
          <p14:tracePt t="4162" x="5969000" y="3860800"/>
          <p14:tracePt t="4168" x="5873750" y="3860800"/>
          <p14:tracePt t="4179" x="5772150" y="3860800"/>
          <p14:tracePt t="4199" x="5562600" y="3867150"/>
          <p14:tracePt t="4212" x="5391150" y="3848100"/>
          <p14:tracePt t="4231" x="5283200" y="3816350"/>
          <p14:tracePt t="4245" x="5232400" y="3790950"/>
          <p14:tracePt t="4264" x="5168900" y="3765550"/>
          <p14:tracePt t="4279" x="5086350" y="3752850"/>
          <p14:tracePt t="4297" x="4997450" y="3759200"/>
          <p14:tracePt t="4312" x="4895850" y="3790950"/>
          <p14:tracePt t="4329" x="4762500" y="3790950"/>
          <p14:tracePt t="4346" x="4648200" y="3790950"/>
          <p14:tracePt t="4365" x="4527550" y="3790950"/>
          <p14:tracePt t="4369" x="4470400" y="3790950"/>
          <p14:tracePt t="4379" x="4432300" y="3790950"/>
          <p14:tracePt t="4396" x="4368800" y="3790950"/>
          <p14:tracePt t="4413" x="4337050" y="3778250"/>
          <p14:tracePt t="4420" x="4318000" y="3778250"/>
          <p14:tracePt t="4429" x="4305300" y="3771900"/>
          <p14:tracePt t="4446" x="4286250" y="3771900"/>
          <p14:tracePt t="4463" x="4267200" y="3765550"/>
          <p14:tracePt t="4468" x="4254500" y="3765550"/>
          <p14:tracePt t="4481" x="4222750" y="3765550"/>
          <p14:tracePt t="4496" x="4184650" y="3765550"/>
          <p14:tracePt t="4512" x="4146550" y="3746500"/>
          <p14:tracePt t="4529" x="4121150" y="3740150"/>
          <p14:tracePt t="4548" x="4089400" y="3727450"/>
          <p14:tracePt t="4562" x="4070350" y="3708400"/>
          <p14:tracePt t="4579" x="4057650" y="3683000"/>
          <p14:tracePt t="4596" x="4044950" y="3644900"/>
          <p14:tracePt t="4614" x="4025900" y="3594100"/>
          <p14:tracePt t="4629" x="4006850" y="3536950"/>
          <p14:tracePt t="4645" x="4000500" y="3498850"/>
          <p14:tracePt t="4663" x="4000500" y="3435350"/>
          <p14:tracePt t="4679" x="4051300" y="3390900"/>
          <p14:tracePt t="4698" x="4140200" y="3352800"/>
          <p14:tracePt t="4715" x="4260850" y="3308350"/>
          <p14:tracePt t="4733" x="4394200" y="3270250"/>
          <p14:tracePt t="4740" x="4476750" y="3270250"/>
          <p14:tracePt t="4743" x="4552950" y="3257550"/>
          <p14:tracePt t="4762" x="4711700" y="3257550"/>
          <p14:tracePt t="4782" x="4857750" y="3295650"/>
          <p14:tracePt t="4797" x="4927600" y="3365500"/>
          <p14:tracePt t="4799" x="4959350" y="3409950"/>
          <p14:tracePt t="4812" x="4984750" y="3467100"/>
          <p14:tracePt t="4829" x="5029200" y="3581400"/>
          <p14:tracePt t="4846" x="5029200" y="3721100"/>
          <p14:tracePt t="4848" x="4991100" y="3790950"/>
          <p14:tracePt t="4865" x="4883150" y="3867150"/>
          <p14:tracePt t="4879" x="4775200" y="3898900"/>
          <p14:tracePt t="4896" x="4679950" y="3898900"/>
          <p14:tracePt t="4912" x="4552950" y="3854450"/>
          <p14:tracePt t="4929" x="4413250" y="3765550"/>
          <p14:tracePt t="4950" x="4298950" y="3670300"/>
          <p14:tracePt t="4964" x="4260850" y="3587750"/>
          <p14:tracePt t="4981" x="4286250" y="3505200"/>
          <p14:tracePt t="4987" x="4356100" y="3492500"/>
          <p14:tracePt t="4996" x="4464050" y="3492500"/>
          <p14:tracePt t="5012" x="4705350" y="3492500"/>
          <p14:tracePt t="5032" x="5245100" y="3492500"/>
          <p14:tracePt t="5047" x="5568950" y="3536950"/>
          <p14:tracePt t="5062" x="5715000" y="3543300"/>
          <p14:tracePt t="5079" x="6064250" y="3575050"/>
          <p14:tracePt t="5096" x="6235700" y="3619500"/>
          <p14:tracePt t="5112" x="6350000" y="3638550"/>
          <p14:tracePt t="5129" x="6394450" y="3638550"/>
          <p14:tracePt t="5146" x="6419850" y="3638550"/>
          <p14:tracePt t="5162" x="6426200" y="3638550"/>
          <p14:tracePt t="5172" x="6426200" y="3644900"/>
          <p14:tracePt t="5179" x="6432550" y="3651250"/>
          <p14:tracePt t="5196" x="6464300" y="3676650"/>
          <p14:tracePt t="5199" x="6489700" y="3689350"/>
          <p14:tracePt t="5212" x="6515100" y="3695700"/>
          <p14:tracePt t="5230" x="6553200" y="3721100"/>
          <p14:tracePt t="5235" x="6584950" y="3733800"/>
          <p14:tracePt t="5246" x="6610350" y="3746500"/>
          <p14:tracePt t="5262" x="6642100" y="3765550"/>
          <p14:tracePt t="5263" x="6661150" y="3784600"/>
          <p14:tracePt t="5279" x="6692900" y="3797300"/>
          <p14:tracePt t="5320" x="6667500" y="3797300"/>
          <p14:tracePt t="5329" x="6629400" y="3797300"/>
          <p14:tracePt t="5345" x="6565900" y="3797300"/>
          <p14:tracePt t="5364" x="6508750" y="3810000"/>
          <p14:tracePt t="5379" x="6470650" y="3829050"/>
          <p14:tracePt t="5396" x="6451600" y="3829050"/>
          <p14:tracePt t="5412" x="6445250" y="3829050"/>
          <p14:tracePt t="5429" x="6438900" y="3822700"/>
          <p14:tracePt t="5446" x="6407150" y="3740150"/>
          <p14:tracePt t="5450" x="6394450" y="3689350"/>
          <p14:tracePt t="5466" x="6362700" y="3581400"/>
          <p14:tracePt t="5479" x="6337300" y="3460750"/>
          <p14:tracePt t="5496" x="6337300" y="3340100"/>
          <p14:tracePt t="5512" x="6375400" y="3232150"/>
          <p14:tracePt t="5530" x="6445250" y="3098800"/>
          <p14:tracePt t="5547" x="6546850" y="2965450"/>
          <p14:tracePt t="5562" x="6667500" y="2857500"/>
          <p14:tracePt t="5579" x="6813550" y="2813050"/>
          <p14:tracePt t="5596" x="6978650" y="2806700"/>
          <p14:tracePt t="5612" x="7137400" y="2806700"/>
          <p14:tracePt t="5629" x="7277100" y="2819400"/>
          <p14:tracePt t="5646" x="7366000" y="2870200"/>
          <p14:tracePt t="5653" x="7385050" y="2921000"/>
          <p14:tracePt t="5663" x="7397750" y="2971800"/>
          <p14:tracePt t="5679" x="7410450" y="3206750"/>
          <p14:tracePt t="5696" x="7410450" y="3359150"/>
          <p14:tracePt t="5712" x="7385050" y="3460750"/>
          <p14:tracePt t="5732" x="7346950" y="3568700"/>
          <p14:tracePt t="5745" x="7283450" y="3657600"/>
          <p14:tracePt t="5762" x="7175500" y="3727450"/>
          <p14:tracePt t="5779" x="7054850" y="3790950"/>
          <p14:tracePt t="5797" x="6965950" y="3816350"/>
          <p14:tracePt t="5812" x="6915150" y="3829050"/>
          <p14:tracePt t="5831" x="6845300" y="3829050"/>
          <p14:tracePt t="5846" x="6826250" y="3829050"/>
          <p14:tracePt t="5862" x="6781800" y="3797300"/>
          <p14:tracePt t="5863" x="6762750" y="3784600"/>
          <p14:tracePt t="5880" x="6743700" y="3771900"/>
          <p14:tracePt t="5896" x="6711950" y="3759200"/>
          <p14:tracePt t="5912" x="6680200" y="3740150"/>
          <p14:tracePt t="5929" x="6648450" y="3695700"/>
          <p14:tracePt t="5946" x="6648450" y="3657600"/>
          <p14:tracePt t="5951" x="6654800" y="3638550"/>
          <p14:tracePt t="5962" x="6667500" y="3632200"/>
          <p14:tracePt t="5982" x="6673850" y="3632200"/>
          <p14:tracePt t="5996" x="6661150" y="3644900"/>
          <p14:tracePt t="6012" x="6654800" y="3638550"/>
          <p14:tracePt t="6029" x="6648450" y="3632200"/>
          <p14:tracePt t="6049" x="6642100" y="3632200"/>
          <p14:tracePt t="6079" x="6635750" y="3632200"/>
          <p14:tracePt t="6089" x="6623050" y="3625850"/>
          <p14:tracePt t="6096" x="6604000" y="3625850"/>
          <p14:tracePt t="6112" x="6553200" y="3606800"/>
          <p14:tracePt t="6129" x="6477000" y="3600450"/>
          <p14:tracePt t="6146" x="6388100" y="3600450"/>
          <p14:tracePt t="6162" x="6299200" y="3600450"/>
          <p14:tracePt t="6179" x="6235700" y="3600450"/>
          <p14:tracePt t="6196" x="6184900" y="3600450"/>
          <p14:tracePt t="6215" x="6083300" y="3581400"/>
          <p14:tracePt t="6229" x="6038850" y="3562350"/>
          <p14:tracePt t="6237" x="5969000" y="3549650"/>
          <p14:tracePt t="6241" x="5892800" y="3536950"/>
          <p14:tracePt t="6262" x="5772150" y="3524250"/>
          <p14:tracePt t="6279" x="5626100" y="3505200"/>
          <p14:tracePt t="6298" x="5530850" y="3479800"/>
          <p14:tracePt t="6312" x="5441950" y="3448050"/>
          <p14:tracePt t="6329" x="5359400" y="3422650"/>
          <p14:tracePt t="6346" x="5283200" y="3409950"/>
          <p14:tracePt t="6365" x="5238750" y="3409950"/>
          <p14:tracePt t="6369" x="5232400" y="3409950"/>
          <p14:tracePt t="6379" x="5219700" y="3409950"/>
          <p14:tracePt t="6396" x="5194300" y="3409950"/>
          <p14:tracePt t="6412" x="5162550" y="3409950"/>
          <p14:tracePt t="6429" x="5111750" y="3403600"/>
          <p14:tracePt t="6450" x="5010150" y="3403600"/>
          <p14:tracePt t="6463" x="4972050" y="3403600"/>
          <p14:tracePt t="6481" x="4914900" y="3403600"/>
          <p14:tracePt t="6495" x="4902200" y="3403600"/>
          <p14:tracePt t="6529" x="4895850" y="3403600"/>
          <p14:tracePt t="6548" x="4895850" y="3409950"/>
          <p14:tracePt t="6562" x="4883150" y="3416300"/>
          <p14:tracePt t="6579" x="4870450" y="3416300"/>
          <p14:tracePt t="6596" x="4864100" y="3416300"/>
          <p14:tracePt t="6639" x="4876800" y="3403600"/>
          <p14:tracePt t="6647" x="4889500" y="3384550"/>
          <p14:tracePt t="6662" x="4908550" y="3359150"/>
          <p14:tracePt t="6679" x="4991100" y="3289300"/>
          <p14:tracePt t="6695" x="5092700" y="3251200"/>
          <p14:tracePt t="6712" x="5238750" y="3232150"/>
          <p14:tracePt t="6731" x="5435600" y="3232150"/>
          <p14:tracePt t="6746" x="5638800" y="3232150"/>
          <p14:tracePt t="6762" x="5848350" y="3232150"/>
          <p14:tracePt t="6768" x="5949950" y="3232150"/>
          <p14:tracePt t="6779" x="6051550" y="3263900"/>
          <p14:tracePt t="6797" x="6210300" y="3321050"/>
          <p14:tracePt t="6799" x="6273800" y="3346450"/>
          <p14:tracePt t="6812" x="6330950" y="3384550"/>
          <p14:tracePt t="6829" x="6445250" y="3460750"/>
          <p14:tracePt t="6846" x="6540500" y="3517900"/>
          <p14:tracePt t="6849" x="6565900" y="3543300"/>
          <p14:tracePt t="6863" x="6584950" y="3581400"/>
          <p14:tracePt t="6879" x="6597650" y="3600450"/>
          <p14:tracePt t="6896" x="6604000" y="3625850"/>
          <p14:tracePt t="6913" x="6604000" y="3644900"/>
          <p14:tracePt t="6929" x="6597650" y="3651250"/>
          <p14:tracePt t="7001" x="6591300" y="3651250"/>
          <p14:tracePt t="7008" x="6584950" y="3651250"/>
          <p14:tracePt t="7015" x="6578600" y="3651250"/>
          <p14:tracePt t="7032" x="6572250" y="3651250"/>
          <p14:tracePt t="7047" x="6565900" y="3651250"/>
          <p14:tracePt t="7062" x="6559550" y="3651250"/>
          <p14:tracePt t="7082" x="6546850" y="3651250"/>
          <p14:tracePt t="7096" x="6527800" y="3651250"/>
          <p14:tracePt t="7113" x="6521450" y="3651250"/>
          <p14:tracePt t="7159" x="6508750" y="3651250"/>
          <p14:tracePt t="7171" x="6489700" y="3651250"/>
          <p14:tracePt t="7179" x="6451600" y="3651250"/>
          <p14:tracePt t="7200" x="6292850" y="3651250"/>
          <p14:tracePt t="7212" x="6070600" y="3651250"/>
          <p14:tracePt t="7229" x="5797550" y="3651250"/>
          <p14:tracePt t="7237" x="5657850" y="3651250"/>
          <p14:tracePt t="7241" x="5524500" y="3651250"/>
          <p14:tracePt t="7263" x="5194300" y="3651250"/>
          <p14:tracePt t="7279" x="5029200" y="3651250"/>
          <p14:tracePt t="7297" x="4870450" y="3651250"/>
          <p14:tracePt t="7314" x="4756150" y="3651250"/>
          <p14:tracePt t="7329" x="4667250" y="3663950"/>
          <p14:tracePt t="7346" x="4629150" y="3683000"/>
          <p14:tracePt t="7362" x="4610100" y="3689350"/>
          <p14:tracePt t="7455" x="4597400" y="3689350"/>
          <p14:tracePt t="7464" x="4584700" y="3689350"/>
          <p14:tracePt t="7471" x="4572000" y="3689350"/>
          <p14:tracePt t="7484" x="4552950" y="3689350"/>
          <p14:tracePt t="7495" x="4533900" y="3689350"/>
          <p14:tracePt t="7512" x="4527550" y="3689350"/>
          <p14:tracePt t="7560" x="4521200" y="3689350"/>
          <p14:tracePt t="7568" x="4502150" y="3689350"/>
          <p14:tracePt t="7579" x="4483100" y="3689350"/>
          <p14:tracePt t="7596" x="4438650" y="3689350"/>
          <p14:tracePt t="7613" x="4419600" y="3689350"/>
          <p14:tracePt t="7648" x="4413250" y="3683000"/>
          <p14:tracePt t="7662" x="4406900" y="3676650"/>
          <p14:tracePt t="7679" x="4343400" y="3644900"/>
          <p14:tracePt t="7699" x="4292600" y="3613150"/>
          <p14:tracePt t="7715" x="4273550" y="3587750"/>
          <p14:tracePt t="7729" x="4254500" y="3587750"/>
          <p14:tracePt t="7746" x="4241800" y="3581400"/>
          <p14:tracePt t="7763" x="4229100" y="3568700"/>
          <p14:tracePt t="7779" x="4216400" y="3562350"/>
          <p14:tracePt t="7798" x="4210050" y="3517900"/>
          <p14:tracePt t="7812" x="4203700" y="3460750"/>
          <p14:tracePt t="7829" x="4191000" y="3403600"/>
          <p14:tracePt t="7846" x="4171950" y="3352800"/>
          <p14:tracePt t="7865" x="4171950" y="3302000"/>
          <p14:tracePt t="7879" x="4191000" y="3276600"/>
          <p14:tracePt t="7896" x="4229100" y="3251200"/>
          <p14:tracePt t="7913" x="4305300" y="3232150"/>
          <p14:tracePt t="7929" x="4425950" y="3219450"/>
          <p14:tracePt t="7947" x="4578350" y="3219450"/>
          <p14:tracePt t="7951" x="4667250" y="3219450"/>
          <p14:tracePt t="7962" x="4756150" y="3219450"/>
          <p14:tracePt t="7980" x="4933950" y="3219450"/>
          <p14:tracePt t="7995" x="5054600" y="3251200"/>
          <p14:tracePt t="8012" x="5143500" y="3295650"/>
          <p14:tracePt t="8029" x="5200650" y="3359150"/>
          <p14:tracePt t="8049" x="5238750" y="3505200"/>
          <p14:tracePt t="8063" x="5238750" y="3568700"/>
          <p14:tracePt t="8079" x="5181600" y="3714750"/>
          <p14:tracePt t="8096" x="5111750" y="3759200"/>
          <p14:tracePt t="8115" x="5003800" y="3765550"/>
          <p14:tracePt t="8129" x="4832350" y="3733800"/>
          <p14:tracePt t="8146" x="4591050" y="3651250"/>
          <p14:tracePt t="8162" x="4305300" y="3556000"/>
          <p14:tracePt t="8179" x="3981450" y="3448050"/>
          <p14:tracePt t="8196" x="3568700" y="3321050"/>
          <p14:tracePt t="8216" x="2946400" y="3187700"/>
          <p14:tracePt t="8233" x="2749550" y="3149600"/>
          <p14:tracePt t="8245" x="2425700" y="3098800"/>
          <p14:tracePt t="8265" x="2082800" y="3054350"/>
          <p14:tracePt t="8279" x="1917700" y="3028950"/>
          <p14:tracePt t="8295" x="1797050" y="3009900"/>
          <p14:tracePt t="8312" x="1720850" y="3009900"/>
          <p14:tracePt t="8329" x="1676400" y="3016250"/>
          <p14:tracePt t="8346" x="1651000" y="3022600"/>
          <p14:tracePt t="8364" x="1644650" y="3028950"/>
          <p14:tracePt t="8379" x="1631950" y="3035300"/>
          <p14:tracePt t="8396" x="1625600" y="3035300"/>
          <p14:tracePt t="8412" x="1619250" y="3035300"/>
          <p14:tracePt t="8429" x="1600200" y="3035300"/>
          <p14:tracePt t="8431" x="1587500" y="3048000"/>
          <p14:tracePt t="8446" x="1581150" y="3054350"/>
          <p14:tracePt t="8465" x="1568450" y="3067050"/>
          <p14:tracePt t="8484" x="1568450" y="3079750"/>
          <p14:tracePt t="8495" x="1555750" y="3117850"/>
          <p14:tracePt t="8513" x="1530350" y="3168650"/>
          <p14:tracePt t="8529" x="1504950" y="3213100"/>
          <p14:tracePt t="8547" x="1479550" y="3251200"/>
          <p14:tracePt t="8562" x="1473200" y="3276600"/>
          <p14:tracePt t="8579" x="1454150" y="3276600"/>
          <p14:tracePt t="8600" x="1428750" y="3289300"/>
          <p14:tracePt t="8615" x="1397000" y="3289300"/>
          <p14:tracePt t="8629" x="1377950" y="3289300"/>
          <p14:tracePt t="8671" x="1390650" y="3289300"/>
          <p14:tracePt t="8679" x="1416050" y="3289300"/>
          <p14:tracePt t="8698" x="1435100" y="3289300"/>
          <p14:tracePt t="8712" x="1485900" y="3289300"/>
          <p14:tracePt t="8731" x="1631950" y="3327400"/>
          <p14:tracePt t="8747" x="1879600" y="3403600"/>
          <p14:tracePt t="8762" x="2171700" y="3467100"/>
          <p14:tracePt t="8779" x="2438400" y="3524250"/>
          <p14:tracePt t="8797" x="2603500" y="3568700"/>
          <p14:tracePt t="8801" x="2660650" y="3594100"/>
          <p14:tracePt t="8812" x="2686050" y="3606800"/>
          <p14:tracePt t="8846" x="2660650" y="3606800"/>
          <p14:tracePt t="8863" x="2476500" y="3625850"/>
          <p14:tracePt t="8879" x="2305050" y="3625850"/>
          <p14:tracePt t="8896" x="2089150" y="3625850"/>
          <p14:tracePt t="8912" x="1835150" y="3632200"/>
          <p14:tracePt t="8929" x="1625600" y="3644900"/>
          <p14:tracePt t="8946" x="1524000" y="3644900"/>
          <p14:tracePt t="8962" x="1504950" y="3644900"/>
          <p14:tracePt t="8996" x="1504950" y="3638550"/>
          <p14:tracePt t="9012" x="1549400" y="3632200"/>
          <p14:tracePt t="9029" x="1612900" y="3632200"/>
          <p14:tracePt t="9048" x="1727200" y="3657600"/>
          <p14:tracePt t="9064" x="2019300" y="3759200"/>
          <p14:tracePt t="9079" x="2171700" y="3797300"/>
          <p14:tracePt t="9095" x="2260600" y="3835400"/>
          <p14:tracePt t="9112" x="2286000" y="3848100"/>
          <p14:tracePt t="9129" x="2241550" y="3860800"/>
          <p14:tracePt t="9146" x="2114550" y="3860800"/>
          <p14:tracePt t="9162" x="1943100" y="3860800"/>
          <p14:tracePt t="9179" x="1771650" y="3860800"/>
          <p14:tracePt t="9196" x="1663700" y="3860800"/>
          <p14:tracePt t="9216" x="1670050" y="3873500"/>
          <p14:tracePt t="9233" x="1701800" y="3879850"/>
          <p14:tracePt t="9246" x="1835150" y="3924300"/>
          <p14:tracePt t="9262" x="2057400" y="3994150"/>
          <p14:tracePt t="9263" x="2197100" y="4025900"/>
          <p14:tracePt t="9279" x="2451100" y="4070350"/>
          <p14:tracePt t="9297" x="2647950" y="4076700"/>
          <p14:tracePt t="9312" x="2717800" y="4057650"/>
          <p14:tracePt t="9329" x="2711450" y="4038600"/>
          <p14:tracePt t="9346" x="2654300" y="3975100"/>
          <p14:tracePt t="9362" x="2520950" y="3886200"/>
          <p14:tracePt t="9379" x="2311400" y="3778250"/>
          <p14:tracePt t="9396" x="2127250" y="3683000"/>
          <p14:tracePt t="9412" x="1974850" y="3587750"/>
          <p14:tracePt t="9429" x="1822450" y="3505200"/>
          <p14:tracePt t="9435" x="1752600" y="3479800"/>
          <p14:tracePt t="9446" x="1701800" y="3460750"/>
          <p14:tracePt t="9462" x="1651000" y="3441700"/>
          <p14:tracePt t="9466" x="1644650" y="3441700"/>
          <p14:tracePt t="9536" x="1638300" y="3435350"/>
          <p14:tracePt t="9548" x="1638300" y="3429000"/>
          <p14:tracePt t="9552" x="1638300" y="3422650"/>
          <p14:tracePt t="9562" x="1638300" y="3416300"/>
          <p14:tracePt t="9579" x="1638300" y="3397250"/>
          <p14:tracePt t="9596" x="1638300" y="3378200"/>
          <p14:tracePt t="9614" x="1638300" y="3359150"/>
          <p14:tracePt t="9629" x="1631950" y="3352800"/>
          <p14:tracePt t="9703" x="1631950" y="3340100"/>
          <p14:tracePt t="9713" x="1631950" y="3327400"/>
          <p14:tracePt t="9738" x="1631950" y="3321050"/>
          <p14:tracePt t="9750" x="1631950" y="3314700"/>
          <p14:tracePt t="9762" x="1631950" y="3308350"/>
          <p14:tracePt t="9779" x="1625600" y="3308350"/>
          <p14:tracePt t="9848" x="1625600" y="3295650"/>
          <p14:tracePt t="9861" x="1625600" y="3289300"/>
          <p14:tracePt t="9881" x="1638300" y="3289300"/>
          <p14:tracePt t="9887" x="1670050" y="3289300"/>
          <p14:tracePt t="9897" x="1714500" y="3289300"/>
          <p14:tracePt t="9912" x="1790700" y="3289300"/>
          <p14:tracePt t="9929" x="1841500" y="3289300"/>
          <p14:tracePt t="9946" x="1860550" y="3289300"/>
          <p14:tracePt t="10039" x="1860550" y="3282950"/>
          <p14:tracePt t="10063" x="1847850" y="3282950"/>
          <p14:tracePt t="10074" x="1835150" y="3282950"/>
          <p14:tracePt t="10080" x="1816100" y="3282950"/>
          <p14:tracePt t="10095" x="1784350" y="3282950"/>
          <p14:tracePt t="10114" x="1765300" y="3276600"/>
          <p14:tracePt t="10129" x="1758950" y="3276600"/>
          <p14:tracePt t="10173" x="1765300" y="3276600"/>
          <p14:tracePt t="10179" x="1816100" y="3276600"/>
          <p14:tracePt t="10200" x="1924050" y="3276600"/>
          <p14:tracePt t="10212" x="2057400" y="3276600"/>
          <p14:tracePt t="10231" x="2165350" y="3276600"/>
          <p14:tracePt t="10236" x="2209800" y="3276600"/>
          <p14:tracePt t="10245" x="2228850" y="3276600"/>
          <p14:tracePt t="10262" x="2241550" y="3276600"/>
          <p14:tracePt t="10279" x="2228850" y="3276600"/>
          <p14:tracePt t="10297" x="2165350" y="3276600"/>
          <p14:tracePt t="10312" x="2076450" y="3314700"/>
          <p14:tracePt t="10329" x="1955800" y="3352800"/>
          <p14:tracePt t="10346" x="1803400" y="3390900"/>
          <p14:tracePt t="10362" x="1631950" y="3416300"/>
          <p14:tracePt t="10379" x="1473200" y="3416300"/>
          <p14:tracePt t="10396" x="1358900" y="3422650"/>
          <p14:tracePt t="10412" x="1308100" y="3416300"/>
          <p14:tracePt t="10429" x="1301750" y="3409950"/>
          <p14:tracePt t="10466" x="1308100" y="3409950"/>
          <p14:tracePt t="10482" x="1390650" y="3409950"/>
          <p14:tracePt t="10496" x="1517650" y="3448050"/>
          <p14:tracePt t="10512" x="1746250" y="3505200"/>
          <p14:tracePt t="10529" x="1993900" y="3524250"/>
          <p14:tracePt t="10547" x="2228850" y="3549650"/>
          <p14:tracePt t="10563" x="2349500" y="3562350"/>
          <p14:tracePt t="10579" x="2381250" y="3575050"/>
          <p14:tracePt t="10596" x="2374900" y="3575050"/>
          <p14:tracePt t="10614" x="2305050" y="3600450"/>
          <p14:tracePt t="10629" x="2197100" y="3638550"/>
          <p14:tracePt t="10646" x="2076450" y="3676650"/>
          <p14:tracePt t="10663" x="1943100" y="3721100"/>
          <p14:tracePt t="10669" x="1892300" y="3733800"/>
          <p14:tracePt t="10679" x="1835150" y="3752850"/>
          <p14:tracePt t="10696" x="1828800" y="3759200"/>
          <p14:tracePt t="10730" x="1866900" y="3759200"/>
          <p14:tracePt t="10746" x="1974850" y="3790950"/>
          <p14:tracePt t="10762" x="2076450" y="3822700"/>
          <p14:tracePt t="10780" x="2152650" y="3835400"/>
          <p14:tracePt t="10797" x="2228850" y="3835400"/>
          <p14:tracePt t="10798" x="2241550" y="3835400"/>
          <p14:tracePt t="10812" x="2247900" y="3822700"/>
          <p14:tracePt t="10832" x="2247900" y="3752850"/>
          <p14:tracePt t="10846" x="2247900" y="3721100"/>
          <p14:tracePt t="10864" x="2089150" y="3575050"/>
          <p14:tracePt t="10879" x="1936750" y="3479800"/>
          <p14:tracePt t="10896" x="1797050" y="3384550"/>
          <p14:tracePt t="10912" x="1689100" y="3314700"/>
          <p14:tracePt t="10929" x="1625600" y="3276600"/>
          <p14:tracePt t="10950" x="1612900" y="3270250"/>
          <p14:tracePt t="10987" x="1612900" y="3263900"/>
          <p14:tracePt t="10998" x="1612900" y="3251200"/>
          <p14:tracePt t="11012" x="1612900" y="3232150"/>
          <p14:tracePt t="11029" x="1606550" y="3200400"/>
          <p14:tracePt t="11047" x="1600200" y="3155950"/>
          <p14:tracePt t="11062" x="1593850" y="3143250"/>
          <p14:tracePt t="11079" x="1568450" y="3105150"/>
          <p14:tracePt t="11096" x="1562100" y="3105150"/>
          <p14:tracePt t="11224" x="1562100" y="3117850"/>
          <p14:tracePt t="11236" x="1562100" y="3136900"/>
          <p14:tracePt t="11241" x="1574800" y="3155950"/>
          <p14:tracePt t="11247" x="1606550" y="3194050"/>
          <p14:tracePt t="11262" x="1644650" y="3225800"/>
          <p14:tracePt t="11279" x="1847850" y="3359150"/>
          <p14:tracePt t="11299" x="1974850" y="3454400"/>
          <p14:tracePt t="11312" x="2089150" y="3524250"/>
          <p14:tracePt t="11329" x="2178050" y="3600450"/>
          <p14:tracePt t="11346" x="2279650" y="3676650"/>
          <p14:tracePt t="11363" x="2368550" y="3740150"/>
          <p14:tracePt t="11379" x="2444750" y="3790950"/>
          <p14:tracePt t="11396" x="2495550" y="3810000"/>
          <p14:tracePt t="11413" x="2514600" y="3810000"/>
          <p14:tracePt t="11535" x="2508250" y="3810000"/>
          <p14:tracePt t="11549" x="2501900" y="3810000"/>
          <p14:tracePt t="11677" x="2501900" y="3803650"/>
          <p14:tracePt t="12503" x="2501900" y="3797300"/>
          <p14:tracePt t="12514" x="2501900" y="3790950"/>
          <p14:tracePt t="12529" x="2514600" y="3778250"/>
          <p14:tracePt t="12548" x="2552700" y="3759200"/>
          <p14:tracePt t="12554" x="2584450" y="3752850"/>
          <p14:tracePt t="12562" x="2641600" y="3740150"/>
          <p14:tracePt t="12581" x="2768600" y="3702050"/>
          <p14:tracePt t="12596" x="2940050" y="3644900"/>
          <p14:tracePt t="12615" x="3143250" y="3594100"/>
          <p14:tracePt t="12629" x="3359150" y="3575050"/>
          <p14:tracePt t="12646" x="3536950" y="3575050"/>
          <p14:tracePt t="12663" x="3651250" y="3562350"/>
          <p14:tracePt t="12671" x="3727450" y="3549650"/>
          <p14:tracePt t="12679" x="3759200" y="3549650"/>
          <p14:tracePt t="12696" x="3810000" y="3549650"/>
          <p14:tracePt t="12712" x="3873500" y="3549650"/>
          <p14:tracePt t="12730" x="3924300" y="3549650"/>
          <p14:tracePt t="12746" x="3962400" y="3536950"/>
          <p14:tracePt t="12762" x="3987800" y="3530600"/>
          <p14:tracePt t="12779" x="4044950" y="3511550"/>
          <p14:tracePt t="12798" x="4127500" y="3467100"/>
          <p14:tracePt t="12812" x="4197350" y="3448050"/>
          <p14:tracePt t="12829" x="4216400" y="3435350"/>
          <p14:tracePt t="12849" x="4210050" y="3435350"/>
          <p14:tracePt t="12864" x="4203700" y="3441700"/>
          <p14:tracePt t="12879" x="4203700" y="3467100"/>
          <p14:tracePt t="12896" x="4203700" y="3479800"/>
          <p14:tracePt t="12928" x="4197350" y="3479800"/>
          <p14:tracePt t="12946" x="4121150" y="3441700"/>
          <p14:tracePt t="12962" x="4057650" y="3409950"/>
          <p14:tracePt t="12983" x="4038600" y="3390900"/>
          <p14:tracePt t="12996" x="4038600" y="3346450"/>
          <p14:tracePt t="13012" x="4057650" y="3276600"/>
          <p14:tracePt t="13032" x="4159250" y="3187700"/>
          <p14:tracePt t="13048" x="4229100" y="3162300"/>
          <p14:tracePt t="13062" x="4267200" y="3155950"/>
          <p14:tracePt t="13079" x="4362450" y="3155950"/>
          <p14:tracePt t="13096" x="4425950" y="3168650"/>
          <p14:tracePt t="13115" x="4457700" y="3213100"/>
          <p14:tracePt t="13129" x="4457700" y="3276600"/>
          <p14:tracePt t="13146" x="4432300" y="3340100"/>
          <p14:tracePt t="13162" x="4368800" y="3403600"/>
          <p14:tracePt t="13179" x="4286250" y="3441700"/>
          <p14:tracePt t="13201" x="4191000" y="3454400"/>
          <p14:tracePt t="13213" x="4165600" y="3454400"/>
          <p14:tracePt t="13229" x="4108450" y="3441700"/>
          <p14:tracePt t="13236" x="4076700" y="3416300"/>
          <p14:tracePt t="13246" x="4057650" y="3384550"/>
          <p14:tracePt t="13266" x="4000500" y="3270250"/>
          <p14:tracePt t="13281" x="3994150" y="3213100"/>
          <p14:tracePt t="13297" x="4025900" y="3181350"/>
          <p14:tracePt t="13313" x="4114800" y="3175000"/>
          <p14:tracePt t="13329" x="4210050" y="3175000"/>
          <p14:tracePt t="13346" x="4292600" y="3175000"/>
          <p14:tracePt t="13364" x="4324350" y="3175000"/>
          <p14:tracePt t="13379" x="4305300" y="3194050"/>
          <p14:tracePt t="13396" x="4229100" y="3219450"/>
          <p14:tracePt t="13412" x="4121150" y="3244850"/>
          <p14:tracePt t="13429" x="4038600" y="3244850"/>
          <p14:tracePt t="13445" x="3968750" y="3219450"/>
          <p14:tracePt t="13449" x="3937000" y="3194050"/>
          <p14:tracePt t="13462" x="3917950" y="3181350"/>
          <p14:tracePt t="13482" x="3898900" y="3124200"/>
          <p14:tracePt t="13496" x="3905250" y="3117850"/>
          <p14:tracePt t="13512" x="3924300" y="3117850"/>
          <p14:tracePt t="13529" x="3930650" y="3117850"/>
          <p14:tracePt t="13547" x="3943350" y="3124200"/>
          <p14:tracePt t="13562" x="3949700" y="3187700"/>
          <p14:tracePt t="13579" x="3949700" y="3270250"/>
          <p14:tracePt t="13596" x="3949700" y="3365500"/>
          <p14:tracePt t="13615" x="3949700" y="3441700"/>
          <p14:tracePt t="13629" x="3956050" y="3454400"/>
          <p14:tracePt t="13663" x="3956050" y="3422650"/>
          <p14:tracePt t="13679" x="3841750" y="3378200"/>
          <p14:tracePt t="13696" x="3689350" y="3352800"/>
          <p14:tracePt t="13718" x="3473450" y="3346450"/>
          <p14:tracePt t="13729" x="3206750" y="3340100"/>
          <p14:tracePt t="13746" x="2921000" y="3321050"/>
          <p14:tracePt t="13764" x="2609850" y="3251200"/>
          <p14:tracePt t="13779" x="2305050" y="3200400"/>
          <p14:tracePt t="13797" x="2038350" y="3155950"/>
          <p14:tracePt t="13812" x="1816100" y="3124200"/>
          <p14:tracePt t="13829" x="1638300" y="3092450"/>
          <p14:tracePt t="13846" x="1504950" y="3073400"/>
          <p14:tracePt t="13862" x="1441450" y="3060700"/>
          <p14:tracePt t="13879" x="1435100" y="3060700"/>
          <p14:tracePt t="13896" x="1435100" y="3086100"/>
          <p14:tracePt t="13913" x="1435100" y="3098800"/>
          <p14:tracePt t="14064" x="1435100" y="3105150"/>
          <p14:tracePt t="14075" x="1435100" y="3111500"/>
          <p14:tracePt t="14080" x="1447800" y="3117850"/>
          <p14:tracePt t="14096" x="1498600" y="3155950"/>
          <p14:tracePt t="14115" x="1593850" y="3213100"/>
          <p14:tracePt t="14129" x="1778000" y="3276600"/>
          <p14:tracePt t="14146" x="2044700" y="3384550"/>
          <p14:tracePt t="14162" x="2305050" y="3473450"/>
          <p14:tracePt t="14182" x="2527300" y="3549650"/>
          <p14:tracePt t="14186" x="2635250" y="3587750"/>
          <p14:tracePt t="14196" x="2736850" y="3619500"/>
          <p14:tracePt t="14212" x="2946400" y="3695700"/>
          <p14:tracePt t="14233" x="3397250" y="3841750"/>
          <p14:tracePt t="14249" x="3790950" y="3962400"/>
          <p14:tracePt t="14266" x="4108450" y="4038600"/>
          <p14:tracePt t="14280" x="4368800" y="4076700"/>
          <p14:tracePt t="14298" x="4540250" y="4102100"/>
          <p14:tracePt t="14312" x="4635500" y="4140200"/>
          <p14:tracePt t="14329" x="4673600" y="4178300"/>
          <p14:tracePt t="14346" x="4673600" y="4203700"/>
          <p14:tracePt t="14362" x="4667250" y="4203700"/>
          <p14:tracePt t="14379" x="4648200" y="4203700"/>
          <p14:tracePt t="14396" x="4603750" y="4184650"/>
          <p14:tracePt t="14413" x="4533900" y="4121150"/>
          <p14:tracePt t="14421" x="4483100" y="4083050"/>
          <p14:tracePt t="14425" x="4419600" y="4038600"/>
          <p14:tracePt t="14446" x="4324350" y="3975100"/>
          <p14:tracePt t="14449" x="4286250" y="3949700"/>
          <p14:tracePt t="14466" x="4241800" y="3892550"/>
          <p14:tracePt t="14483" x="4210050" y="3810000"/>
          <p14:tracePt t="14495" x="4165600" y="3721100"/>
          <p14:tracePt t="14512" x="4121150" y="3632200"/>
          <p14:tracePt t="14529" x="4089400" y="3536950"/>
          <p14:tracePt t="14548" x="4057650" y="3429000"/>
          <p14:tracePt t="14562" x="4019550" y="3327400"/>
          <p14:tracePt t="14579" x="4006850" y="3219450"/>
          <p14:tracePt t="14597" x="3994150" y="3098800"/>
          <p14:tracePt t="14612" x="3994150" y="2990850"/>
          <p14:tracePt t="14629" x="3994150" y="2895600"/>
          <p14:tracePt t="14646" x="3962400" y="2800350"/>
          <p14:tracePt t="14653" x="3930650" y="2762250"/>
          <p14:tracePt t="14663" x="3911600" y="2736850"/>
          <p14:tracePt t="14679" x="3867150" y="2698750"/>
          <p14:tracePt t="14701" x="3848100" y="2679700"/>
          <p14:tracePt t="14712" x="3835400" y="2647950"/>
          <p14:tracePt t="14733" x="3829050" y="2635250"/>
          <p14:tracePt t="14768" x="3829050" y="2647950"/>
          <p14:tracePt t="14779" x="3829050" y="2686050"/>
          <p14:tracePt t="14798" x="3810000" y="2755900"/>
          <p14:tracePt t="14812" x="3803650" y="2806700"/>
          <p14:tracePt t="14829" x="3803650" y="2838450"/>
          <p14:tracePt t="14846" x="3803650" y="2844800"/>
          <p14:tracePt t="14879" x="3822700" y="2844800"/>
          <p14:tracePt t="14896" x="3848100" y="2813050"/>
          <p14:tracePt t="14914" x="3867150" y="2787650"/>
          <p14:tracePt t="14929" x="3892550" y="2762250"/>
          <p14:tracePt t="14950" x="3911600" y="2724150"/>
          <p14:tracePt t="14952" x="3924300" y="2711450"/>
          <p14:tracePt t="14962" x="3943350" y="2692400"/>
          <p14:tracePt t="14983" x="3956050" y="2679700"/>
          <p14:tracePt t="15055" x="3962400" y="2692400"/>
          <p14:tracePt t="15064" x="3975100" y="2705100"/>
          <p14:tracePt t="15075" x="3994150" y="2717800"/>
          <p14:tracePt t="15079" x="4000500" y="2724150"/>
          <p14:tracePt t="15096" x="4006850" y="2730500"/>
          <p14:tracePt t="15112" x="4013200" y="2730500"/>
          <p14:tracePt t="15129" x="4019550" y="2730500"/>
          <p14:tracePt t="15146" x="4038600" y="2698750"/>
          <p14:tracePt t="15162" x="4070350" y="2660650"/>
          <p14:tracePt t="15179" x="4089400" y="2622550"/>
          <p14:tracePt t="15196" x="4108450" y="2609850"/>
          <p14:tracePt t="15247" x="4121150" y="2635250"/>
          <p14:tracePt t="15256" x="4127500" y="2654300"/>
          <p14:tracePt t="15264" x="4140200" y="2667000"/>
          <p14:tracePt t="15279" x="4178300" y="2698750"/>
          <p14:tracePt t="15297" x="4229100" y="2705100"/>
          <p14:tracePt t="15312" x="4286250" y="2705100"/>
          <p14:tracePt t="15329" x="4311650" y="2679700"/>
          <p14:tracePt t="15346" x="4318000" y="2635250"/>
          <p14:tracePt t="15362" x="4324350" y="2616200"/>
          <p14:tracePt t="15380" x="4318000" y="2609850"/>
          <p14:tracePt t="15433" x="4318000" y="2603500"/>
          <p14:tracePt t="15439" x="4318000" y="2597150"/>
          <p14:tracePt t="15452" x="4324350" y="2597150"/>
          <p14:tracePt t="15462" x="4330700" y="2590800"/>
          <p14:tracePt t="15498" x="4337050" y="2597150"/>
          <p14:tracePt t="15503" x="4343400" y="2603500"/>
          <p14:tracePt t="15512" x="4368800" y="2603500"/>
          <p14:tracePt t="15529" x="4394200" y="2603500"/>
          <p14:tracePt t="15547" x="4394200" y="2609850"/>
          <p14:tracePt t="15579" x="4394200" y="2622550"/>
          <p14:tracePt t="15596" x="4394200" y="2647950"/>
          <p14:tracePt t="15612" x="4394200" y="2686050"/>
          <p14:tracePt t="15629" x="4394200" y="2717800"/>
          <p14:tracePt t="15646" x="4394200" y="2730500"/>
          <p14:tracePt t="15664" x="4387850" y="2730500"/>
          <p14:tracePt t="15679" x="4349750" y="2762250"/>
          <p14:tracePt t="15699" x="4318000" y="2838450"/>
          <p14:tracePt t="15712" x="4286250" y="2946400"/>
          <p14:tracePt t="15732" x="4260850" y="3079750"/>
          <p14:tracePt t="15745" x="4254500" y="3194050"/>
          <p14:tracePt t="15762" x="4248150" y="3238500"/>
          <p14:tracePt t="15767" x="4241800" y="3251200"/>
          <p14:tracePt t="15779" x="4241800" y="3257550"/>
          <p14:tracePt t="15797" x="4229100" y="3263900"/>
          <p14:tracePt t="15801" x="4229100" y="3270250"/>
          <p14:tracePt t="15812" x="4216400" y="3270250"/>
          <p14:tracePt t="15829" x="4210050" y="3308350"/>
          <p14:tracePt t="15846" x="4210050" y="3352800"/>
          <p14:tracePt t="15849" x="4210050" y="3378200"/>
          <p14:tracePt t="15862" x="4210050" y="3409950"/>
          <p14:tracePt t="15880" x="4222750" y="3479800"/>
          <p14:tracePt t="15896" x="4241800" y="3511550"/>
          <p14:tracePt t="15912" x="4254500" y="3524250"/>
          <p14:tracePt t="15929" x="4279900" y="3536950"/>
          <p14:tracePt t="15946" x="4298950" y="3543300"/>
          <p14:tracePt t="15965" x="4311650" y="3549650"/>
          <p14:tracePt t="15982" x="4318000" y="3549650"/>
          <p14:tracePt t="16048" x="4330700" y="3556000"/>
          <p14:tracePt t="16058" x="4337050" y="3562350"/>
          <p14:tracePt t="16064" x="4356100" y="3562350"/>
          <p14:tracePt t="16079" x="4368800" y="3568700"/>
          <p14:tracePt t="16096" x="4375150" y="3568700"/>
          <p14:tracePt t="16300" x="4368800" y="3568700"/>
          <p14:tracePt t="16303" x="4356100" y="3556000"/>
          <p14:tracePt t="16316" x="4343400" y="3549650"/>
          <p14:tracePt t="16329" x="4318000" y="3536950"/>
          <p14:tracePt t="16346" x="4305300" y="3530600"/>
          <p14:tracePt t="16362" x="4305300" y="3524250"/>
          <p14:tracePt t="16612" x="4305300" y="3530600"/>
          <p14:tracePt t="16618" x="4292600" y="3530600"/>
          <p14:tracePt t="16629" x="4279900" y="3536950"/>
          <p14:tracePt t="16646" x="4273550" y="3556000"/>
          <p14:tracePt t="16662" x="4267200" y="3587750"/>
          <p14:tracePt t="16669" x="4260850" y="3600450"/>
          <p14:tracePt t="16679" x="4241800" y="3619500"/>
          <p14:tracePt t="16696" x="4203700" y="3619500"/>
          <p14:tracePt t="16712" x="4165600" y="3619500"/>
          <p14:tracePt t="16729" x="4140200" y="3619500"/>
          <p14:tracePt t="16746" x="4108450" y="3600450"/>
          <p14:tracePt t="16762" x="4070350" y="3549650"/>
          <p14:tracePt t="16779" x="4070350" y="3492500"/>
          <p14:tracePt t="16798" x="4070350" y="3416300"/>
          <p14:tracePt t="16812" x="4089400" y="3327400"/>
          <p14:tracePt t="16829" x="4114800" y="3263900"/>
          <p14:tracePt t="16846" x="4191000" y="3238500"/>
          <p14:tracePt t="16850" x="4248150" y="3225800"/>
          <p14:tracePt t="16862" x="4324350" y="3225800"/>
          <p14:tracePt t="16879" x="4578350" y="3225800"/>
          <p14:tracePt t="16898" x="4787900" y="3270250"/>
          <p14:tracePt t="16912" x="4965700" y="3340100"/>
          <p14:tracePt t="16929" x="5105400" y="3416300"/>
          <p14:tracePt t="16947" x="5207000" y="3492500"/>
          <p14:tracePt t="16950" x="5226050" y="3536950"/>
          <p14:tracePt t="16962" x="5245100" y="3581400"/>
          <p14:tracePt t="16981" x="5219700" y="3663950"/>
          <p14:tracePt t="16987" x="5194300" y="3708400"/>
          <p14:tracePt t="16995" x="5143500" y="3740150"/>
          <p14:tracePt t="17012" x="5029200" y="3784600"/>
          <p14:tracePt t="17029" x="4902200" y="3797300"/>
          <p14:tracePt t="17048" x="4749800" y="3784600"/>
          <p14:tracePt t="17063" x="4686300" y="3759200"/>
          <p14:tracePt t="17079" x="4508500" y="3670300"/>
          <p14:tracePt t="17096" x="4375150" y="3581400"/>
          <p14:tracePt t="17112" x="4292600" y="3498850"/>
          <p14:tracePt t="17129" x="4267200" y="3441700"/>
          <p14:tracePt t="17146" x="4267200" y="3403600"/>
          <p14:tracePt t="17162" x="4318000" y="3359150"/>
          <p14:tracePt t="17179" x="4457700" y="3346450"/>
          <p14:tracePt t="17196" x="4610100" y="3340100"/>
          <p14:tracePt t="17212" x="4762500" y="3365500"/>
          <p14:tracePt t="17231" x="4921250" y="3409950"/>
          <p14:tracePt t="17246" x="5041900" y="3479800"/>
          <p14:tracePt t="17263" x="5080000" y="3549650"/>
          <p14:tracePt t="17279" x="5086350" y="3670300"/>
          <p14:tracePt t="17297" x="5022850" y="3740150"/>
          <p14:tracePt t="17312" x="4902200" y="3784600"/>
          <p14:tracePt t="17329" x="4743450" y="3822700"/>
          <p14:tracePt t="17346" x="4610100" y="3822700"/>
          <p14:tracePt t="17364" x="4514850" y="3803650"/>
          <p14:tracePt t="17379" x="4419600" y="3752850"/>
          <p14:tracePt t="17396" x="4362450" y="3683000"/>
          <p14:tracePt t="17413" x="4324350" y="3600450"/>
          <p14:tracePt t="17429" x="4311650" y="3511550"/>
          <p14:tracePt t="17446" x="4343400" y="3435350"/>
          <p14:tracePt t="17450" x="4381500" y="3429000"/>
          <p14:tracePt t="17466" x="4470400" y="3416300"/>
          <p14:tracePt t="17479" x="4572000" y="3416300"/>
          <p14:tracePt t="17495" x="4699000" y="3416300"/>
          <p14:tracePt t="17512" x="4838700" y="3435350"/>
          <p14:tracePt t="17529" x="4902200" y="3486150"/>
          <p14:tracePt t="17548" x="4927600" y="3549650"/>
          <p14:tracePt t="17562" x="4908550" y="3625850"/>
          <p14:tracePt t="17579" x="4819650" y="3689350"/>
          <p14:tracePt t="17596" x="4660900" y="3708400"/>
          <p14:tracePt t="17612" x="4495800" y="3708400"/>
          <p14:tracePt t="17629" x="4337050" y="3683000"/>
          <p14:tracePt t="17646" x="4203700" y="3638550"/>
          <p14:tracePt t="17652" x="4165600" y="3606800"/>
          <p14:tracePt t="17662" x="4146550" y="3581400"/>
          <p14:tracePt t="17679" x="4133850" y="3492500"/>
          <p14:tracePt t="17701" x="4146550" y="3448050"/>
          <p14:tracePt t="17712" x="4178300" y="3441700"/>
          <p14:tracePt t="17731" x="4203700" y="3454400"/>
          <p14:tracePt t="17746" x="4235450" y="3492500"/>
          <p14:tracePt t="17763" x="4260850" y="3536950"/>
          <p14:tracePt t="17779" x="4260850" y="3575050"/>
          <p14:tracePt t="17797" x="4248150" y="3575050"/>
          <p14:tracePt t="17801" x="4216400" y="3575050"/>
          <p14:tracePt t="17812" x="4178300" y="3575050"/>
          <p14:tracePt t="17831" x="3937000" y="3575050"/>
          <p14:tracePt t="17846" x="3829050" y="3581400"/>
          <p14:tracePt t="17862" x="3575050" y="3581400"/>
          <p14:tracePt t="17879" x="3162300" y="3581400"/>
          <p14:tracePt t="17896" x="2901950" y="3581400"/>
          <p14:tracePt t="17913" x="2705100" y="3581400"/>
          <p14:tracePt t="17930" x="2527300" y="3562350"/>
          <p14:tracePt t="17946" x="2349500" y="3505200"/>
          <p14:tracePt t="17964" x="2216150" y="3460750"/>
          <p14:tracePt t="17984" x="2095500" y="3422650"/>
          <p14:tracePt t="17995" x="1987550" y="3384550"/>
          <p14:tracePt t="18012" x="1885950" y="3365500"/>
          <p14:tracePt t="18030" x="1803400" y="3352800"/>
          <p14:tracePt t="18031" x="1778000" y="3346450"/>
          <p14:tracePt t="18048" x="1720850" y="3333750"/>
          <p14:tracePt t="18062" x="1701800" y="3327400"/>
          <p14:tracePt t="18079" x="1651000" y="3308350"/>
          <p14:tracePt t="18096" x="1631950" y="3295650"/>
          <p14:tracePt t="18112" x="1625600" y="3295650"/>
          <p14:tracePt t="18129" x="1619250" y="3295650"/>
          <p14:tracePt t="18146" x="1600200" y="3295650"/>
          <p14:tracePt t="18163" x="1555750" y="3295650"/>
          <p14:tracePt t="18180" x="1492250" y="3282950"/>
          <p14:tracePt t="18200" x="1416050" y="3282950"/>
          <p14:tracePt t="18216" x="1403350" y="3282950"/>
          <p14:tracePt t="18232" x="1390650" y="3282950"/>
          <p14:tracePt t="18384" x="1403350" y="3282950"/>
          <p14:tracePt t="18392" x="1416050" y="3282950"/>
          <p14:tracePt t="18405" x="1441450" y="3282950"/>
          <p14:tracePt t="18413" x="1466850" y="3282950"/>
          <p14:tracePt t="18429" x="1530350" y="3282950"/>
          <p14:tracePt t="18433" x="1574800" y="3282950"/>
          <p14:tracePt t="18450" x="1689100" y="3308350"/>
          <p14:tracePt t="18463" x="1784350" y="3340100"/>
          <p14:tracePt t="18479" x="2044700" y="3397250"/>
          <p14:tracePt t="18496" x="2209800" y="3441700"/>
          <p14:tracePt t="18512" x="2343150" y="3486150"/>
          <p14:tracePt t="18529" x="2406650" y="3517900"/>
          <p14:tracePt t="18548" x="2419350" y="3524250"/>
          <p14:tracePt t="18592" x="2406650" y="3524250"/>
          <p14:tracePt t="18599" x="2362200" y="3524250"/>
          <p14:tracePt t="18615" x="2305050" y="3524250"/>
          <p14:tracePt t="18629" x="2171700" y="3536950"/>
          <p14:tracePt t="18646" x="2006600" y="3536950"/>
          <p14:tracePt t="18663" x="1841500" y="3536950"/>
          <p14:tracePt t="18679" x="1651000" y="3543300"/>
          <p14:tracePt t="18698" x="1568450" y="3536950"/>
          <p14:tracePt t="18712" x="1549400" y="3524250"/>
          <p14:tracePt t="18746" x="1587500" y="3524250"/>
          <p14:tracePt t="18762" x="1689100" y="3524250"/>
          <p14:tracePt t="18779" x="1809750" y="3524250"/>
          <p14:tracePt t="18799" x="1974850" y="3524250"/>
          <p14:tracePt t="18812" x="2133600" y="3524250"/>
          <p14:tracePt t="18829" x="2266950" y="3543300"/>
          <p14:tracePt t="18846" x="2336800" y="3568700"/>
          <p14:tracePt t="18865" x="2336800" y="3600450"/>
          <p14:tracePt t="18879" x="2241550" y="3619500"/>
          <p14:tracePt t="18896" x="2082800" y="3632200"/>
          <p14:tracePt t="18913" x="1892300" y="3632200"/>
          <p14:tracePt t="18921" x="1803400" y="3632200"/>
          <p14:tracePt t="18931" x="1720850" y="3632200"/>
          <p14:tracePt t="18952" x="1549400" y="3632200"/>
          <p14:tracePt t="18964" x="1517650" y="3632200"/>
          <p14:tracePt t="18996" x="1555750" y="3657600"/>
          <p14:tracePt t="19012" x="1708150" y="3702050"/>
          <p14:tracePt t="19032" x="2006600" y="3810000"/>
          <p14:tracePt t="19048" x="2209800" y="3873500"/>
          <p14:tracePt t="19062" x="2279650" y="3892550"/>
          <p14:tracePt t="19079" x="2355850" y="3917950"/>
          <p14:tracePt t="19113" x="2324100" y="3917950"/>
          <p14:tracePt t="19129" x="2298700" y="3917950"/>
          <p14:tracePt t="19146" x="2298700" y="3905250"/>
          <p14:tracePt t="19162" x="2298700" y="3867150"/>
          <p14:tracePt t="19179" x="2343150" y="3835400"/>
          <p14:tracePt t="19196" x="2368550" y="3822700"/>
          <p14:tracePt t="19231" x="2362200" y="3822700"/>
          <p14:tracePt t="19247" x="2203450" y="3822700"/>
          <p14:tracePt t="19263" x="2089150" y="3790950"/>
          <p14:tracePt t="19279" x="1758950" y="3676650"/>
          <p14:tracePt t="19297" x="1555750" y="3594100"/>
          <p14:tracePt t="19312" x="1403350" y="3473450"/>
          <p14:tracePt t="19329" x="1333500" y="3321050"/>
          <p14:tracePt t="19346" x="1314450" y="3162300"/>
          <p14:tracePt t="19362" x="1365250" y="2990850"/>
          <p14:tracePt t="19379" x="1466850" y="2844800"/>
          <p14:tracePt t="19396" x="1644650" y="2774950"/>
          <p14:tracePt t="19413" x="1911350" y="2774950"/>
          <p14:tracePt t="19421" x="2051050" y="2781300"/>
          <p14:tracePt t="19426" x="2235200" y="2832100"/>
          <p14:tracePt t="19447" x="2705100" y="3041650"/>
          <p14:tracePt t="19463" x="2806700" y="3162300"/>
          <p14:tracePt t="19482" x="2990850" y="3568700"/>
          <p14:tracePt t="19495" x="3003550" y="3797300"/>
          <p14:tracePt t="19512" x="2965450" y="3968750"/>
          <p14:tracePt t="19529" x="2927350" y="4057650"/>
          <p14:tracePt t="19566" x="3003550" y="4044950"/>
          <p14:tracePt t="19579" x="3238500" y="3968750"/>
          <p14:tracePt t="19596" x="3625850" y="3860800"/>
          <p14:tracePt t="19612" x="4114800" y="3733800"/>
          <p14:tracePt t="19629" x="4699000" y="3606800"/>
          <p14:tracePt t="19646" x="5276850" y="3594100"/>
          <p14:tracePt t="19649" x="5556250" y="3594100"/>
          <p14:tracePt t="19663" x="5816600" y="3594100"/>
          <p14:tracePt t="19679" x="6445250" y="3594100"/>
          <p14:tracePt t="19696" x="6667500" y="3594100"/>
          <p14:tracePt t="19714" x="6756400" y="3568700"/>
          <p14:tracePt t="19729" x="6775450" y="3543300"/>
          <p14:tracePt t="19746" x="6775450" y="3524250"/>
          <p14:tracePt t="19764" x="6750050" y="3511550"/>
          <p14:tracePt t="19781" x="6743700" y="3505200"/>
          <p14:tracePt t="19798" x="6750050" y="3498850"/>
          <p14:tracePt t="19812" x="6800850" y="3498850"/>
          <p14:tracePt t="19829" x="6877050" y="3505200"/>
          <p14:tracePt t="19831" x="6915150" y="3517900"/>
          <p14:tracePt t="19846" x="6940550" y="3524250"/>
          <p14:tracePt t="19862" x="6972300" y="3543300"/>
          <p14:tracePt t="19864" x="6972300" y="3556000"/>
          <p14:tracePt t="19879" x="6972300" y="3606800"/>
          <p14:tracePt t="19896" x="6972300" y="3663950"/>
          <p14:tracePt t="19913" x="6972300" y="3727450"/>
          <p14:tracePt t="19929" x="6972300" y="3784600"/>
          <p14:tracePt t="19946" x="6972300" y="3822700"/>
          <p14:tracePt t="19962" x="6959600" y="3841750"/>
          <p14:tracePt t="19981" x="6921500" y="3854450"/>
          <p14:tracePt t="19995" x="6870700" y="3854450"/>
          <p14:tracePt t="20014" x="6813550" y="3854450"/>
          <p14:tracePt t="20029" x="6750050" y="3854450"/>
          <p14:tracePt t="20048" x="6667500" y="3848100"/>
          <p14:tracePt t="20062" x="6629400" y="3835400"/>
          <p14:tracePt t="20079" x="6515100" y="3816350"/>
          <p14:tracePt t="20096" x="6470650" y="3803650"/>
          <p14:tracePt t="20115" x="6432550" y="3790950"/>
          <p14:tracePt t="20129" x="6413500" y="3778250"/>
          <p14:tracePt t="20146" x="6400800" y="3733800"/>
          <p14:tracePt t="20163" x="6388100" y="3683000"/>
          <p14:tracePt t="20179" x="6362700" y="3619500"/>
          <p14:tracePt t="20196" x="6343650" y="3562350"/>
          <p14:tracePt t="20212" x="6337300" y="3517900"/>
          <p14:tracePt t="20231" x="6337300" y="3473450"/>
          <p14:tracePt t="20236" x="6337300" y="3435350"/>
          <p14:tracePt t="20246" x="6337300" y="3397250"/>
          <p14:tracePt t="20262" x="6337300" y="3314700"/>
          <p14:tracePt t="20267" x="6343650" y="3276600"/>
          <p14:tracePt t="20279" x="6343650" y="3206750"/>
          <p14:tracePt t="20297" x="6343650" y="3155950"/>
          <p14:tracePt t="20313" x="6362700" y="3117850"/>
          <p14:tracePt t="20329" x="6400800" y="3079750"/>
          <p14:tracePt t="20346" x="6457950" y="3041650"/>
          <p14:tracePt t="20364" x="6521450" y="2997200"/>
          <p14:tracePt t="20374" x="6553200" y="2984500"/>
          <p14:tracePt t="20375" x="6572250" y="2965450"/>
          <p14:tracePt t="20385" x="6591300" y="2959100"/>
          <p14:tracePt t="20396" x="6604000" y="2952750"/>
          <p14:tracePt t="20413" x="6629400" y="2946400"/>
          <p14:tracePt t="20431" x="6718300" y="2946400"/>
          <p14:tracePt t="20446" x="6750050" y="2940050"/>
          <p14:tracePt t="20466" x="6889750" y="2940050"/>
          <p14:tracePt t="20481" x="6959600" y="2940050"/>
          <p14:tracePt t="20496" x="7010400" y="2940050"/>
          <p14:tracePt t="20512" x="7067550" y="2940050"/>
          <p14:tracePt t="20529" x="7124700" y="2940050"/>
          <p14:tracePt t="20547" x="7194550" y="2940050"/>
          <p14:tracePt t="20562" x="7258050" y="2940050"/>
          <p14:tracePt t="20579" x="7308850" y="2940050"/>
          <p14:tracePt t="20596" x="7340600" y="2940050"/>
          <p14:tracePt t="20612" x="7366000" y="2940050"/>
          <p14:tracePt t="20629" x="7416800" y="2965450"/>
          <p14:tracePt t="20646" x="7480300" y="2984500"/>
          <p14:tracePt t="20653" x="7505700" y="2997200"/>
          <p14:tracePt t="20662" x="7531100" y="3009900"/>
          <p14:tracePt t="20669" x="7550150" y="3022600"/>
          <p14:tracePt t="20679" x="7581900" y="3041650"/>
          <p14:tracePt t="20696" x="7607300" y="3067050"/>
          <p14:tracePt t="20713" x="7626350" y="3105150"/>
          <p14:tracePt t="20729" x="7658100" y="3155950"/>
          <p14:tracePt t="20746" x="7689850" y="3219450"/>
          <p14:tracePt t="20763" x="7708900" y="3295650"/>
          <p14:tracePt t="20766" x="7721600" y="3333750"/>
          <p14:tracePt t="20779" x="7734300" y="3378200"/>
          <p14:tracePt t="20798" x="7747000" y="3441700"/>
          <p14:tracePt t="20812" x="7753350" y="3486150"/>
          <p14:tracePt t="20829" x="7759700" y="3517900"/>
          <p14:tracePt t="20847" x="7766050" y="3575050"/>
          <p14:tracePt t="20862" x="7766050" y="3594100"/>
          <p14:tracePt t="20879" x="7753350" y="3663950"/>
          <p14:tracePt t="20896" x="7715250" y="3689350"/>
          <p14:tracePt t="20913" x="7702550" y="3714750"/>
          <p14:tracePt t="20929" x="7683500" y="3727450"/>
          <p14:tracePt t="20946" x="7677150" y="3733800"/>
          <p14:tracePt t="20962" x="7658100" y="3740150"/>
          <p14:tracePt t="20983" x="7594600" y="3759200"/>
          <p14:tracePt t="20996" x="7505700" y="3784600"/>
          <p14:tracePt t="21012" x="7423150" y="3816350"/>
          <p14:tracePt t="21029" x="7346950" y="3841750"/>
          <p14:tracePt t="21047" x="7239000" y="3873500"/>
          <p14:tracePt t="21062" x="7194550" y="3873500"/>
          <p14:tracePt t="21079" x="7042150" y="3873500"/>
          <p14:tracePt t="21096" x="6934200" y="3873500"/>
          <p14:tracePt t="21112" x="6858000" y="3873500"/>
          <p14:tracePt t="21129" x="6794500" y="3854450"/>
          <p14:tracePt t="21146" x="6731000" y="3810000"/>
          <p14:tracePt t="21163" x="6673850" y="3740150"/>
          <p14:tracePt t="21179" x="6623050" y="3657600"/>
          <p14:tracePt t="21196" x="6578600" y="3600450"/>
          <p14:tracePt t="21217" x="6546850" y="3511550"/>
          <p14:tracePt t="21231" x="6534150" y="3479800"/>
          <p14:tracePt t="21246" x="6534150" y="3397250"/>
          <p14:tracePt t="21262" x="6534150" y="3295650"/>
          <p14:tracePt t="21279" x="6534150" y="3155950"/>
          <p14:tracePt t="21298" x="6565900" y="3086100"/>
          <p14:tracePt t="21312" x="6610350" y="3016250"/>
          <p14:tracePt t="21330" x="6661150" y="2965450"/>
          <p14:tracePt t="21346" x="6731000" y="2921000"/>
          <p14:tracePt t="21362" x="6788150" y="2870200"/>
          <p14:tracePt t="21379" x="6845300" y="2819400"/>
          <p14:tracePt t="21396" x="6896100" y="2800350"/>
          <p14:tracePt t="21412" x="6946900" y="2787650"/>
          <p14:tracePt t="21421" x="6972300" y="2781300"/>
          <p14:tracePt t="21429" x="7010400" y="2781300"/>
          <p14:tracePt t="21451" x="7124700" y="2781300"/>
          <p14:tracePt t="21465" x="7200900" y="2781300"/>
          <p14:tracePt t="21483" x="7283450" y="2781300"/>
          <p14:tracePt t="21495" x="7346950" y="2781300"/>
          <p14:tracePt t="21512" x="7423150" y="2800350"/>
          <p14:tracePt t="21529" x="7499350" y="2832100"/>
          <p14:tracePt t="21547" x="7569200" y="2882900"/>
          <p14:tracePt t="21562" x="7626350" y="2927350"/>
          <p14:tracePt t="21579" x="7664450" y="2990850"/>
          <p14:tracePt t="21596" x="7715250" y="3067050"/>
          <p14:tracePt t="21614" x="7785100" y="3187700"/>
          <p14:tracePt t="21633" x="7829550" y="3244850"/>
          <p14:tracePt t="21646" x="7835900" y="3257550"/>
          <p14:tracePt t="21663" x="7842250" y="3295650"/>
          <p14:tracePt t="21679" x="7842250" y="3365500"/>
          <p14:tracePt t="21699" x="7823200" y="3422650"/>
          <p14:tracePt t="21713" x="7797800" y="3498850"/>
          <p14:tracePt t="21732" x="7753350" y="3568700"/>
          <p14:tracePt t="21746" x="7721600" y="3632200"/>
          <p14:tracePt t="21762" x="7677150" y="3676650"/>
          <p14:tracePt t="21766" x="7651750" y="3689350"/>
          <p14:tracePt t="21779" x="7626350" y="3708400"/>
          <p14:tracePt t="21797" x="7569200" y="3733800"/>
          <p14:tracePt t="21801" x="7543800" y="3746500"/>
          <p14:tracePt t="21812" x="7518400" y="3752850"/>
          <p14:tracePt t="21829" x="7461250" y="3771900"/>
          <p14:tracePt t="21847" x="7397750" y="3790950"/>
          <p14:tracePt t="21849" x="7366000" y="3803650"/>
          <p14:tracePt t="21862" x="7334250" y="3816350"/>
          <p14:tracePt t="21879" x="7232650" y="3822700"/>
          <p14:tracePt t="21896" x="7175500" y="3822700"/>
          <p14:tracePt t="21913" x="7124700" y="3822700"/>
          <p14:tracePt t="21929" x="7080250" y="3822700"/>
          <p14:tracePt t="21946" x="7048500" y="3822700"/>
          <p14:tracePt t="21967" x="7023100" y="3822700"/>
          <p14:tracePt t="21983" x="6997700" y="3822700"/>
          <p14:tracePt t="21996" x="6972300" y="3822700"/>
          <p14:tracePt t="22012" x="6946900" y="3822700"/>
          <p14:tracePt t="22029" x="6927850" y="3822700"/>
          <p14:tracePt t="22049" x="6921500" y="3822700"/>
          <p14:tracePt t="22303" x="6934200" y="3822700"/>
          <p14:tracePt t="22312" x="6940550" y="38227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a:extLst>
              <a:ext uri="{FF2B5EF4-FFF2-40B4-BE49-F238E27FC236}">
                <a16:creationId xmlns:a16="http://schemas.microsoft.com/office/drawing/2014/main" id="{CB47B1E1-2FA6-41C3-82CA-5BCEE8947FCB}"/>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27.18</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Beginning and ending tags</a:t>
            </a:r>
          </a:p>
        </p:txBody>
      </p:sp>
      <p:sp>
        <p:nvSpPr>
          <p:cNvPr id="498691" name="Rectangle 3">
            <a:extLst>
              <a:ext uri="{FF2B5EF4-FFF2-40B4-BE49-F238E27FC236}">
                <a16:creationId xmlns:a16="http://schemas.microsoft.com/office/drawing/2014/main" id="{3723979F-73EF-4C4C-B6B1-9E0351BC52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2" name="Rectangle 4">
            <a:extLst>
              <a:ext uri="{FF2B5EF4-FFF2-40B4-BE49-F238E27FC236}">
                <a16:creationId xmlns:a16="http://schemas.microsoft.com/office/drawing/2014/main" id="{232DBEB7-BB65-4D8E-AF02-D653732C68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3" name="Rectangle 5">
            <a:extLst>
              <a:ext uri="{FF2B5EF4-FFF2-40B4-BE49-F238E27FC236}">
                <a16:creationId xmlns:a16="http://schemas.microsoft.com/office/drawing/2014/main" id="{4D495FFF-1586-4A7D-B977-0548DDFD044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4" name="Rectangle 6">
            <a:extLst>
              <a:ext uri="{FF2B5EF4-FFF2-40B4-BE49-F238E27FC236}">
                <a16:creationId xmlns:a16="http://schemas.microsoft.com/office/drawing/2014/main" id="{69D78243-6C46-434A-9FC0-ABA0CD3C682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5" name="Rectangle 7">
            <a:extLst>
              <a:ext uri="{FF2B5EF4-FFF2-40B4-BE49-F238E27FC236}">
                <a16:creationId xmlns:a16="http://schemas.microsoft.com/office/drawing/2014/main" id="{0324819A-D7BE-43ED-B5FD-2B6F2D8884A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6" name="Rectangle 8">
            <a:extLst>
              <a:ext uri="{FF2B5EF4-FFF2-40B4-BE49-F238E27FC236}">
                <a16:creationId xmlns:a16="http://schemas.microsoft.com/office/drawing/2014/main" id="{57BF43F8-8BCC-4D64-94A3-815E8E162B9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8697" name="Rectangle 9">
            <a:extLst>
              <a:ext uri="{FF2B5EF4-FFF2-40B4-BE49-F238E27FC236}">
                <a16:creationId xmlns:a16="http://schemas.microsoft.com/office/drawing/2014/main" id="{067F1B60-D6B5-439B-ACF4-5E9F49D36B9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8698" name="Picture 10">
            <a:extLst>
              <a:ext uri="{FF2B5EF4-FFF2-40B4-BE49-F238E27FC236}">
                <a16:creationId xmlns:a16="http://schemas.microsoft.com/office/drawing/2014/main" id="{71FC0C9B-70A9-404E-B120-94CA15641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2493963"/>
            <a:ext cx="6318250"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47890"/>
    </mc:Choice>
    <mc:Fallback xmlns="">
      <p:transition spd="slow" advTm="47890"/>
    </mc:Fallback>
  </mc:AlternateContent>
  <p:extLst>
    <p:ext uri="{3A86A75C-4F4B-4683-9AE1-C65F6400EC91}">
      <p14:laserTraceLst xmlns:p14="http://schemas.microsoft.com/office/powerpoint/2010/main">
        <p14:tracePtLst>
          <p14:tracePt t="1276" x="6858000" y="3733800"/>
          <p14:tracePt t="1286" x="6769100" y="3625850"/>
          <p14:tracePt t="1293" x="6680200" y="3498850"/>
          <p14:tracePt t="1310" x="6508750" y="3270250"/>
          <p14:tracePt t="1327" x="6388100" y="3092450"/>
          <p14:tracePt t="1348" x="6248400" y="2946400"/>
          <p14:tracePt t="1362" x="6083300" y="2787650"/>
          <p14:tracePt t="1368" x="6000750" y="2705100"/>
          <p14:tracePt t="1377" x="5918200" y="2616200"/>
          <p14:tracePt t="1393" x="5734050" y="2451100"/>
          <p14:tracePt t="1413" x="5422900" y="2139950"/>
          <p14:tracePt t="1428" x="5238750" y="1866900"/>
          <p14:tracePt t="1444" x="5149850" y="1733550"/>
          <p14:tracePt t="1460" x="4870450" y="1276350"/>
          <p14:tracePt t="1477" x="4692650" y="996950"/>
          <p14:tracePt t="1495" x="4578350" y="812800"/>
          <p14:tracePt t="1510" x="4533900" y="704850"/>
          <p14:tracePt t="1527" x="4508500" y="660400"/>
          <p14:tracePt t="1564" x="4508500" y="654050"/>
          <p14:tracePt t="1579" x="4489450" y="647700"/>
          <p14:tracePt t="1593" x="4387850" y="635000"/>
          <p14:tracePt t="1610" x="4279900" y="654050"/>
          <p14:tracePt t="1620" x="4210050" y="679450"/>
          <p14:tracePt t="1624" x="4133850" y="704850"/>
          <p14:tracePt t="1630" x="4057650" y="742950"/>
          <p14:tracePt t="1644" x="3981450" y="774700"/>
          <p14:tracePt t="1660" x="3676650" y="800100"/>
          <p14:tracePt t="1677" x="3467100" y="800100"/>
          <p14:tracePt t="1693" x="3238500" y="800100"/>
          <p14:tracePt t="1710" x="3067050" y="806450"/>
          <p14:tracePt t="1727" x="2978150" y="812800"/>
          <p14:tracePt t="1743" x="2933700" y="812800"/>
          <p14:tracePt t="1761" x="2908300" y="806450"/>
          <p14:tracePt t="1777" x="2901950" y="806450"/>
          <p14:tracePt t="1832" x="2901950" y="800100"/>
          <p14:tracePt t="1836" x="2901950" y="787400"/>
          <p14:tracePt t="1846" x="2876550" y="768350"/>
          <p14:tracePt t="1863" x="2813050" y="736600"/>
          <p14:tracePt t="1877" x="2787650" y="730250"/>
          <p14:tracePt t="1893" x="2781300" y="723900"/>
          <p14:tracePt t="1910" x="2781300" y="711200"/>
          <p14:tracePt t="1928" x="2781300" y="679450"/>
          <p14:tracePt t="1943" x="2794000" y="647700"/>
          <p14:tracePt t="1960" x="2800350" y="641350"/>
          <p14:tracePt t="1976" x="2800350" y="635000"/>
          <p14:tracePt t="1995" x="2863850" y="635000"/>
          <p14:tracePt t="2001" x="2895600" y="635000"/>
          <p14:tracePt t="2010" x="2921000" y="635000"/>
          <p14:tracePt t="2027" x="2952750" y="635000"/>
          <p14:tracePt t="2148" x="2946400" y="628650"/>
          <p14:tracePt t="2157" x="2927350" y="615950"/>
          <p14:tracePt t="2164" x="2901950" y="603250"/>
          <p14:tracePt t="2178" x="2882900" y="584200"/>
          <p14:tracePt t="2193" x="2857500" y="546100"/>
          <p14:tracePt t="2210" x="2838450" y="508000"/>
          <p14:tracePt t="2227" x="2838450" y="482600"/>
          <p14:tracePt t="2245" x="2863850" y="482600"/>
          <p14:tracePt t="2260" x="3009900" y="488950"/>
          <p14:tracePt t="2277" x="3244850" y="463550"/>
          <p14:tracePt t="2294" x="3473450" y="431800"/>
          <p14:tracePt t="2310" x="3689350" y="419100"/>
          <p14:tracePt t="2330" x="3841750" y="419100"/>
          <p14:tracePt t="2343" x="3917950" y="387350"/>
          <p14:tracePt t="2347" x="3943350" y="381000"/>
          <p14:tracePt t="2362" x="3949700" y="381000"/>
          <p14:tracePt t="2369" x="3949700" y="387350"/>
          <p14:tracePt t="2412" x="3949700" y="393700"/>
          <p14:tracePt t="2423" x="3949700" y="412750"/>
          <p14:tracePt t="2432" x="3968750" y="412750"/>
          <p14:tracePt t="2447" x="3981450" y="412750"/>
          <p14:tracePt t="2460" x="3987800" y="412750"/>
          <p14:tracePt t="2493" x="3981450" y="412750"/>
          <p14:tracePt t="2510" x="3956050" y="431800"/>
          <p14:tracePt t="2527" x="3930650" y="450850"/>
          <p14:tracePt t="2543" x="3854450" y="450850"/>
          <p14:tracePt t="2560" x="3721100" y="419100"/>
          <p14:tracePt t="2578" x="3575050" y="381000"/>
          <p14:tracePt t="2595" x="3429000" y="342900"/>
          <p14:tracePt t="2597" x="3378200" y="323850"/>
          <p14:tracePt t="2613" x="3378200" y="292100"/>
          <p14:tracePt t="2627" x="3384550" y="266700"/>
          <p14:tracePt t="2643" x="3454400" y="177800"/>
          <p14:tracePt t="2649" x="3517900" y="146050"/>
          <p14:tracePt t="2660" x="3708400" y="120650"/>
          <p14:tracePt t="2679" x="3949700" y="114300"/>
          <p14:tracePt t="2693" x="4222750" y="127000"/>
          <p14:tracePt t="2710" x="4413250" y="165100"/>
          <p14:tracePt t="2726" x="4572000" y="228600"/>
          <p14:tracePt t="2743" x="4597400" y="247650"/>
          <p14:tracePt t="2760" x="4533900" y="317500"/>
          <p14:tracePt t="2777" x="4394200" y="444500"/>
          <p14:tracePt t="2797" x="4133850" y="571500"/>
          <p14:tracePt t="2810" x="3848100" y="755650"/>
          <p14:tracePt t="2827" x="3581400" y="1009650"/>
          <p14:tracePt t="2830" x="3460750" y="1162050"/>
          <p14:tracePt t="2845" x="3270250" y="1409700"/>
          <p14:tracePt t="2863" x="3155950" y="1587500"/>
          <p14:tracePt t="2877" x="3073400" y="1727200"/>
          <p14:tracePt t="2896" x="3003550" y="1873250"/>
          <p14:tracePt t="2911" x="2940050" y="2044700"/>
          <p14:tracePt t="2928" x="2895600" y="2235200"/>
          <p14:tracePt t="2943" x="2889250" y="2393950"/>
          <p14:tracePt t="2960" x="2895600" y="2489200"/>
          <p14:tracePt t="2977" x="2914650" y="2540000"/>
          <p14:tracePt t="2997" x="2901950" y="2559050"/>
          <p14:tracePt t="3010" x="2889250" y="2578100"/>
          <p14:tracePt t="3027" x="2857500" y="2603500"/>
          <p14:tracePt t="3043" x="2844800" y="2609850"/>
          <p14:tracePt t="3045" x="2844800" y="2584450"/>
          <p14:tracePt t="3060" x="2863850" y="2501900"/>
          <p14:tracePt t="3081" x="2851150" y="2419350"/>
          <p14:tracePt t="3191" x="2844800" y="2438400"/>
          <p14:tracePt t="3196" x="2838450" y="2470150"/>
          <p14:tracePt t="3210" x="2832100" y="2476500"/>
          <p14:tracePt t="3227" x="2800350" y="2520950"/>
          <p14:tracePt t="3230" x="2768600" y="2565400"/>
          <p14:tracePt t="3243" x="2730500" y="2616200"/>
          <p14:tracePt t="3245" x="2698750" y="2660650"/>
          <p14:tracePt t="3260" x="2660650" y="2717800"/>
          <p14:tracePt t="3277" x="2647950" y="2781300"/>
          <p14:tracePt t="3294" x="2628900" y="2844800"/>
          <p14:tracePt t="3310" x="2616200" y="2876550"/>
          <p14:tracePt t="3327" x="2597150" y="2876550"/>
          <p14:tracePt t="3396" x="2584450" y="2876550"/>
          <p14:tracePt t="3404" x="2565400" y="2876550"/>
          <p14:tracePt t="3411" x="2540000" y="2876550"/>
          <p14:tracePt t="3428" x="2501900" y="2876550"/>
          <p14:tracePt t="3443" x="2482850" y="2876550"/>
          <p14:tracePt t="3460" x="2438400" y="2876550"/>
          <p14:tracePt t="3477" x="2432050" y="2876550"/>
          <p14:tracePt t="3510" x="2425700" y="2876550"/>
          <p14:tracePt t="3527" x="2400300" y="2876550"/>
          <p14:tracePt t="3543" x="2330450" y="2876550"/>
          <p14:tracePt t="3560" x="2260600" y="2876550"/>
          <p14:tracePt t="3577" x="2209800" y="2882900"/>
          <p14:tracePt t="3598" x="2203450" y="2882900"/>
          <p14:tracePt t="3610" x="2203450" y="2876550"/>
          <p14:tracePt t="3617" x="2203450" y="2870200"/>
          <p14:tracePt t="3622" x="2203450" y="2863850"/>
          <p14:tracePt t="3651" x="2197100" y="2863850"/>
          <p14:tracePt t="3660" x="2190750" y="2863850"/>
          <p14:tracePt t="3709" x="2203450" y="2863850"/>
          <p14:tracePt t="3716" x="2209800" y="2863850"/>
          <p14:tracePt t="3726" x="2235200" y="2863850"/>
          <p14:tracePt t="3743" x="2266950" y="2863850"/>
          <p14:tracePt t="3760" x="2311400" y="2863850"/>
          <p14:tracePt t="3777" x="2374900" y="2882900"/>
          <p14:tracePt t="3794" x="2444750" y="2895600"/>
          <p14:tracePt t="3803" x="2470150" y="2895600"/>
          <p14:tracePt t="3806" x="2495550" y="2895600"/>
          <p14:tracePt t="3847" x="2482850" y="2895600"/>
          <p14:tracePt t="3852" x="2476500" y="2889250"/>
          <p14:tracePt t="3868" x="2457450" y="2889250"/>
          <p14:tracePt t="3916" x="2451100" y="2889250"/>
          <p14:tracePt t="3931" x="2444750" y="2882900"/>
          <p14:tracePt t="3941" x="2438400" y="2882900"/>
          <p14:tracePt t="3948" x="2419350" y="2882900"/>
          <p14:tracePt t="3960" x="2406650" y="2882900"/>
          <p14:tracePt t="3977" x="2400300" y="2882900"/>
          <p14:tracePt t="4067" x="2393950" y="2882900"/>
          <p14:tracePt t="4125" x="2393950" y="2876550"/>
          <p14:tracePt t="4132" x="2393950" y="2870200"/>
          <p14:tracePt t="4143" x="2400300" y="2870200"/>
          <p14:tracePt t="4160" x="2400300" y="2863850"/>
          <p14:tracePt t="4178" x="2400300" y="2857500"/>
          <p14:tracePt t="4193" x="2400300" y="2851150"/>
          <p14:tracePt t="4308" x="2400300" y="2844800"/>
          <p14:tracePt t="4315" x="2393950" y="2844800"/>
          <p14:tracePt t="4330" x="2387600" y="2838450"/>
          <p14:tracePt t="4371" x="2387600" y="2832100"/>
          <p14:tracePt t="4380" x="2387600" y="2825750"/>
          <p14:tracePt t="4393" x="2387600" y="2813050"/>
          <p14:tracePt t="4411" x="2400300" y="2800350"/>
          <p14:tracePt t="4430" x="2438400" y="2762250"/>
          <p14:tracePt t="4443" x="2457450" y="2749550"/>
          <p14:tracePt t="4460" x="2482850" y="2730500"/>
          <p14:tracePt t="4477" x="2489200" y="2724150"/>
          <p14:tracePt t="4493" x="2495550" y="2711450"/>
          <p14:tracePt t="4510" x="2501900" y="2705100"/>
          <p14:tracePt t="4527" x="2508250" y="2705100"/>
          <p14:tracePt t="4543" x="2527300" y="2692400"/>
          <p14:tracePt t="4560" x="2565400" y="2686050"/>
          <p14:tracePt t="4580" x="2597150" y="2673350"/>
          <p14:tracePt t="4593" x="2603500" y="2673350"/>
          <p14:tracePt t="4652" x="2609850" y="2673350"/>
          <p14:tracePt t="4660" x="2616200" y="2673350"/>
          <p14:tracePt t="4672" x="2628900" y="2686050"/>
          <p14:tracePt t="4683" x="2635250" y="2698750"/>
          <p14:tracePt t="4693" x="2654300" y="2724150"/>
          <p14:tracePt t="4710" x="2673350" y="2743200"/>
          <p14:tracePt t="4727" x="2686050" y="2762250"/>
          <p14:tracePt t="4743" x="2692400" y="2794000"/>
          <p14:tracePt t="4760" x="2692400" y="2825750"/>
          <p14:tracePt t="4777" x="2692400" y="2863850"/>
          <p14:tracePt t="4794" x="2679700" y="2882900"/>
          <p14:tracePt t="4807" x="2667000" y="2901950"/>
          <p14:tracePt t="4812" x="2654300" y="2908300"/>
          <p14:tracePt t="4827" x="2641600" y="2908300"/>
          <p14:tracePt t="4843" x="2616200" y="2914650"/>
          <p14:tracePt t="4847" x="2603500" y="2914650"/>
          <p14:tracePt t="4862" x="2578100" y="2927350"/>
          <p14:tracePt t="4877" x="2546350" y="2927350"/>
          <p14:tracePt t="4893" x="2489200" y="2927350"/>
          <p14:tracePt t="4910" x="2419350" y="2927350"/>
          <p14:tracePt t="4928" x="2336800" y="2927350"/>
          <p14:tracePt t="4943" x="2266950" y="2921000"/>
          <p14:tracePt t="4961" x="2203450" y="2901950"/>
          <p14:tracePt t="4977" x="2146300" y="2882900"/>
          <p14:tracePt t="4993" x="2101850" y="2851150"/>
          <p14:tracePt t="5010" x="2051050" y="2806700"/>
          <p14:tracePt t="5027" x="2006600" y="2762250"/>
          <p14:tracePt t="5029" x="1993900" y="2736850"/>
          <p14:tracePt t="5043" x="1974850" y="2711450"/>
          <p14:tracePt t="5061" x="1943100" y="2647950"/>
          <p14:tracePt t="5080" x="1936750" y="2609850"/>
          <p14:tracePt t="5096" x="1936750" y="2559050"/>
          <p14:tracePt t="5114" x="1936750" y="2508250"/>
          <p14:tracePt t="5121" x="1936750" y="2482850"/>
          <p14:tracePt t="5126" x="1949450" y="2457450"/>
          <p14:tracePt t="5143" x="1968500" y="2419350"/>
          <p14:tracePt t="5160" x="1974850" y="2387600"/>
          <p14:tracePt t="5178" x="1993900" y="2355850"/>
          <p14:tracePt t="5193" x="2038350" y="2324100"/>
          <p14:tracePt t="5210" x="2076450" y="2292350"/>
          <p14:tracePt t="5227" x="2146300" y="2273300"/>
          <p14:tracePt t="5228" x="2178050" y="2260600"/>
          <p14:tracePt t="5243" x="2228850" y="2260600"/>
          <p14:tracePt t="5260" x="2368550" y="2260600"/>
          <p14:tracePt t="5277" x="2451100" y="2286000"/>
          <p14:tracePt t="5293" x="2520950" y="2317750"/>
          <p14:tracePt t="5304" x="2552700" y="2336800"/>
          <p14:tracePt t="5310" x="2584450" y="2355850"/>
          <p14:tracePt t="5331" x="2628900" y="2387600"/>
          <p14:tracePt t="5344" x="2673350" y="2432050"/>
          <p14:tracePt t="5362" x="2698750" y="2470150"/>
          <p14:tracePt t="5368" x="2698750" y="2495550"/>
          <p14:tracePt t="5376" x="2705100" y="2514600"/>
          <p14:tracePt t="5393" x="2717800" y="2571750"/>
          <p14:tracePt t="5412" x="2698750" y="2667000"/>
          <p14:tracePt t="5428" x="2654300" y="2736850"/>
          <p14:tracePt t="5443" x="2628900" y="2774950"/>
          <p14:tracePt t="5460" x="2552700" y="2870200"/>
          <p14:tracePt t="5477" x="2501900" y="2921000"/>
          <p14:tracePt t="5494" x="2444750" y="2940050"/>
          <p14:tracePt t="5510" x="2393950" y="2952750"/>
          <p14:tracePt t="5527" x="2336800" y="2959100"/>
          <p14:tracePt t="5543" x="2305050" y="2959100"/>
          <p14:tracePt t="5560" x="2298700" y="2959100"/>
          <p14:tracePt t="5595" x="2298700" y="2940050"/>
          <p14:tracePt t="5618" x="2343150" y="2908300"/>
          <p14:tracePt t="5626" x="2374900" y="2901950"/>
          <p14:tracePt t="5644" x="2444750" y="2882900"/>
          <p14:tracePt t="5660" x="2622550" y="2863850"/>
          <p14:tracePt t="5679" x="2806700" y="2851150"/>
          <p14:tracePt t="5695" x="2997200" y="2857500"/>
          <p14:tracePt t="5710" x="3117850" y="2863850"/>
          <p14:tracePt t="5727" x="3213100" y="2863850"/>
          <p14:tracePt t="5743" x="3251200" y="2870200"/>
          <p14:tracePt t="5760" x="3257550" y="2870200"/>
          <p14:tracePt t="5896" x="3263900" y="2870200"/>
          <p14:tracePt t="5900" x="3270250" y="2870200"/>
          <p14:tracePt t="5929" x="3276600" y="2870200"/>
          <p14:tracePt t="5995" x="3282950" y="2870200"/>
          <p14:tracePt t="6005" x="3295650" y="2870200"/>
          <p14:tracePt t="6012" x="3308350" y="2870200"/>
          <p14:tracePt t="6027" x="3314700" y="2870200"/>
          <p14:tracePt t="6043" x="3321050" y="2870200"/>
          <p14:tracePt t="6060" x="3327400" y="2870200"/>
          <p14:tracePt t="6094" x="3314700" y="2870200"/>
          <p14:tracePt t="6222" x="3333750" y="2870200"/>
          <p14:tracePt t="6229" x="3365500" y="2870200"/>
          <p14:tracePt t="6241" x="3416300" y="2870200"/>
          <p14:tracePt t="6252" x="3530600" y="2889250"/>
          <p14:tracePt t="6260" x="3581400" y="2901950"/>
          <p14:tracePt t="6277" x="3644900" y="2914650"/>
          <p14:tracePt t="6293" x="3676650" y="2921000"/>
          <p14:tracePt t="6310" x="3683000" y="2921000"/>
          <p14:tracePt t="6349" x="3663950" y="2921000"/>
          <p14:tracePt t="6364" x="3632200" y="2921000"/>
          <p14:tracePt t="6376" x="3568700" y="2908300"/>
          <p14:tracePt t="6393" x="3473450" y="2901950"/>
          <p14:tracePt t="6410" x="3371850" y="2908300"/>
          <p14:tracePt t="6411" x="3308350" y="2908300"/>
          <p14:tracePt t="6429" x="3257550" y="2908300"/>
          <p14:tracePt t="6443" x="3251200" y="2908300"/>
          <p14:tracePt t="6460" x="3270250" y="2908300"/>
          <p14:tracePt t="6477" x="3321050" y="2901950"/>
          <p14:tracePt t="6493" x="3429000" y="2901950"/>
          <p14:tracePt t="6510" x="3568700" y="2914650"/>
          <p14:tracePt t="6527" x="3683000" y="2921000"/>
          <p14:tracePt t="6544" x="3790950" y="2927350"/>
          <p14:tracePt t="6560" x="3854450" y="2933700"/>
          <p14:tracePt t="6577" x="3873500" y="2933700"/>
          <p14:tracePt t="6614" x="3879850" y="2933700"/>
          <p14:tracePt t="6643" x="3905250" y="2908300"/>
          <p14:tracePt t="6660" x="3968750" y="2870200"/>
          <p14:tracePt t="6678" x="4038600" y="2851150"/>
          <p14:tracePt t="6693" x="4102100" y="2825750"/>
          <p14:tracePt t="6712" x="4133850" y="2806700"/>
          <p14:tracePt t="6727" x="4133850" y="2787650"/>
          <p14:tracePt t="6743" x="4114800" y="2768600"/>
          <p14:tracePt t="6760" x="4044950" y="2755900"/>
          <p14:tracePt t="6777" x="3994150" y="2749550"/>
          <p14:tracePt t="6794" x="3987800" y="2749550"/>
          <p14:tracePt t="6871" x="3994150" y="2749550"/>
          <p14:tracePt t="6886" x="4000500" y="2749550"/>
          <p14:tracePt t="6908" x="4013200" y="2749550"/>
          <p14:tracePt t="6917" x="4019550" y="2749550"/>
          <p14:tracePt t="6928" x="4025900" y="2749550"/>
          <p14:tracePt t="6943" x="4025900" y="2755900"/>
          <p14:tracePt t="6976" x="4025900" y="2762250"/>
          <p14:tracePt t="6995" x="4032250" y="2762250"/>
          <p14:tracePt t="7010" x="4051300" y="2762250"/>
          <p14:tracePt t="7027" x="4083050" y="2762250"/>
          <p14:tracePt t="7031" x="4102100" y="2762250"/>
          <p14:tracePt t="7043" x="4121150" y="2762250"/>
          <p14:tracePt t="7060" x="4191000" y="2762250"/>
          <p14:tracePt t="7077" x="4235450" y="2762250"/>
          <p14:tracePt t="7093" x="4254500" y="2755900"/>
          <p14:tracePt t="7114" x="4267200" y="2755900"/>
          <p14:tracePt t="7131" x="4273550" y="2762250"/>
          <p14:tracePt t="7143" x="4273550" y="2774950"/>
          <p14:tracePt t="7160" x="4273550" y="2781300"/>
          <p14:tracePt t="7178" x="4273550" y="2787650"/>
          <p14:tracePt t="7210" x="4235450" y="2787650"/>
          <p14:tracePt t="7227" x="4184650" y="2787650"/>
          <p14:tracePt t="7230" x="4159250" y="2787650"/>
          <p14:tracePt t="7243" x="4140200" y="2787650"/>
          <p14:tracePt t="7260" x="4133850" y="2755900"/>
          <p14:tracePt t="7276" x="4133850" y="2705100"/>
          <p14:tracePt t="7294" x="4184650" y="2654300"/>
          <p14:tracePt t="7310" x="4254500" y="2622550"/>
          <p14:tracePt t="7328" x="4330700" y="2603500"/>
          <p14:tracePt t="7346" x="4406900" y="2603500"/>
          <p14:tracePt t="7360" x="4508500" y="2654300"/>
          <p14:tracePt t="7368" x="4552950" y="2692400"/>
          <p14:tracePt t="7376" x="4572000" y="2730500"/>
          <p14:tracePt t="7393" x="4584700" y="2806700"/>
          <p14:tracePt t="7410" x="4559300" y="2889250"/>
          <p14:tracePt t="7429" x="4476750" y="2959100"/>
          <p14:tracePt t="7444" x="4445000" y="2965450"/>
          <p14:tracePt t="7460" x="4362450" y="2965450"/>
          <p14:tracePt t="7477" x="4298950" y="2940050"/>
          <p14:tracePt t="7493" x="4267200" y="2908300"/>
          <p14:tracePt t="7510" x="4267200" y="2870200"/>
          <p14:tracePt t="7527" x="4267200" y="2825750"/>
          <p14:tracePt t="7544" x="4337050" y="2794000"/>
          <p14:tracePt t="7560" x="4495800" y="2781300"/>
          <p14:tracePt t="7577" x="4711700" y="2787650"/>
          <p14:tracePt t="7593" x="4972050" y="2794000"/>
          <p14:tracePt t="7597" x="5099050" y="2794000"/>
          <p14:tracePt t="7612" x="5213350" y="2794000"/>
          <p14:tracePt t="7628" x="5391150" y="2800350"/>
          <p14:tracePt t="7646" x="5397500" y="2800350"/>
          <p14:tracePt t="7724" x="5391150" y="2800350"/>
          <p14:tracePt t="7733" x="5378450" y="2800350"/>
          <p14:tracePt t="7748" x="5346700" y="2800350"/>
          <p14:tracePt t="7760" x="5327650" y="2800350"/>
          <p14:tracePt t="7777" x="5321300" y="2800350"/>
          <p14:tracePt t="7820" x="5314950" y="2800350"/>
          <p14:tracePt t="7831" x="5295900" y="2800350"/>
          <p14:tracePt t="7844" x="5276850" y="2800350"/>
          <p14:tracePt t="7863" x="5238750" y="2806700"/>
          <p14:tracePt t="7876" x="5238750" y="2819400"/>
          <p14:tracePt t="7893" x="5238750" y="2825750"/>
          <p14:tracePt t="7900" x="5238750" y="2832100"/>
          <p14:tracePt t="7910" x="5245100" y="2838450"/>
          <p14:tracePt t="7929" x="5245100" y="2851150"/>
          <p14:tracePt t="7944" x="5238750" y="2857500"/>
          <p14:tracePt t="7961" x="5207000" y="2870200"/>
          <p14:tracePt t="7977" x="5137150" y="2876550"/>
          <p14:tracePt t="7995" x="5035550" y="2876550"/>
          <p14:tracePt t="8010" x="4908550" y="2876550"/>
          <p14:tracePt t="8028" x="4794250" y="2876550"/>
          <p14:tracePt t="8043" x="4705350" y="2876550"/>
          <p14:tracePt t="8060" x="4578350" y="2876550"/>
          <p14:tracePt t="8077" x="4489450" y="2844800"/>
          <p14:tracePt t="8095" x="4387850" y="2806700"/>
          <p14:tracePt t="8113" x="4279900" y="2768600"/>
          <p14:tracePt t="8127" x="4191000" y="2762250"/>
          <p14:tracePt t="8143" x="4165600" y="2762250"/>
          <p14:tracePt t="8160" x="4152900" y="2755900"/>
          <p14:tracePt t="8178" x="4146550" y="2755900"/>
          <p14:tracePt t="8193" x="4146550" y="2749550"/>
          <p14:tracePt t="8210" x="4121150" y="2743200"/>
          <p14:tracePt t="8213" x="4102100" y="2736850"/>
          <p14:tracePt t="8227" x="4076700" y="2730500"/>
          <p14:tracePt t="8245" x="3956050" y="2705100"/>
          <p14:tracePt t="8260" x="3892550" y="2679700"/>
          <p14:tracePt t="8277" x="3867150" y="2673350"/>
          <p14:tracePt t="8297" x="3860800" y="2667000"/>
          <p14:tracePt t="8310" x="3854450" y="2660650"/>
          <p14:tracePt t="8387" x="3854450" y="2667000"/>
          <p14:tracePt t="8407" x="3848100" y="2667000"/>
          <p14:tracePt t="8412" x="3841750" y="2673350"/>
          <p14:tracePt t="8427" x="3841750" y="2679700"/>
          <p14:tracePt t="8455" x="3841750" y="2686050"/>
          <p14:tracePt t="8475" x="3841750" y="2692400"/>
          <p14:tracePt t="8500" x="3848100" y="2698750"/>
          <p14:tracePt t="8510" x="3854450" y="2705100"/>
          <p14:tracePt t="8527" x="3854450" y="2717800"/>
          <p14:tracePt t="8543" x="3867150" y="2724150"/>
          <p14:tracePt t="8560" x="3898900" y="2730500"/>
          <p14:tracePt t="8577" x="3917950" y="2730500"/>
          <p14:tracePt t="8593" x="3924300" y="2730500"/>
          <p14:tracePt t="8612" x="3930650" y="2736850"/>
          <p14:tracePt t="8627" x="3937000" y="2736850"/>
          <p14:tracePt t="8643" x="3937000" y="2724150"/>
          <p14:tracePt t="8660" x="3937000" y="2711450"/>
          <p14:tracePt t="8679" x="3943350" y="2711450"/>
          <p14:tracePt t="8693" x="3962400" y="2705100"/>
          <p14:tracePt t="8710" x="3987800" y="2692400"/>
          <p14:tracePt t="8727" x="4019550" y="2679700"/>
          <p14:tracePt t="8743" x="4025900" y="2660650"/>
          <p14:tracePt t="8760" x="4032250" y="2647950"/>
          <p14:tracePt t="8777" x="4032250" y="2641600"/>
          <p14:tracePt t="8894" x="4032250" y="2660650"/>
          <p14:tracePt t="8901" x="4019550" y="2673350"/>
          <p14:tracePt t="8910" x="4013200" y="2686050"/>
          <p14:tracePt t="8929" x="4006850" y="2705100"/>
          <p14:tracePt t="8943" x="4006850" y="2724150"/>
          <p14:tracePt t="8960" x="4019550" y="2736850"/>
          <p14:tracePt t="8977" x="4044950" y="2749550"/>
          <p14:tracePt t="8993" x="4076700" y="2762250"/>
          <p14:tracePt t="9010" x="4089400" y="2781300"/>
          <p14:tracePt t="9027" x="4089400" y="2787650"/>
          <p14:tracePt t="9060" x="4051300" y="2787650"/>
          <p14:tracePt t="9079" x="4013200" y="2781300"/>
          <p14:tracePt t="9093" x="3994150" y="2762250"/>
          <p14:tracePt t="9113" x="3981450" y="2730500"/>
          <p14:tracePt t="9127" x="3968750" y="2698750"/>
          <p14:tracePt t="9143" x="3968750" y="2686050"/>
          <p14:tracePt t="9149" x="3956050" y="2673350"/>
          <p14:tracePt t="9179" x="3956050" y="2667000"/>
          <p14:tracePt t="9246" x="3943350" y="2667000"/>
          <p14:tracePt t="9252" x="3924300" y="2667000"/>
          <p14:tracePt t="9261" x="3911600" y="2667000"/>
          <p14:tracePt t="9404" x="3911600" y="2679700"/>
          <p14:tracePt t="9412" x="3911600" y="2686050"/>
          <p14:tracePt t="9508" x="3911600" y="2692400"/>
          <p14:tracePt t="9516" x="3905250" y="2698750"/>
          <p14:tracePt t="9527" x="3898900" y="2705100"/>
          <p14:tracePt t="9709" x="3905250" y="2705100"/>
          <p14:tracePt t="9717" x="3911600" y="2711450"/>
          <p14:tracePt t="9727" x="3917950" y="2711450"/>
          <p14:tracePt t="9744" x="3924300" y="2711450"/>
          <p14:tracePt t="9807" x="3924300" y="2717800"/>
          <p14:tracePt t="9820" x="3924300" y="2724150"/>
          <p14:tracePt t="9836" x="3924300" y="2730500"/>
          <p14:tracePt t="9847" x="3924300" y="2736850"/>
          <p14:tracePt t="9852" x="3924300" y="2743200"/>
          <p14:tracePt t="9865" x="3924300" y="2749550"/>
          <p14:tracePt t="9876" x="3917950" y="2755900"/>
          <p14:tracePt t="9893" x="3930650" y="2768600"/>
          <p14:tracePt t="9910" x="3937000" y="2781300"/>
          <p14:tracePt t="9949" x="3943350" y="2781300"/>
          <p14:tracePt t="9960" x="3943350" y="2768600"/>
          <p14:tracePt t="9977" x="3943350" y="2743200"/>
          <p14:tracePt t="9995" x="3949700" y="2711450"/>
          <p14:tracePt t="10000" x="3949700" y="2692400"/>
          <p14:tracePt t="10010" x="3949700" y="2679700"/>
          <p14:tracePt t="10027" x="3949700" y="2647950"/>
          <p14:tracePt t="10044" x="3943350" y="2641600"/>
          <p14:tracePt t="10126" x="3937000" y="2654300"/>
          <p14:tracePt t="10132" x="3924300" y="2667000"/>
          <p14:tracePt t="10143" x="3917950" y="2679700"/>
          <p14:tracePt t="10160" x="3892550" y="2698750"/>
          <p14:tracePt t="10179" x="3892550" y="2711450"/>
          <p14:tracePt t="10193" x="3892550" y="2730500"/>
          <p14:tracePt t="10210" x="3898900" y="2736850"/>
          <p14:tracePt t="10227" x="3930650" y="2762250"/>
          <p14:tracePt t="10230" x="3943350" y="2774950"/>
          <p14:tracePt t="10244" x="3962400" y="2781300"/>
          <p14:tracePt t="10278" x="3968750" y="2787650"/>
          <p14:tracePt t="10294" x="3962400" y="2800350"/>
          <p14:tracePt t="10310" x="3962400" y="2813050"/>
          <p14:tracePt t="10425" x="3956050" y="2813050"/>
          <p14:tracePt t="10439" x="3937000" y="2806700"/>
          <p14:tracePt t="10445" x="3924300" y="2787650"/>
          <p14:tracePt t="10460" x="3905250" y="2749550"/>
          <p14:tracePt t="10477" x="3892550" y="2730500"/>
          <p14:tracePt t="10493" x="3886200" y="2711450"/>
          <p14:tracePt t="10510" x="3886200" y="2698750"/>
          <p14:tracePt t="10527" x="3886200" y="2679700"/>
          <p14:tracePt t="10544" x="3898900" y="2667000"/>
          <p14:tracePt t="10560" x="3905250" y="2654300"/>
          <p14:tracePt t="10628" x="3911600" y="2654300"/>
          <p14:tracePt t="10637" x="3924300" y="2660650"/>
          <p14:tracePt t="10646" x="3943350" y="2667000"/>
          <p14:tracePt t="10660" x="3962400" y="2679700"/>
          <p14:tracePt t="10678" x="3987800" y="2686050"/>
          <p14:tracePt t="10693" x="4006850" y="2698750"/>
          <p14:tracePt t="10710" x="4025900" y="2698750"/>
          <p14:tracePt t="10727" x="4038600" y="2705100"/>
          <p14:tracePt t="10743" x="4038600" y="2717800"/>
          <p14:tracePt t="10760" x="4038600" y="2724150"/>
          <p14:tracePt t="10778" x="4032250" y="2730500"/>
          <p14:tracePt t="10798" x="4025900" y="2736850"/>
          <p14:tracePt t="10803" x="4019550" y="2736850"/>
          <p14:tracePt t="10810" x="4013200" y="2743200"/>
          <p14:tracePt t="10852" x="4006850" y="2743200"/>
          <p14:tracePt t="10866" x="3994150" y="2743200"/>
          <p14:tracePt t="10877" x="3975100" y="2743200"/>
          <p14:tracePt t="10893" x="3968750" y="2743200"/>
          <p14:tracePt t="10928" x="3956050" y="2743200"/>
          <p14:tracePt t="10964" x="3949700" y="2736850"/>
          <p14:tracePt t="10977" x="3937000" y="2730500"/>
          <p14:tracePt t="10993" x="3917950" y="2730500"/>
          <p14:tracePt t="11010" x="3905250" y="2730500"/>
          <p14:tracePt t="11243" x="3911600" y="2730500"/>
          <p14:tracePt t="11247" x="3949700" y="2730500"/>
          <p14:tracePt t="11260" x="4013200" y="2730500"/>
          <p14:tracePt t="11277" x="4044950" y="2730500"/>
          <p14:tracePt t="11453" x="4038600" y="2736850"/>
          <p14:tracePt t="11460" x="4032250" y="2743200"/>
          <p14:tracePt t="11477" x="4019550" y="2749550"/>
          <p14:tracePt t="11493" x="4006850" y="2755900"/>
          <p14:tracePt t="11510" x="3994150" y="2768600"/>
          <p14:tracePt t="11572" x="3987800" y="2768600"/>
          <p14:tracePt t="11582" x="3975100" y="2768600"/>
          <p14:tracePt t="11593" x="3956050" y="2768600"/>
          <p14:tracePt t="11614" x="3924300" y="2774950"/>
          <p14:tracePt t="11644" x="3917950" y="2774950"/>
          <p14:tracePt t="11660" x="3917950" y="2762250"/>
          <p14:tracePt t="11678" x="3911600" y="2743200"/>
          <p14:tracePt t="11694" x="3898900" y="2730500"/>
          <p14:tracePt t="11764" x="3911600" y="2730500"/>
          <p14:tracePt t="11772" x="3924300" y="2724150"/>
          <p14:tracePt t="11784" x="3930650" y="2717800"/>
          <p14:tracePt t="11830" x="3943350" y="2717800"/>
          <p14:tracePt t="11836" x="3956050" y="2717800"/>
          <p14:tracePt t="11847" x="3968750" y="2717800"/>
          <p14:tracePt t="11862" x="3981450" y="2717800"/>
          <p14:tracePt t="11877" x="3981450" y="2711450"/>
          <p14:tracePt t="11931" x="3987800" y="2711450"/>
          <p14:tracePt t="11948" x="4000500" y="2711450"/>
          <p14:tracePt t="11956" x="4013200" y="2711450"/>
          <p14:tracePt t="11964" x="4025900" y="2711450"/>
          <p14:tracePt t="11977" x="4032250" y="2711450"/>
          <p14:tracePt t="12044" x="4044950" y="2711450"/>
          <p14:tracePt t="12054" x="4057650" y="2711450"/>
          <p14:tracePt t="12061" x="4070350" y="2705100"/>
          <p14:tracePt t="12077" x="4076700" y="2705100"/>
          <p14:tracePt t="12093" x="4076700" y="2698750"/>
          <p14:tracePt t="12127" x="4076700" y="2705100"/>
          <p14:tracePt t="12143" x="4064000" y="2736850"/>
          <p14:tracePt t="12160" x="4032250" y="2774950"/>
          <p14:tracePt t="12179" x="3994150" y="2800350"/>
          <p14:tracePt t="12195" x="3962400" y="2813050"/>
          <p14:tracePt t="12210" x="3956050" y="2813050"/>
          <p14:tracePt t="12227" x="3949700" y="2813050"/>
          <p14:tracePt t="12268" x="3956050" y="2813050"/>
          <p14:tracePt t="12316" x="3962400" y="2813050"/>
          <p14:tracePt t="12332" x="3968750" y="2813050"/>
          <p14:tracePt t="12347" x="3981450" y="2813050"/>
          <p14:tracePt t="12445" x="3975100" y="2806700"/>
          <p14:tracePt t="12455" x="3968750" y="2800350"/>
          <p14:tracePt t="12460" x="3956050" y="2800350"/>
          <p14:tracePt t="12477" x="3949700" y="2800350"/>
          <p14:tracePt t="12617" x="3962400" y="2800350"/>
          <p14:tracePt t="12621" x="3987800" y="2800350"/>
          <p14:tracePt t="12629" x="4019550" y="2800350"/>
          <p14:tracePt t="12643" x="4044950" y="2800350"/>
          <p14:tracePt t="12661" x="4064000" y="2800350"/>
          <p14:tracePt t="12748" x="4064000" y="2794000"/>
          <p14:tracePt t="12764" x="4051300" y="2794000"/>
          <p14:tracePt t="12772" x="4032250" y="2787650"/>
          <p14:tracePt t="12783" x="4013200" y="2781300"/>
          <p14:tracePt t="12793" x="4000500" y="2774950"/>
          <p14:tracePt t="12810" x="3981450" y="2762250"/>
          <p14:tracePt t="12814" x="3968750" y="2755900"/>
          <p14:tracePt t="12827" x="3962400" y="2755900"/>
          <p14:tracePt t="12843" x="3956050" y="2749550"/>
          <p14:tracePt t="12847" x="3949700" y="2743200"/>
          <p14:tracePt t="12864" x="3949700" y="2736850"/>
          <p14:tracePt t="12876" x="3930650" y="2724150"/>
          <p14:tracePt t="12894" x="3911600" y="2711450"/>
          <p14:tracePt t="12910" x="3892550" y="2698750"/>
          <p14:tracePt t="12929" x="3886200" y="2692400"/>
          <p14:tracePt t="12991" x="3879850" y="2692400"/>
          <p14:tracePt t="13101" x="3892550" y="2692400"/>
          <p14:tracePt t="13112" x="3905250" y="2692400"/>
          <p14:tracePt t="13119" x="3917950" y="2692400"/>
          <p14:tracePt t="13127" x="3937000" y="2692400"/>
          <p14:tracePt t="13143" x="3975100" y="2692400"/>
          <p14:tracePt t="13160" x="4032250" y="2692400"/>
          <p14:tracePt t="13178" x="4089400" y="2692400"/>
          <p14:tracePt t="13194" x="4140200" y="2692400"/>
          <p14:tracePt t="13210" x="4152900" y="2692400"/>
          <p14:tracePt t="13285" x="4146550" y="2692400"/>
          <p14:tracePt t="13304" x="4140200" y="2692400"/>
          <p14:tracePt t="13308" x="4133850" y="2692400"/>
          <p14:tracePt t="13316" x="4108450" y="2692400"/>
          <p14:tracePt t="13327" x="4083050" y="2692400"/>
          <p14:tracePt t="13346" x="4038600" y="2692400"/>
          <p14:tracePt t="13364" x="4000500" y="2698750"/>
          <p14:tracePt t="13369" x="3981450" y="2698750"/>
          <p14:tracePt t="13376" x="3975100" y="2698750"/>
          <p14:tracePt t="13436" x="3975100" y="2705100"/>
          <p14:tracePt t="13446" x="3956050" y="2705100"/>
          <p14:tracePt t="13453" x="3949700" y="2711450"/>
          <p14:tracePt t="13460" x="3937000" y="2711450"/>
          <p14:tracePt t="13477" x="3930650" y="2711450"/>
          <p14:tracePt t="13510" x="3917950" y="2717800"/>
          <p14:tracePt t="13527" x="3905250" y="2724150"/>
          <p14:tracePt t="13543" x="3879850" y="2736850"/>
          <p14:tracePt t="13560" x="3860800" y="2755900"/>
          <p14:tracePt t="13577" x="3854450" y="2762250"/>
          <p14:tracePt t="13610" x="3854450" y="2768600"/>
          <p14:tracePt t="13630" x="3854450" y="2774950"/>
          <p14:tracePt t="13694" x="3854450" y="2768600"/>
          <p14:tracePt t="13700" x="3854450" y="2762250"/>
          <p14:tracePt t="13710" x="3860800" y="2762250"/>
          <p14:tracePt t="13727" x="3892550" y="2762250"/>
          <p14:tracePt t="13746" x="3975100" y="2762250"/>
          <p14:tracePt t="13750" x="4025900" y="2762250"/>
          <p14:tracePt t="13760" x="4070350" y="2762250"/>
          <p14:tracePt t="13777" x="4146550" y="2787650"/>
          <p14:tracePt t="13793" x="4197350" y="2794000"/>
          <p14:tracePt t="13802" x="4210050" y="2794000"/>
          <p14:tracePt t="13806" x="4222750" y="2794000"/>
          <p14:tracePt t="13827" x="4279900" y="2794000"/>
          <p14:tracePt t="13843" x="4387850" y="2794000"/>
          <p14:tracePt t="13862" x="4648200" y="2794000"/>
          <p14:tracePt t="13877" x="4870450" y="2794000"/>
          <p14:tracePt t="13893" x="5137150" y="2800350"/>
          <p14:tracePt t="13910" x="5454650" y="2806700"/>
          <p14:tracePt t="13929" x="5784850" y="2819400"/>
          <p14:tracePt t="13933" x="5924550" y="2819400"/>
          <p14:tracePt t="13943" x="6026150" y="2819400"/>
          <p14:tracePt t="13960" x="6191250" y="2819400"/>
          <p14:tracePt t="13977" x="6318250" y="2819400"/>
          <p14:tracePt t="13993" x="6419850" y="2819400"/>
          <p14:tracePt t="14010" x="6489700" y="2819400"/>
          <p14:tracePt t="14027" x="6521450" y="2813050"/>
          <p14:tracePt t="14043" x="6521450" y="2787650"/>
          <p14:tracePt t="14060" x="6445250" y="2749550"/>
          <p14:tracePt t="14077" x="6394450" y="2749550"/>
          <p14:tracePt t="14097" x="6356350" y="2749550"/>
          <p14:tracePt t="14110" x="6305550" y="2749550"/>
          <p14:tracePt t="14117" x="6280150" y="2749550"/>
          <p14:tracePt t="14127" x="6254750" y="2749550"/>
          <p14:tracePt t="14144" x="6197600" y="2749550"/>
          <p14:tracePt t="14160" x="6159500" y="2749550"/>
          <p14:tracePt t="14177" x="6127750" y="2743200"/>
          <p14:tracePt t="14193" x="6096000" y="2730500"/>
          <p14:tracePt t="14212" x="6032500" y="2711450"/>
          <p14:tracePt t="14227" x="6000750" y="2705100"/>
          <p14:tracePt t="14244" x="5886450" y="2705100"/>
          <p14:tracePt t="14260" x="5803900" y="2705100"/>
          <p14:tracePt t="14277" x="5746750" y="2705100"/>
          <p14:tracePt t="14293" x="5721350" y="2705100"/>
          <p14:tracePt t="14310" x="5715000" y="2705100"/>
          <p14:tracePt t="14343" x="5708650" y="2711450"/>
          <p14:tracePt t="14389" x="5721350" y="2711450"/>
          <p14:tracePt t="14395" x="5734050" y="2711450"/>
          <p14:tracePt t="14410" x="5740400" y="2711450"/>
          <p14:tracePt t="14429" x="5753100" y="2711450"/>
          <p14:tracePt t="14443" x="5759450" y="2711450"/>
          <p14:tracePt t="14460" x="5803900" y="2711450"/>
          <p14:tracePt t="14477" x="5848350" y="2711450"/>
          <p14:tracePt t="14494" x="5892800" y="2711450"/>
          <p14:tracePt t="14510" x="5905500" y="2711450"/>
          <p14:tracePt t="14527" x="5911850" y="2711450"/>
          <p14:tracePt t="14560" x="5905500" y="2711450"/>
          <p14:tracePt t="14577" x="5892800" y="2711450"/>
          <p14:tracePt t="14593" x="5886450" y="2724150"/>
          <p14:tracePt t="14598" x="5880100" y="2736850"/>
          <p14:tracePt t="14615" x="5861050" y="2743200"/>
          <p14:tracePt t="14629" x="5791200" y="2768600"/>
          <p14:tracePt t="14644" x="5759450" y="2781300"/>
          <p14:tracePt t="14660" x="5721350" y="2806700"/>
          <p14:tracePt t="14693" x="5727700" y="2806700"/>
          <p14:tracePt t="14710" x="5772150" y="2806700"/>
          <p14:tracePt t="14727" x="5842000" y="2806700"/>
          <p14:tracePt t="14744" x="5911850" y="2806700"/>
          <p14:tracePt t="14760" x="5975350" y="2806700"/>
          <p14:tracePt t="14777" x="6019800" y="2800350"/>
          <p14:tracePt t="14793" x="6032500" y="2800350"/>
          <p14:tracePt t="14821" x="6026150" y="2800350"/>
          <p14:tracePt t="14831" x="6007100" y="2800350"/>
          <p14:tracePt t="14846" x="5937250" y="2800350"/>
          <p14:tracePt t="14863" x="5835650" y="2851150"/>
          <p14:tracePt t="14877" x="5695950" y="2914650"/>
          <p14:tracePt t="14895" x="5492750" y="3022600"/>
          <p14:tracePt t="14910" x="5283200" y="3130550"/>
          <p14:tracePt t="14928" x="5105400" y="3206750"/>
          <p14:tracePt t="14943" x="4991100" y="3263900"/>
          <p14:tracePt t="14961" x="4933950" y="3289300"/>
          <p14:tracePt t="14977" x="4902200" y="3308350"/>
          <p14:tracePt t="14993" x="4870450" y="3333750"/>
          <p14:tracePt t="15010" x="4813300" y="3384550"/>
          <p14:tracePt t="15028" x="4724400" y="3435350"/>
          <p14:tracePt t="15036" x="4679950" y="3460750"/>
          <p14:tracePt t="15043" x="4635500" y="3492500"/>
          <p14:tracePt t="15060" x="4527550" y="3530600"/>
          <p14:tracePt t="15077" x="4495800" y="3536950"/>
          <p14:tracePt t="15093" x="4464050" y="3543300"/>
          <p14:tracePt t="15114" x="4419600" y="3543300"/>
          <p14:tracePt t="15121" x="4387850" y="3543300"/>
          <p14:tracePt t="15124" x="4362450" y="3543300"/>
          <p14:tracePt t="15144" x="4311650" y="3549650"/>
          <p14:tracePt t="15160" x="4260850" y="3562350"/>
          <p14:tracePt t="15178" x="4203700" y="3581400"/>
          <p14:tracePt t="15181" x="4178300" y="3600450"/>
          <p14:tracePt t="15193" x="4146550" y="3613150"/>
          <p14:tracePt t="15210" x="4140200" y="3619500"/>
          <p14:tracePt t="15246" x="4203700" y="3613150"/>
          <p14:tracePt t="15260" x="4298950" y="3575050"/>
          <p14:tracePt t="15277" x="4406900" y="3536950"/>
          <p14:tracePt t="15293" x="4483100" y="3473450"/>
          <p14:tracePt t="15313" x="4502150" y="3365500"/>
          <p14:tracePt t="15327" x="4483100" y="3282950"/>
          <p14:tracePt t="15332" x="4464050" y="3257550"/>
          <p14:tracePt t="15343" x="4445000" y="3238500"/>
          <p14:tracePt t="15362" x="4368800" y="3181350"/>
          <p14:tracePt t="15369" x="4311650" y="3149600"/>
          <p14:tracePt t="15377" x="4229100" y="3111500"/>
          <p14:tracePt t="15394" x="4032250" y="3035300"/>
          <p14:tracePt t="15410" x="3822700" y="2965450"/>
          <p14:tracePt t="15429" x="3524250" y="2863850"/>
          <p14:tracePt t="15448" x="3359150" y="2825750"/>
          <p14:tracePt t="15460" x="3194050" y="2819400"/>
          <p14:tracePt t="15477" x="3009900" y="2819400"/>
          <p14:tracePt t="15493" x="2806700" y="2819400"/>
          <p14:tracePt t="15510" x="2603500" y="2819400"/>
          <p14:tracePt t="15527" x="2432050" y="2819400"/>
          <p14:tracePt t="15544" x="2273300" y="2819400"/>
          <p14:tracePt t="15560" x="2127250" y="2813050"/>
          <p14:tracePt t="15577" x="1993900" y="2813050"/>
          <p14:tracePt t="15597" x="1816100" y="2813050"/>
          <p14:tracePt t="15615" x="1727200" y="2844800"/>
          <p14:tracePt t="15627" x="1701800" y="2851150"/>
          <p14:tracePt t="15643" x="1689100" y="2857500"/>
          <p14:tracePt t="15742" x="1695450" y="2851150"/>
          <p14:tracePt t="15749" x="1701800" y="2844800"/>
          <p14:tracePt t="15764" x="1701800" y="2838450"/>
          <p14:tracePt t="15777" x="1701800" y="2819400"/>
          <p14:tracePt t="15793" x="1714500" y="2806700"/>
          <p14:tracePt t="15864" x="1714500" y="2800350"/>
          <p14:tracePt t="15868" x="1714500" y="2794000"/>
          <p14:tracePt t="15878" x="1727200" y="2787650"/>
          <p14:tracePt t="15893" x="1765300" y="2774950"/>
          <p14:tracePt t="15912" x="1803400" y="2762250"/>
          <p14:tracePt t="15929" x="1905000" y="2762250"/>
          <p14:tracePt t="15943" x="2032000" y="2762250"/>
          <p14:tracePt t="15960" x="2146300" y="2762250"/>
          <p14:tracePt t="15977" x="2228850" y="2743200"/>
          <p14:tracePt t="15995" x="2279650" y="2724150"/>
          <p14:tracePt t="16010" x="2279650" y="2717800"/>
          <p14:tracePt t="16060" x="2279650" y="2711450"/>
          <p14:tracePt t="16068" x="2273300" y="2711450"/>
          <p14:tracePt t="16080" x="2273300" y="2705100"/>
          <p14:tracePt t="16093" x="2273300" y="2698750"/>
          <p14:tracePt t="16112" x="2235200" y="2686050"/>
          <p14:tracePt t="16130" x="2184400" y="2673350"/>
          <p14:tracePt t="16143" x="2127250" y="2660650"/>
          <p14:tracePt t="16160" x="2089150" y="2647950"/>
          <p14:tracePt t="16179" x="2070100" y="2635250"/>
          <p14:tracePt t="16193" x="2044700" y="2622550"/>
          <p14:tracePt t="16210" x="2019300" y="2622550"/>
          <p14:tracePt t="16227" x="1993900" y="2616200"/>
          <p14:tracePt t="16229" x="1987550" y="2616200"/>
          <p14:tracePt t="16243" x="1981200" y="2616200"/>
          <p14:tracePt t="16260" x="1974850" y="2628900"/>
          <p14:tracePt t="16277" x="1974850" y="2641600"/>
          <p14:tracePt t="16294" x="1993900" y="2654300"/>
          <p14:tracePt t="16310" x="2025650" y="2673350"/>
          <p14:tracePt t="16327" x="2051050" y="2692400"/>
          <p14:tracePt t="16347" x="2101850" y="2698750"/>
          <p14:tracePt t="16360" x="2165350" y="2698750"/>
          <p14:tracePt t="16377" x="2209800" y="2698750"/>
          <p14:tracePt t="16393" x="2222500" y="2692400"/>
          <p14:tracePt t="16413" x="2209800" y="2686050"/>
          <p14:tracePt t="16429" x="2159000" y="2686050"/>
          <p14:tracePt t="16444" x="2133600" y="2686050"/>
          <p14:tracePt t="16460" x="2095500" y="2698750"/>
          <p14:tracePt t="16477" x="2089150" y="2717800"/>
          <p14:tracePt t="16494" x="2089150" y="2749550"/>
          <p14:tracePt t="16510" x="2089150" y="2774950"/>
          <p14:tracePt t="16527" x="2108200" y="2787650"/>
          <p14:tracePt t="16543" x="2139950" y="2794000"/>
          <p14:tracePt t="16560" x="2178050" y="2794000"/>
          <p14:tracePt t="16580" x="2216150" y="2781300"/>
          <p14:tracePt t="16593" x="2235200" y="2762250"/>
          <p14:tracePt t="16613" x="2235200" y="2755900"/>
          <p14:tracePt t="16644" x="2222500" y="2787650"/>
          <p14:tracePt t="16660" x="2222500" y="2825750"/>
          <p14:tracePt t="16678" x="2279650" y="2844800"/>
          <p14:tracePt t="16695" x="2355850" y="2851150"/>
          <p14:tracePt t="16710" x="2425700" y="2844800"/>
          <p14:tracePt t="16727" x="2470150" y="2832100"/>
          <p14:tracePt t="16772" x="2470150" y="2838450"/>
          <p14:tracePt t="16783" x="2470150" y="2851150"/>
          <p14:tracePt t="16801" x="2482850" y="2851150"/>
          <p14:tracePt t="16810" x="2489200" y="2863850"/>
          <p14:tracePt t="16827" x="2514600" y="2895600"/>
          <p14:tracePt t="16843" x="2514600" y="2921000"/>
          <p14:tracePt t="16847" x="2514600" y="2933700"/>
          <p14:tracePt t="16864" x="2495550" y="2971800"/>
          <p14:tracePt t="16877" x="2425700" y="2990850"/>
          <p14:tracePt t="16893" x="2330450" y="3003550"/>
          <p14:tracePt t="16910" x="2228850" y="3003550"/>
          <p14:tracePt t="16930" x="2120900" y="2959100"/>
          <p14:tracePt t="16934" x="2076450" y="2933700"/>
          <p14:tracePt t="16943" x="2038350" y="2895600"/>
          <p14:tracePt t="16960" x="1955800" y="2819400"/>
          <p14:tracePt t="16977" x="1911350" y="2730500"/>
          <p14:tracePt t="16997" x="1905000" y="2622550"/>
          <p14:tracePt t="17010" x="1911350" y="2514600"/>
          <p14:tracePt t="17027" x="1955800" y="2419350"/>
          <p14:tracePt t="17043" x="2044700" y="2374900"/>
          <p14:tracePt t="17050" x="2101850" y="2349500"/>
          <p14:tracePt t="17060" x="2279650" y="2336800"/>
          <p14:tracePt t="17079" x="2501900" y="2336800"/>
          <p14:tracePt t="17096" x="2711450" y="2413000"/>
          <p14:tracePt t="17113" x="2844800" y="2508250"/>
          <p14:tracePt t="17123" x="2882900" y="2559050"/>
          <p14:tracePt t="17125" x="2914650" y="2616200"/>
          <p14:tracePt t="17143" x="2946400" y="2736850"/>
          <p14:tracePt t="17160" x="2940050" y="2870200"/>
          <p14:tracePt t="17179" x="2895600" y="2940050"/>
          <p14:tracePt t="17193" x="2844800" y="2959100"/>
          <p14:tracePt t="17210" x="2774950" y="2965450"/>
          <p14:tracePt t="17227" x="2686050" y="2959100"/>
          <p14:tracePt t="17228" x="2635250" y="2940050"/>
          <p14:tracePt t="17247" x="2514600" y="2863850"/>
          <p14:tracePt t="17261" x="2374900" y="2781300"/>
          <p14:tracePt t="17277" x="2216150" y="2679700"/>
          <p14:tracePt t="17293" x="2095500" y="2597150"/>
          <p14:tracePt t="17310" x="2038350" y="2489200"/>
          <p14:tracePt t="17327" x="2057400" y="2413000"/>
          <p14:tracePt t="17344" x="2114550" y="2336800"/>
          <p14:tracePt t="17360" x="2209800" y="2286000"/>
          <p14:tracePt t="17377" x="2387600" y="2266950"/>
          <p14:tracePt t="17397" x="2692400" y="2311400"/>
          <p14:tracePt t="17410" x="2781300" y="2349500"/>
          <p14:tracePt t="17427" x="2997200" y="2514600"/>
          <p14:tracePt t="17444" x="3016250" y="2578100"/>
          <p14:tracePt t="17460" x="3041650" y="2787650"/>
          <p14:tracePt t="17477" x="2965450" y="2870200"/>
          <p14:tracePt t="17493" x="2857500" y="2901950"/>
          <p14:tracePt t="17510" x="2724150" y="2882900"/>
          <p14:tracePt t="17527" x="2559050" y="2825750"/>
          <p14:tracePt t="17544" x="2438400" y="2768600"/>
          <p14:tracePt t="17560" x="2393950" y="2717800"/>
          <p14:tracePt t="17577" x="2381250" y="2679700"/>
          <p14:tracePt t="17594" x="2451100" y="2660650"/>
          <p14:tracePt t="17612" x="2603500" y="2654300"/>
          <p14:tracePt t="17617" x="2717800" y="2654300"/>
          <p14:tracePt t="17627" x="2819400" y="2654300"/>
          <p14:tracePt t="17644" x="3022600" y="2654300"/>
          <p14:tracePt t="17660" x="3213100" y="2692400"/>
          <p14:tracePt t="17680" x="3251200" y="2711450"/>
          <p14:tracePt t="17695" x="3257550" y="2717800"/>
          <p14:tracePt t="17727" x="3244850" y="2717800"/>
          <p14:tracePt t="17743" x="3225800" y="2717800"/>
          <p14:tracePt t="17782" x="3219450" y="2717800"/>
          <p14:tracePt t="17802" x="3219450" y="2724150"/>
          <p14:tracePt t="17811" x="3206750" y="2730500"/>
          <p14:tracePt t="17829" x="3200400" y="2736850"/>
          <p14:tracePt t="17847" x="3200400" y="2743200"/>
          <p14:tracePt t="17934" x="3200400" y="2749550"/>
          <p14:tracePt t="17940" x="3200400" y="2762250"/>
          <p14:tracePt t="17948" x="3219450" y="2768600"/>
          <p14:tracePt t="17960" x="3225800" y="2774950"/>
          <p14:tracePt t="17981" x="3270250" y="2787650"/>
          <p14:tracePt t="17996" x="3327400" y="2800350"/>
          <p14:tracePt t="18010" x="3365500" y="2813050"/>
          <p14:tracePt t="18027" x="3448050" y="2844800"/>
          <p14:tracePt t="18033" x="3473450" y="2857500"/>
          <p14:tracePt t="18043" x="3505200" y="2870200"/>
          <p14:tracePt t="18060" x="3536950" y="2889250"/>
          <p14:tracePt t="18081" x="3543300" y="2901950"/>
          <p14:tracePt t="18093" x="3524250" y="2921000"/>
          <p14:tracePt t="18112" x="3467100" y="2927350"/>
          <p14:tracePt t="18127" x="3390900" y="2927350"/>
          <p14:tracePt t="18144" x="3302000" y="2908300"/>
          <p14:tracePt t="18160" x="3244850" y="2838450"/>
          <p14:tracePt t="18178" x="3175000" y="2774950"/>
          <p14:tracePt t="18193" x="3136900" y="2705100"/>
          <p14:tracePt t="18210" x="3124200" y="2635250"/>
          <p14:tracePt t="18227" x="3162300" y="2578100"/>
          <p14:tracePt t="18231" x="3194050" y="2565400"/>
          <p14:tracePt t="18244" x="3276600" y="2546350"/>
          <p14:tracePt t="18260" x="3403600" y="2540000"/>
          <p14:tracePt t="18277" x="3536950" y="2552700"/>
          <p14:tracePt t="18293" x="3651250" y="2590800"/>
          <p14:tracePt t="18300" x="3695700" y="2622550"/>
          <p14:tracePt t="18310" x="3733800" y="2654300"/>
          <p14:tracePt t="18327" x="3765550" y="2730500"/>
          <p14:tracePt t="18344" x="3797300" y="2825750"/>
          <p14:tracePt t="18363" x="3790950" y="2908300"/>
          <p14:tracePt t="18377" x="3778250" y="2952750"/>
          <p14:tracePt t="18393" x="3759200" y="2959100"/>
          <p14:tracePt t="18410" x="3746500" y="2959100"/>
          <p14:tracePt t="18428" x="3746500" y="2940050"/>
          <p14:tracePt t="18443" x="3752850" y="2895600"/>
          <p14:tracePt t="18460" x="3797300" y="2838450"/>
          <p14:tracePt t="18477" x="3873500" y="2800350"/>
          <p14:tracePt t="18493" x="3930650" y="2781300"/>
          <p14:tracePt t="18510" x="3962400" y="2774950"/>
          <p14:tracePt t="18527" x="3987800" y="2768600"/>
          <p14:tracePt t="18543" x="3994150" y="2768600"/>
          <p14:tracePt t="18555" x="4000500" y="2768600"/>
          <p14:tracePt t="18661" x="4013200" y="2768600"/>
          <p14:tracePt t="18668" x="4025900" y="2768600"/>
          <p14:tracePt t="18678" x="4044950" y="2768600"/>
          <p14:tracePt t="18694" x="4051300" y="2768600"/>
          <p14:tracePt t="18732" x="4051300" y="2781300"/>
          <p14:tracePt t="18744" x="4038600" y="2794000"/>
          <p14:tracePt t="18760" x="4019550" y="2813050"/>
          <p14:tracePt t="18777" x="4006850" y="2832100"/>
          <p14:tracePt t="18794" x="4000500" y="2838450"/>
          <p14:tracePt t="18831" x="4083050" y="2838450"/>
          <p14:tracePt t="18843" x="4191000" y="2838450"/>
          <p14:tracePt t="18864" x="4292600" y="2838450"/>
          <p14:tracePt t="18877" x="4368800" y="2838450"/>
          <p14:tracePt t="18893" x="4419600" y="2838450"/>
          <p14:tracePt t="18910" x="4457700" y="2851150"/>
          <p14:tracePt t="18928" x="4521200" y="2876550"/>
          <p14:tracePt t="18943" x="4591050" y="2895600"/>
          <p14:tracePt t="18960" x="4629150" y="2901950"/>
          <p14:tracePt t="18976" x="4635500" y="2901950"/>
          <p14:tracePt t="18994" x="4641850" y="2901950"/>
          <p14:tracePt t="19010" x="4622800" y="2908300"/>
          <p14:tracePt t="19027" x="4552950" y="2908300"/>
          <p14:tracePt t="19029" x="4508500" y="2908300"/>
          <p14:tracePt t="19043" x="4451350" y="2908300"/>
          <p14:tracePt t="19060" x="4292600" y="2851150"/>
          <p14:tracePt t="19077" x="4241800" y="2813050"/>
          <p14:tracePt t="19093" x="4235450" y="2762250"/>
          <p14:tracePt t="19113" x="4273550" y="2705100"/>
          <p14:tracePt t="19127" x="4349750" y="2667000"/>
          <p14:tracePt t="19144" x="4464050" y="2654300"/>
          <p14:tracePt t="19160" x="4591050" y="2654300"/>
          <p14:tracePt t="19179" x="4711700" y="2667000"/>
          <p14:tracePt t="19193" x="4749800" y="2717800"/>
          <p14:tracePt t="19210" x="4749800" y="2787650"/>
          <p14:tracePt t="19227" x="4692650" y="2870200"/>
          <p14:tracePt t="19230" x="4641850" y="2901950"/>
          <p14:tracePt t="19244" x="4559300" y="2933700"/>
          <p14:tracePt t="19261" x="4527550" y="2940050"/>
          <p14:tracePt t="19277" x="4502150" y="2946400"/>
          <p14:tracePt t="19293" x="4495800" y="2946400"/>
          <p14:tracePt t="19310" x="4495800" y="2940050"/>
          <p14:tracePt t="19327" x="4495800" y="2927350"/>
          <p14:tracePt t="19347" x="4495800" y="2914650"/>
          <p14:tracePt t="19363" x="4489450" y="2908300"/>
          <p14:tracePt t="19377" x="4489450" y="2901950"/>
          <p14:tracePt t="19410" x="4483100" y="2901950"/>
          <p14:tracePt t="19502" x="4483100" y="2895600"/>
          <p14:tracePt t="19508" x="4483100" y="2889250"/>
          <p14:tracePt t="19516" x="4489450" y="2876550"/>
          <p14:tracePt t="19527" x="4502150" y="2870200"/>
          <p14:tracePt t="19543" x="4514850" y="2857500"/>
          <p14:tracePt t="19560" x="4591050" y="2857500"/>
          <p14:tracePt t="19580" x="4737100" y="2857500"/>
          <p14:tracePt t="19593" x="4908550" y="2857500"/>
          <p14:tracePt t="19612" x="5099050" y="2851150"/>
          <p14:tracePt t="19616" x="5187950" y="2844800"/>
          <p14:tracePt t="19627" x="5359400" y="2825750"/>
          <p14:tracePt t="19643" x="5410200" y="2819400"/>
          <p14:tracePt t="19660" x="5511800" y="2819400"/>
          <p14:tracePt t="19678" x="5549900" y="2819400"/>
          <p14:tracePt t="19767" x="5549900" y="2813050"/>
          <p14:tracePt t="19772" x="5549900" y="2787650"/>
          <p14:tracePt t="19781" x="5549900" y="2774950"/>
          <p14:tracePt t="19793" x="5562600" y="2755900"/>
          <p14:tracePt t="19802" x="5568950" y="2743200"/>
          <p14:tracePt t="19807" x="5575300" y="2743200"/>
          <p14:tracePt t="19868" x="5562600" y="2774950"/>
          <p14:tracePt t="19880" x="5530850" y="2813050"/>
          <p14:tracePt t="19889" x="5492750" y="2851150"/>
          <p14:tracePt t="19894" x="5461000" y="2882900"/>
          <p14:tracePt t="19911" x="5435600" y="2933700"/>
          <p14:tracePt t="19930" x="5429250" y="2952750"/>
          <p14:tracePt t="19936" x="5429250" y="2959100"/>
          <p14:tracePt t="19943" x="5441950" y="2959100"/>
          <p14:tracePt t="19960" x="5480050" y="2959100"/>
          <p14:tracePt t="19977" x="5568950" y="2921000"/>
          <p14:tracePt t="19995" x="5657850" y="2895600"/>
          <p14:tracePt t="20010" x="5708650" y="2876550"/>
          <p14:tracePt t="20027" x="5721350" y="2870200"/>
          <p14:tracePt t="20044" x="5727700" y="2889250"/>
          <p14:tracePt t="20060" x="5727700" y="2921000"/>
          <p14:tracePt t="20078" x="5753100" y="2959100"/>
          <p14:tracePt t="20095" x="5810250" y="2978150"/>
          <p14:tracePt t="20113" x="5905500" y="2978150"/>
          <p14:tracePt t="20127" x="6007100" y="2933700"/>
          <p14:tracePt t="20143" x="6076950" y="2882900"/>
          <p14:tracePt t="20160" x="6102350" y="2819400"/>
          <p14:tracePt t="20179" x="6102350" y="2774950"/>
          <p14:tracePt t="20193" x="6096000" y="2762250"/>
          <p14:tracePt t="20210" x="6089650" y="2762250"/>
          <p14:tracePt t="20277" x="6108700" y="2762250"/>
          <p14:tracePt t="20284" x="6134100" y="2768600"/>
          <p14:tracePt t="20293" x="6153150" y="2774950"/>
          <p14:tracePt t="20310" x="6159500" y="2774950"/>
          <p14:tracePt t="20348" x="6159500" y="2781300"/>
          <p14:tracePt t="20360" x="6153150" y="2787650"/>
          <p14:tracePt t="20377" x="6146800" y="2794000"/>
          <p14:tracePt t="20410" x="6146800" y="2800350"/>
          <p14:tracePt t="20431" x="6203950" y="2800350"/>
          <p14:tracePt t="20443" x="6280150" y="2781300"/>
          <p14:tracePt t="20460" x="6375400" y="2755900"/>
          <p14:tracePt t="20477" x="6445250" y="2730500"/>
          <p14:tracePt t="20494" x="6451600" y="2730500"/>
          <p14:tracePt t="20541" x="6451600" y="2736850"/>
          <p14:tracePt t="20552" x="6451600" y="2743200"/>
          <p14:tracePt t="20564" x="6451600" y="2749550"/>
          <p14:tracePt t="20708" x="6457950" y="2749550"/>
          <p14:tracePt t="20716" x="6496050" y="2749550"/>
          <p14:tracePt t="20727" x="6559550" y="2749550"/>
          <p14:tracePt t="20745" x="6718300" y="2749550"/>
          <p14:tracePt t="20761" x="6845300" y="2749550"/>
          <p14:tracePt t="20777" x="6915150" y="2749550"/>
          <p14:tracePt t="20793" x="6921500" y="2749550"/>
          <p14:tracePt t="20852" x="6927850" y="2749550"/>
          <p14:tracePt t="20864" x="6934200" y="2749550"/>
          <p14:tracePt t="20870" x="6953250" y="2755900"/>
          <p14:tracePt t="20877" x="6991350" y="2755900"/>
          <p14:tracePt t="20895" x="7073900" y="2755900"/>
          <p14:tracePt t="20911" x="7150100" y="2755900"/>
          <p14:tracePt t="20929" x="7213600" y="2755900"/>
          <p14:tracePt t="20943" x="7277100" y="2755900"/>
          <p14:tracePt t="20960" x="7302500" y="2768600"/>
          <p14:tracePt t="21005" x="7302500" y="2774950"/>
          <p14:tracePt t="21036" x="7302500" y="2781300"/>
          <p14:tracePt t="21046" x="7321550" y="2787650"/>
          <p14:tracePt t="21058" x="7346950" y="2794000"/>
          <p14:tracePt t="21061" x="7391400" y="2794000"/>
          <p14:tracePt t="21081" x="7473950" y="2794000"/>
          <p14:tracePt t="21093" x="7550150" y="2755900"/>
          <p14:tracePt t="21112" x="7626350" y="2717800"/>
          <p14:tracePt t="21127" x="7651750" y="2692400"/>
          <p14:tracePt t="21143" x="7651750" y="2673350"/>
          <p14:tracePt t="21161" x="7651750" y="2654300"/>
          <p14:tracePt t="21179" x="7645400" y="2641600"/>
          <p14:tracePt t="21194" x="7645400" y="2628900"/>
          <p14:tracePt t="21210" x="7639050" y="2628900"/>
          <p14:tracePt t="21243" x="7632700" y="2635250"/>
          <p14:tracePt t="21260" x="7620000" y="2660650"/>
          <p14:tracePt t="21278" x="7620000" y="2698750"/>
          <p14:tracePt t="21295" x="7639050" y="2736850"/>
          <p14:tracePt t="21310" x="7658100" y="2768600"/>
          <p14:tracePt t="21327" x="7670800" y="2781300"/>
          <p14:tracePt t="21343" x="7670800" y="2794000"/>
          <p14:tracePt t="21365" x="7677150" y="2794000"/>
          <p14:tracePt t="21432" x="7677150" y="2800350"/>
          <p14:tracePt t="21445" x="7677150" y="2806700"/>
          <p14:tracePt t="21460" x="7626350" y="2832100"/>
          <p14:tracePt t="21477" x="7531100" y="2857500"/>
          <p14:tracePt t="21494" x="7467600" y="2882900"/>
          <p14:tracePt t="21510" x="7442200" y="2889250"/>
          <p14:tracePt t="21555" x="7448550" y="2889250"/>
          <p14:tracePt t="21583" x="7454900" y="2889250"/>
          <p14:tracePt t="21772" x="7461250" y="2882900"/>
          <p14:tracePt t="21783" x="7467600" y="2876550"/>
          <p14:tracePt t="21794" x="7473950" y="2876550"/>
          <p14:tracePt t="21810" x="7480300" y="2876550"/>
          <p14:tracePt t="21844" x="7423150" y="2908300"/>
          <p14:tracePt t="21863" x="7270750" y="2959100"/>
          <p14:tracePt t="21877" x="7073900" y="3041650"/>
          <p14:tracePt t="21893" x="6813550" y="3130550"/>
          <p14:tracePt t="21910" x="6591300" y="3200400"/>
          <p14:tracePt t="21929" x="6362700" y="3282950"/>
          <p14:tracePt t="21949" x="6140450" y="3359150"/>
          <p14:tracePt t="21960" x="5943600" y="3422650"/>
          <p14:tracePt t="21977" x="5772150" y="3441700"/>
          <p14:tracePt t="21996" x="5702300" y="3416300"/>
          <p14:tracePt t="22010" x="5702300" y="3403600"/>
          <p14:tracePt t="22027" x="5689600" y="3378200"/>
          <p14:tracePt t="22044" x="5689600" y="3365500"/>
          <p14:tracePt t="22060" x="5689600" y="3359150"/>
          <p14:tracePt t="22094" x="5683250" y="3359150"/>
          <p14:tracePt t="22112" x="5670550" y="3352800"/>
          <p14:tracePt t="22127" x="5657850" y="3346450"/>
          <p14:tracePt t="22144" x="5645150" y="3333750"/>
          <p14:tracePt t="22160" x="5626100" y="3321050"/>
          <p14:tracePt t="22179" x="5613400" y="3321050"/>
          <p14:tracePt t="22183" x="5607050" y="3321050"/>
          <p14:tracePt t="22198" x="5607050" y="3314700"/>
          <p14:tracePt t="22307" x="5600700" y="3314700"/>
          <p14:tracePt t="22310" x="5588000" y="3321050"/>
          <p14:tracePt t="22327" x="5549900" y="3333750"/>
          <p14:tracePt t="22348" x="5499100" y="3346450"/>
          <p14:tracePt t="22360" x="5422900" y="3365500"/>
          <p14:tracePt t="22377" x="5327650" y="3378200"/>
          <p14:tracePt t="22393" x="5187950" y="3384550"/>
          <p14:tracePt t="22397" x="5099050" y="3384550"/>
          <p14:tracePt t="22410" x="5035550" y="3390900"/>
          <p14:tracePt t="22429" x="4832350" y="3390900"/>
          <p14:tracePt t="22443" x="4775200" y="3390900"/>
          <p14:tracePt t="22460" x="4597400" y="3390900"/>
          <p14:tracePt t="22477" x="4476750" y="3390900"/>
          <p14:tracePt t="22493" x="4362450" y="3390900"/>
          <p14:tracePt t="22511" x="4286250" y="3390900"/>
          <p14:tracePt t="22527" x="4235450" y="3390900"/>
          <p14:tracePt t="22544" x="4203700" y="3390900"/>
          <p14:tracePt t="22552" x="4191000" y="3390900"/>
          <p14:tracePt t="22557" x="4184650" y="3390900"/>
          <p14:tracePt t="22581" x="4152900" y="3390900"/>
          <p14:tracePt t="22594" x="4133850" y="3390900"/>
          <p14:tracePt t="22614" x="4121150" y="3384550"/>
          <p14:tracePt t="22620" x="4114800" y="3384550"/>
          <p14:tracePt t="22626" x="4114800" y="3378200"/>
          <p14:tracePt t="22644" x="4089400" y="3378200"/>
          <p14:tracePt t="22660" x="4076700" y="3378200"/>
          <p14:tracePt t="22678" x="4070350" y="3378200"/>
          <p14:tracePt t="22693" x="4064000" y="3378200"/>
          <p14:tracePt t="22820" x="4064000" y="3384550"/>
          <p14:tracePt t="22830" x="4064000" y="3397250"/>
          <p14:tracePt t="22836" x="4064000" y="3422650"/>
          <p14:tracePt t="22846" x="4064000" y="3454400"/>
          <p14:tracePt t="22863" x="4108450" y="3543300"/>
          <p14:tracePt t="22877" x="4184650" y="3638550"/>
          <p14:tracePt t="22894" x="4279900" y="3733800"/>
          <p14:tracePt t="22910" x="4324350" y="3790950"/>
          <p14:tracePt t="22928" x="4343400" y="3829050"/>
          <p14:tracePt t="22944" x="4343400" y="3879850"/>
          <p14:tracePt t="22960" x="4343400" y="3924300"/>
          <p14:tracePt t="22977" x="4337050" y="3968750"/>
          <p14:tracePt t="22993" x="4330700" y="3975100"/>
          <p14:tracePt t="23010" x="4324350" y="3975100"/>
          <p14:tracePt t="23027" x="4311650" y="3943350"/>
          <p14:tracePt t="23030" x="4298950" y="3917950"/>
          <p14:tracePt t="23044" x="4279900" y="3898900"/>
          <p14:tracePt t="23060" x="4254500" y="3867150"/>
          <p14:tracePt t="23077" x="4241800" y="3867150"/>
          <p14:tracePt t="23097" x="4216400" y="3854450"/>
          <p14:tracePt t="23114" x="4184650" y="3835400"/>
          <p14:tracePt t="23127" x="4140200" y="3803650"/>
          <p14:tracePt t="23143" x="4044950" y="3778250"/>
          <p14:tracePt t="23160" x="3905250" y="3733800"/>
          <p14:tracePt t="23179" x="3765550" y="3689350"/>
          <p14:tracePt t="23193" x="3632200" y="3657600"/>
          <p14:tracePt t="23210" x="3517900" y="3619500"/>
          <p14:tracePt t="23227" x="3435350" y="3581400"/>
          <p14:tracePt t="23229" x="3397250" y="3562350"/>
          <p14:tracePt t="23243" x="3371850" y="3556000"/>
          <p14:tracePt t="23260" x="3270250" y="3530600"/>
          <p14:tracePt t="23277" x="3251200" y="3517900"/>
          <p14:tracePt t="23294" x="3282950" y="3498850"/>
          <p14:tracePt t="23310" x="3340100" y="3460750"/>
          <p14:tracePt t="23327" x="3416300" y="3429000"/>
          <p14:tracePt t="23344" x="3454400" y="3416300"/>
          <p14:tracePt t="23360" x="3473450" y="3397250"/>
          <p14:tracePt t="23377" x="3486150" y="3390900"/>
          <p14:tracePt t="23393" x="3492500" y="3378200"/>
          <p14:tracePt t="23410" x="3492500" y="3371850"/>
          <p14:tracePt t="23430" x="3441700" y="3365500"/>
          <p14:tracePt t="23443" x="3390900" y="3365500"/>
          <p14:tracePt t="23460" x="3340100" y="3390900"/>
          <p14:tracePt t="23477" x="3282950" y="3403600"/>
          <p14:tracePt t="23494" x="3225800" y="3422650"/>
          <p14:tracePt t="23510" x="3155950" y="3429000"/>
          <p14:tracePt t="23527" x="3028950" y="3429000"/>
          <p14:tracePt t="23543" x="2882900" y="3429000"/>
          <p14:tracePt t="23560" x="2730500" y="3429000"/>
          <p14:tracePt t="23578" x="2584450" y="3429000"/>
          <p14:tracePt t="23594" x="2444750" y="3429000"/>
          <p14:tracePt t="23597" x="2374900" y="3435350"/>
          <p14:tracePt t="23614" x="2235200" y="3435350"/>
          <p14:tracePt t="23627" x="2165350" y="3435350"/>
          <p14:tracePt t="23644" x="2012950" y="3435350"/>
          <p14:tracePt t="23660" x="1803400" y="3435350"/>
          <p14:tracePt t="23678" x="1695450" y="3435350"/>
          <p14:tracePt t="23694" x="1612900" y="3441700"/>
          <p14:tracePt t="23710" x="1562100" y="3441700"/>
          <p14:tracePt t="23727" x="1555750" y="3441700"/>
          <p14:tracePt t="23788" x="1562100" y="3441700"/>
          <p14:tracePt t="23837" x="1562100" y="3435350"/>
          <p14:tracePt t="23865" x="1574800" y="3435350"/>
          <p14:tracePt t="23870" x="1619250" y="3435350"/>
          <p14:tracePt t="23879" x="1701800" y="3435350"/>
          <p14:tracePt t="23893" x="2044700" y="3435350"/>
          <p14:tracePt t="23910" x="2489200" y="3435350"/>
          <p14:tracePt t="23927" x="2952750" y="3435350"/>
          <p14:tracePt t="23943" x="3371850" y="3448050"/>
          <p14:tracePt t="23960" x="3708400" y="3460750"/>
          <p14:tracePt t="23977" x="4000500" y="3543300"/>
          <p14:tracePt t="23993" x="4203700" y="3613150"/>
          <p14:tracePt t="23996" x="4248150" y="3644900"/>
          <p14:tracePt t="24010" x="4267200" y="3676650"/>
          <p14:tracePt t="24027" x="4248150" y="3727450"/>
          <p14:tracePt t="24044" x="3987800" y="3759200"/>
          <p14:tracePt t="24060" x="3727450" y="3759200"/>
          <p14:tracePt t="24080" x="3454400" y="3759200"/>
          <p14:tracePt t="24093" x="3175000" y="3752850"/>
          <p14:tracePt t="24113" x="2882900" y="3708400"/>
          <p14:tracePt t="24127" x="2609850" y="3644900"/>
          <p14:tracePt t="24144" x="2368550" y="3562350"/>
          <p14:tracePt t="24148" x="2266950" y="3524250"/>
          <p14:tracePt t="24160" x="2171700" y="3473450"/>
          <p14:tracePt t="24179" x="2051050" y="3365500"/>
          <p14:tracePt t="24194" x="2000250" y="3289300"/>
          <p14:tracePt t="24210" x="2012950" y="3244850"/>
          <p14:tracePt t="24212" x="2038350" y="3225800"/>
          <p14:tracePt t="24227" x="2070100" y="3206750"/>
          <p14:tracePt t="24243" x="2254250" y="3206750"/>
          <p14:tracePt t="24245" x="2368550" y="3206750"/>
          <p14:tracePt t="24260" x="2647950" y="3213100"/>
          <p14:tracePt t="24278" x="2882900" y="3225800"/>
          <p14:tracePt t="24294" x="3086100" y="3276600"/>
          <p14:tracePt t="24310" x="3175000" y="3327400"/>
          <p14:tracePt t="24332" x="3206750" y="3422650"/>
          <p14:tracePt t="24344" x="3187700" y="3467100"/>
          <p14:tracePt t="24363" x="3105150" y="3530600"/>
          <p14:tracePt t="24377" x="2933700" y="3543300"/>
          <p14:tracePt t="24394" x="2749550" y="3543300"/>
          <p14:tracePt t="24397" x="2647950" y="3543300"/>
          <p14:tracePt t="24410" x="2540000" y="3524250"/>
          <p14:tracePt t="24428" x="2292350" y="3422650"/>
          <p14:tracePt t="24443" x="2273300" y="3365500"/>
          <p14:tracePt t="24460" x="2311400" y="3282950"/>
          <p14:tracePt t="24477" x="2413000" y="3200400"/>
          <p14:tracePt t="24493" x="2590800" y="3175000"/>
          <p14:tracePt t="24510" x="2781300" y="3175000"/>
          <p14:tracePt t="24516" x="2844800" y="3194050"/>
          <p14:tracePt t="24527" x="2889250" y="3219450"/>
          <p14:tracePt t="24544" x="2921000" y="3282950"/>
          <p14:tracePt t="24560" x="2901950" y="3365500"/>
          <p14:tracePt t="24581" x="2660650" y="3409950"/>
          <p14:tracePt t="24597" x="2432050" y="3409950"/>
          <p14:tracePt t="24613" x="2190750" y="3365500"/>
          <p14:tracePt t="24627" x="2101850" y="3333750"/>
          <p14:tracePt t="24644" x="1943100" y="3257550"/>
          <p14:tracePt t="24645" x="1930400" y="3219450"/>
          <p14:tracePt t="24660" x="1962150" y="3162300"/>
          <p14:tracePt t="24678" x="2089150" y="3130550"/>
          <p14:tracePt t="24693" x="2292350" y="3130550"/>
          <p14:tracePt t="24710" x="2540000" y="3155950"/>
          <p14:tracePt t="24727" x="2717800" y="3225800"/>
          <p14:tracePt t="24745" x="2787650" y="3302000"/>
          <p14:tracePt t="24760" x="2794000" y="3359150"/>
          <p14:tracePt t="24777" x="2686050" y="3403600"/>
          <p14:tracePt t="24793" x="2432050" y="3403600"/>
          <p14:tracePt t="24803" x="2298700" y="3403600"/>
          <p14:tracePt t="24807" x="2159000" y="3384550"/>
          <p14:tracePt t="24830" x="1828800" y="3263900"/>
          <p14:tracePt t="24843" x="1739900" y="3200400"/>
          <p14:tracePt t="24863" x="1790700" y="3143250"/>
          <p14:tracePt t="24877" x="1955800" y="3105150"/>
          <p14:tracePt t="24897" x="2209800" y="3105150"/>
          <p14:tracePt t="24910" x="2470150" y="3136900"/>
          <p14:tracePt t="24928" x="2597150" y="3238500"/>
          <p14:tracePt t="24943" x="2603500" y="3321050"/>
          <p14:tracePt t="24960" x="2514600" y="3384550"/>
          <p14:tracePt t="24977" x="2336800" y="3403600"/>
          <p14:tracePt t="24996" x="1949450" y="3321050"/>
          <p14:tracePt t="25010" x="1816100" y="3282950"/>
          <p14:tracePt t="25027" x="1625600" y="3213100"/>
          <p14:tracePt t="25044" x="1524000" y="3124200"/>
          <p14:tracePt t="25060" x="1625600" y="3092450"/>
          <p14:tracePt t="25081" x="1873250" y="3079750"/>
          <p14:tracePt t="25094" x="2178050" y="3079750"/>
          <p14:tracePt t="25113" x="2444750" y="3149600"/>
          <p14:tracePt t="25127" x="2584450" y="3213100"/>
          <p14:tracePt t="25144" x="2597150" y="3251200"/>
          <p14:tracePt t="25160" x="2571750" y="3282950"/>
          <p14:tracePt t="25180" x="2489200" y="3308350"/>
          <p14:tracePt t="25196" x="2463800" y="3340100"/>
          <p14:tracePt t="25211" x="2584450" y="3378200"/>
          <p14:tracePt t="25228" x="2933700" y="3460750"/>
          <p14:tracePt t="25243" x="3073400" y="3486150"/>
          <p14:tracePt t="25260" x="3600450" y="3594100"/>
          <p14:tracePt t="25277" x="3943350" y="3683000"/>
          <p14:tracePt t="25294" x="4216400" y="3765550"/>
          <p14:tracePt t="25310" x="4438650" y="3835400"/>
          <p14:tracePt t="25327" x="4597400" y="3879850"/>
          <p14:tracePt t="25345" x="4641850" y="3879850"/>
          <p14:tracePt t="25363" x="4648200" y="3879850"/>
          <p14:tracePt t="25414" x="4654550" y="3886200"/>
          <p14:tracePt t="25501" x="4654550" y="3892550"/>
          <p14:tracePt t="25509" x="4654550" y="3898900"/>
          <p14:tracePt t="25535" x="4654550" y="3905250"/>
          <p14:tracePt t="25552" x="4629150" y="3905250"/>
          <p14:tracePt t="25558" x="4616450" y="3905250"/>
          <p14:tracePt t="25564" x="4578350" y="3905250"/>
          <p14:tracePt t="25581" x="4464050" y="3873500"/>
          <p14:tracePt t="25596" x="4311650" y="3822700"/>
          <p14:tracePt t="25612" x="4222750" y="3797300"/>
          <p14:tracePt t="25627" x="4032250" y="3740150"/>
          <p14:tracePt t="25644" x="3860800" y="3708400"/>
          <p14:tracePt t="25660" x="3683000" y="3651250"/>
          <p14:tracePt t="25678" x="3632200" y="3632200"/>
          <p14:tracePt t="25693" x="3619500" y="3619500"/>
          <p14:tracePt t="25710" x="3632200" y="3613150"/>
          <p14:tracePt t="25727" x="3638550" y="3600450"/>
          <p14:tracePt t="25743" x="3638550" y="3594100"/>
          <p14:tracePt t="25994" x="3638550" y="3600450"/>
          <p14:tracePt t="26001" x="3638550" y="3619500"/>
          <p14:tracePt t="26010" x="3638550" y="3638550"/>
          <p14:tracePt t="26027" x="3594100" y="3676650"/>
          <p14:tracePt t="26044" x="3467100" y="3721100"/>
          <p14:tracePt t="26060" x="3435350" y="3733800"/>
          <p14:tracePt t="26078" x="3435350" y="3740150"/>
          <p14:tracePt t="26096" x="3441700" y="3740150"/>
          <p14:tracePt t="26113" x="3473450" y="3752850"/>
          <p14:tracePt t="26127" x="3562350" y="3810000"/>
          <p14:tracePt t="26143" x="3714750" y="3867150"/>
          <p14:tracePt t="26162" x="3975100" y="3930650"/>
          <p14:tracePt t="26177" x="4248150" y="3943350"/>
          <p14:tracePt t="26193" x="4495800" y="3943350"/>
          <p14:tracePt t="26210" x="4743450" y="3943350"/>
          <p14:tracePt t="26227" x="4946650" y="3892550"/>
          <p14:tracePt t="26229" x="5054600" y="3848100"/>
          <p14:tracePt t="26246" x="5238750" y="3740150"/>
          <p14:tracePt t="26261" x="5378450" y="3644900"/>
          <p14:tracePt t="26277" x="5480050" y="3613150"/>
          <p14:tracePt t="26294" x="5511800" y="3606800"/>
          <p14:tracePt t="26310" x="5511800" y="3619500"/>
          <p14:tracePt t="26330" x="5537200" y="3683000"/>
          <p14:tracePt t="26344" x="5556250" y="3759200"/>
          <p14:tracePt t="26363" x="5556250" y="3841750"/>
          <p14:tracePt t="26377" x="5505450" y="3911600"/>
          <p14:tracePt t="26394" x="5372100" y="3943350"/>
          <p14:tracePt t="26412" x="5162550" y="3943350"/>
          <p14:tracePt t="26417" x="5022850" y="3937000"/>
          <p14:tracePt t="26428" x="4724400" y="3848100"/>
          <p14:tracePt t="26444" x="4337050" y="3733800"/>
          <p14:tracePt t="26460" x="3917950" y="3594100"/>
          <p14:tracePt t="26477" x="3511550" y="3460750"/>
          <p14:tracePt t="26493" x="3162300" y="3340100"/>
          <p14:tracePt t="26510" x="2876550" y="3244850"/>
          <p14:tracePt t="26527" x="2616200" y="3162300"/>
          <p14:tracePt t="26544" x="2381250" y="3086100"/>
          <p14:tracePt t="26555" x="2273300" y="3048000"/>
          <p14:tracePt t="26561" x="2190750" y="3016250"/>
          <p14:tracePt t="26568" x="2114550" y="2990850"/>
          <p14:tracePt t="26577" x="2063750" y="2971800"/>
          <p14:tracePt t="26580" x="2044700" y="2971800"/>
          <p14:tracePt t="26593" x="2038350" y="2965450"/>
          <p14:tracePt t="26614" x="2044700" y="2965450"/>
          <p14:tracePt t="26746" x="2032000" y="2952750"/>
          <p14:tracePt t="26752" x="2012950" y="2946400"/>
          <p14:tracePt t="26766" x="2012950" y="2940050"/>
          <p14:tracePt t="26776" x="2006600" y="2940050"/>
          <p14:tracePt t="26847" x="2006600" y="2933700"/>
          <p14:tracePt t="26928" x="2006600" y="2927350"/>
          <p14:tracePt t="26964" x="2012950" y="2927350"/>
          <p14:tracePt t="26973" x="2038350" y="2940050"/>
          <p14:tracePt t="26980" x="2057400" y="2946400"/>
          <p14:tracePt t="26993" x="2076450" y="2952750"/>
          <p14:tracePt t="27010" x="2095500" y="2971800"/>
          <p14:tracePt t="27027" x="2095500" y="2978150"/>
          <p14:tracePt t="27043" x="2032000" y="2978150"/>
          <p14:tracePt t="27060" x="1943100" y="2984500"/>
          <p14:tracePt t="27082" x="1860550" y="2959100"/>
          <p14:tracePt t="27093" x="1809750" y="2927350"/>
          <p14:tracePt t="27110" x="1784350" y="2882900"/>
          <p14:tracePt t="27127" x="1771650" y="2819400"/>
          <p14:tracePt t="27144" x="1765300" y="2762250"/>
          <p14:tracePt t="27160" x="1778000" y="2743200"/>
          <p14:tracePt t="27179" x="1797050" y="2711450"/>
          <p14:tracePt t="27194" x="1828800" y="2667000"/>
          <p14:tracePt t="27210" x="1873250" y="2628900"/>
          <p14:tracePt t="27213" x="1898650" y="2603500"/>
          <p14:tracePt t="27227" x="1930400" y="2578100"/>
          <p14:tracePt t="27245" x="2006600" y="2546350"/>
          <p14:tracePt t="27261" x="2051050" y="2540000"/>
          <p14:tracePt t="27277" x="2095500" y="2540000"/>
          <p14:tracePt t="27294" x="2178050" y="2565400"/>
          <p14:tracePt t="27310" x="2305050" y="2609850"/>
          <p14:tracePt t="27327" x="2419350" y="2647950"/>
          <p14:tracePt t="27344" x="2514600" y="2686050"/>
          <p14:tracePt t="27363" x="2559050" y="2705100"/>
          <p14:tracePt t="27377" x="2559050" y="2717800"/>
          <p14:tracePt t="27394" x="2559050" y="2743200"/>
          <p14:tracePt t="27410" x="2559050" y="2781300"/>
          <p14:tracePt t="27429" x="2578100" y="2844800"/>
          <p14:tracePt t="27445" x="2590800" y="2863850"/>
          <p14:tracePt t="27460" x="2590800" y="2876550"/>
          <p14:tracePt t="27477" x="2603500" y="2901950"/>
          <p14:tracePt t="27495" x="2603500" y="2927350"/>
          <p14:tracePt t="27510" x="2603500" y="2971800"/>
          <p14:tracePt t="27527" x="2603500" y="3009900"/>
          <p14:tracePt t="27544" x="2565400" y="3041650"/>
          <p14:tracePt t="27554" x="2527300" y="3048000"/>
          <p14:tracePt t="27558" x="2482850" y="3054350"/>
          <p14:tracePt t="27578" x="2368550" y="3060700"/>
          <p14:tracePt t="27597" x="2241550" y="3060700"/>
          <p14:tracePt t="27600" x="2178050" y="3048000"/>
          <p14:tracePt t="27614" x="2038350" y="3009900"/>
          <p14:tracePt t="27630" x="1911350" y="2959100"/>
          <p14:tracePt t="27643" x="1809750" y="2889250"/>
          <p14:tracePt t="27662" x="1752600" y="2813050"/>
          <p14:tracePt t="27679" x="1733550" y="2755900"/>
          <p14:tracePt t="27694" x="1733550" y="2711450"/>
          <p14:tracePt t="27710" x="1739900" y="2654300"/>
          <p14:tracePt t="27727" x="1784350" y="2616200"/>
          <p14:tracePt t="27746" x="1866900" y="2571750"/>
          <p14:tracePt t="27750" x="1936750" y="2559050"/>
          <p14:tracePt t="27760" x="2012950" y="2540000"/>
          <p14:tracePt t="27778" x="2184400" y="2520950"/>
          <p14:tracePt t="27793" x="2330450" y="2520950"/>
          <p14:tracePt t="27803" x="2393950" y="2520950"/>
          <p14:tracePt t="27810" x="2451100" y="2527300"/>
          <p14:tracePt t="27833" x="2597150" y="2584450"/>
          <p14:tracePt t="27837" x="2635250" y="2622550"/>
          <p14:tracePt t="27865" x="2686050" y="2743200"/>
          <p14:tracePt t="27874" x="2686050" y="2781300"/>
          <p14:tracePt t="27881" x="2679700" y="2819400"/>
          <p14:tracePt t="27886" x="2667000" y="2851150"/>
          <p14:tracePt t="27903" x="2635250" y="2921000"/>
          <p14:tracePt t="27911" x="2609850" y="2952750"/>
          <p14:tracePt t="27930" x="2489200" y="2990850"/>
          <p14:tracePt t="27944" x="2336800" y="2990850"/>
          <p14:tracePt t="27960" x="2171700" y="2990850"/>
          <p14:tracePt t="27977" x="2025650" y="2965450"/>
          <p14:tracePt t="27995" x="1822450" y="2882900"/>
          <p14:tracePt t="28010" x="1771650" y="2844800"/>
          <p14:tracePt t="28027" x="1714500" y="2794000"/>
          <p14:tracePt t="28029" x="1701800" y="2774950"/>
          <p14:tracePt t="28044" x="1701800" y="2749550"/>
          <p14:tracePt t="28061" x="1727200" y="2654300"/>
          <p14:tracePt t="28077" x="1784350" y="2571750"/>
          <p14:tracePt t="28093" x="1873250" y="2527300"/>
          <p14:tracePt t="28113" x="1974850" y="2501900"/>
          <p14:tracePt t="28127" x="2114550" y="2501900"/>
          <p14:tracePt t="28143" x="2273300" y="2527300"/>
          <p14:tracePt t="28160" x="2400300" y="2584450"/>
          <p14:tracePt t="28177" x="2508250" y="2667000"/>
          <p14:tracePt t="28194" x="2584450" y="2768600"/>
          <p14:tracePt t="28210" x="2590800" y="2863850"/>
          <p14:tracePt t="28212" x="2578100" y="2914650"/>
          <p14:tracePt t="28228" x="2546350" y="2946400"/>
          <p14:tracePt t="28246" x="2381250" y="2997200"/>
          <p14:tracePt t="28260" x="2209800" y="2971800"/>
          <p14:tracePt t="28277" x="2038350" y="2914650"/>
          <p14:tracePt t="28293" x="1930400" y="2863850"/>
          <p14:tracePt t="28310" x="1885950" y="2832100"/>
          <p14:tracePt t="28327" x="1885950" y="2819400"/>
          <p14:tracePt t="28345" x="1943100" y="2832100"/>
          <p14:tracePt t="28363" x="2095500" y="2901950"/>
          <p14:tracePt t="28377" x="2317750" y="3028950"/>
          <p14:tracePt t="28394" x="2584450" y="3206750"/>
          <p14:tracePt t="28412" x="2863850" y="3390900"/>
          <p14:tracePt t="28416" x="3009900" y="3486150"/>
          <p14:tracePt t="28429" x="3282950" y="3632200"/>
          <p14:tracePt t="28443" x="3536950" y="3714750"/>
          <p14:tracePt t="28460" x="3752850" y="3784600"/>
          <p14:tracePt t="28477" x="3879850" y="3797300"/>
          <p14:tracePt t="28493" x="3937000" y="3797300"/>
          <p14:tracePt t="28510" x="3943350" y="3778250"/>
          <p14:tracePt t="28527" x="3943350" y="3733800"/>
          <p14:tracePt t="28544" x="3943350" y="3708400"/>
          <p14:tracePt t="28560" x="3949700" y="3695700"/>
          <p14:tracePt t="28580" x="3994150" y="3695700"/>
          <p14:tracePt t="28593" x="4013200" y="3695700"/>
          <p14:tracePt t="28614" x="4095750" y="3695700"/>
          <p14:tracePt t="28627" x="4121150" y="3695700"/>
          <p14:tracePt t="28644" x="4178300" y="3670300"/>
          <p14:tracePt t="28660" x="4222750" y="3638550"/>
          <p14:tracePt t="28679" x="4260850" y="3606800"/>
          <p14:tracePt t="28694" x="4279900" y="3581400"/>
          <p14:tracePt t="28710" x="4286250" y="3568700"/>
          <p14:tracePt t="28746" x="4286250" y="3562350"/>
          <p14:tracePt t="28760" x="4286250" y="3549650"/>
          <p14:tracePt t="28776" x="4292600" y="3549650"/>
          <p14:tracePt t="28810" x="4292600" y="3543300"/>
          <p14:tracePt t="28957" x="4292600" y="3549650"/>
          <p14:tracePt t="28964" x="4292600" y="3556000"/>
          <p14:tracePt t="28972" x="4292600" y="3562350"/>
          <p14:tracePt t="28991" x="4279900" y="3568700"/>
          <p14:tracePt t="28996" x="4260850" y="3575050"/>
          <p14:tracePt t="29010" x="4241800" y="3587750"/>
          <p14:tracePt t="29027" x="4197350" y="3644900"/>
          <p14:tracePt t="29043" x="4102100" y="3784600"/>
          <p14:tracePt t="29060" x="4019550" y="3892550"/>
          <p14:tracePt t="29077" x="3943350" y="3956050"/>
          <p14:tracePt t="29097" x="3911600" y="3968750"/>
          <p14:tracePt t="29110" x="3905250" y="3968750"/>
          <p14:tracePt t="29164" x="3911600" y="3962400"/>
          <p14:tracePt t="29177" x="3930650" y="3943350"/>
          <p14:tracePt t="29191" x="4000500" y="3917950"/>
          <p14:tracePt t="29196" x="4032250" y="3905250"/>
          <p14:tracePt t="29210" x="4076700" y="3892550"/>
          <p14:tracePt t="29228" x="4140200" y="3848100"/>
          <p14:tracePt t="29230" x="4159250" y="3829050"/>
          <p14:tracePt t="29247" x="4191000" y="3790950"/>
          <p14:tracePt t="29260" x="4197350" y="3778250"/>
          <p14:tracePt t="29308" x="4216400" y="3778250"/>
          <p14:tracePt t="29316" x="4229100" y="3778250"/>
          <p14:tracePt t="29330" x="4248150" y="3778250"/>
          <p14:tracePt t="29344" x="4318000" y="3778250"/>
          <p14:tracePt t="29360" x="4394200" y="3790950"/>
          <p14:tracePt t="29377" x="4495800" y="3784600"/>
          <p14:tracePt t="29393" x="4584700" y="3778250"/>
          <p14:tracePt t="29410" x="4635500" y="3759200"/>
          <p14:tracePt t="29412" x="4660900" y="3752850"/>
          <p14:tracePt t="29429" x="4679950" y="3740150"/>
          <p14:tracePt t="29443" x="4679950" y="3733800"/>
          <p14:tracePt t="29477" x="4679950" y="3746500"/>
          <p14:tracePt t="29496" x="4667250" y="3784600"/>
          <p14:tracePt t="29510" x="4654550" y="3829050"/>
          <p14:tracePt t="29527" x="4648200" y="3873500"/>
          <p14:tracePt t="29544" x="4648200" y="3924300"/>
          <p14:tracePt t="29560" x="4699000" y="3937000"/>
          <p14:tracePt t="29577" x="4781550" y="3937000"/>
          <p14:tracePt t="29594" x="4870450" y="3930650"/>
          <p14:tracePt t="29614" x="4991100" y="3892550"/>
          <p14:tracePt t="29627" x="4991100" y="3886200"/>
          <p14:tracePt t="29660" x="4991100" y="3905250"/>
          <p14:tracePt t="29679" x="4991100" y="3943350"/>
          <p14:tracePt t="29694" x="4997450" y="3981450"/>
          <p14:tracePt t="29710" x="5054600" y="4000500"/>
          <p14:tracePt t="29727" x="5118100" y="4013200"/>
          <p14:tracePt t="29746" x="5200650" y="4013200"/>
          <p14:tracePt t="29755" x="5276850" y="3994150"/>
          <p14:tracePt t="29765" x="5308600" y="3987800"/>
          <p14:tracePt t="29777" x="5340350" y="3981450"/>
          <p14:tracePt t="29794" x="5353050" y="3981450"/>
          <p14:tracePt t="30056" x="5346700" y="3981450"/>
          <p14:tracePt t="30061" x="5346700" y="3975100"/>
          <p14:tracePt t="30068" x="5340350" y="3975100"/>
          <p14:tracePt t="30356" x="5334000" y="3975100"/>
          <p14:tracePt t="30367" x="5334000" y="3981450"/>
          <p14:tracePt t="30426" x="5327650" y="3981450"/>
          <p14:tracePt t="31215" x="5334000" y="3981450"/>
          <p14:tracePt t="31261" x="5334000" y="3975100"/>
          <p14:tracePt t="31277" x="5314950" y="3975100"/>
          <p14:tracePt t="31285" x="5276850" y="3975100"/>
          <p14:tracePt t="31294" x="5213350" y="3975100"/>
          <p14:tracePt t="31310" x="5010150" y="3975100"/>
          <p14:tracePt t="31331" x="4737100" y="3975100"/>
          <p14:tracePt t="31345" x="4464050" y="3975100"/>
          <p14:tracePt t="31363" x="4191000" y="3975100"/>
          <p14:tracePt t="31377" x="3917950" y="3968750"/>
          <p14:tracePt t="31393" x="3644900" y="3943350"/>
          <p14:tracePt t="31410" x="3422650" y="3905250"/>
          <p14:tracePt t="31428" x="3136900" y="3822700"/>
          <p14:tracePt t="31443" x="2978150" y="3765550"/>
          <p14:tracePt t="31460" x="2857500" y="3721100"/>
          <p14:tracePt t="31477" x="2755900" y="3651250"/>
          <p14:tracePt t="31493" x="2654300" y="3587750"/>
          <p14:tracePt t="31510" x="2559050" y="3524250"/>
          <p14:tracePt t="31527" x="2476500" y="3492500"/>
          <p14:tracePt t="31544" x="2368550" y="3460750"/>
          <p14:tracePt t="31560" x="2254250" y="3397250"/>
          <p14:tracePt t="31581" x="2051050" y="3251200"/>
          <p14:tracePt t="31593" x="1981200" y="3206750"/>
          <p14:tracePt t="31612" x="1898650" y="3149600"/>
          <p14:tracePt t="31617" x="1866900" y="3111500"/>
          <p14:tracePt t="31627" x="1847850" y="3073400"/>
          <p14:tracePt t="31644" x="1828800" y="3003550"/>
          <p14:tracePt t="31661" x="1822450" y="2908300"/>
          <p14:tracePt t="31679" x="1803400" y="2857500"/>
          <p14:tracePt t="31694" x="1771650" y="2832100"/>
          <p14:tracePt t="31710" x="1746250" y="2825750"/>
          <p14:tracePt t="31727" x="1739900" y="2819400"/>
          <p14:tracePt t="31760" x="1746250" y="2794000"/>
          <p14:tracePt t="31777" x="1752600" y="2774950"/>
          <p14:tracePt t="31794" x="1758950" y="2749550"/>
          <p14:tracePt t="31804" x="1765300" y="2730500"/>
          <p14:tracePt t="31807" x="1771650" y="2724150"/>
          <p14:tracePt t="31813" x="1790700" y="2711450"/>
          <p14:tracePt t="31828" x="1797050" y="2692400"/>
          <p14:tracePt t="31844" x="1854200" y="2667000"/>
          <p14:tracePt t="31863" x="1905000" y="2616200"/>
          <p14:tracePt t="31877" x="1905000" y="2590800"/>
          <p14:tracePt t="31893" x="1911350" y="2578100"/>
          <p14:tracePt t="31928" x="1911350" y="2571750"/>
          <p14:tracePt t="31965" x="1917700" y="2571750"/>
          <p14:tracePt t="31973" x="1917700" y="2565400"/>
          <p14:tracePt t="31980" x="1924050" y="2565400"/>
          <p14:tracePt t="32056" x="1924050" y="2559050"/>
          <p14:tracePt t="32060" x="1930400" y="2559050"/>
          <p14:tracePt t="32196" x="1911350" y="2603500"/>
          <p14:tracePt t="32205" x="1879600" y="2654300"/>
          <p14:tracePt t="32213" x="1847850" y="2711450"/>
          <p14:tracePt t="32228" x="1822450" y="2768600"/>
          <p14:tracePt t="32245" x="1746250" y="2908300"/>
          <p14:tracePt t="32260" x="1733550" y="2940050"/>
          <p14:tracePt t="32277" x="1733550" y="2946400"/>
          <p14:tracePt t="32316" x="1733550" y="2940050"/>
          <p14:tracePt t="32329" x="1733550" y="2921000"/>
          <p14:tracePt t="32343" x="1733550" y="2876550"/>
          <p14:tracePt t="32364" x="1733550" y="2832100"/>
          <p14:tracePt t="32377" x="1778000" y="2774950"/>
          <p14:tracePt t="32394" x="1822450" y="2698750"/>
          <p14:tracePt t="32410" x="1866900" y="2647950"/>
          <p14:tracePt t="32413" x="1885950" y="2628900"/>
          <p14:tracePt t="32429" x="1911350" y="2609850"/>
          <p14:tracePt t="32448" x="1917700" y="2597150"/>
          <p14:tracePt t="32460" x="1917700" y="2590800"/>
          <p14:tracePt t="32504" x="1930400" y="2590800"/>
          <p14:tracePt t="32510" x="1949450" y="2616200"/>
          <p14:tracePt t="32527" x="1974850" y="2679700"/>
          <p14:tracePt t="32544" x="2025650" y="2755900"/>
          <p14:tracePt t="32560" x="2082800" y="2844800"/>
          <p14:tracePt t="32578" x="2133600" y="2914650"/>
          <p14:tracePt t="32593" x="2152650" y="2952750"/>
          <p14:tracePt t="32596" x="2159000" y="2959100"/>
          <p14:tracePt t="32670" x="2146300" y="2946400"/>
          <p14:tracePt t="32680" x="2133600" y="2946400"/>
          <p14:tracePt t="32694" x="2089150" y="2927350"/>
          <p14:tracePt t="32710" x="2032000" y="2908300"/>
          <p14:tracePt t="32727" x="1968500" y="2889250"/>
          <p14:tracePt t="32744" x="1924050" y="2857500"/>
          <p14:tracePt t="32761" x="1905000" y="2844800"/>
          <p14:tracePt t="32777" x="1898650" y="2825750"/>
          <p14:tracePt t="32794" x="1892300" y="2819400"/>
          <p14:tracePt t="32799" x="1892300" y="2813050"/>
          <p14:tracePt t="32846" x="1898650" y="2813050"/>
          <p14:tracePt t="32852" x="1943100" y="2806700"/>
          <p14:tracePt t="32866" x="1987550" y="2806700"/>
          <p14:tracePt t="32877" x="2082800" y="2806700"/>
          <p14:tracePt t="32894" x="2159000" y="2844800"/>
          <p14:tracePt t="32914" x="2266950" y="2921000"/>
          <p14:tracePt t="32916" x="2368550" y="2984500"/>
          <p14:tracePt t="32930" x="2476500" y="3060700"/>
          <p14:tracePt t="32943" x="2698750" y="3225800"/>
          <p14:tracePt t="32960" x="2946400" y="3416300"/>
          <p14:tracePt t="32977" x="3219450" y="3600450"/>
          <p14:tracePt t="32994" x="3492500" y="3759200"/>
          <p14:tracePt t="32999" x="3625850" y="3810000"/>
          <p14:tracePt t="33010" x="3771900" y="3860800"/>
          <p14:tracePt t="33027" x="4025900" y="3930650"/>
          <p14:tracePt t="33043" x="4254500" y="3943350"/>
          <p14:tracePt t="33060" x="4298950" y="3911600"/>
          <p14:tracePt t="33081" x="4311650" y="3886200"/>
          <p14:tracePt t="33093" x="4318000" y="3854450"/>
          <p14:tracePt t="33113" x="4318000" y="3816350"/>
          <p14:tracePt t="33127" x="4318000" y="3778250"/>
          <p14:tracePt t="33144" x="4330700" y="3752850"/>
          <p14:tracePt t="33147" x="4337050" y="3746500"/>
          <p14:tracePt t="33160" x="4343400" y="3740150"/>
          <p14:tracePt t="33179" x="4375150" y="3740150"/>
          <p14:tracePt t="33194" x="4445000" y="3740150"/>
          <p14:tracePt t="33210" x="4508500" y="3733800"/>
          <p14:tracePt t="33227" x="4546600" y="3708400"/>
          <p14:tracePt t="33231" x="4565650" y="3695700"/>
          <p14:tracePt t="33244" x="4578350" y="3663950"/>
          <p14:tracePt t="33261" x="4603750" y="3587750"/>
          <p14:tracePt t="33277" x="4603750" y="3549650"/>
          <p14:tracePt t="33294" x="4591050" y="3524250"/>
          <p14:tracePt t="33301" x="4572000" y="3517900"/>
          <p14:tracePt t="33310" x="4552950" y="3511550"/>
          <p14:tracePt t="33327" x="4514850" y="3511550"/>
          <p14:tracePt t="33344" x="4476750" y="3511550"/>
          <p14:tracePt t="33365" x="4432300" y="3517900"/>
          <p14:tracePt t="33370" x="4406900" y="3524250"/>
          <p14:tracePt t="33377" x="4381500" y="3530600"/>
          <p14:tracePt t="33394" x="4311650" y="3543300"/>
          <p14:tracePt t="33410" x="4241800" y="3568700"/>
          <p14:tracePt t="33412" x="4197350" y="3581400"/>
          <p14:tracePt t="33428" x="4114800" y="3619500"/>
          <p14:tracePt t="33444" x="4025900" y="3676650"/>
          <p14:tracePt t="33460" x="3962400" y="3746500"/>
          <p14:tracePt t="33477" x="3917950" y="3810000"/>
          <p14:tracePt t="33494" x="3867150" y="3854450"/>
          <p14:tracePt t="33510" x="3841750" y="3879850"/>
          <p14:tracePt t="33527" x="3835400" y="3892550"/>
          <p14:tracePt t="33564" x="3841750" y="3886200"/>
          <p14:tracePt t="33577" x="3879850" y="3860800"/>
          <p14:tracePt t="33597" x="3975100" y="3816350"/>
          <p14:tracePt t="33612" x="4108450" y="3778250"/>
          <p14:tracePt t="33631" x="4292600" y="3714750"/>
          <p14:tracePt t="33643" x="4343400" y="3695700"/>
          <p14:tracePt t="33681" x="4343400" y="3702050"/>
          <p14:tracePt t="33693" x="4343400" y="3746500"/>
          <p14:tracePt t="33710" x="4298950" y="3816350"/>
          <p14:tracePt t="33727" x="4260850" y="3886200"/>
          <p14:tracePt t="33743" x="4235450" y="3943350"/>
          <p14:tracePt t="33761" x="4229100" y="3975100"/>
          <p14:tracePt t="33793" x="4229100" y="3968750"/>
          <p14:tracePt t="33810" x="4248150" y="3886200"/>
          <p14:tracePt t="33830" x="4318000" y="3759200"/>
          <p14:tracePt t="33844" x="4349750" y="3708400"/>
          <p14:tracePt t="33863" x="4381500" y="3695700"/>
          <p14:tracePt t="33877" x="4394200" y="3695700"/>
          <p14:tracePt t="33893" x="4406900" y="3708400"/>
          <p14:tracePt t="33911" x="4464050" y="3797300"/>
          <p14:tracePt t="33929" x="4533900" y="3898900"/>
          <p14:tracePt t="33943" x="4603750" y="3975100"/>
          <p14:tracePt t="33960" x="4667250" y="4038600"/>
          <p14:tracePt t="33977" x="4686300" y="4051300"/>
          <p14:tracePt t="34010" x="4635500" y="4013200"/>
          <p14:tracePt t="34027" x="4527550" y="3943350"/>
          <p14:tracePt t="34043" x="4413250" y="3860800"/>
          <p14:tracePt t="34063" x="4394200" y="3848100"/>
          <p14:tracePt t="34094" x="4457700" y="3867150"/>
          <p14:tracePt t="34113" x="4578350" y="3905250"/>
          <p14:tracePt t="34127" x="4692650" y="3962400"/>
          <p14:tracePt t="34144" x="4775200" y="3987800"/>
          <p14:tracePt t="34160" x="4787900" y="3987800"/>
          <p14:tracePt t="34177" x="4711700" y="3949700"/>
          <p14:tracePt t="34193" x="4495800" y="3841750"/>
          <p14:tracePt t="34210" x="4083050" y="3663950"/>
          <p14:tracePt t="34228" x="3460750" y="3371850"/>
          <p14:tracePt t="34245" x="3041650" y="3200400"/>
          <p14:tracePt t="34253" x="2851150" y="3124200"/>
          <p14:tracePt t="34260" x="2705100" y="3048000"/>
          <p14:tracePt t="34277" x="2463800" y="2940050"/>
          <p14:tracePt t="34294" x="2292350" y="2895600"/>
          <p14:tracePt t="34311" x="2254250" y="2876550"/>
          <p14:tracePt t="34327" x="2254250" y="2851150"/>
          <p14:tracePt t="34345" x="2273300" y="2844800"/>
          <p14:tracePt t="34365" x="2311400" y="2844800"/>
          <p14:tracePt t="34377" x="2336800" y="2844800"/>
          <p14:tracePt t="34395" x="2343150" y="2844800"/>
          <p14:tracePt t="34430" x="2324100" y="2825750"/>
          <p14:tracePt t="34443" x="2260600" y="2806700"/>
          <p14:tracePt t="34460" x="2209800" y="2787650"/>
          <p14:tracePt t="34477" x="2184400" y="2781300"/>
          <p14:tracePt t="34495" x="2178050" y="2774950"/>
          <p14:tracePt t="34510" x="2165350" y="2762250"/>
          <p14:tracePt t="34527" x="2146300" y="2730500"/>
          <p14:tracePt t="34544" x="2133600" y="2698750"/>
          <p14:tracePt t="34560" x="2108200" y="2660650"/>
          <p14:tracePt t="34577" x="2089150" y="2628900"/>
          <p14:tracePt t="34583" x="2076450" y="2609850"/>
          <p14:tracePt t="34596" x="2051050" y="2571750"/>
          <p14:tracePt t="34614" x="2012950" y="2527300"/>
          <p14:tracePt t="34627" x="1987550" y="2508250"/>
          <p14:tracePt t="34644" x="1892300" y="2457450"/>
          <p14:tracePt t="34660" x="1885950" y="2457450"/>
          <p14:tracePt t="34678" x="1879600" y="2457450"/>
          <p14:tracePt t="34693" x="1866900" y="2533650"/>
          <p14:tracePt t="34710" x="1828800" y="2641600"/>
          <p14:tracePt t="34727" x="1809750" y="2743200"/>
          <p14:tracePt t="34744" x="1784350" y="2838450"/>
          <p14:tracePt t="34760" x="1771650" y="2889250"/>
          <p14:tracePt t="34777" x="1765300" y="2895600"/>
          <p14:tracePt t="34813" x="1797050" y="2794000"/>
          <p14:tracePt t="34827" x="1816100" y="2749550"/>
          <p14:tracePt t="34844" x="1860550" y="2597150"/>
          <p14:tracePt t="34864" x="1866900" y="2540000"/>
          <p14:tracePt t="34877" x="1866900" y="2514600"/>
          <p14:tracePt t="34893" x="1866900" y="2508250"/>
          <p14:tracePt t="34927" x="1892300" y="2565400"/>
          <p14:tracePt t="34943" x="1917700" y="2641600"/>
          <p14:tracePt t="34961" x="1930400" y="2705100"/>
          <p14:tracePt t="34977" x="1924050" y="2762250"/>
          <p14:tracePt t="34993" x="1911350" y="2787650"/>
          <p14:tracePt t="35028" x="1905000" y="2787650"/>
          <p14:tracePt t="35044" x="1892300" y="2851150"/>
          <p14:tracePt t="35060" x="1873250" y="2927350"/>
          <p14:tracePt t="35077" x="1841500" y="3009900"/>
          <p14:tracePt t="35099" x="1835150" y="3079750"/>
          <p14:tracePt t="35110" x="1841500" y="3136900"/>
          <p14:tracePt t="35127" x="1879600" y="3200400"/>
          <p14:tracePt t="35144" x="1943100" y="3263900"/>
          <p14:tracePt t="35160" x="2076450" y="3346450"/>
          <p14:tracePt t="35178" x="2273300" y="3429000"/>
          <p14:tracePt t="35180" x="2381250" y="3467100"/>
          <p14:tracePt t="35194" x="2514600" y="3505200"/>
          <p14:tracePt t="35210" x="2787650" y="3524250"/>
          <p14:tracePt t="35227" x="3073400" y="3530600"/>
          <p14:tracePt t="35230" x="3206750" y="3530600"/>
          <p14:tracePt t="35248" x="3416300" y="3536950"/>
          <p14:tracePt t="35260" x="3549650" y="3536950"/>
          <p14:tracePt t="35277" x="3632200" y="3536950"/>
          <p14:tracePt t="35293" x="3657600" y="3530600"/>
          <p14:tracePt t="35300" x="3657600" y="3524250"/>
          <p14:tracePt t="35310" x="3657600" y="3517900"/>
          <p14:tracePt t="35327" x="3657600" y="3492500"/>
          <p14:tracePt t="35344" x="3657600" y="3479800"/>
          <p14:tracePt t="35362" x="3670300" y="3473450"/>
          <p14:tracePt t="35368" x="3689350" y="3473450"/>
          <p14:tracePt t="35378" x="3727450" y="3473450"/>
          <p14:tracePt t="35394" x="3829050" y="3473450"/>
          <p14:tracePt t="35410" x="3975100" y="3473450"/>
          <p14:tracePt t="35412" x="4057650" y="3473450"/>
          <p14:tracePt t="35429" x="4203700" y="3473450"/>
          <p14:tracePt t="35443" x="4241800" y="3467100"/>
          <p14:tracePt t="35460" x="4279900" y="3460750"/>
          <p14:tracePt t="35477" x="4286250" y="3460750"/>
          <p14:tracePt t="35495" x="4286250" y="3498850"/>
          <p14:tracePt t="35510" x="4273550" y="3587750"/>
          <p14:tracePt t="35527" x="4241800" y="3702050"/>
          <p14:tracePt t="35544" x="4197350" y="3816350"/>
          <p14:tracePt t="35560" x="4159250" y="3892550"/>
          <p14:tracePt t="35577" x="4133850" y="3924300"/>
          <p14:tracePt t="35594" x="4133850" y="3930650"/>
          <p14:tracePt t="35636" x="4133850" y="3911600"/>
          <p14:tracePt t="35648" x="4152900" y="3886200"/>
          <p14:tracePt t="35660" x="4203700" y="3835400"/>
          <p14:tracePt t="35678" x="4267200" y="3797300"/>
          <p14:tracePt t="35694" x="4311650" y="3784600"/>
          <p14:tracePt t="35710" x="4318000" y="3778250"/>
          <p14:tracePt t="35727" x="4318000" y="3816350"/>
          <p14:tracePt t="35744" x="4318000" y="3898900"/>
          <p14:tracePt t="35760" x="4305300" y="3975100"/>
          <p14:tracePt t="35777" x="4305300" y="4038600"/>
          <p14:tracePt t="35780" x="4318000" y="4057650"/>
          <p14:tracePt t="35793" x="4324350" y="4057650"/>
          <p14:tracePt t="35805" x="4330700" y="4057650"/>
          <p14:tracePt t="35828" x="4387850" y="3943350"/>
          <p14:tracePt t="35844" x="4406900" y="3905250"/>
          <p14:tracePt t="35864" x="4476750" y="3797300"/>
          <p14:tracePt t="35877" x="4540250" y="3771900"/>
          <p14:tracePt t="35894" x="4603750" y="3771900"/>
          <p14:tracePt t="35910" x="4635500" y="3810000"/>
          <p14:tracePt t="35929" x="4654550" y="3886200"/>
          <p14:tracePt t="35944" x="4667250" y="3968750"/>
          <p14:tracePt t="35961" x="4667250" y="4019550"/>
          <p14:tracePt t="35977" x="4679950" y="4032250"/>
          <p14:tracePt t="35996" x="4686300" y="4032250"/>
          <p14:tracePt t="36027" x="4686300" y="4025900"/>
          <p14:tracePt t="36043" x="4679950" y="4025900"/>
          <p14:tracePt t="36132" x="4667250" y="4025900"/>
          <p14:tracePt t="36141" x="4648200" y="4025900"/>
          <p14:tracePt t="36147" x="4616450" y="4025900"/>
          <p14:tracePt t="36160" x="4591050" y="4025900"/>
          <p14:tracePt t="36179" x="4521200" y="4019550"/>
          <p14:tracePt t="36194" x="4413250" y="3968750"/>
          <p14:tracePt t="36210" x="4165600" y="3873500"/>
          <p14:tracePt t="36213" x="4000500" y="3797300"/>
          <p14:tracePt t="36228" x="3816350" y="3714750"/>
          <p14:tracePt t="36244" x="3232150" y="3403600"/>
          <p14:tracePt t="36260" x="2774950" y="3143250"/>
          <p14:tracePt t="36277" x="2355850" y="2921000"/>
          <p14:tracePt t="36293" x="1949450" y="2692400"/>
          <p14:tracePt t="36314" x="1657350" y="2559050"/>
          <p14:tracePt t="36327" x="1454150" y="2482850"/>
          <p14:tracePt t="36344" x="1397000" y="2444750"/>
          <p14:tracePt t="36362" x="1390650" y="2438400"/>
          <p14:tracePt t="36379" x="1397000" y="2438400"/>
          <p14:tracePt t="36394" x="1428750" y="2451100"/>
          <p14:tracePt t="36410" x="1479550" y="2476500"/>
          <p14:tracePt t="36412" x="1498600" y="2489200"/>
          <p14:tracePt t="36429" x="1517650" y="2508250"/>
          <p14:tracePt t="36443" x="1549400" y="2520950"/>
          <p14:tracePt t="36460" x="1600200" y="2559050"/>
          <p14:tracePt t="36477" x="1746250" y="2667000"/>
          <p14:tracePt t="36493" x="2006600" y="2838450"/>
          <p14:tracePt t="36510" x="2349500" y="3086100"/>
          <p14:tracePt t="36527" x="2755900" y="3346450"/>
          <p14:tracePt t="36544" x="3194050" y="3619500"/>
          <p14:tracePt t="36560" x="3606800" y="3829050"/>
          <p14:tracePt t="36566" x="3829050" y="3937000"/>
          <p14:tracePt t="36577" x="4019550" y="4006850"/>
          <p14:tracePt t="36598" x="4483100" y="4140200"/>
          <p14:tracePt t="36614" x="4572000" y="4146550"/>
          <p14:tracePt t="36644" x="4527550" y="4108450"/>
          <p14:tracePt t="36661" x="4495800" y="4083050"/>
          <p14:tracePt t="36677" x="4368800" y="4006850"/>
          <p14:tracePt t="36693" x="4318000" y="3943350"/>
          <p14:tracePt t="36710" x="4216400" y="3873500"/>
          <p14:tracePt t="36727" x="4057650" y="3771900"/>
          <p14:tracePt t="36745" x="3860800" y="3651250"/>
          <p14:tracePt t="36760" x="3644900" y="3524250"/>
          <p14:tracePt t="36777" x="3416300" y="3371850"/>
          <p14:tracePt t="36794" x="3143250" y="3194050"/>
          <p14:tracePt t="36810" x="2863850" y="3022600"/>
          <p14:tracePt t="36812" x="2730500" y="2940050"/>
          <p14:tracePt t="36830" x="2482850" y="2787650"/>
          <p14:tracePt t="36844" x="2393950" y="2743200"/>
          <p14:tracePt t="36863" x="2120900" y="2571750"/>
          <p14:tracePt t="36878" x="2038350" y="2533650"/>
          <p14:tracePt t="36894" x="2032000" y="2527300"/>
          <p14:tracePt t="36927" x="2063750" y="2552700"/>
          <p14:tracePt t="36944" x="2101850" y="2578100"/>
          <p14:tracePt t="36960" x="2120900" y="2603500"/>
          <p14:tracePt t="36977" x="2152650" y="2654300"/>
          <p14:tracePt t="36993" x="2197100" y="2724150"/>
          <p14:tracePt t="37010" x="2286000" y="2832100"/>
          <p14:tracePt t="37027" x="2425700" y="2971800"/>
          <p14:tracePt t="37029" x="2533650" y="3067050"/>
          <p14:tracePt t="37044" x="2635250" y="3136900"/>
          <p14:tracePt t="37050" x="2749550" y="3232150"/>
          <p14:tracePt t="37063" x="2997200" y="3416300"/>
          <p14:tracePt t="37077" x="3270250" y="3600450"/>
          <p14:tracePt t="37093" x="3549650" y="3790950"/>
          <p14:tracePt t="37112" x="3803650" y="3962400"/>
          <p14:tracePt t="37127" x="3987800" y="4083050"/>
          <p14:tracePt t="37144" x="4083050" y="4165600"/>
          <p14:tracePt t="37161" x="4152900" y="4210050"/>
          <p14:tracePt t="37178" x="4165600" y="4222750"/>
          <p14:tracePt t="37229" x="4146550" y="4210050"/>
          <p14:tracePt t="37244" x="4133850" y="4197350"/>
          <p14:tracePt t="37252" x="4095750" y="4178300"/>
          <p14:tracePt t="37260" x="4076700" y="4171950"/>
          <p14:tracePt t="37278" x="4051300" y="4165600"/>
          <p14:tracePt t="37293" x="4013200" y="4140200"/>
          <p14:tracePt t="37310" x="3968750" y="4070350"/>
          <p14:tracePt t="37327" x="3956050" y="3962400"/>
          <p14:tracePt t="37346" x="4000500" y="3829050"/>
          <p14:tracePt t="37362" x="4006850" y="3651250"/>
          <p14:tracePt t="37368" x="4019550" y="3543300"/>
          <p14:tracePt t="37377" x="4025900" y="3460750"/>
          <p14:tracePt t="37393" x="4000500" y="3397250"/>
          <p14:tracePt t="37410" x="3924300" y="3270250"/>
          <p14:tracePt t="37428" x="3867150" y="3098800"/>
          <p14:tracePt t="37443" x="3835400" y="3003550"/>
          <p14:tracePt t="37460" x="3822700" y="2946400"/>
          <p14:tracePt t="37477" x="3848100" y="2921000"/>
          <p14:tracePt t="37493" x="3873500" y="2921000"/>
          <p14:tracePt t="37512" x="3873500" y="2933700"/>
          <p14:tracePt t="37527" x="3810000" y="2940050"/>
          <p14:tracePt t="37544" x="3695700" y="2940050"/>
          <p14:tracePt t="37560" x="3530600" y="2940050"/>
          <p14:tracePt t="37581" x="3270250" y="2921000"/>
          <p14:tracePt t="37594" x="3181350" y="2901950"/>
          <p14:tracePt t="37614" x="2971800" y="2870200"/>
          <p14:tracePt t="37627" x="2901950" y="2870200"/>
          <p14:tracePt t="37644" x="2774950" y="2870200"/>
          <p14:tracePt t="37660" x="2597150" y="2870200"/>
          <p14:tracePt t="37679" x="2495550" y="2870200"/>
          <p14:tracePt t="37693" x="2457450" y="2882900"/>
          <p14:tracePt t="37711" x="2432050" y="2889250"/>
          <p14:tracePt t="37727" x="2432050" y="2895600"/>
          <p14:tracePt t="37746" x="2425700" y="2895600"/>
          <p14:tracePt t="37750" x="2419350" y="2895600"/>
          <p14:tracePt t="37767" x="2413000" y="2895600"/>
          <p14:tracePt t="37777" x="2400300" y="2895600"/>
          <p14:tracePt t="37794" x="2374900" y="2895600"/>
          <p14:tracePt t="37909" x="2400300" y="2901950"/>
          <p14:tracePt t="37930" x="2552700" y="3073400"/>
          <p14:tracePt t="37937" x="2667000" y="3181350"/>
          <p14:tracePt t="37943" x="2794000" y="3302000"/>
          <p14:tracePt t="37960" x="3111500" y="3568700"/>
          <p14:tracePt t="37977" x="3492500" y="3848100"/>
          <p14:tracePt t="37995" x="3879850" y="4089400"/>
          <p14:tracePt t="38010" x="4178300" y="4267200"/>
          <p14:tracePt t="38027" x="4400550" y="4349750"/>
          <p14:tracePt t="38030" x="4432300" y="4356100"/>
          <p14:tracePt t="38060" x="4381500" y="4337050"/>
          <p14:tracePt t="38077" x="4248150" y="4241800"/>
          <p14:tracePt t="38098" x="4044950" y="4108450"/>
          <p14:tracePt t="38111" x="3816350" y="3962400"/>
          <p14:tracePt t="38118" x="3702050" y="3886200"/>
          <p14:tracePt t="38127" x="3562350" y="3790950"/>
          <p14:tracePt t="38144" x="3276600" y="3600450"/>
          <p14:tracePt t="38160" x="2990850" y="3352800"/>
          <p14:tracePt t="38179" x="2717800" y="3105150"/>
          <p14:tracePt t="38184" x="2603500" y="3009900"/>
          <p14:tracePt t="38189" x="2489200" y="2921000"/>
          <p14:tracePt t="38210" x="2343150" y="2813050"/>
          <p14:tracePt t="38227" x="2254250" y="2755900"/>
          <p14:tracePt t="38246" x="2235200" y="2743200"/>
          <p14:tracePt t="38260" x="2247900" y="2755900"/>
          <p14:tracePt t="38277" x="2279650" y="2851150"/>
          <p14:tracePt t="38293" x="2355850" y="2965450"/>
          <p14:tracePt t="38310" x="2463800" y="3117850"/>
          <p14:tracePt t="38327" x="2647950" y="3327400"/>
          <p14:tracePt t="38344" x="2978150" y="3575050"/>
          <p14:tracePt t="38362" x="3359150" y="3854450"/>
          <p14:tracePt t="38378" x="3702050" y="4057650"/>
          <p14:tracePt t="38394" x="3994150" y="4203700"/>
          <p14:tracePt t="38410" x="4191000" y="4273550"/>
          <p14:tracePt t="38414" x="4273550" y="4305300"/>
          <p14:tracePt t="38428" x="4400550" y="4343400"/>
          <p14:tracePt t="38443" x="4470400" y="4349750"/>
          <p14:tracePt t="38460" x="4495800" y="4343400"/>
          <p14:tracePt t="38477" x="4495800" y="4298950"/>
          <p14:tracePt t="38493" x="4483100" y="4216400"/>
          <p14:tracePt t="38510" x="4400550" y="4083050"/>
          <p14:tracePt t="38527" x="4248150" y="3917950"/>
          <p14:tracePt t="38544" x="4064000" y="3784600"/>
          <p14:tracePt t="38560" x="3911600" y="3676650"/>
          <p14:tracePt t="38577" x="3790950" y="3549650"/>
          <p14:tracePt t="38594" x="3721100" y="3397250"/>
          <p14:tracePt t="38613" x="3676650" y="3143250"/>
          <p14:tracePt t="38627" x="3683000" y="3073400"/>
          <p14:tracePt t="38644" x="3740150" y="2990850"/>
          <p14:tracePt t="38660" x="3810000" y="2990850"/>
          <p14:tracePt t="38680" x="3879850" y="2990850"/>
          <p14:tracePt t="38694" x="3930650" y="2984500"/>
          <p14:tracePt t="38710" x="3956050" y="2959100"/>
          <p14:tracePt t="38727" x="3975100" y="2914650"/>
          <p14:tracePt t="38745" x="3981450" y="2870200"/>
          <p14:tracePt t="38760" x="3981450" y="2838450"/>
          <p14:tracePt t="38777" x="3962400" y="2832100"/>
          <p14:tracePt t="38779" x="3956050" y="2832100"/>
          <p14:tracePt t="38801" x="3956050" y="2844800"/>
          <p14:tracePt t="38807" x="3949700" y="2844800"/>
          <p14:tracePt t="38870" x="3949700" y="2851150"/>
          <p14:tracePt t="38880" x="3937000" y="2851150"/>
          <p14:tracePt t="38888" x="3924300" y="2851150"/>
          <p14:tracePt t="38896" x="3892550" y="2851150"/>
          <p14:tracePt t="38911" x="3829050" y="2851150"/>
          <p14:tracePt t="38928" x="3778250" y="2851150"/>
          <p14:tracePt t="38943" x="3727450" y="2851150"/>
          <p14:tracePt t="38960" x="3663950" y="2851150"/>
          <p14:tracePt t="38977" x="3587750" y="2851150"/>
          <p14:tracePt t="38993" x="3498850" y="2857500"/>
          <p14:tracePt t="39010" x="3384550" y="2857500"/>
          <p14:tracePt t="39027" x="3295650" y="2857500"/>
          <p14:tracePt t="39035" x="3251200" y="2857500"/>
          <p14:tracePt t="39044" x="3194050" y="2857500"/>
          <p14:tracePt t="39060" x="3181350" y="2857500"/>
          <p14:tracePt t="39079" x="3175000" y="2857500"/>
          <p14:tracePt t="39113" x="3175000" y="2851150"/>
          <p14:tracePt t="39121" x="3181350" y="2851150"/>
          <p14:tracePt t="39123" x="3187700" y="2851150"/>
          <p14:tracePt t="39144" x="3194050" y="2844800"/>
          <p14:tracePt t="39160" x="3213100" y="2844800"/>
          <p14:tracePt t="39180" x="3282950" y="2844800"/>
          <p14:tracePt t="39194" x="3409950" y="2844800"/>
          <p14:tracePt t="39210" x="3575050" y="2825750"/>
          <p14:tracePt t="39213" x="3676650" y="2813050"/>
          <p14:tracePt t="39227" x="3765550" y="2800350"/>
          <p14:tracePt t="39244" x="3892550" y="2768600"/>
          <p14:tracePt t="39260" x="3898900" y="2768600"/>
          <p14:tracePt t="39293" x="3892550" y="2768600"/>
          <p14:tracePt t="39314" x="3879850" y="2768600"/>
          <p14:tracePt t="39327" x="3873500" y="2768600"/>
          <p14:tracePt t="39343" x="3873500" y="2762250"/>
          <p14:tracePt t="39364" x="3867150" y="2743200"/>
          <p14:tracePt t="39460" x="3867150" y="2755900"/>
          <p14:tracePt t="39470" x="3867150" y="2768600"/>
          <p14:tracePt t="39478" x="3892550" y="2781300"/>
          <p14:tracePt t="39510" x="3924300" y="2794000"/>
          <p14:tracePt t="39527" x="3962400" y="2794000"/>
          <p14:tracePt t="39544" x="4000500" y="2794000"/>
          <p14:tracePt t="39560" x="4013200" y="2794000"/>
          <p14:tracePt t="39598" x="4013200" y="2800350"/>
          <p14:tracePt t="39610" x="4013200" y="2813050"/>
          <p14:tracePt t="39620" x="3981450" y="2825750"/>
          <p14:tracePt t="39644" x="3930650" y="2825750"/>
          <p14:tracePt t="39662" x="3829050" y="2825750"/>
          <p14:tracePt t="39677" x="3727450" y="2825750"/>
          <p14:tracePt t="39693" x="3606800" y="2825750"/>
          <p14:tracePt t="39710" x="3505200" y="2819400"/>
          <p14:tracePt t="39727" x="3435350" y="2806700"/>
          <p14:tracePt t="39745" x="3403600" y="2787650"/>
          <p14:tracePt t="39761" x="3384550" y="2762250"/>
          <p14:tracePt t="39777" x="3378200" y="2717800"/>
          <p14:tracePt t="39794" x="3371850" y="2686050"/>
          <p14:tracePt t="39804" x="3403600" y="2654300"/>
          <p14:tracePt t="39814" x="3441700" y="2628900"/>
          <p14:tracePt t="39827" x="3498850" y="2603500"/>
          <p14:tracePt t="39844" x="3727450" y="2527300"/>
          <p14:tracePt t="39863" x="3911600" y="2482850"/>
          <p14:tracePt t="39878" x="4140200" y="2482850"/>
          <p14:tracePt t="39894" x="4368800" y="2508250"/>
          <p14:tracePt t="39910" x="4540250" y="2584450"/>
          <p14:tracePt t="39929" x="4622800" y="2692400"/>
          <p14:tracePt t="39931" x="4641850" y="2749550"/>
          <p14:tracePt t="39943" x="4648200" y="2800350"/>
          <p14:tracePt t="39960" x="4648200" y="2889250"/>
          <p14:tracePt t="39977" x="4622800" y="2959100"/>
          <p14:tracePt t="39996" x="4603750" y="3009900"/>
          <p14:tracePt t="40039" x="4603750" y="2990850"/>
          <p14:tracePt t="40044" x="4603750" y="2952750"/>
          <p14:tracePt t="40064" x="4622800" y="2863850"/>
          <p14:tracePt t="40077" x="4686300" y="2806700"/>
          <p14:tracePt t="40094" x="4826000" y="2800350"/>
          <p14:tracePt t="40113" x="5010150" y="2800350"/>
          <p14:tracePt t="40121" x="5118100" y="2794000"/>
          <p14:tracePt t="40123" x="5219700" y="2794000"/>
          <p14:tracePt t="40143" x="5435600" y="2794000"/>
          <p14:tracePt t="40160" x="5626100" y="2794000"/>
          <p14:tracePt t="40179" x="5791200" y="2794000"/>
          <p14:tracePt t="40194" x="5924550" y="2800350"/>
          <p14:tracePt t="40210" x="5962650" y="2794000"/>
          <p14:tracePt t="40244" x="5937250" y="2794000"/>
          <p14:tracePt t="40254" x="5918200" y="2806700"/>
          <p14:tracePt t="40261" x="5892800" y="2813050"/>
          <p14:tracePt t="40277" x="5873750" y="2825750"/>
          <p14:tracePt t="40294" x="5867400" y="2825750"/>
          <p14:tracePt t="40326" x="5854700" y="2819400"/>
          <p14:tracePt t="40333" x="5854700" y="2787650"/>
          <p14:tracePt t="40346" x="5854700" y="2743200"/>
          <p14:tracePt t="40364" x="5873750" y="2667000"/>
          <p14:tracePt t="40369" x="5892800" y="2628900"/>
          <p14:tracePt t="40377" x="5918200" y="2584450"/>
          <p14:tracePt t="40393" x="5969000" y="2508250"/>
          <p14:tracePt t="40410" x="6051550" y="2457450"/>
          <p14:tracePt t="40429" x="6248400" y="2406650"/>
          <p14:tracePt t="40444" x="6464300" y="2406650"/>
          <p14:tracePt t="40462" x="6699250" y="2476500"/>
          <p14:tracePt t="40477" x="6889750" y="2552700"/>
          <p14:tracePt t="40494" x="6991350" y="2628900"/>
          <p14:tracePt t="40510" x="6991350" y="2692400"/>
          <p14:tracePt t="40527" x="6991350" y="2736850"/>
          <p14:tracePt t="40548" x="6965950" y="2768600"/>
          <p14:tracePt t="40560" x="6946900" y="2774950"/>
          <p14:tracePt t="40578" x="6940550" y="2774950"/>
          <p14:tracePt t="40782" x="6946900" y="2781300"/>
          <p14:tracePt t="40788" x="6965950" y="2800350"/>
          <p14:tracePt t="40800" x="6991350" y="2813050"/>
          <p14:tracePt t="40810" x="7016750" y="2832100"/>
          <p14:tracePt t="40827" x="7073900" y="2863850"/>
          <p14:tracePt t="40834" x="7086600" y="2870200"/>
          <p14:tracePt t="40843" x="7086600" y="2895600"/>
          <p14:tracePt t="40864" x="7054850" y="2946400"/>
          <p14:tracePt t="40877" x="6985000" y="2965450"/>
          <p14:tracePt t="40895" x="6896100" y="2978150"/>
          <p14:tracePt t="40910" x="6826250" y="3003550"/>
          <p14:tracePt t="40929" x="6775450" y="3009900"/>
          <p14:tracePt t="40944" x="6731000" y="3016250"/>
          <p14:tracePt t="40960" x="6686550" y="3016250"/>
          <p14:tracePt t="40977" x="6623050" y="3016250"/>
          <p14:tracePt t="40993" x="6502400" y="2971800"/>
          <p14:tracePt t="41010" x="6292850" y="2940050"/>
          <p14:tracePt t="41027" x="6026150" y="2914650"/>
          <p14:tracePt t="41031" x="5867400" y="2914650"/>
          <p14:tracePt t="41044" x="5511800" y="2882900"/>
          <p14:tracePt t="41053" x="5321300" y="2870200"/>
          <p14:tracePt t="41060" x="5149850" y="2844800"/>
          <p14:tracePt t="41081" x="4832350" y="2825750"/>
          <p14:tracePt t="41096" x="4533900" y="2800350"/>
          <p14:tracePt t="41111" x="4229100" y="2794000"/>
          <p14:tracePt t="41130" x="3892550" y="2794000"/>
          <p14:tracePt t="41143" x="3613150" y="2794000"/>
          <p14:tracePt t="41163" x="3378200" y="2794000"/>
          <p14:tracePt t="41179" x="3181350" y="2794000"/>
          <p14:tracePt t="41193" x="2959100" y="2800350"/>
          <p14:tracePt t="41210" x="2686050" y="2844800"/>
          <p14:tracePt t="41227" x="2387600" y="2876550"/>
          <p14:tracePt t="41229" x="2254250" y="2876550"/>
          <p14:tracePt t="41247" x="2044700" y="2876550"/>
          <p14:tracePt t="41261" x="1898650" y="2870200"/>
          <p14:tracePt t="41278" x="1765300" y="2863850"/>
          <p14:tracePt t="41294" x="1651000" y="2863850"/>
          <p14:tracePt t="41310" x="1574800" y="2851150"/>
          <p14:tracePt t="41332" x="1536700" y="2851150"/>
          <p14:tracePt t="41344" x="1511300" y="2851150"/>
          <p14:tracePt t="41364" x="1479550" y="2844800"/>
          <p14:tracePt t="41379" x="1441450" y="2832100"/>
          <p14:tracePt t="41394" x="1409700" y="2806700"/>
          <p14:tracePt t="41410" x="1384300" y="2794000"/>
          <p14:tracePt t="41428" x="1384300" y="2787650"/>
          <p14:tracePt t="41445" x="1384300" y="2781300"/>
          <p14:tracePt t="41461" x="1384300" y="2774950"/>
          <p14:tracePt t="41541" x="1384300" y="2768600"/>
          <p14:tracePt t="41555" x="1377950" y="2755900"/>
          <p14:tracePt t="41564" x="1371600" y="2749550"/>
          <p14:tracePt t="41577" x="1365250" y="2743200"/>
          <p14:tracePt t="41594" x="1346200" y="2736850"/>
          <p14:tracePt t="41615" x="1320800" y="2730500"/>
          <p14:tracePt t="41669" x="1314450" y="2730500"/>
          <p14:tracePt t="41724" x="1314450" y="2724150"/>
          <p14:tracePt t="41865" x="1314450" y="2717800"/>
          <p14:tracePt t="41872" x="1308100" y="2717800"/>
          <p14:tracePt t="41877" x="1301750" y="2711450"/>
          <p14:tracePt t="41964" x="1289050" y="2711450"/>
          <p14:tracePt t="41972" x="1270000" y="2711450"/>
          <p14:tracePt t="41980" x="1257300" y="2711450"/>
          <p14:tracePt t="41995" x="1231900" y="2711450"/>
          <p14:tracePt t="42010" x="1212850" y="2711450"/>
          <p14:tracePt t="42027" x="1181100" y="2705100"/>
          <p14:tracePt t="42044" x="1168400" y="2698750"/>
          <p14:tracePt t="42094" x="1162050" y="2698750"/>
          <p14:tracePt t="42100" x="1149350" y="2698750"/>
          <p14:tracePt t="42116" x="1130300" y="2698750"/>
          <p14:tracePt t="42127" x="1098550" y="2698750"/>
          <p14:tracePt t="42144" x="1073150" y="2698750"/>
          <p14:tracePt t="42149" x="1066800" y="2698750"/>
          <p14:tracePt t="42161" x="1047750" y="2698750"/>
          <p14:tracePt t="42179" x="1028700" y="2698750"/>
          <p14:tracePt t="42194" x="1016000" y="2692400"/>
          <p14:tracePt t="42210" x="1009650" y="2692400"/>
          <p14:tracePt t="42261" x="1009650" y="2686050"/>
          <p14:tracePt t="42380" x="1009650" y="2692400"/>
          <p14:tracePt t="42389" x="1003300" y="2711450"/>
          <p14:tracePt t="42396" x="990600" y="2736850"/>
          <p14:tracePt t="42410" x="977900" y="2787650"/>
          <p14:tracePt t="42430" x="958850" y="3016250"/>
          <p14:tracePt t="42444" x="958850" y="3200400"/>
          <p14:tracePt t="42460" x="952500" y="3340100"/>
          <p14:tracePt t="42477" x="946150" y="3441700"/>
          <p14:tracePt t="42493" x="933450" y="3530600"/>
          <p14:tracePt t="42510" x="914400" y="3594100"/>
          <p14:tracePt t="42527" x="914400" y="3644900"/>
          <p14:tracePt t="42544" x="914400" y="3657600"/>
          <p14:tracePt t="42616" x="914400" y="3670300"/>
          <p14:tracePt t="42620" x="914400" y="3676650"/>
          <p14:tracePt t="42631" x="914400" y="3683000"/>
          <p14:tracePt t="42644" x="914400" y="3702050"/>
          <p14:tracePt t="42709" x="914400" y="3714750"/>
          <p14:tracePt t="42717" x="920750" y="3714750"/>
          <p14:tracePt t="42728" x="965200" y="3733800"/>
          <p14:tracePt t="42745" x="1066800" y="3765550"/>
          <p14:tracePt t="42760" x="1187450" y="3822700"/>
          <p14:tracePt t="42777" x="1352550" y="3879850"/>
          <p14:tracePt t="42794" x="1498600" y="3898900"/>
          <p14:tracePt t="42804" x="1587500" y="3924300"/>
          <p14:tracePt t="42814" x="1600200" y="3930650"/>
          <p14:tracePt t="42846" x="1593850" y="3930650"/>
          <p14:tracePt t="42853" x="1581150" y="3930650"/>
          <p14:tracePt t="42868" x="1562100" y="3930650"/>
          <p14:tracePt t="42877" x="1543050" y="3930650"/>
          <p14:tracePt t="42898" x="1543050" y="3924300"/>
          <p14:tracePt t="42972" x="1530350" y="3924300"/>
          <p14:tracePt t="43020" x="1524000" y="3924300"/>
          <p14:tracePt t="43029" x="1498600" y="3924300"/>
          <p14:tracePt t="43037" x="1466850" y="3924300"/>
          <p14:tracePt t="43052" x="1409700" y="3911600"/>
          <p14:tracePt t="43061" x="1346200" y="3892550"/>
          <p14:tracePt t="43077" x="1143000" y="3822700"/>
          <p14:tracePt t="43095" x="1016000" y="3784600"/>
          <p14:tracePt t="43114" x="920750" y="3759200"/>
          <p14:tracePt t="43125" x="882650" y="3752850"/>
          <p14:tracePt t="43144" x="876300" y="3746500"/>
          <p14:tracePt t="43207" x="876300" y="3740150"/>
          <p14:tracePt t="43212" x="876300" y="3721100"/>
          <p14:tracePt t="43221" x="876300" y="3702050"/>
          <p14:tracePt t="43244" x="876300" y="3581400"/>
          <p14:tracePt t="43260" x="895350" y="3454400"/>
          <p14:tracePt t="43277" x="933450" y="3302000"/>
          <p14:tracePt t="43294" x="971550" y="3200400"/>
          <p14:tracePt t="43310" x="990600" y="3117850"/>
          <p14:tracePt t="43327" x="1022350" y="3028950"/>
          <p14:tracePt t="43346" x="1041400" y="2946400"/>
          <p14:tracePt t="43366" x="1060450" y="2876550"/>
          <p14:tracePt t="43377" x="1079500" y="2832100"/>
          <p14:tracePt t="43393" x="1079500" y="2825750"/>
          <p14:tracePt t="43441" x="1085850" y="2825750"/>
          <p14:tracePt t="43444" x="1104900" y="2825750"/>
          <p14:tracePt t="43460" x="1181100" y="2819400"/>
          <p14:tracePt t="43477" x="1282700" y="2813050"/>
          <p14:tracePt t="43493" x="1377950" y="2825750"/>
          <p14:tracePt t="43510" x="1460500" y="2832100"/>
          <p14:tracePt t="43527" x="1524000" y="2832100"/>
          <p14:tracePt t="43544" x="1549400" y="2832100"/>
          <p14:tracePt t="43719" x="1530350" y="2832100"/>
          <p14:tracePt t="43724" x="1492250" y="2832100"/>
          <p14:tracePt t="43736" x="1447800" y="2832100"/>
          <p14:tracePt t="43747" x="1409700" y="2832100"/>
          <p14:tracePt t="43760" x="1308100" y="2825750"/>
          <p14:tracePt t="43777" x="1219200" y="2813050"/>
          <p14:tracePt t="43794" x="1155700" y="2806700"/>
          <p14:tracePt t="43806" x="1123950" y="2806700"/>
          <p14:tracePt t="43814" x="1111250" y="2800350"/>
          <p14:tracePt t="43827" x="1104900" y="2800350"/>
          <p14:tracePt t="44069" x="1098550" y="2813050"/>
          <p14:tracePt t="44082" x="1085850" y="2844800"/>
          <p14:tracePt t="44085" x="1073150" y="2889250"/>
          <p14:tracePt t="44095" x="1054100" y="2940050"/>
          <p14:tracePt t="44114" x="1016000" y="3086100"/>
          <p14:tracePt t="44127" x="1003300" y="3270250"/>
          <p14:tracePt t="44144" x="990600" y="3454400"/>
          <p14:tracePt t="44161" x="990600" y="3632200"/>
          <p14:tracePt t="44180" x="990600" y="3752850"/>
          <p14:tracePt t="44183" x="990600" y="3797300"/>
          <p14:tracePt t="44194" x="990600" y="3835400"/>
          <p14:tracePt t="44210" x="990600" y="3905250"/>
          <p14:tracePt t="44227" x="990600" y="3962400"/>
          <p14:tracePt t="44230" x="990600" y="3987800"/>
          <p14:tracePt t="44244" x="984250" y="4000500"/>
          <p14:tracePt t="44260" x="984250" y="4006850"/>
          <p14:tracePt t="44396" x="984250" y="4000500"/>
          <p14:tracePt t="44412" x="996950" y="3994150"/>
          <p14:tracePt t="44427" x="1041400" y="3987800"/>
          <p14:tracePt t="44434" x="1098550" y="3981450"/>
          <p14:tracePt t="44444" x="1238250" y="3981450"/>
          <p14:tracePt t="44460" x="1352550" y="3981450"/>
          <p14:tracePt t="44477" x="1441450" y="3987800"/>
          <p14:tracePt t="44494" x="1517650" y="4019550"/>
          <p14:tracePt t="44510" x="1549400" y="4038600"/>
          <p14:tracePt t="44527" x="1555750" y="4044950"/>
          <p14:tracePt t="44684" x="1543050" y="4038600"/>
          <p14:tracePt t="44692" x="1530350" y="4032250"/>
          <p14:tracePt t="44710" x="1485900" y="4013200"/>
          <p14:tracePt t="44727" x="1435100" y="4000500"/>
          <p14:tracePt t="44746" x="1384300" y="3981450"/>
          <p14:tracePt t="44748" x="1358900" y="3962400"/>
          <p14:tracePt t="44760" x="1327150" y="3956050"/>
          <p14:tracePt t="44777" x="1263650" y="3930650"/>
          <p14:tracePt t="44794" x="1174750" y="3905250"/>
          <p14:tracePt t="44803" x="1130300" y="3886200"/>
          <p14:tracePt t="44808" x="1073150" y="3867150"/>
          <p14:tracePt t="44814" x="1041400" y="3854450"/>
          <p14:tracePt t="44827" x="984250" y="3841750"/>
          <p14:tracePt t="44846" x="869950" y="3822700"/>
          <p14:tracePt t="44901" x="863600" y="3816350"/>
          <p14:tracePt t="44909" x="863600" y="3810000"/>
          <p14:tracePt t="44930" x="857250" y="3784600"/>
          <p14:tracePt t="44944" x="844550" y="3740150"/>
          <p14:tracePt t="44960" x="844550" y="3670300"/>
          <p14:tracePt t="44977" x="869950" y="3556000"/>
          <p14:tracePt t="44981" x="889000" y="3479800"/>
          <p14:tracePt t="44992" x="914400" y="3416300"/>
          <p14:tracePt t="45004" x="952500" y="3308350"/>
          <p14:tracePt t="45028" x="977900" y="3194050"/>
          <p14:tracePt t="45044" x="1009650" y="3105150"/>
          <p14:tracePt t="45060" x="1035050" y="2990850"/>
          <p14:tracePt t="45078" x="1047750" y="2908300"/>
          <p14:tracePt t="45094" x="1047750" y="2889250"/>
          <p14:tracePt t="45158" x="1047750" y="2882900"/>
          <p14:tracePt t="45165" x="1047750" y="2870200"/>
          <p14:tracePt t="45180" x="1047750" y="2851150"/>
          <p14:tracePt t="45194" x="1054100" y="2819400"/>
          <p14:tracePt t="45210" x="1060450" y="2813050"/>
          <p14:tracePt t="45246" x="1092200" y="2813050"/>
          <p14:tracePt t="45261" x="1181100" y="2819400"/>
          <p14:tracePt t="45277" x="1314450" y="2857500"/>
          <p14:tracePt t="45293" x="1454150" y="2901950"/>
          <p14:tracePt t="45313" x="1555750" y="2921000"/>
          <p14:tracePt t="45327" x="1638300" y="2921000"/>
          <p14:tracePt t="45344" x="1670050" y="2921000"/>
          <p14:tracePt t="45468" x="1663700" y="2921000"/>
          <p14:tracePt t="45476" x="1644650" y="2921000"/>
          <p14:tracePt t="45488" x="1612900" y="2914650"/>
          <p14:tracePt t="45496" x="1587500" y="2895600"/>
          <p14:tracePt t="45510" x="1517650" y="2870200"/>
          <p14:tracePt t="45527" x="1422400" y="2838450"/>
          <p14:tracePt t="45544" x="1327150" y="2825750"/>
          <p14:tracePt t="45552" x="1282700" y="2825750"/>
          <p14:tracePt t="45560" x="1250950" y="2825750"/>
          <p14:tracePt t="45577" x="1212850" y="2819400"/>
          <p14:tracePt t="45594" x="1206500" y="2819400"/>
          <p14:tracePt t="45613" x="1187450" y="2806700"/>
          <p14:tracePt t="45627" x="1168400" y="2806700"/>
          <p14:tracePt t="45644" x="1098550" y="2806700"/>
          <p14:tracePt t="45660" x="1041400" y="2806700"/>
          <p14:tracePt t="45677" x="1028700" y="2806700"/>
          <p14:tracePt t="45694" x="1022350" y="2806700"/>
          <p14:tracePt t="45727" x="1022350" y="2800350"/>
          <p14:tracePt t="45837" x="1022350" y="2813050"/>
          <p14:tracePt t="45847" x="1022350" y="2838450"/>
          <p14:tracePt t="45860" x="1022350" y="2921000"/>
          <p14:tracePt t="45877" x="1028700" y="3035300"/>
          <p14:tracePt t="45894" x="1028700" y="3194050"/>
          <p14:tracePt t="45910" x="1022350" y="3365500"/>
          <p14:tracePt t="45929" x="1022350" y="3511550"/>
          <p14:tracePt t="45933" x="1022350" y="3575050"/>
          <p14:tracePt t="45943" x="1022350" y="3632200"/>
          <p14:tracePt t="45960" x="1022350" y="3721100"/>
          <p14:tracePt t="45977" x="1022350" y="3752850"/>
          <p14:tracePt t="46242" x="1035050" y="3752850"/>
          <p14:tracePt t="46251" x="1066800" y="3752850"/>
          <p14:tracePt t="46262" x="1168400" y="3759200"/>
          <p14:tracePt t="46278" x="1282700" y="3803650"/>
          <p14:tracePt t="46294" x="1390650" y="3848100"/>
          <p14:tracePt t="46310" x="1473200" y="3867150"/>
          <p14:tracePt t="46327" x="1549400" y="3867150"/>
          <p14:tracePt t="46346" x="1600200" y="3860800"/>
          <p14:tracePt t="46365" x="1606550" y="3860800"/>
          <p14:tracePt t="46588" x="1600200" y="3860800"/>
          <p14:tracePt t="46620" x="1593850" y="3854450"/>
          <p14:tracePt t="46636" x="1593850" y="3848100"/>
          <p14:tracePt t="46644" x="1587500" y="3841750"/>
          <p14:tracePt t="46653" x="1587500" y="3835400"/>
          <p14:tracePt t="46661" x="1581150" y="3822700"/>
          <p14:tracePt t="46678" x="1581150" y="3816350"/>
          <p14:tracePt t="46710" x="1574800" y="3816350"/>
          <p14:tracePt t="46744" x="1574800" y="3810000"/>
          <p14:tracePt t="46772" x="1574800" y="3803650"/>
          <p14:tracePt t="46783" x="1568450" y="3803650"/>
          <p14:tracePt t="46799" x="1562100" y="3803650"/>
          <p14:tracePt t="46916" x="1555750" y="380365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ext Box 2">
            <a:extLst>
              <a:ext uri="{FF2B5EF4-FFF2-40B4-BE49-F238E27FC236}">
                <a16:creationId xmlns:a16="http://schemas.microsoft.com/office/drawing/2014/main" id="{7305C8A4-FA2B-4634-A8BA-1168DDF280DF}"/>
              </a:ext>
            </a:extLst>
          </p:cNvPr>
          <p:cNvSpPr txBox="1">
            <a:spLocks noChangeArrowheads="1"/>
          </p:cNvSpPr>
          <p:nvPr/>
        </p:nvSpPr>
        <p:spPr bwMode="auto">
          <a:xfrm>
            <a:off x="152400" y="228600"/>
            <a:ext cx="346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27.1  Common tags </a:t>
            </a:r>
          </a:p>
        </p:txBody>
      </p:sp>
      <p:graphicFrame>
        <p:nvGraphicFramePr>
          <p:cNvPr id="530529" name="Group 97">
            <a:extLst>
              <a:ext uri="{FF2B5EF4-FFF2-40B4-BE49-F238E27FC236}">
                <a16:creationId xmlns:a16="http://schemas.microsoft.com/office/drawing/2014/main" id="{E75453FB-23A8-418A-9218-B2DFEF8E5408}"/>
              </a:ext>
            </a:extLst>
          </p:cNvPr>
          <p:cNvGraphicFramePr>
            <a:graphicFrameLocks noGrp="1"/>
          </p:cNvGraphicFramePr>
          <p:nvPr/>
        </p:nvGraphicFramePr>
        <p:xfrm>
          <a:off x="304800" y="762000"/>
          <a:ext cx="7620000" cy="5173664"/>
        </p:xfrm>
        <a:graphic>
          <a:graphicData uri="http://schemas.openxmlformats.org/drawingml/2006/table">
            <a:tbl>
              <a:tblPr/>
              <a:tblGrid>
                <a:gridCol w="1447800">
                  <a:extLst>
                    <a:ext uri="{9D8B030D-6E8A-4147-A177-3AD203B41FA5}">
                      <a16:colId xmlns:a16="http://schemas.microsoft.com/office/drawing/2014/main" val="1028422071"/>
                    </a:ext>
                  </a:extLst>
                </a:gridCol>
                <a:gridCol w="1447800">
                  <a:extLst>
                    <a:ext uri="{9D8B030D-6E8A-4147-A177-3AD203B41FA5}">
                      <a16:colId xmlns:a16="http://schemas.microsoft.com/office/drawing/2014/main" val="2647421053"/>
                    </a:ext>
                  </a:extLst>
                </a:gridCol>
                <a:gridCol w="4724400">
                  <a:extLst>
                    <a:ext uri="{9D8B030D-6E8A-4147-A177-3AD203B41FA5}">
                      <a16:colId xmlns:a16="http://schemas.microsoft.com/office/drawing/2014/main" val="3269768460"/>
                    </a:ext>
                  </a:extLst>
                </a:gridCol>
              </a:tblGrid>
              <a:tr h="762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Beginning</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Ending </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New Roman" panose="02020603050405020304" pitchFamily="18" charset="0"/>
                          <a:ea typeface="굴림" panose="020B0600000101010101" pitchFamily="50" charset="-127"/>
                        </a:rPr>
                        <a:t>Meaning</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457766810"/>
                  </a:ext>
                </a:extLst>
              </a:tr>
              <a:tr h="612775">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Skeletal Tags</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28964805"/>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&lt;HTML&gt;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&lt;/HTML&gt;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an HTML document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99101290"/>
                  </a:ext>
                </a:extLst>
              </a:tr>
              <a:tr h="7699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&lt;HEAD&gt;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&lt;/HEAD&gt;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the head of the document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582024686"/>
                  </a:ext>
                </a:extLst>
              </a:tr>
              <a:tr h="59055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&lt;BODY&gt;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&lt;/BODY&gt;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the body of the document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369634052"/>
                  </a:ext>
                </a:extLst>
              </a:tr>
              <a:tr h="611188">
                <a:tc gridSpan="3">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Title and Header Tags</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707628738"/>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&lt;TITLE&gt;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&lt;/TITLE&gt;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the title of the document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740044582"/>
                  </a:ext>
                </a:extLst>
              </a:tr>
              <a:tr h="60166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&lt;Hn&gt;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&lt;/Hn&gt;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the title of the document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83131154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7027"/>
    </mc:Choice>
    <mc:Fallback xmlns="">
      <p:transition spd="slow" advTm="37027"/>
    </mc:Fallback>
  </mc:AlternateContent>
  <p:extLst>
    <p:ext uri="{3A86A75C-4F4B-4683-9AE1-C65F6400EC91}">
      <p14:laserTraceLst xmlns:p14="http://schemas.microsoft.com/office/powerpoint/2010/main">
        <p14:tracePtLst>
          <p14:tracePt t="667" x="1574800" y="3790950"/>
          <p14:tracePt t="679" x="1638300" y="3746500"/>
          <p14:tracePt t="684" x="1714500" y="3702050"/>
          <p14:tracePt t="694" x="1816100" y="3663950"/>
          <p14:tracePt t="709" x="2006600" y="3581400"/>
          <p14:tracePt t="723" x="2139950" y="3486150"/>
          <p14:tracePt t="742" x="2203450" y="3390900"/>
          <p14:tracePt t="756" x="2235200" y="3276600"/>
          <p14:tracePt t="773" x="2266950" y="3136900"/>
          <p14:tracePt t="790" x="2273300" y="3016250"/>
          <p14:tracePt t="808" x="2266950" y="2927350"/>
          <p14:tracePt t="823" x="2260600" y="2870200"/>
          <p14:tracePt t="840" x="2260600" y="2832100"/>
          <p14:tracePt t="856" x="2260600" y="2806700"/>
          <p14:tracePt t="873" x="2260600" y="2794000"/>
          <p14:tracePt t="898" x="2260600" y="2787650"/>
          <p14:tracePt t="923" x="2292350" y="2800350"/>
          <p14:tracePt t="944" x="2355850" y="2870200"/>
          <p14:tracePt t="957" x="2425700" y="2946400"/>
          <p14:tracePt t="973" x="2463800" y="3009900"/>
          <p14:tracePt t="992" x="2508250" y="3086100"/>
          <p14:tracePt t="1007" x="2540000" y="3168650"/>
          <p14:tracePt t="1023" x="2590800" y="3232150"/>
          <p14:tracePt t="1040" x="2635250" y="3251200"/>
          <p14:tracePt t="1058" x="2679700" y="3244850"/>
          <p14:tracePt t="1073" x="2686050" y="3187700"/>
          <p14:tracePt t="1090" x="2635250" y="3060700"/>
          <p14:tracePt t="1092" x="2578100" y="2971800"/>
          <p14:tracePt t="1107" x="2514600" y="2857500"/>
          <p14:tracePt t="1125" x="2266950" y="2565400"/>
          <p14:tracePt t="1140" x="2076450" y="2368550"/>
          <p14:tracePt t="1156" x="1924050" y="2203450"/>
          <p14:tracePt t="1173" x="1835150" y="2057400"/>
          <p14:tracePt t="1190" x="1778000" y="1905000"/>
          <p14:tracePt t="1207" x="1727200" y="1771650"/>
          <p14:tracePt t="1226" x="1714500" y="1695450"/>
          <p14:tracePt t="1244" x="1727200" y="1682750"/>
          <p14:tracePt t="1273" x="1733550" y="1676400"/>
          <p14:tracePt t="1290" x="1758950" y="1670050"/>
          <p14:tracePt t="1307" x="1778000" y="1670050"/>
          <p14:tracePt t="1323" x="1803400" y="1682750"/>
          <p14:tracePt t="1340" x="1816100" y="1701800"/>
          <p14:tracePt t="1380" x="1809750" y="1701800"/>
          <p14:tracePt t="1390" x="1758950" y="1701800"/>
          <p14:tracePt t="1406" x="1644650" y="1701800"/>
          <p14:tracePt t="1423" x="1536700" y="1714500"/>
          <p14:tracePt t="1440" x="1435100" y="1708150"/>
          <p14:tracePt t="1461" x="1352550" y="1714500"/>
          <p14:tracePt t="1473" x="1289050" y="1714500"/>
          <p14:tracePt t="1495" x="1250950" y="1714500"/>
          <p14:tracePt t="1548" x="1244600" y="1708150"/>
          <p14:tracePt t="1560" x="1244600" y="1701800"/>
          <p14:tracePt t="1563" x="1238250" y="1695450"/>
          <p14:tracePt t="1573" x="1212850" y="1682750"/>
          <p14:tracePt t="1590" x="1168400" y="1682750"/>
          <p14:tracePt t="1607" x="1136650" y="1682750"/>
          <p14:tracePt t="1640" x="1136650" y="1689100"/>
          <p14:tracePt t="1656" x="1136650" y="1720850"/>
          <p14:tracePt t="1673" x="1123950" y="1765300"/>
          <p14:tracePt t="1690" x="1117600" y="1797050"/>
          <p14:tracePt t="1695" x="1111250" y="1803400"/>
          <p14:tracePt t="1707" x="1111250" y="1809750"/>
          <p14:tracePt t="1723" x="1104900" y="1809750"/>
          <p14:tracePt t="1758" x="1111250" y="1809750"/>
          <p14:tracePt t="1856" x="1111250" y="1803400"/>
          <p14:tracePt t="1861" x="1111250" y="1797050"/>
          <p14:tracePt t="1899" x="1111250" y="1784350"/>
          <p14:tracePt t="1912" x="1111250" y="1771650"/>
          <p14:tracePt t="1916" x="1117600" y="1752600"/>
          <p14:tracePt t="1929" x="1123950" y="1727200"/>
          <p14:tracePt t="1940" x="1143000" y="1682750"/>
          <p14:tracePt t="1957" x="1149350" y="1657350"/>
          <p14:tracePt t="1993" x="1155700" y="1651000"/>
          <p14:tracePt t="2000" x="1155700" y="1644650"/>
          <p14:tracePt t="2006" x="1155700" y="1631950"/>
          <p14:tracePt t="2023" x="1181100" y="1600200"/>
          <p14:tracePt t="2040" x="1193800" y="1568450"/>
          <p14:tracePt t="2058" x="1206500" y="1562100"/>
          <p14:tracePt t="2090" x="1206500" y="1593850"/>
          <p14:tracePt t="2107" x="1193800" y="1612900"/>
          <p14:tracePt t="2123" x="1187450" y="1619250"/>
          <p14:tracePt t="2156" x="1168400" y="1631950"/>
          <p14:tracePt t="2173" x="1123950" y="1644650"/>
          <p14:tracePt t="2192" x="1066800" y="1676400"/>
          <p14:tracePt t="2207" x="1009650" y="1708150"/>
          <p14:tracePt t="2223" x="984250" y="1714500"/>
          <p14:tracePt t="2285" x="977900" y="1714500"/>
          <p14:tracePt t="2317" x="984250" y="1701800"/>
          <p14:tracePt t="2324" x="996950" y="1682750"/>
          <p14:tracePt t="2340" x="1016000" y="1651000"/>
          <p14:tracePt t="2357" x="1028700" y="1638300"/>
          <p14:tracePt t="2444" x="1035050" y="1638300"/>
          <p14:tracePt t="2667" x="1041400" y="1631950"/>
          <p14:tracePt t="2732" x="1054100" y="1631950"/>
          <p14:tracePt t="2746" x="1079500" y="1631950"/>
          <p14:tracePt t="2752" x="1111250" y="1631950"/>
          <p14:tracePt t="2756" x="1155700" y="1631950"/>
          <p14:tracePt t="2773" x="1244600" y="1600200"/>
          <p14:tracePt t="2795" x="1320800" y="1574800"/>
          <p14:tracePt t="2828" x="1314450" y="1574800"/>
          <p14:tracePt t="2836" x="1301750" y="1574800"/>
          <p14:tracePt t="2844" x="1295400" y="1574800"/>
          <p14:tracePt t="2856" x="1289050" y="1574800"/>
          <p14:tracePt t="2916" x="1295400" y="1574800"/>
          <p14:tracePt t="2996" x="1289050" y="1574800"/>
          <p14:tracePt t="3007" x="1276350" y="1574800"/>
          <p14:tracePt t="3017" x="1263650" y="1574800"/>
          <p14:tracePt t="3023" x="1250950" y="1574800"/>
          <p14:tracePt t="3041" x="1244600" y="1574800"/>
          <p14:tracePt t="3058" x="1238250" y="1568450"/>
          <p14:tracePt t="3075" x="1168400" y="1543050"/>
          <p14:tracePt t="3090" x="1136650" y="1536700"/>
          <p14:tracePt t="3107" x="1073150" y="1530350"/>
          <p14:tracePt t="3110" x="1041400" y="1524000"/>
          <p14:tracePt t="3123" x="1022350" y="1511300"/>
          <p14:tracePt t="3140" x="1003300" y="1511300"/>
          <p14:tracePt t="3157" x="996950" y="1511300"/>
          <p14:tracePt t="3173" x="984250" y="1511300"/>
          <p14:tracePt t="3191" x="984250" y="1504950"/>
          <p14:tracePt t="3207" x="984250" y="1485900"/>
          <p14:tracePt t="3223" x="971550" y="1447800"/>
          <p14:tracePt t="3243" x="971550" y="1409700"/>
          <p14:tracePt t="3256" x="965200" y="1377950"/>
          <p14:tracePt t="3273" x="965200" y="1346200"/>
          <p14:tracePt t="3290" x="977900" y="1320800"/>
          <p14:tracePt t="3309" x="1060450" y="1257300"/>
          <p14:tracePt t="3323" x="1155700" y="1219200"/>
          <p14:tracePt t="3340" x="1238250" y="1200150"/>
          <p14:tracePt t="3356" x="1289050" y="1181100"/>
          <p14:tracePt t="3373" x="1295400" y="1181100"/>
          <p14:tracePt t="3390" x="1301750" y="1181100"/>
          <p14:tracePt t="3407" x="1314450" y="1231900"/>
          <p14:tracePt t="3423" x="1327150" y="1352550"/>
          <p14:tracePt t="3440" x="1320800" y="1485900"/>
          <p14:tracePt t="3456" x="1289050" y="1568450"/>
          <p14:tracePt t="3477" x="1219200" y="1682750"/>
          <p14:tracePt t="3490" x="1193800" y="1701800"/>
          <p14:tracePt t="3498" x="1149350" y="1714500"/>
          <p14:tracePt t="3503" x="1117600" y="1727200"/>
          <p14:tracePt t="3523" x="996950" y="1689100"/>
          <p14:tracePt t="3540" x="946150" y="1663700"/>
          <p14:tracePt t="3559" x="920750" y="1631950"/>
          <p14:tracePt t="3573" x="920750" y="1625600"/>
          <p14:tracePt t="3607" x="920750" y="1663700"/>
          <p14:tracePt t="3623" x="946150" y="1835150"/>
          <p14:tracePt t="3641" x="996950" y="2019300"/>
          <p14:tracePt t="3657" x="1028700" y="2171700"/>
          <p14:tracePt t="3673" x="1035050" y="2292350"/>
          <p14:tracePt t="3683" x="1035050" y="2419350"/>
          <p14:tracePt t="3691" x="1022350" y="2470150"/>
          <p14:tracePt t="3707" x="1016000" y="2508250"/>
          <p14:tracePt t="3724" x="990600" y="2559050"/>
          <p14:tracePt t="3743" x="977900" y="2571750"/>
          <p14:tracePt t="3756" x="958850" y="2578100"/>
          <p14:tracePt t="3773" x="952500" y="2578100"/>
          <p14:tracePt t="3852" x="939800" y="2584450"/>
          <p14:tracePt t="3859" x="927100" y="2597150"/>
          <p14:tracePt t="3870" x="914400" y="2603500"/>
          <p14:tracePt t="3876" x="908050" y="2616200"/>
          <p14:tracePt t="3892" x="895350" y="2628900"/>
          <p14:tracePt t="3933" x="895350" y="2622550"/>
          <p14:tracePt t="3947" x="901700" y="2616200"/>
          <p14:tracePt t="3956" x="908050" y="2616200"/>
          <p14:tracePt t="3992" x="908050" y="2609850"/>
          <p14:tracePt t="4108" x="901700" y="2609850"/>
          <p14:tracePt t="4120" x="895350" y="2609850"/>
          <p14:tracePt t="4125" x="889000" y="2609850"/>
          <p14:tracePt t="4140" x="876300" y="2609850"/>
          <p14:tracePt t="4157" x="863600" y="2609850"/>
          <p14:tracePt t="4204" x="857250" y="2609850"/>
          <p14:tracePt t="4212" x="857250" y="2603500"/>
          <p14:tracePt t="4236" x="857250" y="2597150"/>
          <p14:tracePt t="4246" x="857250" y="2590800"/>
          <p14:tracePt t="4260" x="857250" y="2584450"/>
          <p14:tracePt t="4273" x="857250" y="2578100"/>
          <p14:tracePt t="4293" x="857250" y="2559050"/>
          <p14:tracePt t="4308" x="876300" y="2540000"/>
          <p14:tracePt t="4324" x="882650" y="2533650"/>
          <p14:tracePt t="4340" x="908050" y="2527300"/>
          <p14:tracePt t="4357" x="927100" y="2527300"/>
          <p14:tracePt t="4373" x="933450" y="2527300"/>
          <p14:tracePt t="4390" x="952500" y="2527300"/>
          <p14:tracePt t="4406" x="971550" y="2527300"/>
          <p14:tracePt t="4423" x="990600" y="2495550"/>
          <p14:tracePt t="4442" x="1003300" y="2463800"/>
          <p14:tracePt t="4461" x="1009650" y="2438400"/>
          <p14:tracePt t="4491" x="996950" y="2438400"/>
          <p14:tracePt t="4507" x="990600" y="2432050"/>
          <p14:tracePt t="4523" x="958850" y="2419350"/>
          <p14:tracePt t="4542" x="952500" y="2419350"/>
          <p14:tracePt t="4558" x="946150" y="2419350"/>
          <p14:tracePt t="4574" x="933450" y="2419350"/>
          <p14:tracePt t="4607" x="946150" y="2425700"/>
          <p14:tracePt t="4623" x="952500" y="2425700"/>
          <p14:tracePt t="4627" x="952500" y="2432050"/>
          <p14:tracePt t="4657" x="939800" y="2444750"/>
          <p14:tracePt t="4673" x="927100" y="2463800"/>
          <p14:tracePt t="4683" x="920750" y="2476500"/>
          <p14:tracePt t="4687" x="914400" y="2489200"/>
          <p14:tracePt t="4710" x="920750" y="2489200"/>
          <p14:tracePt t="4716" x="933450" y="2489200"/>
          <p14:tracePt t="4726" x="939800" y="2489200"/>
          <p14:tracePt t="4758" x="939800" y="2482850"/>
          <p14:tracePt t="4764" x="939800" y="2476500"/>
          <p14:tracePt t="4773" x="939800" y="2470150"/>
          <p14:tracePt t="4790" x="914400" y="2463800"/>
          <p14:tracePt t="4809" x="889000" y="2457450"/>
          <p14:tracePt t="4823" x="882650" y="2457450"/>
          <p14:tracePt t="5123" x="876300" y="2457450"/>
          <p14:tracePt t="5184" x="882650" y="2457450"/>
          <p14:tracePt t="5188" x="889000" y="2457450"/>
          <p14:tracePt t="5196" x="901700" y="2457450"/>
          <p14:tracePt t="5209" x="908050" y="2457450"/>
          <p14:tracePt t="5223" x="914400" y="2457450"/>
          <p14:tracePt t="5256" x="908050" y="2457450"/>
          <p14:tracePt t="5276" x="876300" y="2470150"/>
          <p14:tracePt t="5290" x="876300" y="2489200"/>
          <p14:tracePt t="5308" x="876300" y="2501900"/>
          <p14:tracePt t="5323" x="869950" y="2508250"/>
          <p14:tracePt t="5340" x="863600" y="2527300"/>
          <p14:tracePt t="5357" x="857250" y="2552700"/>
          <p14:tracePt t="5373" x="857250" y="2584450"/>
          <p14:tracePt t="5390" x="857250" y="2609850"/>
          <p14:tracePt t="5407" x="863600" y="2628900"/>
          <p14:tracePt t="5511" x="863600" y="2622550"/>
          <p14:tracePt t="5515" x="863600" y="2616200"/>
          <p14:tracePt t="5533" x="863600" y="2609850"/>
          <p14:tracePt t="5540" x="863600" y="2603500"/>
          <p14:tracePt t="5745" x="857250" y="2603500"/>
          <p14:tracePt t="5750" x="850900" y="2603500"/>
          <p14:tracePt t="5756" x="838200" y="2603500"/>
          <p14:tracePt t="5773" x="800100" y="2603500"/>
          <p14:tracePt t="5791" x="787400" y="2609850"/>
          <p14:tracePt t="5808" x="768350" y="2616200"/>
          <p14:tracePt t="5823" x="762000" y="2616200"/>
          <p14:tracePt t="5841" x="755650" y="2616200"/>
          <p14:tracePt t="5856" x="749300" y="2616200"/>
          <p14:tracePt t="5873" x="711200" y="2616200"/>
          <p14:tracePt t="5879" x="692150" y="2616200"/>
          <p14:tracePt t="5890" x="673100" y="2616200"/>
          <p14:tracePt t="5907" x="622300" y="2616200"/>
          <p14:tracePt t="5915" x="603250" y="2616200"/>
          <p14:tracePt t="5923" x="565150" y="2616200"/>
          <p14:tracePt t="5940" x="552450" y="2616200"/>
          <p14:tracePt t="5956" x="546100" y="2616200"/>
          <p14:tracePt t="5973" x="533400" y="2616200"/>
          <p14:tracePt t="5992" x="520700" y="2616200"/>
          <p14:tracePt t="6006" x="488950" y="2590800"/>
          <p14:tracePt t="6024" x="450850" y="2559050"/>
          <p14:tracePt t="6040" x="419100" y="2533650"/>
          <p14:tracePt t="6057" x="387350" y="2508250"/>
          <p14:tracePt t="6073" x="387350" y="2501900"/>
          <p14:tracePt t="6107" x="387350" y="2476500"/>
          <p14:tracePt t="6123" x="387350" y="2432050"/>
          <p14:tracePt t="6140" x="387350" y="2387600"/>
          <p14:tracePt t="6156" x="387350" y="2355850"/>
          <p14:tracePt t="6176" x="387350" y="2324100"/>
          <p14:tracePt t="6182" x="387350" y="2311400"/>
          <p14:tracePt t="6192" x="393700" y="2311400"/>
          <p14:tracePt t="6207" x="400050" y="2292350"/>
          <p14:tracePt t="6225" x="400050" y="2279650"/>
          <p14:tracePt t="6242" x="412750" y="2260600"/>
          <p14:tracePt t="6258" x="431800" y="2235200"/>
          <p14:tracePt t="6273" x="438150" y="2228850"/>
          <p14:tracePt t="6290" x="438150" y="2222500"/>
          <p14:tracePt t="6306" x="444500" y="2216150"/>
          <p14:tracePt t="6308" x="457200" y="2216150"/>
          <p14:tracePt t="6323" x="482600" y="2203450"/>
          <p14:tracePt t="6340" x="533400" y="2197100"/>
          <p14:tracePt t="6357" x="565150" y="2184400"/>
          <p14:tracePt t="6373" x="590550" y="2184400"/>
          <p14:tracePt t="6390" x="615950" y="2184400"/>
          <p14:tracePt t="6406" x="654050" y="2178050"/>
          <p14:tracePt t="6423" x="660400" y="2178050"/>
          <p14:tracePt t="6440" x="673100" y="2178050"/>
          <p14:tracePt t="6456" x="685800" y="2178050"/>
          <p14:tracePt t="6473" x="698500" y="2178050"/>
          <p14:tracePt t="6493" x="736600" y="2178050"/>
          <p14:tracePt t="6523" x="742950" y="2178050"/>
          <p14:tracePt t="6558" x="736600" y="2190750"/>
          <p14:tracePt t="6573" x="692150" y="2222500"/>
          <p14:tracePt t="6590" x="622300" y="2260600"/>
          <p14:tracePt t="6607" x="565150" y="2292350"/>
          <p14:tracePt t="6626" x="520700" y="2324100"/>
          <p14:tracePt t="6640" x="508000" y="2330450"/>
          <p14:tracePt t="6657" x="501650" y="2336800"/>
          <p14:tracePt t="6763" x="501650" y="2343150"/>
          <p14:tracePt t="6876" x="495300" y="2355850"/>
          <p14:tracePt t="6885" x="488950" y="2362200"/>
          <p14:tracePt t="6892" x="476250" y="2374900"/>
          <p14:tracePt t="6907" x="457200" y="2387600"/>
          <p14:tracePt t="6923" x="412750" y="2425700"/>
          <p14:tracePt t="6932" x="393700" y="2432050"/>
          <p14:tracePt t="6943" x="361950" y="2438400"/>
          <p14:tracePt t="6957" x="317500" y="2457450"/>
          <p14:tracePt t="6973" x="285750" y="2457450"/>
          <p14:tracePt t="6992" x="273050" y="2457450"/>
          <p14:tracePt t="7092" x="279400" y="2457450"/>
          <p14:tracePt t="7166" x="292100" y="2457450"/>
          <p14:tracePt t="7172" x="317500" y="2457450"/>
          <p14:tracePt t="7186" x="349250" y="2463800"/>
          <p14:tracePt t="7193" x="381000" y="2476500"/>
          <p14:tracePt t="7207" x="438150" y="2495550"/>
          <p14:tracePt t="7224" x="495300" y="2514600"/>
          <p14:tracePt t="7242" x="558800" y="2546350"/>
          <p14:tracePt t="7257" x="584200" y="2565400"/>
          <p14:tracePt t="7273" x="596900" y="2571750"/>
          <p14:tracePt t="7367" x="596900" y="2559050"/>
          <p14:tracePt t="7376" x="609600" y="2546350"/>
          <p14:tracePt t="7380" x="609600" y="2527300"/>
          <p14:tracePt t="7390" x="615950" y="2508250"/>
          <p14:tracePt t="7407" x="622300" y="2476500"/>
          <p14:tracePt t="7423" x="622300" y="2451100"/>
          <p14:tracePt t="7439" x="622300" y="2444750"/>
          <p14:tracePt t="7500" x="628650" y="2444750"/>
          <p14:tracePt t="7525" x="628650" y="2457450"/>
          <p14:tracePt t="7532" x="628650" y="2470150"/>
          <p14:tracePt t="7540" x="628650" y="2489200"/>
          <p14:tracePt t="7558" x="628650" y="2514600"/>
          <p14:tracePt t="7573" x="628650" y="2546350"/>
          <p14:tracePt t="7590" x="615950" y="2565400"/>
          <p14:tracePt t="7607" x="603250" y="2565400"/>
          <p14:tracePt t="7623" x="577850" y="2565400"/>
          <p14:tracePt t="7640" x="546100" y="2565400"/>
          <p14:tracePt t="7657" x="508000" y="2527300"/>
          <p14:tracePt t="7673" x="476250" y="2470150"/>
          <p14:tracePt t="7683" x="463550" y="2438400"/>
          <p14:tracePt t="7686" x="450850" y="2406650"/>
          <p14:tracePt t="7693" x="450850" y="2374900"/>
          <p14:tracePt t="7707" x="450850" y="2343150"/>
          <p14:tracePt t="7723" x="501650" y="2273300"/>
          <p14:tracePt t="7742" x="584200" y="2222500"/>
          <p14:tracePt t="7757" x="704850" y="2190750"/>
          <p14:tracePt t="7773" x="863600" y="2171700"/>
          <p14:tracePt t="7790" x="1028700" y="2197100"/>
          <p14:tracePt t="7808" x="1143000" y="2241550"/>
          <p14:tracePt t="7823" x="1212850" y="2286000"/>
          <p14:tracePt t="7840" x="1250950" y="2336800"/>
          <p14:tracePt t="7856" x="1250950" y="2406650"/>
          <p14:tracePt t="7873" x="1219200" y="2476500"/>
          <p14:tracePt t="7890" x="1181100" y="2546350"/>
          <p14:tracePt t="7907" x="1143000" y="2597150"/>
          <p14:tracePt t="7923" x="1117600" y="2635250"/>
          <p14:tracePt t="7930" x="1117600" y="2654300"/>
          <p14:tracePt t="7942" x="1104900" y="2673350"/>
          <p14:tracePt t="7956" x="1092200" y="2673350"/>
          <p14:tracePt t="7975" x="1092200" y="2679700"/>
          <p14:tracePt t="8028" x="1085850" y="2673350"/>
          <p14:tracePt t="8036" x="1079500" y="2667000"/>
          <p14:tracePt t="8139" x="1079500" y="2660650"/>
          <p14:tracePt t="8147" x="1079500" y="2647950"/>
          <p14:tracePt t="8165" x="1079500" y="2641600"/>
          <p14:tracePt t="8173" x="1079500" y="2635250"/>
          <p14:tracePt t="8190" x="1079500" y="2628900"/>
          <p14:tracePt t="8355" x="1111250" y="2628900"/>
          <p14:tracePt t="8373" x="1250950" y="2628900"/>
          <p14:tracePt t="8390" x="1447800" y="2635250"/>
          <p14:tracePt t="8407" x="1657350" y="2609850"/>
          <p14:tracePt t="8423" x="1822450" y="2584450"/>
          <p14:tracePt t="8442" x="2000250" y="2590800"/>
          <p14:tracePt t="8456" x="2089150" y="2559050"/>
          <p14:tracePt t="8473" x="2127250" y="2527300"/>
          <p14:tracePt t="8476" x="2133600" y="2520950"/>
          <p14:tracePt t="8497" x="2133600" y="2514600"/>
          <p14:tracePt t="8500" x="2139950" y="2508250"/>
          <p14:tracePt t="8579" x="2133600" y="2508250"/>
          <p14:tracePt t="8596" x="2127250" y="2508250"/>
          <p14:tracePt t="8807" x="2127250" y="2514600"/>
          <p14:tracePt t="8811" x="2127250" y="2520950"/>
          <p14:tracePt t="8823" x="2127250" y="2527300"/>
          <p14:tracePt t="8840" x="2127250" y="2540000"/>
          <p14:tracePt t="8939" x="2120900" y="2540000"/>
          <p14:tracePt t="8961" x="2114550" y="2540000"/>
          <p14:tracePt t="8973" x="2108200" y="2540000"/>
          <p14:tracePt t="8993" x="2089150" y="2540000"/>
          <p14:tracePt t="8999" x="2082800" y="2540000"/>
          <p14:tracePt t="9006" x="2076450" y="2540000"/>
          <p14:tracePt t="9025" x="2057400" y="2540000"/>
          <p14:tracePt t="9059" x="2057400" y="2533650"/>
          <p14:tracePt t="9073" x="2057400" y="2527300"/>
          <p14:tracePt t="9092" x="2051050" y="2514600"/>
          <p14:tracePt t="9106" x="2051050" y="2508250"/>
          <p14:tracePt t="9123" x="2038350" y="2508250"/>
          <p14:tracePt t="9140" x="2038350" y="2495550"/>
          <p14:tracePt t="9157" x="2038350" y="2482850"/>
          <p14:tracePt t="9173" x="2038350" y="2457450"/>
          <p14:tracePt t="9192" x="2051050" y="2425700"/>
          <p14:tracePt t="9206" x="2063750" y="2400300"/>
          <p14:tracePt t="9223" x="2070100" y="2387600"/>
          <p14:tracePt t="9244" x="2070100" y="2374900"/>
          <p14:tracePt t="9335" x="2070100" y="2368550"/>
          <p14:tracePt t="9339" x="2070100" y="2355850"/>
          <p14:tracePt t="9356" x="2070100" y="2349500"/>
          <p14:tracePt t="9373" x="2070100" y="2336800"/>
          <p14:tracePt t="9434" x="2070100" y="2349500"/>
          <p14:tracePt t="9439" x="2063750" y="2374900"/>
          <p14:tracePt t="9443" x="2051050" y="2406650"/>
          <p14:tracePt t="9460" x="2019300" y="2457450"/>
          <p14:tracePt t="9476" x="2000250" y="2495550"/>
          <p14:tracePt t="9492" x="1987550" y="2527300"/>
          <p14:tracePt t="9510" x="1981200" y="2552700"/>
          <p14:tracePt t="9523" x="1981200" y="2565400"/>
          <p14:tracePt t="9568" x="1981200" y="2552700"/>
          <p14:tracePt t="9573" x="1981200" y="2540000"/>
          <p14:tracePt t="9590" x="1981200" y="2501900"/>
          <p14:tracePt t="9607" x="1987550" y="2482850"/>
          <p14:tracePt t="9624" x="2000250" y="2470150"/>
          <p14:tracePt t="9640" x="2006600" y="2451100"/>
          <p14:tracePt t="9656" x="2012950" y="2444750"/>
          <p14:tracePt t="9674" x="2025650" y="2425700"/>
          <p14:tracePt t="9691" x="2063750" y="2419350"/>
          <p14:tracePt t="9711" x="2076450" y="2413000"/>
          <p14:tracePt t="9723" x="2082800" y="2413000"/>
          <p14:tracePt t="9747" x="2089150" y="2413000"/>
          <p14:tracePt t="9757" x="2101850" y="2413000"/>
          <p14:tracePt t="9776" x="2152650" y="2451100"/>
          <p14:tracePt t="9790" x="2203450" y="2495550"/>
          <p14:tracePt t="9809" x="2260600" y="2540000"/>
          <p14:tracePt t="9823" x="2324100" y="2578100"/>
          <p14:tracePt t="9840" x="2349500" y="2597150"/>
          <p14:tracePt t="9857" x="2343150" y="2597150"/>
          <p14:tracePt t="9873" x="2305050" y="2597150"/>
          <p14:tracePt t="9883" x="2247900" y="2597150"/>
          <p14:tracePt t="9891" x="2228850" y="2597150"/>
          <p14:tracePt t="9907" x="2197100" y="2597150"/>
          <p14:tracePt t="9923" x="2127250" y="2590800"/>
          <p14:tracePt t="9943" x="2095500" y="2584450"/>
          <p14:tracePt t="9957" x="2057400" y="2571750"/>
          <p14:tracePt t="9973" x="2032000" y="2552700"/>
          <p14:tracePt t="9992" x="2032000" y="2501900"/>
          <p14:tracePt t="10007" x="2032000" y="2444750"/>
          <p14:tracePt t="10023" x="2032000" y="2387600"/>
          <p14:tracePt t="10040" x="2076450" y="2355850"/>
          <p14:tracePt t="10056" x="2114550" y="2324100"/>
          <p14:tracePt t="10059" x="2146300" y="2317750"/>
          <p14:tracePt t="10074" x="2190750" y="2317750"/>
          <p14:tracePt t="10090" x="2311400" y="2330450"/>
          <p14:tracePt t="10107" x="2438400" y="2381250"/>
          <p14:tracePt t="10108" x="2482850" y="2419350"/>
          <p14:tracePt t="10126" x="2514600" y="2482850"/>
          <p14:tracePt t="10140" x="2520950" y="2533650"/>
          <p14:tracePt t="10157" x="2520950" y="2571750"/>
          <p14:tracePt t="10173" x="2476500" y="2584450"/>
          <p14:tracePt t="10190" x="2419350" y="2590800"/>
          <p14:tracePt t="10208" x="2368550" y="2590800"/>
          <p14:tracePt t="10226" x="2292350" y="2546350"/>
          <p14:tracePt t="10244" x="2108200" y="2463800"/>
          <p14:tracePt t="10257" x="2019300" y="2419350"/>
          <p14:tracePt t="10273" x="1847850" y="2355850"/>
          <p14:tracePt t="10294" x="1651000" y="2266950"/>
          <p14:tracePt t="10307" x="1600200" y="2247900"/>
          <p14:tracePt t="10323" x="1498600" y="2190750"/>
          <p14:tracePt t="10340" x="1473200" y="2171700"/>
          <p14:tracePt t="10357" x="1466850" y="2171700"/>
          <p14:tracePt t="10390" x="1454150" y="2171700"/>
          <p14:tracePt t="10407" x="1428750" y="2197100"/>
          <p14:tracePt t="10423" x="1403350" y="2254250"/>
          <p14:tracePt t="10440" x="1352550" y="2330450"/>
          <p14:tracePt t="10461" x="1289050" y="2482850"/>
          <p14:tracePt t="10473" x="1270000" y="2527300"/>
          <p14:tracePt t="10490" x="1257300" y="2571750"/>
          <p14:tracePt t="10498" x="1257300" y="2578100"/>
          <p14:tracePt t="10501" x="1250950" y="2584450"/>
          <p14:tracePt t="10541" x="1257300" y="2559050"/>
          <p14:tracePt t="10548" x="1263650" y="2527300"/>
          <p14:tracePt t="10558" x="1282700" y="2495550"/>
          <p14:tracePt t="10573" x="1333500" y="2438400"/>
          <p14:tracePt t="10590" x="1365250" y="2368550"/>
          <p14:tracePt t="10607" x="1403350" y="2317750"/>
          <p14:tracePt t="10623" x="1454150" y="2266950"/>
          <p14:tracePt t="10640" x="1511300" y="2222500"/>
          <p14:tracePt t="10657" x="1574800" y="2184400"/>
          <p14:tracePt t="10673" x="1651000" y="2159000"/>
          <p14:tracePt t="10681" x="1695450" y="2139950"/>
          <p14:tracePt t="10692" x="1809750" y="2108200"/>
          <p14:tracePt t="10707" x="1885950" y="2108200"/>
          <p14:tracePt t="10723" x="2171700" y="2120900"/>
          <p14:tracePt t="10742" x="2292350" y="2165350"/>
          <p14:tracePt t="10757" x="2419350" y="2247900"/>
          <p14:tracePt t="10773" x="2514600" y="2330450"/>
          <p14:tracePt t="10790" x="2552700" y="2425700"/>
          <p14:tracePt t="10808" x="2559050" y="2508250"/>
          <p14:tracePt t="10823" x="2546350" y="2565400"/>
          <p14:tracePt t="10840" x="2546350" y="2597150"/>
          <p14:tracePt t="10856" x="2546350" y="2609850"/>
          <p14:tracePt t="10909" x="2546350" y="2597150"/>
          <p14:tracePt t="10915" x="2546350" y="2578100"/>
          <p14:tracePt t="10929" x="2546350" y="2559050"/>
          <p14:tracePt t="10940" x="2546350" y="2520950"/>
          <p14:tracePt t="10957" x="2508250" y="2463800"/>
          <p14:tracePt t="10977" x="2393950" y="2381250"/>
          <p14:tracePt t="10992" x="2178050" y="2305050"/>
          <p14:tracePt t="11007" x="1968500" y="2228850"/>
          <p14:tracePt t="11023" x="1752600" y="2152650"/>
          <p14:tracePt t="11040" x="1581150" y="2101850"/>
          <p14:tracePt t="11059" x="1454150" y="2076450"/>
          <p14:tracePt t="11073" x="1365250" y="2076450"/>
          <p14:tracePt t="11090" x="1314450" y="2082800"/>
          <p14:tracePt t="11092" x="1308100" y="2089150"/>
          <p14:tracePt t="11107" x="1301750" y="2108200"/>
          <p14:tracePt t="11127" x="1263650" y="2190750"/>
          <p14:tracePt t="11141" x="1212850" y="2273300"/>
          <p14:tracePt t="11157" x="1155700" y="2355850"/>
          <p14:tracePt t="11173" x="1117600" y="2425700"/>
          <p14:tracePt t="11190" x="1085850" y="2463800"/>
          <p14:tracePt t="11209" x="1079500" y="2470150"/>
          <p14:tracePt t="11261" x="1085850" y="2451100"/>
          <p14:tracePt t="11268" x="1092200" y="2432050"/>
          <p14:tracePt t="11276" x="1098550" y="2413000"/>
          <p14:tracePt t="11290" x="1111250" y="2393950"/>
          <p14:tracePt t="11309" x="1155700" y="2343150"/>
          <p14:tracePt t="11323" x="1200150" y="2305050"/>
          <p14:tracePt t="11340" x="1276350" y="2286000"/>
          <p14:tracePt t="11356" x="1390650" y="2273300"/>
          <p14:tracePt t="11373" x="1574800" y="2260600"/>
          <p14:tracePt t="11390" x="1803400" y="2266950"/>
          <p14:tracePt t="11406" x="2095500" y="2317750"/>
          <p14:tracePt t="11423" x="2387600" y="2413000"/>
          <p14:tracePt t="11443" x="2609850" y="2489200"/>
          <p14:tracePt t="11458" x="2743200" y="2584450"/>
          <p14:tracePt t="11473" x="2768600" y="2628900"/>
          <p14:tracePt t="11492" x="2768600" y="2641600"/>
          <p14:tracePt t="11523" x="2762250" y="2641600"/>
          <p14:tracePt t="11571" x="2730500" y="2641600"/>
          <p14:tracePt t="11591" x="2584450" y="2635250"/>
          <p14:tracePt t="11606" x="2324100" y="2622550"/>
          <p14:tracePt t="11623" x="2038350" y="2616200"/>
          <p14:tracePt t="11641" x="1771650" y="2603500"/>
          <p14:tracePt t="11657" x="1536700" y="2590800"/>
          <p14:tracePt t="11673" x="1346200" y="2584450"/>
          <p14:tracePt t="11682" x="1263650" y="2571750"/>
          <p14:tracePt t="11685" x="1231900" y="2559050"/>
          <p14:tracePt t="11707" x="1181100" y="2540000"/>
          <p14:tracePt t="11940" x="1168400" y="2533650"/>
          <p14:tracePt t="11947" x="1155700" y="2533650"/>
          <p14:tracePt t="11957" x="1130300" y="2520950"/>
          <p14:tracePt t="11973" x="1060450" y="2508250"/>
          <p14:tracePt t="11993" x="965200" y="2508250"/>
          <p14:tracePt t="12006" x="882650" y="2508250"/>
          <p14:tracePt t="12023" x="812800" y="2514600"/>
          <p14:tracePt t="12040" x="781050" y="2514600"/>
          <p14:tracePt t="12056" x="774700" y="2520950"/>
          <p14:tracePt t="12165" x="768350" y="2508250"/>
          <p14:tracePt t="12188" x="762000" y="2501900"/>
          <p14:tracePt t="12261" x="762000" y="2495550"/>
          <p14:tracePt t="12291" x="762000" y="2482850"/>
          <p14:tracePt t="12304" x="762000" y="2470150"/>
          <p14:tracePt t="12311" x="762000" y="2463800"/>
          <p14:tracePt t="12323" x="781050" y="2444750"/>
          <p14:tracePt t="12340" x="876300" y="2362200"/>
          <p14:tracePt t="12357" x="971550" y="2292350"/>
          <p14:tracePt t="12376" x="1066800" y="2235200"/>
          <p14:tracePt t="12390" x="1162050" y="2190750"/>
          <p14:tracePt t="12407" x="1276350" y="2159000"/>
          <p14:tracePt t="12423" x="1435100" y="2139950"/>
          <p14:tracePt t="12432" x="1511300" y="2139950"/>
          <p14:tracePt t="12446" x="1708150" y="2133600"/>
          <p14:tracePt t="12457" x="1765300" y="2133600"/>
          <p14:tracePt t="12461" x="1854200" y="2159000"/>
          <p14:tracePt t="12476" x="2025650" y="2197100"/>
          <p14:tracePt t="12492" x="2133600" y="2254250"/>
          <p14:tracePt t="12507" x="2178050" y="2292350"/>
          <p14:tracePt t="12523" x="2317750" y="2406650"/>
          <p14:tracePt t="12540" x="2374900" y="2489200"/>
          <p14:tracePt t="12561" x="2406650" y="2559050"/>
          <p14:tracePt t="12570" x="2406650" y="2584450"/>
          <p14:tracePt t="12572" x="2419350" y="2609850"/>
          <p14:tracePt t="12590" x="2419350" y="2628900"/>
          <p14:tracePt t="12606" x="2419350" y="2635250"/>
          <p14:tracePt t="12625" x="2419350" y="2641600"/>
          <p14:tracePt t="12693" x="2413000" y="2622550"/>
          <p14:tracePt t="12700" x="2381250" y="2603500"/>
          <p14:tracePt t="12713" x="2330450" y="2584450"/>
          <p14:tracePt t="12725" x="2203450" y="2546350"/>
          <p14:tracePt t="12744" x="2025650" y="2489200"/>
          <p14:tracePt t="12758" x="1828800" y="2438400"/>
          <p14:tracePt t="12775" x="1625600" y="2368550"/>
          <p14:tracePt t="12790" x="1435100" y="2305050"/>
          <p14:tracePt t="12809" x="1257300" y="2247900"/>
          <p14:tracePt t="12824" x="1130300" y="2203450"/>
          <p14:tracePt t="12840" x="1066800" y="2197100"/>
          <p14:tracePt t="12857" x="1041400" y="2197100"/>
          <p14:tracePt t="12874" x="1035050" y="2209800"/>
          <p14:tracePt t="12880" x="1035050" y="2241550"/>
          <p14:tracePt t="12890" x="1016000" y="2266950"/>
          <p14:tracePt t="12907" x="977900" y="2317750"/>
          <p14:tracePt t="12923" x="952500" y="2393950"/>
          <p14:tracePt t="12940" x="946150" y="2419350"/>
          <p14:tracePt t="12957" x="939800" y="2425700"/>
          <p14:tracePt t="12999" x="939800" y="2432050"/>
          <p14:tracePt t="13043" x="939800" y="2425700"/>
          <p14:tracePt t="13068" x="939800" y="2419350"/>
          <p14:tracePt t="13126" x="939800" y="2425700"/>
          <p14:tracePt t="13131" x="939800" y="2457450"/>
          <p14:tracePt t="13140" x="939800" y="2501900"/>
          <p14:tracePt t="13157" x="939800" y="2609850"/>
          <p14:tracePt t="13177" x="958850" y="2711450"/>
          <p14:tracePt t="13185" x="971550" y="2768600"/>
          <p14:tracePt t="13189" x="984250" y="2825750"/>
          <p14:tracePt t="13208" x="1003300" y="2946400"/>
          <p14:tracePt t="13227" x="1022350" y="3048000"/>
          <p14:tracePt t="13242" x="1054100" y="3130550"/>
          <p14:tracePt t="13257" x="1073150" y="3168650"/>
          <p14:tracePt t="13273" x="1073150" y="3175000"/>
          <p14:tracePt t="13333" x="1079500" y="3175000"/>
          <p14:tracePt t="13350" x="1085850" y="3175000"/>
          <p14:tracePt t="13445" x="1092200" y="3175000"/>
          <p14:tracePt t="13452" x="1098550" y="3168650"/>
          <p14:tracePt t="13460" x="1111250" y="3168650"/>
          <p14:tracePt t="13473" x="1130300" y="3168650"/>
          <p14:tracePt t="13493" x="1162050" y="3162300"/>
          <p14:tracePt t="13506" x="1168400" y="3162300"/>
          <p14:tracePt t="13525" x="1181100" y="3162300"/>
          <p14:tracePt t="13588" x="1181100" y="3175000"/>
          <p14:tracePt t="13607" x="1181100" y="3194050"/>
          <p14:tracePt t="13623" x="1181100" y="3206750"/>
          <p14:tracePt t="13640" x="1181100" y="3219450"/>
          <p14:tracePt t="13657" x="1181100" y="3225800"/>
          <p14:tracePt t="13674" x="1181100" y="3244850"/>
          <p14:tracePt t="13680" x="1181100" y="3257550"/>
          <p14:tracePt t="13692" x="1168400" y="3282950"/>
          <p14:tracePt t="13707" x="1155700" y="3295650"/>
          <p14:tracePt t="13724" x="1098550" y="3327400"/>
          <p14:tracePt t="13742" x="1047750" y="3340100"/>
          <p14:tracePt t="13756" x="984250" y="3340100"/>
          <p14:tracePt t="13773" x="933450" y="3346450"/>
          <p14:tracePt t="13790" x="882650" y="3346450"/>
          <p14:tracePt t="13809" x="825500" y="3346450"/>
          <p14:tracePt t="13813" x="793750" y="3346450"/>
          <p14:tracePt t="13823" x="774700" y="3346450"/>
          <p14:tracePt t="13840" x="704850" y="3314700"/>
          <p14:tracePt t="13857" x="641350" y="3295650"/>
          <p14:tracePt t="13873" x="596900" y="3282950"/>
          <p14:tracePt t="13875" x="577850" y="3276600"/>
          <p14:tracePt t="13890" x="571500" y="3270250"/>
          <p14:tracePt t="13907" x="558800" y="3257550"/>
          <p14:tracePt t="13923" x="546100" y="3219450"/>
          <p14:tracePt t="13940" x="539750" y="3194050"/>
          <p14:tracePt t="13957" x="539750" y="3168650"/>
          <p14:tracePt t="13976" x="539750" y="3143250"/>
          <p14:tracePt t="13990" x="539750" y="3117850"/>
          <p14:tracePt t="14006" x="539750" y="3086100"/>
          <p14:tracePt t="14023" x="539750" y="3067050"/>
          <p14:tracePt t="14043" x="539750" y="3035300"/>
          <p14:tracePt t="14058" x="539750" y="3022600"/>
          <p14:tracePt t="14073" x="577850" y="3009900"/>
          <p14:tracePt t="14090" x="641350" y="2997200"/>
          <p14:tracePt t="14093" x="685800" y="2990850"/>
          <p14:tracePt t="14107" x="736600" y="2978150"/>
          <p14:tracePt t="14123" x="857250" y="2940050"/>
          <p14:tracePt t="14140" x="920750" y="2927350"/>
          <p14:tracePt t="14157" x="965200" y="2927350"/>
          <p14:tracePt t="14178" x="1003300" y="2927350"/>
          <p14:tracePt t="14190" x="1073150" y="2952750"/>
          <p14:tracePt t="14210" x="1149350" y="2990850"/>
          <p14:tracePt t="14223" x="1238250" y="3022600"/>
          <p14:tracePt t="14242" x="1339850" y="3067050"/>
          <p14:tracePt t="14256" x="1422400" y="3092450"/>
          <p14:tracePt t="14273" x="1466850" y="3124200"/>
          <p14:tracePt t="14291" x="1473200" y="3136900"/>
          <p14:tracePt t="14308" x="1460500" y="3175000"/>
          <p14:tracePt t="14323" x="1422400" y="3219450"/>
          <p14:tracePt t="14340" x="1371600" y="3276600"/>
          <p14:tracePt t="14356" x="1333500" y="3321050"/>
          <p14:tracePt t="14373" x="1270000" y="3359150"/>
          <p14:tracePt t="14390" x="1206500" y="3371850"/>
          <p14:tracePt t="14407" x="1149350" y="3378200"/>
          <p14:tracePt t="14423" x="1117600" y="3384550"/>
          <p14:tracePt t="14443" x="1092200" y="3384550"/>
          <p14:tracePt t="14457" x="1066800" y="3365500"/>
          <p14:tracePt t="14473" x="1035050" y="3346450"/>
          <p14:tracePt t="14493" x="1009650" y="3327400"/>
          <p14:tracePt t="14506" x="1003300" y="3321050"/>
          <p14:tracePt t="14612" x="996950" y="3321050"/>
          <p14:tracePt t="14980" x="1003300" y="3333750"/>
          <p14:tracePt t="14992" x="1022350" y="3371850"/>
          <p14:tracePt t="14997" x="1047750" y="3416300"/>
          <p14:tracePt t="15007" x="1079500" y="3460750"/>
          <p14:tracePt t="15023" x="1155700" y="3581400"/>
          <p14:tracePt t="15041" x="1231900" y="3657600"/>
          <p14:tracePt t="15058" x="1270000" y="3733800"/>
          <p14:tracePt t="15073" x="1276350" y="3771900"/>
          <p14:tracePt t="15091" x="1276350" y="3797300"/>
          <p14:tracePt t="15107" x="1276350" y="3803650"/>
          <p14:tracePt t="15123" x="1276350" y="3822700"/>
          <p14:tracePt t="15140" x="1276350" y="3835400"/>
          <p14:tracePt t="15157" x="1276350" y="3848100"/>
          <p14:tracePt t="15178" x="1257300" y="3879850"/>
          <p14:tracePt t="15194" x="1244600" y="3924300"/>
          <p14:tracePt t="15206" x="1225550" y="3949700"/>
          <p14:tracePt t="15223" x="1212850" y="3975100"/>
          <p14:tracePt t="15243" x="1200150" y="3981450"/>
          <p14:tracePt t="15257" x="1168400" y="4000500"/>
          <p14:tracePt t="15273" x="1123950" y="4025900"/>
          <p14:tracePt t="15275" x="1098550" y="4044950"/>
          <p14:tracePt t="15290" x="1066800" y="4064000"/>
          <p14:tracePt t="15308" x="977900" y="4114800"/>
          <p14:tracePt t="15323" x="958850" y="4121150"/>
          <p14:tracePt t="15340" x="895350" y="4121150"/>
          <p14:tracePt t="15357" x="844550" y="4121150"/>
          <p14:tracePt t="15373" x="831850" y="4102100"/>
          <p14:tracePt t="15391" x="787400" y="4076700"/>
          <p14:tracePt t="15407" x="742950" y="4038600"/>
          <p14:tracePt t="15423" x="692150" y="3975100"/>
          <p14:tracePt t="15440" x="654050" y="3917950"/>
          <p14:tracePt t="15461" x="628650" y="3848100"/>
          <p14:tracePt t="15477" x="622300" y="3822700"/>
          <p14:tracePt t="15494" x="615950" y="3797300"/>
          <p14:tracePt t="15507" x="615950" y="3784600"/>
          <p14:tracePt t="15523" x="635000" y="3740150"/>
          <p14:tracePt t="15542" x="717550" y="3714750"/>
          <p14:tracePt t="15558" x="825500" y="3702050"/>
          <p14:tracePt t="15573" x="920750" y="3702050"/>
          <p14:tracePt t="15590" x="977900" y="3708400"/>
          <p14:tracePt t="15607" x="1035050" y="3727450"/>
          <p14:tracePt t="15623" x="1098550" y="3759200"/>
          <p14:tracePt t="15640" x="1187450" y="3816350"/>
          <p14:tracePt t="15657" x="1282700" y="3892550"/>
          <p14:tracePt t="15663" x="1314450" y="3937000"/>
          <p14:tracePt t="15676" x="1371600" y="4032250"/>
          <p14:tracePt t="15692" x="1384300" y="4095750"/>
          <p14:tracePt t="15711" x="1384300" y="4140200"/>
          <p14:tracePt t="15723" x="1346200" y="4178300"/>
          <p14:tracePt t="15742" x="1295400" y="4191000"/>
          <p14:tracePt t="15757" x="1244600" y="4197350"/>
          <p14:tracePt t="15773" x="1206500" y="4197350"/>
          <p14:tracePt t="15790" x="1174750" y="4197350"/>
          <p14:tracePt t="15807" x="1168400" y="4197350"/>
          <p14:tracePt t="16059" x="1162050" y="4191000"/>
          <p14:tracePt t="16064" x="1162050" y="4184650"/>
          <p14:tracePt t="16075" x="1162050" y="4178300"/>
          <p14:tracePt t="16419" x="1162050" y="4165600"/>
          <p14:tracePt t="16428" x="1162050" y="4152900"/>
          <p14:tracePt t="16440" x="1162050" y="4133850"/>
          <p14:tracePt t="16461" x="1155700" y="4102100"/>
          <p14:tracePt t="16473" x="1143000" y="4070350"/>
          <p14:tracePt t="16492" x="1136650" y="4038600"/>
          <p14:tracePt t="16507" x="1130300" y="4032250"/>
          <p14:tracePt t="16524" x="1123950" y="3994150"/>
          <p14:tracePt t="16540" x="1117600" y="3975100"/>
          <p14:tracePt t="16558" x="1111250" y="3962400"/>
          <p14:tracePt t="16573" x="1111250" y="3956050"/>
          <p14:tracePt t="16668" x="1104900" y="3949700"/>
          <p14:tracePt t="16716" x="1098550" y="3949700"/>
          <p14:tracePt t="16827" x="1104900" y="3949700"/>
          <p14:tracePt t="16843" x="1104900" y="3943350"/>
          <p14:tracePt t="16851" x="1111250" y="3943350"/>
          <p14:tracePt t="16861" x="1123950" y="3937000"/>
          <p14:tracePt t="16873" x="1130300" y="3930650"/>
          <p14:tracePt t="16900" x="1136650" y="3924300"/>
          <p14:tracePt t="16935" x="1143000" y="3924300"/>
          <p14:tracePt t="16939" x="1149350" y="3924300"/>
          <p14:tracePt t="16948" x="1162050" y="3924300"/>
          <p14:tracePt t="16956" x="1181100" y="3917950"/>
          <p14:tracePt t="16978" x="1238250" y="3905250"/>
          <p14:tracePt t="16992" x="1301750" y="3879850"/>
          <p14:tracePt t="17007" x="1314450" y="3841750"/>
          <p14:tracePt t="17124" x="1308100" y="3841750"/>
          <p14:tracePt t="17132" x="1289050" y="3810000"/>
          <p14:tracePt t="17141" x="1263650" y="3765550"/>
          <p14:tracePt t="17157" x="1219200" y="3708400"/>
          <p14:tracePt t="17174" x="1193800" y="3670300"/>
          <p14:tracePt t="17190" x="1162050" y="3625850"/>
          <p14:tracePt t="17209" x="1143000" y="3587750"/>
          <p14:tracePt t="17210" x="1143000" y="3575050"/>
          <p14:tracePt t="17223" x="1143000" y="3568700"/>
          <p14:tracePt t="17256" x="1136650" y="3568700"/>
          <p14:tracePt t="17278" x="1136650" y="3575050"/>
          <p14:tracePt t="17290" x="1136650" y="3600450"/>
          <p14:tracePt t="17309" x="1168400" y="3676650"/>
          <p14:tracePt t="17323" x="1174750" y="3708400"/>
          <p14:tracePt t="17341" x="1174750" y="3733800"/>
          <p14:tracePt t="17357" x="1174750" y="3759200"/>
          <p14:tracePt t="17373" x="1174750" y="3765550"/>
          <p14:tracePt t="17390" x="1168400" y="3765550"/>
          <p14:tracePt t="17407" x="1143000" y="3752850"/>
          <p14:tracePt t="17574" x="1143000" y="3746500"/>
          <p14:tracePt t="17612" x="1136650" y="3733800"/>
          <p14:tracePt t="17625" x="1130300" y="3714750"/>
          <p14:tracePt t="17628" x="1123950" y="3689350"/>
          <p14:tracePt t="17640" x="1123950" y="3663950"/>
          <p14:tracePt t="17658" x="1123950" y="3600450"/>
          <p14:tracePt t="17673" x="1123950" y="3536950"/>
          <p14:tracePt t="17682" x="1123950" y="3524250"/>
          <p14:tracePt t="17691" x="1123950" y="3511550"/>
          <p14:tracePt t="17698" x="1123950" y="3505200"/>
          <p14:tracePt t="17732" x="1123950" y="3498850"/>
          <p14:tracePt t="17746" x="1136650" y="3492500"/>
          <p14:tracePt t="17755" x="1155700" y="3454400"/>
          <p14:tracePt t="17773" x="1168400" y="3429000"/>
          <p14:tracePt t="17790" x="1168400" y="3416300"/>
          <p14:tracePt t="17809" x="1168400" y="3403600"/>
          <p14:tracePt t="17823" x="1155700" y="3384550"/>
          <p14:tracePt t="17840" x="1143000" y="3352800"/>
          <p14:tracePt t="17857" x="1130300" y="3314700"/>
          <p14:tracePt t="17873" x="1104900" y="3263900"/>
          <p14:tracePt t="17880" x="1085850" y="3238500"/>
          <p14:tracePt t="17890" x="1060450" y="3225800"/>
          <p14:tracePt t="17907" x="1016000" y="3219450"/>
          <p14:tracePt t="17923" x="952500" y="3219450"/>
          <p14:tracePt t="17940" x="927100" y="3219450"/>
          <p14:tracePt t="17957" x="914400" y="3225800"/>
          <p14:tracePt t="17990" x="914400" y="3232150"/>
          <p14:tracePt t="18006" x="914400" y="3238500"/>
          <p14:tracePt t="18023" x="939800" y="3251200"/>
          <p14:tracePt t="18040" x="946150" y="3263900"/>
          <p14:tracePt t="18059" x="946150" y="3295650"/>
          <p14:tracePt t="18073" x="946150" y="3321050"/>
          <p14:tracePt t="18090" x="933450" y="3340100"/>
          <p14:tracePt t="18092" x="920750" y="3340100"/>
          <p14:tracePt t="18107" x="914400" y="3346450"/>
          <p14:tracePt t="18124" x="889000" y="3346450"/>
          <p14:tracePt t="18140" x="869950" y="3346450"/>
          <p14:tracePt t="18157" x="857250" y="3346450"/>
          <p14:tracePt t="18173" x="857250" y="3340100"/>
          <p14:tracePt t="18193" x="850900" y="3327400"/>
          <p14:tracePt t="18207" x="850900" y="3295650"/>
          <p14:tracePt t="18223" x="850900" y="3263900"/>
          <p14:tracePt t="18243" x="869950" y="3232150"/>
          <p14:tracePt t="18253" x="901700" y="3213100"/>
          <p14:tracePt t="18260" x="920750" y="3213100"/>
          <p14:tracePt t="18273" x="939800" y="3213100"/>
          <p14:tracePt t="18290" x="971550" y="3302000"/>
          <p14:tracePt t="18309" x="1041400" y="3517900"/>
          <p14:tracePt t="18323" x="1098550" y="3721100"/>
          <p14:tracePt t="18340" x="1149350" y="3937000"/>
          <p14:tracePt t="18357" x="1149350" y="4127500"/>
          <p14:tracePt t="18373" x="1130300" y="4318000"/>
          <p14:tracePt t="18390" x="1098550" y="4502150"/>
          <p14:tracePt t="18407" x="1054100" y="4673600"/>
          <p14:tracePt t="18423" x="1047750" y="4826000"/>
          <p14:tracePt t="18440" x="1035050" y="4965700"/>
          <p14:tracePt t="18457" x="1009650" y="5048250"/>
          <p14:tracePt t="18476" x="996950" y="5086350"/>
          <p14:tracePt t="18513" x="996950" y="5080000"/>
          <p14:tracePt t="18523" x="996950" y="5067300"/>
          <p14:tracePt t="18540" x="1016000" y="5067300"/>
          <p14:tracePt t="18559" x="1022350" y="5067300"/>
          <p14:tracePt t="18597" x="1028700" y="5067300"/>
          <p14:tracePt t="18607" x="1035050" y="5067300"/>
          <p14:tracePt t="18623" x="1041400" y="5067300"/>
          <p14:tracePt t="18640" x="1047750" y="5080000"/>
          <p14:tracePt t="18657" x="1047750" y="5118100"/>
          <p14:tracePt t="18674" x="1047750" y="5156200"/>
          <p14:tracePt t="18681" x="1047750" y="5175250"/>
          <p14:tracePt t="18690" x="1047750" y="5181600"/>
          <p14:tracePt t="18725" x="1066800" y="5181600"/>
          <p14:tracePt t="18764" x="1066800" y="5187950"/>
          <p14:tracePt t="18774" x="1066800" y="5194300"/>
          <p14:tracePt t="18790" x="1066800" y="5213350"/>
          <p14:tracePt t="18808" x="1022350" y="5213350"/>
          <p14:tracePt t="18824" x="971550" y="5213350"/>
          <p14:tracePt t="18843" x="838200" y="5213350"/>
          <p14:tracePt t="18857" x="787400" y="5213350"/>
          <p14:tracePt t="18873" x="660400" y="5162550"/>
          <p14:tracePt t="18890" x="571500" y="5086350"/>
          <p14:tracePt t="18907" x="520700" y="4972050"/>
          <p14:tracePt t="18909" x="508000" y="4914900"/>
          <p14:tracePt t="18923" x="501650" y="4800600"/>
          <p14:tracePt t="18943" x="533400" y="4730750"/>
          <p14:tracePt t="18959" x="615950" y="4705350"/>
          <p14:tracePt t="18973" x="742950" y="4705350"/>
          <p14:tracePt t="18992" x="901700" y="4724400"/>
          <p14:tracePt t="19007" x="1035050" y="4787900"/>
          <p14:tracePt t="19023" x="1104900" y="4876800"/>
          <p14:tracePt t="19040" x="1143000" y="4972050"/>
          <p14:tracePt t="19058" x="1136650" y="5035550"/>
          <p14:tracePt t="19073" x="1079500" y="5067300"/>
          <p14:tracePt t="19090" x="1035050" y="5073650"/>
          <p14:tracePt t="19107" x="1016000" y="5073650"/>
          <p14:tracePt t="19108" x="1016000" y="5060950"/>
          <p14:tracePt t="19126" x="1016000" y="5022850"/>
          <p14:tracePt t="19131" x="1054100" y="5010150"/>
          <p14:tracePt t="19140" x="1092200" y="4991100"/>
          <p14:tracePt t="19157" x="1200150" y="4959350"/>
          <p14:tracePt t="19173" x="1352550" y="4959350"/>
          <p14:tracePt t="19192" x="1536700" y="4959350"/>
          <p14:tracePt t="19207" x="1746250" y="4959350"/>
          <p14:tracePt t="19226" x="1968500" y="4972050"/>
          <p14:tracePt t="19243" x="2178050" y="5029200"/>
          <p14:tracePt t="19256" x="2324100" y="5080000"/>
          <p14:tracePt t="19273" x="2419350" y="5111750"/>
          <p14:tracePt t="19290" x="2476500" y="5149850"/>
          <p14:tracePt t="19309" x="2482850" y="5187950"/>
          <p14:tracePt t="19323" x="2476500" y="5207000"/>
          <p14:tracePt t="19340" x="2432050" y="5219700"/>
          <p14:tracePt t="19357" x="2381250" y="5226050"/>
          <p14:tracePt t="19374" x="2324100" y="5226050"/>
          <p14:tracePt t="19390" x="2216150" y="5181600"/>
          <p14:tracePt t="19407" x="2101850" y="5143500"/>
          <p14:tracePt t="19423" x="2032000" y="5067300"/>
          <p14:tracePt t="19444" x="1955800" y="4933950"/>
          <p14:tracePt t="19460" x="1974850" y="4857750"/>
          <p14:tracePt t="19476" x="2063750" y="4813300"/>
          <p14:tracePt t="19493" x="2222500" y="4806950"/>
          <p14:tracePt t="19506" x="2311400" y="4806950"/>
          <p14:tracePt t="19528" x="2609850" y="4845050"/>
          <p14:tracePt t="19531" x="2686050" y="4883150"/>
          <p14:tracePt t="19543" x="2736850" y="4921250"/>
          <p14:tracePt t="19560" x="2781300" y="5003800"/>
          <p14:tracePt t="19574" x="2787650" y="5092700"/>
          <p14:tracePt t="19590" x="2724150" y="5156200"/>
          <p14:tracePt t="19607" x="2603500" y="5168900"/>
          <p14:tracePt t="19626" x="2489200" y="5168900"/>
          <p14:tracePt t="19640" x="2387600" y="5124450"/>
          <p14:tracePt t="19657" x="2336800" y="5073650"/>
          <p14:tracePt t="19678" x="2336800" y="5016500"/>
          <p14:tracePt t="19693" x="2413000" y="4940300"/>
          <p14:tracePt t="19707" x="2457450" y="4933950"/>
          <p14:tracePt t="19726" x="2514600" y="4946650"/>
          <p14:tracePt t="19742" x="2514600" y="5010150"/>
          <p14:tracePt t="19757" x="2444750" y="5130800"/>
          <p14:tracePt t="19773" x="2273300" y="5238750"/>
          <p14:tracePt t="19790" x="2019300" y="5340350"/>
          <p14:tracePt t="19809" x="1797050" y="5410200"/>
          <p14:tracePt t="19823" x="1587500" y="5473700"/>
          <p14:tracePt t="19840" x="1397000" y="5524500"/>
          <p14:tracePt t="19857" x="1225550" y="5562600"/>
          <p14:tracePt t="19873" x="1066800" y="5568950"/>
          <p14:tracePt t="19890" x="977900" y="5568950"/>
          <p14:tracePt t="19907" x="946150" y="5568950"/>
          <p14:tracePt t="19910" x="933450" y="5556250"/>
          <p14:tracePt t="19923" x="933450" y="5543550"/>
          <p14:tracePt t="19940" x="952500" y="5537200"/>
          <p14:tracePt t="19957" x="971550" y="5537200"/>
          <p14:tracePt t="19994" x="971550" y="5543550"/>
          <p14:tracePt t="20007" x="971550" y="5549900"/>
          <p14:tracePt t="20023" x="971550" y="5556250"/>
          <p14:tracePt t="20044" x="971550" y="5568950"/>
          <p14:tracePt t="20060" x="958850" y="5581650"/>
          <p14:tracePt t="20073" x="946150" y="5588000"/>
          <p14:tracePt t="20090" x="933450" y="5613400"/>
          <p14:tracePt t="20093" x="933450" y="5632450"/>
          <p14:tracePt t="20107" x="927100" y="5638800"/>
          <p14:tracePt t="20127" x="920750" y="5664200"/>
          <p14:tracePt t="20140" x="920750" y="5676900"/>
          <p14:tracePt t="20157" x="914400" y="5683250"/>
          <p14:tracePt t="20178" x="914400" y="5695950"/>
          <p14:tracePt t="20190" x="895350" y="5715000"/>
          <p14:tracePt t="20209" x="876300" y="5740400"/>
          <p14:tracePt t="20223" x="863600" y="5765800"/>
          <p14:tracePt t="20243" x="831850" y="5791200"/>
          <p14:tracePt t="20256" x="800100" y="5797550"/>
          <p14:tracePt t="20273" x="774700" y="5797550"/>
          <p14:tracePt t="20292" x="736600" y="5797550"/>
          <p14:tracePt t="20308" x="704850" y="5784850"/>
          <p14:tracePt t="20325" x="666750" y="5765800"/>
          <p14:tracePt t="20340" x="641350" y="5753100"/>
          <p14:tracePt t="20357" x="622300" y="5734050"/>
          <p14:tracePt t="20373" x="609600" y="5721350"/>
          <p14:tracePt t="20390" x="603250" y="5708650"/>
          <p14:tracePt t="20407" x="596900" y="5702300"/>
          <p14:tracePt t="20444" x="590550" y="5702300"/>
          <p14:tracePt t="20516" x="584200" y="5702300"/>
          <p14:tracePt t="20541" x="577850" y="5702300"/>
          <p14:tracePt t="20547" x="565150" y="5702300"/>
          <p14:tracePt t="20558" x="552450" y="5702300"/>
          <p14:tracePt t="20575" x="533400" y="5670550"/>
          <p14:tracePt t="20590" x="520700" y="5638800"/>
          <p14:tracePt t="20607" x="501650" y="5594350"/>
          <p14:tracePt t="20626" x="501650" y="5556250"/>
          <p14:tracePt t="20631" x="501650" y="5537200"/>
          <p14:tracePt t="20640" x="501650" y="5530850"/>
          <p14:tracePt t="20657" x="520700" y="5511800"/>
          <p14:tracePt t="20673" x="590550" y="5511800"/>
          <p14:tracePt t="20682" x="641350" y="5511800"/>
          <p14:tracePt t="20686" x="698500" y="5511800"/>
          <p14:tracePt t="20707" x="812800" y="5543550"/>
          <p14:tracePt t="20728" x="927100" y="5613400"/>
          <p14:tracePt t="20745" x="958850" y="5670550"/>
          <p14:tracePt t="20756" x="952500" y="5721350"/>
          <p14:tracePt t="20773" x="901700" y="5759450"/>
          <p14:tracePt t="20790" x="781050" y="5772150"/>
          <p14:tracePt t="20809" x="679450" y="5778500"/>
          <p14:tracePt t="20823" x="609600" y="5778500"/>
          <p14:tracePt t="20840" x="590550" y="5765800"/>
          <p14:tracePt t="20857" x="628650" y="5746750"/>
          <p14:tracePt t="20873" x="762000" y="5734050"/>
          <p14:tracePt t="20890" x="946150" y="5734050"/>
          <p14:tracePt t="20907" x="1149350" y="5734050"/>
          <p14:tracePt t="20925" x="1466850" y="5734050"/>
          <p14:tracePt t="20944" x="1670050" y="5734050"/>
          <p14:tracePt t="20959" x="1803400" y="5721350"/>
          <p14:tracePt t="20973" x="1911350" y="5721350"/>
          <p14:tracePt t="20992" x="1974850" y="5721350"/>
          <p14:tracePt t="21006" x="2006600" y="5721350"/>
          <p14:tracePt t="21025" x="2025650" y="5721350"/>
          <p14:tracePt t="21040" x="2032000" y="5721350"/>
          <p14:tracePt t="21058" x="2038350" y="5721350"/>
          <p14:tracePt t="21073" x="2051050" y="5721350"/>
          <p14:tracePt t="21090" x="2076450" y="5721350"/>
          <p14:tracePt t="21107" x="2114550" y="5721350"/>
          <p14:tracePt t="21110" x="2146300" y="5721350"/>
          <p14:tracePt t="21123" x="2209800" y="5721350"/>
          <p14:tracePt t="21140" x="2279650" y="5721350"/>
          <p14:tracePt t="21157" x="2349500" y="5721350"/>
          <p14:tracePt t="21173" x="2425700" y="5721350"/>
          <p14:tracePt t="21194" x="2514600" y="5721350"/>
          <p14:tracePt t="21207" x="2622550" y="5721350"/>
          <p14:tracePt t="21224" x="2711450" y="5727700"/>
          <p14:tracePt t="21242" x="2762250" y="5746750"/>
          <p14:tracePt t="21257" x="2768600" y="5753100"/>
          <p14:tracePt t="21273" x="2774950" y="5759450"/>
          <p14:tracePt t="21275" x="2787650" y="5759450"/>
          <p14:tracePt t="21290" x="2800350" y="5759450"/>
          <p14:tracePt t="21307" x="2851150" y="5759450"/>
          <p14:tracePt t="21308" x="2882900" y="5759450"/>
          <p14:tracePt t="21323" x="2952750" y="5759450"/>
          <p14:tracePt t="21340" x="2978150" y="5759450"/>
          <p14:tracePt t="21361" x="2984500" y="5746750"/>
          <p14:tracePt t="21369" x="2984500" y="5740400"/>
          <p14:tracePt t="21373" x="2997200" y="5734050"/>
          <p14:tracePt t="21390" x="3041650" y="5715000"/>
          <p14:tracePt t="21407" x="3124200" y="5689600"/>
          <p14:tracePt t="21423" x="3206750" y="5664200"/>
          <p14:tracePt t="21440" x="3270250" y="5632450"/>
          <p14:tracePt t="21457" x="3314700" y="5626100"/>
          <p14:tracePt t="21477" x="3340100" y="5613400"/>
          <p14:tracePt t="21490" x="3346450" y="5607050"/>
          <p14:tracePt t="21499" x="3352800" y="5588000"/>
          <p14:tracePt t="21523" x="3314700" y="5562600"/>
          <p14:tracePt t="21540" x="3244850" y="5562600"/>
          <p14:tracePt t="21560" x="3155950" y="5562600"/>
          <p14:tracePt t="21573" x="3086100" y="5562600"/>
          <p14:tracePt t="21590" x="3009900" y="5562600"/>
          <p14:tracePt t="21607" x="2908300" y="5575300"/>
          <p14:tracePt t="21623" x="2787650" y="5600700"/>
          <p14:tracePt t="21640" x="2698750" y="5607050"/>
          <p14:tracePt t="21657" x="2609850" y="5607050"/>
          <p14:tracePt t="21674" x="2514600" y="5607050"/>
          <p14:tracePt t="21680" x="2463800" y="5607050"/>
          <p14:tracePt t="21690" x="2419350" y="5613400"/>
          <p14:tracePt t="21711" x="2343150" y="5613400"/>
          <p14:tracePt t="21742" x="2336800" y="5613400"/>
          <p14:tracePt t="21757" x="2324100" y="5600700"/>
          <p14:tracePt t="21773" x="2311400" y="5600700"/>
          <p14:tracePt t="21790" x="2292350" y="5600700"/>
          <p14:tracePt t="21808" x="2260600" y="5600700"/>
          <p14:tracePt t="21823" x="2235200" y="5600700"/>
          <p14:tracePt t="21842" x="2222500" y="5600700"/>
          <p14:tracePt t="21857" x="2190750" y="5600700"/>
          <p14:tracePt t="21873" x="2139950" y="5607050"/>
          <p14:tracePt t="21890" x="2095500" y="5645150"/>
          <p14:tracePt t="21907" x="2076450" y="5670550"/>
          <p14:tracePt t="21909" x="2076450" y="5676900"/>
          <p14:tracePt t="21980" x="2070100" y="5676900"/>
          <p14:tracePt t="21993" x="2063750" y="5676900"/>
          <p14:tracePt t="22044" x="2076450" y="5676900"/>
          <p14:tracePt t="22056" x="2089150" y="5670550"/>
          <p14:tracePt t="22062" x="2108200" y="5657850"/>
          <p14:tracePt t="22074" x="2120900" y="5651500"/>
          <p14:tracePt t="22090" x="2127250" y="5638800"/>
          <p14:tracePt t="22091" x="2133600" y="5632450"/>
          <p14:tracePt t="22120" x="2139950" y="5632450"/>
          <p14:tracePt t="22148" x="2146300" y="5632450"/>
          <p14:tracePt t="22157" x="2152650" y="5632450"/>
          <p14:tracePt t="22163" x="2165350" y="5632450"/>
          <p14:tracePt t="22174" x="2178050" y="5632450"/>
          <p14:tracePt t="22191" x="2241550" y="5632450"/>
          <p14:tracePt t="22207" x="2311400" y="5664200"/>
          <p14:tracePt t="22227" x="2387600" y="5727700"/>
          <p14:tracePt t="22243" x="2393950" y="5734050"/>
          <p14:tracePt t="22257" x="2393950" y="5753100"/>
          <p14:tracePt t="22273" x="2336800" y="5759450"/>
          <p14:tracePt t="22290" x="2235200" y="5759450"/>
          <p14:tracePt t="22310" x="2070100" y="5759450"/>
          <p14:tracePt t="22323" x="1987550" y="5740400"/>
          <p14:tracePt t="22340" x="1943100" y="5702300"/>
          <p14:tracePt t="22357" x="1917700" y="5645150"/>
          <p14:tracePt t="22373" x="1911350" y="5594350"/>
          <p14:tracePt t="22390" x="1911350" y="5568950"/>
          <p14:tracePt t="22407" x="1930400" y="5556250"/>
          <p14:tracePt t="22423" x="1987550" y="5556250"/>
          <p14:tracePt t="22435" x="2025650" y="5556250"/>
          <p14:tracePt t="22441" x="2063750" y="5556250"/>
          <p14:tracePt t="22447" x="2101850" y="5556250"/>
          <p14:tracePt t="22460" x="2165350" y="5562600"/>
          <p14:tracePt t="22474" x="2184400" y="5568950"/>
          <p14:tracePt t="22493" x="2184400" y="5594350"/>
          <p14:tracePt t="22500" x="2184400" y="5600700"/>
          <p14:tracePt t="22508" x="2178050" y="5613400"/>
          <p14:tracePt t="22523" x="2127250" y="5626100"/>
          <p14:tracePt t="22540" x="2076450" y="5645150"/>
          <p14:tracePt t="22559" x="2019300" y="5657850"/>
          <p14:tracePt t="22575" x="1962150" y="5657850"/>
          <p14:tracePt t="22590" x="1917700" y="5657850"/>
          <p14:tracePt t="22607" x="1905000" y="5657850"/>
          <p14:tracePt t="22640" x="1911350" y="5651500"/>
          <p14:tracePt t="22657" x="1943100" y="5619750"/>
          <p14:tracePt t="22673" x="1987550" y="5600700"/>
          <p14:tracePt t="22683" x="2000250" y="5588000"/>
          <p14:tracePt t="22692" x="2012950" y="5575300"/>
          <p14:tracePt t="22700" x="2019300" y="5575300"/>
          <p14:tracePt t="22780" x="2012950" y="5588000"/>
          <p14:tracePt t="22791" x="1993900" y="5613400"/>
          <p14:tracePt t="22796" x="1974850" y="5638800"/>
          <p14:tracePt t="22810" x="1962150" y="5670550"/>
          <p14:tracePt t="22823" x="1943100" y="5727700"/>
          <p14:tracePt t="22840" x="1936750" y="5759450"/>
          <p14:tracePt t="22857" x="1949450" y="5765800"/>
          <p14:tracePt t="22860" x="1968500" y="5765800"/>
          <p14:tracePt t="22876" x="2000250" y="5765800"/>
          <p14:tracePt t="22883" x="2032000" y="5765800"/>
          <p14:tracePt t="22895" x="2108200" y="5746750"/>
          <p14:tracePt t="22907" x="2152650" y="5734050"/>
          <p14:tracePt t="22923" x="2241550" y="5734050"/>
          <p14:tracePt t="22942" x="2279650" y="5734050"/>
          <p14:tracePt t="22961" x="2317750" y="5734050"/>
          <p14:tracePt t="22976" x="2330450" y="5740400"/>
          <p14:tracePt t="22993" x="2298700" y="5746750"/>
          <p14:tracePt t="23000" x="2254250" y="5759450"/>
          <p14:tracePt t="23007" x="2178050" y="5759450"/>
          <p14:tracePt t="23023" x="1993900" y="5759450"/>
          <p14:tracePt t="23040" x="1758950" y="5759450"/>
          <p14:tracePt t="23058" x="1466850" y="5740400"/>
          <p14:tracePt t="23073" x="1193800" y="5702300"/>
          <p14:tracePt t="23090" x="939800" y="5657850"/>
          <p14:tracePt t="23093" x="831850" y="5632450"/>
          <p14:tracePt t="23107" x="736600" y="5607050"/>
          <p14:tracePt t="23124" x="622300" y="5562600"/>
          <p14:tracePt t="23163" x="635000" y="5568950"/>
          <p14:tracePt t="23173" x="641350" y="5575300"/>
          <p14:tracePt t="23190" x="660400" y="5588000"/>
          <p14:tracePt t="23207" x="666750" y="5594350"/>
          <p14:tracePt t="23249" x="654050" y="5594350"/>
          <p14:tracePt t="23257" x="635000" y="5594350"/>
          <p14:tracePt t="23273" x="603250" y="5607050"/>
          <p14:tracePt t="23290" x="565150" y="5613400"/>
          <p14:tracePt t="23295" x="558800" y="5613400"/>
          <p14:tracePt t="23309" x="546100" y="5613400"/>
          <p14:tracePt t="23404" x="546100" y="5619750"/>
          <p14:tracePt t="23411" x="533400" y="5619750"/>
          <p14:tracePt t="23423" x="533400" y="5626100"/>
          <p14:tracePt t="23442" x="508000" y="5638800"/>
          <p14:tracePt t="23457" x="457200" y="5657850"/>
          <p14:tracePt t="23473" x="400050" y="5676900"/>
          <p14:tracePt t="23476" x="393700" y="5683250"/>
          <p14:tracePt t="23492" x="387350" y="5683250"/>
          <p14:tracePt t="23523" x="412750" y="5670550"/>
          <p14:tracePt t="23540" x="463550" y="5638800"/>
          <p14:tracePt t="23559" x="501650" y="5626100"/>
          <p14:tracePt t="23573" x="520700" y="5619750"/>
          <p14:tracePt t="23611" x="520700" y="5632450"/>
          <p14:tracePt t="23623" x="520700" y="5651500"/>
          <p14:tracePt t="23640" x="520700" y="5683250"/>
          <p14:tracePt t="23657" x="520700" y="5702300"/>
          <p14:tracePt t="23674" x="527050" y="5715000"/>
          <p14:tracePt t="23690" x="533400" y="5715000"/>
          <p14:tracePt t="23707" x="552450" y="5708650"/>
          <p14:tracePt t="23724" x="596900" y="5683250"/>
          <p14:tracePt t="23742" x="622300" y="5651500"/>
          <p14:tracePt t="23757" x="641350" y="5626100"/>
          <p14:tracePt t="23773" x="641350" y="5613400"/>
          <p14:tracePt t="23820" x="641350" y="5619750"/>
          <p14:tracePt t="23827" x="641350" y="5638800"/>
          <p14:tracePt t="23840" x="641350" y="5657850"/>
          <p14:tracePt t="23857" x="641350" y="5695950"/>
          <p14:tracePt t="23873" x="641350" y="5734050"/>
          <p14:tracePt t="23880" x="641350" y="5740400"/>
          <p14:tracePt t="23908" x="647700" y="5740400"/>
          <p14:tracePt t="23916" x="660400" y="5740400"/>
          <p14:tracePt t="23924" x="666750" y="5740400"/>
          <p14:tracePt t="23940" x="679450" y="5721350"/>
          <p14:tracePt t="23959" x="679450" y="5715000"/>
          <p14:tracePt t="24100" x="685800" y="5715000"/>
          <p14:tracePt t="24109" x="692150" y="5702300"/>
          <p14:tracePt t="24121" x="704850" y="5695950"/>
          <p14:tracePt t="24130" x="717550" y="5683250"/>
          <p14:tracePt t="24140" x="736600" y="5664200"/>
          <p14:tracePt t="24157" x="742950" y="5645150"/>
          <p14:tracePt t="24213" x="742950" y="5657850"/>
          <p14:tracePt t="24219" x="742950" y="5664200"/>
          <p14:tracePt t="24227" x="742950" y="5676900"/>
          <p14:tracePt t="24242" x="742950" y="5689600"/>
          <p14:tracePt t="24257" x="742950" y="5708650"/>
          <p14:tracePt t="24273" x="742950" y="5721350"/>
          <p14:tracePt t="24355" x="742950" y="5715000"/>
          <p14:tracePt t="24368" x="736600" y="5695950"/>
          <p14:tracePt t="24373" x="730250" y="5676900"/>
          <p14:tracePt t="24390" x="723900" y="5638800"/>
          <p14:tracePt t="24407" x="723900" y="5600700"/>
          <p14:tracePt t="24423" x="723900" y="5588000"/>
          <p14:tracePt t="24440" x="755650" y="5581650"/>
          <p14:tracePt t="24457" x="781050" y="5568950"/>
          <p14:tracePt t="24475" x="806450" y="5600700"/>
          <p14:tracePt t="24493" x="812800" y="5645150"/>
          <p14:tracePt t="24507" x="812800" y="5664200"/>
          <p14:tracePt t="24523" x="781050" y="5715000"/>
          <p14:tracePt t="24540" x="755650" y="5721350"/>
          <p14:tracePt t="24624" x="768350" y="5721350"/>
          <p14:tracePt t="24628" x="787400" y="5721350"/>
          <p14:tracePt t="24640" x="793750" y="5721350"/>
          <p14:tracePt t="24657" x="838200" y="5721350"/>
          <p14:tracePt t="24674" x="895350" y="5721350"/>
          <p14:tracePt t="24680" x="914400" y="5721350"/>
          <p14:tracePt t="24691" x="965200" y="5721350"/>
          <p14:tracePt t="24711" x="996950" y="5721350"/>
          <p14:tracePt t="24723" x="1003300" y="5708650"/>
          <p14:tracePt t="24745" x="1003300" y="5689600"/>
          <p14:tracePt t="24757" x="971550" y="5670550"/>
          <p14:tracePt t="24774" x="939800" y="5657850"/>
          <p14:tracePt t="24790" x="933450" y="5657850"/>
          <p14:tracePt t="24815" x="933450" y="5651500"/>
          <p14:tracePt t="24823" x="933450" y="5645150"/>
          <p14:tracePt t="24843" x="933450" y="5632450"/>
          <p14:tracePt t="24873" x="927100" y="5626100"/>
          <p14:tracePt t="24899" x="920750" y="5626100"/>
          <p14:tracePt t="24909" x="914400" y="5626100"/>
          <p14:tracePt t="24935" x="908050" y="5626100"/>
          <p14:tracePt t="24943" x="901700" y="5626100"/>
          <p14:tracePt t="24957" x="876300" y="5626100"/>
          <p14:tracePt t="24973" x="857250" y="5613400"/>
          <p14:tracePt t="24992" x="844550" y="5607050"/>
          <p14:tracePt t="25039" x="857250" y="5613400"/>
          <p14:tracePt t="25060" x="895350" y="5619750"/>
          <p14:tracePt t="25073" x="901700" y="5626100"/>
          <p14:tracePt t="25090" x="914400" y="5645150"/>
          <p14:tracePt t="25107" x="914400" y="5664200"/>
          <p14:tracePt t="25123" x="882650" y="5689600"/>
          <p14:tracePt t="25140" x="863600" y="5695950"/>
          <p14:tracePt t="25173" x="863600" y="5702300"/>
          <p14:tracePt t="25190" x="927100" y="5702300"/>
          <p14:tracePt t="25207" x="1035050" y="5702300"/>
          <p14:tracePt t="25212" x="1092200" y="5702300"/>
          <p14:tracePt t="25223" x="1149350" y="5708650"/>
          <p14:tracePt t="25242" x="1225550" y="5727700"/>
          <p14:tracePt t="25247" x="1250950" y="5734050"/>
          <p14:tracePt t="25256" x="1276350" y="5740400"/>
          <p14:tracePt t="25273" x="1320800" y="5753100"/>
          <p14:tracePt t="25290" x="1358900" y="5759450"/>
          <p14:tracePt t="25292" x="1371600" y="5759450"/>
          <p14:tracePt t="25307" x="1377950" y="5759450"/>
          <p14:tracePt t="25309" x="1384300" y="5740400"/>
          <p14:tracePt t="25323" x="1403350" y="5689600"/>
          <p14:tracePt t="25340" x="1416050" y="5632450"/>
          <p14:tracePt t="25356" x="1479550" y="5549900"/>
          <p14:tracePt t="25373" x="1612900" y="5461000"/>
          <p14:tracePt t="25390" x="1816100" y="5391150"/>
          <p14:tracePt t="25407" x="2038350" y="5359400"/>
          <p14:tracePt t="25423" x="2254250" y="5359400"/>
          <p14:tracePt t="25431" x="2362200" y="5397500"/>
          <p14:tracePt t="25438" x="2444750" y="5422900"/>
          <p14:tracePt t="25443" x="2527300" y="5454650"/>
          <p14:tracePt t="25461" x="2647950" y="5549900"/>
          <p14:tracePt t="25473" x="2698750" y="5600700"/>
          <p14:tracePt t="25476" x="2730500" y="5657850"/>
          <p14:tracePt t="25494" x="2794000" y="5772150"/>
          <p14:tracePt t="25507" x="2800350" y="5816600"/>
          <p14:tracePt t="25523" x="2819400" y="5867400"/>
          <p14:tracePt t="25541" x="2825750" y="5867400"/>
          <p14:tracePt t="25573" x="2825750" y="5829300"/>
          <p14:tracePt t="25590" x="2825750" y="5765800"/>
          <p14:tracePt t="25607" x="2825750" y="5715000"/>
          <p14:tracePt t="25625" x="2825750" y="5670550"/>
          <p14:tracePt t="25629" x="2838450" y="5651500"/>
          <p14:tracePt t="25640" x="2857500" y="5632450"/>
          <p14:tracePt t="25657" x="2952750" y="5594350"/>
          <p14:tracePt t="25674" x="3155950" y="5594350"/>
          <p14:tracePt t="25682" x="3282950" y="5594350"/>
          <p14:tracePt t="25692" x="3556000" y="5594350"/>
          <p14:tracePt t="25708" x="3822700" y="5594350"/>
          <p14:tracePt t="25723" x="4083050" y="5588000"/>
          <p14:tracePt t="25742" x="4279900" y="5638800"/>
          <p14:tracePt t="25759" x="4400550" y="5683250"/>
          <p14:tracePt t="25773" x="4438650" y="5702300"/>
          <p14:tracePt t="25790" x="4432300" y="5702300"/>
          <p14:tracePt t="25808" x="4419600" y="5708650"/>
          <p14:tracePt t="25813" x="4406900" y="5708650"/>
          <p14:tracePt t="25823" x="4375150" y="5708650"/>
          <p14:tracePt t="25840" x="4279900" y="5702300"/>
          <p14:tracePt t="25857" x="4146550" y="5657850"/>
          <p14:tracePt t="25873" x="3943350" y="5581650"/>
          <p14:tracePt t="25876" x="3841750" y="5549900"/>
          <p14:tracePt t="25890" x="3721100" y="5511800"/>
          <p14:tracePt t="25907" x="3511550" y="5448300"/>
          <p14:tracePt t="25911" x="3416300" y="5416550"/>
          <p14:tracePt t="25925" x="3206750" y="5346700"/>
          <p14:tracePt t="25940" x="3016250" y="5283200"/>
          <p14:tracePt t="25959" x="2876550" y="5226050"/>
          <p14:tracePt t="25975" x="2787650" y="5200650"/>
          <p14:tracePt t="25995" x="2774950" y="5200650"/>
          <p14:tracePt t="26057" x="2774950" y="5194300"/>
          <p14:tracePt t="26067" x="2768600" y="5187950"/>
          <p14:tracePt t="26076" x="2717800" y="5175250"/>
          <p14:tracePt t="26090" x="2660650" y="5156200"/>
          <p14:tracePt t="26107" x="2520950" y="5118100"/>
          <p14:tracePt t="26110" x="2444750" y="5099050"/>
          <p14:tracePt t="26126" x="2305050" y="5048250"/>
          <p14:tracePt t="26140" x="2165350" y="5003800"/>
          <p14:tracePt t="26157" x="2006600" y="4946650"/>
          <p14:tracePt t="26175" x="1841500" y="4889500"/>
          <p14:tracePt t="26192" x="1708150" y="4845050"/>
          <p14:tracePt t="26211" x="1619250" y="4781550"/>
          <p14:tracePt t="26227" x="1536700" y="4711700"/>
          <p14:tracePt t="26240" x="1466850" y="4610100"/>
          <p14:tracePt t="26252" x="1403350" y="4483100"/>
          <p14:tracePt t="26262" x="1377950" y="4413250"/>
          <p14:tracePt t="26273" x="1352550" y="4330700"/>
          <p14:tracePt t="26292" x="1289050" y="4025900"/>
          <p14:tracePt t="26310" x="1263650" y="3765550"/>
          <p14:tracePt t="26323" x="1200150" y="3492500"/>
          <p14:tracePt t="26341" x="1117600" y="3263900"/>
          <p14:tracePt t="26357" x="1060450" y="3086100"/>
          <p14:tracePt t="26373" x="1041400" y="2965450"/>
          <p14:tracePt t="26390" x="1041400" y="2876550"/>
          <p14:tracePt t="26407" x="1047750" y="2806700"/>
          <p14:tracePt t="26425" x="1041400" y="2768600"/>
          <p14:tracePt t="26460" x="1035050" y="2768600"/>
          <p14:tracePt t="26474" x="1028700" y="2768600"/>
          <p14:tracePt t="26492" x="977900" y="2724150"/>
          <p14:tracePt t="26507" x="965200" y="2679700"/>
          <p14:tracePt t="26524" x="946150" y="2590800"/>
          <p14:tracePt t="26540" x="946150" y="2578100"/>
          <p14:tracePt t="26573" x="946150" y="2559050"/>
          <p14:tracePt t="26590" x="927100" y="2501900"/>
          <p14:tracePt t="26607" x="914400" y="2457450"/>
          <p14:tracePt t="26626" x="914400" y="2451100"/>
          <p14:tracePt t="27124" x="914400" y="2457450"/>
          <p14:tracePt t="27132" x="908050" y="2463800"/>
          <p14:tracePt t="27140" x="908050" y="2476500"/>
          <p14:tracePt t="27157" x="901700" y="2482850"/>
          <p14:tracePt t="28005" x="901700" y="2514600"/>
          <p14:tracePt t="28012" x="901700" y="2578100"/>
          <p14:tracePt t="28023" x="889000" y="2660650"/>
          <p14:tracePt t="28040" x="908050" y="2857500"/>
          <p14:tracePt t="28059" x="952500" y="3048000"/>
          <p14:tracePt t="28074" x="996950" y="3225800"/>
          <p14:tracePt t="28090" x="990600" y="3378200"/>
          <p14:tracePt t="28107" x="984250" y="3530600"/>
          <p14:tracePt t="28110" x="977900" y="3600450"/>
          <p14:tracePt t="28123" x="946150" y="3727450"/>
          <p14:tracePt t="28140" x="939800" y="3848100"/>
          <p14:tracePt t="28157" x="939800" y="3994150"/>
          <p14:tracePt t="28174" x="939800" y="4133850"/>
          <p14:tracePt t="28190" x="946150" y="4292600"/>
          <p14:tracePt t="28208" x="952500" y="4438650"/>
          <p14:tracePt t="28228" x="952500" y="4565650"/>
          <p14:tracePt t="28240" x="952500" y="4692650"/>
          <p14:tracePt t="28248" x="952500" y="4762500"/>
          <p14:tracePt t="28251" x="952500" y="4832350"/>
          <p14:tracePt t="28273" x="952500" y="4978400"/>
          <p14:tracePt t="28294" x="958850" y="5162550"/>
          <p14:tracePt t="28308" x="958850" y="5270500"/>
          <p14:tracePt t="28323" x="952500" y="5346700"/>
          <p14:tracePt t="28340" x="965200" y="5416550"/>
          <p14:tracePt t="28357" x="965200" y="5480050"/>
          <p14:tracePt t="28373" x="971550" y="5562600"/>
          <p14:tracePt t="28390" x="971550" y="5664200"/>
          <p14:tracePt t="28407" x="971550" y="5753100"/>
          <p14:tracePt t="28423" x="965200" y="5803900"/>
          <p14:tracePt t="28440" x="965200" y="5816600"/>
          <p14:tracePt t="28507" x="965200" y="5803900"/>
          <p14:tracePt t="28517" x="965200" y="5772150"/>
          <p14:tracePt t="28524" x="971550" y="5740400"/>
          <p14:tracePt t="28541" x="1016000" y="5657850"/>
          <p14:tracePt t="28558" x="1073150" y="5575300"/>
          <p14:tracePt t="28573" x="1130300" y="5505450"/>
          <p14:tracePt t="28593" x="1162050" y="5448300"/>
          <p14:tracePt t="28607" x="1200150" y="5334000"/>
          <p14:tracePt t="28623" x="1263650" y="5092700"/>
          <p14:tracePt t="28640" x="1384300" y="4794250"/>
          <p14:tracePt t="28657" x="1530350" y="4514850"/>
          <p14:tracePt t="28675" x="1708150" y="4241800"/>
          <p14:tracePt t="28693" x="1962150" y="3841750"/>
          <p14:tracePt t="28707" x="2012950" y="3740150"/>
          <p14:tracePt t="28724" x="2171700" y="3454400"/>
          <p14:tracePt t="28743" x="2286000" y="3263900"/>
          <p14:tracePt t="28757" x="2400300" y="3086100"/>
          <p14:tracePt t="28773" x="2457450" y="2959100"/>
          <p14:tracePt t="28790" x="2470150" y="2889250"/>
          <p14:tracePt t="28808" x="2476500" y="2857500"/>
          <p14:tracePt t="28823" x="2489200" y="2838450"/>
          <p14:tracePt t="28840" x="2489200" y="2813050"/>
          <p14:tracePt t="28857" x="2489200" y="2787650"/>
          <p14:tracePt t="28873" x="2489200" y="2749550"/>
          <p14:tracePt t="28883" x="2489200" y="2698750"/>
          <p14:tracePt t="28892" x="2489200" y="2673350"/>
          <p14:tracePt t="28907" x="2489200" y="2635250"/>
          <p14:tracePt t="28924" x="2470150" y="2565400"/>
          <p14:tracePt t="28940" x="2438400" y="2463800"/>
          <p14:tracePt t="28957" x="2457450" y="2393950"/>
          <p14:tracePt t="28978" x="2470150" y="2330450"/>
          <p14:tracePt t="28992" x="2476500" y="2286000"/>
          <p14:tracePt t="29009" x="2457450" y="2254250"/>
          <p14:tracePt t="29023" x="2425700" y="2228850"/>
          <p14:tracePt t="29040" x="2406650" y="2222500"/>
          <p14:tracePt t="29668" x="2406650" y="2228850"/>
          <p14:tracePt t="29692" x="2406650" y="2235200"/>
          <p14:tracePt t="29701" x="2406650" y="2260600"/>
          <p14:tracePt t="29711" x="2406650" y="2298700"/>
          <p14:tracePt t="29726" x="2425700" y="2406650"/>
          <p14:tracePt t="29742" x="2432050" y="2533650"/>
          <p14:tracePt t="29757" x="2463800" y="2679700"/>
          <p14:tracePt t="29773" x="2495550" y="2825750"/>
          <p14:tracePt t="29794" x="2501900" y="2940050"/>
          <p14:tracePt t="29808" x="2527300" y="3060700"/>
          <p14:tracePt t="29823" x="2533650" y="3187700"/>
          <p14:tracePt t="29840" x="2533650" y="3352800"/>
          <p14:tracePt t="29857" x="2514600" y="3524250"/>
          <p14:tracePt t="29873" x="2489200" y="3695700"/>
          <p14:tracePt t="29896" x="2489200" y="3949700"/>
          <p14:tracePt t="29907" x="2489200" y="4032250"/>
          <p14:tracePt t="29924" x="2482850" y="4330700"/>
          <p14:tracePt t="29940" x="2476500" y="4527550"/>
          <p14:tracePt t="29960" x="2463800" y="4730750"/>
          <p14:tracePt t="29974" x="2470150" y="4933950"/>
          <p14:tracePt t="29992" x="2470150" y="5086350"/>
          <p14:tracePt t="30007" x="2463800" y="5194300"/>
          <p14:tracePt t="30024" x="2463800" y="5257800"/>
          <p14:tracePt t="30040" x="2444750" y="5314950"/>
          <p14:tracePt t="30059" x="2425700" y="5384800"/>
          <p14:tracePt t="30073" x="2419350" y="5441950"/>
          <p14:tracePt t="30091" x="2413000" y="5448300"/>
          <p14:tracePt t="30125" x="2413000" y="5403850"/>
          <p14:tracePt t="30140" x="2419350" y="5276850"/>
          <p14:tracePt t="30157" x="2419350" y="5099050"/>
          <p14:tracePt t="30175" x="2419350" y="4864100"/>
          <p14:tracePt t="30190" x="2419350" y="4552950"/>
          <p14:tracePt t="30208" x="2419350" y="4159250"/>
          <p14:tracePt t="30223" x="2419350" y="3784600"/>
          <p14:tracePt t="30243" x="2425700" y="3511550"/>
          <p14:tracePt t="30257" x="2425700" y="3244850"/>
          <p14:tracePt t="30274" x="2432050" y="3003550"/>
          <p14:tracePt t="30277" x="2432050" y="2901950"/>
          <p14:tracePt t="30290" x="2425700" y="2794000"/>
          <p14:tracePt t="30310" x="2419350" y="2578100"/>
          <p14:tracePt t="30324" x="2406650" y="2508250"/>
          <p14:tracePt t="30340" x="2406650" y="2482850"/>
          <p14:tracePt t="30357" x="2406650" y="2438400"/>
          <p14:tracePt t="30373" x="2387600" y="2374900"/>
          <p14:tracePt t="30390" x="2349500" y="2324100"/>
          <p14:tracePt t="30407" x="2317750" y="2311400"/>
          <p14:tracePt t="30423" x="2266950" y="2305050"/>
          <p14:tracePt t="30440" x="2159000" y="2305050"/>
          <p14:tracePt t="30461" x="1981200" y="2273300"/>
          <p14:tracePt t="30475" x="1854200" y="2216150"/>
          <p14:tracePt t="30494" x="1720850" y="2171700"/>
          <p14:tracePt t="30507" x="1651000" y="2139950"/>
          <p14:tracePt t="30523" x="1460500" y="2076450"/>
          <p14:tracePt t="30542" x="1377950" y="2038350"/>
          <p14:tracePt t="30558" x="1339850" y="2006600"/>
          <p14:tracePt t="30636" x="1339850" y="2019300"/>
          <p14:tracePt t="30645" x="1339850" y="2076450"/>
          <p14:tracePt t="30652" x="1339850" y="2159000"/>
          <p14:tracePt t="30674" x="1346200" y="2406650"/>
          <p14:tracePt t="30690" x="1327150" y="2825750"/>
          <p14:tracePt t="30711" x="1308100" y="3498850"/>
          <p14:tracePt t="30724" x="1270000" y="3892550"/>
          <p14:tracePt t="30742" x="1238250" y="4248150"/>
          <p14:tracePt t="30757" x="1181100" y="4521200"/>
          <p14:tracePt t="30773" x="1136650" y="4768850"/>
          <p14:tracePt t="30793" x="1098550" y="4978400"/>
          <p14:tracePt t="30807" x="1073150" y="5137150"/>
          <p14:tracePt t="30823" x="1066800" y="5194300"/>
          <p14:tracePt t="30841" x="1066800" y="5200650"/>
          <p14:tracePt t="30873" x="1060450" y="5168900"/>
          <p14:tracePt t="30890" x="1060450" y="5080000"/>
          <p14:tracePt t="30907" x="1060450" y="4946650"/>
          <p14:tracePt t="30909" x="1079500" y="4864100"/>
          <p14:tracePt t="30923" x="1168400" y="4648200"/>
          <p14:tracePt t="30944" x="1276350" y="4368800"/>
          <p14:tracePt t="30957" x="1416050" y="4019550"/>
          <p14:tracePt t="30973" x="1568450" y="3644900"/>
          <p14:tracePt t="30992" x="1727200" y="3321050"/>
          <p14:tracePt t="31010" x="1911350" y="3048000"/>
          <p14:tracePt t="31023" x="2070100" y="2774950"/>
          <p14:tracePt t="31040" x="2171700" y="2520950"/>
          <p14:tracePt t="31057" x="2247900" y="2324100"/>
          <p14:tracePt t="31074" x="2241550" y="2184400"/>
          <p14:tracePt t="31091" x="2216150" y="2070100"/>
          <p14:tracePt t="31107" x="2209800" y="2051050"/>
          <p14:tracePt t="31123" x="2190750" y="2025650"/>
          <p14:tracePt t="31204" x="2190750" y="2032000"/>
          <p14:tracePt t="31211" x="2190750" y="2076450"/>
          <p14:tracePt t="31225" x="2178050" y="2127250"/>
          <p14:tracePt t="31244" x="2165350" y="2457450"/>
          <p14:tracePt t="31257" x="2165350" y="2660650"/>
          <p14:tracePt t="31273" x="2159000" y="3130550"/>
          <p14:tracePt t="31290" x="2171700" y="3638550"/>
          <p14:tracePt t="31294" x="2171700" y="3892550"/>
          <p14:tracePt t="31309" x="2171700" y="4337050"/>
          <p14:tracePt t="31323" x="2171700" y="4654550"/>
          <p14:tracePt t="31340" x="2171700" y="4908550"/>
          <p14:tracePt t="31357" x="2178050" y="5118100"/>
          <p14:tracePt t="31373" x="2152650" y="5264150"/>
          <p14:tracePt t="31390" x="2120900" y="5359400"/>
          <p14:tracePt t="31407" x="2089150" y="5429250"/>
          <p14:tracePt t="31423" x="2070100" y="5454650"/>
          <p14:tracePt t="31460" x="2038350" y="5397500"/>
          <p14:tracePt t="31474" x="2019300" y="5365750"/>
          <p14:tracePt t="31494" x="1981200" y="5257800"/>
          <p14:tracePt t="31499" x="1962150" y="5200650"/>
          <p14:tracePt t="31507" x="1924050" y="5105400"/>
          <p14:tracePt t="31524" x="1822450" y="4845050"/>
          <p14:tracePt t="31540" x="1720850" y="4559300"/>
          <p14:tracePt t="31558" x="1612900" y="4216400"/>
          <p14:tracePt t="31574" x="1511300" y="3835400"/>
          <p14:tracePt t="31590" x="1422400" y="3562350"/>
          <p14:tracePt t="31607" x="1339850" y="3321050"/>
          <p14:tracePt t="31623" x="1276350" y="3111500"/>
          <p14:tracePt t="31640" x="1231900" y="2933700"/>
          <p14:tracePt t="31657" x="1225550" y="2787650"/>
          <p14:tracePt t="31673" x="1225550" y="2711450"/>
          <p14:tracePt t="31680" x="1219200" y="2686050"/>
          <p14:tracePt t="31692" x="1200150" y="2628900"/>
          <p14:tracePt t="31707" x="1193800" y="2616200"/>
          <p14:tracePt t="31723" x="1181100" y="2584450"/>
          <p14:tracePt t="31744" x="1181100" y="2565400"/>
          <p14:tracePt t="31773" x="1174750" y="2565400"/>
          <p14:tracePt t="31790" x="1155700" y="2698750"/>
          <p14:tracePt t="31808" x="1123950" y="3060700"/>
          <p14:tracePt t="31811" x="1085850" y="3257550"/>
          <p14:tracePt t="31823" x="1060450" y="3486150"/>
          <p14:tracePt t="31840" x="1003300" y="3975100"/>
          <p14:tracePt t="31857" x="946150" y="4457700"/>
          <p14:tracePt t="31873" x="908050" y="4908550"/>
          <p14:tracePt t="31876" x="901700" y="5118100"/>
          <p14:tracePt t="31890" x="889000" y="5308600"/>
          <p14:tracePt t="31907" x="882650" y="5575300"/>
          <p14:tracePt t="31923" x="882650" y="5803900"/>
          <p14:tracePt t="31941" x="882650" y="5873750"/>
          <p14:tracePt t="31957" x="876300" y="5899150"/>
          <p14:tracePt t="31992" x="882650" y="5899150"/>
          <p14:tracePt t="32023" x="895350" y="5784850"/>
          <p14:tracePt t="32040" x="914400" y="5645150"/>
          <p14:tracePt t="32058" x="952500" y="5486400"/>
          <p14:tracePt t="32074" x="1003300" y="5314950"/>
          <p14:tracePt t="32091" x="1111250" y="4914900"/>
          <p14:tracePt t="32107" x="1149350" y="4724400"/>
          <p14:tracePt t="32124" x="1320800" y="4197350"/>
          <p14:tracePt t="32140" x="1447800" y="3917950"/>
          <p14:tracePt t="32157" x="1600200" y="3721100"/>
          <p14:tracePt t="32175" x="1797050" y="3568700"/>
          <p14:tracePt t="32190" x="1981200" y="3454400"/>
          <p14:tracePt t="32209" x="2101850" y="3346450"/>
          <p14:tracePt t="32223" x="2171700" y="3238500"/>
          <p14:tracePt t="32228" x="2197100" y="3194050"/>
          <p14:tracePt t="32242" x="2228850" y="3136900"/>
          <p14:tracePt t="32260" x="2292350" y="2997200"/>
          <p14:tracePt t="32274" x="2311400" y="2946400"/>
          <p14:tracePt t="32290" x="2343150" y="2832100"/>
          <p14:tracePt t="32293" x="2368550" y="2762250"/>
          <p14:tracePt t="32309" x="2413000" y="2609850"/>
          <p14:tracePt t="32325" x="2457450" y="2495550"/>
          <p14:tracePt t="32340" x="2482850" y="2419350"/>
          <p14:tracePt t="32357" x="2495550" y="2374900"/>
          <p14:tracePt t="32373" x="2520950" y="2330450"/>
          <p14:tracePt t="32390" x="2546350" y="2292350"/>
          <p14:tracePt t="32407" x="2571750" y="2247900"/>
          <p14:tracePt t="32424" x="2590800" y="2203450"/>
          <p14:tracePt t="32442" x="2597150" y="2197100"/>
          <p14:tracePt t="32477" x="2597150" y="2222500"/>
          <p14:tracePt t="32492" x="2578100" y="2317750"/>
          <p14:tracePt t="32507" x="2559050" y="2368550"/>
          <p14:tracePt t="32523" x="2520950" y="2476500"/>
          <p14:tracePt t="32540" x="2482850" y="2603500"/>
          <p14:tracePt t="32560" x="2438400" y="2730500"/>
          <p14:tracePt t="32574" x="2374900" y="2921000"/>
          <p14:tracePt t="32590" x="2286000" y="3181350"/>
          <p14:tracePt t="32607" x="2197100" y="3467100"/>
          <p14:tracePt t="32623" x="2127250" y="3752850"/>
          <p14:tracePt t="32641" x="2114550" y="4025900"/>
          <p14:tracePt t="32657" x="2095500" y="4267200"/>
          <p14:tracePt t="32674" x="2082800" y="4470400"/>
          <p14:tracePt t="32685" x="2051050" y="4679950"/>
          <p14:tracePt t="32699" x="2019300" y="4902200"/>
          <p14:tracePt t="32707" x="2000250" y="5003800"/>
          <p14:tracePt t="32725" x="1993900" y="5194300"/>
          <p14:tracePt t="32744" x="1993900" y="5353050"/>
          <p14:tracePt t="32757" x="1987550" y="5492750"/>
          <p14:tracePt t="32773" x="1987550" y="5600700"/>
          <p14:tracePt t="32795" x="1987550" y="5753100"/>
          <p14:tracePt t="32808" x="1987550" y="5797550"/>
          <p14:tracePt t="32824" x="1987550" y="5892800"/>
          <p14:tracePt t="32840" x="1987550" y="5962650"/>
          <p14:tracePt t="32857" x="1993900" y="5981700"/>
          <p14:tracePt t="32900" x="1993900" y="5962650"/>
          <p14:tracePt t="32913" x="2019300" y="5930900"/>
          <p14:tracePt t="32923" x="2057400" y="5861050"/>
          <p14:tracePt t="32937" x="2076450" y="5810250"/>
          <p14:tracePt t="32941" x="2101850" y="5753100"/>
          <p14:tracePt t="32948" x="2114550" y="5702300"/>
          <p14:tracePt t="32962" x="2133600" y="5676900"/>
          <p14:tracePt t="33195" x="2127250" y="5676900"/>
          <p14:tracePt t="33203" x="2095500" y="5664200"/>
          <p14:tracePt t="33211" x="2082800" y="5651500"/>
          <p14:tracePt t="33223" x="2076450" y="5632450"/>
          <p14:tracePt t="33243" x="2070100" y="5543550"/>
          <p14:tracePt t="33257" x="2044700" y="5372100"/>
          <p14:tracePt t="33273" x="2000250" y="5162550"/>
          <p14:tracePt t="33276" x="1968500" y="5073650"/>
          <p14:tracePt t="33290" x="1943100" y="4984750"/>
          <p14:tracePt t="33308" x="1905000" y="4806950"/>
          <p14:tracePt t="33323" x="1905000" y="4667250"/>
          <p14:tracePt t="33340" x="1911350" y="4495800"/>
          <p14:tracePt t="33357" x="1866900" y="4311650"/>
          <p14:tracePt t="33373" x="1790700" y="4171950"/>
          <p14:tracePt t="33390" x="1714500" y="4044950"/>
          <p14:tracePt t="33407" x="1612900" y="3898900"/>
          <p14:tracePt t="33424" x="1498600" y="3721100"/>
          <p14:tracePt t="33433" x="1447800" y="3638550"/>
          <p14:tracePt t="33437" x="1403350" y="3581400"/>
          <p14:tracePt t="33457" x="1384300" y="3530600"/>
          <p14:tracePt t="33477" x="1365250" y="3473450"/>
          <p14:tracePt t="33494" x="1352550" y="3454400"/>
          <p14:tracePt t="33507" x="1346200" y="3454400"/>
          <p14:tracePt t="33523" x="1327150" y="3454400"/>
          <p14:tracePt t="33558" x="1308100" y="3409950"/>
          <p14:tracePt t="33574" x="1238250" y="3289300"/>
          <p14:tracePt t="33590" x="1162050" y="3155950"/>
          <p14:tracePt t="33607" x="1066800" y="3022600"/>
          <p14:tracePt t="33624" x="965200" y="2908300"/>
          <p14:tracePt t="33640" x="889000" y="2825750"/>
          <p14:tracePt t="33658" x="838200" y="2749550"/>
          <p14:tracePt t="33673" x="812800" y="2673350"/>
          <p14:tracePt t="33683" x="806450" y="2635250"/>
          <p14:tracePt t="33687" x="806450" y="2590800"/>
          <p14:tracePt t="33692" x="793750" y="2533650"/>
          <p14:tracePt t="33709" x="800100" y="2444750"/>
          <p14:tracePt t="33724" x="800100" y="2432050"/>
          <p14:tracePt t="33827" x="793750" y="2432050"/>
          <p14:tracePt t="33847" x="793750" y="2438400"/>
          <p14:tracePt t="33851" x="787400" y="2495550"/>
          <p14:tracePt t="33859" x="787400" y="2565400"/>
          <p14:tracePt t="33873" x="781050" y="2628900"/>
          <p14:tracePt t="33875" x="781050" y="2698750"/>
          <p14:tracePt t="33890" x="781050" y="2762250"/>
          <p14:tracePt t="33908" x="768350" y="2901950"/>
          <p14:tracePt t="33928" x="704850" y="3143250"/>
          <p14:tracePt t="33943" x="660400" y="3365500"/>
          <p14:tracePt t="33957" x="654050" y="3632200"/>
          <p14:tracePt t="33973" x="654050" y="3905250"/>
          <p14:tracePt t="33992" x="654050" y="4159250"/>
          <p14:tracePt t="34007" x="654050" y="4368800"/>
          <p14:tracePt t="34023" x="654050" y="4578350"/>
          <p14:tracePt t="34040" x="654050" y="4794250"/>
          <p14:tracePt t="34058" x="654050" y="5016500"/>
          <p14:tracePt t="34075" x="654050" y="5334000"/>
          <p14:tracePt t="34090" x="654050" y="5416550"/>
          <p14:tracePt t="34107" x="654050" y="5568950"/>
          <p14:tracePt t="34111" x="654050" y="5638800"/>
          <p14:tracePt t="34123" x="654050" y="5765800"/>
          <p14:tracePt t="34140" x="660400" y="5886450"/>
          <p14:tracePt t="34157" x="660400" y="5969000"/>
          <p14:tracePt t="34175" x="679450" y="5988050"/>
          <p14:tracePt t="34190" x="685800" y="5988050"/>
          <p14:tracePt t="34207" x="698500" y="5962650"/>
          <p14:tracePt t="34226" x="730250" y="5873750"/>
          <p14:tracePt t="34244" x="812800" y="5664200"/>
          <p14:tracePt t="34257" x="863600" y="5588000"/>
          <p14:tracePt t="34273" x="977900" y="5397500"/>
          <p14:tracePt t="34290" x="1130300" y="5175250"/>
          <p14:tracePt t="34307" x="1295400" y="4902200"/>
          <p14:tracePt t="34310" x="1390650" y="4762500"/>
          <p14:tracePt t="34323" x="1568450" y="4406900"/>
          <p14:tracePt t="34340" x="1746250" y="4076700"/>
          <p14:tracePt t="34357" x="1930400" y="3816350"/>
          <p14:tracePt t="34373" x="2108200" y="3613150"/>
          <p14:tracePt t="34390" x="2273300" y="3416300"/>
          <p14:tracePt t="34407" x="2400300" y="3200400"/>
          <p14:tracePt t="34424" x="2501900" y="2990850"/>
          <p14:tracePt t="34440" x="2616200" y="2787650"/>
          <p14:tracePt t="34462" x="2667000" y="2641600"/>
          <p14:tracePt t="34474" x="2711450" y="2546350"/>
          <p14:tracePt t="34494" x="2743200" y="2387600"/>
          <p14:tracePt t="34501" x="2743200" y="2343150"/>
          <p14:tracePt t="34510" x="2736850" y="2292350"/>
          <p14:tracePt t="34523" x="2692400" y="2190750"/>
          <p14:tracePt t="34540" x="2667000" y="2127250"/>
          <p14:tracePt t="34559" x="2660650" y="2108200"/>
          <p14:tracePt t="34573" x="2660650" y="2101850"/>
          <p14:tracePt t="34590" x="2654300" y="2089150"/>
          <p14:tracePt t="34607" x="2647950" y="2082800"/>
          <p14:tracePt t="34624" x="2635250" y="2082800"/>
          <p14:tracePt t="34657" x="2628900" y="2082800"/>
          <p14:tracePt t="34674" x="2597150" y="2114550"/>
          <p14:tracePt t="34684" x="2565400" y="2159000"/>
          <p14:tracePt t="34694" x="2546350" y="2190750"/>
          <p14:tracePt t="34707" x="2527300" y="2222500"/>
          <p14:tracePt t="34723" x="2425700" y="2387600"/>
          <p14:tracePt t="34744" x="2374900" y="2508250"/>
          <p14:tracePt t="34757" x="2330450" y="2647950"/>
          <p14:tracePt t="34773" x="2292350" y="2813050"/>
          <p14:tracePt t="34790" x="2254250" y="2997200"/>
          <p14:tracePt t="34809" x="2216150" y="3213100"/>
          <p14:tracePt t="34823" x="2178050" y="3479800"/>
          <p14:tracePt t="34840" x="2133600" y="3784600"/>
          <p14:tracePt t="34857" x="2120900" y="4095750"/>
          <p14:tracePt t="34873" x="2114550" y="4375150"/>
          <p14:tracePt t="34875" x="2114550" y="4514850"/>
          <p14:tracePt t="34890" x="2114550" y="4648200"/>
          <p14:tracePt t="34907" x="2114550" y="4927600"/>
          <p14:tracePt t="34909" x="2114550" y="5060950"/>
          <p14:tracePt t="34926" x="2108200" y="5251450"/>
          <p14:tracePt t="34940" x="2108200" y="5391150"/>
          <p14:tracePt t="34962" x="2101850" y="5505450"/>
          <p14:tracePt t="34977" x="2095500" y="5588000"/>
          <p14:tracePt t="34990" x="2089150" y="5645150"/>
          <p14:tracePt t="35007" x="2089150" y="5715000"/>
          <p14:tracePt t="35023" x="2089150" y="5791200"/>
          <p14:tracePt t="35040" x="2089150" y="5873750"/>
          <p14:tracePt t="35057" x="2089150" y="5937250"/>
          <p14:tracePt t="35073" x="2089150" y="5949950"/>
          <p14:tracePt t="35109" x="2089150" y="5937250"/>
          <p14:tracePt t="35126" x="2095500" y="5911850"/>
          <p14:tracePt t="35140" x="2095500" y="5892800"/>
          <p14:tracePt t="35158" x="2101850" y="5886450"/>
          <p14:tracePt t="35196" x="2101850" y="5880100"/>
          <p14:tracePt t="35209" x="2101850" y="5873750"/>
          <p14:tracePt t="35251" x="2101850" y="5867400"/>
          <p14:tracePt t="35259" x="2101850" y="5861050"/>
          <p14:tracePt t="35273" x="2101850" y="5848350"/>
          <p14:tracePt t="35290" x="2101850" y="5829300"/>
          <p14:tracePt t="35294" x="2101850" y="5822950"/>
          <p14:tracePt t="35307" x="2101850" y="5803900"/>
          <p14:tracePt t="35323" x="2101850" y="5784850"/>
          <p14:tracePt t="35340" x="2101850" y="5778500"/>
          <p14:tracePt t="35374" x="2108200" y="5778500"/>
          <p14:tracePt t="35390" x="2114550" y="5778500"/>
          <p14:tracePt t="35407" x="2127250" y="5778500"/>
          <p14:tracePt t="35423" x="2133600" y="5778500"/>
          <p14:tracePt t="35499" x="2133600" y="5772150"/>
          <p14:tracePt t="35548" x="2127250" y="5772150"/>
          <p14:tracePt t="35559" x="2120900" y="5772150"/>
          <p14:tracePt t="35577" x="2114550" y="5765800"/>
          <p14:tracePt t="35590" x="2101850" y="5759450"/>
          <p14:tracePt t="35607" x="2089150" y="5753100"/>
          <p14:tracePt t="35623" x="2089150" y="5746750"/>
          <p14:tracePt t="35757" x="2089150" y="5734050"/>
          <p14:tracePt t="35764" x="2089150" y="5715000"/>
          <p14:tracePt t="35774" x="2089150" y="5683250"/>
          <p14:tracePt t="35792" x="2089150" y="5594350"/>
          <p14:tracePt t="35807" x="2089150" y="5441950"/>
          <p14:tracePt t="35823" x="2089150" y="5213350"/>
          <p14:tracePt t="35840" x="2101850" y="4902200"/>
          <p14:tracePt t="35857" x="2120900" y="4514850"/>
          <p14:tracePt t="35873" x="2127250" y="4152900"/>
          <p14:tracePt t="35875" x="2127250" y="4019550"/>
          <p14:tracePt t="35890" x="2152650" y="3943350"/>
          <p14:tracePt t="35907" x="2184400" y="3810000"/>
          <p14:tracePt t="35927" x="2216150" y="3581400"/>
          <p14:tracePt t="35941" x="2216150" y="3371850"/>
          <p14:tracePt t="35957" x="2209800" y="3155950"/>
          <p14:tracePt t="35973" x="2190750" y="3003550"/>
          <p14:tracePt t="35993" x="2165350" y="2927350"/>
          <p14:tracePt t="36000" x="2159000" y="2908300"/>
          <p14:tracePt t="36008" x="2159000" y="2889250"/>
          <p14:tracePt t="36027" x="2159000" y="2851150"/>
          <p14:tracePt t="36041" x="2159000" y="2825750"/>
          <p14:tracePt t="36059" x="2159000" y="2755900"/>
          <p14:tracePt t="36074" x="2165350" y="2755900"/>
          <p14:tracePt t="36091" x="2165350" y="2749550"/>
          <p14:tracePt t="36149" x="2165350" y="2774950"/>
          <p14:tracePt t="36155" x="2165350" y="2813050"/>
          <p14:tracePt t="36179" x="2171700" y="3028950"/>
          <p14:tracePt t="36192" x="2171700" y="3352800"/>
          <p14:tracePt t="36209" x="2178050" y="3790950"/>
          <p14:tracePt t="36223" x="2184400" y="4298950"/>
          <p14:tracePt t="36227" x="2184400" y="4527550"/>
          <p14:tracePt t="36243" x="2184400" y="4724400"/>
          <p14:tracePt t="36257" x="2184400" y="4984750"/>
          <p14:tracePt t="36273" x="2184400" y="5099050"/>
          <p14:tracePt t="36290" x="2178050" y="5137150"/>
          <p14:tracePt t="36307" x="2165350" y="5168900"/>
          <p14:tracePt t="36309" x="2159000" y="5168900"/>
          <p14:tracePt t="36323" x="2152650" y="5168900"/>
          <p14:tracePt t="36340" x="2146300" y="5168900"/>
          <p14:tracePt t="36357" x="2139950" y="5156200"/>
          <p14:tracePt t="36404" x="2139950" y="5149850"/>
          <p14:tracePt t="36420" x="2139950" y="5143500"/>
          <p14:tracePt t="36431" x="2139950" y="5137150"/>
          <p14:tracePt t="36457" x="2139950" y="5124450"/>
          <p14:tracePt t="36477" x="2146300" y="5118100"/>
          <p14:tracePt t="36495" x="2152650" y="5118100"/>
          <p14:tracePt t="36510" x="2152650" y="5099050"/>
          <p14:tracePt t="36523" x="2159000" y="5086350"/>
          <p14:tracePt t="36540" x="2159000" y="5073650"/>
          <p14:tracePt t="36559" x="2165350" y="5060950"/>
          <p14:tracePt t="36574" x="2165350" y="5048250"/>
          <p14:tracePt t="36591" x="2165350" y="5041900"/>
          <p14:tracePt t="36607" x="2165350" y="5035550"/>
          <p14:tracePt t="36625" x="2159000" y="502920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a:extLst>
              <a:ext uri="{FF2B5EF4-FFF2-40B4-BE49-F238E27FC236}">
                <a16:creationId xmlns:a16="http://schemas.microsoft.com/office/drawing/2014/main" id="{5D104B5A-737D-409E-B560-0E46E32C9243}"/>
              </a:ext>
            </a:extLst>
          </p:cNvPr>
          <p:cNvSpPr txBox="1">
            <a:spLocks noChangeArrowheads="1"/>
          </p:cNvSpPr>
          <p:nvPr/>
        </p:nvSpPr>
        <p:spPr bwMode="auto">
          <a:xfrm>
            <a:off x="152400" y="228600"/>
            <a:ext cx="499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27.1  Common tags (continued) </a:t>
            </a:r>
          </a:p>
        </p:txBody>
      </p:sp>
      <p:graphicFrame>
        <p:nvGraphicFramePr>
          <p:cNvPr id="534603" name="Group 75">
            <a:extLst>
              <a:ext uri="{FF2B5EF4-FFF2-40B4-BE49-F238E27FC236}">
                <a16:creationId xmlns:a16="http://schemas.microsoft.com/office/drawing/2014/main" id="{F841E449-90B0-4A1C-BB87-50184ADB7CF7}"/>
              </a:ext>
            </a:extLst>
          </p:cNvPr>
          <p:cNvGraphicFramePr>
            <a:graphicFrameLocks noGrp="1"/>
          </p:cNvGraphicFramePr>
          <p:nvPr/>
        </p:nvGraphicFramePr>
        <p:xfrm>
          <a:off x="304800" y="762000"/>
          <a:ext cx="7620000" cy="5334001"/>
        </p:xfrm>
        <a:graphic>
          <a:graphicData uri="http://schemas.openxmlformats.org/drawingml/2006/table">
            <a:tbl>
              <a:tblPr/>
              <a:tblGrid>
                <a:gridCol w="1447800">
                  <a:extLst>
                    <a:ext uri="{9D8B030D-6E8A-4147-A177-3AD203B41FA5}">
                      <a16:colId xmlns:a16="http://schemas.microsoft.com/office/drawing/2014/main" val="750587618"/>
                    </a:ext>
                  </a:extLst>
                </a:gridCol>
                <a:gridCol w="1447800">
                  <a:extLst>
                    <a:ext uri="{9D8B030D-6E8A-4147-A177-3AD203B41FA5}">
                      <a16:colId xmlns:a16="http://schemas.microsoft.com/office/drawing/2014/main" val="2946562794"/>
                    </a:ext>
                  </a:extLst>
                </a:gridCol>
                <a:gridCol w="304800">
                  <a:extLst>
                    <a:ext uri="{9D8B030D-6E8A-4147-A177-3AD203B41FA5}">
                      <a16:colId xmlns:a16="http://schemas.microsoft.com/office/drawing/2014/main" val="1126933861"/>
                    </a:ext>
                  </a:extLst>
                </a:gridCol>
                <a:gridCol w="4419600">
                  <a:extLst>
                    <a:ext uri="{9D8B030D-6E8A-4147-A177-3AD203B41FA5}">
                      <a16:colId xmlns:a16="http://schemas.microsoft.com/office/drawing/2014/main" val="670066229"/>
                    </a:ext>
                  </a:extLst>
                </a:gridCol>
              </a:tblGrid>
              <a:tr h="762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Beginning</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Ending </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New Roman" panose="02020603050405020304" pitchFamily="18" charset="0"/>
                          <a:ea typeface="굴림" panose="020B0600000101010101" pitchFamily="50" charset="-127"/>
                        </a:rPr>
                        <a:t>Meaning</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pPr latinLnBrk="1"/>
                      <a:endParaRPr lang="ko-KR" altLang="en-US"/>
                    </a:p>
                  </a:txBody>
                  <a:tcPr/>
                </a:tc>
                <a:extLst>
                  <a:ext uri="{0D108BD9-81ED-4DB2-BD59-A6C34878D82A}">
                    <a16:rowId xmlns:a16="http://schemas.microsoft.com/office/drawing/2014/main" val="2658349363"/>
                  </a:ext>
                </a:extLst>
              </a:tr>
              <a:tr h="612775">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Text Formatting Tags</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12246028"/>
                  </a:ext>
                </a:extLst>
              </a:tr>
              <a:tr h="4540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Boldface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951371325"/>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&lt;I&gt;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&lt;/I&gt;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Italic</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978153042"/>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&lt;U&gt;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&lt;/U&gt;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Underlined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092056254"/>
                  </a:ext>
                </a:extLst>
              </a:tr>
              <a:tr h="381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&lt;SUB&gt;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&lt;/SUB&gt;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Subscript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754854080"/>
                  </a:ext>
                </a:extLst>
              </a:tr>
              <a:tr h="381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&lt;SUP&gt;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&lt;/SUP&gt;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Superscript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043558978"/>
                  </a:ext>
                </a:extLst>
              </a:tr>
              <a:tr h="611188">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Data Flow Tag</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768126226"/>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&lt;CENTER&gt;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&lt;/CENTER&gt;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Centered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365217042"/>
                  </a:ext>
                </a:extLst>
              </a:tr>
              <a:tr h="60483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&lt;BR&gt;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&lt;/BR&gt;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Line break</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20671514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20648"/>
    </mc:Choice>
    <mc:Fallback xmlns="">
      <p:transition spd="slow" advTm="20648"/>
    </mc:Fallback>
  </mc:AlternateContent>
  <p:extLst>
    <p:ext uri="{3A86A75C-4F4B-4683-9AE1-C65F6400EC91}">
      <p14:laserTraceLst xmlns:p14="http://schemas.microsoft.com/office/powerpoint/2010/main">
        <p14:tracePtLst>
          <p14:tracePt t="568" x="2159000" y="5022850"/>
          <p14:tracePt t="588" x="2159000" y="4978400"/>
          <p14:tracePt t="606" x="2152650" y="4832350"/>
          <p14:tracePt t="612" x="2152650" y="4749800"/>
          <p14:tracePt t="620" x="2152650" y="4660900"/>
          <p14:tracePt t="637" x="2152650" y="4495800"/>
          <p14:tracePt t="654" x="2152650" y="4298950"/>
          <p14:tracePt t="671" x="2120900" y="4089400"/>
          <p14:tracePt t="674" x="2082800" y="3975100"/>
          <p14:tracePt t="687" x="2038350" y="3867150"/>
          <p14:tracePt t="704" x="1955800" y="3689350"/>
          <p14:tracePt t="720" x="1828800" y="3448050"/>
          <p14:tracePt t="737" x="1778000" y="3333750"/>
          <p14:tracePt t="754" x="1701800" y="3238500"/>
          <p14:tracePt t="775" x="1606550" y="3149600"/>
          <p14:tracePt t="789" x="1492250" y="3073400"/>
          <p14:tracePt t="807" x="1397000" y="3009900"/>
          <p14:tracePt t="820" x="1327150" y="2946400"/>
          <p14:tracePt t="837" x="1276350" y="2889250"/>
          <p14:tracePt t="857" x="1212850" y="2819400"/>
          <p14:tracePt t="870" x="1130300" y="2730500"/>
          <p14:tracePt t="888" x="971550" y="2603500"/>
          <p14:tracePt t="904" x="927100" y="2571750"/>
          <p14:tracePt t="923" x="812800" y="2501900"/>
          <p14:tracePt t="937" x="781050" y="2476500"/>
          <p14:tracePt t="954" x="768350" y="2470150"/>
          <p14:tracePt t="1002" x="781050" y="2476500"/>
          <p14:tracePt t="1010" x="787400" y="2482850"/>
          <p14:tracePt t="1021" x="806450" y="2489200"/>
          <p14:tracePt t="1037" x="850900" y="2489200"/>
          <p14:tracePt t="1046" x="876300" y="2489200"/>
          <p14:tracePt t="1050" x="889000" y="2489200"/>
          <p14:tracePt t="1073" x="946150" y="2438400"/>
          <p14:tracePt t="1087" x="965200" y="2419350"/>
          <p14:tracePt t="1104" x="996950" y="2349500"/>
          <p14:tracePt t="1105" x="1022350" y="2298700"/>
          <p14:tracePt t="1120" x="1073150" y="2159000"/>
          <p14:tracePt t="1137" x="1130300" y="2000250"/>
          <p14:tracePt t="1154" x="1168400" y="1847850"/>
          <p14:tracePt t="1170" x="1200150" y="1739900"/>
          <p14:tracePt t="1187" x="1193800" y="1651000"/>
          <p14:tracePt t="1204" x="1174750" y="1587500"/>
          <p14:tracePt t="1220" x="1174750" y="1543050"/>
          <p14:tracePt t="1241" x="1174750" y="1536700"/>
          <p14:tracePt t="1270" x="1174750" y="1562100"/>
          <p14:tracePt t="1289" x="1136650" y="1771650"/>
          <p14:tracePt t="1304" x="1130300" y="1854200"/>
          <p14:tracePt t="1320" x="1162050" y="2012950"/>
          <p14:tracePt t="1337" x="1174750" y="2063750"/>
          <p14:tracePt t="1354" x="1174750" y="2101850"/>
          <p14:tracePt t="1370" x="1174750" y="2139950"/>
          <p14:tracePt t="1387" x="1168400" y="2222500"/>
          <p14:tracePt t="1404" x="1143000" y="2324100"/>
          <p14:tracePt t="1420" x="1136650" y="2362200"/>
          <p14:tracePt t="1438" x="1136650" y="2368550"/>
          <p14:tracePt t="1489" x="1136650" y="2362200"/>
          <p14:tracePt t="1512" x="1149350" y="2362200"/>
          <p14:tracePt t="1524" x="1155700" y="2368550"/>
          <p14:tracePt t="1528" x="1155700" y="2374900"/>
          <p14:tracePt t="1554" x="1155700" y="2387600"/>
          <p14:tracePt t="1570" x="1143000" y="2393950"/>
          <p14:tracePt t="1589" x="1117600" y="2425700"/>
          <p14:tracePt t="1605" x="1098550" y="2470150"/>
          <p14:tracePt t="1620" x="1079500" y="2482850"/>
          <p14:tracePt t="1637" x="1079500" y="2489200"/>
          <p14:tracePt t="1681" x="1079500" y="2482850"/>
          <p14:tracePt t="1689" x="1079500" y="2476500"/>
          <p14:tracePt t="1704" x="1079500" y="2463800"/>
          <p14:tracePt t="1756" x="1079500" y="2457450"/>
          <p14:tracePt t="1761" x="1079500" y="2451100"/>
          <p14:tracePt t="1770" x="1079500" y="2438400"/>
          <p14:tracePt t="1789" x="1066800" y="2400300"/>
          <p14:tracePt t="1804" x="1041400" y="2362200"/>
          <p14:tracePt t="1820" x="1041400" y="2324100"/>
          <p14:tracePt t="1837" x="1092200" y="2286000"/>
          <p14:tracePt t="1854" x="1219200" y="2241550"/>
          <p14:tracePt t="1870" x="1358900" y="2197100"/>
          <p14:tracePt t="1887" x="1504950" y="2171700"/>
          <p14:tracePt t="1890" x="1600200" y="2171700"/>
          <p14:tracePt t="1904" x="1689100" y="2171700"/>
          <p14:tracePt t="1922" x="1943100" y="2184400"/>
          <p14:tracePt t="1937" x="2070100" y="2228850"/>
          <p14:tracePt t="1954" x="2152650" y="2273300"/>
          <p14:tracePt t="1970" x="2228850" y="2362200"/>
          <p14:tracePt t="1989" x="2292350" y="2451100"/>
          <p14:tracePt t="2004" x="2317750" y="2527300"/>
          <p14:tracePt t="2025" x="2324100" y="2603500"/>
          <p14:tracePt t="2039" x="2324100" y="2609850"/>
          <p14:tracePt t="2056" x="2317750" y="2609850"/>
          <p14:tracePt t="2136" x="2279650" y="2590800"/>
          <p14:tracePt t="2146" x="2260600" y="2578100"/>
          <p14:tracePt t="2153" x="2190750" y="2552700"/>
          <p14:tracePt t="2170" x="2006600" y="2495550"/>
          <p14:tracePt t="2187" x="1797050" y="2425700"/>
          <p14:tracePt t="2204" x="1574800" y="2362200"/>
          <p14:tracePt t="2221" x="1377950" y="2311400"/>
          <p14:tracePt t="2230" x="1320800" y="2292350"/>
          <p14:tracePt t="2235" x="1257300" y="2279650"/>
          <p14:tracePt t="2241" x="1200150" y="2279650"/>
          <p14:tracePt t="2254" x="1168400" y="2273300"/>
          <p14:tracePt t="2257" x="1130300" y="2273300"/>
          <p14:tracePt t="2272" x="1111250" y="2273300"/>
          <p14:tracePt t="2289" x="1060450" y="2368550"/>
          <p14:tracePt t="2304" x="1035050" y="2406650"/>
          <p14:tracePt t="2320" x="1003300" y="2489200"/>
          <p14:tracePt t="2337" x="996950" y="2514600"/>
          <p14:tracePt t="2393" x="996950" y="2489200"/>
          <p14:tracePt t="2401" x="1009650" y="2451100"/>
          <p14:tracePt t="2408" x="1035050" y="2400300"/>
          <p14:tracePt t="2422" x="1085850" y="2355850"/>
          <p14:tracePt t="2437" x="1193800" y="2260600"/>
          <p14:tracePt t="2454" x="1346200" y="2203450"/>
          <p14:tracePt t="2474" x="1663700" y="2165350"/>
          <p14:tracePt t="2488" x="1905000" y="2171700"/>
          <p14:tracePt t="2504" x="2044700" y="2197100"/>
          <p14:tracePt t="2524" x="2444750" y="2298700"/>
          <p14:tracePt t="2541" x="2660650" y="2400300"/>
          <p14:tracePt t="2553" x="2806700" y="2533650"/>
          <p14:tracePt t="2571" x="2819400" y="2616200"/>
          <p14:tracePt t="2587" x="2819400" y="2667000"/>
          <p14:tracePt t="2605" x="2794000" y="2673350"/>
          <p14:tracePt t="2621" x="2768600" y="2673350"/>
          <p14:tracePt t="2637" x="2717800" y="2673350"/>
          <p14:tracePt t="2654" x="2686050" y="2660650"/>
          <p14:tracePt t="2673" x="2609850" y="2628900"/>
          <p14:tracePt t="2687" x="2571750" y="2622550"/>
          <p14:tracePt t="2704" x="2457450" y="2616200"/>
          <p14:tracePt t="2720" x="2184400" y="2616200"/>
          <p14:tracePt t="2737" x="1962150" y="2616200"/>
          <p14:tracePt t="2754" x="1714500" y="2647950"/>
          <p14:tracePt t="2770" x="1492250" y="2660650"/>
          <p14:tracePt t="2789" x="1314450" y="2673350"/>
          <p14:tracePt t="2804" x="1187450" y="2692400"/>
          <p14:tracePt t="2820" x="1104900" y="2698750"/>
          <p14:tracePt t="2840" x="1054100" y="2698750"/>
          <p14:tracePt t="2856" x="1041400" y="2698750"/>
          <p14:tracePt t="2870" x="1028700" y="2698750"/>
          <p14:tracePt t="2923" x="1022350" y="2698750"/>
          <p14:tracePt t="2931" x="996950" y="2698750"/>
          <p14:tracePt t="2937" x="977900" y="2698750"/>
          <p14:tracePt t="2954" x="927100" y="2698750"/>
          <p14:tracePt t="2972" x="920750" y="2698750"/>
          <p14:tracePt t="2988" x="914400" y="2736850"/>
          <p14:tracePt t="3004" x="901700" y="2794000"/>
          <p14:tracePt t="3021" x="882650" y="2844800"/>
          <p14:tracePt t="3040" x="876300" y="2876550"/>
          <p14:tracePt t="3054" x="869950" y="2901950"/>
          <p14:tracePt t="3071" x="869950" y="2914650"/>
          <p14:tracePt t="3132" x="869950" y="2908300"/>
          <p14:tracePt t="3137" x="869950" y="2895600"/>
          <p14:tracePt t="3154" x="889000" y="2870200"/>
          <p14:tracePt t="3170" x="920750" y="2844800"/>
          <p14:tracePt t="3187" x="971550" y="2813050"/>
          <p14:tracePt t="3204" x="1035050" y="2787650"/>
          <p14:tracePt t="3220" x="1123950" y="2755900"/>
          <p14:tracePt t="3237" x="1238250" y="2724150"/>
          <p14:tracePt t="3258" x="1435100" y="2667000"/>
          <p14:tracePt t="3270" x="1504950" y="2654300"/>
          <p14:tracePt t="3289" x="1701800" y="2635250"/>
          <p14:tracePt t="3303" x="1809750" y="2635250"/>
          <p14:tracePt t="3321" x="1898650" y="2628900"/>
          <p14:tracePt t="3337" x="1974850" y="2628900"/>
          <p14:tracePt t="3353" x="2070100" y="2628900"/>
          <p14:tracePt t="3370" x="2171700" y="2654300"/>
          <p14:tracePt t="3387" x="2260600" y="2692400"/>
          <p14:tracePt t="3404" x="2336800" y="2724150"/>
          <p14:tracePt t="3421" x="2432050" y="2755900"/>
          <p14:tracePt t="3437" x="2508250" y="2781300"/>
          <p14:tracePt t="3454" x="2546350" y="2813050"/>
          <p14:tracePt t="3476" x="2559050" y="2851150"/>
          <p14:tracePt t="3482" x="2559050" y="2870200"/>
          <p14:tracePt t="3490" x="2571750" y="2895600"/>
          <p14:tracePt t="3505" x="2571750" y="2940050"/>
          <p14:tracePt t="3521" x="2578100" y="2978150"/>
          <p14:tracePt t="3540" x="2578100" y="3003550"/>
          <p14:tracePt t="3553" x="2584450" y="3016250"/>
          <p14:tracePt t="3605" x="2584450" y="3022600"/>
          <p14:tracePt t="3952" x="2584450" y="3003550"/>
          <p14:tracePt t="3961" x="2584450" y="2990850"/>
          <p14:tracePt t="3972" x="2559050" y="2971800"/>
          <p14:tracePt t="3991" x="2419350" y="2921000"/>
          <p14:tracePt t="4010" x="2095500" y="2832100"/>
          <p14:tracePt t="4026" x="1879600" y="2819400"/>
          <p14:tracePt t="4041" x="1746250" y="2819400"/>
          <p14:tracePt t="4054" x="1498600" y="2813050"/>
          <p14:tracePt t="4070" x="1263650" y="2813050"/>
          <p14:tracePt t="4089" x="1022350" y="2806700"/>
          <p14:tracePt t="4104" x="971550" y="2806700"/>
          <p14:tracePt t="4120" x="901700" y="2857500"/>
          <p14:tracePt t="4137" x="889000" y="2908300"/>
          <p14:tracePt t="4154" x="876300" y="2965450"/>
          <p14:tracePt t="4170" x="869950" y="3016250"/>
          <p14:tracePt t="4187" x="869950" y="3079750"/>
          <p14:tracePt t="4204" x="857250" y="3143250"/>
          <p14:tracePt t="4224" x="850900" y="3206750"/>
          <p14:tracePt t="4242" x="844550" y="3302000"/>
          <p14:tracePt t="4254" x="844550" y="3327400"/>
          <p14:tracePt t="4270" x="844550" y="3384550"/>
          <p14:tracePt t="4273" x="844550" y="3403600"/>
          <p14:tracePt t="4289" x="844550" y="3448050"/>
          <p14:tracePt t="4306" x="850900" y="3486150"/>
          <p14:tracePt t="4321" x="850900" y="3498850"/>
          <p14:tracePt t="4360" x="857250" y="3486150"/>
          <p14:tracePt t="4370" x="857250" y="3467100"/>
          <p14:tracePt t="4387" x="869950" y="3429000"/>
          <p14:tracePt t="4404" x="889000" y="3378200"/>
          <p14:tracePt t="4420" x="895350" y="3333750"/>
          <p14:tracePt t="4437" x="914400" y="3276600"/>
          <p14:tracePt t="4454" x="952500" y="3206750"/>
          <p14:tracePt t="4474" x="1047750" y="3143250"/>
          <p14:tracePt t="4487" x="1085850" y="3124200"/>
          <p14:tracePt t="4507" x="1231900" y="3079750"/>
          <p14:tracePt t="4523" x="1346200" y="3035300"/>
          <p14:tracePt t="4540" x="1447800" y="2971800"/>
          <p14:tracePt t="4554" x="1606550" y="2965450"/>
          <p14:tracePt t="4570" x="1739900" y="2965450"/>
          <p14:tracePt t="4587" x="1866900" y="2965450"/>
          <p14:tracePt t="4605" x="1968500" y="2978150"/>
          <p14:tracePt t="4620" x="2076450" y="2984500"/>
          <p14:tracePt t="4637" x="2203450" y="2990850"/>
          <p14:tracePt t="4654" x="2311400" y="3016250"/>
          <p14:tracePt t="4670" x="2393950" y="3054350"/>
          <p14:tracePt t="4672" x="2425700" y="3054350"/>
          <p14:tracePt t="4687" x="2444750" y="3054350"/>
          <p14:tracePt t="4704" x="2514600" y="3060700"/>
          <p14:tracePt t="4723" x="2552700" y="3079750"/>
          <p14:tracePt t="4729" x="2565400" y="3079750"/>
          <p14:tracePt t="4737" x="2571750" y="3086100"/>
          <p14:tracePt t="4758" x="2590800" y="3124200"/>
          <p14:tracePt t="4760" x="2603500" y="3149600"/>
          <p14:tracePt t="4770" x="2616200" y="3175000"/>
          <p14:tracePt t="4789" x="2654300" y="3232150"/>
          <p14:tracePt t="4803" x="2686050" y="3289300"/>
          <p14:tracePt t="4821" x="2705100" y="3308350"/>
          <p14:tracePt t="4838" x="2711450" y="3314700"/>
          <p14:tracePt t="5480" x="2698750" y="3321050"/>
          <p14:tracePt t="5486" x="2647950" y="3327400"/>
          <p14:tracePt t="5490" x="2578100" y="3346450"/>
          <p14:tracePt t="5508" x="2413000" y="3352800"/>
          <p14:tracePt t="5520" x="2305050" y="3352800"/>
          <p14:tracePt t="5541" x="2203450" y="3321050"/>
          <p14:tracePt t="5553" x="2057400" y="3270250"/>
          <p14:tracePt t="5570" x="1898650" y="3257550"/>
          <p14:tracePt t="5587" x="1695450" y="3263900"/>
          <p14:tracePt t="5607" x="1485900" y="3263900"/>
          <p14:tracePt t="5620" x="1282700" y="3263900"/>
          <p14:tracePt t="5637" x="1136650" y="3263900"/>
          <p14:tracePt t="5654" x="1016000" y="3257550"/>
          <p14:tracePt t="5673" x="895350" y="3263900"/>
          <p14:tracePt t="5687" x="869950" y="3270250"/>
          <p14:tracePt t="5704" x="863600" y="3295650"/>
          <p14:tracePt t="5720" x="863600" y="3371850"/>
          <p14:tracePt t="5740" x="863600" y="3422650"/>
          <p14:tracePt t="5754" x="863600" y="3460750"/>
          <p14:tracePt t="5773" x="863600" y="3486150"/>
          <p14:tracePt t="5789" x="869950" y="3492500"/>
          <p14:tracePt t="5857" x="869950" y="3479800"/>
          <p14:tracePt t="5866" x="869950" y="3467100"/>
          <p14:tracePt t="5872" x="869950" y="3454400"/>
          <p14:tracePt t="5887" x="895350" y="3435350"/>
          <p14:tracePt t="5904" x="952500" y="3346450"/>
          <p14:tracePt t="5921" x="1022350" y="3276600"/>
          <p14:tracePt t="5937" x="1104900" y="3213100"/>
          <p14:tracePt t="5954" x="1200150" y="3175000"/>
          <p14:tracePt t="5971" x="1314450" y="3130550"/>
          <p14:tracePt t="5987" x="1466850" y="3117850"/>
          <p14:tracePt t="6008" x="1790700" y="3136900"/>
          <p14:tracePt t="6025" x="2006600" y="3168650"/>
          <p14:tracePt t="6042" x="2114550" y="3200400"/>
          <p14:tracePt t="6054" x="2305050" y="3270250"/>
          <p14:tracePt t="6070" x="2451100" y="3340100"/>
          <p14:tracePt t="6087" x="2546350" y="3422650"/>
          <p14:tracePt t="6089" x="2590800" y="3467100"/>
          <p14:tracePt t="6106" x="2647950" y="3524250"/>
          <p14:tracePt t="6121" x="2654300" y="3530600"/>
          <p14:tracePt t="6265" x="2647950" y="3530600"/>
          <p14:tracePt t="6273" x="2628900" y="3530600"/>
          <p14:tracePt t="6289" x="2578100" y="3517900"/>
          <p14:tracePt t="6303" x="2476500" y="3517900"/>
          <p14:tracePt t="6322" x="2311400" y="3517900"/>
          <p14:tracePt t="6337" x="2101850" y="3530600"/>
          <p14:tracePt t="6355" x="1898650" y="3568700"/>
          <p14:tracePt t="6370" x="1714500" y="3606800"/>
          <p14:tracePt t="6387" x="1593850" y="3644900"/>
          <p14:tracePt t="6404" x="1524000" y="3689350"/>
          <p14:tracePt t="6408" x="1492250" y="3702050"/>
          <p14:tracePt t="6420" x="1479550" y="3721100"/>
          <p14:tracePt t="6438" x="1454150" y="3759200"/>
          <p14:tracePt t="6443" x="1447800" y="3784600"/>
          <p14:tracePt t="6454" x="1447800" y="3797300"/>
          <p14:tracePt t="6475" x="1447800" y="3860800"/>
          <p14:tracePt t="6480" x="1441450" y="3873500"/>
          <p14:tracePt t="6489" x="1441450" y="3886200"/>
          <p14:tracePt t="6506" x="1428750" y="3917950"/>
          <p14:tracePt t="6521" x="1416050" y="3943350"/>
          <p14:tracePt t="6540" x="1409700" y="3968750"/>
          <p14:tracePt t="6554" x="1403350" y="3981450"/>
          <p14:tracePt t="6571" x="1403350" y="3987800"/>
          <p14:tracePt t="7130" x="1397000" y="3987800"/>
          <p14:tracePt t="7137" x="1377950" y="3987800"/>
          <p14:tracePt t="7154" x="1308100" y="3987800"/>
          <p14:tracePt t="7170" x="1225550" y="3987800"/>
          <p14:tracePt t="7187" x="1143000" y="3981450"/>
          <p14:tracePt t="7204" x="1060450" y="3981450"/>
          <p14:tracePt t="7220" x="977900" y="3943350"/>
          <p14:tracePt t="7241" x="901700" y="3892550"/>
          <p14:tracePt t="7254" x="850900" y="3841750"/>
          <p14:tracePt t="7270" x="831850" y="3829050"/>
          <p14:tracePt t="7274" x="831850" y="3822700"/>
          <p14:tracePt t="7329" x="831850" y="3816350"/>
          <p14:tracePt t="7336" x="831850" y="3803650"/>
          <p14:tracePt t="7348" x="831850" y="3784600"/>
          <p14:tracePt t="7355" x="831850" y="3771900"/>
          <p14:tracePt t="7370" x="844550" y="3759200"/>
          <p14:tracePt t="7387" x="895350" y="3752850"/>
          <p14:tracePt t="7404" x="1003300" y="3752850"/>
          <p14:tracePt t="7420" x="1181100" y="3752850"/>
          <p14:tracePt t="7437" x="1447800" y="3752850"/>
          <p14:tracePt t="7454" x="1727200" y="3752850"/>
          <p14:tracePt t="7470" x="2012950" y="3752850"/>
          <p14:tracePt t="7479" x="2139950" y="3746500"/>
          <p14:tracePt t="7491" x="2330450" y="3752850"/>
          <p14:tracePt t="7504" x="2425700" y="3752850"/>
          <p14:tracePt t="7522" x="2444750" y="3759200"/>
          <p14:tracePt t="7554" x="2419350" y="3771900"/>
          <p14:tracePt t="7570" x="2311400" y="3778250"/>
          <p14:tracePt t="7590" x="2120900" y="3778250"/>
          <p14:tracePt t="7605" x="1885950" y="3778250"/>
          <p14:tracePt t="7620" x="1612900" y="3778250"/>
          <p14:tracePt t="7637" x="1352550" y="3778250"/>
          <p14:tracePt t="7654" x="1149350" y="3790950"/>
          <p14:tracePt t="7670" x="1022350" y="3790950"/>
          <p14:tracePt t="7673" x="977900" y="3790950"/>
          <p14:tracePt t="7687" x="952500" y="3790950"/>
          <p14:tracePt t="7704" x="939800" y="3790950"/>
          <p14:tracePt t="7729" x="977900" y="3803650"/>
          <p14:tracePt t="7737" x="1047750" y="3816350"/>
          <p14:tracePt t="7757" x="1225550" y="3860800"/>
          <p14:tracePt t="7759" x="1339850" y="3879850"/>
          <p14:tracePt t="7772" x="1460500" y="3911600"/>
          <p14:tracePt t="7790" x="1714500" y="3949700"/>
          <p14:tracePt t="7798" x="1847850" y="3962400"/>
          <p14:tracePt t="7800" x="1987550" y="3975100"/>
          <p14:tracePt t="7820" x="2241550" y="4038600"/>
          <p14:tracePt t="7837" x="2425700" y="4102100"/>
          <p14:tracePt t="7855" x="2520950" y="4146550"/>
          <p14:tracePt t="7870" x="2546350" y="4197350"/>
          <p14:tracePt t="7887" x="2520950" y="4241800"/>
          <p14:tracePt t="7890" x="2463800" y="4267200"/>
          <p14:tracePt t="7904" x="2393950" y="4292600"/>
          <p14:tracePt t="7922" x="2063750" y="4337050"/>
          <p14:tracePt t="7938" x="1797050" y="4337050"/>
          <p14:tracePt t="7954" x="1524000" y="4337050"/>
          <p14:tracePt t="7971" x="1320800" y="4343400"/>
          <p14:tracePt t="7990" x="1187450" y="4343400"/>
          <p14:tracePt t="8010" x="1104900" y="4343400"/>
          <p14:tracePt t="8040" x="1104900" y="4356100"/>
          <p14:tracePt t="8054" x="1162050" y="4394200"/>
          <p14:tracePt t="8070" x="1270000" y="4432300"/>
          <p14:tracePt t="8073" x="1358900" y="4457700"/>
          <p14:tracePt t="8087" x="1454150" y="4489450"/>
          <p14:tracePt t="8107" x="1752600" y="4591050"/>
          <p14:tracePt t="8121" x="1924050" y="4654550"/>
          <p14:tracePt t="8137" x="2038350" y="4724400"/>
          <p14:tracePt t="8154" x="2070100" y="4775200"/>
          <p14:tracePt t="8170" x="2019300" y="4832350"/>
          <p14:tracePt t="8187" x="1854200" y="4857750"/>
          <p14:tracePt t="8204" x="1644650" y="4857750"/>
          <p14:tracePt t="8225" x="1441450" y="4857750"/>
          <p14:tracePt t="8237" x="1225550" y="4857750"/>
          <p14:tracePt t="8254" x="1035050" y="4857750"/>
          <p14:tracePt t="8273" x="901700" y="4914900"/>
          <p14:tracePt t="8289" x="895350" y="4972050"/>
          <p14:tracePt t="8304" x="958850" y="5060950"/>
          <p14:tracePt t="8323" x="1073150" y="5181600"/>
          <p14:tracePt t="8337" x="1263650" y="5308600"/>
          <p14:tracePt t="8356" x="1460500" y="5403850"/>
          <p14:tracePt t="8370" x="1670050" y="5473700"/>
          <p14:tracePt t="8387" x="1778000" y="5511800"/>
          <p14:tracePt t="8404" x="1803400" y="5518150"/>
          <p14:tracePt t="8420" x="1778000" y="5518150"/>
          <p14:tracePt t="8437" x="1638300" y="5473700"/>
          <p14:tracePt t="8454" x="1435100" y="5416550"/>
          <p14:tracePt t="8470" x="1200150" y="5372100"/>
          <p14:tracePt t="8479" x="1079500" y="5353050"/>
          <p14:tracePt t="8494" x="838200" y="5308600"/>
          <p14:tracePt t="8496" x="730250" y="5289550"/>
          <p14:tracePt t="8508" x="647700" y="5283200"/>
          <p14:tracePt t="8520" x="533400" y="5283200"/>
          <p14:tracePt t="8541" x="508000" y="5276850"/>
          <p14:tracePt t="8554" x="565150" y="5276850"/>
          <p14:tracePt t="8570" x="692150" y="5276850"/>
          <p14:tracePt t="8587" x="908050" y="5276850"/>
          <p14:tracePt t="8604" x="1174750" y="5289550"/>
          <p14:tracePt t="8620" x="1485900" y="5308600"/>
          <p14:tracePt t="8637" x="1854200" y="5327650"/>
          <p14:tracePt t="8654" x="2222500" y="5327650"/>
          <p14:tracePt t="8670" x="2514600" y="5327650"/>
          <p14:tracePt t="8673" x="2647950" y="5327650"/>
          <p14:tracePt t="8688" x="2730500" y="5327650"/>
          <p14:tracePt t="8704" x="2794000" y="5340350"/>
          <p14:tracePt t="8721" x="2705100" y="5340350"/>
          <p14:tracePt t="8742" x="2508250" y="5340350"/>
          <p14:tracePt t="8756" x="2241550" y="5353050"/>
          <p14:tracePt t="8772" x="1987550" y="5410200"/>
          <p14:tracePt t="8790" x="1778000" y="5486400"/>
          <p14:tracePt t="8799" x="1689100" y="5511800"/>
          <p14:tracePt t="8803" x="1619250" y="5549900"/>
          <p14:tracePt t="8821" x="1562100" y="5594350"/>
          <p14:tracePt t="8837" x="1562100" y="5626100"/>
          <p14:tracePt t="8856" x="1587500" y="5664200"/>
          <p14:tracePt t="8871" x="1606550" y="5695950"/>
          <p14:tracePt t="8887" x="1612900" y="5702300"/>
          <p14:tracePt t="8904" x="1549400" y="5676900"/>
          <p14:tracePt t="8920" x="1447800" y="5651500"/>
          <p14:tracePt t="8937" x="1339850" y="5607050"/>
          <p14:tracePt t="8954" x="1238250" y="5575300"/>
          <p14:tracePt t="8971" x="1104900" y="5530850"/>
          <p14:tracePt t="8987" x="984250" y="5505450"/>
          <p14:tracePt t="9004" x="876300" y="5492750"/>
          <p14:tracePt t="9024" x="800100" y="5454650"/>
          <p14:tracePt t="9041" x="800100" y="5422900"/>
          <p14:tracePt t="9054" x="800100" y="5397500"/>
          <p14:tracePt t="9070" x="825500" y="5346700"/>
          <p14:tracePt t="9088" x="850900" y="5295900"/>
          <p14:tracePt t="9091" x="863600" y="5283200"/>
          <p14:tracePt t="9105" x="863600" y="5276850"/>
          <p14:tracePt t="9153" x="869950" y="5276850"/>
          <p14:tracePt t="9165" x="876300" y="5276850"/>
          <p14:tracePt t="9170" x="889000" y="5276850"/>
          <p14:tracePt t="9187" x="933450" y="5257800"/>
          <p14:tracePt t="9204" x="1028700" y="5238750"/>
          <p14:tracePt t="9221" x="1130300" y="5232400"/>
          <p14:tracePt t="9237" x="1289050" y="5232400"/>
          <p14:tracePt t="9257" x="1619250" y="5238750"/>
          <p14:tracePt t="9270" x="1758950" y="5238750"/>
          <p14:tracePt t="9290" x="2209800" y="5238750"/>
          <p14:tracePt t="9297" x="2349500" y="5238750"/>
          <p14:tracePt t="9321" x="2730500" y="5238750"/>
          <p14:tracePt t="9339" x="2851150" y="5238750"/>
          <p14:tracePt t="9355" x="2863850" y="5238750"/>
          <p14:tracePt t="9387" x="2825750" y="5238750"/>
          <p14:tracePt t="9404" x="2679700" y="5238750"/>
          <p14:tracePt t="9420" x="2482850" y="5238750"/>
          <p14:tracePt t="9437" x="2266950" y="5238750"/>
          <p14:tracePt t="9454" x="1993900" y="5238750"/>
          <p14:tracePt t="9458" x="1860550" y="5238750"/>
          <p14:tracePt t="9470" x="1727200" y="5238750"/>
          <p14:tracePt t="9481" x="1454150" y="5238750"/>
          <p14:tracePt t="9490" x="1333500" y="5238750"/>
          <p14:tracePt t="9504" x="1143000" y="5238750"/>
          <p14:tracePt t="9523" x="1009650" y="5238750"/>
          <p14:tracePt t="9539" x="965200" y="5238750"/>
          <p14:tracePt t="9554" x="1003300" y="5238750"/>
          <p14:tracePt t="9570" x="1130300" y="5238750"/>
          <p14:tracePt t="9587" x="1365250" y="5238750"/>
          <p14:tracePt t="9604" x="1657350" y="5238750"/>
          <p14:tracePt t="9620" x="1955800" y="5238750"/>
          <p14:tracePt t="9637" x="2241550" y="5238750"/>
          <p14:tracePt t="9654" x="2457450" y="5238750"/>
          <p14:tracePt t="9656" x="2514600" y="5238750"/>
          <p14:tracePt t="9671" x="2533650" y="5238750"/>
          <p14:tracePt t="9687" x="2520950" y="5238750"/>
          <p14:tracePt t="9704" x="2311400" y="5238750"/>
          <p14:tracePt t="9721" x="2044700" y="5238750"/>
          <p14:tracePt t="9737" x="1771650" y="5238750"/>
          <p14:tracePt t="9754" x="1498600" y="5238750"/>
          <p14:tracePt t="9772" x="1263650" y="5238750"/>
          <p14:tracePt t="9790" x="1136650" y="5238750"/>
          <p14:tracePt t="9820" x="1219200" y="5251450"/>
          <p14:tracePt t="9837" x="1390650" y="5257800"/>
          <p14:tracePt t="9854" x="1663700" y="5257800"/>
          <p14:tracePt t="9870" x="1943100" y="5264150"/>
          <p14:tracePt t="9887" x="2216150" y="5264150"/>
          <p14:tracePt t="9890" x="2330450" y="5264150"/>
          <p14:tracePt t="9904" x="2501900" y="5270500"/>
          <p14:tracePt t="9920" x="2559050" y="5283200"/>
          <p14:tracePt t="9937" x="2552700" y="5251450"/>
          <p14:tracePt t="9954" x="2495550" y="5213350"/>
          <p14:tracePt t="9971" x="2451100" y="5181600"/>
          <p14:tracePt t="9991" x="2457450" y="5187950"/>
          <p14:tracePt t="10024" x="2355850" y="5213350"/>
          <p14:tracePt t="10040" x="2228850" y="5238750"/>
          <p14:tracePt t="10053" x="2070100" y="5251450"/>
          <p14:tracePt t="10073" x="1905000" y="5334000"/>
          <p14:tracePt t="10087" x="1854200" y="5384800"/>
          <p14:tracePt t="10104" x="1752600" y="5499100"/>
          <p14:tracePt t="10105" x="1708150" y="5562600"/>
          <p14:tracePt t="10120" x="1631950" y="5683250"/>
          <p14:tracePt t="10137" x="1574800" y="5778500"/>
          <p14:tracePt t="10154" x="1524000" y="5854700"/>
          <p14:tracePt t="10173" x="1454150" y="5911850"/>
          <p14:tracePt t="10178" x="1416050" y="5924550"/>
          <p14:tracePt t="10187" x="1371600" y="5930900"/>
          <p14:tracePt t="10204" x="1289050" y="5930900"/>
          <p14:tracePt t="10225" x="1219200" y="5930900"/>
          <p14:tracePt t="10239" x="1168400" y="5930900"/>
          <p14:tracePt t="10254" x="1149350" y="5930900"/>
          <p14:tracePt t="10270" x="1143000" y="5930900"/>
          <p14:tracePt t="10289" x="1136650" y="5930900"/>
          <p14:tracePt t="10346" x="1123950" y="5930900"/>
          <p14:tracePt t="10356" x="1104900" y="5930900"/>
          <p14:tracePt t="10359" x="1085850" y="5930900"/>
          <p14:tracePt t="10370" x="1054100" y="5930900"/>
          <p14:tracePt t="10387" x="1003300" y="5930900"/>
          <p14:tracePt t="10404" x="946150" y="5930900"/>
          <p14:tracePt t="10420" x="895350" y="5930900"/>
          <p14:tracePt t="10437" x="857250" y="5930900"/>
          <p14:tracePt t="10454" x="831850" y="5930900"/>
          <p14:tracePt t="10512" x="831850" y="5924550"/>
          <p14:tracePt t="10525" x="825500" y="5918200"/>
          <p14:tracePt t="10528" x="819150" y="5911850"/>
          <p14:tracePt t="10542" x="812800" y="5911850"/>
          <p14:tracePt t="10554" x="800100" y="5905500"/>
          <p14:tracePt t="10570" x="787400" y="5899150"/>
          <p14:tracePt t="10587" x="768350" y="5899150"/>
          <p14:tracePt t="10605" x="723900" y="5886450"/>
          <p14:tracePt t="10620" x="679450" y="5867400"/>
          <p14:tracePt t="10637" x="647700" y="5848350"/>
          <p14:tracePt t="10654" x="641350" y="5842000"/>
          <p14:tracePt t="10670" x="641350" y="5835650"/>
          <p14:tracePt t="10687" x="704850" y="5835650"/>
          <p14:tracePt t="10691" x="755650" y="5835650"/>
          <p14:tracePt t="10704" x="825500" y="5835650"/>
          <p14:tracePt t="10725" x="1200150" y="5835650"/>
          <p14:tracePt t="10737" x="1479550" y="5835650"/>
          <p14:tracePt t="10758" x="1765300" y="5835650"/>
          <p14:tracePt t="10770" x="2044700" y="5835650"/>
          <p14:tracePt t="10791" x="2279650" y="5829300"/>
          <p14:tracePt t="10803" x="2419350" y="5829300"/>
          <p14:tracePt t="10821" x="2470150" y="5829300"/>
          <p14:tracePt t="10856" x="2470150" y="5822950"/>
          <p14:tracePt t="10870" x="2451100" y="5784850"/>
          <p14:tracePt t="10888" x="2438400" y="5721350"/>
          <p14:tracePt t="10904" x="2457450" y="5562600"/>
          <p14:tracePt t="10920" x="2501900" y="5435600"/>
          <p14:tracePt t="10937" x="2603500" y="5264150"/>
          <p14:tracePt t="10954" x="2736850" y="5035550"/>
          <p14:tracePt t="10975" x="2965450" y="4679950"/>
          <p14:tracePt t="10989" x="3194050" y="4292600"/>
          <p14:tracePt t="11004" x="3352800" y="3943350"/>
          <p14:tracePt t="11020" x="3486150" y="3683000"/>
          <p14:tracePt t="11040" x="3600450" y="3479800"/>
          <p14:tracePt t="11054" x="3721100" y="3270250"/>
          <p14:tracePt t="11071" x="3816350" y="3054350"/>
          <p14:tracePt t="11074" x="3822700" y="2914650"/>
          <p14:tracePt t="11087" x="3848100" y="2794000"/>
          <p14:tracePt t="11104" x="3886200" y="2654300"/>
          <p14:tracePt t="11121" x="3924300" y="2552700"/>
          <p14:tracePt t="11137" x="3930650" y="2533650"/>
          <p14:tracePt t="11154" x="3930650" y="2527300"/>
          <p14:tracePt t="11187" x="3930650" y="2552700"/>
          <p14:tracePt t="11204" x="3930650" y="2578100"/>
          <p14:tracePt t="11221" x="3937000" y="2578100"/>
          <p14:tracePt t="11254" x="3943350" y="2578100"/>
          <p14:tracePt t="11275" x="3898900" y="2489200"/>
          <p14:tracePt t="11291" x="3822700" y="2444750"/>
          <p14:tracePt t="11303" x="3771900" y="2406650"/>
          <p14:tracePt t="11320" x="3733800" y="2381250"/>
          <p14:tracePt t="11337" x="3708400" y="2343150"/>
          <p14:tracePt t="11354" x="3663950" y="2298700"/>
          <p14:tracePt t="11370" x="3606800" y="2241550"/>
          <p14:tracePt t="11387" x="3556000" y="2197100"/>
          <p14:tracePt t="11404" x="3530600" y="2152650"/>
          <p14:tracePt t="11420" x="3524250" y="2127250"/>
          <p14:tracePt t="11437" x="3517900" y="2108200"/>
          <p14:tracePt t="11483" x="3543300" y="2089150"/>
          <p14:tracePt t="11491" x="3549650" y="2089150"/>
          <p14:tracePt t="11504" x="3562350" y="2082800"/>
          <p14:tracePt t="11537" x="3575050" y="2082800"/>
          <p14:tracePt t="11554" x="3651250" y="2108200"/>
          <p14:tracePt t="11575" x="3702050" y="2184400"/>
          <p14:tracePt t="11587" x="3746500" y="2311400"/>
          <p14:tracePt t="11605" x="3746500" y="2457450"/>
          <p14:tracePt t="11620" x="3695700" y="2578100"/>
          <p14:tracePt t="11637" x="3606800" y="2654300"/>
          <p14:tracePt t="11654" x="3505200" y="2692400"/>
          <p14:tracePt t="11670" x="3409950" y="2717800"/>
          <p14:tracePt t="11687" x="3346450" y="2724150"/>
          <p14:tracePt t="11689" x="3321050" y="2724150"/>
          <p14:tracePt t="11704" x="3295650" y="2711450"/>
          <p14:tracePt t="11773" x="3276600" y="2762250"/>
          <p14:tracePt t="11776" x="3251200" y="2832100"/>
          <p14:tracePt t="11789" x="3232150" y="2908300"/>
          <p14:tracePt t="11804" x="3181350" y="3067050"/>
          <p14:tracePt t="11820" x="3168650" y="3225800"/>
          <p14:tracePt t="11837" x="3187700" y="3416300"/>
          <p14:tracePt t="11854" x="3187700" y="3651250"/>
          <p14:tracePt t="11858" x="3187700" y="3790950"/>
          <p14:tracePt t="11871" x="3162300" y="3924300"/>
          <p14:tracePt t="11887" x="3079750" y="4210050"/>
          <p14:tracePt t="11904" x="2927350" y="4603750"/>
          <p14:tracePt t="11923" x="2851150" y="4775200"/>
          <p14:tracePt t="11927" x="2819400" y="4813300"/>
          <p14:tracePt t="11937" x="2781300" y="4838700"/>
          <p14:tracePt t="11954" x="2711450" y="4889500"/>
          <p14:tracePt t="11971" x="2616200" y="4953000"/>
          <p14:tracePt t="11990" x="2508250" y="5029200"/>
          <p14:tracePt t="12010" x="2406650" y="5175250"/>
          <p14:tracePt t="12016" x="2374900" y="5219700"/>
          <p14:tracePt t="12025" x="2355850" y="5257800"/>
          <p14:tracePt t="12040" x="2336800" y="5295900"/>
          <p14:tracePt t="12046" x="2311400" y="5327650"/>
          <p14:tracePt t="12054" x="2266950" y="5353050"/>
          <p14:tracePt t="12070" x="2152650" y="5416550"/>
          <p14:tracePt t="12090" x="1936750" y="5537200"/>
          <p14:tracePt t="12104" x="1803400" y="5613400"/>
          <p14:tracePt t="12120" x="1746250" y="5702300"/>
          <p14:tracePt t="12137" x="1714500" y="5765800"/>
          <p14:tracePt t="12154" x="1689100" y="5797550"/>
          <p14:tracePt t="12170" x="1670050" y="5797550"/>
          <p14:tracePt t="12187" x="1631950" y="5797550"/>
          <p14:tracePt t="12204" x="1574800" y="5797550"/>
          <p14:tracePt t="12220" x="1511300" y="5797550"/>
          <p14:tracePt t="12233" x="1479550" y="5797550"/>
          <p14:tracePt t="12240" x="1479550" y="5778500"/>
          <p14:tracePt t="12259" x="1460500" y="5695950"/>
          <p14:tracePt t="12271" x="1460500" y="5670550"/>
          <p14:tracePt t="12392" x="1460500" y="5676900"/>
          <p14:tracePt t="12401" x="1441450" y="5657850"/>
          <p14:tracePt t="12408" x="1422400" y="5657850"/>
          <p14:tracePt t="12420" x="1403350" y="5651500"/>
          <p14:tracePt t="12437" x="1384300" y="5651500"/>
          <p14:tracePt t="12454" x="1384300" y="5683250"/>
          <p14:tracePt t="12470" x="1460500" y="5727700"/>
          <p14:tracePt t="12477" x="1555750" y="5759450"/>
          <p14:tracePt t="12489" x="1816100" y="5829300"/>
          <p14:tracePt t="12504" x="1962150" y="5861050"/>
          <p14:tracePt t="12525" x="2419350" y="5892800"/>
          <p14:tracePt t="12539" x="2698750" y="5892800"/>
          <p14:tracePt t="12554" x="2921000" y="5899150"/>
          <p14:tracePt t="12570" x="3124200" y="5899150"/>
          <p14:tracePt t="12587" x="3282950" y="5899150"/>
          <p14:tracePt t="12605" x="3359150" y="5899150"/>
          <p14:tracePt t="12620" x="3352800" y="5899150"/>
          <p14:tracePt t="12637" x="3321050" y="5899150"/>
          <p14:tracePt t="12640" x="3289300" y="5899150"/>
          <p14:tracePt t="12654" x="3257550" y="5899150"/>
          <p14:tracePt t="12670" x="3155950" y="5899150"/>
          <p14:tracePt t="12687" x="3016250" y="5899150"/>
          <p14:tracePt t="12694" x="2927350" y="5899150"/>
          <p14:tracePt t="12704" x="2825750" y="5899150"/>
          <p14:tracePt t="12720" x="2400300" y="5899150"/>
          <p14:tracePt t="12737" x="2044700" y="5899150"/>
          <p14:tracePt t="12754" x="1733550" y="5867400"/>
          <p14:tracePt t="12773" x="1466850" y="5816600"/>
          <p14:tracePt t="12791" x="1263650" y="5772150"/>
          <p14:tracePt t="12803" x="1225550" y="5753100"/>
          <p14:tracePt t="12820" x="1301750" y="5753100"/>
          <p14:tracePt t="12837" x="1498600" y="5753100"/>
          <p14:tracePt t="12856" x="1797050" y="5753100"/>
          <p14:tracePt t="12870" x="2165350" y="5753100"/>
          <p14:tracePt t="12887" x="2432050" y="5772150"/>
          <p14:tracePt t="12890" x="2546350" y="5797550"/>
          <p14:tracePt t="12904" x="2647950" y="5829300"/>
          <p14:tracePt t="12923" x="2571750" y="5829300"/>
          <p14:tracePt t="12937" x="2336800" y="5829300"/>
          <p14:tracePt t="12954" x="1974850" y="5829300"/>
          <p14:tracePt t="12970" x="1517650" y="5765800"/>
          <p14:tracePt t="12990" x="1123950" y="5708650"/>
          <p14:tracePt t="13008" x="863600" y="5683250"/>
          <p14:tracePt t="13010" x="793750" y="5676900"/>
          <p14:tracePt t="13020" x="768350" y="5676900"/>
          <p14:tracePt t="13040" x="800100" y="5689600"/>
          <p14:tracePt t="13045" x="857250" y="5708650"/>
          <p14:tracePt t="13053" x="990600" y="5715000"/>
          <p14:tracePt t="13071" x="1365250" y="5740400"/>
          <p14:tracePt t="13088" x="2070100" y="5772150"/>
          <p14:tracePt t="13105" x="2514600" y="5772150"/>
          <p14:tracePt t="13121" x="2819400" y="5778500"/>
          <p14:tracePt t="13137" x="2959100" y="5791200"/>
          <p14:tracePt t="13154" x="2965450" y="5803900"/>
          <p14:tracePt t="13170" x="2838450" y="5803900"/>
          <p14:tracePt t="13187" x="2546350" y="5803900"/>
          <p14:tracePt t="13204" x="2190750" y="5772150"/>
          <p14:tracePt t="13224" x="1854200" y="5715000"/>
          <p14:tracePt t="13241" x="1492250" y="5632450"/>
          <p14:tracePt t="13254" x="1428750" y="5607050"/>
          <p14:tracePt t="13271" x="1441450" y="5588000"/>
          <p14:tracePt t="13273" x="1485900" y="5575300"/>
          <p14:tracePt t="13289" x="1689100" y="5562600"/>
          <p14:tracePt t="13304" x="1981200" y="5562600"/>
          <p14:tracePt t="13321" x="2355850" y="5562600"/>
          <p14:tracePt t="13337" x="2686050" y="5562600"/>
          <p14:tracePt t="13354" x="2965450" y="5562600"/>
          <p14:tracePt t="13370" x="3194050" y="5562600"/>
          <p14:tracePt t="13387" x="3282950" y="5537200"/>
          <p14:tracePt t="13404" x="3270250" y="5511800"/>
          <p14:tracePt t="13420" x="3136900" y="5467350"/>
          <p14:tracePt t="13437" x="2889250" y="5403850"/>
          <p14:tracePt t="13454" x="2565400" y="5372100"/>
          <p14:tracePt t="13470" x="2139950" y="5295900"/>
          <p14:tracePt t="13477" x="1943100" y="5245100"/>
          <p14:tracePt t="13487" x="1778000" y="5207000"/>
          <p14:tracePt t="13507" x="1454150" y="5105400"/>
          <p14:tracePt t="13523" x="1377950" y="5067300"/>
          <p14:tracePt t="13540" x="1422400" y="5048250"/>
          <p14:tracePt t="13554" x="1574800" y="5048250"/>
          <p14:tracePt t="13570" x="1835150" y="5048250"/>
          <p14:tracePt t="13587" x="2178050" y="5048250"/>
          <p14:tracePt t="13605" x="2559050" y="5060950"/>
          <p14:tracePt t="13621" x="2914650" y="5067300"/>
          <p14:tracePt t="13637" x="3181350" y="5067300"/>
          <p14:tracePt t="13654" x="3340100" y="5073650"/>
          <p14:tracePt t="13670" x="3321050" y="5073650"/>
          <p14:tracePt t="13672" x="3257550" y="5073650"/>
          <p14:tracePt t="13687" x="3168650" y="5073650"/>
          <p14:tracePt t="13691" x="3048000" y="5060950"/>
          <p14:tracePt t="13704" x="2762250" y="4997450"/>
          <p14:tracePt t="13720" x="2444750" y="4914900"/>
          <p14:tracePt t="13737" x="2152650" y="4813300"/>
          <p14:tracePt t="13756" x="1879600" y="4699000"/>
          <p14:tracePt t="13770" x="1695450" y="4584700"/>
          <p14:tracePt t="13789" x="1600200" y="4495800"/>
          <p14:tracePt t="13806" x="1543050" y="4362450"/>
          <p14:tracePt t="13820" x="1504950" y="4210050"/>
          <p14:tracePt t="13837" x="1435100" y="4051300"/>
          <p14:tracePt t="13856" x="1358900" y="3943350"/>
          <p14:tracePt t="13861" x="1333500" y="3905250"/>
          <p14:tracePt t="13870" x="1308100" y="3873500"/>
          <p14:tracePt t="13887" x="1295400" y="3854450"/>
          <p14:tracePt t="13904" x="1270000" y="3841750"/>
          <p14:tracePt t="13924" x="1257300" y="3841750"/>
          <p14:tracePt t="14016" x="1250950" y="3841750"/>
          <p14:tracePt t="14034" x="1244600" y="3841750"/>
          <p14:tracePt t="14047" x="1238250" y="3841750"/>
          <p14:tracePt t="14055" x="1231900" y="3841750"/>
          <p14:tracePt t="14070" x="1219200" y="3841750"/>
          <p14:tracePt t="14087" x="1212850" y="3841750"/>
          <p14:tracePt t="14106" x="1200150" y="3841750"/>
          <p14:tracePt t="14296" x="1200150" y="3829050"/>
          <p14:tracePt t="14308" x="1193800" y="3790950"/>
          <p14:tracePt t="14312" x="1187450" y="3740150"/>
          <p14:tracePt t="14320" x="1174750" y="3625850"/>
          <p14:tracePt t="14337" x="1155700" y="3352800"/>
          <p14:tracePt t="14355" x="1098550" y="3022600"/>
          <p14:tracePt t="14370" x="1022350" y="2749550"/>
          <p14:tracePt t="14387" x="952500" y="2546350"/>
          <p14:tracePt t="14404" x="927100" y="2393950"/>
          <p14:tracePt t="14420" x="844550" y="2254250"/>
          <p14:tracePt t="14437" x="774700" y="2114550"/>
          <p14:tracePt t="14454" x="736600" y="2006600"/>
          <p14:tracePt t="14475" x="736600" y="1949450"/>
          <p14:tracePt t="14482" x="736600" y="1936750"/>
          <p14:tracePt t="14508" x="736600" y="1911350"/>
          <p14:tracePt t="14523" x="736600" y="1879600"/>
          <p14:tracePt t="14540" x="749300" y="1828800"/>
          <p14:tracePt t="14556" x="774700" y="1758950"/>
          <p14:tracePt t="14570" x="787400" y="1720850"/>
          <p14:tracePt t="14587" x="787400" y="1708150"/>
          <p14:tracePt t="14729" x="787400" y="1714500"/>
          <p14:tracePt t="14739" x="781050" y="1727200"/>
          <p14:tracePt t="14754" x="781050" y="1739900"/>
          <p14:tracePt t="14770" x="768350" y="1778000"/>
          <p14:tracePt t="14789" x="755650" y="1835150"/>
          <p14:tracePt t="14804" x="736600" y="1911350"/>
          <p14:tracePt t="14820" x="717550" y="1993900"/>
          <p14:tracePt t="14837" x="692150" y="2082800"/>
          <p14:tracePt t="14854" x="660400" y="2190750"/>
          <p14:tracePt t="14872" x="647700" y="2413000"/>
          <p14:tracePt t="14887" x="647700" y="2495550"/>
          <p14:tracePt t="14904" x="654050" y="2736850"/>
          <p14:tracePt t="14920" x="660400" y="2876550"/>
          <p14:tracePt t="14937" x="666750" y="3009900"/>
          <p14:tracePt t="14954" x="673100" y="3136900"/>
          <p14:tracePt t="14971" x="660400" y="3238500"/>
          <p14:tracePt t="14987" x="666750" y="3378200"/>
          <p14:tracePt t="15008" x="654050" y="3613150"/>
          <p14:tracePt t="15024" x="635000" y="3689350"/>
          <p14:tracePt t="15037" x="641350" y="3816350"/>
          <p14:tracePt t="15047" x="641350" y="3879850"/>
          <p14:tracePt t="15050" x="641350" y="3943350"/>
          <p14:tracePt t="15070" x="641350" y="4076700"/>
          <p14:tracePt t="15088" x="647700" y="4222750"/>
          <p14:tracePt t="15091" x="666750" y="4298950"/>
          <p14:tracePt t="15106" x="679450" y="4457700"/>
          <p14:tracePt t="15120" x="679450" y="4622800"/>
          <p14:tracePt t="15137" x="679450" y="4768850"/>
          <p14:tracePt t="15154" x="692150" y="4927600"/>
          <p14:tracePt t="15170" x="730250" y="5086350"/>
          <p14:tracePt t="15187" x="768350" y="5251450"/>
          <p14:tracePt t="15204" x="819150" y="5416550"/>
          <p14:tracePt t="15220" x="857250" y="5562600"/>
          <p14:tracePt t="15237" x="889000" y="5651500"/>
          <p14:tracePt t="15254" x="882650" y="5683250"/>
          <p14:tracePt t="15271" x="882650" y="5695950"/>
          <p14:tracePt t="15276" x="882650" y="5708650"/>
          <p14:tracePt t="15289" x="882650" y="5727700"/>
          <p14:tracePt t="15306" x="882650" y="5746750"/>
          <p14:tracePt t="15744" x="882650" y="5740400"/>
          <p14:tracePt t="15760" x="882650" y="5734050"/>
          <p14:tracePt t="15775" x="889000" y="5734050"/>
          <p14:tracePt t="16130" x="889000" y="5727700"/>
          <p14:tracePt t="16149" x="889000" y="5721350"/>
          <p14:tracePt t="17348" x="889000" y="5715000"/>
          <p14:tracePt t="17355" x="889000" y="5708650"/>
          <p14:tracePt t="17360" x="889000" y="5695950"/>
          <p14:tracePt t="17370" x="876300" y="5664200"/>
          <p14:tracePt t="17387" x="876300" y="5537200"/>
          <p14:tracePt t="17404" x="876300" y="5372100"/>
          <p14:tracePt t="17420" x="908050" y="5175250"/>
          <p14:tracePt t="17437" x="946150" y="4959350"/>
          <p14:tracePt t="17454" x="971550" y="4730750"/>
          <p14:tracePt t="17470" x="996950" y="4489450"/>
          <p14:tracePt t="17478" x="1003300" y="4362450"/>
          <p14:tracePt t="17487" x="1003300" y="4241800"/>
          <p14:tracePt t="17507" x="1009650" y="3911600"/>
          <p14:tracePt t="17521" x="1009650" y="3702050"/>
          <p14:tracePt t="17540" x="1009650" y="3511550"/>
          <p14:tracePt t="17553" x="1016000" y="3333750"/>
          <p14:tracePt t="17571" x="1009650" y="3155950"/>
          <p14:tracePt t="17587" x="1016000" y="2990850"/>
          <p14:tracePt t="17605" x="1035050" y="2863850"/>
          <p14:tracePt t="17621" x="1060450" y="2787650"/>
          <p14:tracePt t="17637" x="1060450" y="2755900"/>
          <p14:tracePt t="17654" x="1060450" y="2717800"/>
          <p14:tracePt t="17658" x="1066800" y="2673350"/>
          <p14:tracePt t="17674" x="1085850" y="2584450"/>
          <p14:tracePt t="17687" x="1092200" y="2527300"/>
          <p14:tracePt t="17704" x="1104900" y="2400300"/>
          <p14:tracePt t="17723" x="1136650" y="2343150"/>
          <p14:tracePt t="17740" x="1149350" y="2298700"/>
          <p14:tracePt t="17754" x="1155700" y="2279650"/>
          <p14:tracePt t="17770" x="1162050" y="2273300"/>
          <p14:tracePt t="18952" x="1168400" y="2273300"/>
          <p14:tracePt t="18962" x="1168400" y="2241550"/>
          <p14:tracePt t="18970" x="1181100" y="2222500"/>
          <p14:tracePt t="18988" x="1187450" y="2190750"/>
          <p14:tracePt t="19009" x="1200150" y="2127250"/>
          <p14:tracePt t="19020" x="1206500" y="2089150"/>
          <p14:tracePt t="19040" x="1231900" y="2019300"/>
          <p14:tracePt t="19056" x="1257300" y="1943100"/>
          <p14:tracePt t="19070" x="1263650" y="1924050"/>
          <p14:tracePt t="19090" x="1282700" y="1879600"/>
          <p14:tracePt t="19104" x="1289050" y="1873250"/>
          <p14:tracePt t="19210" x="1289050" y="1962150"/>
          <p14:tracePt t="19217" x="1289050" y="2082800"/>
          <p14:tracePt t="19228" x="1289050" y="2228850"/>
          <p14:tracePt t="19239" x="1289050" y="2419350"/>
          <p14:tracePt t="19254" x="1295400" y="2838450"/>
          <p14:tracePt t="19271" x="1289050" y="3302000"/>
          <p14:tracePt t="19275" x="1282700" y="3536950"/>
          <p14:tracePt t="19291" x="1276350" y="3898900"/>
          <p14:tracePt t="19304" x="1270000" y="4152900"/>
          <p14:tracePt t="19321" x="1270000" y="4337050"/>
          <p14:tracePt t="19337" x="1270000" y="4489450"/>
          <p14:tracePt t="19357" x="1257300" y="4629150"/>
          <p14:tracePt t="19361" x="1257300" y="4699000"/>
          <p14:tracePt t="19370" x="1257300" y="4768850"/>
          <p14:tracePt t="19387" x="1257300" y="4908550"/>
          <p14:tracePt t="19404" x="1257300" y="5010150"/>
          <p14:tracePt t="19420" x="1257300" y="5060950"/>
          <p14:tracePt t="19437" x="1257300" y="5105400"/>
          <p14:tracePt t="19454" x="1257300" y="5168900"/>
          <p14:tracePt t="19470" x="1257300" y="5238750"/>
          <p14:tracePt t="19481" x="1257300" y="5295900"/>
          <p14:tracePt t="19494" x="1257300" y="5308600"/>
          <p14:tracePt t="19506" x="1263650" y="5314950"/>
          <p14:tracePt t="19550" x="1263650" y="5327650"/>
          <p14:tracePt t="19554" x="1263650" y="5346700"/>
          <p14:tracePt t="19570" x="1257300" y="5397500"/>
          <p14:tracePt t="19587" x="1244600" y="5441950"/>
          <p14:tracePt t="19604" x="1238250" y="5467350"/>
          <p14:tracePt t="19620" x="1238250" y="5473700"/>
          <p14:tracePt t="19654" x="1238250" y="5486400"/>
          <p14:tracePt t="19671" x="1238250" y="5499100"/>
          <p14:tracePt t="19687" x="1238250" y="5511800"/>
          <p14:tracePt t="19852" x="1231900" y="5511800"/>
          <p14:tracePt t="19905" x="1231900" y="5505450"/>
          <p14:tracePt t="19918" x="1231900" y="5499100"/>
          <p14:tracePt t="19923" x="1231900" y="5492750"/>
          <p14:tracePt t="19937" x="1231900" y="5480050"/>
          <p14:tracePt t="20001" x="1225550" y="548005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a:extLst>
              <a:ext uri="{FF2B5EF4-FFF2-40B4-BE49-F238E27FC236}">
                <a16:creationId xmlns:a16="http://schemas.microsoft.com/office/drawing/2014/main" id="{ED0B669C-DD7F-4136-A3F4-458FF5AF87A7}"/>
              </a:ext>
            </a:extLst>
          </p:cNvPr>
          <p:cNvSpPr txBox="1">
            <a:spLocks noChangeArrowheads="1"/>
          </p:cNvSpPr>
          <p:nvPr/>
        </p:nvSpPr>
        <p:spPr bwMode="auto">
          <a:xfrm>
            <a:off x="152400" y="228600"/>
            <a:ext cx="499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2400" i="1">
                <a:solidFill>
                  <a:srgbClr val="FF0066"/>
                </a:solidFill>
                <a:effectLst>
                  <a:outerShdw blurRad="38100" dist="38100" dir="2700000" algn="tl">
                    <a:srgbClr val="C0C0C0"/>
                  </a:outerShdw>
                </a:effectLst>
                <a:latin typeface="Times New Roman" panose="02020603050405020304" pitchFamily="18" charset="0"/>
                <a:ea typeface="굴림" panose="020B0600000101010101" pitchFamily="50" charset="-127"/>
              </a:rPr>
              <a:t>Table 27.1  Common tags (continued) </a:t>
            </a:r>
          </a:p>
        </p:txBody>
      </p:sp>
      <p:graphicFrame>
        <p:nvGraphicFramePr>
          <p:cNvPr id="536684" name="Group 108">
            <a:extLst>
              <a:ext uri="{FF2B5EF4-FFF2-40B4-BE49-F238E27FC236}">
                <a16:creationId xmlns:a16="http://schemas.microsoft.com/office/drawing/2014/main" id="{2E723264-A3C3-46BD-94AA-289342CECFEC}"/>
              </a:ext>
            </a:extLst>
          </p:cNvPr>
          <p:cNvGraphicFramePr>
            <a:graphicFrameLocks noGrp="1"/>
          </p:cNvGraphicFramePr>
          <p:nvPr/>
        </p:nvGraphicFramePr>
        <p:xfrm>
          <a:off x="304800" y="762000"/>
          <a:ext cx="7620000" cy="5641975"/>
        </p:xfrm>
        <a:graphic>
          <a:graphicData uri="http://schemas.openxmlformats.org/drawingml/2006/table">
            <a:tbl>
              <a:tblPr/>
              <a:tblGrid>
                <a:gridCol w="1447800">
                  <a:extLst>
                    <a:ext uri="{9D8B030D-6E8A-4147-A177-3AD203B41FA5}">
                      <a16:colId xmlns:a16="http://schemas.microsoft.com/office/drawing/2014/main" val="583552805"/>
                    </a:ext>
                  </a:extLst>
                </a:gridCol>
                <a:gridCol w="1447800">
                  <a:extLst>
                    <a:ext uri="{9D8B030D-6E8A-4147-A177-3AD203B41FA5}">
                      <a16:colId xmlns:a16="http://schemas.microsoft.com/office/drawing/2014/main" val="2231823790"/>
                    </a:ext>
                  </a:extLst>
                </a:gridCol>
                <a:gridCol w="304800">
                  <a:extLst>
                    <a:ext uri="{9D8B030D-6E8A-4147-A177-3AD203B41FA5}">
                      <a16:colId xmlns:a16="http://schemas.microsoft.com/office/drawing/2014/main" val="1565323579"/>
                    </a:ext>
                  </a:extLst>
                </a:gridCol>
                <a:gridCol w="4419600">
                  <a:extLst>
                    <a:ext uri="{9D8B030D-6E8A-4147-A177-3AD203B41FA5}">
                      <a16:colId xmlns:a16="http://schemas.microsoft.com/office/drawing/2014/main" val="3311085212"/>
                    </a:ext>
                  </a:extLst>
                </a:gridCol>
              </a:tblGrid>
              <a:tr h="7620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Beginning</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Ending </a:t>
                      </a:r>
                      <a:b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b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Tag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New Roman" panose="02020603050405020304" pitchFamily="18" charset="0"/>
                          <a:ea typeface="굴림" panose="020B0600000101010101" pitchFamily="50" charset="-127"/>
                        </a:rPr>
                        <a:t>Meaning</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pPr latinLnBrk="1"/>
                      <a:endParaRPr lang="ko-KR" altLang="en-US"/>
                    </a:p>
                  </a:txBody>
                  <a:tcPr/>
                </a:tc>
                <a:extLst>
                  <a:ext uri="{0D108BD9-81ED-4DB2-BD59-A6C34878D82A}">
                    <a16:rowId xmlns:a16="http://schemas.microsoft.com/office/drawing/2014/main" val="1372899316"/>
                  </a:ext>
                </a:extLst>
              </a:tr>
              <a:tr h="381000">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List Tags</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432882237"/>
                  </a:ext>
                </a:extLst>
              </a:tr>
              <a:tr h="45402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&lt;OL&gt;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&lt;/OL&gt;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Ordered list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338244920"/>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&lt;UL&gt;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&lt;/UL&gt;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Unordered list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611894666"/>
                  </a:ext>
                </a:extLst>
              </a:tr>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&lt;LI&gt;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&lt;/LI&gt;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An item in a list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918965618"/>
                  </a:ext>
                </a:extLst>
              </a:tr>
              <a:tr h="384175">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Image Tag</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279633761"/>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&lt;IMG&gt;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ko-KR" altLang="en-US" sz="1800" b="1" i="0" u="none" strike="noStrike" cap="none" normalizeH="0" baseline="0">
                        <a:ln>
                          <a:noFill/>
                        </a:ln>
                        <a:solidFill>
                          <a:schemeClr val="bg1"/>
                        </a:solidFill>
                        <a:effectLst/>
                        <a:latin typeface="Times" panose="02020603050405020304" pitchFamily="18" charset="0"/>
                        <a:ea typeface="굴림" panose="020B0600000101010101" pitchFamily="50" charset="-127"/>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an image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2577109931"/>
                  </a:ext>
                </a:extLst>
              </a:tr>
              <a:tr h="454025">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Hyperlink Tag</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929042924"/>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&lt;A&gt;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&lt;/A&gt;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Defines an address (hyperlink)</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950499702"/>
                  </a:ext>
                </a:extLst>
              </a:tr>
              <a:tr h="454025">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hlink"/>
                          </a:solidFill>
                          <a:effectLst/>
                          <a:latin typeface="Times" panose="02020603050405020304" pitchFamily="18" charset="0"/>
                          <a:ea typeface="굴림" panose="020B0600000101010101" pitchFamily="50" charset="-127"/>
                        </a:rPr>
                        <a:t>Executable Contents</a:t>
                      </a:r>
                    </a:p>
                  </a:txBody>
                  <a:tcPr anchor="ctr" horzOverflow="overflow">
                    <a:lnL w="38100" cap="flat" cmpd="sng" algn="ctr">
                      <a:solidFill>
                        <a:schemeClr val="hlink"/>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276685854"/>
                  </a:ext>
                </a:extLst>
              </a:tr>
              <a:tr h="6127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&lt;APPLET&gt;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&lt;/APPLET&gt;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tc hMerge="1">
                  <a:txBody>
                    <a:bodyPr/>
                    <a:lstStyle/>
                    <a:p>
                      <a:pPr latinLnBrk="1"/>
                      <a:endParaRPr lang="ko-KR"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ko-KR" sz="1800" b="1" i="0" u="none" strike="noStrike" cap="none" normalizeH="0" baseline="0">
                          <a:ln>
                            <a:noFill/>
                          </a:ln>
                          <a:solidFill>
                            <a:schemeClr val="bg1"/>
                          </a:solidFill>
                          <a:effectLst/>
                          <a:latin typeface="Times" panose="02020603050405020304" pitchFamily="18" charset="0"/>
                          <a:ea typeface="굴림" panose="020B0600000101010101" pitchFamily="50" charset="-127"/>
                        </a:rPr>
                        <a:t>The document is an applet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7026826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4492"/>
    </mc:Choice>
    <mc:Fallback xmlns="">
      <p:transition spd="slow" advTm="34492"/>
    </mc:Fallback>
  </mc:AlternateContent>
  <p:extLst>
    <p:ext uri="{3A86A75C-4F4B-4683-9AE1-C65F6400EC91}">
      <p14:laserTraceLst xmlns:p14="http://schemas.microsoft.com/office/powerpoint/2010/main">
        <p14:tracePtLst>
          <p14:tracePt t="579" x="1225550" y="5473700"/>
          <p14:tracePt t="587" x="1225550" y="5429250"/>
          <p14:tracePt t="603" x="1225550" y="5365750"/>
          <p14:tracePt t="606" x="1225550" y="5276850"/>
          <p14:tracePt t="617" x="1225550" y="5156200"/>
          <p14:tracePt t="633" x="1225550" y="4876800"/>
          <p14:tracePt t="650" x="1244600" y="4584700"/>
          <p14:tracePt t="659" x="1250950" y="4419600"/>
          <p14:tracePt t="664" x="1263650" y="4254500"/>
          <p14:tracePt t="669" x="1270000" y="4108450"/>
          <p14:tracePt t="683" x="1270000" y="3848100"/>
          <p14:tracePt t="703" x="1263650" y="3708400"/>
          <p14:tracePt t="719" x="1257300" y="3638550"/>
          <p14:tracePt t="733" x="1257300" y="3594100"/>
          <p14:tracePt t="750" x="1257300" y="3556000"/>
          <p14:tracePt t="766" x="1257300" y="3536950"/>
          <p14:tracePt t="784" x="1257300" y="3524250"/>
          <p14:tracePt t="800" x="1257300" y="3517900"/>
          <p14:tracePt t="816" x="1250950" y="3511550"/>
          <p14:tracePt t="833" x="1244600" y="3511550"/>
          <p14:tracePt t="849" x="1244600" y="3505200"/>
          <p14:tracePt t="924" x="1244600" y="3498850"/>
          <p14:tracePt t="933" x="1244600" y="3492500"/>
          <p14:tracePt t="950" x="1244600" y="3448050"/>
          <p14:tracePt t="969" x="1244600" y="3365500"/>
          <p14:tracePt t="983" x="1244600" y="3238500"/>
          <p14:tracePt t="987" x="1238250" y="3155950"/>
          <p14:tracePt t="1000" x="1212850" y="3060700"/>
          <p14:tracePt t="1017" x="1206500" y="2876550"/>
          <p14:tracePt t="1035" x="1225550" y="2673350"/>
          <p14:tracePt t="1050" x="1231900" y="2400300"/>
          <p14:tracePt t="1067" x="1225550" y="2070100"/>
          <p14:tracePt t="1083" x="1193800" y="1987550"/>
          <p14:tracePt t="1100" x="1187450" y="1981200"/>
          <p14:tracePt t="1117" x="1187450" y="1987550"/>
          <p14:tracePt t="1133" x="1187450" y="2070100"/>
          <p14:tracePt t="1150" x="1104900" y="2463800"/>
          <p14:tracePt t="1167" x="1009650" y="2997200"/>
          <p14:tracePt t="1174" x="946150" y="3289300"/>
          <p14:tracePt t="1192" x="857250" y="3867150"/>
          <p14:tracePt t="1200" x="838200" y="4127500"/>
          <p14:tracePt t="1219" x="876300" y="4483100"/>
          <p14:tracePt t="1233" x="927100" y="4679950"/>
          <p14:tracePt t="1250" x="946150" y="4762500"/>
          <p14:tracePt t="1254" x="946150" y="4775200"/>
          <p14:tracePt t="1268" x="933450" y="4787900"/>
          <p14:tracePt t="1286" x="933450" y="4794250"/>
          <p14:tracePt t="1300" x="933450" y="4711700"/>
          <p14:tracePt t="1316" x="952500" y="4438650"/>
          <p14:tracePt t="1333" x="1003300" y="4013200"/>
          <p14:tracePt t="1350" x="1035050" y="3536950"/>
          <p14:tracePt t="1367" x="1028700" y="3073400"/>
          <p14:tracePt t="1383" x="1003300" y="2673350"/>
          <p14:tracePt t="1400" x="1003300" y="2387600"/>
          <p14:tracePt t="1409" x="1003300" y="2298700"/>
          <p14:tracePt t="1413" x="1003300" y="2247900"/>
          <p14:tracePt t="1437" x="1009650" y="2235200"/>
          <p14:tracePt t="1450" x="1016000" y="2235200"/>
          <p14:tracePt t="1469" x="996950" y="2286000"/>
          <p14:tracePt t="1483" x="996950" y="2667000"/>
          <p14:tracePt t="1500" x="990600" y="3302000"/>
          <p14:tracePt t="1517" x="990600" y="3968750"/>
          <p14:tracePt t="1536" x="1003300" y="4533900"/>
          <p14:tracePt t="1550" x="1041400" y="4883150"/>
          <p14:tracePt t="1566" x="1079500" y="5041900"/>
          <p14:tracePt t="1584" x="1085850" y="5080000"/>
          <p14:tracePt t="1600" x="1085850" y="5086350"/>
          <p14:tracePt t="1617" x="1092200" y="5086350"/>
          <p14:tracePt t="1653" x="1104900" y="4876800"/>
          <p14:tracePt t="1666" x="1104900" y="4749800"/>
          <p14:tracePt t="1687" x="1168400" y="4330700"/>
          <p14:tracePt t="1702" x="1187450" y="4051300"/>
          <p14:tracePt t="1719" x="1200150" y="3784600"/>
          <p14:tracePt t="1733" x="1206500" y="3511550"/>
          <p14:tracePt t="1750" x="1238250" y="3289300"/>
          <p14:tracePt t="1767" x="1276350" y="3079750"/>
          <p14:tracePt t="1784" x="1295400" y="2914650"/>
          <p14:tracePt t="1800" x="1308100" y="2781300"/>
          <p14:tracePt t="1816" x="1327150" y="2711450"/>
          <p14:tracePt t="1833" x="1327150" y="2705100"/>
          <p14:tracePt t="1871" x="1333500" y="2705100"/>
          <p14:tracePt t="1883" x="1333500" y="2717800"/>
          <p14:tracePt t="1900" x="1314450" y="3270250"/>
          <p14:tracePt t="1917" x="1276350" y="3759200"/>
          <p14:tracePt t="1937" x="1250950" y="4222750"/>
          <p14:tracePt t="1950" x="1289050" y="4533900"/>
          <p14:tracePt t="1970" x="1352550" y="4667250"/>
          <p14:tracePt t="1983" x="1358900" y="4673600"/>
          <p14:tracePt t="2000" x="1358900" y="4660900"/>
          <p14:tracePt t="2017" x="1358900" y="4610100"/>
          <p14:tracePt t="2036" x="1358900" y="4406900"/>
          <p14:tracePt t="2050" x="1358900" y="4279900"/>
          <p14:tracePt t="2067" x="1390650" y="3905250"/>
          <p14:tracePt t="2070" x="1390650" y="3632200"/>
          <p14:tracePt t="2083" x="1441450" y="3143250"/>
          <p14:tracePt t="2100" x="1460500" y="2660650"/>
          <p14:tracePt t="2117" x="1466850" y="2324100"/>
          <p14:tracePt t="2133" x="1485900" y="2159000"/>
          <p14:tracePt t="2155" x="1492250" y="2152650"/>
          <p14:tracePt t="2168" x="1473200" y="2152650"/>
          <p14:tracePt t="2188" x="1428750" y="2546350"/>
          <p14:tracePt t="2200" x="1384300" y="2800350"/>
          <p14:tracePt t="2219" x="1250950" y="3390900"/>
          <p14:tracePt t="2236" x="1130300" y="3994150"/>
          <p14:tracePt t="2250" x="1104900" y="4413250"/>
          <p14:tracePt t="2266" x="1136650" y="4635500"/>
          <p14:tracePt t="2268" x="1155700" y="4692650"/>
          <p14:tracePt t="2285" x="1187450" y="4737100"/>
          <p14:tracePt t="2300" x="1200150" y="4730750"/>
          <p14:tracePt t="2317" x="1231900" y="4616450"/>
          <p14:tracePt t="2333" x="1327150" y="4343400"/>
          <p14:tracePt t="2350" x="1454150" y="3905250"/>
          <p14:tracePt t="2366" x="1612900" y="3371850"/>
          <p14:tracePt t="2383" x="1765300" y="2921000"/>
          <p14:tracePt t="2404" x="2044700" y="2578100"/>
          <p14:tracePt t="2416" x="2159000" y="2514600"/>
          <p14:tracePt t="2433" x="2349500" y="2413000"/>
          <p14:tracePt t="2450" x="2514600" y="2311400"/>
          <p14:tracePt t="2452" x="2578100" y="2266950"/>
          <p14:tracePt t="2469" x="2673350" y="2159000"/>
          <p14:tracePt t="2484" x="2698750" y="2114550"/>
          <p14:tracePt t="2500" x="2717800" y="2095500"/>
          <p14:tracePt t="2517" x="2736850" y="2197100"/>
          <p14:tracePt t="2534" x="2736850" y="2571750"/>
          <p14:tracePt t="2550" x="2743200" y="3124200"/>
          <p14:tracePt t="2567" x="2749550" y="3670300"/>
          <p14:tracePt t="2584" x="2774950" y="4216400"/>
          <p14:tracePt t="2600" x="2857500" y="4692650"/>
          <p14:tracePt t="2617" x="2908300" y="4953000"/>
          <p14:tracePt t="2633" x="2921000" y="5073650"/>
          <p14:tracePt t="2666" x="2921000" y="5041900"/>
          <p14:tracePt t="2669" x="2921000" y="4997450"/>
          <p14:tracePt t="2688" x="2876550" y="4826000"/>
          <p14:tracePt t="2691" x="2844800" y="4730750"/>
          <p14:tracePt t="2700" x="2787650" y="4635500"/>
          <p14:tracePt t="2721" x="2654300" y="4502150"/>
          <p14:tracePt t="2728" x="2578100" y="4476750"/>
          <p14:tracePt t="2732" x="2501900" y="4470400"/>
          <p14:tracePt t="2750" x="2343150" y="4502150"/>
          <p14:tracePt t="2767" x="2190750" y="4578350"/>
          <p14:tracePt t="2783" x="2082800" y="4699000"/>
          <p14:tracePt t="2800" x="1987550" y="4832350"/>
          <p14:tracePt t="2817" x="1924050" y="4959350"/>
          <p14:tracePt t="2833" x="1898650" y="5048250"/>
          <p14:tracePt t="2850" x="1873250" y="5086350"/>
          <p14:tracePt t="2852" x="1866900" y="5105400"/>
          <p14:tracePt t="2868" x="1835150" y="5130800"/>
          <p14:tracePt t="2883" x="1803400" y="5207000"/>
          <p14:tracePt t="2900" x="1771650" y="5302250"/>
          <p14:tracePt t="2909" x="1758950" y="5346700"/>
          <p14:tracePt t="2916" x="1739900" y="5372100"/>
          <p14:tracePt t="2933" x="1714500" y="5422900"/>
          <p14:tracePt t="2950" x="1695450" y="5435600"/>
          <p14:tracePt t="2983" x="1689100" y="5435600"/>
          <p14:tracePt t="3000" x="1670050" y="5435600"/>
          <p14:tracePt t="3016" x="1651000" y="5435600"/>
          <p14:tracePt t="3036" x="1625600" y="5416550"/>
          <p14:tracePt t="3050" x="1587500" y="5378450"/>
          <p14:tracePt t="3067" x="1543050" y="5340350"/>
          <p14:tracePt t="3069" x="1536700" y="5334000"/>
          <p14:tracePt t="3083" x="1530350" y="5327650"/>
          <p14:tracePt t="3100" x="1511300" y="5327650"/>
          <p14:tracePt t="3117" x="1454150" y="5314950"/>
          <p14:tracePt t="3133" x="1327150" y="5270500"/>
          <p14:tracePt t="3154" x="1263650" y="5207000"/>
          <p14:tracePt t="3166" x="1238250" y="5130800"/>
          <p14:tracePt t="3186" x="1206500" y="5029200"/>
          <p14:tracePt t="3202" x="1162050" y="4921250"/>
          <p14:tracePt t="3219" x="1104900" y="4845050"/>
          <p14:tracePt t="3223" x="1085850" y="4819650"/>
          <p14:tracePt t="3234" x="1073150" y="4806950"/>
          <p14:tracePt t="3250" x="1066800" y="4794250"/>
          <p14:tracePt t="3317" x="1066800" y="4806950"/>
          <p14:tracePt t="3325" x="1060450" y="4857750"/>
          <p14:tracePt t="3333" x="1060450" y="4921250"/>
          <p14:tracePt t="3350" x="1054100" y="5118100"/>
          <p14:tracePt t="3367" x="1041400" y="5314950"/>
          <p14:tracePt t="3384" x="1003300" y="5441950"/>
          <p14:tracePt t="3403" x="977900" y="5505450"/>
          <p14:tracePt t="3409" x="971550" y="5511800"/>
          <p14:tracePt t="3418" x="971550" y="5518150"/>
          <p14:tracePt t="3433" x="971550" y="5505450"/>
          <p14:tracePt t="3450" x="977900" y="5441950"/>
          <p14:tracePt t="3468" x="1028700" y="5289550"/>
          <p14:tracePt t="3484" x="1066800" y="5181600"/>
          <p14:tracePt t="3500" x="1079500" y="5073650"/>
          <p14:tracePt t="3517" x="1085850" y="4927600"/>
          <p14:tracePt t="3535" x="1092200" y="4724400"/>
          <p14:tracePt t="3550" x="1092200" y="4457700"/>
          <p14:tracePt t="3568" x="1098550" y="4191000"/>
          <p14:tracePt t="3583" x="1117600" y="3968750"/>
          <p14:tracePt t="3600" x="1123950" y="3803650"/>
          <p14:tracePt t="3617" x="1136650" y="3714750"/>
          <p14:tracePt t="3634" x="1136650" y="3606800"/>
          <p14:tracePt t="3637" x="1136650" y="3530600"/>
          <p14:tracePt t="3650" x="1136650" y="3441700"/>
          <p14:tracePt t="3659" x="1136650" y="3340100"/>
          <p14:tracePt t="3662" x="1130300" y="3232150"/>
          <p14:tracePt t="3669" x="1130300" y="3149600"/>
          <p14:tracePt t="3685" x="1117600" y="3041650"/>
          <p14:tracePt t="3700" x="1111250" y="3028950"/>
          <p14:tracePt t="3752" x="1111250" y="3009900"/>
          <p14:tracePt t="3756" x="1111250" y="2978150"/>
          <p14:tracePt t="3766" x="1117600" y="2940050"/>
          <p14:tracePt t="3783" x="1117600" y="2876550"/>
          <p14:tracePt t="3800" x="1117600" y="2851150"/>
          <p14:tracePt t="3817" x="1117600" y="2844800"/>
          <p14:tracePt t="3833" x="1117600" y="2838450"/>
          <p14:tracePt t="3850" x="1130300" y="2736850"/>
          <p14:tracePt t="3867" x="1155700" y="2571750"/>
          <p14:tracePt t="3883" x="1143000" y="2330450"/>
          <p14:tracePt t="3900" x="1111250" y="2222500"/>
          <p14:tracePt t="3917" x="1104900" y="2159000"/>
          <p14:tracePt t="3933" x="1117600" y="2108200"/>
          <p14:tracePt t="3955" x="1206500" y="2038350"/>
          <p14:tracePt t="3968" x="1339850" y="1962150"/>
          <p14:tracePt t="3983" x="1498600" y="1892300"/>
          <p14:tracePt t="4000" x="1689100" y="1822450"/>
          <p14:tracePt t="4017" x="1892300" y="1797050"/>
          <p14:tracePt t="4036" x="2108200" y="1822450"/>
          <p14:tracePt t="4050" x="2152650" y="1835150"/>
          <p14:tracePt t="4067" x="2197100" y="1905000"/>
          <p14:tracePt t="4068" x="2222500" y="1968500"/>
          <p14:tracePt t="4083" x="2247900" y="2178050"/>
          <p14:tracePt t="4102" x="2286000" y="2451100"/>
          <p14:tracePt t="4117" x="2273300" y="2730500"/>
          <p14:tracePt t="4133" x="2254250" y="3016250"/>
          <p14:tracePt t="4150" x="2178050" y="3295650"/>
          <p14:tracePt t="4167" x="2063750" y="3441700"/>
          <p14:tracePt t="4188" x="1955800" y="3486150"/>
          <p14:tracePt t="4190" x="1898650" y="3492500"/>
          <p14:tracePt t="4205" x="1778000" y="3492500"/>
          <p14:tracePt t="4220" x="1720850" y="3492500"/>
          <p14:tracePt t="4233" x="1574800" y="3390900"/>
          <p14:tracePt t="4250" x="1428750" y="3289300"/>
          <p14:tracePt t="4254" x="1371600" y="3238500"/>
          <p14:tracePt t="4268" x="1270000" y="3130550"/>
          <p14:tracePt t="4283" x="1193800" y="3028950"/>
          <p14:tracePt t="4300" x="1155700" y="2927350"/>
          <p14:tracePt t="4317" x="1136650" y="2819400"/>
          <p14:tracePt t="4333" x="1136650" y="2736850"/>
          <p14:tracePt t="4350" x="1149350" y="2679700"/>
          <p14:tracePt t="4366" x="1149350" y="2673350"/>
          <p14:tracePt t="4383" x="1155700" y="2667000"/>
          <p14:tracePt t="4454" x="1155700" y="2673350"/>
          <p14:tracePt t="4459" x="1155700" y="2686050"/>
          <p14:tracePt t="4473" x="1162050" y="2698750"/>
          <p14:tracePt t="4484" x="1168400" y="2730500"/>
          <p14:tracePt t="4500" x="1200150" y="2857500"/>
          <p14:tracePt t="4516" x="1238250" y="2990850"/>
          <p14:tracePt t="4534" x="1257300" y="3162300"/>
          <p14:tracePt t="4550" x="1295400" y="3321050"/>
          <p14:tracePt t="4566" x="1333500" y="3429000"/>
          <p14:tracePt t="4583" x="1346200" y="3479800"/>
          <p14:tracePt t="4600" x="1346200" y="3505200"/>
          <p14:tracePt t="4617" x="1346200" y="3524250"/>
          <p14:tracePt t="4634" x="1352550" y="3536950"/>
          <p14:tracePt t="4771" x="1352550" y="3543300"/>
          <p14:tracePt t="4785" x="1352550" y="3556000"/>
          <p14:tracePt t="4788" x="1352550" y="3575050"/>
          <p14:tracePt t="4800" x="1352550" y="3587750"/>
          <p14:tracePt t="4816" x="1346200" y="3606800"/>
          <p14:tracePt t="4835" x="1346200" y="3619500"/>
          <p14:tracePt t="4851" x="1346200" y="3625850"/>
          <p14:tracePt t="4949" x="1339850" y="3625850"/>
          <p14:tracePt t="6125" x="1339850" y="3638550"/>
          <p14:tracePt t="6132" x="1346200" y="3663950"/>
          <p14:tracePt t="6150" x="1352550" y="3689350"/>
          <p14:tracePt t="6166" x="1358900" y="3689350"/>
          <p14:tracePt t="6349" x="1358900" y="3702050"/>
          <p14:tracePt t="6356" x="1358900" y="3714750"/>
          <p14:tracePt t="6366" x="1365250" y="3733800"/>
          <p14:tracePt t="6383" x="1365250" y="3765550"/>
          <p14:tracePt t="6400" x="1377950" y="3810000"/>
          <p14:tracePt t="6416" x="1377950" y="3860800"/>
          <p14:tracePt t="6438" x="1377950" y="3917950"/>
          <p14:tracePt t="6450" x="1377950" y="3975100"/>
          <p14:tracePt t="6470" x="1384300" y="4032250"/>
          <p14:tracePt t="6480" x="1384300" y="4044950"/>
          <p14:tracePt t="6486" x="1384300" y="4057650"/>
          <p14:tracePt t="6500" x="1390650" y="4076700"/>
          <p14:tracePt t="6517" x="1390650" y="4089400"/>
          <p14:tracePt t="6534" x="1390650" y="4095750"/>
          <p14:tracePt t="6784" x="1390650" y="4089400"/>
          <p14:tracePt t="6800" x="1390650" y="4083050"/>
          <p14:tracePt t="6852" x="1397000" y="4083050"/>
          <p14:tracePt t="6871" x="1416050" y="4076700"/>
          <p14:tracePt t="6886" x="1416050" y="4070350"/>
          <p14:tracePt t="6891" x="1428750" y="4070350"/>
          <p14:tracePt t="6903" x="1428750" y="4064000"/>
          <p14:tracePt t="7701" x="1428750" y="4076700"/>
          <p14:tracePt t="7708" x="1428750" y="4095750"/>
          <p14:tracePt t="7726" x="1428750" y="4235450"/>
          <p14:tracePt t="7733" x="1409700" y="4324350"/>
          <p14:tracePt t="7750" x="1403350" y="4565650"/>
          <p14:tracePt t="7769" x="1390650" y="4838700"/>
          <p14:tracePt t="7771" x="1384300" y="4965700"/>
          <p14:tracePt t="7786" x="1377950" y="5092700"/>
          <p14:tracePt t="7800" x="1384300" y="5245100"/>
          <p14:tracePt t="7817" x="1422400" y="5334000"/>
          <p14:tracePt t="7834" x="1466850" y="5397500"/>
          <p14:tracePt t="7836" x="1479550" y="5416550"/>
          <p14:tracePt t="7853" x="1498600" y="5422900"/>
          <p14:tracePt t="7868" x="1504950" y="5378450"/>
          <p14:tracePt t="7884" x="1504950" y="5359400"/>
          <p14:tracePt t="7987" x="1498600" y="5359400"/>
          <p14:tracePt t="7998" x="1492250" y="5391150"/>
          <p14:tracePt t="8016" x="1479550" y="5397500"/>
          <p14:tracePt t="8035" x="1473200" y="5397500"/>
          <p14:tracePt t="8050" x="1473200" y="5422900"/>
          <p14:tracePt t="8067" x="1473200" y="5518150"/>
          <p14:tracePt t="8070" x="1473200" y="5581650"/>
          <p14:tracePt t="8083" x="1479550" y="5727700"/>
          <p14:tracePt t="8100" x="1485900" y="5842000"/>
          <p14:tracePt t="8118" x="1492250" y="5924550"/>
          <p14:tracePt t="8125" x="1498600" y="5962650"/>
          <p14:tracePt t="8133" x="1511300" y="5994400"/>
          <p14:tracePt t="8154" x="1511300" y="6057900"/>
          <p14:tracePt t="8170" x="1511300" y="6115050"/>
          <p14:tracePt t="8187" x="1511300" y="6172200"/>
          <p14:tracePt t="8200" x="1498600" y="6184900"/>
          <p14:tracePt t="8268" x="1492250" y="6184900"/>
          <p14:tracePt t="8281" x="1473200" y="6184900"/>
          <p14:tracePt t="8287" x="1454150" y="6184900"/>
          <p14:tracePt t="8300" x="1403350" y="6184900"/>
          <p14:tracePt t="8317" x="1365250" y="6184900"/>
          <p14:tracePt t="8333" x="1301750" y="6184900"/>
          <p14:tracePt t="8350" x="1212850" y="6172200"/>
          <p14:tracePt t="8367" x="1085850" y="6172200"/>
          <p14:tracePt t="8384" x="971550" y="6172200"/>
          <p14:tracePt t="8400" x="882650" y="6172200"/>
          <p14:tracePt t="8416" x="825500" y="6172200"/>
          <p14:tracePt t="8421" x="819150" y="6165850"/>
          <p14:tracePt t="8434" x="806450" y="6165850"/>
          <p14:tracePt t="8453" x="800100" y="6159500"/>
          <p14:tracePt t="8492" x="800100" y="6153150"/>
          <p14:tracePt t="8499" x="800100" y="6146800"/>
          <p14:tracePt t="8509" x="800100" y="6134100"/>
          <p14:tracePt t="8516" x="800100" y="6121400"/>
          <p14:tracePt t="8535" x="787400" y="6096000"/>
          <p14:tracePt t="8550" x="762000" y="6083300"/>
          <p14:tracePt t="8567" x="742950" y="6076950"/>
          <p14:tracePt t="8583" x="717550" y="6076950"/>
          <p14:tracePt t="8600" x="698500" y="6076950"/>
          <p14:tracePt t="8617" x="692150" y="6083300"/>
          <p14:tracePt t="8633" x="685800" y="6089650"/>
          <p14:tracePt t="8656" x="685800" y="6115050"/>
          <p14:tracePt t="8662" x="692150" y="6121400"/>
          <p14:tracePt t="8668" x="698500" y="6134100"/>
          <p14:tracePt t="8688" x="717550" y="6159500"/>
          <p14:tracePt t="8700" x="762000" y="6178550"/>
          <p14:tracePt t="8719" x="819150" y="6197600"/>
          <p14:tracePt t="8733" x="869950" y="6216650"/>
          <p14:tracePt t="8750" x="895350" y="6235700"/>
          <p14:tracePt t="8767" x="901700" y="6254750"/>
          <p14:tracePt t="8783" x="901700" y="6273800"/>
          <p14:tracePt t="8802" x="901700" y="6292850"/>
          <p14:tracePt t="8817" x="901700" y="6305550"/>
          <p14:tracePt t="8833" x="882650" y="6305550"/>
          <p14:tracePt t="8836" x="863600" y="6305550"/>
          <p14:tracePt t="8850" x="857250" y="6305550"/>
          <p14:tracePt t="8868" x="781050" y="6305550"/>
          <p14:tracePt t="8883" x="742950" y="6292850"/>
          <p14:tracePt t="8900" x="692150" y="6229350"/>
          <p14:tracePt t="8919" x="641350" y="6153150"/>
          <p14:tracePt t="8934" x="615950" y="6070600"/>
          <p14:tracePt t="8950" x="590550" y="5994400"/>
          <p14:tracePt t="8969" x="590550" y="5949950"/>
          <p14:tracePt t="8983" x="590550" y="5918200"/>
          <p14:tracePt t="9000" x="635000" y="5886450"/>
          <p14:tracePt t="9017" x="723900" y="5873750"/>
          <p14:tracePt t="9035" x="844550" y="5886450"/>
          <p14:tracePt t="9050" x="965200" y="5924550"/>
          <p14:tracePt t="9067" x="1047750" y="5981700"/>
          <p14:tracePt t="9070" x="1085850" y="6032500"/>
          <p14:tracePt t="9083" x="1117600" y="6140450"/>
          <p14:tracePt t="9102" x="1123950" y="6248400"/>
          <p14:tracePt t="9117" x="1098550" y="6330950"/>
          <p14:tracePt t="9133" x="1066800" y="6362700"/>
          <p14:tracePt t="9150" x="1022350" y="6362700"/>
          <p14:tracePt t="9167" x="971550" y="6362700"/>
          <p14:tracePt t="9183" x="895350" y="6350000"/>
          <p14:tracePt t="9203" x="831850" y="6299200"/>
          <p14:tracePt t="9219" x="793750" y="6248400"/>
          <p14:tracePt t="9233" x="787400" y="6216650"/>
          <p14:tracePt t="9250" x="850900" y="6197600"/>
          <p14:tracePt t="9252" x="901700" y="6197600"/>
          <p14:tracePt t="9268" x="1066800" y="6197600"/>
          <p14:tracePt t="9286" x="1270000" y="6197600"/>
          <p14:tracePt t="9300" x="1492250" y="6197600"/>
          <p14:tracePt t="9317" x="1746250" y="6197600"/>
          <p14:tracePt t="9333" x="1981200" y="6203950"/>
          <p14:tracePt t="9350" x="2171700" y="6203950"/>
          <p14:tracePt t="9366" x="2336800" y="6210300"/>
          <p14:tracePt t="9383" x="2425700" y="6210300"/>
          <p14:tracePt t="9404" x="2495550" y="6210300"/>
          <p14:tracePt t="9417" x="2527300" y="6210300"/>
          <p14:tracePt t="9438" x="2514600" y="6203950"/>
          <p14:tracePt t="9450" x="2501900" y="6203950"/>
          <p14:tracePt t="9470" x="2476500" y="6197600"/>
          <p14:tracePt t="9500" x="2508250" y="6216650"/>
          <p14:tracePt t="9517" x="2559050" y="6229350"/>
          <p14:tracePt t="9536" x="2597150" y="6242050"/>
          <p14:tracePt t="9550" x="2609850" y="6248400"/>
          <p14:tracePt t="9567" x="2597150" y="6254750"/>
          <p14:tracePt t="9583" x="2559050" y="6261100"/>
          <p14:tracePt t="9600" x="2489200" y="6261100"/>
          <p14:tracePt t="9617" x="2413000" y="6261100"/>
          <p14:tracePt t="9634" x="2343150" y="6248400"/>
          <p14:tracePt t="9650" x="2260600" y="6223000"/>
          <p14:tracePt t="9659" x="2216150" y="6203950"/>
          <p14:tracePt t="9666" x="2171700" y="6184900"/>
          <p14:tracePt t="9676" x="2095500" y="6134100"/>
          <p14:tracePt t="9686" x="2070100" y="6115050"/>
          <p14:tracePt t="9700" x="2032000" y="6076950"/>
          <p14:tracePt t="9720" x="2012950" y="6026150"/>
          <p14:tracePt t="9726" x="2006600" y="6007100"/>
          <p14:tracePt t="9733" x="2006600" y="5981700"/>
          <p14:tracePt t="9750" x="2006600" y="5937250"/>
          <p14:tracePt t="9767" x="2070100" y="5911850"/>
          <p14:tracePt t="9783" x="2159000" y="5892800"/>
          <p14:tracePt t="9800" x="2292350" y="5892800"/>
          <p14:tracePt t="9817" x="2438400" y="5905500"/>
          <p14:tracePt t="9833" x="2597150" y="5949950"/>
          <p14:tracePt t="9835" x="2660650" y="5975350"/>
          <p14:tracePt t="9854" x="2749550" y="6019800"/>
          <p14:tracePt t="9867" x="2774950" y="6038850"/>
          <p14:tracePt t="9883" x="2768600" y="6153150"/>
          <p14:tracePt t="9900" x="2717800" y="6223000"/>
          <p14:tracePt t="9912" x="2673350" y="6242050"/>
          <p14:tracePt t="9922" x="2635250" y="6254750"/>
          <p14:tracePt t="9933" x="2527300" y="6254750"/>
          <p14:tracePt t="9952" x="2355850" y="6254750"/>
          <p14:tracePt t="9970" x="2165350" y="6254750"/>
          <p14:tracePt t="9979" x="2070100" y="6254750"/>
          <p14:tracePt t="9981" x="1962150" y="6254750"/>
          <p14:tracePt t="10000" x="1758950" y="6254750"/>
          <p14:tracePt t="10017" x="1581150" y="6254750"/>
          <p14:tracePt t="10036" x="1428750" y="6254750"/>
          <p14:tracePt t="10050" x="1397000" y="6254750"/>
          <p14:tracePt t="10067" x="1352550" y="6254750"/>
          <p14:tracePt t="10083" x="1333500" y="6254750"/>
          <p14:tracePt t="10100" x="1327150" y="6254750"/>
          <p14:tracePt t="10117" x="1301750" y="6254750"/>
          <p14:tracePt t="10133" x="1257300" y="6261100"/>
          <p14:tracePt t="10150" x="1206500" y="6267450"/>
          <p14:tracePt t="10167" x="1155700" y="6267450"/>
          <p14:tracePt t="10187" x="1079500" y="6267450"/>
          <p14:tracePt t="10190" x="1041400" y="6267450"/>
          <p14:tracePt t="10200" x="1003300" y="6267450"/>
          <p14:tracePt t="10219" x="952500" y="6267450"/>
          <p14:tracePt t="10235" x="933450" y="6267450"/>
          <p14:tracePt t="10250" x="927100" y="6267450"/>
          <p14:tracePt t="10267" x="927100" y="6248400"/>
          <p14:tracePt t="10270" x="927100" y="6235700"/>
          <p14:tracePt t="10283" x="927100" y="6203950"/>
          <p14:tracePt t="10300" x="933450" y="6178550"/>
          <p14:tracePt t="10317" x="939800" y="6140450"/>
          <p14:tracePt t="10334" x="939800" y="6096000"/>
          <p14:tracePt t="10350" x="939800" y="6045200"/>
          <p14:tracePt t="10367" x="946150" y="6007100"/>
          <p14:tracePt t="10383" x="958850" y="5975350"/>
          <p14:tracePt t="10400" x="1009650" y="5943600"/>
          <p14:tracePt t="10419" x="1117600" y="5911850"/>
          <p14:tracePt t="10433" x="1289050" y="5880100"/>
          <p14:tracePt t="10450" x="1473200" y="5861050"/>
          <p14:tracePt t="10455" x="1574800" y="5854700"/>
          <p14:tracePt t="10469" x="1752600" y="5848350"/>
          <p14:tracePt t="10485" x="1911350" y="5848350"/>
          <p14:tracePt t="10500" x="2051050" y="5867400"/>
          <p14:tracePt t="10517" x="2178050" y="5911850"/>
          <p14:tracePt t="10534" x="2247900" y="5981700"/>
          <p14:tracePt t="10550" x="2279650" y="6083300"/>
          <p14:tracePt t="10567" x="2292350" y="6165850"/>
          <p14:tracePt t="10583" x="2292350" y="6210300"/>
          <p14:tracePt t="10600" x="2292350" y="6223000"/>
          <p14:tracePt t="10633" x="2286000" y="6223000"/>
          <p14:tracePt t="10650" x="2273300" y="6216650"/>
          <p14:tracePt t="10660" x="2235200" y="6159500"/>
          <p14:tracePt t="10667" x="2216150" y="6134100"/>
          <p14:tracePt t="10684" x="2171700" y="6108700"/>
          <p14:tracePt t="10704" x="1968500" y="6038850"/>
          <p14:tracePt t="10720" x="1771650" y="5975350"/>
          <p14:tracePt t="10733" x="1600200" y="5918200"/>
          <p14:tracePt t="10750" x="1460500" y="5880100"/>
          <p14:tracePt t="10767" x="1358900" y="5867400"/>
          <p14:tracePt t="10785" x="1289050" y="5867400"/>
          <p14:tracePt t="10788" x="1270000" y="5867400"/>
          <p14:tracePt t="10800" x="1263650" y="5867400"/>
          <p14:tracePt t="10817" x="1244600" y="5873750"/>
          <p14:tracePt t="10834" x="1219200" y="5918200"/>
          <p14:tracePt t="10850" x="1181100" y="5975350"/>
          <p14:tracePt t="10851" x="1168400" y="6013450"/>
          <p14:tracePt t="10867" x="1155700" y="6051550"/>
          <p14:tracePt t="10884" x="1136650" y="6115050"/>
          <p14:tracePt t="10903" x="1098550" y="6172200"/>
          <p14:tracePt t="10917" x="1079500" y="6191250"/>
          <p14:tracePt t="10938" x="1066800" y="6197600"/>
          <p14:tracePt t="11004" x="1066800" y="6184900"/>
          <p14:tracePt t="11014" x="1066800" y="6159500"/>
          <p14:tracePt t="11020" x="1066800" y="6127750"/>
          <p14:tracePt t="11036" x="1079500" y="6102350"/>
          <p14:tracePt t="11050" x="1085850" y="6038850"/>
          <p14:tracePt t="11067" x="1111250" y="5988050"/>
          <p14:tracePt t="11083" x="1168400" y="5930900"/>
          <p14:tracePt t="11100" x="1225550" y="5905500"/>
          <p14:tracePt t="11117" x="1295400" y="5886450"/>
          <p14:tracePt t="11134" x="1365250" y="5867400"/>
          <p14:tracePt t="11150" x="1460500" y="5854700"/>
          <p14:tracePt t="11169" x="1562100" y="5842000"/>
          <p14:tracePt t="11187" x="1663700" y="5835650"/>
          <p14:tracePt t="11200" x="1778000" y="5835650"/>
          <p14:tracePt t="11219" x="1917700" y="5835650"/>
          <p14:tracePt t="11233" x="2051050" y="5848350"/>
          <p14:tracePt t="11250" x="2159000" y="5886450"/>
          <p14:tracePt t="11253" x="2222500" y="5905500"/>
          <p14:tracePt t="11269" x="2305050" y="5930900"/>
          <p14:tracePt t="11287" x="2368550" y="5956300"/>
          <p14:tracePt t="11300" x="2387600" y="5962650"/>
          <p14:tracePt t="11317" x="2393950" y="5981700"/>
          <p14:tracePt t="11333" x="2406650" y="6026150"/>
          <p14:tracePt t="11350" x="2419350" y="6076950"/>
          <p14:tracePt t="11367" x="2425700" y="6115050"/>
          <p14:tracePt t="11383" x="2438400" y="6146800"/>
          <p14:tracePt t="11460" x="2438400" y="6140450"/>
          <p14:tracePt t="11475" x="2419350" y="6121400"/>
          <p14:tracePt t="11481" x="2381250" y="6096000"/>
          <p14:tracePt t="11486" x="2330450" y="6076950"/>
          <p14:tracePt t="11500" x="2197100" y="6026150"/>
          <p14:tracePt t="11517" x="2032000" y="5969000"/>
          <p14:tracePt t="11536" x="1835150" y="5905500"/>
          <p14:tracePt t="11550" x="1689100" y="5886450"/>
          <p14:tracePt t="11566" x="1568450" y="5886450"/>
          <p14:tracePt t="11584" x="1492250" y="5911850"/>
          <p14:tracePt t="11600" x="1416050" y="5969000"/>
          <p14:tracePt t="11617" x="1377950" y="6032500"/>
          <p14:tracePt t="11633" x="1346200" y="6096000"/>
          <p14:tracePt t="11650" x="1327150" y="6153150"/>
          <p14:tracePt t="11656" x="1320800" y="6178550"/>
          <p14:tracePt t="11668" x="1308100" y="6216650"/>
          <p14:tracePt t="11688" x="1301750" y="6242050"/>
          <p14:tracePt t="11703" x="1295400" y="6248400"/>
          <p14:tracePt t="11720" x="1289050" y="6248400"/>
          <p14:tracePt t="11757" x="1289050" y="6235700"/>
          <p14:tracePt t="11766" x="1308100" y="6197600"/>
          <p14:tracePt t="11784" x="1352550" y="6115050"/>
          <p14:tracePt t="11800" x="1416050" y="6064250"/>
          <p14:tracePt t="11817" x="1498600" y="6026150"/>
          <p14:tracePt t="11833" x="1587500" y="6000750"/>
          <p14:tracePt t="11850" x="1714500" y="5981700"/>
          <p14:tracePt t="11853" x="1790700" y="5981700"/>
          <p14:tracePt t="11867" x="1873250" y="5981700"/>
          <p14:tracePt t="11883" x="2120900" y="5981700"/>
          <p14:tracePt t="11900" x="2254250" y="5981700"/>
          <p14:tracePt t="11918" x="2349500" y="6032500"/>
          <p14:tracePt t="11935" x="2432050" y="6102350"/>
          <p14:tracePt t="11950" x="2501900" y="6191250"/>
          <p14:tracePt t="11969" x="2559050" y="6273800"/>
          <p14:tracePt t="11984" x="2590800" y="6318250"/>
          <p14:tracePt t="12000" x="2590800" y="6324600"/>
          <p14:tracePt t="12017" x="2590800" y="6330950"/>
          <p14:tracePt t="12050" x="2590800" y="6324600"/>
          <p14:tracePt t="12067" x="2559050" y="6299200"/>
          <p14:tracePt t="12083" x="2438400" y="6216650"/>
          <p14:tracePt t="12100" x="2266950" y="6159500"/>
          <p14:tracePt t="12117" x="2057400" y="6089650"/>
          <p14:tracePt t="12133" x="1835150" y="6019800"/>
          <p14:tracePt t="12150" x="1631950" y="5962650"/>
          <p14:tracePt t="12167" x="1479550" y="5949950"/>
          <p14:tracePt t="12184" x="1320800" y="5937250"/>
          <p14:tracePt t="12200" x="1193800" y="5937250"/>
          <p14:tracePt t="12220" x="1117600" y="5943600"/>
          <p14:tracePt t="12233" x="1098550" y="5962650"/>
          <p14:tracePt t="12250" x="1098550" y="5969000"/>
          <p14:tracePt t="12251" x="1098550" y="5975350"/>
          <p14:tracePt t="12269" x="1098550" y="5988050"/>
          <p14:tracePt t="12309" x="1098550" y="5994400"/>
          <p14:tracePt t="12346" x="1117600" y="5969000"/>
          <p14:tracePt t="12351" x="1136650" y="5943600"/>
          <p14:tracePt t="12384" x="1314450" y="5873750"/>
          <p14:tracePt t="12400" x="1441450" y="5854700"/>
          <p14:tracePt t="12417" x="1619250" y="5842000"/>
          <p14:tracePt t="12421" x="1714500" y="5842000"/>
          <p14:tracePt t="12436" x="1930400" y="5842000"/>
          <p14:tracePt t="12450" x="2038350" y="5835650"/>
          <p14:tracePt t="12469" x="2355850" y="5848350"/>
          <p14:tracePt t="12483" x="2540000" y="5892800"/>
          <p14:tracePt t="12502" x="2686050" y="5943600"/>
          <p14:tracePt t="12517" x="2762250" y="5981700"/>
          <p14:tracePt t="12535" x="2800350" y="6019800"/>
          <p14:tracePt t="12550" x="2806700" y="6026150"/>
          <p14:tracePt t="12567" x="2781300" y="6032500"/>
          <p14:tracePt t="12583" x="2743200" y="6032500"/>
          <p14:tracePt t="12600" x="2711450" y="6032500"/>
          <p14:tracePt t="12617" x="2698750" y="6038850"/>
          <p14:tracePt t="12633" x="2698750" y="6051550"/>
          <p14:tracePt t="12650" x="2717800" y="6070600"/>
          <p14:tracePt t="12656" x="2743200" y="6083300"/>
          <p14:tracePt t="12671" x="2794000" y="6089650"/>
          <p14:tracePt t="12683" x="2844800" y="6096000"/>
          <p14:tracePt t="12703" x="2876550" y="6096000"/>
          <p14:tracePt t="12719" x="2901950" y="6096000"/>
          <p14:tracePt t="12734" x="2933700" y="6102350"/>
          <p14:tracePt t="12750" x="2952750" y="6108700"/>
          <p14:tracePt t="12766" x="2959100" y="6115050"/>
          <p14:tracePt t="12847" x="2959100" y="6108700"/>
          <p14:tracePt t="13828" x="2959100" y="6102350"/>
          <p14:tracePt t="13835" x="2959100" y="6096000"/>
          <p14:tracePt t="13850" x="2952750" y="6070600"/>
          <p14:tracePt t="13867" x="2863850" y="6026150"/>
          <p14:tracePt t="13883" x="2673350" y="5962650"/>
          <p14:tracePt t="13900" x="2533650" y="5905500"/>
          <p14:tracePt t="13917" x="2400300" y="5835650"/>
          <p14:tracePt t="13937" x="2266950" y="5791200"/>
          <p14:tracePt t="13950" x="2127250" y="5740400"/>
          <p14:tracePt t="13971" x="1993900" y="5702300"/>
          <p14:tracePt t="13983" x="1854200" y="5651500"/>
          <p14:tracePt t="14000" x="1727200" y="5562600"/>
          <p14:tracePt t="14017" x="1631950" y="5435600"/>
          <p14:tracePt t="14035" x="1485900" y="5156200"/>
          <p14:tracePt t="14051" x="1403350" y="4902200"/>
          <p14:tracePt t="14067" x="1377950" y="4737100"/>
          <p14:tracePt t="14083" x="1371600" y="4184650"/>
          <p14:tracePt t="14102" x="1371600" y="3841750"/>
          <p14:tracePt t="14117" x="1371600" y="3556000"/>
          <p14:tracePt t="14133" x="1308100" y="3302000"/>
          <p14:tracePt t="14150" x="1238250" y="3067050"/>
          <p14:tracePt t="14168" x="1162050" y="2844800"/>
          <p14:tracePt t="14184" x="1092200" y="2641600"/>
          <p14:tracePt t="14200" x="1041400" y="2495550"/>
          <p14:tracePt t="14220" x="1016000" y="2393950"/>
          <p14:tracePt t="14234" x="984250" y="2317750"/>
          <p14:tracePt t="14250" x="971550" y="2247900"/>
          <p14:tracePt t="14253" x="971550" y="2222500"/>
          <p14:tracePt t="14267" x="958850" y="2190750"/>
          <p14:tracePt t="14285" x="952500" y="2114550"/>
          <p14:tracePt t="14300" x="939800" y="2051050"/>
          <p14:tracePt t="14317" x="908050" y="1974850"/>
          <p14:tracePt t="14333" x="889000" y="1924050"/>
          <p14:tracePt t="14350" x="876300" y="1898650"/>
          <p14:tracePt t="14367" x="876300" y="1892300"/>
          <p14:tracePt t="14460" x="869950" y="1892300"/>
          <p14:tracePt t="14476" x="869950" y="1905000"/>
          <p14:tracePt t="14484" x="869950" y="1936750"/>
          <p14:tracePt t="14500" x="869950" y="2032000"/>
          <p14:tracePt t="14517" x="869950" y="2133600"/>
          <p14:tracePt t="14535" x="863600" y="2235200"/>
          <p14:tracePt t="14550" x="863600" y="2400300"/>
          <p14:tracePt t="14567" x="863600" y="2635250"/>
          <p14:tracePt t="14583" x="825500" y="3016250"/>
          <p14:tracePt t="14600" x="831850" y="3467100"/>
          <p14:tracePt t="14617" x="869950" y="3924300"/>
          <p14:tracePt t="14637" x="996950" y="4381500"/>
          <p14:tracePt t="14650" x="1035050" y="4495800"/>
          <p14:tracePt t="14662" x="1054100" y="4737100"/>
          <p14:tracePt t="14670" x="1054100" y="4864100"/>
          <p14:tracePt t="14687" x="1047750" y="5130800"/>
          <p14:tracePt t="14700" x="1035050" y="5448300"/>
          <p14:tracePt t="14719" x="1022350" y="5708650"/>
          <p14:tracePt t="14733" x="1022350" y="5835650"/>
          <p14:tracePt t="14750" x="1022350" y="5867400"/>
          <p14:tracePt t="14771" x="1022350" y="5873750"/>
          <p14:tracePt t="14801" x="1022350" y="5867400"/>
          <p14:tracePt t="14819" x="1016000" y="5854700"/>
          <p14:tracePt t="14833" x="1016000" y="5791200"/>
          <p14:tracePt t="14852" x="1009650" y="5549900"/>
          <p14:tracePt t="14867" x="1016000" y="5422900"/>
          <p14:tracePt t="14883" x="1047750" y="4889500"/>
          <p14:tracePt t="14900" x="1054100" y="4521200"/>
          <p14:tracePt t="14917" x="1060450" y="4248150"/>
          <p14:tracePt t="14933" x="1066800" y="3981450"/>
          <p14:tracePt t="14950" x="1073150" y="3702050"/>
          <p14:tracePt t="14970" x="1066800" y="3403600"/>
          <p14:tracePt t="14983" x="1079500" y="3155950"/>
          <p14:tracePt t="15000" x="1098550" y="2971800"/>
          <p14:tracePt t="15017" x="1143000" y="2838450"/>
          <p14:tracePt t="15033" x="1200150" y="2698750"/>
          <p14:tracePt t="15050" x="1270000" y="2565400"/>
          <p14:tracePt t="15067" x="1339850" y="2425700"/>
          <p14:tracePt t="15083" x="1498600" y="2222500"/>
          <p14:tracePt t="15102" x="1625600" y="2051050"/>
          <p14:tracePt t="15110" x="1701800" y="1993900"/>
          <p14:tracePt t="15117" x="1771650" y="1949450"/>
          <p14:tracePt t="15133" x="1898650" y="1898650"/>
          <p14:tracePt t="15150" x="1987550" y="1866900"/>
          <p14:tracePt t="15167" x="2070100" y="1835150"/>
          <p14:tracePt t="15184" x="2139950" y="1790700"/>
          <p14:tracePt t="15202" x="2203450" y="1752600"/>
          <p14:tracePt t="15220" x="2247900" y="1727200"/>
          <p14:tracePt t="15226" x="2260600" y="1720850"/>
          <p14:tracePt t="15233" x="2266950" y="1714500"/>
          <p14:tracePt t="15345" x="2266950" y="1720850"/>
          <p14:tracePt t="15351" x="2273300" y="1733550"/>
          <p14:tracePt t="15367" x="2292350" y="1816100"/>
          <p14:tracePt t="15384" x="2336800" y="1949450"/>
          <p14:tracePt t="15400" x="2381250" y="2171700"/>
          <p14:tracePt t="15417" x="2406650" y="2444750"/>
          <p14:tracePt t="15433" x="2438400" y="2813050"/>
          <p14:tracePt t="15450" x="2489200" y="3282950"/>
          <p14:tracePt t="15454" x="2546350" y="3536950"/>
          <p14:tracePt t="15470" x="2616200" y="4032250"/>
          <p14:tracePt t="15483" x="2654300" y="4514850"/>
          <p14:tracePt t="15500" x="2673350" y="4984750"/>
          <p14:tracePt t="15517" x="2667000" y="5334000"/>
          <p14:tracePt t="15535" x="2698750" y="5524500"/>
          <p14:tracePt t="15550" x="2730500" y="5638800"/>
          <p14:tracePt t="15567" x="2736850" y="5683250"/>
          <p14:tracePt t="15584" x="2724150" y="5695950"/>
          <p14:tracePt t="15600" x="2717800" y="5695950"/>
          <p14:tracePt t="15617" x="2705100" y="5702300"/>
          <p14:tracePt t="15672" x="2698750" y="5702300"/>
          <p14:tracePt t="15675" x="2686050" y="5702300"/>
          <p14:tracePt t="15687" x="2660650" y="5702300"/>
          <p14:tracePt t="15700" x="2578100" y="5765800"/>
          <p14:tracePt t="15719" x="2495550" y="5810250"/>
          <p14:tracePt t="15734" x="2438400" y="5867400"/>
          <p14:tracePt t="15750" x="2393950" y="5930900"/>
          <p14:tracePt t="15767" x="2362200" y="5975350"/>
          <p14:tracePt t="15785" x="2324100" y="6026150"/>
          <p14:tracePt t="15800" x="2266950" y="6083300"/>
          <p14:tracePt t="15817" x="2203450" y="6134100"/>
          <p14:tracePt t="15834" x="2165350" y="6184900"/>
          <p14:tracePt t="15850" x="2146300" y="6223000"/>
          <p14:tracePt t="15852" x="2139950" y="6242050"/>
          <p14:tracePt t="15867" x="2139950" y="6254750"/>
          <p14:tracePt t="15884" x="2133600" y="6261100"/>
          <p14:tracePt t="15904" x="2127250" y="6261100"/>
          <p14:tracePt t="15912" x="2120900" y="6261100"/>
          <p14:tracePt t="15916" x="2108200" y="6261100"/>
          <p14:tracePt t="15935" x="2076450" y="6267450"/>
          <p14:tracePt t="15950" x="2032000" y="6280150"/>
          <p14:tracePt t="15968" x="1987550" y="6286500"/>
          <p14:tracePt t="15983" x="1943100" y="6286500"/>
          <p14:tracePt t="16000" x="1917700" y="6286500"/>
          <p14:tracePt t="16017" x="1879600" y="6286500"/>
          <p14:tracePt t="16036" x="1816100" y="6286500"/>
          <p14:tracePt t="16050" x="1797050" y="6286500"/>
          <p14:tracePt t="16067" x="1758950" y="6286500"/>
          <p14:tracePt t="16083" x="1695450" y="6280150"/>
          <p14:tracePt t="16100" x="1631950" y="6261100"/>
          <p14:tracePt t="16117" x="1574800" y="6242050"/>
          <p14:tracePt t="16133" x="1517650" y="6223000"/>
          <p14:tracePt t="16150" x="1460500" y="6210300"/>
          <p14:tracePt t="16167" x="1416050" y="6210300"/>
          <p14:tracePt t="16184" x="1365250" y="6210300"/>
          <p14:tracePt t="16191" x="1358900" y="6210300"/>
          <p14:tracePt t="16205" x="1339850" y="6197600"/>
          <p14:tracePt t="16235" x="1327150" y="6184900"/>
          <p14:tracePt t="16250" x="1320800" y="6178550"/>
          <p14:tracePt t="16267" x="1295400" y="6159500"/>
          <p14:tracePt t="16286" x="1282700" y="6146800"/>
          <p14:tracePt t="16317" x="1282700" y="6134100"/>
          <p14:tracePt t="16334" x="1371600" y="6115050"/>
          <p14:tracePt t="16350" x="1492250" y="6076950"/>
          <p14:tracePt t="16367" x="1625600" y="6057900"/>
          <p14:tracePt t="16384" x="1771650" y="6057900"/>
          <p14:tracePt t="16400" x="1924050" y="6057900"/>
          <p14:tracePt t="16418" x="2082800" y="6057900"/>
          <p14:tracePt t="16436" x="2349500" y="6076950"/>
          <p14:tracePt t="16450" x="2413000" y="6102350"/>
          <p14:tracePt t="16468" x="2520950" y="6146800"/>
          <p14:tracePt t="16483" x="2540000" y="6165850"/>
          <p14:tracePt t="16500" x="2540000" y="6191250"/>
          <p14:tracePt t="16517" x="2527300" y="6203950"/>
          <p14:tracePt t="16535" x="2508250" y="6210300"/>
          <p14:tracePt t="16553" x="2495550" y="6210300"/>
          <p14:tracePt t="16567" x="2495550" y="6216650"/>
          <p14:tracePt t="16621" x="2489200" y="6216650"/>
          <p14:tracePt t="16636" x="2482850" y="6216650"/>
          <p14:tracePt t="16655" x="2463800" y="6216650"/>
          <p14:tracePt t="16667" x="2457450" y="6216650"/>
          <p14:tracePt t="16683" x="2451100" y="6216650"/>
          <p14:tracePt t="16705" x="2451100" y="6210300"/>
          <p14:tracePt t="16804" x="2444750" y="6210300"/>
          <p14:tracePt t="17452" x="2438400" y="6210300"/>
          <p14:tracePt t="17460" x="2425700" y="6203950"/>
          <p14:tracePt t="17473" x="2406650" y="6197600"/>
          <p14:tracePt t="17475" x="2374900" y="6184900"/>
          <p14:tracePt t="17484" x="2343150" y="6184900"/>
          <p14:tracePt t="17500" x="2254250" y="6178550"/>
          <p14:tracePt t="17517" x="2120900" y="6178550"/>
          <p14:tracePt t="17536" x="1955800" y="6178550"/>
          <p14:tracePt t="17550" x="1797050" y="6178550"/>
          <p14:tracePt t="17567" x="1657350" y="6178550"/>
          <p14:tracePt t="17583" x="1536700" y="6178550"/>
          <p14:tracePt t="17600" x="1428750" y="6178550"/>
          <p14:tracePt t="17617" x="1377950" y="6165850"/>
          <p14:tracePt t="17633" x="1365250" y="6159500"/>
          <p14:tracePt t="17677" x="1358900" y="6159500"/>
          <p14:tracePt t="17708" x="1352550" y="6159500"/>
          <p14:tracePt t="17721" x="1346200" y="6153150"/>
          <p14:tracePt t="17729" x="1339850" y="6153150"/>
          <p14:tracePt t="17754" x="1327150" y="6153150"/>
          <p14:tracePt t="17767" x="1308100" y="6153150"/>
          <p14:tracePt t="17785" x="1263650" y="6146800"/>
          <p14:tracePt t="17801" x="1212850" y="6146800"/>
          <p14:tracePt t="17817" x="1181100" y="6146800"/>
          <p14:tracePt t="17834" x="1168400" y="6146800"/>
          <p14:tracePt t="17850" x="1162050" y="6140450"/>
          <p14:tracePt t="17875" x="1162050" y="6134100"/>
          <p14:tracePt t="17969" x="1162050" y="6127750"/>
          <p14:tracePt t="17975" x="1162050" y="6121400"/>
          <p14:tracePt t="17983" x="1162050" y="6115050"/>
          <p14:tracePt t="18002" x="1162050" y="6096000"/>
          <p14:tracePt t="18017" x="1174750" y="6076950"/>
          <p14:tracePt t="18035" x="1193800" y="6051550"/>
          <p14:tracePt t="18050" x="1231900" y="6038850"/>
          <p14:tracePt t="18067" x="1295400" y="6019800"/>
          <p14:tracePt t="18069" x="1339850" y="6000750"/>
          <p14:tracePt t="18083" x="1435100" y="5981700"/>
          <p14:tracePt t="18103" x="1536700" y="5975350"/>
          <p14:tracePt t="18117" x="1651000" y="5975350"/>
          <p14:tracePt t="18134" x="1778000" y="5975350"/>
          <p14:tracePt t="18154" x="1943100" y="5975350"/>
          <p14:tracePt t="18159" x="2025650" y="5975350"/>
          <p14:tracePt t="18167" x="2114550" y="5975350"/>
          <p14:tracePt t="18184" x="2286000" y="5975350"/>
          <p14:tracePt t="18187" x="2381250" y="5975350"/>
          <p14:tracePt t="18200" x="2451100" y="5981700"/>
          <p14:tracePt t="18219" x="2571750" y="6019800"/>
          <p14:tracePt t="18234" x="2667000" y="6076950"/>
          <p14:tracePt t="18250" x="2743200" y="6127750"/>
          <p14:tracePt t="18254" x="2768600" y="6159500"/>
          <p14:tracePt t="18267" x="2781300" y="6184900"/>
          <p14:tracePt t="18283" x="2787650" y="6197600"/>
          <p14:tracePt t="18317" x="2774950" y="6197600"/>
          <p14:tracePt t="18333" x="2768600" y="6197600"/>
          <p14:tracePt t="18388" x="2762250" y="6197600"/>
          <p14:tracePt t="18396" x="2755900" y="6197600"/>
          <p14:tracePt t="18407" x="2743200" y="6197600"/>
          <p14:tracePt t="18417" x="2730500" y="6197600"/>
          <p14:tracePt t="18438" x="2686050" y="6178550"/>
          <p14:tracePt t="18450" x="2679700" y="6172200"/>
          <p14:tracePt t="18470" x="2635250" y="6140450"/>
          <p14:tracePt t="18483" x="2597150" y="6127750"/>
          <p14:tracePt t="18503" x="2546350" y="6102350"/>
          <p14:tracePt t="18517" x="2470150" y="6070600"/>
          <p14:tracePt t="18536" x="2362200" y="6038850"/>
          <p14:tracePt t="18550" x="2247900" y="6000750"/>
          <p14:tracePt t="18567" x="2133600" y="5962650"/>
          <p14:tracePt t="18584" x="2032000" y="5924550"/>
          <p14:tracePt t="18600" x="1936750" y="5892800"/>
          <p14:tracePt t="18617" x="1866900" y="5867400"/>
          <p14:tracePt t="18634" x="1790700" y="5848350"/>
          <p14:tracePt t="18655" x="1631950" y="5829300"/>
          <p14:tracePt t="18660" x="1581150" y="5829300"/>
          <p14:tracePt t="18668" x="1517650" y="5829300"/>
          <p14:tracePt t="18683" x="1422400" y="5829300"/>
          <p14:tracePt t="18700" x="1365250" y="5842000"/>
          <p14:tracePt t="18719" x="1339850" y="5861050"/>
          <p14:tracePt t="18735" x="1333500" y="5880100"/>
          <p14:tracePt t="18750" x="1327150" y="5905500"/>
          <p14:tracePt t="18767" x="1314450" y="5937250"/>
          <p14:tracePt t="18785" x="1301750" y="5969000"/>
          <p14:tracePt t="18788" x="1295400" y="5981700"/>
          <p14:tracePt t="18800" x="1289050" y="6000750"/>
          <p14:tracePt t="18817" x="1282700" y="6032500"/>
          <p14:tracePt t="18833" x="1270000" y="6051550"/>
          <p14:tracePt t="18837" x="1270000" y="6057900"/>
          <p14:tracePt t="18850" x="1263650" y="6064250"/>
          <p14:tracePt t="18867" x="1257300" y="6070600"/>
          <p14:tracePt t="18900" x="1257300" y="6083300"/>
          <p14:tracePt t="18933" x="1250950" y="6083300"/>
          <p14:tracePt t="19004" x="1250950" y="6070600"/>
          <p14:tracePt t="19013" x="1250950" y="6045200"/>
          <p14:tracePt t="19019" x="1250950" y="6032500"/>
          <p14:tracePt t="19035" x="1250950" y="6013450"/>
          <p14:tracePt t="19051" x="1263650" y="5988050"/>
          <p14:tracePt t="19067" x="1295400" y="5949950"/>
          <p14:tracePt t="19083" x="1390650" y="5905500"/>
          <p14:tracePt t="19100" x="1504950" y="5892800"/>
          <p14:tracePt t="19117" x="1638300" y="5892800"/>
          <p14:tracePt t="19134" x="1784350" y="5892800"/>
          <p14:tracePt t="19151" x="1936750" y="5892800"/>
          <p14:tracePt t="19167" x="2095500" y="5937250"/>
          <p14:tracePt t="19186" x="2216150" y="6013450"/>
          <p14:tracePt t="19201" x="2292350" y="6083300"/>
          <p14:tracePt t="19203" x="2311400" y="6121400"/>
          <p14:tracePt t="19219" x="2336800" y="6153150"/>
          <p14:tracePt t="19225" x="2336800" y="6178550"/>
          <p14:tracePt t="19233" x="2349500" y="6197600"/>
          <p14:tracePt t="19252" x="2349500" y="6229350"/>
          <p14:tracePt t="19267" x="2343150" y="6229350"/>
          <p14:tracePt t="19285" x="2343150" y="6235700"/>
          <p14:tracePt t="19326" x="2343150" y="6229350"/>
          <p14:tracePt t="19333" x="2330450" y="6216650"/>
          <p14:tracePt t="19351" x="2254250" y="6172200"/>
          <p14:tracePt t="19367" x="2159000" y="6134100"/>
          <p14:tracePt t="19383" x="2076450" y="6089650"/>
          <p14:tracePt t="19400" x="1943100" y="6045200"/>
          <p14:tracePt t="19418" x="1784350" y="5994400"/>
          <p14:tracePt t="19434" x="1619250" y="5981700"/>
          <p14:tracePt t="19450" x="1479550" y="5981700"/>
          <p14:tracePt t="19453" x="1416050" y="5981700"/>
          <p14:tracePt t="19469" x="1314450" y="5981700"/>
          <p14:tracePt t="19483" x="1238250" y="5994400"/>
          <p14:tracePt t="19500" x="1168400" y="6013450"/>
          <p14:tracePt t="19517" x="1117600" y="6038850"/>
          <p14:tracePt t="19533" x="1066800" y="6070600"/>
          <p14:tracePt t="19550" x="1028700" y="6108700"/>
          <p14:tracePt t="19567" x="1016000" y="6140450"/>
          <p14:tracePt t="19583" x="1009650" y="6153150"/>
          <p14:tracePt t="19600" x="1009650" y="6159500"/>
          <p14:tracePt t="19686" x="1009650" y="6153150"/>
          <p14:tracePt t="19750" x="996950" y="6153150"/>
          <p14:tracePt t="19756" x="977900" y="6153150"/>
          <p14:tracePt t="19767" x="958850" y="6165850"/>
          <p14:tracePt t="19785" x="914400" y="6178550"/>
          <p14:tracePt t="19786" x="895350" y="6184900"/>
          <p14:tracePt t="19800" x="882650" y="6197600"/>
          <p14:tracePt t="19817" x="857250" y="6203950"/>
          <p14:tracePt t="19834" x="831850" y="6223000"/>
          <p14:tracePt t="19850" x="819150" y="6235700"/>
          <p14:tracePt t="19851" x="812800" y="6235700"/>
          <p14:tracePt t="19867" x="800100" y="6235700"/>
          <p14:tracePt t="19883" x="768350" y="6235700"/>
          <p14:tracePt t="19900" x="730250" y="6235700"/>
          <p14:tracePt t="19909" x="704850" y="6235700"/>
          <p14:tracePt t="19916" x="679450" y="6235700"/>
          <p14:tracePt t="19937" x="609600" y="6235700"/>
          <p14:tracePt t="19950" x="565150" y="6235700"/>
          <p14:tracePt t="19970" x="533400" y="6235700"/>
          <p14:tracePt t="19983" x="527050" y="6235700"/>
          <p14:tracePt t="20078" x="552450" y="6235700"/>
          <p14:tracePt t="20084" x="577850" y="6235700"/>
          <p14:tracePt t="20103" x="679450" y="6235700"/>
          <p14:tracePt t="20117" x="844550" y="6235700"/>
          <p14:tracePt t="20133" x="1028700" y="6235700"/>
          <p14:tracePt t="20155" x="1174750" y="6235700"/>
          <p14:tracePt t="20165" x="1238250" y="6235700"/>
          <p14:tracePt t="20174" x="1346200" y="6235700"/>
          <p14:tracePt t="20191" x="1409700" y="6235700"/>
          <p14:tracePt t="20200" x="1422400" y="6235700"/>
          <p14:tracePt t="20220" x="1435100" y="6235700"/>
          <p14:tracePt t="20253" x="1435100" y="6229350"/>
          <p14:tracePt t="20267" x="1435100" y="6223000"/>
          <p14:tracePt t="20284" x="1485900" y="6223000"/>
          <p14:tracePt t="20300" x="1708150" y="6223000"/>
          <p14:tracePt t="20317" x="1905000" y="6223000"/>
          <p14:tracePt t="20333" x="2108200" y="6223000"/>
          <p14:tracePt t="20350" x="2292350" y="6223000"/>
          <p14:tracePt t="20367" x="2438400" y="6223000"/>
          <p14:tracePt t="20384" x="2457450" y="6210300"/>
          <p14:tracePt t="20404" x="2457450" y="6203950"/>
          <p14:tracePt t="20419" x="2451100" y="6203950"/>
          <p14:tracePt t="20451" x="2457450" y="6203950"/>
          <p14:tracePt t="20461" x="2495550" y="6203950"/>
          <p14:tracePt t="20475" x="2533650" y="6203950"/>
          <p14:tracePt t="20483" x="2603500" y="6203950"/>
          <p14:tracePt t="20500" x="2673350" y="6203950"/>
          <p14:tracePt t="20517" x="2736850" y="6203950"/>
          <p14:tracePt t="20536" x="2768600" y="6203950"/>
          <p14:tracePt t="20550" x="2768600" y="6197600"/>
          <p14:tracePt t="20567" x="2730500" y="6178550"/>
          <p14:tracePt t="20584" x="2616200" y="6165850"/>
          <p14:tracePt t="20588" x="2540000" y="6165850"/>
          <p14:tracePt t="20601" x="2451100" y="6159500"/>
          <p14:tracePt t="20617" x="2241550" y="6165850"/>
          <p14:tracePt t="20634" x="2019300" y="6165850"/>
          <p14:tracePt t="20650" x="1752600" y="6165850"/>
          <p14:tracePt t="20659" x="1619250" y="6165850"/>
          <p14:tracePt t="20672" x="1371600" y="6165850"/>
          <p14:tracePt t="20686" x="1200150" y="6172200"/>
          <p14:tracePt t="20700" x="1098550" y="6172200"/>
          <p14:tracePt t="20719" x="1060450" y="6172200"/>
          <p14:tracePt t="20734" x="1054100" y="6172200"/>
          <p14:tracePt t="20797" x="1066800" y="6165850"/>
          <p14:tracePt t="20804" x="1098550" y="6153150"/>
          <p14:tracePt t="20817" x="1143000" y="6134100"/>
          <p14:tracePt t="20834" x="1282700" y="6089650"/>
          <p14:tracePt t="20850" x="1511300" y="6076950"/>
          <p14:tracePt t="20852" x="1644650" y="6076950"/>
          <p14:tracePt t="20867" x="1784350" y="6076950"/>
          <p14:tracePt t="20884" x="2197100" y="6064250"/>
          <p14:tracePt t="20900" x="2470150" y="6064250"/>
          <p14:tracePt t="20919" x="2686050" y="6115050"/>
          <p14:tracePt t="20933" x="2819400" y="6153150"/>
          <p14:tracePt t="20950" x="2882900" y="6172200"/>
          <p14:tracePt t="20970" x="2889250" y="6178550"/>
          <p14:tracePt t="20983" x="2882900" y="6178550"/>
          <p14:tracePt t="21000" x="2832100" y="6178550"/>
          <p14:tracePt t="21017" x="2774950" y="6178550"/>
          <p14:tracePt t="21019" x="2762250" y="6178550"/>
          <p14:tracePt t="21035" x="2755900" y="6172200"/>
          <p14:tracePt t="21050" x="2743200" y="6159500"/>
          <p14:tracePt t="21067" x="2717800" y="6159500"/>
          <p14:tracePt t="21071" x="2698750" y="6153150"/>
          <p14:tracePt t="21084" x="2654300" y="6146800"/>
          <p14:tracePt t="21102" x="2603500" y="6134100"/>
          <p14:tracePt t="21117" x="2540000" y="6127750"/>
          <p14:tracePt t="21134" x="2457450" y="6121400"/>
          <p14:tracePt t="21153" x="2362200" y="6121400"/>
          <p14:tracePt t="21162" x="2324100" y="6121400"/>
          <p14:tracePt t="21165" x="2279650" y="6121400"/>
          <p14:tracePt t="21185" x="2203450" y="6121400"/>
          <p14:tracePt t="21204" x="2139950" y="6121400"/>
          <p14:tracePt t="21208" x="2120900" y="6121400"/>
          <p14:tracePt t="21220" x="2101850" y="6121400"/>
          <p14:tracePt t="21234" x="2070100" y="6121400"/>
          <p14:tracePt t="21250" x="2044700" y="6102350"/>
          <p14:tracePt t="21267" x="2025650" y="6089650"/>
          <p14:tracePt t="21269" x="2019300" y="6083300"/>
          <p14:tracePt t="21283" x="2006600" y="6076950"/>
          <p14:tracePt t="21301" x="2006600" y="6070600"/>
          <p14:tracePt t="21317" x="2000250" y="6064250"/>
          <p14:tracePt t="21334" x="1993900" y="6051550"/>
          <p14:tracePt t="21350" x="1987550" y="6045200"/>
          <p14:tracePt t="21367" x="1981200" y="6038850"/>
          <p14:tracePt t="21508" x="1981200" y="6032500"/>
          <p14:tracePt t="21524" x="1974850" y="6032500"/>
          <p14:tracePt t="21549" x="1974850" y="6026150"/>
          <p14:tracePt t="21740" x="1968500" y="6026150"/>
          <p14:tracePt t="21756" x="1962150" y="6026150"/>
          <p14:tracePt t="21764" x="1955800" y="6026150"/>
          <p14:tracePt t="21772" x="1955800" y="6019800"/>
          <p14:tracePt t="21785" x="1949450" y="6019800"/>
          <p14:tracePt t="21800" x="1943100" y="6019800"/>
          <p14:tracePt t="21817" x="1936750" y="6013450"/>
          <p14:tracePt t="22795" x="1930400" y="6013450"/>
          <p14:tracePt t="22812" x="1924050" y="6013450"/>
          <p14:tracePt t="22819" x="1911350" y="6013450"/>
          <p14:tracePt t="22827" x="1898650" y="6013450"/>
          <p14:tracePt t="22835" x="1879600" y="6013450"/>
          <p14:tracePt t="22850" x="1860550" y="6013450"/>
          <p14:tracePt t="22867" x="1822450" y="6013450"/>
          <p14:tracePt t="22883" x="1746250" y="6013450"/>
          <p14:tracePt t="22903" x="1676400" y="6013450"/>
          <p14:tracePt t="22917" x="1587500" y="6013450"/>
          <p14:tracePt t="22936" x="1504950" y="6019800"/>
          <p14:tracePt t="22950" x="1422400" y="6019800"/>
          <p14:tracePt t="22971" x="1358900" y="6019800"/>
          <p14:tracePt t="22983" x="1295400" y="6019800"/>
          <p14:tracePt t="23001" x="1219200" y="6019800"/>
          <p14:tracePt t="23017" x="1155700" y="6019800"/>
          <p14:tracePt t="23019" x="1123950" y="6019800"/>
          <p14:tracePt t="23033" x="1104900" y="6019800"/>
          <p14:tracePt t="23050" x="1079500" y="6019800"/>
          <p14:tracePt t="23067" x="1054100" y="6019800"/>
          <p14:tracePt t="23070" x="1041400" y="6019800"/>
          <p14:tracePt t="23083" x="1016000" y="6019800"/>
          <p14:tracePt t="23104" x="984250" y="6019800"/>
          <p14:tracePt t="23117" x="965200" y="6013450"/>
          <p14:tracePt t="23133" x="958850" y="6013450"/>
          <p14:tracePt t="23196" x="958850" y="6007100"/>
          <p14:tracePt t="23212" x="971550" y="6000750"/>
          <p14:tracePt t="23229" x="996950" y="5981700"/>
          <p14:tracePt t="23237" x="1009650" y="5975350"/>
          <p14:tracePt t="23253" x="1035050" y="5969000"/>
          <p14:tracePt t="23267" x="1054100" y="5962650"/>
          <p14:tracePt t="23286" x="1098550" y="5949950"/>
          <p14:tracePt t="23300" x="1143000" y="5930900"/>
          <p14:tracePt t="23317" x="1238250" y="5918200"/>
          <p14:tracePt t="23333" x="1346200" y="5905500"/>
          <p14:tracePt t="23350" x="1441450" y="5899150"/>
          <p14:tracePt t="23367" x="1530350" y="5899150"/>
          <p14:tracePt t="23384" x="1581150" y="5899150"/>
          <p14:tracePt t="23400" x="1619250" y="5899150"/>
          <p14:tracePt t="23411" x="1631950" y="5911850"/>
          <p14:tracePt t="23415" x="1644650" y="5924550"/>
          <p14:tracePt t="23419" x="1663700" y="5943600"/>
          <p14:tracePt t="23433" x="1682750" y="5975350"/>
          <p14:tracePt t="23452" x="1739900" y="6076950"/>
          <p14:tracePt t="23469" x="1784350" y="6140450"/>
          <p14:tracePt t="23484" x="1816100" y="6184900"/>
          <p14:tracePt t="23500" x="1822450" y="6203950"/>
          <p14:tracePt t="23517" x="1822450" y="6210300"/>
          <p14:tracePt t="23670" x="1809750" y="6197600"/>
          <p14:tracePt t="23676" x="1784350" y="6172200"/>
          <p14:tracePt t="23687" x="1752600" y="6153150"/>
          <p14:tracePt t="23700" x="1682750" y="6102350"/>
          <p14:tracePt t="23720" x="1606550" y="6051550"/>
          <p14:tracePt t="23734" x="1511300" y="5994400"/>
          <p14:tracePt t="23750" x="1435100" y="5943600"/>
          <p14:tracePt t="23767" x="1371600" y="5924550"/>
          <p14:tracePt t="23785" x="1314450" y="5905500"/>
          <p14:tracePt t="23792" x="1289050" y="5899150"/>
          <p14:tracePt t="23800" x="1270000" y="5899150"/>
          <p14:tracePt t="23817" x="1225550" y="5892800"/>
          <p14:tracePt t="23834" x="1181100" y="5892800"/>
          <p14:tracePt t="23850" x="1130300" y="5892800"/>
          <p14:tracePt t="23852" x="1104900" y="5892800"/>
          <p14:tracePt t="23867" x="1079500" y="5892800"/>
          <p14:tracePt t="23884" x="1022350" y="5892800"/>
          <p14:tracePt t="23900" x="977900" y="5911850"/>
          <p14:tracePt t="23919" x="914400" y="5949950"/>
          <p14:tracePt t="23933" x="857250" y="5988050"/>
          <p14:tracePt t="23950" x="806450" y="6019800"/>
          <p14:tracePt t="23969" x="755650" y="6051550"/>
          <p14:tracePt t="23983" x="711200" y="6083300"/>
          <p14:tracePt t="24000" x="685800" y="6108700"/>
          <p14:tracePt t="24017" x="673100" y="6121400"/>
          <p14:tracePt t="24036" x="666750" y="6134100"/>
          <p14:tracePt t="24132" x="673100" y="6134100"/>
          <p14:tracePt t="24140" x="685800" y="6134100"/>
          <p14:tracePt t="24150" x="685800" y="6127750"/>
          <p14:tracePt t="24167" x="698500" y="6115050"/>
          <p14:tracePt t="24183" x="698500" y="6108700"/>
          <p14:tracePt t="24201" x="704850" y="6102350"/>
          <p14:tracePt t="24219" x="723900" y="6102350"/>
          <p14:tracePt t="24234" x="723900" y="6096000"/>
          <p14:tracePt t="24250" x="736600" y="6089650"/>
          <p14:tracePt t="24271" x="749300" y="6083300"/>
          <p14:tracePt t="27454" x="755650" y="6076950"/>
          <p14:tracePt t="27460" x="774700" y="6064250"/>
          <p14:tracePt t="27472" x="793750" y="6038850"/>
          <p14:tracePt t="27483" x="844550" y="5994400"/>
          <p14:tracePt t="27500" x="908050" y="5949950"/>
          <p14:tracePt t="27517" x="990600" y="5911850"/>
          <p14:tracePt t="27535" x="1117600" y="5873750"/>
          <p14:tracePt t="27550" x="1270000" y="5810250"/>
          <p14:tracePt t="27567" x="1441450" y="5772150"/>
          <p14:tracePt t="27584" x="1606550" y="5765800"/>
          <p14:tracePt t="27600" x="1733550" y="5765800"/>
          <p14:tracePt t="27617" x="1835150" y="5810250"/>
          <p14:tracePt t="27634" x="1981200" y="5861050"/>
          <p14:tracePt t="27637" x="2044700" y="5873750"/>
          <p14:tracePt t="27651" x="2120900" y="5892800"/>
          <p14:tracePt t="27660" x="2266950" y="5943600"/>
          <p14:tracePt t="27669" x="2324100" y="5962650"/>
          <p14:tracePt t="27684" x="2406650" y="6032500"/>
          <p14:tracePt t="27700" x="2470150" y="6127750"/>
          <p14:tracePt t="27719" x="2514600" y="6216650"/>
          <p14:tracePt t="27735" x="2559050" y="6280150"/>
          <p14:tracePt t="27751" x="2571750" y="6292850"/>
          <p14:tracePt t="27788" x="2571750" y="6286500"/>
          <p14:tracePt t="27800" x="2565400" y="6280150"/>
          <p14:tracePt t="27817" x="2527300" y="6254750"/>
          <p14:tracePt t="27834" x="2463800" y="6223000"/>
          <p14:tracePt t="27850" x="2368550" y="6159500"/>
          <p14:tracePt t="27851" x="2298700" y="6108700"/>
          <p14:tracePt t="27868" x="2139950" y="6038850"/>
          <p14:tracePt t="27884" x="1949450" y="5975350"/>
          <p14:tracePt t="27900" x="1784350" y="5962650"/>
          <p14:tracePt t="27917" x="1631950" y="5962650"/>
          <p14:tracePt t="27936" x="1492250" y="5962650"/>
          <p14:tracePt t="27953" x="1384300" y="5969000"/>
          <p14:tracePt t="27956" x="1358900" y="5981700"/>
          <p14:tracePt t="27970" x="1346200" y="5988050"/>
          <p14:tracePt t="27976" x="1333500" y="5994400"/>
          <p14:tracePt t="28001" x="1327150" y="5994400"/>
          <p14:tracePt t="28004" x="1327150" y="6000750"/>
          <p14:tracePt t="28016" x="1327150" y="6007100"/>
          <p14:tracePt t="28033" x="1327150" y="6019800"/>
          <p14:tracePt t="28050" x="1327150" y="6038850"/>
          <p14:tracePt t="28069" x="1327150" y="6070600"/>
          <p14:tracePt t="28083" x="1327150" y="6083300"/>
          <p14:tracePt t="28102" x="1327150" y="6089650"/>
          <p14:tracePt t="28263" x="1327150" y="6083300"/>
          <p14:tracePt t="28268" x="1333500" y="6076950"/>
          <p14:tracePt t="28281" x="1339850" y="6064250"/>
          <p14:tracePt t="28288" x="1352550" y="6051550"/>
          <p14:tracePt t="28301" x="1371600" y="6026150"/>
          <p14:tracePt t="28317" x="1397000" y="6007100"/>
          <p14:tracePt t="28334" x="1428750" y="5981700"/>
          <p14:tracePt t="28350" x="1473200" y="5962650"/>
          <p14:tracePt t="28367" x="1530350" y="5930900"/>
          <p14:tracePt t="28384" x="1612900" y="5899150"/>
          <p14:tracePt t="28400" x="1682750" y="5873750"/>
          <p14:tracePt t="28419" x="1758950" y="5867400"/>
          <p14:tracePt t="28433" x="1765300" y="5867400"/>
          <p14:tracePt t="28452" x="1816100" y="5867400"/>
          <p14:tracePt t="28469" x="1866900" y="5867400"/>
          <p14:tracePt t="28484" x="1936750" y="5867400"/>
          <p14:tracePt t="28500" x="2006600" y="5867400"/>
          <p14:tracePt t="28517" x="2076450" y="5867400"/>
          <p14:tracePt t="28536" x="2120900" y="5886450"/>
          <p14:tracePt t="28550" x="2159000" y="5911850"/>
          <p14:tracePt t="28567" x="2190750" y="5937250"/>
          <p14:tracePt t="28584" x="2209800" y="5949950"/>
          <p14:tracePt t="28600" x="2222500" y="5956300"/>
          <p14:tracePt t="28617" x="2222500" y="5962650"/>
          <p14:tracePt t="28634" x="2228850" y="5981700"/>
          <p14:tracePt t="28637" x="2228850" y="5988050"/>
          <p14:tracePt t="28651" x="2228850" y="5994400"/>
          <p14:tracePt t="28669" x="2228850" y="6007100"/>
          <p14:tracePt t="28915" x="2228850" y="6000750"/>
          <p14:tracePt t="28938" x="2228850" y="5994400"/>
          <p14:tracePt t="28942" x="2228850" y="5988050"/>
          <p14:tracePt t="28950" x="2228850" y="5981700"/>
          <p14:tracePt t="28970" x="2216150" y="5962650"/>
          <p14:tracePt t="28976" x="2203450" y="5956300"/>
          <p14:tracePt t="28983" x="2184400" y="5943600"/>
          <p14:tracePt t="29000" x="2139950" y="5937250"/>
          <p14:tracePt t="29018" x="2082800" y="5918200"/>
          <p14:tracePt t="29035" x="2012950" y="5899150"/>
          <p14:tracePt t="29050" x="1987550" y="5886450"/>
          <p14:tracePt t="29067" x="1943100" y="5873750"/>
          <p14:tracePt t="29069" x="1917700" y="5861050"/>
          <p14:tracePt t="29083" x="1879600" y="5854700"/>
          <p14:tracePt t="29100" x="1841500" y="5842000"/>
          <p14:tracePt t="29117" x="1809750" y="5842000"/>
          <p14:tracePt t="29134" x="1784350" y="5842000"/>
          <p14:tracePt t="29150" x="1752600" y="5842000"/>
          <p14:tracePt t="29168" x="1720850" y="5842000"/>
          <p14:tracePt t="29184" x="1689100" y="5842000"/>
          <p14:tracePt t="29200" x="1651000" y="5842000"/>
          <p14:tracePt t="29220" x="1612900" y="5842000"/>
          <p14:tracePt t="29234" x="1574800" y="5835650"/>
          <p14:tracePt t="29252" x="1536700" y="5835650"/>
          <p14:tracePt t="29267" x="1530350" y="5835650"/>
          <p14:tracePt t="29283" x="1504950" y="5835650"/>
          <p14:tracePt t="29300" x="1498600" y="5842000"/>
          <p14:tracePt t="29334" x="1492250" y="5842000"/>
          <p14:tracePt t="30472" x="1479550" y="5854700"/>
          <p14:tracePt t="30476" x="1460500" y="5867400"/>
          <p14:tracePt t="30484" x="1447800" y="5892800"/>
          <p14:tracePt t="30501" x="1409700" y="5943600"/>
          <p14:tracePt t="30517" x="1384300" y="5994400"/>
          <p14:tracePt t="30534" x="1352550" y="6013450"/>
          <p14:tracePt t="30550" x="1333500" y="6026150"/>
          <p14:tracePt t="30567" x="1314450" y="6038850"/>
          <p14:tracePt t="30584" x="1295400" y="6057900"/>
          <p14:tracePt t="30600" x="1289050" y="6076950"/>
          <p14:tracePt t="30634" x="1289050" y="6083300"/>
          <p14:tracePt t="30654" x="1289050" y="6089650"/>
          <p14:tracePt t="30668" x="1289050" y="6096000"/>
          <p14:tracePt t="30683" x="1289050" y="6102350"/>
          <p14:tracePt t="30758" x="1295400" y="6102350"/>
          <p14:tracePt t="30772" x="1301750" y="6089650"/>
          <p14:tracePt t="30785" x="1301750" y="6083300"/>
          <p14:tracePt t="30789" x="1308100" y="6070600"/>
          <p14:tracePt t="30801" x="1320800" y="6057900"/>
          <p14:tracePt t="30817" x="1339850" y="6026150"/>
          <p14:tracePt t="30834" x="1397000" y="5994400"/>
          <p14:tracePt t="30836" x="1435100" y="5981700"/>
          <p14:tracePt t="30850" x="1473200" y="5969000"/>
          <p14:tracePt t="30867" x="1555750" y="5943600"/>
          <p14:tracePt t="30884" x="1689100" y="5905500"/>
          <p14:tracePt t="30900" x="1765300" y="5892800"/>
          <p14:tracePt t="30917" x="1835150" y="5886450"/>
          <p14:tracePt t="30934" x="1892300" y="5886450"/>
          <p14:tracePt t="30950" x="1949450" y="5886450"/>
          <p14:tracePt t="30969" x="2000250" y="5886450"/>
          <p14:tracePt t="30976" x="2019300" y="5892800"/>
          <p14:tracePt t="30979" x="2057400" y="5918200"/>
          <p14:tracePt t="31000" x="2114550" y="5969000"/>
          <p14:tracePt t="31017" x="2171700" y="6026150"/>
          <p14:tracePt t="31034" x="2216150" y="6070600"/>
          <p14:tracePt t="31050" x="2247900" y="6102350"/>
          <p14:tracePt t="31067" x="2254250" y="6108700"/>
          <p14:tracePt t="31611" x="2241550" y="6096000"/>
          <p14:tracePt t="31621" x="2216150" y="6083300"/>
          <p14:tracePt t="31628" x="2190750" y="6070600"/>
          <p14:tracePt t="31638" x="2165350" y="6057900"/>
          <p14:tracePt t="31653" x="2108200" y="6038850"/>
          <p14:tracePt t="31667" x="2076450" y="6026150"/>
          <p14:tracePt t="31683" x="1981200" y="6000750"/>
          <p14:tracePt t="31700" x="1898650" y="5981700"/>
          <p14:tracePt t="31721" x="1816100" y="5975350"/>
          <p14:tracePt t="31733" x="1727200" y="5975350"/>
          <p14:tracePt t="31750" x="1644650" y="5981700"/>
          <p14:tracePt t="31767" x="1574800" y="6007100"/>
          <p14:tracePt t="31785" x="1530350" y="6019800"/>
          <p14:tracePt t="31800" x="1498600" y="6045200"/>
          <p14:tracePt t="31817" x="1473200" y="6057900"/>
          <p14:tracePt t="31834" x="1447800" y="6076950"/>
          <p14:tracePt t="31850" x="1428750" y="6108700"/>
          <p14:tracePt t="31853" x="1422400" y="6115050"/>
          <p14:tracePt t="31867" x="1416050" y="6127750"/>
          <p14:tracePt t="31884" x="1403350" y="6146800"/>
          <p14:tracePt t="31900" x="1390650" y="6153150"/>
          <p14:tracePt t="31917" x="1384300" y="6159500"/>
          <p14:tracePt t="32687" x="1384300" y="6140450"/>
          <p14:tracePt t="32692" x="1403350" y="6121400"/>
          <p14:tracePt t="32701" x="1422400" y="6089650"/>
          <p14:tracePt t="32721" x="1492250" y="6038850"/>
          <p14:tracePt t="32729" x="1536700" y="6013450"/>
          <p14:tracePt t="32732" x="1574800" y="5981700"/>
          <p14:tracePt t="32751" x="1663700" y="5949950"/>
          <p14:tracePt t="32767" x="1733550" y="5937250"/>
          <p14:tracePt t="32785" x="1797050" y="5937250"/>
          <p14:tracePt t="32803" x="1892300" y="5937250"/>
          <p14:tracePt t="32817" x="1917700" y="5949950"/>
          <p14:tracePt t="32834" x="2006600" y="5981700"/>
          <p14:tracePt t="32836" x="2051050" y="6000750"/>
          <p14:tracePt t="32850" x="2089150" y="6026150"/>
          <p14:tracePt t="32867" x="2165350" y="6076950"/>
          <p14:tracePt t="32884" x="2235200" y="6127750"/>
          <p14:tracePt t="32904" x="2241550" y="6140450"/>
          <p14:tracePt t="32919" x="2241550" y="6153150"/>
          <p14:tracePt t="32934" x="2241550" y="6165850"/>
          <p14:tracePt t="32950" x="2247900" y="6172200"/>
          <p14:tracePt t="33004" x="2241550" y="6172200"/>
          <p14:tracePt t="33014" x="2197100" y="6140450"/>
          <p14:tracePt t="33019" x="2139950" y="6102350"/>
          <p14:tracePt t="33033" x="2063750" y="6070600"/>
          <p14:tracePt t="33053" x="1828800" y="5988050"/>
          <p14:tracePt t="33067" x="1752600" y="5981700"/>
          <p14:tracePt t="33084" x="1536700" y="5988050"/>
          <p14:tracePt t="33102" x="1409700" y="6026150"/>
          <p14:tracePt t="33117" x="1289050" y="6096000"/>
          <p14:tracePt t="33134" x="1200150" y="6172200"/>
          <p14:tracePt t="33150" x="1155700" y="6223000"/>
          <p14:tracePt t="33167" x="1143000" y="6242050"/>
          <p14:tracePt t="33183" x="1136650" y="6242050"/>
          <p14:tracePt t="33228" x="1136650" y="6229350"/>
          <p14:tracePt t="33237" x="1162050" y="6203950"/>
          <p14:tracePt t="33251" x="1193800" y="6178550"/>
          <p14:tracePt t="33267" x="1282700" y="6121400"/>
          <p14:tracePt t="33285" x="1454150" y="6064250"/>
          <p14:tracePt t="33300" x="1606550" y="6013450"/>
          <p14:tracePt t="33317" x="1771650" y="6013450"/>
          <p14:tracePt t="33333" x="1930400" y="6013450"/>
          <p14:tracePt t="33350" x="2095500" y="6013450"/>
          <p14:tracePt t="33367" x="2279650" y="6064250"/>
          <p14:tracePt t="33384" x="2413000" y="6108700"/>
          <p14:tracePt t="33400" x="2489200" y="6134100"/>
          <p14:tracePt t="33412" x="2520950" y="6159500"/>
          <p14:tracePt t="33420" x="2520950" y="6165850"/>
          <p14:tracePt t="33438" x="2520950" y="6184900"/>
          <p14:tracePt t="33450" x="2520950" y="6191250"/>
          <p14:tracePt t="33471" x="2514600" y="6197600"/>
          <p14:tracePt t="33483" x="2495550" y="6197600"/>
          <p14:tracePt t="33503" x="2476500" y="6197600"/>
          <p14:tracePt t="33517" x="2438400" y="6197600"/>
          <p14:tracePt t="33533" x="2368550" y="6178550"/>
          <p14:tracePt t="33550" x="2273300" y="6146800"/>
          <p14:tracePt t="33567" x="2152650" y="6127750"/>
          <p14:tracePt t="33584" x="1993900" y="6121400"/>
          <p14:tracePt t="33600" x="1809750" y="6115050"/>
          <p14:tracePt t="33617" x="1631950" y="6115050"/>
          <p14:tracePt t="33634" x="1492250" y="6115050"/>
          <p14:tracePt t="33638" x="1428750" y="6115050"/>
          <p14:tracePt t="33654" x="1339850" y="6115050"/>
          <p14:tracePt t="33668" x="1301750" y="6115050"/>
          <p14:tracePt t="33684" x="1295400" y="6115050"/>
          <p14:tracePt t="33700" x="1289050" y="6115050"/>
          <p14:tracePt t="33756" x="1301750" y="6115050"/>
          <p14:tracePt t="33765" x="1339850" y="6115050"/>
          <p14:tracePt t="33785" x="1473200" y="6115050"/>
          <p14:tracePt t="33790" x="1555750" y="6115050"/>
          <p14:tracePt t="33800" x="1638300" y="6115050"/>
          <p14:tracePt t="33817" x="1816100" y="6115050"/>
          <p14:tracePt t="33834" x="1987550" y="6115050"/>
          <p14:tracePt t="33850" x="2146300" y="6127750"/>
          <p14:tracePt t="33853" x="2209800" y="6134100"/>
          <p14:tracePt t="33867" x="2254250" y="6146800"/>
          <p14:tracePt t="33884" x="2336800" y="6159500"/>
          <p14:tracePt t="33900" x="2349500" y="61658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a:extLst>
              <a:ext uri="{FF2B5EF4-FFF2-40B4-BE49-F238E27FC236}">
                <a16:creationId xmlns:a16="http://schemas.microsoft.com/office/drawing/2014/main" id="{6CA3AD6C-B351-40AE-840B-36C5B239D6E6}"/>
              </a:ext>
            </a:extLst>
          </p:cNvPr>
          <p:cNvPicPr>
            <a:picLocks noChangeAspect="1"/>
          </p:cNvPicPr>
          <p:nvPr/>
        </p:nvPicPr>
        <p:blipFill>
          <a:blip r:embed="rId2"/>
          <a:stretch>
            <a:fillRect/>
          </a:stretch>
        </p:blipFill>
        <p:spPr>
          <a:xfrm>
            <a:off x="4572000" y="1915764"/>
            <a:ext cx="4538663" cy="2540697"/>
          </a:xfrm>
          <a:prstGeom prst="rect">
            <a:avLst/>
          </a:prstGeom>
        </p:spPr>
      </p:pic>
      <p:sp>
        <p:nvSpPr>
          <p:cNvPr id="2" name="제목 1"/>
          <p:cNvSpPr>
            <a:spLocks noGrp="1"/>
          </p:cNvSpPr>
          <p:nvPr>
            <p:ph type="title"/>
          </p:nvPr>
        </p:nvSpPr>
        <p:spPr/>
        <p:txBody>
          <a:bodyPr/>
          <a:lstStyle/>
          <a:p>
            <a:r>
              <a:rPr lang="en-US" altLang="ko-KR" dirty="0"/>
              <a:t>GET vs. POST request </a:t>
            </a:r>
            <a:r>
              <a:rPr lang="ko-KR" altLang="en-US" dirty="0"/>
              <a:t>메커니즘 이해 </a:t>
            </a:r>
            <a:r>
              <a:rPr lang="en-US" altLang="ko-KR" dirty="0"/>
              <a:t>(2)</a:t>
            </a:r>
            <a:endParaRPr lang="ko-KR" altLang="en-US" dirty="0"/>
          </a:p>
        </p:txBody>
      </p:sp>
      <p:sp>
        <p:nvSpPr>
          <p:cNvPr id="3" name="내용 개체 틀 2"/>
          <p:cNvSpPr>
            <a:spLocks noGrp="1"/>
          </p:cNvSpPr>
          <p:nvPr>
            <p:ph idx="1"/>
          </p:nvPr>
        </p:nvSpPr>
        <p:spPr>
          <a:xfrm>
            <a:off x="628650" y="1825625"/>
            <a:ext cx="7886700" cy="4351338"/>
          </a:xfrm>
        </p:spPr>
        <p:txBody>
          <a:bodyPr/>
          <a:lstStyle/>
          <a:p>
            <a:r>
              <a:rPr lang="en-US" altLang="ko-KR" dirty="0"/>
              <a:t>HTTP GET request</a:t>
            </a:r>
            <a:endParaRPr lang="ko-KR" altLang="en-US" dirty="0"/>
          </a:p>
        </p:txBody>
      </p:sp>
      <p:sp>
        <p:nvSpPr>
          <p:cNvPr id="4" name="슬라이드 번호 개체 틀 3"/>
          <p:cNvSpPr>
            <a:spLocks noGrp="1"/>
          </p:cNvSpPr>
          <p:nvPr>
            <p:ph type="sldNum" sz="quarter" idx="12"/>
          </p:nvPr>
        </p:nvSpPr>
        <p:spPr/>
        <p:txBody>
          <a:bodyPr/>
          <a:lstStyle/>
          <a:p>
            <a:fld id="{BC9B5563-1EEB-4C73-BA43-3F62852FEC4C}" type="slidenum">
              <a:rPr lang="ko-KR" altLang="en-US">
                <a:latin typeface="Calibri"/>
                <a:ea typeface="맑은 고딕" panose="020B0503020000020004" pitchFamily="50" charset="-127"/>
              </a:rPr>
              <a:pPr/>
              <a:t>2</a:t>
            </a:fld>
            <a:endParaRPr lang="ko-KR" altLang="en-US">
              <a:latin typeface="Calibri"/>
              <a:ea typeface="맑은 고딕" panose="020B0503020000020004" pitchFamily="50" charset="-127"/>
            </a:endParaRPr>
          </a:p>
        </p:txBody>
      </p:sp>
      <p:pic>
        <p:nvPicPr>
          <p:cNvPr id="7" name="Picture 299">
            <a:extLst>
              <a:ext uri="{FF2B5EF4-FFF2-40B4-BE49-F238E27FC236}">
                <a16:creationId xmlns:a16="http://schemas.microsoft.com/office/drawing/2014/main" id="{63B3235E-0522-4DA3-9990-08149FA99808}"/>
              </a:ext>
            </a:extLst>
          </p:cNvPr>
          <p:cNvPicPr/>
          <p:nvPr/>
        </p:nvPicPr>
        <p:blipFill rotWithShape="1">
          <a:blip r:embed="rId3" cstate="print">
            <a:extLst>
              <a:ext uri="{28A0092B-C50C-407E-A947-70E740481C1C}">
                <a14:useLocalDpi xmlns:a14="http://schemas.microsoft.com/office/drawing/2010/main" val="0"/>
              </a:ext>
            </a:extLst>
          </a:blip>
          <a:srcRect t="19892"/>
          <a:stretch/>
        </p:blipFill>
        <p:spPr bwMode="auto">
          <a:xfrm>
            <a:off x="321830" y="2438400"/>
            <a:ext cx="3981270" cy="2160240"/>
          </a:xfrm>
          <a:prstGeom prst="rect">
            <a:avLst/>
          </a:prstGeom>
          <a:ln>
            <a:noFill/>
          </a:ln>
          <a:extLst>
            <a:ext uri="{53640926-AAD7-44D8-BBD7-CCE9431645EC}">
              <a14:shadowObscured xmlns:a14="http://schemas.microsoft.com/office/drawing/2010/main"/>
            </a:ext>
          </a:extLst>
        </p:spPr>
      </p:pic>
      <p:sp>
        <p:nvSpPr>
          <p:cNvPr id="10" name="직사각형 9">
            <a:extLst>
              <a:ext uri="{FF2B5EF4-FFF2-40B4-BE49-F238E27FC236}">
                <a16:creationId xmlns:a16="http://schemas.microsoft.com/office/drawing/2014/main" id="{9E5CC8AF-5688-4353-81AF-FA66FFE0ED2E}"/>
              </a:ext>
            </a:extLst>
          </p:cNvPr>
          <p:cNvSpPr/>
          <p:nvPr/>
        </p:nvSpPr>
        <p:spPr bwMode="auto">
          <a:xfrm>
            <a:off x="7924800" y="3809999"/>
            <a:ext cx="685800" cy="15240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1" name="화살표: 아래쪽 10">
            <a:extLst>
              <a:ext uri="{FF2B5EF4-FFF2-40B4-BE49-F238E27FC236}">
                <a16:creationId xmlns:a16="http://schemas.microsoft.com/office/drawing/2014/main" id="{A095A2B6-CFB3-425D-B71C-DFE6080AB9AA}"/>
              </a:ext>
            </a:extLst>
          </p:cNvPr>
          <p:cNvSpPr/>
          <p:nvPr/>
        </p:nvSpPr>
        <p:spPr bwMode="auto">
          <a:xfrm>
            <a:off x="7780902" y="4580487"/>
            <a:ext cx="152400" cy="22859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pic>
        <p:nvPicPr>
          <p:cNvPr id="13" name="그림 12">
            <a:extLst>
              <a:ext uri="{FF2B5EF4-FFF2-40B4-BE49-F238E27FC236}">
                <a16:creationId xmlns:a16="http://schemas.microsoft.com/office/drawing/2014/main" id="{5F55F843-8949-43B8-894E-6513ADA58BA0}"/>
              </a:ext>
            </a:extLst>
          </p:cNvPr>
          <p:cNvPicPr>
            <a:picLocks noChangeAspect="1"/>
          </p:cNvPicPr>
          <p:nvPr/>
        </p:nvPicPr>
        <p:blipFill>
          <a:blip r:embed="rId4"/>
          <a:stretch>
            <a:fillRect/>
          </a:stretch>
        </p:blipFill>
        <p:spPr>
          <a:xfrm>
            <a:off x="4100513" y="4954367"/>
            <a:ext cx="5010150" cy="1490792"/>
          </a:xfrm>
          <a:prstGeom prst="rect">
            <a:avLst/>
          </a:prstGeom>
        </p:spPr>
      </p:pic>
      <p:sp>
        <p:nvSpPr>
          <p:cNvPr id="14" name="TextBox 13">
            <a:extLst>
              <a:ext uri="{FF2B5EF4-FFF2-40B4-BE49-F238E27FC236}">
                <a16:creationId xmlns:a16="http://schemas.microsoft.com/office/drawing/2014/main" id="{DE8C6809-323E-4B50-8681-807A2D0564CB}"/>
              </a:ext>
            </a:extLst>
          </p:cNvPr>
          <p:cNvSpPr txBox="1"/>
          <p:nvPr/>
        </p:nvSpPr>
        <p:spPr>
          <a:xfrm>
            <a:off x="3751491" y="4606720"/>
            <a:ext cx="4105611" cy="276999"/>
          </a:xfrm>
          <a:prstGeom prst="rect">
            <a:avLst/>
          </a:prstGeom>
          <a:noFill/>
        </p:spPr>
        <p:txBody>
          <a:bodyPr wrap="none" rtlCol="0">
            <a:spAutoFit/>
          </a:bodyPr>
          <a:lstStyle/>
          <a:p>
            <a:r>
              <a:rPr lang="ko-KR" altLang="en-US" sz="1200" dirty="0"/>
              <a:t>간호대학을 클릭할 때 발생하는 </a:t>
            </a:r>
            <a:r>
              <a:rPr lang="en-US" altLang="ko-KR" sz="1200" dirty="0"/>
              <a:t>HTTP GET request </a:t>
            </a:r>
            <a:r>
              <a:rPr lang="ko-KR" altLang="en-US" sz="1200" dirty="0"/>
              <a:t>발생</a:t>
            </a:r>
          </a:p>
        </p:txBody>
      </p:sp>
      <p:cxnSp>
        <p:nvCxnSpPr>
          <p:cNvPr id="17" name="직선 연결선 16">
            <a:extLst>
              <a:ext uri="{FF2B5EF4-FFF2-40B4-BE49-F238E27FC236}">
                <a16:creationId xmlns:a16="http://schemas.microsoft.com/office/drawing/2014/main" id="{B61CC74E-36BF-4366-8CCC-BB45AFB61DD8}"/>
              </a:ext>
            </a:extLst>
          </p:cNvPr>
          <p:cNvCxnSpPr>
            <a:cxnSpLocks/>
          </p:cNvCxnSpPr>
          <p:nvPr/>
        </p:nvCxnSpPr>
        <p:spPr bwMode="auto">
          <a:xfrm>
            <a:off x="6400800" y="5181600"/>
            <a:ext cx="1524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6949433A-5ACB-4FD3-B3E6-F7379502DC86}"/>
              </a:ext>
            </a:extLst>
          </p:cNvPr>
          <p:cNvSpPr txBox="1"/>
          <p:nvPr/>
        </p:nvSpPr>
        <p:spPr>
          <a:xfrm>
            <a:off x="1354974" y="5936802"/>
            <a:ext cx="5806398" cy="276999"/>
          </a:xfrm>
          <a:prstGeom prst="rect">
            <a:avLst/>
          </a:prstGeom>
          <a:noFill/>
        </p:spPr>
        <p:txBody>
          <a:bodyPr wrap="none" rtlCol="0">
            <a:spAutoFit/>
          </a:bodyPr>
          <a:lstStyle/>
          <a:p>
            <a:r>
              <a:rPr lang="ko-KR" altLang="en-US" sz="1200" dirty="0"/>
              <a:t>서버에 클라이언트 입력 정보를 </a:t>
            </a:r>
            <a:r>
              <a:rPr lang="en-US" altLang="ko-KR" sz="1200" dirty="0">
                <a:solidFill>
                  <a:srgbClr val="FF0000"/>
                </a:solidFill>
              </a:rPr>
              <a:t>?key1=value1&amp;key2=value2 …</a:t>
            </a:r>
            <a:r>
              <a:rPr lang="ko-KR" altLang="en-US" sz="1200" dirty="0"/>
              <a:t>의 형태로 제공</a:t>
            </a:r>
          </a:p>
        </p:txBody>
      </p:sp>
      <p:sp>
        <p:nvSpPr>
          <p:cNvPr id="19" name="TextBox 18">
            <a:extLst>
              <a:ext uri="{FF2B5EF4-FFF2-40B4-BE49-F238E27FC236}">
                <a16:creationId xmlns:a16="http://schemas.microsoft.com/office/drawing/2014/main" id="{0DC470A9-780D-4A11-BB70-EF4596653113}"/>
              </a:ext>
            </a:extLst>
          </p:cNvPr>
          <p:cNvSpPr txBox="1"/>
          <p:nvPr/>
        </p:nvSpPr>
        <p:spPr>
          <a:xfrm>
            <a:off x="321830" y="5353841"/>
            <a:ext cx="6226384" cy="276999"/>
          </a:xfrm>
          <a:prstGeom prst="rect">
            <a:avLst/>
          </a:prstGeom>
          <a:noFill/>
        </p:spPr>
        <p:txBody>
          <a:bodyPr wrap="none" rtlCol="0">
            <a:spAutoFit/>
          </a:bodyPr>
          <a:lstStyle/>
          <a:p>
            <a:r>
              <a:rPr lang="en-US" altLang="ko-KR" sz="1200" dirty="0"/>
              <a:t>GET   http://chonbuk.ac.kr/kor/</a:t>
            </a:r>
            <a:r>
              <a:rPr lang="en-US" altLang="ko-KR" sz="1200" dirty="0">
                <a:solidFill>
                  <a:srgbClr val="FF0000"/>
                </a:solidFill>
              </a:rPr>
              <a:t>?menuID=10&amp;pid=254#dept_title  </a:t>
            </a:r>
            <a:r>
              <a:rPr lang="en-US" altLang="ko-KR" sz="1200" dirty="0"/>
              <a:t>HTTP/1.1</a:t>
            </a:r>
            <a:endParaRPr lang="ko-KR" altLang="en-US" sz="1200" dirty="0"/>
          </a:p>
        </p:txBody>
      </p:sp>
      <p:pic>
        <p:nvPicPr>
          <p:cNvPr id="20" name="Picture 10">
            <a:extLst>
              <a:ext uri="{FF2B5EF4-FFF2-40B4-BE49-F238E27FC236}">
                <a16:creationId xmlns:a16="http://schemas.microsoft.com/office/drawing/2014/main" id="{0220571E-2E94-45BC-BAB5-95D865C04C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t="2924" r="10442" b="10758"/>
          <a:stretch/>
        </p:blipFill>
        <p:spPr bwMode="auto">
          <a:xfrm>
            <a:off x="358250" y="3803372"/>
            <a:ext cx="1295400" cy="141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그룹 32">
            <a:extLst>
              <a:ext uri="{FF2B5EF4-FFF2-40B4-BE49-F238E27FC236}">
                <a16:creationId xmlns:a16="http://schemas.microsoft.com/office/drawing/2014/main" id="{93DA847F-A88D-4F39-A940-1921C89C91FE}"/>
              </a:ext>
            </a:extLst>
          </p:cNvPr>
          <p:cNvGrpSpPr/>
          <p:nvPr/>
        </p:nvGrpSpPr>
        <p:grpSpPr>
          <a:xfrm>
            <a:off x="1653650" y="3962401"/>
            <a:ext cx="175150" cy="1391440"/>
            <a:chOff x="1653650" y="3962401"/>
            <a:chExt cx="175150" cy="1391440"/>
          </a:xfrm>
        </p:grpSpPr>
        <p:cxnSp>
          <p:nvCxnSpPr>
            <p:cNvPr id="29" name="직선 연결선 28">
              <a:extLst>
                <a:ext uri="{FF2B5EF4-FFF2-40B4-BE49-F238E27FC236}">
                  <a16:creationId xmlns:a16="http://schemas.microsoft.com/office/drawing/2014/main" id="{720163CC-F8AF-4A1A-8899-2B9ED48A60B0}"/>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직선 연결선 29">
              <a:extLst>
                <a:ext uri="{FF2B5EF4-FFF2-40B4-BE49-F238E27FC236}">
                  <a16:creationId xmlns:a16="http://schemas.microsoft.com/office/drawing/2014/main" id="{4FC17216-744E-41D1-BE5D-3D298A92AB73}"/>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직사각형 33">
            <a:extLst>
              <a:ext uri="{FF2B5EF4-FFF2-40B4-BE49-F238E27FC236}">
                <a16:creationId xmlns:a16="http://schemas.microsoft.com/office/drawing/2014/main" id="{34BD072B-6825-4842-A122-A30CE944C5F4}"/>
              </a:ext>
            </a:extLst>
          </p:cNvPr>
          <p:cNvSpPr/>
          <p:nvPr/>
        </p:nvSpPr>
        <p:spPr bwMode="auto">
          <a:xfrm>
            <a:off x="328127" y="2369687"/>
            <a:ext cx="2415051" cy="754487"/>
          </a:xfrm>
          <a:prstGeom prst="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Tree>
    <p:extLst>
      <p:ext uri="{BB962C8B-B14F-4D97-AF65-F5344CB8AC3E}">
        <p14:creationId xmlns:p14="http://schemas.microsoft.com/office/powerpoint/2010/main" val="192610527"/>
      </p:ext>
    </p:extLst>
  </p:cSld>
  <p:clrMapOvr>
    <a:masterClrMapping/>
  </p:clrMapOvr>
  <mc:AlternateContent xmlns:mc="http://schemas.openxmlformats.org/markup-compatibility/2006" xmlns:p14="http://schemas.microsoft.com/office/powerpoint/2010/main">
    <mc:Choice Requires="p14">
      <p:transition spd="slow" p14:dur="2000" advTm="385296"/>
    </mc:Choice>
    <mc:Fallback xmlns="">
      <p:transition spd="slow" advTm="385296"/>
    </mc:Fallback>
  </mc:AlternateContent>
  <p:extLst mod="1">
    <p:ext uri="{3A86A75C-4F4B-4683-9AE1-C65F6400EC91}">
      <p14:laserTraceLst xmlns:p14="http://schemas.microsoft.com/office/powerpoint/2010/main">
        <p14:tracePtLst>
          <p14:tracePt t="713" x="2273300" y="5454650"/>
          <p14:tracePt t="722" x="2298700" y="5435600"/>
          <p14:tracePt t="729" x="2324100" y="5416550"/>
          <p14:tracePt t="745" x="2374900" y="5353050"/>
          <p14:tracePt t="762" x="2438400" y="5226050"/>
          <p14:tracePt t="777" x="2489200" y="5067300"/>
          <p14:tracePt t="796" x="2540000" y="4902200"/>
          <p14:tracePt t="810" x="2590800" y="4756150"/>
          <p14:tracePt t="829" x="2635250" y="4616450"/>
          <p14:tracePt t="844" x="2686050" y="4476750"/>
          <p14:tracePt t="860" x="2730500" y="4330700"/>
          <p14:tracePt t="877" x="2749550" y="4197350"/>
          <p14:tracePt t="895" x="2749550" y="4114800"/>
          <p14:tracePt t="914" x="2749550" y="4083050"/>
          <p14:tracePt t="946" x="2743200" y="4083050"/>
          <p14:tracePt t="1033" x="2736850" y="4089400"/>
          <p14:tracePt t="1041" x="2724150" y="4095750"/>
          <p14:tracePt t="1049" x="2711450" y="4108450"/>
          <p14:tracePt t="1060" x="2698750" y="4121150"/>
          <p14:tracePt t="1077" x="2673350" y="4171950"/>
          <p14:tracePt t="1094" x="2654300" y="4229100"/>
          <p14:tracePt t="1111" x="2635250" y="4292600"/>
          <p14:tracePt t="1131" x="2673350" y="4362450"/>
          <p14:tracePt t="1273" x="2667000" y="4343400"/>
          <p14:tracePt t="1281" x="2673350" y="4324350"/>
          <p14:tracePt t="1290" x="2673350" y="4311650"/>
          <p14:tracePt t="1310" x="2654300" y="4260850"/>
          <p14:tracePt t="1327" x="2628900" y="4191000"/>
          <p14:tracePt t="1344" x="2603500" y="4114800"/>
          <p14:tracePt t="1360" x="2590800" y="4044950"/>
          <p14:tracePt t="1377" x="2571750" y="3930650"/>
          <p14:tracePt t="1393" x="2571750" y="3867150"/>
          <p14:tracePt t="1415" x="2565400" y="3822700"/>
          <p14:tracePt t="1427" x="2559050" y="3797300"/>
          <p14:tracePt t="1446" x="2540000" y="3771900"/>
          <p14:tracePt t="1460" x="2514600" y="3740150"/>
          <p14:tracePt t="1478" x="2495550" y="3708400"/>
          <p14:tracePt t="1494" x="2482850" y="3695700"/>
          <p14:tracePt t="1510" x="2463800" y="3689350"/>
          <p14:tracePt t="1527" x="2451100" y="3689350"/>
          <p14:tracePt t="1544" x="2438400" y="3689350"/>
          <p14:tracePt t="1561" x="2393950" y="3683000"/>
          <p14:tracePt t="1564" x="2355850" y="3683000"/>
          <p14:tracePt t="1577" x="2292350" y="3683000"/>
          <p14:tracePt t="1594" x="2063750" y="3683000"/>
          <p14:tracePt t="1610" x="1981200" y="3657600"/>
          <p14:tracePt t="1627" x="1917700" y="3638550"/>
          <p14:tracePt t="1645" x="1835150" y="3606800"/>
          <p14:tracePt t="1663" x="1720850" y="3575050"/>
          <p14:tracePt t="1678" x="1638300" y="3543300"/>
          <p14:tracePt t="1681" x="1606550" y="3543300"/>
          <p14:tracePt t="1697" x="1568450" y="3543300"/>
          <p14:tracePt t="1710" x="1504950" y="3543300"/>
          <p14:tracePt t="1731" x="1377950" y="3543300"/>
          <p14:tracePt t="1743" x="1352550" y="3543300"/>
          <p14:tracePt t="1762" x="1327150" y="3543300"/>
          <p14:tracePt t="1777" x="1320800" y="3543300"/>
          <p14:tracePt t="1887" x="1320800" y="3549650"/>
          <p14:tracePt t="1895" x="1320800" y="3562350"/>
          <p14:tracePt t="1910" x="1320800" y="3581400"/>
          <p14:tracePt t="1927" x="1320800" y="3594100"/>
          <p14:tracePt t="1946" x="1320800" y="3606800"/>
          <p14:tracePt t="2004" x="1320800" y="3600450"/>
          <p14:tracePt t="2015" x="1320800" y="3575050"/>
          <p14:tracePt t="2027" x="1320800" y="3498850"/>
          <p14:tracePt t="2043" x="1270000" y="3429000"/>
          <p14:tracePt t="2060" x="1244600" y="3390900"/>
          <p14:tracePt t="2078" x="1238250" y="3384550"/>
          <p14:tracePt t="2093" x="1231900" y="3371850"/>
          <p14:tracePt t="2110" x="1225550" y="3352800"/>
          <p14:tracePt t="2127" x="1225550" y="3333750"/>
          <p14:tracePt t="2143" x="1225550" y="3308350"/>
          <p14:tracePt t="2164" x="1200150" y="3238500"/>
          <p14:tracePt t="2177" x="1193800" y="3206750"/>
          <p14:tracePt t="2198" x="1162050" y="3149600"/>
          <p14:tracePt t="2210" x="1136650" y="3143250"/>
          <p14:tracePt t="2227" x="1104900" y="3143250"/>
          <p14:tracePt t="2244" x="1066800" y="3143250"/>
          <p14:tracePt t="2262" x="1028700" y="3143250"/>
          <p14:tracePt t="2277" x="977900" y="3143250"/>
          <p14:tracePt t="2294" x="946150" y="3136900"/>
          <p14:tracePt t="2310" x="933450" y="3136900"/>
          <p14:tracePt t="2327" x="889000" y="3130550"/>
          <p14:tracePt t="2329" x="857250" y="3130550"/>
          <p14:tracePt t="2343" x="812800" y="3130550"/>
          <p14:tracePt t="2361" x="679450" y="3162300"/>
          <p14:tracePt t="2377" x="660400" y="3175000"/>
          <p14:tracePt t="2394" x="647700" y="3219450"/>
          <p14:tracePt t="2410" x="647700" y="3263900"/>
          <p14:tracePt t="2427" x="635000" y="3333750"/>
          <p14:tracePt t="2448" x="622300" y="3384550"/>
          <p14:tracePt t="2461" x="615950" y="3397250"/>
          <p14:tracePt t="2517" x="615950" y="3384550"/>
          <p14:tracePt t="2527" x="615950" y="3352800"/>
          <p14:tracePt t="2543" x="622300" y="3276600"/>
          <p14:tracePt t="2560" x="628650" y="3194050"/>
          <p14:tracePt t="2562" x="628650" y="3149600"/>
          <p14:tracePt t="2577" x="654050" y="3067050"/>
          <p14:tracePt t="2594" x="685800" y="2997200"/>
          <p14:tracePt t="2610" x="717550" y="2927350"/>
          <p14:tracePt t="2627" x="736600" y="2857500"/>
          <p14:tracePt t="2645" x="762000" y="2800350"/>
          <p14:tracePt t="2663" x="774700" y="2762250"/>
          <p14:tracePt t="2679" x="787400" y="2724150"/>
          <p14:tracePt t="2682" x="793750" y="2698750"/>
          <p14:tracePt t="2695" x="806450" y="2679700"/>
          <p14:tracePt t="2711" x="825500" y="2628900"/>
          <p14:tracePt t="2727" x="857250" y="2578100"/>
          <p14:tracePt t="2743" x="869950" y="2540000"/>
          <p14:tracePt t="2764" x="876300" y="2520950"/>
          <p14:tracePt t="2786" x="876300" y="2514600"/>
          <p14:tracePt t="2794" x="882650" y="2514600"/>
          <p14:tracePt t="2810" x="882650" y="2508250"/>
          <p14:tracePt t="2858" x="889000" y="2508250"/>
          <p14:tracePt t="2877" x="895350" y="2501900"/>
          <p14:tracePt t="2893" x="908050" y="2501900"/>
          <p14:tracePt t="2897" x="920750" y="2501900"/>
          <p14:tracePt t="2912" x="933450" y="2501900"/>
          <p14:tracePt t="2927" x="984250" y="2501900"/>
          <p14:tracePt t="2946" x="1092200" y="2501900"/>
          <p14:tracePt t="2960" x="1130300" y="2501900"/>
          <p14:tracePt t="2977" x="1212850" y="2495550"/>
          <p14:tracePt t="2994" x="1320800" y="2508250"/>
          <p14:tracePt t="3011" x="1384300" y="2514600"/>
          <p14:tracePt t="3027" x="1454150" y="2527300"/>
          <p14:tracePt t="3044" x="1530350" y="2533650"/>
          <p14:tracePt t="3060" x="1631950" y="2533650"/>
          <p14:tracePt t="3077" x="1708150" y="2533650"/>
          <p14:tracePt t="3094" x="1809750" y="2533650"/>
          <p14:tracePt t="3110" x="1879600" y="2527300"/>
          <p14:tracePt t="3127" x="1949450" y="2527300"/>
          <p14:tracePt t="3144" x="2006600" y="2527300"/>
          <p14:tracePt t="3150" x="2038350" y="2527300"/>
          <p14:tracePt t="3163" x="2101850" y="2527300"/>
          <p14:tracePt t="3178" x="2165350" y="2527300"/>
          <p14:tracePt t="3196" x="2209800" y="2527300"/>
          <p14:tracePt t="3210" x="2247900" y="2527300"/>
          <p14:tracePt t="3227" x="2286000" y="2527300"/>
          <p14:tracePt t="3243" x="2349500" y="2527300"/>
          <p14:tracePt t="3262" x="2419350" y="2533650"/>
          <p14:tracePt t="3277" x="2508250" y="2533650"/>
          <p14:tracePt t="3294" x="2590800" y="2533650"/>
          <p14:tracePt t="3310" x="2667000" y="2533650"/>
          <p14:tracePt t="3327" x="2724150" y="2533650"/>
          <p14:tracePt t="3344" x="2774950" y="2533650"/>
          <p14:tracePt t="3361" x="2832100" y="2533650"/>
          <p14:tracePt t="3377" x="2933700" y="2533650"/>
          <p14:tracePt t="3393" x="3003550" y="2533650"/>
          <p14:tracePt t="3410" x="3079750" y="2533650"/>
          <p14:tracePt t="3431" x="3162300" y="2533650"/>
          <p14:tracePt t="3446" x="3251200" y="2527300"/>
          <p14:tracePt t="3460" x="3365500" y="2527300"/>
          <p14:tracePt t="3477" x="3473450" y="2527300"/>
          <p14:tracePt t="3495" x="3568700" y="2527300"/>
          <p14:tracePt t="3513" x="3632200" y="2527300"/>
          <p14:tracePt t="3517" x="3651250" y="2527300"/>
          <p14:tracePt t="3528" x="3663950" y="2527300"/>
          <p14:tracePt t="3544" x="3689350" y="2527300"/>
          <p14:tracePt t="3560" x="3740150" y="2527300"/>
          <p14:tracePt t="3578" x="3829050" y="2527300"/>
          <p14:tracePt t="3594" x="3867150" y="2527300"/>
          <p14:tracePt t="3610" x="3892550" y="2527300"/>
          <p14:tracePt t="3627" x="3917950" y="2527300"/>
          <p14:tracePt t="3643" x="3968750" y="2527300"/>
          <p14:tracePt t="3664" x="4038600" y="2527300"/>
          <p14:tracePt t="3677" x="4089400" y="2527300"/>
          <p14:tracePt t="3696" x="4095750" y="2527300"/>
          <p14:tracePt t="3932" x="4095750" y="2533650"/>
          <p14:tracePt t="3938" x="4102100" y="2546350"/>
          <p14:tracePt t="3955" x="4114800" y="2571750"/>
          <p14:tracePt t="3963" x="4121150" y="2584450"/>
          <p14:tracePt t="3977" x="4127500" y="2616200"/>
          <p14:tracePt t="3993" x="4140200" y="2647950"/>
          <p14:tracePt t="4012" x="4152900" y="2698750"/>
          <p14:tracePt t="4027" x="4171950" y="2762250"/>
          <p14:tracePt t="4044" x="4197350" y="2832100"/>
          <p14:tracePt t="4060" x="4210050" y="2876550"/>
          <p14:tracePt t="4078" x="4216400" y="2895600"/>
          <p14:tracePt t="4094" x="4216400" y="2914650"/>
          <p14:tracePt t="4110" x="4216400" y="2927350"/>
          <p14:tracePt t="4127" x="4216400" y="2940050"/>
          <p14:tracePt t="4143" x="4216400" y="2959100"/>
          <p14:tracePt t="4147" x="4216400" y="2965450"/>
          <p14:tracePt t="4164" x="4216400" y="2990850"/>
          <p14:tracePt t="4181" x="4216400" y="3009900"/>
          <p14:tracePt t="4197" x="4216400" y="3035300"/>
          <p14:tracePt t="4210" x="4216400" y="3054350"/>
          <p14:tracePt t="4229" x="4216400" y="3073400"/>
          <p14:tracePt t="4245" x="4216400" y="3092450"/>
          <p14:tracePt t="4263" x="4216400" y="3117850"/>
          <p14:tracePt t="4277" x="4216400" y="3155950"/>
          <p14:tracePt t="4294" x="4216400" y="3206750"/>
          <p14:tracePt t="4311" x="4216400" y="3244850"/>
          <p14:tracePt t="4329" x="4216400" y="3276600"/>
          <p14:tracePt t="4345" x="4216400" y="3308350"/>
          <p14:tracePt t="4361" x="4216400" y="3346450"/>
          <p14:tracePt t="4377" x="4210050" y="3397250"/>
          <p14:tracePt t="4396" x="4203700" y="3448050"/>
          <p14:tracePt t="4415" x="4203700" y="3486150"/>
          <p14:tracePt t="4429" x="4197350" y="3517900"/>
          <p14:tracePt t="4448" x="4197350" y="3556000"/>
          <p14:tracePt t="4469" x="4178300" y="3625850"/>
          <p14:tracePt t="4477" x="4165600" y="3657600"/>
          <p14:tracePt t="4496" x="4165600" y="3721100"/>
          <p14:tracePt t="4513" x="4165600" y="3790950"/>
          <p14:tracePt t="4527" x="4165600" y="3854450"/>
          <p14:tracePt t="4547" x="4146550" y="3962400"/>
          <p14:tracePt t="4562" x="4127500" y="4051300"/>
          <p14:tracePt t="4577" x="4102100" y="4127500"/>
          <p14:tracePt t="4594" x="4089400" y="4203700"/>
          <p14:tracePt t="4610" x="4076700" y="4260850"/>
          <p14:tracePt t="4627" x="4057650" y="4305300"/>
          <p14:tracePt t="4644" x="4038600" y="4343400"/>
          <p14:tracePt t="4662" x="4025900" y="4381500"/>
          <p14:tracePt t="4678" x="4000500" y="4425950"/>
          <p14:tracePt t="4697" x="3987800" y="4470400"/>
          <p14:tracePt t="4711" x="3975100" y="4502150"/>
          <p14:tracePt t="4727" x="3962400" y="4527550"/>
          <p14:tracePt t="4728" x="3956050" y="4540250"/>
          <p14:tracePt t="4744" x="3949700" y="4546600"/>
          <p14:tracePt t="4761" x="3911600" y="4565650"/>
          <p14:tracePt t="4777" x="3892550" y="4565650"/>
          <p14:tracePt t="4794" x="3835400" y="4584700"/>
          <p14:tracePt t="4810" x="3765550" y="4591050"/>
          <p14:tracePt t="4828" x="3695700" y="4591050"/>
          <p14:tracePt t="4843" x="3619500" y="4591050"/>
          <p14:tracePt t="4860" x="3549650" y="4591050"/>
          <p14:tracePt t="4877" x="3479800" y="4591050"/>
          <p14:tracePt t="4895" x="3429000" y="4597400"/>
          <p14:tracePt t="4899" x="3416300" y="4597400"/>
          <p14:tracePt t="4917" x="3346450" y="4597400"/>
          <p14:tracePt t="4929" x="3276600" y="4597400"/>
          <p14:tracePt t="4948" x="3187700" y="4597400"/>
          <p14:tracePt t="4960" x="3143250" y="4597400"/>
          <p14:tracePt t="4977" x="3016250" y="4597400"/>
          <p14:tracePt t="4994" x="2933700" y="4572000"/>
          <p14:tracePt t="5013" x="2857500" y="4546600"/>
          <p14:tracePt t="5027" x="2787650" y="4521200"/>
          <p14:tracePt t="5043" x="2724150" y="4502150"/>
          <p14:tracePt t="5061" x="2660650" y="4476750"/>
          <p14:tracePt t="5077" x="2603500" y="4438650"/>
          <p14:tracePt t="5094" x="2552700" y="4400550"/>
          <p14:tracePt t="5110" x="2495550" y="4362450"/>
          <p14:tracePt t="5127" x="2457450" y="4337050"/>
          <p14:tracePt t="5143" x="2413000" y="4318000"/>
          <p14:tracePt t="5147" x="2381250" y="4305300"/>
          <p14:tracePt t="5164" x="2343150" y="4286250"/>
          <p14:tracePt t="5179" x="2292350" y="4254500"/>
          <p14:tracePt t="5197" x="2241550" y="4210050"/>
          <p14:tracePt t="5212" x="2203450" y="4184650"/>
          <p14:tracePt t="5227" x="2159000" y="4159250"/>
          <p14:tracePt t="5244" x="2127250" y="4133850"/>
          <p14:tracePt t="5263" x="2101850" y="4121150"/>
          <p14:tracePt t="5277" x="2070100" y="4095750"/>
          <p14:tracePt t="5294" x="2025650" y="4064000"/>
          <p14:tracePt t="5310" x="1968500" y="4044950"/>
          <p14:tracePt t="5327" x="1911350" y="4013200"/>
          <p14:tracePt t="5344" x="1847850" y="3987800"/>
          <p14:tracePt t="5360" x="1784350" y="3968750"/>
          <p14:tracePt t="5364" x="1758950" y="3956050"/>
          <p14:tracePt t="5377" x="1701800" y="3937000"/>
          <p14:tracePt t="5395" x="1651000" y="3924300"/>
          <p14:tracePt t="5410" x="1587500" y="3905250"/>
          <p14:tracePt t="5427" x="1524000" y="3892550"/>
          <p14:tracePt t="5448" x="1447800" y="3867150"/>
          <p14:tracePt t="5468" x="1352550" y="3835400"/>
          <p14:tracePt t="5477" x="1314450" y="3822700"/>
          <p14:tracePt t="5493" x="1257300" y="3803650"/>
          <p14:tracePt t="5512" x="1219200" y="3790950"/>
          <p14:tracePt t="5527" x="1187450" y="3778250"/>
          <p14:tracePt t="5543" x="1143000" y="3759200"/>
          <p14:tracePt t="5546" x="1117600" y="3746500"/>
          <p14:tracePt t="5560" x="1092200" y="3740150"/>
          <p14:tracePt t="5577" x="1035050" y="3721100"/>
          <p14:tracePt t="5578" x="1009650" y="3714750"/>
          <p14:tracePt t="5594" x="946150" y="3702050"/>
          <p14:tracePt t="5610" x="889000" y="3689350"/>
          <p14:tracePt t="5627" x="819150" y="3663950"/>
          <p14:tracePt t="5643" x="755650" y="3632200"/>
          <p14:tracePt t="5664" x="711200" y="3606800"/>
          <p14:tracePt t="5681" x="679450" y="3581400"/>
          <p14:tracePt t="5695" x="660400" y="3556000"/>
          <p14:tracePt t="5710" x="660400" y="3524250"/>
          <p14:tracePt t="5716" x="660400" y="3492500"/>
          <p14:tracePt t="5727" x="654050" y="3454400"/>
          <p14:tracePt t="5745" x="635000" y="3340100"/>
          <p14:tracePt t="5760" x="635000" y="3302000"/>
          <p14:tracePt t="5777" x="603250" y="3206750"/>
          <p14:tracePt t="5793" x="596900" y="3143250"/>
          <p14:tracePt t="5814" x="590550" y="3060700"/>
          <p14:tracePt t="5829" x="590550" y="2959100"/>
          <p14:tracePt t="5844" x="596900" y="2857500"/>
          <p14:tracePt t="5860" x="609600" y="2813050"/>
          <p14:tracePt t="5877" x="609600" y="2787650"/>
          <p14:tracePt t="5894" x="635000" y="2787650"/>
          <p14:tracePt t="5915" x="685800" y="2755900"/>
          <p14:tracePt t="5927" x="711200" y="2743200"/>
          <p14:tracePt t="5945" x="774700" y="2724150"/>
          <p14:tracePt t="5949" x="806450" y="2717800"/>
          <p14:tracePt t="5961" x="844550" y="2705100"/>
          <p14:tracePt t="5977" x="895350" y="2698750"/>
          <p14:tracePt t="5994" x="984250" y="2698750"/>
          <p14:tracePt t="6012" x="1066800" y="2686050"/>
          <p14:tracePt t="6027" x="1181100" y="2660650"/>
          <p14:tracePt t="6044" x="1314450" y="2622550"/>
          <p14:tracePt t="6060" x="1409700" y="2609850"/>
          <p14:tracePt t="6077" x="1504950" y="2590800"/>
          <p14:tracePt t="6094" x="1612900" y="2584450"/>
          <p14:tracePt t="6111" x="1727200" y="2584450"/>
          <p14:tracePt t="6127" x="1854200" y="2571750"/>
          <p14:tracePt t="6144" x="2012950" y="2565400"/>
          <p14:tracePt t="6148" x="2089150" y="2565400"/>
          <p14:tracePt t="6163" x="2216150" y="2565400"/>
          <p14:tracePt t="6177" x="2305050" y="2565400"/>
          <p14:tracePt t="6197" x="2393950" y="2565400"/>
          <p14:tracePt t="6210" x="2501900" y="2565400"/>
          <p14:tracePt t="6228" x="2622550" y="2565400"/>
          <p14:tracePt t="6243" x="2762250" y="2565400"/>
          <p14:tracePt t="6262" x="2889250" y="2565400"/>
          <p14:tracePt t="6277" x="3009900" y="2565400"/>
          <p14:tracePt t="6293" x="3105150" y="2565400"/>
          <p14:tracePt t="6310" x="3238500" y="2565400"/>
          <p14:tracePt t="6327" x="3384550" y="2565400"/>
          <p14:tracePt t="6343" x="3524250" y="2565400"/>
          <p14:tracePt t="6361" x="3651250" y="2565400"/>
          <p14:tracePt t="6363" x="3708400" y="2559050"/>
          <p14:tracePt t="6377" x="3765550" y="2559050"/>
          <p14:tracePt t="6393" x="3937000" y="2559050"/>
          <p14:tracePt t="6411" x="4038600" y="2559050"/>
          <p14:tracePt t="6431" x="4089400" y="2559050"/>
          <p14:tracePt t="6448" x="4095750" y="2559050"/>
          <p14:tracePt t="6477" x="4089400" y="2559050"/>
          <p14:tracePt t="6497" x="4089400" y="2578100"/>
          <p14:tracePt t="6511" x="4089400" y="2584450"/>
          <p14:tracePt t="6527" x="4102100" y="2597150"/>
          <p14:tracePt t="6547" x="4102100" y="2603500"/>
          <p14:tracePt t="6563" x="4102100" y="2609850"/>
          <p14:tracePt t="6578" x="4089400" y="2641600"/>
          <p14:tracePt t="6594" x="4076700" y="2736850"/>
          <p14:tracePt t="6610" x="4070350" y="2901950"/>
          <p14:tracePt t="6627" x="4038600" y="3073400"/>
          <p14:tracePt t="6643" x="3987800" y="3225800"/>
          <p14:tracePt t="6664" x="3924300" y="3302000"/>
          <p14:tracePt t="6677" x="3873500" y="3314700"/>
          <p14:tracePt t="6697" x="3835400" y="3327400"/>
          <p14:tracePt t="6712" x="3784600" y="3346450"/>
          <p14:tracePt t="6727" x="3714750" y="3365500"/>
          <p14:tracePt t="6744" x="3657600" y="3378200"/>
          <p14:tracePt t="6747" x="3632200" y="3390900"/>
          <p14:tracePt t="6762" x="3568700" y="3397250"/>
          <p14:tracePt t="6777" x="3498850" y="3403600"/>
          <p14:tracePt t="6794" x="3409950" y="3409950"/>
          <p14:tracePt t="6810" x="3340100" y="3416300"/>
          <p14:tracePt t="6828" x="3282950" y="3416300"/>
          <p14:tracePt t="6844" x="3213100" y="3409950"/>
          <p14:tracePt t="6860" x="3117850" y="3397250"/>
          <p14:tracePt t="6879" x="2990850" y="3397250"/>
          <p14:tracePt t="6895" x="2857500" y="3371850"/>
          <p14:tracePt t="6898" x="2774950" y="3352800"/>
          <p14:tracePt t="6911" x="2698750" y="3333750"/>
          <p14:tracePt t="6927" x="2552700" y="3327400"/>
          <p14:tracePt t="6945" x="2324100" y="3302000"/>
          <p14:tracePt t="6961" x="2171700" y="3276600"/>
          <p14:tracePt t="6977" x="2108200" y="3251200"/>
          <p14:tracePt t="6993" x="1879600" y="3181350"/>
          <p14:tracePt t="7011" x="1758950" y="3162300"/>
          <p14:tracePt t="7027" x="1638300" y="3162300"/>
          <p14:tracePt t="7044" x="1536700" y="3155950"/>
          <p14:tracePt t="7060" x="1447800" y="3143250"/>
          <p14:tracePt t="7077" x="1371600" y="3124200"/>
          <p14:tracePt t="7094" x="1314450" y="3105150"/>
          <p14:tracePt t="7110" x="1295400" y="3098800"/>
          <p14:tracePt t="7127" x="1289050" y="3098800"/>
          <p14:tracePt t="7229" x="1282700" y="3092450"/>
          <p14:tracePt t="7233" x="1276350" y="3092450"/>
          <p14:tracePt t="7249" x="1270000" y="3092450"/>
          <p14:tracePt t="7274" x="1270000" y="3086100"/>
          <p14:tracePt t="7292" x="1270000" y="3079750"/>
          <p14:tracePt t="7310" x="1308100" y="3054350"/>
          <p14:tracePt t="7327" x="1333500" y="3028950"/>
          <p14:tracePt t="7344" x="1346200" y="3003550"/>
          <p14:tracePt t="7361" x="1365250" y="2997200"/>
          <p14:tracePt t="7377" x="1371600" y="2997200"/>
          <p14:tracePt t="7394" x="1428750" y="2997200"/>
          <p14:tracePt t="7414" x="1479550" y="2997200"/>
          <p14:tracePt t="7430" x="1511300" y="2997200"/>
          <p14:tracePt t="7447" x="1530350" y="2997200"/>
          <p14:tracePt t="7460" x="1555750" y="2997200"/>
          <p14:tracePt t="7477" x="1600200" y="2997200"/>
          <p14:tracePt t="7494" x="1631950" y="2997200"/>
          <p14:tracePt t="7527" x="1631950" y="2990850"/>
          <p14:tracePt t="7665" x="1625600" y="2984500"/>
          <p14:tracePt t="7690" x="1625600" y="2978150"/>
          <p14:tracePt t="7699" x="1625600" y="2965450"/>
          <p14:tracePt t="7711" x="1644650" y="2946400"/>
          <p14:tracePt t="7727" x="1682750" y="2876550"/>
          <p14:tracePt t="7731" x="1695450" y="2832100"/>
          <p14:tracePt t="7744" x="1701800" y="2794000"/>
          <p14:tracePt t="7762" x="1739900" y="2724150"/>
          <p14:tracePt t="7778" x="1778000" y="2686050"/>
          <p14:tracePt t="7794" x="1854200" y="2635250"/>
          <p14:tracePt t="7811" x="1917700" y="2571750"/>
          <p14:tracePt t="7830" x="1968500" y="2520950"/>
          <p14:tracePt t="7844" x="1981200" y="2495550"/>
          <p14:tracePt t="7878" x="1981200" y="2489200"/>
          <p14:tracePt t="7894" x="1987550" y="2476500"/>
          <p14:tracePt t="7910" x="2000250" y="2463800"/>
          <p14:tracePt t="7929" x="2006600" y="2419350"/>
          <p14:tracePt t="7947" x="1981200" y="2381250"/>
          <p14:tracePt t="7960" x="1962150" y="2381250"/>
          <p14:tracePt t="7977" x="1924050" y="2381250"/>
          <p14:tracePt t="7994" x="1905000" y="2374900"/>
          <p14:tracePt t="8012" x="1860550" y="2355850"/>
          <p14:tracePt t="8027" x="1797050" y="2311400"/>
          <p14:tracePt t="8043" x="1714500" y="2279650"/>
          <p14:tracePt t="8061" x="1651000" y="2273300"/>
          <p14:tracePt t="8077" x="1619250" y="2273300"/>
          <p14:tracePt t="8094" x="1619250" y="2279650"/>
          <p14:tracePt t="8127" x="1606550" y="2286000"/>
          <p14:tracePt t="8143" x="1587500" y="2286000"/>
          <p14:tracePt t="8147" x="1568450" y="2286000"/>
          <p14:tracePt t="8164" x="1536700" y="2286000"/>
          <p14:tracePt t="8178" x="1492250" y="2286000"/>
          <p14:tracePt t="8198" x="1441450" y="2286000"/>
          <p14:tracePt t="8210" x="1397000" y="2286000"/>
          <p14:tracePt t="8227" x="1371600" y="2286000"/>
          <p14:tracePt t="8244" x="1358900" y="2286000"/>
          <p14:tracePt t="8293" x="1352550" y="2286000"/>
          <p14:tracePt t="8310" x="1339850" y="2286000"/>
          <p14:tracePt t="8327" x="1320800" y="2286000"/>
          <p14:tracePt t="8344" x="1301750" y="2286000"/>
          <p14:tracePt t="8448" x="1301750" y="2279650"/>
          <p14:tracePt t="8530" x="1320800" y="2279650"/>
          <p14:tracePt t="8539" x="1333500" y="2279650"/>
          <p14:tracePt t="8545" x="1352550" y="2279650"/>
          <p14:tracePt t="8561" x="1377950" y="2279650"/>
          <p14:tracePt t="8577" x="1409700" y="2279650"/>
          <p14:tracePt t="8594" x="1416050" y="2279650"/>
          <p14:tracePt t="8658" x="1422400" y="2279650"/>
          <p14:tracePt t="8666" x="1428750" y="2279650"/>
          <p14:tracePt t="8681" x="1447800" y="2279650"/>
          <p14:tracePt t="8698" x="1466850" y="2279650"/>
          <p14:tracePt t="8710" x="1479550" y="2279650"/>
          <p14:tracePt t="8727" x="1492250" y="2273300"/>
          <p14:tracePt t="8744" x="1511300" y="2273300"/>
          <p14:tracePt t="8746" x="1530350" y="2273300"/>
          <p14:tracePt t="8761" x="1568450" y="2273300"/>
          <p14:tracePt t="8777" x="1612900" y="2273300"/>
          <p14:tracePt t="8794" x="1651000" y="2273300"/>
          <p14:tracePt t="8810" x="1682750" y="2273300"/>
          <p14:tracePt t="8827" x="1689100" y="2266950"/>
          <p14:tracePt t="8889" x="1695450" y="2266950"/>
          <p14:tracePt t="8900" x="1708150" y="2266950"/>
          <p14:tracePt t="8914" x="1746250" y="2266950"/>
          <p14:tracePt t="8927" x="1758950" y="2266950"/>
          <p14:tracePt t="8947" x="1809750" y="2266950"/>
          <p14:tracePt t="8960" x="1822450" y="2266950"/>
          <p14:tracePt t="8977" x="1873250" y="2266950"/>
          <p14:tracePt t="8995" x="1911350" y="2266950"/>
          <p14:tracePt t="9010" x="1936750" y="2266950"/>
          <p14:tracePt t="9027" x="1955800" y="2266950"/>
          <p14:tracePt t="9047" x="1974850" y="2266950"/>
          <p14:tracePt t="9060" x="1993900" y="2266950"/>
          <p14:tracePt t="9077" x="2019300" y="2266950"/>
          <p14:tracePt t="9094" x="2032000" y="2266950"/>
          <p14:tracePt t="9110" x="2051050" y="2266950"/>
          <p14:tracePt t="9127" x="2076450" y="2266950"/>
          <p14:tracePt t="9143" x="2101850" y="2266950"/>
          <p14:tracePt t="9147" x="2120900" y="2266950"/>
          <p14:tracePt t="9163" x="2171700" y="2273300"/>
          <p14:tracePt t="9177" x="2222500" y="2273300"/>
          <p14:tracePt t="9196" x="2254250" y="2273300"/>
          <p14:tracePt t="9212" x="2273300" y="2273300"/>
          <p14:tracePt t="9403" x="2273300" y="2279650"/>
          <p14:tracePt t="9411" x="2305050" y="2279650"/>
          <p14:tracePt t="9429" x="2393950" y="2279650"/>
          <p14:tracePt t="9449" x="2501900" y="2279650"/>
          <p14:tracePt t="9463" x="2660650" y="2286000"/>
          <p14:tracePt t="9477" x="2863850" y="2286000"/>
          <p14:tracePt t="9494" x="3117850" y="2286000"/>
          <p14:tracePt t="9512" x="3333750" y="2286000"/>
          <p14:tracePt t="9527" x="3505200" y="2286000"/>
          <p14:tracePt t="9543" x="3619500" y="2286000"/>
          <p14:tracePt t="9560" x="3651250" y="2286000"/>
          <p14:tracePt t="9577" x="3644900" y="2286000"/>
          <p14:tracePt t="9594" x="3581400" y="2286000"/>
          <p14:tracePt t="9611" x="3460750" y="2292350"/>
          <p14:tracePt t="9627" x="3308350" y="2317750"/>
          <p14:tracePt t="9643" x="3111500" y="2349500"/>
          <p14:tracePt t="9664" x="2889250" y="2393950"/>
          <p14:tracePt t="9677" x="2628900" y="2444750"/>
          <p14:tracePt t="9697" x="2374900" y="2501900"/>
          <p14:tracePt t="9710" x="2171700" y="2565400"/>
          <p14:tracePt t="9728" x="2019300" y="2622550"/>
          <p14:tracePt t="9743" x="1905000" y="2660650"/>
          <p14:tracePt t="9747" x="1847850" y="2673350"/>
          <p14:tracePt t="9761" x="1784350" y="2705100"/>
          <p14:tracePt t="9777" x="1746250" y="2730500"/>
          <p14:tracePt t="9794" x="1714500" y="2755900"/>
          <p14:tracePt t="9810" x="1695450" y="2768600"/>
          <p14:tracePt t="9827" x="1676400" y="2781300"/>
          <p14:tracePt t="9844" x="1619250" y="2800350"/>
          <p14:tracePt t="9861" x="1530350" y="2819400"/>
          <p14:tracePt t="9877" x="1428750" y="2819400"/>
          <p14:tracePt t="9894" x="1352550" y="2832100"/>
          <p14:tracePt t="9910" x="1314450" y="2838450"/>
          <p14:tracePt t="9927" x="1301750" y="2844800"/>
          <p14:tracePt t="9945" x="1289050" y="2851150"/>
          <p14:tracePt t="9960" x="1289050" y="2857500"/>
          <p14:tracePt t="9977" x="1289050" y="2863850"/>
          <p14:tracePt t="10041" x="1289050" y="2870200"/>
          <p14:tracePt t="10089" x="1289050" y="2876550"/>
          <p14:tracePt t="10110" x="1289050" y="2882900"/>
          <p14:tracePt t="10127" x="1289050" y="2895600"/>
          <p14:tracePt t="10143" x="1289050" y="2908300"/>
          <p14:tracePt t="10146" x="1289050" y="2914650"/>
          <p14:tracePt t="10164" x="1289050" y="2927350"/>
          <p14:tracePt t="10180" x="1289050" y="2933700"/>
          <p14:tracePt t="10241" x="1289050" y="2940050"/>
          <p14:tracePt t="10267" x="1289050" y="2946400"/>
          <p14:tracePt t="10292" x="1289050" y="2952750"/>
          <p14:tracePt t="10310" x="1289050" y="2959100"/>
          <p14:tracePt t="10413" x="1289050" y="2965450"/>
          <p14:tracePt t="10427" x="1289050" y="2971800"/>
          <p14:tracePt t="10449" x="1289050" y="2978150"/>
          <p14:tracePt t="10462" x="1295400" y="2984500"/>
          <p14:tracePt t="10690" x="1295400" y="2978150"/>
          <p14:tracePt t="10722" x="1295400" y="2971800"/>
          <p14:tracePt t="10810" x="1301750" y="2971800"/>
          <p14:tracePt t="10823" x="1314450" y="2971800"/>
          <p14:tracePt t="10830" x="1320800" y="2971800"/>
          <p14:tracePt t="10844" x="1333500" y="2971800"/>
          <p14:tracePt t="10861" x="1358900" y="2971800"/>
          <p14:tracePt t="10877" x="1397000" y="2971800"/>
          <p14:tracePt t="10894" x="1447800" y="2978150"/>
          <p14:tracePt t="10915" x="1492250" y="2990850"/>
          <p14:tracePt t="10929" x="1511300" y="2997200"/>
          <p14:tracePt t="11002" x="1517650" y="2997200"/>
          <p14:tracePt t="11015" x="1530350" y="2997200"/>
          <p14:tracePt t="11027" x="1549400" y="2997200"/>
          <p14:tracePt t="11044" x="1568450" y="2997200"/>
          <p14:tracePt t="11061" x="1593850" y="2997200"/>
          <p14:tracePt t="11077" x="1606550" y="2997200"/>
          <p14:tracePt t="11094" x="1619250" y="2997200"/>
          <p14:tracePt t="11111" x="1638300" y="2997200"/>
          <p14:tracePt t="11128" x="1663700" y="2997200"/>
          <p14:tracePt t="11134" x="1676400" y="2997200"/>
          <p14:tracePt t="11144" x="1689100" y="2997200"/>
          <p14:tracePt t="11164" x="1720850" y="2997200"/>
          <p14:tracePt t="11178" x="1733550" y="2997200"/>
          <p14:tracePt t="11197" x="1746250" y="2997200"/>
          <p14:tracePt t="11210" x="1771650" y="2997200"/>
          <p14:tracePt t="11227" x="1797050" y="2997200"/>
          <p14:tracePt t="11246" x="1835150" y="2997200"/>
          <p14:tracePt t="11264" x="1866900" y="2997200"/>
          <p14:tracePt t="11277" x="1898650" y="2997200"/>
          <p14:tracePt t="11293" x="1936750" y="2997200"/>
          <p14:tracePt t="11312" x="1993900" y="2997200"/>
          <p14:tracePt t="11328" x="2076450" y="2997200"/>
          <p14:tracePt t="11344" x="2159000" y="3003550"/>
          <p14:tracePt t="11361" x="2266950" y="3016250"/>
          <p14:tracePt t="11377" x="2324100" y="3022600"/>
          <p14:tracePt t="11393" x="2374900" y="3022600"/>
          <p14:tracePt t="11411" x="2451100" y="3022600"/>
          <p14:tracePt t="11427" x="2540000" y="3022600"/>
          <p14:tracePt t="11447" x="2622550" y="3022600"/>
          <p14:tracePt t="11461" x="2705100" y="3022600"/>
          <p14:tracePt t="11477" x="2762250" y="3022600"/>
          <p14:tracePt t="11493" x="2800350" y="3022600"/>
          <p14:tracePt t="11512" x="2857500" y="3022600"/>
          <p14:tracePt t="11527" x="2901950" y="3022600"/>
          <p14:tracePt t="11544" x="2940050" y="3022600"/>
          <p14:tracePt t="11546" x="2959100" y="3022600"/>
          <p14:tracePt t="11560" x="2978150" y="3022600"/>
          <p14:tracePt t="11577" x="3054350" y="3022600"/>
          <p14:tracePt t="11594" x="3111500" y="3022600"/>
          <p14:tracePt t="11611" x="3181350" y="3022600"/>
          <p14:tracePt t="11627" x="3257550" y="3022600"/>
          <p14:tracePt t="11644" x="3340100" y="3022600"/>
          <p14:tracePt t="11664" x="3422650" y="3022600"/>
          <p14:tracePt t="11680" x="3505200" y="3022600"/>
          <p14:tracePt t="11696" x="3568700" y="3022600"/>
          <p14:tracePt t="11712" x="3625850" y="3022600"/>
          <p14:tracePt t="11727" x="3676650" y="3016250"/>
          <p14:tracePt t="11746" x="3759200" y="3016250"/>
          <p14:tracePt t="11765" x="3810000" y="3016250"/>
          <p14:tracePt t="11780" x="3873500" y="3016250"/>
          <p14:tracePt t="11794" x="3924300" y="3016250"/>
          <p14:tracePt t="11810" x="3943350" y="3016250"/>
          <p14:tracePt t="11826" x="3949700" y="3016250"/>
          <p14:tracePt t="12382" x="3937000" y="3016250"/>
          <p14:tracePt t="12389" x="3930650" y="3016250"/>
          <p14:tracePt t="12394" x="3892550" y="3041650"/>
          <p14:tracePt t="12410" x="3771900" y="3092450"/>
          <p14:tracePt t="12429" x="3600450" y="3149600"/>
          <p14:tracePt t="12448" x="3397250" y="3175000"/>
          <p14:tracePt t="12466" x="3054350" y="3187700"/>
          <p14:tracePt t="12477" x="2940050" y="3187700"/>
          <p14:tracePt t="12497" x="2641600" y="3187700"/>
          <p14:tracePt t="12512" x="2540000" y="3187700"/>
          <p14:tracePt t="12527" x="2362200" y="3187700"/>
          <p14:tracePt t="12544" x="2247900" y="3187700"/>
          <p14:tracePt t="12546" x="2197100" y="3187700"/>
          <p14:tracePt t="12561" x="2133600" y="3187700"/>
          <p14:tracePt t="12579" x="2108200" y="3168650"/>
          <p14:tracePt t="12594" x="2101850" y="3162300"/>
          <p14:tracePt t="12627" x="2095500" y="3162300"/>
          <p14:tracePt t="12643" x="2082800" y="3162300"/>
          <p14:tracePt t="12664" x="2051050" y="3162300"/>
          <p14:tracePt t="12677" x="1974850" y="3162300"/>
          <p14:tracePt t="12697" x="1866900" y="3162300"/>
          <p14:tracePt t="12710" x="1758950" y="3162300"/>
          <p14:tracePt t="12727" x="1676400" y="3181350"/>
          <p14:tracePt t="12744" x="1549400" y="3181350"/>
          <p14:tracePt t="12746" x="1479550" y="3181350"/>
          <p14:tracePt t="12762" x="1365250" y="3162300"/>
          <p14:tracePt t="12777" x="1276350" y="3124200"/>
          <p14:tracePt t="12794" x="1200150" y="3098800"/>
          <p14:tracePt t="12810" x="1130300" y="3086100"/>
          <p14:tracePt t="12827" x="1085850" y="3073400"/>
          <p14:tracePt t="12843" x="1066800" y="3060700"/>
          <p14:tracePt t="12860" x="1060450" y="3060700"/>
          <p14:tracePt t="12931" x="1060450" y="3054350"/>
          <p14:tracePt t="12951" x="1060450" y="3048000"/>
          <p14:tracePt t="12962" x="1060450" y="3041650"/>
          <p14:tracePt t="12986" x="1054100" y="3041650"/>
          <p14:tracePt t="13121" x="1047750" y="3041650"/>
          <p14:tracePt t="13163" x="1035050" y="3041650"/>
          <p14:tracePt t="13181" x="1028700" y="3041650"/>
          <p14:tracePt t="13185" x="1022350" y="3041650"/>
          <p14:tracePt t="13198" x="1016000" y="3041650"/>
          <p14:tracePt t="13250" x="1022350" y="3041650"/>
          <p14:tracePt t="13325" x="1028700" y="3041650"/>
          <p14:tracePt t="13329" x="1035050" y="3041650"/>
          <p14:tracePt t="13344" x="1041400" y="3041650"/>
          <p14:tracePt t="13361" x="1073150" y="3041650"/>
          <p14:tracePt t="13377" x="1104900" y="3041650"/>
          <p14:tracePt t="13394" x="1155700" y="3035300"/>
          <p14:tracePt t="13414" x="1219200" y="3028950"/>
          <p14:tracePt t="13427" x="1308100" y="3009900"/>
          <p14:tracePt t="13448" x="1409700" y="2971800"/>
          <p14:tracePt t="13467" x="1536700" y="2921000"/>
          <p14:tracePt t="13477" x="1581150" y="2908300"/>
          <p14:tracePt t="13494" x="1663700" y="2863850"/>
          <p14:tracePt t="13512" x="1778000" y="2813050"/>
          <p14:tracePt t="13527" x="1917700" y="2762250"/>
          <p14:tracePt t="13547" x="2057400" y="2711450"/>
          <p14:tracePt t="13562" x="2076450" y="2705100"/>
          <p14:tracePt t="13666" x="2076450" y="2711450"/>
          <p14:tracePt t="13682" x="2076450" y="2717800"/>
          <p14:tracePt t="13697" x="2070100" y="2717800"/>
          <p14:tracePt t="13712" x="2063750" y="2724150"/>
          <p14:tracePt t="13770" x="2051050" y="2724150"/>
          <p14:tracePt t="13778" x="2038350" y="2724150"/>
          <p14:tracePt t="13793" x="2025650" y="2724150"/>
          <p14:tracePt t="13810" x="2019300" y="2724150"/>
          <p14:tracePt t="13827" x="2019300" y="2717800"/>
          <p14:tracePt t="13844" x="2012950" y="2711450"/>
          <p14:tracePt t="13861" x="2012950" y="2705100"/>
          <p14:tracePt t="13914" x="2006600" y="2705100"/>
          <p14:tracePt t="13929" x="2000250" y="2705100"/>
          <p14:tracePt t="13945" x="1987550" y="2705100"/>
          <p14:tracePt t="13960" x="1962150" y="2705100"/>
          <p14:tracePt t="13977" x="1917700" y="2705100"/>
          <p14:tracePt t="13997" x="1866900" y="2705100"/>
          <p14:tracePt t="14012" x="1797050" y="2705100"/>
          <p14:tracePt t="14027" x="1720850" y="2705100"/>
          <p14:tracePt t="14044" x="1657350" y="2705100"/>
          <p14:tracePt t="14060" x="1600200" y="2705100"/>
          <p14:tracePt t="14077" x="1549400" y="2705100"/>
          <p14:tracePt t="14094" x="1492250" y="2730500"/>
          <p14:tracePt t="14111" x="1441450" y="2749550"/>
          <p14:tracePt t="14127" x="1403350" y="2762250"/>
          <p14:tracePt t="14144" x="1384300" y="2768600"/>
          <p14:tracePt t="14203" x="1390650" y="2768600"/>
          <p14:tracePt t="14210" x="1397000" y="2768600"/>
          <p14:tracePt t="14218" x="1409700" y="2768600"/>
          <p14:tracePt t="14228" x="1428750" y="2743200"/>
          <p14:tracePt t="14244" x="1473200" y="2717800"/>
          <p14:tracePt t="14263" x="1536700" y="2660650"/>
          <p14:tracePt t="14278" x="1606550" y="2609850"/>
          <p14:tracePt t="14294" x="1651000" y="2571750"/>
          <p14:tracePt t="14313" x="1651000" y="2533650"/>
          <p14:tracePt t="14327" x="1657350" y="2482850"/>
          <p14:tracePt t="14344" x="1676400" y="2438400"/>
          <p14:tracePt t="14363" x="1708150" y="2368550"/>
          <p14:tracePt t="14381" x="1720850" y="2349500"/>
          <p14:tracePt t="14397" x="1746250" y="2349500"/>
          <p14:tracePt t="14410" x="1797050" y="2349500"/>
          <p14:tracePt t="14428" x="1860550" y="2349500"/>
          <p14:tracePt t="14447" x="1974850" y="2349500"/>
          <p14:tracePt t="14468" x="2222500" y="2349500"/>
          <p14:tracePt t="14477" x="2298700" y="2349500"/>
          <p14:tracePt t="14494" x="2457450" y="2349500"/>
          <p14:tracePt t="14512" x="2565400" y="2336800"/>
          <p14:tracePt t="14527" x="2641600" y="2336800"/>
          <p14:tracePt t="14543" x="2647950" y="2336800"/>
          <p14:tracePt t="14577" x="2584450" y="2336800"/>
          <p14:tracePt t="14594" x="2514600" y="2336800"/>
          <p14:tracePt t="14610" x="2438400" y="2355850"/>
          <p14:tracePt t="14627" x="2311400" y="2393950"/>
          <p14:tracePt t="14644" x="2120900" y="2457450"/>
          <p14:tracePt t="14662" x="1879600" y="2546350"/>
          <p14:tracePt t="14681" x="1606550" y="2647950"/>
          <p14:tracePt t="14695" x="1371600" y="2749550"/>
          <p14:tracePt t="14711" x="1231900" y="2819400"/>
          <p14:tracePt t="14712" x="1174750" y="2844800"/>
          <p14:tracePt t="14728" x="1130300" y="2857500"/>
          <p14:tracePt t="14744" x="1060450" y="2876550"/>
          <p14:tracePt t="14760" x="1009650" y="2895600"/>
          <p14:tracePt t="14762" x="996950" y="2908300"/>
          <p14:tracePt t="14777" x="977900" y="2927350"/>
          <p14:tracePt t="14794" x="971550" y="2933700"/>
          <p14:tracePt t="14828" x="971550" y="2940050"/>
          <p14:tracePt t="14844" x="971550" y="2952750"/>
          <p14:tracePt t="14860" x="965200" y="2959100"/>
          <p14:tracePt t="14877" x="958850" y="2959100"/>
          <p14:tracePt t="14910" x="958850" y="2971800"/>
          <p14:tracePt t="14927" x="952500" y="2978150"/>
          <p14:tracePt t="15017" x="946150" y="2978150"/>
          <p14:tracePt t="15218" x="952500" y="2978150"/>
          <p14:tracePt t="15225" x="965200" y="2978150"/>
          <p14:tracePt t="15243" x="1009650" y="2978150"/>
          <p14:tracePt t="15263" x="1073150" y="2978150"/>
          <p14:tracePt t="15277" x="1149350" y="2984500"/>
          <p14:tracePt t="15293" x="1225550" y="3003550"/>
          <p14:tracePt t="15311" x="1314450" y="2997200"/>
          <p14:tracePt t="15327" x="1384300" y="2997200"/>
          <p14:tracePt t="15329" x="1409700" y="2997200"/>
          <p14:tracePt t="15344" x="1428750" y="2997200"/>
          <p14:tracePt t="15360" x="1435100" y="2997200"/>
          <p14:tracePt t="15410" x="1428750" y="2997200"/>
          <p14:tracePt t="15435" x="1422400" y="2997200"/>
          <p14:tracePt t="15467" x="1390650" y="2997200"/>
          <p14:tracePt t="15477" x="1371600" y="2997200"/>
          <p14:tracePt t="15494" x="1333500" y="2997200"/>
          <p14:tracePt t="15512" x="1295400" y="2997200"/>
          <p14:tracePt t="15527" x="1263650" y="2997200"/>
          <p14:tracePt t="15544" x="1238250" y="2990850"/>
          <p14:tracePt t="15560" x="1225550" y="2984500"/>
          <p14:tracePt t="15577" x="1219200" y="2978150"/>
          <p14:tracePt t="15593" x="1219200" y="2971800"/>
          <p14:tracePt t="15610" x="1219200" y="2965450"/>
          <p14:tracePt t="15627" x="1219200" y="2952750"/>
          <p14:tracePt t="15643" x="1219200" y="2933700"/>
          <p14:tracePt t="15662" x="1219200" y="2914650"/>
          <p14:tracePt t="15680" x="1219200" y="2908300"/>
          <p14:tracePt t="15698" x="1219200" y="2895600"/>
          <p14:tracePt t="15715" x="1231900" y="2889250"/>
          <p14:tracePt t="15727" x="1231900" y="2882900"/>
          <p14:tracePt t="15744" x="1257300" y="2876550"/>
          <p14:tracePt t="15746" x="1270000" y="2870200"/>
          <p14:tracePt t="15763" x="1295400" y="2863850"/>
          <p14:tracePt t="15777" x="1314450" y="2851150"/>
          <p14:tracePt t="15793" x="1339850" y="2851150"/>
          <p14:tracePt t="15810" x="1358900" y="2851150"/>
          <p14:tracePt t="15827" x="1371600" y="2851150"/>
          <p14:tracePt t="15844" x="1403350" y="2857500"/>
          <p14:tracePt t="15860" x="1435100" y="2870200"/>
          <p14:tracePt t="15877" x="1466850" y="2882900"/>
          <p14:tracePt t="15900" x="1485900" y="2895600"/>
          <p14:tracePt t="15913" x="1485900" y="2901950"/>
          <p14:tracePt t="15927" x="1492250" y="2914650"/>
          <p14:tracePt t="15945" x="1492250" y="2933700"/>
          <p14:tracePt t="15950" x="1492250" y="2940050"/>
          <p14:tracePt t="15964" x="1492250" y="2959100"/>
          <p14:tracePt t="15977" x="1466850" y="2978150"/>
          <p14:tracePt t="15994" x="1428750" y="2997200"/>
          <p14:tracePt t="16010" x="1371600" y="3016250"/>
          <p14:tracePt t="16027" x="1352550" y="3028950"/>
          <p14:tracePt t="16043" x="1333500" y="3028950"/>
          <p14:tracePt t="16115" x="1333500" y="3016250"/>
          <p14:tracePt t="16121" x="1333500" y="2997200"/>
          <p14:tracePt t="16134" x="1339850" y="2978150"/>
          <p14:tracePt t="16146" x="1397000" y="2933700"/>
          <p14:tracePt t="16164" x="1460500" y="2901950"/>
          <p14:tracePt t="16180" x="1536700" y="2876550"/>
          <p14:tracePt t="16195" x="1606550" y="2857500"/>
          <p14:tracePt t="16215" x="1670050" y="2832100"/>
          <p14:tracePt t="16227" x="1708150" y="2819400"/>
          <p14:tracePt t="16244" x="1727200" y="2813050"/>
          <p14:tracePt t="16389" x="1733550" y="2813050"/>
          <p14:tracePt t="16601" x="1733550" y="2806700"/>
          <p14:tracePt t="16610" x="1727200" y="2806700"/>
          <p14:tracePt t="16658" x="1727200" y="2800350"/>
          <p14:tracePt t="16665" x="1727200" y="2794000"/>
          <p14:tracePt t="16677" x="1727200" y="2787650"/>
          <p14:tracePt t="16696" x="1727200" y="2781300"/>
          <p14:tracePt t="16711" x="1727200" y="2768600"/>
          <p14:tracePt t="16731" x="1720850" y="2768600"/>
          <p14:tracePt t="16836" x="1720850" y="2762250"/>
          <p14:tracePt t="16845" x="1720850" y="2755900"/>
          <p14:tracePt t="16860" x="1720850" y="2743200"/>
          <p14:tracePt t="16877" x="1720850" y="2730500"/>
          <p14:tracePt t="16894" x="1720850" y="2724150"/>
          <p14:tracePt t="16898" x="1720850" y="2717800"/>
          <p14:tracePt t="16911" x="1720850" y="2711450"/>
          <p14:tracePt t="16930" x="1720850" y="2705100"/>
          <p14:tracePt t="16961" x="1720850" y="2698750"/>
          <p14:tracePt t="16977" x="1720850" y="2692400"/>
          <p14:tracePt t="16995" x="1720850" y="2673350"/>
          <p14:tracePt t="17012" x="1720850" y="2660650"/>
          <p14:tracePt t="17027" x="1720850" y="2654300"/>
          <p14:tracePt t="17121" x="1714500" y="2654300"/>
          <p14:tracePt t="17199" x="1720850" y="2654300"/>
          <p14:tracePt t="17205" x="1720850" y="2647950"/>
          <p14:tracePt t="17211" x="1727200" y="2641600"/>
          <p14:tracePt t="17229" x="1739900" y="2641600"/>
          <p14:tracePt t="17244" x="1746250" y="2641600"/>
          <p14:tracePt t="17277" x="1752600" y="2641600"/>
          <p14:tracePt t="17297" x="1784350" y="2641600"/>
          <p14:tracePt t="17311" x="1803400" y="2641600"/>
          <p14:tracePt t="17327" x="1835150" y="2641600"/>
          <p14:tracePt t="17344" x="1860550" y="2641600"/>
          <p14:tracePt t="17361" x="1879600" y="2641600"/>
          <p14:tracePt t="17363" x="1885950" y="2641600"/>
          <p14:tracePt t="17377" x="1905000" y="2641600"/>
          <p14:tracePt t="17395" x="1936750" y="2641600"/>
          <p14:tracePt t="17411" x="1968500" y="2641600"/>
          <p14:tracePt t="17427" x="2006600" y="2641600"/>
          <p14:tracePt t="17448" x="2044700" y="2641600"/>
          <p14:tracePt t="17462" x="2076450" y="2641600"/>
          <p14:tracePt t="17478" x="2101850" y="2641600"/>
          <p14:tracePt t="17494" x="2127250" y="2641600"/>
          <p14:tracePt t="17512" x="2152650" y="2641600"/>
          <p14:tracePt t="17528" x="2190750" y="2641600"/>
          <p14:tracePt t="17545" x="2247900" y="2641600"/>
          <p14:tracePt t="17561" x="2279650" y="2641600"/>
          <p14:tracePt t="17579" x="2305050" y="2641600"/>
          <p14:tracePt t="17594" x="2330450" y="2641600"/>
          <p14:tracePt t="17611" x="2362200" y="2641600"/>
          <p14:tracePt t="17631" x="2419350" y="2641600"/>
          <p14:tracePt t="17645" x="2476500" y="2641600"/>
          <p14:tracePt t="17663" x="2527300" y="2641600"/>
          <p14:tracePt t="17681" x="2565400" y="2641600"/>
          <p14:tracePt t="17685" x="2578100" y="2641600"/>
          <p14:tracePt t="17695" x="2590800" y="2641600"/>
          <p14:tracePt t="17710" x="2628900" y="2635250"/>
          <p14:tracePt t="17715" x="2647950" y="2635250"/>
          <p14:tracePt t="17727" x="2673350" y="2635250"/>
          <p14:tracePt t="17746" x="2724150" y="2635250"/>
          <p14:tracePt t="17761" x="2749550" y="2635250"/>
          <p14:tracePt t="17777" x="2755900" y="2635250"/>
          <p14:tracePt t="17986" x="2755900" y="2641600"/>
          <p14:tracePt t="17995" x="2755900" y="2647950"/>
          <p14:tracePt t="18014" x="2755900" y="2660650"/>
          <p14:tracePt t="18027" x="2755900" y="2673350"/>
          <p14:tracePt t="18044" x="2755900" y="2698750"/>
          <p14:tracePt t="18061" x="2736850" y="2743200"/>
          <p14:tracePt t="18077" x="2724150" y="2781300"/>
          <p14:tracePt t="18094" x="2711450" y="2819400"/>
          <p14:tracePt t="18111" x="2705100" y="2844800"/>
          <p14:tracePt t="18127" x="2698750" y="2857500"/>
          <p14:tracePt t="18149" x="2692400" y="2876550"/>
          <p14:tracePt t="18154" x="2686050" y="2876550"/>
          <p14:tracePt t="18282" x="2667000" y="2876550"/>
          <p14:tracePt t="18289" x="2641600" y="2876550"/>
          <p14:tracePt t="18297" x="2609850" y="2876550"/>
          <p14:tracePt t="18310" x="2578100" y="2876550"/>
          <p14:tracePt t="18327" x="2495550" y="2876550"/>
          <p14:tracePt t="18344" x="2419350" y="2876550"/>
          <p14:tracePt t="18346" x="2374900" y="2876550"/>
          <p14:tracePt t="18361" x="2336800" y="2889250"/>
          <p14:tracePt t="18377" x="2228850" y="2882900"/>
          <p14:tracePt t="18394" x="2171700" y="2882900"/>
          <p14:tracePt t="18410" x="2114550" y="2876550"/>
          <p14:tracePt t="18431" x="2044700" y="2876550"/>
          <p14:tracePt t="18447" x="1987550" y="2876550"/>
          <p14:tracePt t="18460" x="1936750" y="2876550"/>
          <p14:tracePt t="18477" x="1911350" y="2870200"/>
          <p14:tracePt t="18494" x="1892300" y="2870200"/>
          <p14:tracePt t="18512" x="1873250" y="2870200"/>
          <p14:tracePt t="18527" x="1854200" y="2870200"/>
          <p14:tracePt t="18544" x="1828800" y="2870200"/>
          <p14:tracePt t="18547" x="1816100" y="2870200"/>
          <p14:tracePt t="18561" x="1803400" y="2863850"/>
          <p14:tracePt t="18577" x="1758950" y="2863850"/>
          <p14:tracePt t="18594" x="1746250" y="2863850"/>
          <p14:tracePt t="18611" x="1739900" y="2857500"/>
          <p14:tracePt t="18627" x="1733550" y="2857500"/>
          <p14:tracePt t="19427" x="1739900" y="2857500"/>
          <p14:tracePt t="19435" x="1758950" y="2857500"/>
          <p14:tracePt t="19450" x="1778000" y="2857500"/>
          <p14:tracePt t="19461" x="1816100" y="2857500"/>
          <p14:tracePt t="19479" x="1854200" y="2857500"/>
          <p14:tracePt t="19494" x="1898650" y="2857500"/>
          <p14:tracePt t="19513" x="1949450" y="2857500"/>
          <p14:tracePt t="19527" x="1993900" y="2857500"/>
          <p14:tracePt t="19544" x="2019300" y="2857500"/>
          <p14:tracePt t="19573" x="2025650" y="2857500"/>
          <p14:tracePt t="19617" x="2025650" y="2851150"/>
          <p14:tracePt t="19642" x="2025650" y="2844800"/>
          <p14:tracePt t="19664" x="2032000" y="2844800"/>
          <p14:tracePt t="19681" x="2038350" y="2844800"/>
          <p14:tracePt t="19695" x="2044700" y="2844800"/>
          <p14:tracePt t="19711" x="2057400" y="2838450"/>
          <p14:tracePt t="19716" x="2063750" y="2838450"/>
          <p14:tracePt t="19727" x="2063750" y="2832100"/>
          <p14:tracePt t="19931" x="2057400" y="2832100"/>
          <p14:tracePt t="19951" x="2051050" y="2832100"/>
          <p14:tracePt t="19953" x="2044700" y="2832100"/>
          <p14:tracePt t="19977" x="2032000" y="2832100"/>
          <p14:tracePt t="19994" x="2019300" y="2832100"/>
          <p14:tracePt t="20012" x="2012950" y="2832100"/>
          <p14:tracePt t="20027" x="2000250" y="2832100"/>
          <p14:tracePt t="20044" x="1974850" y="2832100"/>
          <p14:tracePt t="20061" x="1949450" y="2832100"/>
          <p14:tracePt t="20077" x="1930400" y="2832100"/>
          <p14:tracePt t="20094" x="1905000" y="2832100"/>
          <p14:tracePt t="20111" x="1885950" y="2832100"/>
          <p14:tracePt t="20127" x="1873250" y="2832100"/>
          <p14:tracePt t="20144" x="1866900" y="2832100"/>
          <p14:tracePt t="20149" x="1866900" y="2825750"/>
          <p14:tracePt t="20186" x="1866900" y="2819400"/>
          <p14:tracePt t="20199" x="1866900" y="2813050"/>
          <p14:tracePt t="20203" x="1866900" y="2800350"/>
          <p14:tracePt t="20213" x="1866900" y="2794000"/>
          <p14:tracePt t="20231" x="1866900" y="2787650"/>
          <p14:tracePt t="20244" x="1866900" y="2781300"/>
          <p14:tracePt t="20263" x="1873250" y="2781300"/>
          <p14:tracePt t="20277" x="1885950" y="2768600"/>
          <p14:tracePt t="20294" x="1905000" y="2755900"/>
          <p14:tracePt t="20310" x="1930400" y="2749550"/>
          <p14:tracePt t="20327" x="1936750" y="2743200"/>
          <p14:tracePt t="20361" x="1943100" y="2743200"/>
          <p14:tracePt t="20377" x="1955800" y="2736850"/>
          <p14:tracePt t="20395" x="1987550" y="2730500"/>
          <p14:tracePt t="20411" x="2012950" y="2717800"/>
          <p14:tracePt t="20427" x="2025650" y="2711450"/>
          <p14:tracePt t="20498" x="2032000" y="2711450"/>
          <p14:tracePt t="20510" x="2038350" y="2711450"/>
          <p14:tracePt t="20516" x="2051050" y="2711450"/>
          <p14:tracePt t="20527" x="2057400" y="2711450"/>
          <p14:tracePt t="20544" x="2063750" y="2711450"/>
          <p14:tracePt t="20578" x="2076450" y="2711450"/>
          <p14:tracePt t="20610" x="2076450" y="2730500"/>
          <p14:tracePt t="20627" x="2076450" y="2743200"/>
          <p14:tracePt t="20644" x="2063750" y="2768600"/>
          <p14:tracePt t="20664" x="2044700" y="2787650"/>
          <p14:tracePt t="20681" x="2032000" y="2813050"/>
          <p14:tracePt t="20696" x="2000250" y="2832100"/>
          <p14:tracePt t="20710" x="1968500" y="2851150"/>
          <p14:tracePt t="20727" x="1949450" y="2863850"/>
          <p14:tracePt t="20747" x="1924050" y="2863850"/>
          <p14:tracePt t="20760" x="1917700" y="2863850"/>
          <p14:tracePt t="20827" x="1917700" y="2870200"/>
          <p14:tracePt t="20845" x="1911350" y="2876550"/>
          <p14:tracePt t="20853" x="1905000" y="2876550"/>
          <p14:tracePt t="20861" x="1892300" y="2889250"/>
          <p14:tracePt t="20880" x="1866900" y="2908300"/>
          <p14:tracePt t="20889" x="1841500" y="2921000"/>
          <p14:tracePt t="20900" x="1778000" y="2933700"/>
          <p14:tracePt t="20907" x="1739900" y="2940050"/>
          <p14:tracePt t="20918" x="1714500" y="2946400"/>
          <p14:tracePt t="20929" x="1644650" y="2952750"/>
          <p14:tracePt t="20947" x="1612900" y="2959100"/>
          <p14:tracePt t="20964" x="1473200" y="2990850"/>
          <p14:tracePt t="20979" x="1390650" y="2984500"/>
          <p14:tracePt t="20995" x="1346200" y="2984500"/>
          <p14:tracePt t="21013" x="1333500" y="2984500"/>
          <p14:tracePt t="21027" x="1327150" y="2990850"/>
          <p14:tracePt t="21046" x="1320800" y="2997200"/>
          <p14:tracePt t="21061" x="1314450" y="2997200"/>
          <p14:tracePt t="21077" x="1295400" y="2997200"/>
          <p14:tracePt t="21225" x="1301750" y="2997200"/>
          <p14:tracePt t="21246" x="1308100" y="2997200"/>
          <p14:tracePt t="21262" x="1320800" y="2997200"/>
          <p14:tracePt t="21277" x="1333500" y="2984500"/>
          <p14:tracePt t="21293" x="1333500" y="2971800"/>
          <p14:tracePt t="21310" x="1346200" y="2965450"/>
          <p14:tracePt t="21327" x="1358900" y="2959100"/>
          <p14:tracePt t="21344" x="1371600" y="2952750"/>
          <p14:tracePt t="21361" x="1397000" y="2940050"/>
          <p14:tracePt t="21377" x="1447800" y="2921000"/>
          <p14:tracePt t="21394" x="1479550" y="2908300"/>
          <p14:tracePt t="21411" x="1504950" y="2895600"/>
          <p14:tracePt t="21431" x="1536700" y="2882900"/>
          <p14:tracePt t="21448" x="1562100" y="2876550"/>
          <p14:tracePt t="21466" x="1600200" y="2863850"/>
          <p14:tracePt t="21477" x="1619250" y="2857500"/>
          <p14:tracePt t="21494" x="1663700" y="2851150"/>
          <p14:tracePt t="21512" x="1720850" y="2838450"/>
          <p14:tracePt t="21527" x="1765300" y="2819400"/>
          <p14:tracePt t="21544" x="1803400" y="2813050"/>
          <p14:tracePt t="21546" x="1809750" y="2806700"/>
          <p14:tracePt t="21561" x="1835150" y="2800350"/>
          <p14:tracePt t="21577" x="1860550" y="2787650"/>
          <p14:tracePt t="21594" x="1866900" y="2787650"/>
          <p14:tracePt t="21611" x="1885950" y="2787650"/>
          <p14:tracePt t="21627" x="1898650" y="2781300"/>
          <p14:tracePt t="21644" x="1943100" y="2781300"/>
          <p14:tracePt t="21664" x="1974850" y="2774950"/>
          <p14:tracePt t="21681" x="1987550" y="2774950"/>
          <p14:tracePt t="21697" x="1993900" y="2774950"/>
          <p14:tracePt t="21727" x="2000250" y="2774950"/>
          <p14:tracePt t="21744" x="2006600" y="2774950"/>
          <p14:tracePt t="21762" x="2019300" y="2774950"/>
          <p14:tracePt t="21825" x="2019300" y="2768600"/>
          <p14:tracePt t="22745" x="2019300" y="2774950"/>
          <p14:tracePt t="22757" x="2019300" y="2781300"/>
          <p14:tracePt t="22764" x="2019300" y="2794000"/>
          <p14:tracePt t="22779" x="2019300" y="2806700"/>
          <p14:tracePt t="22794" x="2019300" y="2813050"/>
          <p14:tracePt t="22811" x="2019300" y="2825750"/>
          <p14:tracePt t="22937" x="2019300" y="2813050"/>
          <p14:tracePt t="22950" x="2019300" y="2806700"/>
          <p14:tracePt t="22960" x="2019300" y="2800350"/>
          <p14:tracePt t="22977" x="2025650" y="2774950"/>
          <p14:tracePt t="22994" x="2038350" y="2762250"/>
          <p14:tracePt t="23014" x="2057400" y="2755900"/>
          <p14:tracePt t="23027" x="2076450" y="2749550"/>
          <p14:tracePt t="23044" x="2095500" y="2743200"/>
          <p14:tracePt t="23060" x="2108200" y="2743200"/>
          <p14:tracePt t="23165" x="2114550" y="2743200"/>
          <p14:tracePt t="23172" x="2127250" y="2743200"/>
          <p14:tracePt t="23181" x="2139950" y="2749550"/>
          <p14:tracePt t="23197" x="2178050" y="2762250"/>
          <p14:tracePt t="23214" x="2209800" y="2774950"/>
          <p14:tracePt t="23230" x="2247900" y="2781300"/>
          <p14:tracePt t="23244" x="2266950" y="2781300"/>
          <p14:tracePt t="23263" x="2286000" y="2781300"/>
          <p14:tracePt t="23294" x="2286000" y="2787650"/>
          <p14:tracePt t="23310" x="2298700" y="2794000"/>
          <p14:tracePt t="23327" x="2317750" y="2794000"/>
          <p14:tracePt t="23328" x="2324100" y="2794000"/>
          <p14:tracePt t="23343" x="2330450" y="2794000"/>
          <p14:tracePt t="23360" x="2336800" y="2794000"/>
          <p14:tracePt t="23419" x="2336800" y="2800350"/>
          <p14:tracePt t="23427" x="2343150" y="2800350"/>
          <p14:tracePt t="23448" x="2349500" y="2800350"/>
          <p14:tracePt t="23461" x="2355850" y="2800350"/>
          <p14:tracePt t="23477" x="2355850" y="2806700"/>
          <p14:tracePt t="23530" x="2349500" y="2806700"/>
          <p14:tracePt t="23545" x="2336800" y="2806700"/>
          <p14:tracePt t="23561" x="2324100" y="2800350"/>
          <p14:tracePt t="23577" x="2298700" y="2794000"/>
          <p14:tracePt t="23594" x="2279650" y="2781300"/>
          <p14:tracePt t="23611" x="2266950" y="2768600"/>
          <p14:tracePt t="23627" x="2254250" y="2755900"/>
          <p14:tracePt t="23643" x="2254250" y="2743200"/>
          <p14:tracePt t="23664" x="2247900" y="2743200"/>
          <p14:tracePt t="23681" x="2241550" y="2736850"/>
          <p14:tracePt t="23696" x="2235200" y="2724150"/>
          <p14:tracePt t="23712" x="2222500" y="2724150"/>
          <p14:tracePt t="23728" x="2216150" y="2724150"/>
          <p14:tracePt t="23804" x="2216150" y="2717800"/>
          <p14:tracePt t="23810" x="2216150" y="2711450"/>
          <p14:tracePt t="23832" x="2216150" y="2705100"/>
          <p14:tracePt t="23844" x="2216150" y="2692400"/>
          <p14:tracePt t="23877" x="2216150" y="2679700"/>
          <p14:tracePt t="23894" x="2216150" y="2673350"/>
          <p14:tracePt t="23914" x="2216150" y="2654300"/>
          <p14:tracePt t="23946" x="2222500" y="2647950"/>
          <p14:tracePt t="24013" x="2222500" y="2641600"/>
          <p14:tracePt t="24017" x="2228850" y="2641600"/>
          <p14:tracePt t="24034" x="2235200" y="2641600"/>
          <p14:tracePt t="24044" x="2241550" y="2641600"/>
          <p14:tracePt t="24060" x="2254250" y="2635250"/>
          <p14:tracePt t="24077" x="2260600" y="2628900"/>
          <p14:tracePt t="24093" x="2266950" y="2628900"/>
          <p14:tracePt t="24186" x="2273300" y="2628900"/>
          <p14:tracePt t="24204" x="2279650" y="2628900"/>
          <p14:tracePt t="24217" x="2286000" y="2628900"/>
          <p14:tracePt t="24229" x="2298700" y="2628900"/>
          <p14:tracePt t="24233" x="2311400" y="2628900"/>
          <p14:tracePt t="24244" x="2330450" y="2628900"/>
          <p14:tracePt t="24261" x="2374900" y="2628900"/>
          <p14:tracePt t="24278" x="2444750" y="2628900"/>
          <p14:tracePt t="24294" x="2501900" y="2628900"/>
          <p14:tracePt t="24311" x="2540000" y="2628900"/>
          <p14:tracePt t="24328" x="2571750" y="2628900"/>
          <p14:tracePt t="24346" x="2622550" y="2628900"/>
          <p14:tracePt t="24362" x="2660650" y="2622550"/>
          <p14:tracePt t="24380" x="2686050" y="2622550"/>
          <p14:tracePt t="24395" x="2698750" y="2622550"/>
          <p14:tracePt t="24410" x="2705100" y="2622550"/>
          <p14:tracePt t="24429" x="2711450" y="2622550"/>
          <p14:tracePt t="24450" x="2717800" y="2622550"/>
          <p14:tracePt t="24460" x="2743200" y="2622550"/>
          <p14:tracePt t="24477" x="2762250" y="2622550"/>
          <p14:tracePt t="24495" x="2768600" y="2622550"/>
          <p14:tracePt t="24610" x="2768600" y="2628900"/>
          <p14:tracePt t="24651" x="2768600" y="2635250"/>
          <p14:tracePt t="24666" x="2768600" y="2641600"/>
          <p14:tracePt t="24673" x="2755900" y="2647950"/>
          <p14:tracePt t="24699" x="2730500" y="2679700"/>
          <p14:tracePt t="24713" x="2717800" y="2698750"/>
          <p14:tracePt t="24730" x="2692400" y="2755900"/>
          <p14:tracePt t="24744" x="2679700" y="2774950"/>
          <p14:tracePt t="24762" x="2673350" y="2806700"/>
          <p14:tracePt t="24777" x="2673350" y="2813050"/>
          <p14:tracePt t="24794" x="2667000" y="2819400"/>
          <p14:tracePt t="24900" x="2647950" y="2819400"/>
          <p14:tracePt t="24906" x="2622550" y="2819400"/>
          <p14:tracePt t="24913" x="2590800" y="2819400"/>
          <p14:tracePt t="24929" x="2527300" y="2819400"/>
          <p14:tracePt t="24946" x="2463800" y="2819400"/>
          <p14:tracePt t="24961" x="2406650" y="2819400"/>
          <p14:tracePt t="24977" x="2349500" y="2819400"/>
          <p14:tracePt t="24993" x="2305050" y="2819400"/>
          <p14:tracePt t="25010" x="2266950" y="2819400"/>
          <p14:tracePt t="25027" x="2235200" y="2819400"/>
          <p14:tracePt t="25044" x="2216150" y="2819400"/>
          <p14:tracePt t="25250" x="2216150" y="2813050"/>
          <p14:tracePt t="25263" x="2216150" y="2794000"/>
          <p14:tracePt t="25266" x="2216150" y="2787650"/>
          <p14:tracePt t="25277" x="2216150" y="2774950"/>
          <p14:tracePt t="25294" x="2222500" y="2749550"/>
          <p14:tracePt t="25311" x="2235200" y="2724150"/>
          <p14:tracePt t="25327" x="2241550" y="2705100"/>
          <p14:tracePt t="25344" x="2241550" y="2686050"/>
          <p14:tracePt t="25360" x="2247900" y="2679700"/>
          <p14:tracePt t="25377" x="2247900" y="2673350"/>
          <p14:tracePt t="25394" x="2254250" y="2667000"/>
          <p14:tracePt t="25412" x="2254250" y="2654300"/>
          <p14:tracePt t="25427" x="2254250" y="2647950"/>
          <p14:tracePt t="25448" x="2254250" y="2635250"/>
          <p14:tracePt t="25513" x="2254250" y="2628900"/>
          <p14:tracePt t="25642" x="2260600" y="2628900"/>
          <p14:tracePt t="25663" x="2273300" y="2628900"/>
          <p14:tracePt t="25681" x="2298700" y="2628900"/>
          <p14:tracePt t="25695" x="2330450" y="2628900"/>
          <p14:tracePt t="25710" x="2362200" y="2628900"/>
          <p14:tracePt t="25717" x="2381250" y="2628900"/>
          <p14:tracePt t="25727" x="2393950" y="2628900"/>
          <p14:tracePt t="25744" x="2419350" y="2628900"/>
          <p14:tracePt t="25745" x="2425700" y="2628900"/>
          <p14:tracePt t="25762" x="2451100" y="2622550"/>
          <p14:tracePt t="25777" x="2489200" y="2622550"/>
          <p14:tracePt t="25794" x="2540000" y="2622550"/>
          <p14:tracePt t="25811" x="2603500" y="2622550"/>
          <p14:tracePt t="25827" x="2654300" y="2622550"/>
          <p14:tracePt t="25844" x="2679700" y="2622550"/>
          <p14:tracePt t="25861" x="2692400" y="2622550"/>
          <p14:tracePt t="25916" x="2698750" y="2622550"/>
          <p14:tracePt t="25928" x="2705100" y="2622550"/>
          <p14:tracePt t="25945" x="2724150" y="2622550"/>
          <p14:tracePt t="26146" x="2724150" y="2628900"/>
          <p14:tracePt t="26153" x="2724150" y="2635250"/>
          <p14:tracePt t="26166" x="2724150" y="2654300"/>
          <p14:tracePt t="26181" x="2698750" y="2679700"/>
          <p14:tracePt t="26197" x="2686050" y="2724150"/>
          <p14:tracePt t="26212" x="2667000" y="2762250"/>
          <p14:tracePt t="26227" x="2654300" y="2787650"/>
          <p14:tracePt t="26244" x="2647950" y="2794000"/>
          <p14:tracePt t="26298" x="2647950" y="2800350"/>
          <p14:tracePt t="26353" x="2641600" y="2800350"/>
          <p14:tracePt t="26369" x="2628900" y="2806700"/>
          <p14:tracePt t="26378" x="2609850" y="2806700"/>
          <p14:tracePt t="26397" x="2571750" y="2806700"/>
          <p14:tracePt t="26410" x="2520950" y="2806700"/>
          <p14:tracePt t="26427" x="2463800" y="2806700"/>
          <p14:tracePt t="26447" x="2393950" y="2806700"/>
          <p14:tracePt t="26461" x="2336800" y="2806700"/>
          <p14:tracePt t="26477" x="2298700" y="2806700"/>
          <p14:tracePt t="26494" x="2266950" y="2806700"/>
          <p14:tracePt t="26511" x="2235200" y="2806700"/>
          <p14:tracePt t="26527" x="2216150" y="2806700"/>
          <p14:tracePt t="26715" x="2216150" y="2800350"/>
          <p14:tracePt t="26722" x="2216150" y="2794000"/>
          <p14:tracePt t="26729" x="2216150" y="2781300"/>
          <p14:tracePt t="26745" x="2222500" y="2755900"/>
          <p14:tracePt t="26760" x="2228850" y="2730500"/>
          <p14:tracePt t="26777" x="2235200" y="2660650"/>
          <p14:tracePt t="26794" x="2235200" y="2635250"/>
          <p14:tracePt t="26810" x="2235200" y="2628900"/>
          <p14:tracePt t="26869" x="2235200" y="2622550"/>
          <p14:tracePt t="26874" x="2241550" y="2622550"/>
          <p14:tracePt t="26891" x="2247900" y="2622550"/>
          <p14:tracePt t="26906" x="2260600" y="2622550"/>
          <p14:tracePt t="26948" x="2292350" y="2622550"/>
          <p14:tracePt t="26962" x="2330450" y="2622550"/>
          <p14:tracePt t="26977" x="2362200" y="2622550"/>
          <p14:tracePt t="26994" x="2381250" y="2622550"/>
          <p14:tracePt t="27065" x="2387600" y="2622550"/>
          <p14:tracePt t="27082" x="2406650" y="2622550"/>
          <p14:tracePt t="27094" x="2413000" y="2622550"/>
          <p14:tracePt t="27111" x="2451100" y="2622550"/>
          <p14:tracePt t="27127" x="2508250" y="2622550"/>
          <p14:tracePt t="27145" x="2590800" y="2622550"/>
          <p14:tracePt t="27164" x="2603500" y="2616200"/>
          <p14:tracePt t="27177" x="2616200" y="2603500"/>
          <p14:tracePt t="27197" x="2616200" y="2584450"/>
          <p14:tracePt t="27210" x="2616200" y="2578100"/>
          <p14:tracePt t="27289" x="2609850" y="2578100"/>
          <p14:tracePt t="27297" x="2584450" y="2584450"/>
          <p14:tracePt t="27310" x="2546350" y="2603500"/>
          <p14:tracePt t="27327" x="2451100" y="2673350"/>
          <p14:tracePt t="27344" x="2368550" y="2736850"/>
          <p14:tracePt t="27346" x="2336800" y="2755900"/>
          <p14:tracePt t="27361" x="2292350" y="2781300"/>
          <p14:tracePt t="27377" x="2273300" y="2800350"/>
          <p14:tracePt t="27394" x="2266950" y="2800350"/>
          <p14:tracePt t="27491" x="2266950" y="2787650"/>
          <p14:tracePt t="27513" x="2266950" y="2730500"/>
          <p14:tracePt t="27527" x="2266950" y="2679700"/>
          <p14:tracePt t="27547" x="2279650" y="2628900"/>
          <p14:tracePt t="27562" x="2298700" y="2603500"/>
          <p14:tracePt t="27577" x="2305050" y="2584450"/>
          <p14:tracePt t="27595" x="2311400" y="2578100"/>
          <p14:tracePt t="27611" x="2324100" y="2565400"/>
          <p14:tracePt t="27628" x="2324100" y="2559050"/>
          <p14:tracePt t="27645" x="2330450" y="2546350"/>
          <p14:tracePt t="27665" x="2336800" y="2546350"/>
          <p14:tracePt t="27732" x="2343150" y="2546350"/>
          <p14:tracePt t="27737" x="2355850" y="2546350"/>
          <p14:tracePt t="27745" x="2374900" y="2578100"/>
          <p14:tracePt t="27763" x="2413000" y="2654300"/>
          <p14:tracePt t="27777" x="2463800" y="2743200"/>
          <p14:tracePt t="27794" x="2520950" y="2825750"/>
          <p14:tracePt t="27811" x="2559050" y="2882900"/>
          <p14:tracePt t="27827" x="2578100" y="2921000"/>
          <p14:tracePt t="27844" x="2584450" y="2933700"/>
          <p14:tracePt t="27969" x="2578100" y="2933700"/>
          <p14:tracePt t="27978" x="2571750" y="2927350"/>
          <p14:tracePt t="27994" x="2546350" y="2914650"/>
          <p14:tracePt t="28012" x="2527300" y="2901950"/>
          <p14:tracePt t="28027" x="2514600" y="2895600"/>
          <p14:tracePt t="28043" x="2508250" y="2895600"/>
          <p14:tracePt t="28061" x="2495550" y="2895600"/>
          <p14:tracePt t="28078" x="2489200" y="2895600"/>
          <p14:tracePt t="28094" x="2476500" y="2895600"/>
          <p14:tracePt t="28111" x="2463800" y="2908300"/>
          <p14:tracePt t="28127" x="2432050" y="2914650"/>
          <p14:tracePt t="28133" x="2413000" y="2921000"/>
          <p14:tracePt t="28144" x="2387600" y="2927350"/>
          <p14:tracePt t="28163" x="2305050" y="2959100"/>
          <p14:tracePt t="28181" x="2260600" y="2984500"/>
          <p14:tracePt t="28196" x="2228850" y="2990850"/>
          <p14:tracePt t="28227" x="2222500" y="2990850"/>
          <p14:tracePt t="28244" x="2203450" y="2984500"/>
          <p14:tracePt t="28261" x="2190750" y="2965450"/>
          <p14:tracePt t="28277" x="2165350" y="2940050"/>
          <p14:tracePt t="28293" x="2146300" y="2921000"/>
          <p14:tracePt t="28311" x="2133600" y="2908300"/>
          <p14:tracePt t="28327" x="2133600" y="2895600"/>
          <p14:tracePt t="28344" x="2127250" y="2876550"/>
          <p14:tracePt t="28361" x="2114550" y="2851150"/>
          <p14:tracePt t="28418" x="2114550" y="2844800"/>
          <p14:tracePt t="28456" x="2120900" y="2844800"/>
          <p14:tracePt t="28461" x="2127250" y="2844800"/>
          <p14:tracePt t="28477" x="2133600" y="2844800"/>
          <p14:tracePt t="28494" x="2139950" y="2844800"/>
          <p14:tracePt t="28498" x="2146300" y="2844800"/>
          <p14:tracePt t="28511" x="2146300" y="2857500"/>
          <p14:tracePt t="28527" x="2152650" y="2876550"/>
          <p14:tracePt t="28544" x="2152650" y="2901950"/>
          <p14:tracePt t="28546" x="2152650" y="2914650"/>
          <p14:tracePt t="28560" x="2152650" y="2921000"/>
          <p14:tracePt t="28577" x="2146300" y="2946400"/>
          <p14:tracePt t="28594" x="2108200" y="2952750"/>
          <p14:tracePt t="28611" x="2063750" y="2965450"/>
          <p14:tracePt t="28627" x="1987550" y="2990850"/>
          <p14:tracePt t="28644" x="1892300" y="3009900"/>
          <p14:tracePt t="28663" x="1816100" y="3035300"/>
          <p14:tracePt t="28681" x="1778000" y="3048000"/>
          <p14:tracePt t="28697" x="1765300" y="3048000"/>
          <p14:tracePt t="28779" x="1758950" y="3048000"/>
          <p14:tracePt t="28788" x="1733550" y="3048000"/>
          <p14:tracePt t="28793" x="1714500" y="3048000"/>
          <p14:tracePt t="28810" x="1695450" y="3054350"/>
          <p14:tracePt t="28827" x="1689100" y="3054350"/>
          <p14:tracePt t="28844" x="1676400" y="3048000"/>
          <p14:tracePt t="28861" x="1657350" y="3048000"/>
          <p14:tracePt t="28877" x="1631950" y="3048000"/>
          <p14:tracePt t="28894" x="1600200" y="3048000"/>
          <p14:tracePt t="28911" x="1581150" y="3048000"/>
          <p14:tracePt t="28930" x="1562100" y="3048000"/>
          <p14:tracePt t="28947" x="1549400" y="3048000"/>
          <p14:tracePt t="28960" x="1543050" y="3048000"/>
          <p14:tracePt t="28977" x="1536700" y="3041650"/>
          <p14:tracePt t="29010" x="1524000" y="3028950"/>
          <p14:tracePt t="29027" x="1517650" y="3022600"/>
          <p14:tracePt t="29044" x="1504950" y="3009900"/>
          <p14:tracePt t="29077" x="1498600" y="3009900"/>
          <p14:tracePt t="29227" x="1498600" y="3003550"/>
          <p14:tracePt t="29265" x="1504950" y="3003550"/>
          <p14:tracePt t="29276" x="1524000" y="3003550"/>
          <p14:tracePt t="29294" x="1543050" y="3003550"/>
          <p14:tracePt t="29310" x="1562100" y="3003550"/>
          <p14:tracePt t="29327" x="1581150" y="3003550"/>
          <p14:tracePt t="29344" x="1600200" y="3003550"/>
          <p14:tracePt t="29361" x="1651000" y="3003550"/>
          <p14:tracePt t="29377" x="1708150" y="2997200"/>
          <p14:tracePt t="29396" x="1778000" y="2997200"/>
          <p14:tracePt t="29410" x="1854200" y="2990850"/>
          <p14:tracePt t="29427" x="1930400" y="3003550"/>
          <p14:tracePt t="29448" x="2019300" y="2997200"/>
          <p14:tracePt t="29463" x="2101850" y="2990850"/>
          <p14:tracePt t="29477" x="2190750" y="2990850"/>
          <p14:tracePt t="29494" x="2279650" y="2990850"/>
          <p14:tracePt t="29513" x="2368550" y="2990850"/>
          <p14:tracePt t="29527" x="2451100" y="2990850"/>
          <p14:tracePt t="29544" x="2514600" y="2990850"/>
          <p14:tracePt t="29562" x="2622550" y="2990850"/>
          <p14:tracePt t="29578" x="2692400" y="2997200"/>
          <p14:tracePt t="29594" x="2755900" y="2997200"/>
          <p14:tracePt t="29611" x="2806700" y="2997200"/>
          <p14:tracePt t="29627" x="2832100" y="2997200"/>
          <p14:tracePt t="29644" x="2851150" y="2997200"/>
          <p14:tracePt t="29661" x="2876550" y="2997200"/>
          <p14:tracePt t="29680" x="2876550" y="2990850"/>
          <p14:tracePt t="29729" x="2882900" y="2990850"/>
          <p14:tracePt t="29746" x="2895600" y="2990850"/>
          <p14:tracePt t="29762" x="2914650" y="2990850"/>
          <p14:tracePt t="29777" x="2921000" y="2990850"/>
          <p14:tracePt t="29842" x="2921000" y="2978150"/>
          <p14:tracePt t="29860" x="2921000" y="2952750"/>
          <p14:tracePt t="29877" x="2901950" y="2933700"/>
          <p14:tracePt t="29894" x="2889250" y="2914650"/>
          <p14:tracePt t="29914" x="2882900" y="2908300"/>
          <p14:tracePt t="29927" x="2889250" y="2908300"/>
          <p14:tracePt t="29946" x="2901950" y="2908300"/>
          <p14:tracePt t="29961" x="2914650" y="2908300"/>
          <p14:tracePt t="29978" x="2933700" y="2908300"/>
          <p14:tracePt t="29994" x="2952750" y="2908300"/>
          <p14:tracePt t="30012" x="2971800" y="2927350"/>
          <p14:tracePt t="30027" x="2997200" y="2946400"/>
          <p14:tracePt t="30044" x="3003550" y="2959100"/>
          <p14:tracePt t="30060" x="3003550" y="2984500"/>
          <p14:tracePt t="30078" x="2959100" y="3009900"/>
          <p14:tracePt t="30094" x="2895600" y="3035300"/>
          <p14:tracePt t="30110" x="2851150" y="3041650"/>
          <p14:tracePt t="30127" x="2825750" y="3048000"/>
          <p14:tracePt t="30146" x="2806700" y="3048000"/>
          <p14:tracePt t="30163" x="2774950" y="3048000"/>
          <p14:tracePt t="30180" x="2717800" y="3035300"/>
          <p14:tracePt t="30196" x="2622550" y="3003550"/>
          <p14:tracePt t="30211" x="2508250" y="2971800"/>
          <p14:tracePt t="30227" x="2393950" y="2927350"/>
          <p14:tracePt t="30244" x="2286000" y="2895600"/>
          <p14:tracePt t="30262" x="2197100" y="2863850"/>
          <p14:tracePt t="30277" x="2152650" y="2838450"/>
          <p14:tracePt t="30294" x="2133600" y="2825750"/>
          <p14:tracePt t="30311" x="2133600" y="2819400"/>
          <p14:tracePt t="30329" x="2139950" y="2819400"/>
          <p14:tracePt t="30360" x="2139950" y="2813050"/>
          <p14:tracePt t="30382" x="2139950" y="2806700"/>
          <p14:tracePt t="30394" x="2133600" y="2800350"/>
          <p14:tracePt t="30410" x="2127250" y="2794000"/>
          <p14:tracePt t="30429" x="2114550" y="2781300"/>
          <p14:tracePt t="30448" x="2108200" y="2774950"/>
          <p14:tracePt t="30477" x="2108200" y="2768600"/>
          <p14:tracePt t="30594" x="2101850" y="2768600"/>
          <p14:tracePt t="30603" x="2095500" y="2774950"/>
          <p14:tracePt t="30611" x="2095500" y="2781300"/>
          <p14:tracePt t="30627" x="2089150" y="2794000"/>
          <p14:tracePt t="30644" x="2082800" y="2794000"/>
          <p14:tracePt t="30665" x="2070100" y="2794000"/>
          <p14:tracePt t="30677" x="2051050" y="2800350"/>
          <p14:tracePt t="30698" x="2025650" y="2800350"/>
          <p14:tracePt t="30713" x="2012950" y="2800350"/>
          <p14:tracePt t="30822" x="2012950" y="2794000"/>
          <p14:tracePt t="30835" x="2012950" y="2787650"/>
          <p14:tracePt t="30858" x="2012950" y="2781300"/>
          <p14:tracePt t="30874" x="2012950" y="2774950"/>
          <p14:tracePt t="30889" x="2012950" y="2768600"/>
          <p14:tracePt t="30904" x="2006600" y="2762250"/>
          <p14:tracePt t="30915" x="2006600" y="2755900"/>
          <p14:tracePt t="30929" x="2000250" y="2755900"/>
          <p14:tracePt t="30986" x="1993900" y="2755900"/>
          <p14:tracePt t="30995" x="1987550" y="2755900"/>
          <p14:tracePt t="31012" x="1981200" y="2743200"/>
          <p14:tracePt t="31028" x="1974850" y="2730500"/>
          <p14:tracePt t="31062" x="1968500" y="2717800"/>
          <p14:tracePt t="31077" x="1968500" y="2705100"/>
          <p14:tracePt t="31094" x="1968500" y="2692400"/>
          <p14:tracePt t="31111" x="1968500" y="2686050"/>
          <p14:tracePt t="31147" x="1993900" y="2679700"/>
          <p14:tracePt t="31167" x="2000250" y="2679700"/>
          <p14:tracePt t="31169" x="2006600" y="2679700"/>
          <p14:tracePt t="31179" x="2012950" y="2679700"/>
          <p14:tracePt t="31198" x="2038350" y="2679700"/>
          <p14:tracePt t="31210" x="2063750" y="2679700"/>
          <p14:tracePt t="31227" x="2089150" y="2679700"/>
          <p14:tracePt t="31244" x="2114550" y="2679700"/>
          <p14:tracePt t="31263" x="2139950" y="2679700"/>
          <p14:tracePt t="31311" x="2139950" y="2686050"/>
          <p14:tracePt t="31327" x="2139950" y="2705100"/>
          <p14:tracePt t="31344" x="2139950" y="2724150"/>
          <p14:tracePt t="31361" x="2139950" y="2749550"/>
          <p14:tracePt t="31364" x="2139950" y="2762250"/>
          <p14:tracePt t="31377" x="2108200" y="2794000"/>
          <p14:tracePt t="31394" x="2082800" y="2813050"/>
          <p14:tracePt t="31415" x="2057400" y="2819400"/>
          <p14:tracePt t="31427" x="2038350" y="2819400"/>
          <p14:tracePt t="31448" x="2025650" y="2819400"/>
          <p14:tracePt t="31460" x="2012950" y="2819400"/>
          <p14:tracePt t="31477" x="2006600" y="2819400"/>
          <p14:tracePt t="31494" x="2000250" y="2806700"/>
          <p14:tracePt t="31510" x="2000250" y="2781300"/>
          <p14:tracePt t="31528" x="2000250" y="2749550"/>
          <p14:tracePt t="31544" x="2000250" y="2724150"/>
          <p14:tracePt t="31561" x="2000250" y="2692400"/>
          <p14:tracePt t="31577" x="2032000" y="2686050"/>
          <p14:tracePt t="31594" x="2070100" y="2673350"/>
          <p14:tracePt t="31611" x="2114550" y="2647950"/>
          <p14:tracePt t="31627" x="2165350" y="2647950"/>
          <p14:tracePt t="31644" x="2203450" y="2647950"/>
          <p14:tracePt t="31663" x="2209800" y="2660650"/>
          <p14:tracePt t="31678" x="2216150" y="2686050"/>
          <p14:tracePt t="31699" x="2216150" y="2711450"/>
          <p14:tracePt t="31710" x="2209800" y="2743200"/>
          <p14:tracePt t="31727" x="2184400" y="2762250"/>
          <p14:tracePt t="31744" x="2146300" y="2768600"/>
          <p14:tracePt t="31747" x="2133600" y="2774950"/>
          <p14:tracePt t="31762" x="2108200" y="2781300"/>
          <p14:tracePt t="31777" x="2089150" y="2781300"/>
          <p14:tracePt t="31794" x="2070100" y="2781300"/>
          <p14:tracePt t="31811" x="2063750" y="2768600"/>
          <p14:tracePt t="31830" x="2063750" y="2743200"/>
          <p14:tracePt t="31844" x="2063750" y="2717800"/>
          <p14:tracePt t="31860" x="2063750" y="2698750"/>
          <p14:tracePt t="31877" x="2063750" y="2679700"/>
          <p14:tracePt t="31894" x="2076450" y="2667000"/>
          <p14:tracePt t="31910" x="2095500" y="2667000"/>
          <p14:tracePt t="31930" x="2114550" y="2660650"/>
          <p14:tracePt t="31947" x="2120900" y="2660650"/>
          <p14:tracePt t="31962" x="2127250" y="2673350"/>
          <p14:tracePt t="31977" x="2127250" y="2698750"/>
          <p14:tracePt t="31994" x="2127250" y="2724150"/>
          <p14:tracePt t="32012" x="2127250" y="2743200"/>
          <p14:tracePt t="32027" x="2114550" y="2749550"/>
          <p14:tracePt t="32044" x="2095500" y="2755900"/>
          <p14:tracePt t="32061" x="2070100" y="2762250"/>
          <p14:tracePt t="32077" x="2038350" y="2768600"/>
          <p14:tracePt t="32094" x="2019300" y="2768600"/>
          <p14:tracePt t="32185" x="2019300" y="2762250"/>
          <p14:tracePt t="32218" x="2019300" y="2755900"/>
          <p14:tracePt t="32227" x="2019300" y="2749550"/>
          <p14:tracePt t="32243" x="2025650" y="2749550"/>
          <p14:tracePt t="32262" x="2025650" y="2743200"/>
          <p14:tracePt t="32394" x="2019300" y="2743200"/>
          <p14:tracePt t="32705" x="2025650" y="2743200"/>
          <p14:tracePt t="32713" x="2032000" y="2743200"/>
          <p14:tracePt t="32726" x="2044700" y="2743200"/>
          <p14:tracePt t="32732" x="2051050" y="2743200"/>
          <p14:tracePt t="32744" x="2063750" y="2743200"/>
          <p14:tracePt t="32764" x="2114550" y="2743200"/>
          <p14:tracePt t="32777" x="2139950" y="2743200"/>
          <p14:tracePt t="32794" x="2152650" y="2743200"/>
          <p14:tracePt t="32811" x="2171700" y="2743200"/>
          <p14:tracePt t="32827" x="2216150" y="2755900"/>
          <p14:tracePt t="32844" x="2273300" y="2774950"/>
          <p14:tracePt t="32861" x="2311400" y="2781300"/>
          <p14:tracePt t="32877" x="2330450" y="2787650"/>
          <p14:tracePt t="32894" x="2343150" y="2794000"/>
          <p14:tracePt t="32913" x="2349500" y="2800350"/>
          <p14:tracePt t="32927" x="2355850" y="2800350"/>
          <p14:tracePt t="32946" x="2419350" y="2806700"/>
          <p14:tracePt t="32960" x="2501900" y="2825750"/>
          <p14:tracePt t="32977" x="2597150" y="2851150"/>
          <p14:tracePt t="32996" x="2686050" y="2870200"/>
          <p14:tracePt t="33012" x="2774950" y="2882900"/>
          <p14:tracePt t="33028" x="2851150" y="2889250"/>
          <p14:tracePt t="33044" x="2908300" y="2895600"/>
          <p14:tracePt t="33061" x="2940050" y="2895600"/>
          <p14:tracePt t="33179" x="2933700" y="2889250"/>
          <p14:tracePt t="33186" x="2921000" y="2882900"/>
          <p14:tracePt t="33203" x="2908300" y="2876550"/>
          <p14:tracePt t="33210" x="2901950" y="2870200"/>
          <p14:tracePt t="33227" x="2901950" y="2857500"/>
          <p14:tracePt t="33244" x="2895600" y="2844800"/>
          <p14:tracePt t="33263" x="2895600" y="2832100"/>
          <p14:tracePt t="33294" x="2914650" y="2832100"/>
          <p14:tracePt t="33310" x="2946400" y="2825750"/>
          <p14:tracePt t="33327" x="3003550" y="2819400"/>
          <p14:tracePt t="33344" x="3092450" y="2800350"/>
          <p14:tracePt t="33361" x="3270250" y="2800350"/>
          <p14:tracePt t="33378" x="3403600" y="2794000"/>
          <p14:tracePt t="33397" x="3556000" y="2794000"/>
          <p14:tracePt t="33411" x="3714750" y="2794000"/>
          <p14:tracePt t="33431" x="3873500" y="2794000"/>
          <p14:tracePt t="33447" x="4000500" y="2787650"/>
          <p14:tracePt t="33457" x="4057650" y="2787650"/>
          <p14:tracePt t="33466" x="4152900" y="2787650"/>
          <p14:tracePt t="33477" x="4203700" y="2787650"/>
          <p14:tracePt t="33494" x="4298950" y="2787650"/>
          <p14:tracePt t="33513" x="4375150" y="2787650"/>
          <p14:tracePt t="33527" x="4419600" y="2787650"/>
          <p14:tracePt t="33544" x="4425950" y="2787650"/>
          <p14:tracePt t="33618" x="4425950" y="2800350"/>
          <p14:tracePt t="33626" x="4425950" y="2813050"/>
          <p14:tracePt t="33635" x="4425950" y="2832100"/>
          <p14:tracePt t="33644" x="4425950" y="2870200"/>
          <p14:tracePt t="33665" x="4425950" y="2984500"/>
          <p14:tracePt t="33678" x="4425950" y="3117850"/>
          <p14:tracePt t="33697" x="4387850" y="3263900"/>
          <p14:tracePt t="33710" x="4349750" y="3416300"/>
          <p14:tracePt t="33727" x="4305300" y="3524250"/>
          <p14:tracePt t="33744" x="4273550" y="3619500"/>
          <p14:tracePt t="33762" x="4235450" y="3714750"/>
          <p14:tracePt t="33777" x="4197350" y="3752850"/>
          <p14:tracePt t="33794" x="4159250" y="3765550"/>
          <p14:tracePt t="33811" x="4095750" y="3771900"/>
          <p14:tracePt t="33827" x="4025900" y="3771900"/>
          <p14:tracePt t="33844" x="3905250" y="3771900"/>
          <p14:tracePt t="33861" x="3746500" y="3771900"/>
          <p14:tracePt t="33878" x="3594100" y="3771900"/>
          <p14:tracePt t="33894" x="3460750" y="3771900"/>
          <p14:tracePt t="33898" x="3390900" y="3759200"/>
          <p14:tracePt t="33910" x="3314700" y="3740150"/>
          <p14:tracePt t="33927" x="3187700" y="3695700"/>
          <p14:tracePt t="33945" x="3041650" y="3632200"/>
          <p14:tracePt t="33963" x="2959100" y="3600450"/>
          <p14:tracePt t="33977" x="2927350" y="3568700"/>
          <p14:tracePt t="33994" x="2921000" y="3524250"/>
          <p14:tracePt t="34012" x="2921000" y="3467100"/>
          <p14:tracePt t="34027" x="2921000" y="3390900"/>
          <p14:tracePt t="34044" x="2921000" y="3295650"/>
          <p14:tracePt t="34061" x="2921000" y="3200400"/>
          <p14:tracePt t="34077" x="2940050" y="3124200"/>
          <p14:tracePt t="34094" x="2940050" y="3048000"/>
          <p14:tracePt t="34111" x="2940050" y="2965450"/>
          <p14:tracePt t="34130" x="2959100" y="2914650"/>
          <p14:tracePt t="34135" x="2965450" y="2895600"/>
          <p14:tracePt t="34145" x="2978150" y="2857500"/>
          <p14:tracePt t="34161" x="2984500" y="2851150"/>
          <p14:tracePt t="34180" x="2990850" y="2844800"/>
          <p14:tracePt t="34197" x="3003550" y="2832100"/>
          <p14:tracePt t="34210" x="3022600" y="2806700"/>
          <p14:tracePt t="34227" x="3035300" y="2781300"/>
          <p14:tracePt t="34247" x="3041650" y="2774950"/>
          <p14:tracePt t="34297" x="3048000" y="2774950"/>
          <p14:tracePt t="34310" x="3054350" y="2781300"/>
          <p14:tracePt t="34327" x="3073400" y="2844800"/>
          <p14:tracePt t="34345" x="3111500" y="2946400"/>
          <p14:tracePt t="34362" x="3130550" y="3016250"/>
          <p14:tracePt t="34379" x="3149600" y="3067050"/>
          <p14:tracePt t="34395" x="3155950" y="3086100"/>
          <p14:tracePt t="34459" x="3162300" y="3086100"/>
          <p14:tracePt t="34483" x="3175000" y="3086100"/>
          <p14:tracePt t="34497" x="3181350" y="3086100"/>
          <p14:tracePt t="34512" x="3187700" y="3086100"/>
          <p14:tracePt t="34527" x="3194050" y="3086100"/>
          <p14:tracePt t="34585" x="3200400" y="3086100"/>
          <p14:tracePt t="34595" x="3206750" y="3086100"/>
          <p14:tracePt t="34611" x="3213100" y="3086100"/>
          <p14:tracePt t="34705" x="3200400" y="3086100"/>
          <p14:tracePt t="34713" x="3187700" y="3086100"/>
          <p14:tracePt t="34723" x="3168650" y="3086100"/>
          <p14:tracePt t="34729" x="3155950" y="3086100"/>
          <p14:tracePt t="34744" x="3136900" y="3086100"/>
          <p14:tracePt t="34760" x="3105150" y="3086100"/>
          <p14:tracePt t="34777" x="3073400" y="3079750"/>
          <p14:tracePt t="34794" x="3048000" y="3073400"/>
          <p14:tracePt t="34810" x="3041650" y="3073400"/>
          <p14:tracePt t="34827" x="3035300" y="3067050"/>
          <p14:tracePt t="34844" x="3022600" y="3054350"/>
          <p14:tracePt t="34861" x="3022600" y="3035300"/>
          <p14:tracePt t="34877" x="3028950" y="3009900"/>
          <p14:tracePt t="34894" x="3028950" y="2990850"/>
          <p14:tracePt t="34911" x="3041650" y="2971800"/>
          <p14:tracePt t="34930" x="3067050" y="2946400"/>
          <p14:tracePt t="34947" x="3092450" y="2933700"/>
          <p14:tracePt t="34961" x="3105150" y="2927350"/>
          <p14:tracePt t="34977" x="3155950" y="2921000"/>
          <p14:tracePt t="34996" x="3200400" y="2921000"/>
          <p14:tracePt t="35010" x="3251200" y="2921000"/>
          <p14:tracePt t="35027" x="3295650" y="2914650"/>
          <p14:tracePt t="35044" x="3327400" y="2914650"/>
          <p14:tracePt t="35061" x="3340100" y="2921000"/>
          <p14:tracePt t="35094" x="3340100" y="2940050"/>
          <p14:tracePt t="35111" x="3321050" y="2978150"/>
          <p14:tracePt t="35127" x="3308350" y="3028950"/>
          <p14:tracePt t="35144" x="3295650" y="3073400"/>
          <p14:tracePt t="35165" x="3251200" y="3105150"/>
          <p14:tracePt t="35181" x="3219450" y="3111500"/>
          <p14:tracePt t="35198" x="3181350" y="3111500"/>
          <p14:tracePt t="35213" x="3136900" y="3111500"/>
          <p14:tracePt t="35228" x="3098800" y="3098800"/>
          <p14:tracePt t="35244" x="3054350" y="3079750"/>
          <p14:tracePt t="35263" x="3022600" y="3054350"/>
          <p14:tracePt t="35277" x="2959100" y="3035300"/>
          <p14:tracePt t="35294" x="2895600" y="3009900"/>
          <p14:tracePt t="35310" x="2863850" y="2990850"/>
          <p14:tracePt t="35327" x="2851150" y="2971800"/>
          <p14:tracePt t="35329" x="2851150" y="2959100"/>
          <p14:tracePt t="35344" x="2851150" y="2952750"/>
          <p14:tracePt t="35361" x="2851150" y="2940050"/>
          <p14:tracePt t="35377" x="2844800" y="2933700"/>
          <p14:tracePt t="35399" x="2825750" y="2933700"/>
          <p14:tracePt t="35410" x="2813050" y="2933700"/>
          <p14:tracePt t="35430" x="2806700" y="2927350"/>
          <p14:tracePt t="35448" x="2794000" y="2927350"/>
          <p14:tracePt t="35462" x="2768600" y="2908300"/>
          <p14:tracePt t="35477" x="2724150" y="2882900"/>
          <p14:tracePt t="35494" x="2660650" y="2863850"/>
          <p14:tracePt t="35511" x="2616200" y="2851150"/>
          <p14:tracePt t="35527" x="2597150" y="2838450"/>
          <p14:tracePt t="35544" x="2559050" y="2832100"/>
          <p14:tracePt t="35547" x="2540000" y="2832100"/>
          <p14:tracePt t="35561" x="2482850" y="2832100"/>
          <p14:tracePt t="35577" x="2419350" y="2832100"/>
          <p14:tracePt t="35594" x="2381250" y="2832100"/>
          <p14:tracePt t="35611" x="2336800" y="2832100"/>
          <p14:tracePt t="35627" x="2298700" y="2832100"/>
          <p14:tracePt t="35644" x="2260600" y="2832100"/>
          <p14:tracePt t="35666" x="2216150" y="2832100"/>
          <p14:tracePt t="35681" x="2159000" y="2832100"/>
          <p14:tracePt t="35698" x="2146300" y="2832100"/>
          <p14:tracePt t="35711" x="2133600" y="2832100"/>
          <p14:tracePt t="35766" x="2133600" y="2825750"/>
          <p14:tracePt t="35793" x="2133600" y="2819400"/>
          <p14:tracePt t="35803" x="2133600" y="2813050"/>
          <p14:tracePt t="35811" x="2146300" y="2806700"/>
          <p14:tracePt t="35829" x="2165350" y="2800350"/>
          <p14:tracePt t="35844" x="2203450" y="2794000"/>
          <p14:tracePt t="35861" x="2254250" y="2781300"/>
          <p14:tracePt t="35877" x="2311400" y="2781300"/>
          <p14:tracePt t="35894" x="2362200" y="2781300"/>
          <p14:tracePt t="35897" x="2381250" y="2781300"/>
          <p14:tracePt t="35915" x="2438400" y="2774950"/>
          <p14:tracePt t="35927" x="2463800" y="2774950"/>
          <p14:tracePt t="35947" x="2546350" y="2774950"/>
          <p14:tracePt t="35961" x="2603500" y="2774950"/>
          <p14:tracePt t="35977" x="2641600" y="2774950"/>
          <p14:tracePt t="35994" x="2673350" y="2774950"/>
          <p14:tracePt t="36010" x="2705100" y="2774950"/>
          <p14:tracePt t="36027" x="2736850" y="2774950"/>
          <p14:tracePt t="36044" x="2787650" y="2774950"/>
          <p14:tracePt t="36061" x="2825750" y="2774950"/>
          <p14:tracePt t="36078" x="2863850" y="2774950"/>
          <p14:tracePt t="36094" x="2901950" y="2774950"/>
          <p14:tracePt t="36111" x="2933700" y="2774950"/>
          <p14:tracePt t="36127" x="2965450" y="2774950"/>
          <p14:tracePt t="36146" x="3016250" y="2774950"/>
          <p14:tracePt t="36163" x="3041650" y="2774950"/>
          <p14:tracePt t="36177" x="3060700" y="2774950"/>
          <p14:tracePt t="36197" x="3073400" y="2774950"/>
          <p14:tracePt t="36210" x="3079750" y="2781300"/>
          <p14:tracePt t="36228" x="3098800" y="2787650"/>
          <p14:tracePt t="36244" x="3136900" y="2806700"/>
          <p14:tracePt t="36260" x="3168650" y="2825750"/>
          <p14:tracePt t="36280" x="3187700" y="2838450"/>
          <p14:tracePt t="36294" x="3200400" y="2857500"/>
          <p14:tracePt t="36311" x="3206750" y="2870200"/>
          <p14:tracePt t="36330" x="3219450" y="2889250"/>
          <p14:tracePt t="36345" x="3232150" y="2901950"/>
          <p14:tracePt t="36361" x="3232150" y="2914650"/>
          <p14:tracePt t="36377" x="3244850" y="2946400"/>
          <p14:tracePt t="36394" x="3251200" y="2965450"/>
          <p14:tracePt t="36411" x="3257550" y="2978150"/>
          <p14:tracePt t="36460" x="3257550" y="2984500"/>
          <p14:tracePt t="36477" x="3257550" y="2990850"/>
          <p14:tracePt t="36494" x="3257550" y="2997200"/>
          <p14:tracePt t="36562" x="3263900" y="2997200"/>
          <p14:tracePt t="37017" x="3263900" y="2990850"/>
          <p14:tracePt t="37026" x="3263900" y="2984500"/>
          <p14:tracePt t="37050" x="3270250" y="2984500"/>
          <p14:tracePt t="37061" x="3276600" y="2978150"/>
          <p14:tracePt t="37079" x="3289300" y="2971800"/>
          <p14:tracePt t="37095" x="3302000" y="2959100"/>
          <p14:tracePt t="37102" x="3321050" y="2959100"/>
          <p14:tracePt t="37110" x="3327400" y="2952750"/>
          <p14:tracePt t="37127" x="3359150" y="2952750"/>
          <p14:tracePt t="37144" x="3384550" y="2952750"/>
          <p14:tracePt t="37150" x="3397250" y="2946400"/>
          <p14:tracePt t="37163" x="3409950" y="2946400"/>
          <p14:tracePt t="37275" x="3416300" y="2946400"/>
          <p14:tracePt t="37294" x="3416300" y="2952750"/>
          <p14:tracePt t="37310" x="3416300" y="2959100"/>
          <p14:tracePt t="37327" x="3416300" y="2965450"/>
          <p14:tracePt t="37344" x="3422650" y="2971800"/>
          <p14:tracePt t="37360" x="3422650" y="2978150"/>
          <p14:tracePt t="37377" x="3429000" y="2978150"/>
          <p14:tracePt t="37434" x="3416300" y="2978150"/>
          <p14:tracePt t="37449" x="3397250" y="2978150"/>
          <p14:tracePt t="37463" x="3365500" y="2978150"/>
          <p14:tracePt t="37465" x="3359150" y="2978150"/>
          <p14:tracePt t="37479" x="3340100" y="2978150"/>
          <p14:tracePt t="37481" x="3333750" y="2978150"/>
          <p14:tracePt t="37494" x="3321050" y="2978150"/>
          <p14:tracePt t="37513" x="3308350" y="2978150"/>
          <p14:tracePt t="37529" x="3302000" y="2978150"/>
          <p14:tracePt t="37562" x="3295650" y="2984500"/>
          <p14:tracePt t="37577" x="3289300" y="2984500"/>
          <p14:tracePt t="37595" x="3276600" y="2984500"/>
          <p14:tracePt t="37611" x="3270250" y="2984500"/>
          <p14:tracePt t="37631" x="3263900" y="2984500"/>
          <p14:tracePt t="37646" x="3257550" y="2990850"/>
          <p14:tracePt t="37649" x="3251200" y="2990850"/>
          <p14:tracePt t="37661" x="3244850" y="2997200"/>
          <p14:tracePt t="37680" x="3238500" y="3003550"/>
          <p14:tracePt t="37748" x="3232150" y="3009900"/>
          <p14:tracePt t="37930" x="3238500" y="3009900"/>
          <p14:tracePt t="37952" x="3244850" y="3003550"/>
          <p14:tracePt t="37955" x="3251200" y="3003550"/>
          <p14:tracePt t="37961" x="3263900" y="2997200"/>
          <p14:tracePt t="37977" x="3282950" y="2990850"/>
          <p14:tracePt t="37994" x="3302000" y="2984500"/>
          <p14:tracePt t="38012" x="3327400" y="2978150"/>
          <p14:tracePt t="38027" x="3352800" y="2971800"/>
          <p14:tracePt t="38044" x="3371850" y="2965450"/>
          <p14:tracePt t="38061" x="3390900" y="2959100"/>
          <p14:tracePt t="38077" x="3403600" y="2952750"/>
          <p14:tracePt t="38094" x="3422650" y="2952750"/>
          <p14:tracePt t="38111" x="3441700" y="2946400"/>
          <p14:tracePt t="38127" x="3448050" y="2946400"/>
          <p14:tracePt t="38144" x="3460750" y="2940050"/>
          <p14:tracePt t="38150" x="3467100" y="2940050"/>
          <p14:tracePt t="38166" x="3473450" y="2940050"/>
          <p14:tracePt t="38178" x="3492500" y="2940050"/>
          <p14:tracePt t="38197" x="3517900" y="2933700"/>
          <p14:tracePt t="38216" x="3536950" y="2933700"/>
          <p14:tracePt t="38227" x="3536950" y="2927350"/>
          <p14:tracePt t="38314" x="3543300" y="2927350"/>
          <p14:tracePt t="38325" x="3549650" y="2927350"/>
          <p14:tracePt t="38328" x="3562350" y="2927350"/>
          <p14:tracePt t="38345" x="3575050" y="2927350"/>
          <p14:tracePt t="38361" x="3581400" y="2927350"/>
          <p14:tracePt t="38377" x="3613150" y="2927350"/>
          <p14:tracePt t="38398" x="3638550" y="2927350"/>
          <p14:tracePt t="38411" x="3657600" y="2927350"/>
          <p14:tracePt t="38427" x="3683000" y="2927350"/>
          <p14:tracePt t="38446" x="3689350" y="2927350"/>
          <p14:tracePt t="38511" x="3695700" y="2927350"/>
          <p14:tracePt t="38522" x="3702050" y="2927350"/>
          <p14:tracePt t="38529" x="3708400" y="2927350"/>
          <p14:tracePt t="38578" x="3714750" y="2927350"/>
          <p14:tracePt t="38657" x="3708400" y="2927350"/>
          <p14:tracePt t="38665" x="3702050" y="2927350"/>
          <p14:tracePt t="38680" x="3689350" y="2927350"/>
          <p14:tracePt t="38696" x="3676650" y="2927350"/>
          <p14:tracePt t="38711" x="3670300" y="2927350"/>
          <p14:tracePt t="38746" x="3670300" y="2921000"/>
          <p14:tracePt t="38762" x="3663950" y="2908300"/>
          <p14:tracePt t="38777" x="3663950" y="2889250"/>
          <p14:tracePt t="38794" x="3663950" y="2876550"/>
          <p14:tracePt t="38811" x="3676650" y="2863850"/>
          <p14:tracePt t="38828" x="3695700" y="2851150"/>
          <p14:tracePt t="38844" x="3727450" y="2832100"/>
          <p14:tracePt t="38861" x="3765550" y="2819400"/>
          <p14:tracePt t="38877" x="3797300" y="2806700"/>
          <p14:tracePt t="38894" x="3841750" y="2794000"/>
          <p14:tracePt t="38913" x="3867150" y="2787650"/>
          <p14:tracePt t="38927" x="3892550" y="2787650"/>
          <p14:tracePt t="38945" x="3905250" y="2794000"/>
          <p14:tracePt t="38963" x="3905250" y="2806700"/>
          <p14:tracePt t="38977" x="3905250" y="2825750"/>
          <p14:tracePt t="38994" x="3892550" y="2851150"/>
          <p14:tracePt t="39010" x="3860800" y="2882900"/>
          <p14:tracePt t="39027" x="3816350" y="2901950"/>
          <p14:tracePt t="39044" x="3790950" y="2914650"/>
          <p14:tracePt t="39061" x="3784600" y="2921000"/>
          <p14:tracePt t="39077" x="3778250" y="2921000"/>
          <p14:tracePt t="39127" x="3778250" y="2914650"/>
          <p14:tracePt t="39144" x="3797300" y="2914650"/>
          <p14:tracePt t="39163" x="3835400" y="2908300"/>
          <p14:tracePt t="39177" x="3867150" y="2908300"/>
          <p14:tracePt t="39198" x="3879850" y="2908300"/>
          <p14:tracePt t="39210" x="3886200" y="2908300"/>
          <p14:tracePt t="39227" x="3892550" y="2908300"/>
          <p14:tracePt t="39244" x="3898900" y="2908300"/>
          <p14:tracePt t="39265" x="3917950" y="2908300"/>
          <p14:tracePt t="39277" x="3924300" y="2908300"/>
          <p14:tracePt t="39294" x="3930650" y="2908300"/>
          <p14:tracePt t="39369" x="3924300" y="2908300"/>
          <p14:tracePt t="39378" x="3917950" y="2908300"/>
          <p14:tracePt t="39386" x="3911600" y="2908300"/>
          <p14:tracePt t="39394" x="3898900" y="2908300"/>
          <p14:tracePt t="39411" x="3873500" y="2908300"/>
          <p14:tracePt t="39430" x="3860800" y="2901950"/>
          <p14:tracePt t="39477" x="3854450" y="2895600"/>
          <p14:tracePt t="39494" x="3854450" y="2882900"/>
          <p14:tracePt t="39513" x="3854450" y="2870200"/>
          <p14:tracePt t="39527" x="3854450" y="2857500"/>
          <p14:tracePt t="39544" x="3854450" y="2844800"/>
          <p14:tracePt t="39561" x="3879850" y="2838450"/>
          <p14:tracePt t="39563" x="3898900" y="2832100"/>
          <p14:tracePt t="39577" x="3943350" y="2813050"/>
          <p14:tracePt t="39594" x="3981450" y="2800350"/>
          <p14:tracePt t="39611" x="4013200" y="2800350"/>
          <p14:tracePt t="39627" x="4032250" y="2794000"/>
          <p14:tracePt t="39644" x="4051300" y="2794000"/>
          <p14:tracePt t="39664" x="4070350" y="2800350"/>
          <p14:tracePt t="39681" x="4089400" y="2819400"/>
          <p14:tracePt t="39698" x="4095750" y="2825750"/>
          <p14:tracePt t="39713" x="4095750" y="2863850"/>
          <p14:tracePt t="39727" x="4089400" y="2882900"/>
          <p14:tracePt t="39744" x="4038600" y="2901950"/>
          <p14:tracePt t="39746" x="4013200" y="2914650"/>
          <p14:tracePt t="39762" x="3981450" y="2927350"/>
          <p14:tracePt t="39777" x="3968750" y="2933700"/>
          <p14:tracePt t="39834" x="3968750" y="2927350"/>
          <p14:tracePt t="39844" x="3968750" y="2921000"/>
          <p14:tracePt t="39860" x="3975100" y="2914650"/>
          <p14:tracePt t="39877" x="3987800" y="2908300"/>
          <p14:tracePt t="39896" x="4019550" y="2908300"/>
          <p14:tracePt t="39910" x="4057650" y="2908300"/>
          <p14:tracePt t="39927" x="4095750" y="2908300"/>
          <p14:tracePt t="39947" x="4140200" y="2908300"/>
          <p14:tracePt t="39961" x="4146550" y="2908300"/>
          <p14:tracePt t="39977" x="4152900" y="2901950"/>
          <p14:tracePt t="39994" x="4159250" y="2895600"/>
          <p14:tracePt t="40011" x="4171950" y="2895600"/>
          <p14:tracePt t="40027" x="4178300" y="2889250"/>
          <p14:tracePt t="40044" x="4184650" y="2889250"/>
          <p14:tracePt t="40094" x="4191000" y="2889250"/>
          <p14:tracePt t="40111" x="4216400" y="2889250"/>
          <p14:tracePt t="40127" x="4254500" y="2889250"/>
          <p14:tracePt t="40144" x="4286250" y="2889250"/>
          <p14:tracePt t="40199" x="4292600" y="2889250"/>
          <p14:tracePt t="40204" x="4305300" y="2889250"/>
          <p14:tracePt t="40211" x="4318000" y="2889250"/>
          <p14:tracePt t="40227" x="4356100" y="2889250"/>
          <p14:tracePt t="40246" x="4381500" y="2889250"/>
          <p14:tracePt t="40263" x="4394200" y="2889250"/>
          <p14:tracePt t="40277" x="4400550" y="2889250"/>
          <p14:tracePt t="40459" x="4394200" y="2889250"/>
          <p14:tracePt t="40509" x="4387850" y="2889250"/>
          <p14:tracePt t="40515" x="4381500" y="2889250"/>
          <p14:tracePt t="40528" x="4375150" y="2889250"/>
          <p14:tracePt t="40674" x="4368800" y="2889250"/>
          <p14:tracePt t="40903" x="4356100" y="2889250"/>
          <p14:tracePt t="40910" x="4349750" y="2889250"/>
          <p14:tracePt t="40931" x="4318000" y="2889250"/>
          <p14:tracePt t="40948" x="4298950" y="2889250"/>
          <p14:tracePt t="40963" x="4279900" y="2889250"/>
          <p14:tracePt t="40978" x="4273550" y="2889250"/>
          <p14:tracePt t="40997" x="4254500" y="2889250"/>
          <p14:tracePt t="41011" x="4222750" y="2889250"/>
          <p14:tracePt t="41028" x="4165600" y="2889250"/>
          <p14:tracePt t="41044" x="4114800" y="2889250"/>
          <p14:tracePt t="41061" x="4076700" y="2889250"/>
          <p14:tracePt t="41078" x="4057650" y="2889250"/>
          <p14:tracePt t="41095" x="4044950" y="2889250"/>
          <p14:tracePt t="41111" x="4025900" y="2889250"/>
          <p14:tracePt t="41127" x="4006850" y="2895600"/>
          <p14:tracePt t="41132" x="3994150" y="2895600"/>
          <p14:tracePt t="41144" x="3981450" y="2895600"/>
          <p14:tracePt t="41164" x="3956050" y="2895600"/>
          <p14:tracePt t="41179" x="3917950" y="2895600"/>
          <p14:tracePt t="41198" x="3848100" y="2895600"/>
          <p14:tracePt t="41210" x="3752850" y="2895600"/>
          <p14:tracePt t="41228" x="3676650" y="2895600"/>
          <p14:tracePt t="41244" x="3644900" y="2895600"/>
          <p14:tracePt t="41262" x="3632200" y="2895600"/>
          <p14:tracePt t="41337" x="3638550" y="2895600"/>
          <p14:tracePt t="41355" x="3644900" y="2895600"/>
          <p14:tracePt t="41371" x="3651250" y="2895600"/>
          <p14:tracePt t="41530" x="3638550" y="2895600"/>
          <p14:tracePt t="41540" x="3625850" y="2895600"/>
          <p14:tracePt t="41546" x="3606800" y="2901950"/>
          <p14:tracePt t="41561" x="3587750" y="2901950"/>
          <p14:tracePt t="41577" x="3517900" y="2914650"/>
          <p14:tracePt t="41594" x="3454400" y="2921000"/>
          <p14:tracePt t="41611" x="3390900" y="2927350"/>
          <p14:tracePt t="41628" x="3340100" y="2940050"/>
          <p14:tracePt t="41644" x="3308350" y="2952750"/>
          <p14:tracePt t="41696" x="3302000" y="2965450"/>
          <p14:tracePt t="41711" x="3289300" y="2978150"/>
          <p14:tracePt t="41727" x="3276600" y="2978150"/>
          <p14:tracePt t="41787" x="3270250" y="2978150"/>
          <p14:tracePt t="41794" x="3257550" y="2990850"/>
          <p14:tracePt t="41811" x="3232150" y="2997200"/>
          <p14:tracePt t="41830" x="3213100" y="3003550"/>
          <p14:tracePt t="41844" x="3206750" y="3003550"/>
          <p14:tracePt t="41995" x="3213100" y="3003550"/>
          <p14:tracePt t="42017" x="3219450" y="3003550"/>
          <p14:tracePt t="42044" x="3225800" y="3003550"/>
          <p14:tracePt t="42061" x="3238500" y="3003550"/>
          <p14:tracePt t="42077" x="3251200" y="3003550"/>
          <p14:tracePt t="42094" x="3270250" y="3003550"/>
          <p14:tracePt t="42111" x="3295650" y="3003550"/>
          <p14:tracePt t="42128" x="3327400" y="3003550"/>
          <p14:tracePt t="42146" x="3359150" y="3003550"/>
          <p14:tracePt t="42164" x="3371850" y="3003550"/>
          <p14:tracePt t="42181" x="3378200" y="3003550"/>
          <p14:tracePt t="42196" x="3384550" y="2997200"/>
          <p14:tracePt t="42211" x="3384550" y="2990850"/>
          <p14:tracePt t="42227" x="3397250" y="2984500"/>
          <p14:tracePt t="42244" x="3403600" y="2984500"/>
          <p14:tracePt t="42263" x="3422650" y="2984500"/>
          <p14:tracePt t="42277" x="3429000" y="2978150"/>
          <p14:tracePt t="42310" x="3429000" y="2971800"/>
          <p14:tracePt t="42344" x="3435350" y="2959100"/>
          <p14:tracePt t="42361" x="3448050" y="2946400"/>
          <p14:tracePt t="42377" x="3486150" y="2927350"/>
          <p14:tracePt t="42394" x="3492500" y="2914650"/>
          <p14:tracePt t="42411" x="3498850" y="2914650"/>
          <p14:tracePt t="42447" x="3511550" y="2914650"/>
          <p14:tracePt t="42456" x="3517900" y="2908300"/>
          <p14:tracePt t="42462" x="3524250" y="2901950"/>
          <p14:tracePt t="42477" x="3556000" y="2889250"/>
          <p14:tracePt t="42494" x="3581400" y="2882900"/>
          <p14:tracePt t="42513" x="3587750" y="2876550"/>
          <p14:tracePt t="42562" x="3594100" y="2876550"/>
          <p14:tracePt t="42584" x="3600450" y="2876550"/>
          <p14:tracePt t="42594" x="3606800" y="2876550"/>
          <p14:tracePt t="42611" x="3606800" y="2870200"/>
          <p14:tracePt t="43033" x="3606800" y="2876550"/>
          <p14:tracePt t="43050" x="3606800" y="2882900"/>
          <p14:tracePt t="43058" x="3606800" y="2889250"/>
          <p14:tracePt t="43077" x="3606800" y="2895600"/>
          <p14:tracePt t="43094" x="3606800" y="2901950"/>
          <p14:tracePt t="43146" x="3606800" y="2908300"/>
          <p14:tracePt t="43165" x="3606800" y="2921000"/>
          <p14:tracePt t="43180" x="3606800" y="2933700"/>
          <p14:tracePt t="43197" x="3606800" y="2952750"/>
          <p14:tracePt t="43211" x="3606800" y="2959100"/>
          <p14:tracePt t="43227" x="3606800" y="2971800"/>
          <p14:tracePt t="43244" x="3606800" y="2984500"/>
          <p14:tracePt t="43263" x="3606800" y="2990850"/>
          <p14:tracePt t="43277" x="3606800" y="3003550"/>
          <p14:tracePt t="43294" x="3606800" y="3016250"/>
          <p14:tracePt t="43311" x="3606800" y="3035300"/>
          <p14:tracePt t="43327" x="3606800" y="3060700"/>
          <p14:tracePt t="43328" x="3606800" y="3067050"/>
          <p14:tracePt t="43344" x="3606800" y="3073400"/>
          <p14:tracePt t="43361" x="3606800" y="3092450"/>
          <p14:tracePt t="43366" x="3606800" y="3098800"/>
          <p14:tracePt t="43377" x="3606800" y="3117850"/>
          <p14:tracePt t="43398" x="3606800" y="3130550"/>
          <p14:tracePt t="43414" x="3606800" y="3149600"/>
          <p14:tracePt t="43427" x="3606800" y="3155950"/>
          <p14:tracePt t="43449" x="3606800" y="3162300"/>
          <p14:tracePt t="43462" x="3606800" y="3175000"/>
          <p14:tracePt t="43477" x="3606800" y="3194050"/>
          <p14:tracePt t="43494" x="3606800" y="3213100"/>
          <p14:tracePt t="43512" x="3606800" y="3232150"/>
          <p14:tracePt t="43527" x="3606800" y="3251200"/>
          <p14:tracePt t="43546" x="3606800" y="3270250"/>
          <p14:tracePt t="43561" x="3613150" y="3276600"/>
          <p14:tracePt t="43577" x="3619500" y="3295650"/>
          <p14:tracePt t="43594" x="3619500" y="3302000"/>
          <p14:tracePt t="43611" x="3619500" y="3314700"/>
          <p14:tracePt t="43628" x="3632200" y="3327400"/>
          <p14:tracePt t="43644" x="3632200" y="3340100"/>
          <p14:tracePt t="43665" x="3632200" y="3359150"/>
          <p14:tracePt t="43679" x="3632200" y="3365500"/>
          <p14:tracePt t="43697" x="3638550" y="3378200"/>
          <p14:tracePt t="43710" x="3644900" y="3390900"/>
          <p14:tracePt t="43728" x="3644900" y="3403600"/>
          <p14:tracePt t="43730" x="3651250" y="3409950"/>
          <p14:tracePt t="43743" x="3651250" y="3416300"/>
          <p14:tracePt t="43762" x="3651250" y="3435350"/>
          <p14:tracePt t="43777" x="3657600" y="3448050"/>
          <p14:tracePt t="43794" x="3663950" y="3460750"/>
          <p14:tracePt t="43811" x="3663950" y="3473450"/>
          <p14:tracePt t="43827" x="3670300" y="3492500"/>
          <p14:tracePt t="43844" x="3670300" y="3517900"/>
          <p14:tracePt t="43861" x="3676650" y="3536950"/>
          <p14:tracePt t="43878" x="3676650" y="3556000"/>
          <p14:tracePt t="43894" x="3683000" y="3581400"/>
          <p14:tracePt t="43896" x="3683000" y="3594100"/>
          <p14:tracePt t="43911" x="3689350" y="3600450"/>
          <p14:tracePt t="43930" x="3695700" y="3632200"/>
          <p14:tracePt t="43947" x="3702050" y="3670300"/>
          <p14:tracePt t="43961" x="3708400" y="3689350"/>
          <p14:tracePt t="43978" x="3708400" y="3708400"/>
          <p14:tracePt t="43994" x="3708400" y="3727450"/>
          <p14:tracePt t="44010" x="3708400" y="3759200"/>
          <p14:tracePt t="44027" x="3708400" y="3790950"/>
          <p14:tracePt t="44044" x="3708400" y="3822700"/>
          <p14:tracePt t="44061" x="3708400" y="3860800"/>
          <p14:tracePt t="44077" x="3708400" y="3905250"/>
          <p14:tracePt t="44095" x="3708400" y="3937000"/>
          <p14:tracePt t="44113" x="3708400" y="3975100"/>
          <p14:tracePt t="44128" x="3708400" y="3981450"/>
          <p14:tracePt t="44146" x="3708400" y="4006850"/>
          <p14:tracePt t="44164" x="3708400" y="4013200"/>
          <p14:tracePt t="44178" x="3708400" y="4019550"/>
          <p14:tracePt t="44233" x="3708400" y="4025900"/>
          <p14:tracePt t="44244" x="3708400" y="4032250"/>
          <p14:tracePt t="44338" x="3708400" y="4038600"/>
          <p14:tracePt t="44346" x="3708400" y="4044950"/>
          <p14:tracePt t="44353" x="3708400" y="4051300"/>
          <p14:tracePt t="44372" x="3708400" y="4057650"/>
          <p14:tracePt t="44396" x="3708400" y="4064000"/>
          <p14:tracePt t="44410" x="3708400" y="4070350"/>
          <p14:tracePt t="44428" x="3708400" y="4076700"/>
          <p14:tracePt t="44465" x="3708400" y="4083050"/>
          <p14:tracePt t="44626" x="3702050" y="4083050"/>
          <p14:tracePt t="44649" x="3702050" y="4076700"/>
          <p14:tracePt t="44746" x="3695700" y="4070350"/>
          <p14:tracePt t="44767" x="3689350" y="4064000"/>
          <p14:tracePt t="44772" x="3683000" y="4064000"/>
          <p14:tracePt t="44778" x="3676650" y="4057650"/>
          <p14:tracePt t="44794" x="3663950" y="4051300"/>
          <p14:tracePt t="44811" x="3644900" y="4044950"/>
          <p14:tracePt t="44827" x="3632200" y="4019550"/>
          <p14:tracePt t="44844" x="3619500" y="4006850"/>
          <p14:tracePt t="44861" x="3613150" y="3994150"/>
          <p14:tracePt t="44878" x="3606800" y="3994150"/>
          <p14:tracePt t="44894" x="3606800" y="3981450"/>
          <p14:tracePt t="45218" x="3606800" y="3975100"/>
          <p14:tracePt t="45226" x="3606800" y="3968750"/>
          <p14:tracePt t="45244" x="3606800" y="3956050"/>
          <p14:tracePt t="45262" x="3606800" y="3943350"/>
          <p14:tracePt t="45277" x="3606800" y="3937000"/>
          <p14:tracePt t="45294" x="3606800" y="3924300"/>
          <p14:tracePt t="45311" x="3600450" y="3917950"/>
          <p14:tracePt t="45327" x="3600450" y="3911600"/>
          <p14:tracePt t="45344" x="3600450" y="3892550"/>
          <p14:tracePt t="45361" x="3600450" y="3867150"/>
          <p14:tracePt t="45377" x="3600450" y="3835400"/>
          <p14:tracePt t="45394" x="3600450" y="3810000"/>
          <p14:tracePt t="45411" x="3600450" y="3790950"/>
          <p14:tracePt t="45431" x="3594100" y="3771900"/>
          <p14:tracePt t="45449" x="3594100" y="3746500"/>
          <p14:tracePt t="45465" x="3594100" y="3714750"/>
          <p14:tracePt t="45477" x="3594100" y="3702050"/>
          <p14:tracePt t="45494" x="3594100" y="3683000"/>
          <p14:tracePt t="45512" x="3594100" y="3663950"/>
          <p14:tracePt t="45527" x="3594100" y="3651250"/>
          <p14:tracePt t="45544" x="3594100" y="3638550"/>
          <p14:tracePt t="45546" x="3594100" y="3632200"/>
          <p14:tracePt t="45560" x="3594100" y="3625850"/>
          <p14:tracePt t="45577" x="3594100" y="3600450"/>
          <p14:tracePt t="45594" x="3594100" y="3581400"/>
          <p14:tracePt t="45611" x="3594100" y="3568700"/>
          <p14:tracePt t="45627" x="3594100" y="3556000"/>
          <p14:tracePt t="45644" x="3594100" y="3543300"/>
          <p14:tracePt t="45665" x="3594100" y="3524250"/>
          <p14:tracePt t="45677" x="3587750" y="3498850"/>
          <p14:tracePt t="45696" x="3587750" y="3479800"/>
          <p14:tracePt t="45711" x="3587750" y="3460750"/>
          <p14:tracePt t="45727" x="3581400" y="3448050"/>
          <p14:tracePt t="45744" x="3581400" y="3429000"/>
          <p14:tracePt t="45748" x="3575050" y="3416300"/>
          <p14:tracePt t="45762" x="3568700" y="3397250"/>
          <p14:tracePt t="45778" x="3562350" y="3371850"/>
          <p14:tracePt t="45794" x="3556000" y="3352800"/>
          <p14:tracePt t="45811" x="3549650" y="3333750"/>
          <p14:tracePt t="45827" x="3549650" y="3321050"/>
          <p14:tracePt t="45844" x="3543300" y="3308350"/>
          <p14:tracePt t="45860" x="3543300" y="3289300"/>
          <p14:tracePt t="45877" x="3543300" y="3263900"/>
          <p14:tracePt t="45894" x="3543300" y="3251200"/>
          <p14:tracePt t="45900" x="3543300" y="3244850"/>
          <p14:tracePt t="45914" x="3543300" y="3238500"/>
          <p14:tracePt t="45930" x="3536950" y="3232150"/>
          <p14:tracePt t="46033" x="3536950" y="3225800"/>
          <p14:tracePt t="46041" x="3530600" y="3225800"/>
          <p14:tracePt t="46061" x="3517900" y="3213100"/>
          <p14:tracePt t="46077" x="3511550" y="3206750"/>
          <p14:tracePt t="46110" x="3505200" y="3206750"/>
          <p14:tracePt t="46180" x="3498850" y="3206750"/>
          <p14:tracePt t="46186" x="3492500" y="3213100"/>
          <p14:tracePt t="46199" x="3486150" y="3213100"/>
          <p14:tracePt t="46214" x="3467100" y="3219450"/>
          <p14:tracePt t="46230" x="3448050" y="3232150"/>
          <p14:tracePt t="46244" x="3422650" y="3232150"/>
          <p14:tracePt t="46263" x="3416300" y="3238500"/>
          <p14:tracePt t="46325" x="3409950" y="3238500"/>
          <p14:tracePt t="46339" x="3403600" y="3238500"/>
          <p14:tracePt t="46347" x="3397250" y="3238500"/>
          <p14:tracePt t="46394" x="3390900" y="3238500"/>
          <p14:tracePt t="46401" x="3384550" y="3238500"/>
          <p14:tracePt t="46430" x="3384550" y="3232150"/>
          <p14:tracePt t="46433" x="3384550" y="3225800"/>
          <p14:tracePt t="46450" x="3384550" y="3219450"/>
          <p14:tracePt t="46460" x="3384550" y="3200400"/>
          <p14:tracePt t="46478" x="3384550" y="3175000"/>
          <p14:tracePt t="46494" x="3384550" y="3143250"/>
          <p14:tracePt t="46513" x="3384550" y="3130550"/>
          <p14:tracePt t="46529" x="3384550" y="3117850"/>
          <p14:tracePt t="46561" x="3390900" y="3105150"/>
          <p14:tracePt t="46577" x="3397250" y="3092450"/>
          <p14:tracePt t="46594" x="3409950" y="3086100"/>
          <p14:tracePt t="46611" x="3422650" y="3079750"/>
          <p14:tracePt t="46644" x="3435350" y="3067050"/>
          <p14:tracePt t="46664" x="3441700" y="3067050"/>
          <p14:tracePt t="46697" x="3448050" y="3067050"/>
          <p14:tracePt t="46711" x="3467100" y="3067050"/>
          <p14:tracePt t="46728" x="3498850" y="3067050"/>
          <p14:tracePt t="46731" x="3511550" y="3073400"/>
          <p14:tracePt t="46744" x="3517900" y="3079750"/>
          <p14:tracePt t="46760" x="3530600" y="3079750"/>
          <p14:tracePt t="46777" x="3536950" y="3086100"/>
          <p14:tracePt t="46811" x="3536950" y="3092450"/>
          <p14:tracePt t="46827" x="3536950" y="3111500"/>
          <p14:tracePt t="46844" x="3536950" y="3143250"/>
          <p14:tracePt t="46861" x="3536950" y="3175000"/>
          <p14:tracePt t="46877" x="3530600" y="3200400"/>
          <p14:tracePt t="46895" x="3517900" y="3213100"/>
          <p14:tracePt t="46911" x="3505200" y="3225800"/>
          <p14:tracePt t="46929" x="3486150" y="3232150"/>
          <p14:tracePt t="46947" x="3467100" y="3232150"/>
          <p14:tracePt t="46977" x="3454400" y="3232150"/>
          <p14:tracePt t="47951" x="3454400" y="3238500"/>
          <p14:tracePt t="51135" x="3448050" y="3238500"/>
          <p14:tracePt t="51143" x="3448050" y="3232150"/>
          <p14:tracePt t="51199" x="3441700" y="3232150"/>
          <p14:tracePt t="51212" x="3435350" y="3232150"/>
          <p14:tracePt t="51218" x="3429000" y="3232150"/>
          <p14:tracePt t="51227" x="3422650" y="3219450"/>
          <p14:tracePt t="51244" x="3416300" y="3213100"/>
          <p14:tracePt t="51263" x="3403600" y="3206750"/>
          <p14:tracePt t="51311" x="3397250" y="3200400"/>
          <p14:tracePt t="51330" x="3397250" y="3194050"/>
          <p14:tracePt t="51345" x="3397250" y="3181350"/>
          <p14:tracePt t="51361" x="3390900" y="3181350"/>
          <p14:tracePt t="51377" x="3390900" y="3162300"/>
          <p14:tracePt t="51394" x="3390900" y="3149600"/>
          <p14:tracePt t="51411" x="3390900" y="3136900"/>
          <p14:tracePt t="51430" x="3397250" y="3130550"/>
          <p14:tracePt t="51448" x="3403600" y="3117850"/>
          <p14:tracePt t="51463" x="3422650" y="3117850"/>
          <p14:tracePt t="51477" x="3448050" y="3105150"/>
          <p14:tracePt t="51494" x="3486150" y="3092450"/>
          <p14:tracePt t="51514" x="3511550" y="3092450"/>
          <p14:tracePt t="51527" x="3517900" y="3086100"/>
          <p14:tracePt t="51544" x="3524250" y="3086100"/>
          <p14:tracePt t="51561" x="3530600" y="3086100"/>
          <p14:tracePt t="51563" x="3536950" y="3086100"/>
          <p14:tracePt t="51577" x="3549650" y="3086100"/>
          <p14:tracePt t="51594" x="3562350" y="3086100"/>
          <p14:tracePt t="51611" x="3575050" y="3086100"/>
          <p14:tracePt t="51627" x="3587750" y="3086100"/>
          <p14:tracePt t="51644" x="3594100" y="3086100"/>
          <p14:tracePt t="51666" x="3600450" y="3111500"/>
          <p14:tracePt t="51679" x="3619500" y="3130550"/>
          <p14:tracePt t="51696" x="3625850" y="3155950"/>
          <p14:tracePt t="51711" x="3644900" y="3187700"/>
          <p14:tracePt t="51727" x="3644900" y="3213100"/>
          <p14:tracePt t="51744" x="3644900" y="3238500"/>
          <p14:tracePt t="51761" x="3625850" y="3257550"/>
          <p14:tracePt t="51778" x="3606800" y="3263900"/>
          <p14:tracePt t="51794" x="3575050" y="3270250"/>
          <p14:tracePt t="51811" x="3549650" y="3282950"/>
          <p14:tracePt t="51831" x="3517900" y="3295650"/>
          <p14:tracePt t="51844" x="3492500" y="3302000"/>
          <p14:tracePt t="51861" x="3473450" y="3308350"/>
          <p14:tracePt t="51877" x="3467100" y="3314700"/>
          <p14:tracePt t="52185" x="3460750" y="3308350"/>
          <p14:tracePt t="52198" x="3454400" y="3302000"/>
          <p14:tracePt t="52203" x="3448050" y="3295650"/>
          <p14:tracePt t="52211" x="3435350" y="3282950"/>
          <p14:tracePt t="52228" x="3422650" y="3270250"/>
          <p14:tracePt t="52244" x="3409950" y="3257550"/>
          <p14:tracePt t="52263" x="3409950" y="3251200"/>
          <p14:tracePt t="52277" x="3409950" y="3244850"/>
          <p14:tracePt t="52294" x="3422650" y="3225800"/>
          <p14:tracePt t="52310" x="3435350" y="3206750"/>
          <p14:tracePt t="52327" x="3441700" y="3194050"/>
          <p14:tracePt t="52344" x="3448050" y="3181350"/>
          <p14:tracePt t="52361" x="3460750" y="3162300"/>
          <p14:tracePt t="52378" x="3492500" y="3149600"/>
          <p14:tracePt t="52394" x="3517900" y="3143250"/>
          <p14:tracePt t="52414" x="3543300" y="3130550"/>
          <p14:tracePt t="52427" x="3587750" y="3130550"/>
          <p14:tracePt t="52447" x="3619500" y="3130550"/>
          <p14:tracePt t="52460" x="3638550" y="3130550"/>
          <p14:tracePt t="52477" x="3644900" y="3130550"/>
          <p14:tracePt t="52494" x="3651250" y="3136900"/>
          <p14:tracePt t="52512" x="3657600" y="3149600"/>
          <p14:tracePt t="52528" x="3657600" y="3168650"/>
          <p14:tracePt t="52544" x="3638550" y="3194050"/>
          <p14:tracePt t="52561" x="3606800" y="3219450"/>
          <p14:tracePt t="52564" x="3594100" y="3238500"/>
          <p14:tracePt t="52577" x="3549650" y="3270250"/>
          <p14:tracePt t="52594" x="3498850" y="3295650"/>
          <p14:tracePt t="52611" x="3460750" y="3314700"/>
          <p14:tracePt t="52627" x="3435350" y="3321050"/>
          <p14:tracePt t="52681" x="3429000" y="3321050"/>
          <p14:tracePt t="52697" x="3422650" y="3314700"/>
          <p14:tracePt t="52713" x="3409950" y="3295650"/>
          <p14:tracePt t="52727" x="3409950" y="3282950"/>
          <p14:tracePt t="52744" x="3409950" y="3276600"/>
          <p14:tracePt t="52764" x="3409950" y="3263900"/>
          <p14:tracePt t="52779" x="3422650" y="3257550"/>
          <p14:tracePt t="52794" x="3435350" y="3257550"/>
          <p14:tracePt t="52811" x="3441700" y="3251200"/>
          <p14:tracePt t="52844" x="3448050" y="3257550"/>
          <p14:tracePt t="52861" x="3448050" y="3276600"/>
          <p14:tracePt t="52877" x="3448050" y="3302000"/>
          <p14:tracePt t="52894" x="3454400" y="3333750"/>
          <p14:tracePt t="52911" x="3448050" y="3359150"/>
          <p14:tracePt t="52929" x="3416300" y="3378200"/>
          <p14:tracePt t="52946" x="3390900" y="3397250"/>
          <p14:tracePt t="52962" x="3378200" y="3397250"/>
          <p14:tracePt t="53043" x="3378200" y="3390900"/>
          <p14:tracePt t="53099" x="3384550" y="3390900"/>
          <p14:tracePt t="53106" x="3384550" y="3384550"/>
          <p14:tracePt t="53121" x="3384550" y="3378200"/>
          <p14:tracePt t="53135" x="3390900" y="3371850"/>
          <p14:tracePt t="53144" x="3390900" y="3365500"/>
          <p14:tracePt t="53165" x="3390900" y="3359150"/>
          <p14:tracePt t="53264" x="3390900" y="3352800"/>
          <p14:tracePt t="53269" x="3397250" y="3352800"/>
          <p14:tracePt t="53290" x="3397250" y="3346450"/>
          <p14:tracePt t="53305" x="3397250" y="3340100"/>
          <p14:tracePt t="53313" x="3397250" y="3333750"/>
          <p14:tracePt t="53329" x="3397250" y="3327400"/>
          <p14:tracePt t="53346" x="3397250" y="3321050"/>
          <p14:tracePt t="53360" x="3397250" y="3314700"/>
          <p14:tracePt t="53381" x="3403600" y="3302000"/>
          <p14:tracePt t="53394" x="3409950" y="3295650"/>
          <p14:tracePt t="53428" x="3409950" y="3289300"/>
          <p14:tracePt t="53493" x="3397250" y="3289300"/>
          <p14:tracePt t="53498" x="3378200" y="3289300"/>
          <p14:tracePt t="53515" x="3346450" y="3289300"/>
          <p14:tracePt t="53527" x="3327400" y="3289300"/>
          <p14:tracePt t="53544" x="3282950" y="3289300"/>
          <p14:tracePt t="53561" x="3257550" y="3282950"/>
          <p14:tracePt t="53577" x="3244850" y="3276600"/>
          <p14:tracePt t="53594" x="3238500" y="3276600"/>
          <p14:tracePt t="53610" x="3219450" y="3270250"/>
          <p14:tracePt t="53627" x="3200400" y="3270250"/>
          <p14:tracePt t="53644" x="3181350" y="3270250"/>
          <p14:tracePt t="53663" x="3168650" y="3270250"/>
          <p14:tracePt t="53729" x="3162300" y="3270250"/>
          <p14:tracePt t="53747" x="3149600" y="3270250"/>
          <p14:tracePt t="53756" x="3136900" y="3270250"/>
          <p14:tracePt t="53761" x="3117850" y="3270250"/>
          <p14:tracePt t="53777" x="3086100" y="3270250"/>
          <p14:tracePt t="53794" x="3060700" y="3270250"/>
          <p14:tracePt t="53811" x="3041650" y="3270250"/>
          <p14:tracePt t="53827" x="3035300" y="3270250"/>
          <p14:tracePt t="53922" x="3028950" y="3270250"/>
          <p14:tracePt t="53938" x="3022600" y="3270250"/>
          <p14:tracePt t="53950" x="3016250" y="3270250"/>
          <p14:tracePt t="54083" x="3028950" y="3270250"/>
          <p14:tracePt t="54090" x="3048000" y="3270250"/>
          <p14:tracePt t="54100" x="3067050" y="3270250"/>
          <p14:tracePt t="54111" x="3086100" y="3270250"/>
          <p14:tracePt t="54130" x="3149600" y="3270250"/>
          <p14:tracePt t="54145" x="3175000" y="3270250"/>
          <p14:tracePt t="54161" x="3257550" y="3270250"/>
          <p14:tracePt t="54180" x="3289300" y="3270250"/>
          <p14:tracePt t="54196" x="3295650" y="3270250"/>
          <p14:tracePt t="54214" x="3302000" y="3263900"/>
          <p14:tracePt t="54228" x="3314700" y="3263900"/>
          <p14:tracePt t="54244" x="3321050" y="3263900"/>
          <p14:tracePt t="54263" x="3346450" y="3263900"/>
          <p14:tracePt t="54278" x="3359150" y="3263900"/>
          <p14:tracePt t="55361" x="3359150" y="3270250"/>
          <p14:tracePt t="55370" x="3359150" y="3289300"/>
          <p14:tracePt t="55382" x="3359150" y="3308350"/>
          <p14:tracePt t="55394" x="3352800" y="3346450"/>
          <p14:tracePt t="55412" x="3321050" y="3409950"/>
          <p14:tracePt t="55427" x="3257550" y="3467100"/>
          <p14:tracePt t="55448" x="3194050" y="3543300"/>
          <p14:tracePt t="55462" x="3143250" y="3606800"/>
          <p14:tracePt t="55477" x="3105150" y="3663950"/>
          <p14:tracePt t="55496" x="3073400" y="3708400"/>
          <p14:tracePt t="55511" x="3060700" y="3721100"/>
          <p14:tracePt t="55528" x="3054350" y="3727450"/>
          <p14:tracePt t="55544" x="3054350" y="3740150"/>
          <p14:tracePt t="55561" x="3041650" y="3752850"/>
          <p14:tracePt t="55564" x="3035300" y="3759200"/>
          <p14:tracePt t="55577" x="3028950" y="3778250"/>
          <p14:tracePt t="55594" x="3016250" y="3803650"/>
          <p14:tracePt t="55611" x="2997200" y="3835400"/>
          <p14:tracePt t="55627" x="2978150" y="3860800"/>
          <p14:tracePt t="55646" x="2965450" y="3867150"/>
          <p14:tracePt t="55664" x="2965450" y="3873500"/>
          <p14:tracePt t="55696" x="2959100" y="3873500"/>
          <p14:tracePt t="55711" x="2952750" y="3873500"/>
          <p14:tracePt t="55729" x="2940050" y="3873500"/>
          <p14:tracePt t="55745" x="2927350" y="3873500"/>
          <p14:tracePt t="55763" x="2914650" y="3873500"/>
          <p14:tracePt t="55777" x="2889250" y="3873500"/>
          <p14:tracePt t="55794" x="2870200" y="3873500"/>
          <p14:tracePt t="55811" x="2857500" y="3873500"/>
          <p14:tracePt t="55900" x="2863850" y="3873500"/>
          <p14:tracePt t="55906" x="2870200" y="3873500"/>
          <p14:tracePt t="55912" x="2876550" y="3873500"/>
          <p14:tracePt t="55929" x="2901950" y="3860800"/>
          <p14:tracePt t="55947" x="2933700" y="3854450"/>
          <p14:tracePt t="55961" x="2952750" y="3848100"/>
          <p14:tracePt t="55978" x="3028950" y="3841750"/>
          <p14:tracePt t="55995" x="3073400" y="3841750"/>
          <p14:tracePt t="56012" x="3105150" y="3841750"/>
          <p14:tracePt t="56027" x="3117850" y="3841750"/>
          <p14:tracePt t="56044" x="3124200" y="3841750"/>
          <p14:tracePt t="56105" x="3130550" y="3841750"/>
          <p14:tracePt t="56115" x="3143250" y="3841750"/>
          <p14:tracePt t="56128" x="3149600" y="3841750"/>
          <p14:tracePt t="56144" x="3175000" y="3841750"/>
          <p14:tracePt t="56149" x="3187700" y="3841750"/>
          <p14:tracePt t="56165" x="3206750" y="3841750"/>
          <p14:tracePt t="56177" x="3219450" y="3841750"/>
          <p14:tracePt t="56199" x="3225800" y="3841750"/>
          <p14:tracePt t="56213" x="3232150" y="3841750"/>
          <p14:tracePt t="56228" x="3238500" y="3841750"/>
          <p14:tracePt t="56263" x="3244850" y="3841750"/>
          <p14:tracePt t="56949" x="3244850" y="3835400"/>
          <p14:tracePt t="56955" x="3232150" y="3822700"/>
          <p14:tracePt t="56962" x="3219450" y="3816350"/>
          <p14:tracePt t="56977" x="3200400" y="3803650"/>
          <p14:tracePt t="56999" x="3175000" y="3778250"/>
          <p14:tracePt t="57012" x="3143250" y="3752850"/>
          <p14:tracePt t="57027" x="3111500" y="3733800"/>
          <p14:tracePt t="57045" x="3098800" y="3727450"/>
          <p14:tracePt t="57077" x="3098800" y="3721100"/>
          <p14:tracePt t="57250" x="3092450" y="3721100"/>
          <p14:tracePt t="57265" x="3086100" y="3721100"/>
          <p14:tracePt t="57281" x="3079750" y="3721100"/>
          <p14:tracePt t="57330" x="3079750" y="3727450"/>
          <p14:tracePt t="57346" x="3073400" y="3727450"/>
          <p14:tracePt t="57353" x="3073400" y="3733800"/>
          <p14:tracePt t="57365" x="3073400" y="3740150"/>
          <p14:tracePt t="57380" x="3067050" y="3752850"/>
          <p14:tracePt t="57396" x="3067050" y="3759200"/>
          <p14:tracePt t="57412" x="3060700" y="3771900"/>
          <p14:tracePt t="57429" x="3060700" y="3790950"/>
          <p14:tracePt t="57449" x="3048000" y="3816350"/>
          <p14:tracePt t="57462" x="3048000" y="3848100"/>
          <p14:tracePt t="57478" x="3041650" y="3860800"/>
          <p14:tracePt t="57494" x="3035300" y="3867150"/>
          <p14:tracePt t="57511" x="3035300" y="3873500"/>
          <p14:tracePt t="57529" x="3035300" y="3879850"/>
          <p14:tracePt t="57545" x="3022600" y="3886200"/>
          <p14:tracePt t="57562" x="3009900" y="3892550"/>
          <p14:tracePt t="57578" x="3009900" y="3898900"/>
          <p14:tracePt t="57595" x="3003550" y="3898900"/>
          <p14:tracePt t="57612" x="2997200" y="3898900"/>
          <p14:tracePt t="57628" x="2997200" y="3905250"/>
          <p14:tracePt t="57646" x="2978150" y="3911600"/>
          <p14:tracePt t="57664" x="2952750" y="3917950"/>
          <p14:tracePt t="57666" x="2946400" y="3917950"/>
          <p14:tracePt t="57677" x="2946400" y="3924300"/>
          <p14:tracePt t="57696" x="2933700" y="3924300"/>
          <p14:tracePt t="57761" x="2927350" y="3924300"/>
          <p14:tracePt t="57887" x="2927350" y="3930650"/>
          <p14:tracePt t="57897" x="2927350" y="3943350"/>
          <p14:tracePt t="57910" x="2927350" y="3949700"/>
          <p14:tracePt t="57914" x="2927350" y="3962400"/>
          <p14:tracePt t="57927" x="2927350" y="3968750"/>
          <p14:tracePt t="57947" x="2940050" y="4000500"/>
          <p14:tracePt t="57962" x="2946400" y="4013200"/>
          <p14:tracePt t="57977" x="2952750" y="4019550"/>
          <p14:tracePt t="58075" x="2946400" y="4019550"/>
          <p14:tracePt t="58107" x="2940050" y="4019550"/>
          <p14:tracePt t="58114" x="2940050" y="4013200"/>
          <p14:tracePt t="58147" x="2940050" y="4006850"/>
          <p14:tracePt t="58154" x="2940050" y="4000500"/>
          <p14:tracePt t="58166" x="2946400" y="3994150"/>
          <p14:tracePt t="58181" x="2984500" y="3994150"/>
          <p14:tracePt t="58196" x="3009900" y="3987800"/>
          <p14:tracePt t="58211" x="3054350" y="3987800"/>
          <p14:tracePt t="58227" x="3098800" y="3987800"/>
          <p14:tracePt t="58244" x="3162300" y="3987800"/>
          <p14:tracePt t="58261" x="3225800" y="3987800"/>
          <p14:tracePt t="58277" x="3270250" y="3987800"/>
          <p14:tracePt t="58294" x="3276600" y="3987800"/>
          <p14:tracePt t="58448" x="3276600" y="3981450"/>
          <p14:tracePt t="58455" x="3276600" y="3975100"/>
          <p14:tracePt t="58461" x="3276600" y="3968750"/>
          <p14:tracePt t="58477" x="3276600" y="3956050"/>
          <p14:tracePt t="58494" x="3276600" y="3943350"/>
          <p14:tracePt t="58512" x="3276600" y="3930650"/>
          <p14:tracePt t="58527" x="3276600" y="3917950"/>
          <p14:tracePt t="58544" x="3276600" y="3911600"/>
          <p14:tracePt t="58561" x="3295650" y="3873500"/>
          <p14:tracePt t="58578" x="3321050" y="3835400"/>
          <p14:tracePt t="58594" x="3346450" y="3784600"/>
          <p14:tracePt t="58610" x="3371850" y="3727450"/>
          <p14:tracePt t="58629" x="3390900" y="3663950"/>
          <p14:tracePt t="58647" x="3403600" y="3619500"/>
          <p14:tracePt t="58662" x="3409950" y="3600450"/>
          <p14:tracePt t="58665" x="3416300" y="3594100"/>
          <p14:tracePt t="58681" x="3416300" y="3587750"/>
          <p14:tracePt t="58698" x="3403600" y="3568700"/>
          <p14:tracePt t="58713" x="3378200" y="3543300"/>
          <p14:tracePt t="58727" x="3352800" y="3517900"/>
          <p14:tracePt t="58744" x="3340100" y="3473450"/>
          <p14:tracePt t="58746" x="3333750" y="3460750"/>
          <p14:tracePt t="58764" x="3333750" y="3448050"/>
          <p14:tracePt t="58778" x="3333750" y="3441700"/>
          <p14:tracePt t="58826" x="3333750" y="3429000"/>
          <p14:tracePt t="58838" x="3333750" y="3422650"/>
          <p14:tracePt t="58844" x="3333750" y="3416300"/>
          <p14:tracePt t="58861" x="3333750" y="3403600"/>
          <p14:tracePt t="58878" x="3327400" y="3397250"/>
          <p14:tracePt t="58896" x="3321050" y="3390900"/>
          <p14:tracePt t="58911" x="3314700" y="3384550"/>
          <p14:tracePt t="58930" x="3295650" y="3365500"/>
          <p14:tracePt t="58946" x="3289300" y="3359150"/>
          <p14:tracePt t="58961" x="3282950" y="3359150"/>
          <p14:tracePt t="58977" x="3276600" y="3359150"/>
          <p14:tracePt t="58994" x="3263900" y="3359150"/>
          <p14:tracePt t="59013" x="3257550" y="3359150"/>
          <p14:tracePt t="59045" x="3257550" y="3352800"/>
          <p14:tracePt t="59061" x="3251200" y="3346450"/>
          <p14:tracePt t="59077" x="3238500" y="3333750"/>
          <p14:tracePt t="59094" x="3232150" y="3333750"/>
          <p14:tracePt t="59166" x="3232150" y="3327400"/>
          <p14:tracePt t="59198" x="3238500" y="3327400"/>
          <p14:tracePt t="59203" x="3244850" y="3327400"/>
          <p14:tracePt t="59212" x="3257550" y="3327400"/>
          <p14:tracePt t="59227" x="3289300" y="3314700"/>
          <p14:tracePt t="59244" x="3327400" y="3302000"/>
          <p14:tracePt t="59262" x="3352800" y="3289300"/>
          <p14:tracePt t="59277" x="3365500" y="3282950"/>
          <p14:tracePt t="59294" x="3371850" y="3276600"/>
          <p14:tracePt t="59466" x="3365500" y="3276600"/>
          <p14:tracePt t="59577" x="3378200" y="3276600"/>
          <p14:tracePt t="59586" x="3384550" y="3270250"/>
          <p14:tracePt t="59594" x="3390900" y="3263900"/>
          <p14:tracePt t="59611" x="3403600" y="3257550"/>
          <p14:tracePt t="59630" x="3409950" y="3244850"/>
          <p14:tracePt t="59664" x="3409950" y="3238500"/>
          <p14:tracePt t="59777" x="3403600" y="3238500"/>
          <p14:tracePt t="59788" x="3397250" y="3238500"/>
          <p14:tracePt t="59794" x="3390900" y="3238500"/>
          <p14:tracePt t="59811" x="3378200" y="3244850"/>
          <p14:tracePt t="59827" x="3365500" y="3244850"/>
          <p14:tracePt t="59861" x="3352800" y="3244850"/>
          <p14:tracePt t="59892" x="3346450" y="3244850"/>
          <p14:tracePt t="59915" x="3340100" y="3244850"/>
          <p14:tracePt t="59927" x="3333750" y="3244850"/>
          <p14:tracePt t="59946" x="3327400" y="3244850"/>
          <p14:tracePt t="60034" x="3333750" y="3244850"/>
          <p14:tracePt t="60042" x="3340100" y="3244850"/>
          <p14:tracePt t="60061" x="3346450" y="3244850"/>
          <p14:tracePt t="60077" x="3352800" y="3238500"/>
          <p14:tracePt t="60094" x="3365500" y="3232150"/>
          <p14:tracePt t="60111" x="3378200" y="3219450"/>
          <p14:tracePt t="60129" x="3397250" y="3206750"/>
          <p14:tracePt t="60134" x="3403600" y="3200400"/>
          <p14:tracePt t="60146" x="3409950" y="3187700"/>
          <p14:tracePt t="60275" x="3403600" y="3187700"/>
          <p14:tracePt t="60294" x="3384550" y="3200400"/>
          <p14:tracePt t="60311" x="3378200" y="3206750"/>
          <p14:tracePt t="60327" x="3365500" y="3219450"/>
          <p14:tracePt t="60344" x="3365500" y="3225800"/>
          <p14:tracePt t="60361" x="3359150" y="3238500"/>
          <p14:tracePt t="60378" x="3346450" y="3257550"/>
          <p14:tracePt t="60396" x="3327400" y="3263900"/>
          <p14:tracePt t="60411" x="3321050" y="3263900"/>
          <p14:tracePt t="60431" x="3314700" y="3270250"/>
          <p14:tracePt t="60464" x="3302000" y="3270250"/>
          <p14:tracePt t="60477" x="3295650" y="3270250"/>
          <p14:tracePt t="60494" x="3289300" y="3270250"/>
          <p14:tracePt t="60527" x="3276600" y="3270250"/>
          <p14:tracePt t="60544" x="3270250" y="3270250"/>
          <p14:tracePt t="60577" x="3263900" y="3270250"/>
          <p14:tracePt t="60594" x="3257550" y="3270250"/>
          <p14:tracePt t="60611" x="3251200" y="3270250"/>
          <p14:tracePt t="60628" x="3251200" y="3257550"/>
          <p14:tracePt t="60644" x="3251200" y="3238500"/>
          <p14:tracePt t="60666" x="3251200" y="3219450"/>
          <p14:tracePt t="60678" x="3251200" y="3206750"/>
          <p14:tracePt t="60698" x="3251200" y="3194050"/>
          <p14:tracePt t="60712" x="3251200" y="3187700"/>
          <p14:tracePt t="60730" x="3251200" y="3181350"/>
          <p14:tracePt t="60745" x="3263900" y="3175000"/>
          <p14:tracePt t="60764" x="3282950" y="3168650"/>
          <p14:tracePt t="60778" x="3314700" y="3162300"/>
          <p14:tracePt t="60796" x="3340100" y="3155950"/>
          <p14:tracePt t="60811" x="3359150" y="3155950"/>
          <p14:tracePt t="60829" x="3371850" y="3155950"/>
          <p14:tracePt t="60844" x="3384550" y="3155950"/>
          <p14:tracePt t="60861" x="3390900" y="3155950"/>
          <p14:tracePt t="60881" x="3403600" y="3155950"/>
          <p14:tracePt t="60896" x="3409950" y="3175000"/>
          <p14:tracePt t="60911" x="3409950" y="3200400"/>
          <p14:tracePt t="60914" x="3409950" y="3219450"/>
          <p14:tracePt t="60931" x="3409950" y="3244850"/>
          <p14:tracePt t="60946" x="3397250" y="3263900"/>
          <p14:tracePt t="60961" x="3390900" y="3276600"/>
          <p14:tracePt t="60977" x="3346450" y="3295650"/>
          <p14:tracePt t="60994" x="3321050" y="3295650"/>
          <p14:tracePt t="61013" x="3302000" y="3295650"/>
          <p14:tracePt t="61028" x="3289300" y="3295650"/>
          <p14:tracePt t="61044" x="3270250" y="3295650"/>
          <p14:tracePt t="61061" x="3251200" y="3295650"/>
          <p14:tracePt t="61078" x="3232150" y="3302000"/>
          <p14:tracePt t="61094" x="3213100" y="3308350"/>
          <p14:tracePt t="61111" x="3175000" y="3321050"/>
          <p14:tracePt t="61128" x="3105150" y="3346450"/>
          <p14:tracePt t="61144" x="3041650" y="3365500"/>
          <p14:tracePt t="61164" x="2978150" y="3390900"/>
          <p14:tracePt t="61181" x="2952750" y="3409950"/>
          <p14:tracePt t="61198" x="2921000" y="3429000"/>
          <p14:tracePt t="61211" x="2889250" y="3454400"/>
          <p14:tracePt t="61227" x="2857500" y="3467100"/>
          <p14:tracePt t="61244" x="2838450" y="3479800"/>
          <p14:tracePt t="61264" x="2819400" y="3479800"/>
          <p14:tracePt t="61294" x="2819400" y="3486150"/>
          <p14:tracePt t="61311" x="2819400" y="3492500"/>
          <p14:tracePt t="61330" x="2813050" y="3505200"/>
          <p14:tracePt t="61344" x="2806700" y="3505200"/>
          <p14:tracePt t="61361" x="2794000" y="3505200"/>
          <p14:tracePt t="61394" x="2781300" y="3511550"/>
          <p14:tracePt t="61415" x="2755900" y="3511550"/>
          <p14:tracePt t="61429" x="2749550" y="3517900"/>
          <p14:tracePt t="61491" x="2743200" y="3517900"/>
          <p14:tracePt t="61513" x="2724150" y="3517900"/>
          <p14:tracePt t="61527" x="2698750" y="3517900"/>
          <p14:tracePt t="61544" x="2673350" y="3517900"/>
          <p14:tracePt t="61547" x="2654300" y="3517900"/>
          <p14:tracePt t="61561" x="2641600" y="3517900"/>
          <p14:tracePt t="61577" x="2590800" y="3517900"/>
          <p14:tracePt t="61594" x="2540000" y="3517900"/>
          <p14:tracePt t="61611" x="2476500" y="3517900"/>
          <p14:tracePt t="61628" x="2419350" y="3517900"/>
          <p14:tracePt t="61647" x="2368550" y="3517900"/>
          <p14:tracePt t="61664" x="2336800" y="3511550"/>
          <p14:tracePt t="61668" x="2317750" y="3505200"/>
          <p14:tracePt t="61678" x="2298700" y="3505200"/>
          <p14:tracePt t="61696" x="2266950" y="3505200"/>
          <p14:tracePt t="61714" x="2203450" y="3505200"/>
          <p14:tracePt t="61728" x="2171700" y="3505200"/>
          <p14:tracePt t="61746" x="2089150" y="3505200"/>
          <p14:tracePt t="61763" x="2032000" y="3505200"/>
          <p14:tracePt t="61778" x="1981200" y="3505200"/>
          <p14:tracePt t="61794" x="1924050" y="3505200"/>
          <p14:tracePt t="61811" x="1879600" y="3498850"/>
          <p14:tracePt t="61829" x="1841500" y="3498850"/>
          <p14:tracePt t="61844" x="1828800" y="3498850"/>
          <p14:tracePt t="61861" x="1816100" y="3498850"/>
          <p14:tracePt t="61880" x="1809750" y="3498850"/>
          <p14:tracePt t="61911" x="1803400" y="3498850"/>
          <p14:tracePt t="61930" x="1771650" y="3492500"/>
          <p14:tracePt t="61947" x="1758950" y="3486150"/>
          <p14:tracePt t="61961" x="1752600" y="3486150"/>
          <p14:tracePt t="62012" x="1746250" y="3486150"/>
          <p14:tracePt t="62027" x="1739900" y="3486150"/>
          <p14:tracePt t="62234" x="1739900" y="3492500"/>
          <p14:tracePt t="62243" x="1739900" y="3511550"/>
          <p14:tracePt t="62262" x="1739900" y="3543300"/>
          <p14:tracePt t="62278" x="1739900" y="3581400"/>
          <p14:tracePt t="62294" x="1739900" y="3625850"/>
          <p14:tracePt t="62311" x="1739900" y="3663950"/>
          <p14:tracePt t="62328" x="1739900" y="3695700"/>
          <p14:tracePt t="62331" x="1733550" y="3702050"/>
          <p14:tracePt t="62344" x="1733550" y="3708400"/>
          <p14:tracePt t="62361" x="1733550" y="3714750"/>
          <p14:tracePt t="62510" x="1746250" y="3714750"/>
          <p14:tracePt t="62515" x="1778000" y="3714750"/>
          <p14:tracePt t="62527" x="1803400" y="3714750"/>
          <p14:tracePt t="62544" x="1892300" y="3714750"/>
          <p14:tracePt t="62561" x="2044700" y="3759200"/>
          <p14:tracePt t="62577" x="2139950" y="3784600"/>
          <p14:tracePt t="62594" x="2228850" y="3810000"/>
          <p14:tracePt t="62611" x="2311400" y="3829050"/>
          <p14:tracePt t="62631" x="2400300" y="3848100"/>
          <p14:tracePt t="62644" x="2482850" y="3867150"/>
          <p14:tracePt t="62664" x="2540000" y="3873500"/>
          <p14:tracePt t="62680" x="2559050" y="3873500"/>
          <p14:tracePt t="62696" x="2565400" y="3873500"/>
          <p14:tracePt t="62794" x="2565400" y="3867150"/>
          <p14:tracePt t="62805" x="2571750" y="3867150"/>
          <p14:tracePt t="62812" x="2571750" y="3854450"/>
          <p14:tracePt t="62827" x="2578100" y="3829050"/>
          <p14:tracePt t="62844" x="2584450" y="3778250"/>
          <p14:tracePt t="62861" x="2584450" y="3714750"/>
          <p14:tracePt t="62878" x="2584450" y="3663950"/>
          <p14:tracePt t="62895" x="2584450" y="3613150"/>
          <p14:tracePt t="62899" x="2584450" y="3587750"/>
          <p14:tracePt t="62920" x="2584450" y="3556000"/>
          <p14:tracePt t="62923" x="2584450" y="3543300"/>
          <p14:tracePt t="62930" x="2578100" y="3524250"/>
          <p14:tracePt t="62948" x="2578100" y="3486150"/>
          <p14:tracePt t="62961" x="2590800" y="3454400"/>
          <p14:tracePt t="62977" x="2597150" y="3448050"/>
          <p14:tracePt t="63089" x="2597150" y="3454400"/>
          <p14:tracePt t="63111" x="2578100" y="3473450"/>
          <p14:tracePt t="63127" x="2578100" y="3479800"/>
          <p14:tracePt t="63146" x="2578100" y="3492500"/>
          <p14:tracePt t="63165" x="2622550" y="3492500"/>
          <p14:tracePt t="63177" x="2717800" y="3467100"/>
          <p14:tracePt t="63196" x="2819400" y="3435350"/>
          <p14:tracePt t="63214" x="2927350" y="3397250"/>
          <p14:tracePt t="63228" x="3035300" y="3365500"/>
          <p14:tracePt t="63244" x="3117850" y="3333750"/>
          <p14:tracePt t="63262" x="3175000" y="3308350"/>
          <p14:tracePt t="63278" x="3219450" y="3295650"/>
          <p14:tracePt t="63294" x="3257550" y="3282950"/>
          <p14:tracePt t="63311" x="3282950" y="3270250"/>
          <p14:tracePt t="63327" x="3289300" y="3263900"/>
          <p14:tracePt t="63329" x="3289300" y="3251200"/>
          <p14:tracePt t="63344" x="3295650" y="3251200"/>
          <p14:tracePt t="63361" x="3302000" y="3244850"/>
          <p14:tracePt t="63379" x="3314700" y="3213100"/>
          <p14:tracePt t="63394" x="3333750" y="3187700"/>
          <p14:tracePt t="63411" x="3333750" y="3168650"/>
          <p14:tracePt t="63430" x="3333750" y="3162300"/>
          <p14:tracePt t="63448" x="3333750" y="3155950"/>
          <p14:tracePt t="63460" x="3333750" y="3149600"/>
          <p14:tracePt t="63477" x="3327400" y="3143250"/>
          <p14:tracePt t="63498" x="3327400" y="3136900"/>
          <p14:tracePt t="63527" x="3308350" y="3136900"/>
          <p14:tracePt t="63544" x="3270250" y="3136900"/>
          <p14:tracePt t="63561" x="3213100" y="3136900"/>
          <p14:tracePt t="63582" x="3162300" y="3136900"/>
          <p14:tracePt t="63594" x="3117850" y="3149600"/>
          <p14:tracePt t="63611" x="3067050" y="3181350"/>
          <p14:tracePt t="63627" x="2997200" y="3225800"/>
          <p14:tracePt t="63644" x="2933700" y="3263900"/>
          <p14:tracePt t="63666" x="2889250" y="3295650"/>
          <p14:tracePt t="63679" x="2832100" y="3333750"/>
          <p14:tracePt t="63697" x="2781300" y="3384550"/>
          <p14:tracePt t="63703" x="2749550" y="3409950"/>
          <p14:tracePt t="63711" x="2717800" y="3435350"/>
          <p14:tracePt t="63729" x="2654300" y="3486150"/>
          <p14:tracePt t="63744" x="2597150" y="3524250"/>
          <p14:tracePt t="63763" x="2565400" y="3568700"/>
          <p14:tracePt t="63777" x="2559050" y="3581400"/>
          <p14:tracePt t="63834" x="2571750" y="3581400"/>
          <p14:tracePt t="63844" x="2584450" y="3581400"/>
          <p14:tracePt t="63861" x="2603500" y="3568700"/>
          <p14:tracePt t="63877" x="2609850" y="3568700"/>
          <p14:tracePt t="63977" x="2603500" y="3568700"/>
          <p14:tracePt t="63987" x="2597150" y="3568700"/>
          <p14:tracePt t="63994" x="2590800" y="3581400"/>
          <p14:tracePt t="64012" x="2565400" y="3594100"/>
          <p14:tracePt t="64028" x="2552700" y="3606800"/>
          <p14:tracePt t="64045" x="2546350" y="3613150"/>
          <p14:tracePt t="64061" x="2533650" y="3613150"/>
          <p14:tracePt t="64078" x="2527300" y="3632200"/>
          <p14:tracePt t="64095" x="2514600" y="3657600"/>
          <p14:tracePt t="64111" x="2508250" y="3689350"/>
          <p14:tracePt t="64113" x="2501900" y="3689350"/>
          <p14:tracePt t="64128" x="2501900" y="3695700"/>
          <p14:tracePt t="64146" x="2476500" y="3714750"/>
          <p14:tracePt t="64161" x="2470150" y="3727450"/>
          <p14:tracePt t="64180" x="2413000" y="3740150"/>
          <p14:tracePt t="64198" x="2374900" y="3740150"/>
          <p14:tracePt t="64211" x="2349500" y="3740150"/>
          <p14:tracePt t="64228" x="2336800" y="3740150"/>
          <p14:tracePt t="64245" x="2324100" y="3721100"/>
          <p14:tracePt t="64264" x="2324100" y="3683000"/>
          <p14:tracePt t="64278" x="2324100" y="3644900"/>
          <p14:tracePt t="64294" x="2336800" y="3600450"/>
          <p14:tracePt t="64311" x="2349500" y="3568700"/>
          <p14:tracePt t="64330" x="2381250" y="3536950"/>
          <p14:tracePt t="64345" x="2413000" y="3524250"/>
          <p14:tracePt t="64362" x="2451100" y="3505200"/>
          <p14:tracePt t="64378" x="2495550" y="3498850"/>
          <p14:tracePt t="64397" x="2546350" y="3498850"/>
          <p14:tracePt t="64414" x="2584450" y="3498850"/>
          <p14:tracePt t="64427" x="2609850" y="3524250"/>
          <p14:tracePt t="64449" x="2622550" y="3549650"/>
          <p14:tracePt t="64467" x="2628900" y="3606800"/>
          <p14:tracePt t="64479" x="2628900" y="3619500"/>
          <p14:tracePt t="64482" x="2609850" y="3638550"/>
          <p14:tracePt t="64494" x="2597150" y="3657600"/>
          <p14:tracePt t="64512" x="2559050" y="3695700"/>
          <p14:tracePt t="64527" x="2520950" y="3708400"/>
          <p14:tracePt t="64544" x="2482850" y="3721100"/>
          <p14:tracePt t="64546" x="2463800" y="3721100"/>
          <p14:tracePt t="64561" x="2438400" y="3721100"/>
          <p14:tracePt t="64577" x="2419350" y="3721100"/>
          <p14:tracePt t="64594" x="2406650" y="3721100"/>
          <p14:tracePt t="64611" x="2400300" y="3714750"/>
          <p14:tracePt t="64630" x="2387600" y="3702050"/>
          <p14:tracePt t="64644" x="2374900" y="3676650"/>
          <p14:tracePt t="64662" x="2362200" y="3657600"/>
          <p14:tracePt t="64682" x="2362200" y="3632200"/>
          <p14:tracePt t="64696" x="2362200" y="3625850"/>
          <p14:tracePt t="64711" x="2362200" y="3600450"/>
          <p14:tracePt t="64729" x="2387600" y="3556000"/>
          <p14:tracePt t="64744" x="2393950" y="3543300"/>
          <p14:tracePt t="64761" x="2406650" y="3530600"/>
          <p14:tracePt t="64777" x="2413000" y="3524250"/>
          <p14:tracePt t="64794" x="2425700" y="3524250"/>
          <p14:tracePt t="64811" x="2438400" y="3524250"/>
          <p14:tracePt t="64827" x="2457450" y="3524250"/>
          <p14:tracePt t="64844" x="2476500" y="3524250"/>
          <p14:tracePt t="64861" x="2482850" y="3549650"/>
          <p14:tracePt t="64878" x="2489200" y="3568700"/>
          <p14:tracePt t="64894" x="2489200" y="3594100"/>
          <p14:tracePt t="64898" x="2482850" y="3600450"/>
          <p14:tracePt t="64912" x="2470150" y="3606800"/>
          <p14:tracePt t="64929" x="2432050" y="3632200"/>
          <p14:tracePt t="64946" x="2406650" y="3638550"/>
          <p14:tracePt t="64963" x="2406650" y="3644900"/>
          <p14:tracePt t="64978" x="2400300" y="3644900"/>
          <p14:tracePt t="65027" x="2393950" y="3644900"/>
          <p14:tracePt t="65049" x="2393950" y="3651250"/>
          <p14:tracePt t="65106" x="2387600" y="3651250"/>
          <p14:tracePt t="65116" x="2381250" y="3644900"/>
          <p14:tracePt t="65122" x="2368550" y="3632200"/>
          <p14:tracePt t="65144" x="2343150" y="3625850"/>
          <p14:tracePt t="65165" x="2292350" y="3613150"/>
          <p14:tracePt t="65180" x="2254250" y="3606800"/>
          <p14:tracePt t="65197" x="2203450" y="3581400"/>
          <p14:tracePt t="65211" x="2152650" y="3562350"/>
          <p14:tracePt t="65227" x="2108200" y="3556000"/>
          <p14:tracePt t="65244" x="2063750" y="3543300"/>
          <p14:tracePt t="65262" x="2019300" y="3530600"/>
          <p14:tracePt t="65277" x="1962150" y="3511550"/>
          <p14:tracePt t="65294" x="1905000" y="3505200"/>
          <p14:tracePt t="65311" x="1841500" y="3479800"/>
          <p14:tracePt t="65327" x="1752600" y="3454400"/>
          <p14:tracePt t="65328" x="1714500" y="3435350"/>
          <p14:tracePt t="65345" x="1625600" y="3409950"/>
          <p14:tracePt t="65361" x="1600200" y="3397250"/>
          <p14:tracePt t="65378" x="1555750" y="3371850"/>
          <p14:tracePt t="65394" x="1473200" y="3340100"/>
          <p14:tracePt t="65411" x="1422400" y="3327400"/>
          <p14:tracePt t="65427" x="1390650" y="3321050"/>
          <p14:tracePt t="65447" x="1377950" y="3321050"/>
          <p14:tracePt t="65510" x="1371600" y="3321050"/>
          <p14:tracePt t="65515" x="1358900" y="3321050"/>
          <p14:tracePt t="65527" x="1339850" y="3321050"/>
          <p14:tracePt t="65544" x="1314450" y="3314700"/>
          <p14:tracePt t="65561" x="1276350" y="3314700"/>
          <p14:tracePt t="65577" x="1244600" y="3314700"/>
          <p14:tracePt t="65594" x="1244600" y="3308350"/>
          <p14:tracePt t="66738" x="1244600" y="3314700"/>
          <p14:tracePt t="66758" x="1244600" y="3321050"/>
          <p14:tracePt t="66765" x="1244600" y="3327400"/>
          <p14:tracePt t="66778" x="1231900" y="3333750"/>
          <p14:tracePt t="66794" x="1219200" y="3340100"/>
          <p14:tracePt t="66811" x="1212850" y="3346450"/>
          <p14:tracePt t="66827" x="1200150" y="3346450"/>
          <p14:tracePt t="66844" x="1181100" y="3352800"/>
          <p14:tracePt t="66861" x="1162050" y="3352800"/>
          <p14:tracePt t="66877" x="1143000" y="3352800"/>
          <p14:tracePt t="66894" x="1123950" y="3352800"/>
          <p14:tracePt t="66903" x="1117600" y="3352800"/>
          <p14:tracePt t="66953" x="1111250" y="3352800"/>
          <p14:tracePt t="66962" x="1104900" y="3352800"/>
          <p14:tracePt t="66978" x="1092200" y="3359150"/>
          <p14:tracePt t="66994" x="1073150" y="3365500"/>
          <p14:tracePt t="67014" x="1054100" y="3365500"/>
          <p14:tracePt t="67028" x="1047750" y="3365500"/>
          <p14:tracePt t="67044" x="1035050" y="3365500"/>
          <p14:tracePt t="67061" x="1022350" y="3365500"/>
          <p14:tracePt t="67078" x="1016000" y="3365500"/>
          <p14:tracePt t="67094" x="996950" y="3365500"/>
          <p14:tracePt t="67111" x="971550" y="3365500"/>
          <p14:tracePt t="67127" x="965200" y="3365500"/>
          <p14:tracePt t="67180" x="965200" y="3371850"/>
          <p14:tracePt t="67198" x="965200" y="3384550"/>
          <p14:tracePt t="67210" x="965200" y="3403600"/>
          <p14:tracePt t="67228" x="952500" y="3422650"/>
          <p14:tracePt t="67244" x="933450" y="3429000"/>
          <p14:tracePt t="67263" x="914400" y="3429000"/>
          <p14:tracePt t="67277" x="901700" y="3435350"/>
          <p14:tracePt t="67294" x="882650" y="3435350"/>
          <p14:tracePt t="67311" x="850900" y="3435350"/>
          <p14:tracePt t="67327" x="825500" y="3435350"/>
          <p14:tracePt t="67328" x="825500" y="3429000"/>
          <p14:tracePt t="67362" x="825500" y="3416300"/>
          <p14:tracePt t="67381" x="825500" y="3397250"/>
          <p14:tracePt t="67394" x="844550" y="3365500"/>
          <p14:tracePt t="67414" x="882650" y="3346450"/>
          <p14:tracePt t="67428" x="927100" y="3327400"/>
          <p14:tracePt t="67447" x="977900" y="3308350"/>
          <p14:tracePt t="67462" x="1035050" y="3302000"/>
          <p14:tracePt t="67478" x="1085850" y="3302000"/>
          <p14:tracePt t="67494" x="1123950" y="3302000"/>
          <p14:tracePt t="67512" x="1181100" y="3340100"/>
          <p14:tracePt t="67527" x="1187450" y="3352800"/>
          <p14:tracePt t="67545" x="1187450" y="3403600"/>
          <p14:tracePt t="67561" x="1168400" y="3435350"/>
          <p14:tracePt t="67578" x="1136650" y="3460750"/>
          <p14:tracePt t="67595" x="1092200" y="3479800"/>
          <p14:tracePt t="67612" x="1035050" y="3498850"/>
          <p14:tracePt t="67632" x="990600" y="3511550"/>
          <p14:tracePt t="67644" x="965200" y="3511550"/>
          <p14:tracePt t="67665" x="946150" y="3505200"/>
          <p14:tracePt t="67678" x="939800" y="3498850"/>
          <p14:tracePt t="67696" x="927100" y="3473450"/>
          <p14:tracePt t="67711" x="927100" y="3429000"/>
          <p14:tracePt t="67727" x="927100" y="3397250"/>
          <p14:tracePt t="67729" x="939800" y="3384550"/>
          <p14:tracePt t="67744" x="952500" y="3371850"/>
          <p14:tracePt t="67763" x="1003300" y="3340100"/>
          <p14:tracePt t="67778" x="1028700" y="3327400"/>
          <p14:tracePt t="67794" x="1054100" y="3321050"/>
          <p14:tracePt t="67811" x="1079500" y="3314700"/>
          <p14:tracePt t="67827" x="1104900" y="3314700"/>
          <p14:tracePt t="67844" x="1130300" y="3314700"/>
          <p14:tracePt t="67861" x="1155700" y="3314700"/>
          <p14:tracePt t="67878" x="1181100" y="3340100"/>
          <p14:tracePt t="67894" x="1193800" y="3384550"/>
          <p14:tracePt t="67911" x="1193800" y="3422650"/>
          <p14:tracePt t="67927" x="1168400" y="3454400"/>
          <p14:tracePt t="67929" x="1136650" y="3454400"/>
          <p14:tracePt t="67947" x="1092200" y="3473450"/>
          <p14:tracePt t="67961" x="1073150" y="3479800"/>
          <p14:tracePt t="67977" x="1028700" y="3479800"/>
          <p14:tracePt t="67994" x="1016000" y="3479800"/>
          <p14:tracePt t="68013" x="1009650" y="3467100"/>
          <p14:tracePt t="68027" x="1009650" y="3429000"/>
          <p14:tracePt t="68047" x="1009650" y="3390900"/>
          <p14:tracePt t="68061" x="1009650" y="3359150"/>
          <p14:tracePt t="68065" x="1016000" y="3352800"/>
          <p14:tracePt t="68080" x="1022350" y="3346450"/>
          <p14:tracePt t="68094" x="1035050" y="3340100"/>
          <p14:tracePt t="68111" x="1066800" y="3327400"/>
          <p14:tracePt t="68128" x="1111250" y="3327400"/>
          <p14:tracePt t="68144" x="1149350" y="3327400"/>
          <p14:tracePt t="68163" x="1187450" y="3340100"/>
          <p14:tracePt t="68179" x="1193800" y="3365500"/>
          <p14:tracePt t="68197" x="1200150" y="3397250"/>
          <p14:tracePt t="68211" x="1187450" y="3429000"/>
          <p14:tracePt t="68228" x="1149350" y="3441700"/>
          <p14:tracePt t="68245" x="1104900" y="3454400"/>
          <p14:tracePt t="68262" x="1073150" y="3454400"/>
          <p14:tracePt t="68277" x="1054100" y="3454400"/>
          <p14:tracePt t="68295" x="1047750" y="3448050"/>
          <p14:tracePt t="68311" x="1047750" y="3416300"/>
          <p14:tracePt t="68315" x="1047750" y="3397250"/>
          <p14:tracePt t="68327" x="1073150" y="3378200"/>
          <p14:tracePt t="68344" x="1111250" y="3346450"/>
          <p14:tracePt t="68361" x="1143000" y="3327400"/>
          <p14:tracePt t="68364" x="1155700" y="3327400"/>
          <p14:tracePt t="68378" x="1162050" y="3327400"/>
          <p14:tracePt t="68396" x="1168400" y="3321050"/>
          <p14:tracePt t="68427" x="1174750" y="3321050"/>
          <p14:tracePt t="68447" x="1181100" y="3321050"/>
          <p14:tracePt t="68461" x="1212850" y="3321050"/>
          <p14:tracePt t="68480" x="1257300" y="3333750"/>
          <p14:tracePt t="68494" x="1282700" y="3346450"/>
          <p14:tracePt t="68511" x="1308100" y="3346450"/>
          <p14:tracePt t="68527" x="1327150" y="3346450"/>
          <p14:tracePt t="68544" x="1365250" y="3346450"/>
          <p14:tracePt t="68561" x="1530350" y="3359150"/>
          <p14:tracePt t="68577" x="1644650" y="3409950"/>
          <p14:tracePt t="68594" x="1765300" y="3454400"/>
          <p14:tracePt t="68611" x="1854200" y="3486150"/>
          <p14:tracePt t="68627" x="1943100" y="3517900"/>
          <p14:tracePt t="68644" x="2006600" y="3549650"/>
          <p14:tracePt t="68661" x="2057400" y="3568700"/>
          <p14:tracePt t="68681" x="2095500" y="3581400"/>
          <p14:tracePt t="68696" x="2114550" y="3587750"/>
          <p14:tracePt t="68711" x="2120900" y="3594100"/>
          <p14:tracePt t="68728" x="2133600" y="3600450"/>
          <p14:tracePt t="68729" x="2139950" y="3606800"/>
          <p14:tracePt t="68744" x="2159000" y="3606800"/>
          <p14:tracePt t="68763" x="2190750" y="3632200"/>
          <p14:tracePt t="68777" x="2203450" y="3638550"/>
          <p14:tracePt t="68794" x="2203450" y="3632200"/>
          <p14:tracePt t="68811" x="2222500" y="3638550"/>
          <p14:tracePt t="68827" x="2222500" y="3644900"/>
          <p14:tracePt t="68844" x="2228850" y="3644900"/>
          <p14:tracePt t="68894" x="2241550" y="3644900"/>
          <p14:tracePt t="68913" x="2254250" y="3644900"/>
          <p14:tracePt t="68928" x="2260600" y="3644900"/>
          <p14:tracePt t="68946" x="2266950" y="3644900"/>
          <p14:tracePt t="68961" x="2266950" y="3651250"/>
          <p14:tracePt t="68978" x="2273300" y="3663950"/>
          <p14:tracePt t="68994" x="2279650" y="3670300"/>
          <p14:tracePt t="69044" x="2266950" y="3676650"/>
          <p14:tracePt t="69061" x="2247900" y="3676650"/>
          <p14:tracePt t="69077" x="2228850" y="3676650"/>
          <p14:tracePt t="69094" x="2216150" y="3670300"/>
          <p14:tracePt t="69111" x="2197100" y="3644900"/>
          <p14:tracePt t="69130" x="2190750" y="3606800"/>
          <p14:tracePt t="69135" x="2190750" y="3587750"/>
          <p14:tracePt t="69146" x="2203450" y="3549650"/>
          <p14:tracePt t="69161" x="2228850" y="3530600"/>
          <p14:tracePt t="69182" x="2266950" y="3511550"/>
          <p14:tracePt t="69196" x="2324100" y="3492500"/>
          <p14:tracePt t="69211" x="2393950" y="3479800"/>
          <p14:tracePt t="69228" x="2457450" y="3479800"/>
          <p14:tracePt t="69244" x="2489200" y="3479800"/>
          <p14:tracePt t="69261" x="2501900" y="3498850"/>
          <p14:tracePt t="69277" x="2508250" y="3530600"/>
          <p14:tracePt t="69295" x="2508250" y="3575050"/>
          <p14:tracePt t="69311" x="2476500" y="3613150"/>
          <p14:tracePt t="69328" x="2444750" y="3644900"/>
          <p14:tracePt t="69330" x="2432050" y="3651250"/>
          <p14:tracePt t="69344" x="2413000" y="3657600"/>
          <p14:tracePt t="69361" x="2374900" y="3670300"/>
          <p14:tracePt t="69378" x="2330450" y="3670300"/>
          <p14:tracePt t="69394" x="2311400" y="3670300"/>
          <p14:tracePt t="69411" x="2298700" y="3651250"/>
          <p14:tracePt t="69430" x="2292350" y="3632200"/>
          <p14:tracePt t="69448" x="2292350" y="3594100"/>
          <p14:tracePt t="69465" x="2311400" y="3549650"/>
          <p14:tracePt t="69477" x="2317750" y="3543300"/>
          <p14:tracePt t="69494" x="2336800" y="3543300"/>
          <p14:tracePt t="69513" x="2349500" y="3543300"/>
          <p14:tracePt t="69528" x="2355850" y="3543300"/>
          <p14:tracePt t="69544" x="2362200" y="3568700"/>
          <p14:tracePt t="69561" x="2362200" y="3613150"/>
          <p14:tracePt t="69578" x="2362200" y="3638550"/>
          <p14:tracePt t="69594" x="2349500" y="3644900"/>
          <p14:tracePt t="69611" x="2336800" y="3644900"/>
          <p14:tracePt t="69628" x="2305050" y="3644900"/>
          <p14:tracePt t="69644" x="2266950" y="3644900"/>
          <p14:tracePt t="69665" x="2203450" y="3632200"/>
          <p14:tracePt t="69680" x="2178050" y="3600450"/>
          <p14:tracePt t="69696" x="2146300" y="3556000"/>
          <p14:tracePt t="69711" x="2076450" y="3505200"/>
          <p14:tracePt t="69731" x="1943100" y="3448050"/>
          <p14:tracePt t="69744" x="1892300" y="3435350"/>
          <p14:tracePt t="69762" x="1771650" y="3384550"/>
          <p14:tracePt t="69778" x="1708150" y="3359150"/>
          <p14:tracePt t="69798" x="1625600" y="3333750"/>
          <p14:tracePt t="69811" x="1549400" y="3314700"/>
          <p14:tracePt t="69827" x="1466850" y="3289300"/>
          <p14:tracePt t="69844" x="1384300" y="3263900"/>
          <p14:tracePt t="69861" x="1320800" y="3244850"/>
          <p14:tracePt t="69878" x="1276350" y="3238500"/>
          <p14:tracePt t="69897" x="1257300" y="3238500"/>
          <p14:tracePt t="69911" x="1231900" y="3238500"/>
          <p14:tracePt t="69928" x="1225550" y="3238500"/>
          <p14:tracePt t="69963" x="1225550" y="3251200"/>
          <p14:tracePt t="69978" x="1225550" y="3270250"/>
          <p14:tracePt t="69994" x="1225550" y="3282950"/>
          <p14:tracePt t="70011" x="1219200" y="3295650"/>
          <p14:tracePt t="70028" x="1206500" y="3314700"/>
          <p14:tracePt t="70044" x="1193800" y="3321050"/>
          <p14:tracePt t="70061" x="1168400" y="3327400"/>
          <p14:tracePt t="70077" x="1149350" y="3327400"/>
          <p14:tracePt t="70094" x="1123950" y="3327400"/>
          <p14:tracePt t="70111" x="1111250" y="3327400"/>
          <p14:tracePt t="70128" x="1104900" y="3321050"/>
          <p14:tracePt t="70134" x="1104900" y="3308350"/>
          <p14:tracePt t="70144" x="1104900" y="3289300"/>
          <p14:tracePt t="70161" x="1130300" y="3244850"/>
          <p14:tracePt t="70181" x="1238250" y="3206750"/>
          <p14:tracePt t="70197" x="1314450" y="3181350"/>
          <p14:tracePt t="70211" x="1397000" y="3181350"/>
          <p14:tracePt t="70227" x="1441450" y="3181350"/>
          <p14:tracePt t="70244" x="1460500" y="3200400"/>
          <p14:tracePt t="70263" x="1466850" y="3244850"/>
          <p14:tracePt t="70278" x="1435100" y="3302000"/>
          <p14:tracePt t="70294" x="1365250" y="3340100"/>
          <p14:tracePt t="70311" x="1301750" y="3359150"/>
          <p14:tracePt t="70327" x="1250950" y="3359150"/>
          <p14:tracePt t="70345" x="1206500" y="3359150"/>
          <p14:tracePt t="70361" x="1200150" y="3346450"/>
          <p14:tracePt t="70382" x="1187450" y="3295650"/>
          <p14:tracePt t="70394" x="1187450" y="3263900"/>
          <p14:tracePt t="70414" x="1187450" y="3251200"/>
          <p14:tracePt t="70428" x="1200150" y="3244850"/>
          <p14:tracePt t="70448" x="1219200" y="3244850"/>
          <p14:tracePt t="70461" x="1225550" y="3244850"/>
          <p14:tracePt t="70478" x="1238250" y="3244850"/>
          <p14:tracePt t="70512" x="1244600" y="3251200"/>
          <p14:tracePt t="70626" x="1238250" y="3251200"/>
          <p14:tracePt t="70634" x="1231900" y="3257550"/>
          <p14:tracePt t="70648" x="1219200" y="3263900"/>
          <p14:tracePt t="70664" x="1212850" y="3276600"/>
          <p14:tracePt t="70679" x="1200150" y="3302000"/>
          <p14:tracePt t="70697" x="1187450" y="3314700"/>
          <p14:tracePt t="70711" x="1181100" y="3327400"/>
          <p14:tracePt t="70729" x="1174750" y="3327400"/>
          <p14:tracePt t="70745" x="1162050" y="3327400"/>
          <p14:tracePt t="70869" x="1168400" y="3327400"/>
          <p14:tracePt t="70873" x="1174750" y="3327400"/>
          <p14:tracePt t="70884" x="1174750" y="3321050"/>
          <p14:tracePt t="70895" x="1181100" y="3321050"/>
          <p14:tracePt t="70897" x="1193800" y="3321050"/>
          <p14:tracePt t="70912" x="1200150" y="3321050"/>
          <p14:tracePt t="70930" x="1219200" y="3321050"/>
          <p14:tracePt t="70962" x="1225550" y="3314700"/>
          <p14:tracePt t="70978" x="1225550" y="3308350"/>
          <p14:tracePt t="70994" x="1231900" y="3308350"/>
          <p14:tracePt t="71044" x="1238250" y="3308350"/>
          <p14:tracePt t="71066" x="1238250" y="3302000"/>
          <p14:tracePt t="71081" x="1244600" y="3302000"/>
          <p14:tracePt t="71094" x="1250950" y="3302000"/>
          <p14:tracePt t="71111" x="1257300" y="3289300"/>
          <p14:tracePt t="71128" x="1270000" y="3282950"/>
          <p14:tracePt t="71144" x="1270000" y="3276600"/>
          <p14:tracePt t="71148" x="1276350" y="3276600"/>
          <p14:tracePt t="71200" x="1282700" y="3276600"/>
          <p14:tracePt t="71211" x="1301750" y="3270250"/>
          <p14:tracePt t="71227" x="1320800" y="3270250"/>
          <p14:tracePt t="71244" x="1333500" y="3263900"/>
          <p14:tracePt t="71353" x="1327150" y="3263900"/>
          <p14:tracePt t="71515" x="1320800" y="3263900"/>
          <p14:tracePt t="71522" x="1301750" y="3263900"/>
          <p14:tracePt t="71529" x="1270000" y="3263900"/>
          <p14:tracePt t="71544" x="1238250" y="3282950"/>
          <p14:tracePt t="71564" x="1111250" y="3352800"/>
          <p14:tracePt t="71577" x="946150" y="3429000"/>
          <p14:tracePt t="71594" x="742950" y="3498850"/>
          <p14:tracePt t="71611" x="565150" y="3562350"/>
          <p14:tracePt t="71628" x="444500" y="3606800"/>
          <p14:tracePt t="71644" x="387350" y="3632200"/>
          <p14:tracePt t="71661" x="349250" y="3644900"/>
          <p14:tracePt t="71680" x="336550" y="3651250"/>
          <p14:tracePt t="71761" x="336550" y="3644900"/>
          <p14:tracePt t="71776" x="336550" y="3625850"/>
          <p14:tracePt t="71780" x="342900" y="3600450"/>
          <p14:tracePt t="71794" x="355600" y="3543300"/>
          <p14:tracePt t="71811" x="368300" y="3505200"/>
          <p14:tracePt t="71831" x="374650" y="3492500"/>
          <p14:tracePt t="71845" x="368300" y="3492500"/>
          <p14:tracePt t="71878" x="336550" y="3530600"/>
          <p14:tracePt t="71894" x="311150" y="3581400"/>
          <p14:tracePt t="71915" x="285750" y="3638550"/>
          <p14:tracePt t="71928" x="285750" y="3657600"/>
          <p14:tracePt t="71948" x="279400" y="3670300"/>
          <p14:tracePt t="71980" x="279400" y="3663950"/>
          <p14:tracePt t="71994" x="304800" y="3644900"/>
          <p14:tracePt t="72013" x="355600" y="3632200"/>
          <p14:tracePt t="72028" x="400050" y="3625850"/>
          <p14:tracePt t="72044" x="444500" y="3625850"/>
          <p14:tracePt t="72061" x="488950" y="3625850"/>
          <p14:tracePt t="72078" x="501650" y="3632200"/>
          <p14:tracePt t="72094" x="508000" y="3632200"/>
          <p14:tracePt t="72793" x="508000" y="3625850"/>
          <p14:tracePt t="72809" x="514350" y="3625850"/>
          <p14:tracePt t="72827" x="514350" y="3619500"/>
          <p14:tracePt t="72905" x="520700" y="3619500"/>
          <p14:tracePt t="72915" x="520700" y="3613150"/>
          <p14:tracePt t="72928" x="527050" y="3613150"/>
          <p14:tracePt t="72947" x="533400" y="3606800"/>
          <p14:tracePt t="72961" x="533400" y="3594100"/>
          <p14:tracePt t="72978" x="539750" y="3594100"/>
          <p14:tracePt t="73546" x="546100" y="3594100"/>
          <p14:tracePt t="73563" x="552450" y="3594100"/>
          <p14:tracePt t="73575" x="558800" y="3594100"/>
          <p14:tracePt t="73674" x="565150" y="3587750"/>
          <p14:tracePt t="73696" x="584200" y="3581400"/>
          <p14:tracePt t="73714" x="590550" y="3575050"/>
          <p14:tracePt t="73744" x="596900" y="3575050"/>
          <p14:tracePt t="73761" x="603250" y="3568700"/>
          <p14:tracePt t="73778" x="615950" y="3568700"/>
          <p14:tracePt t="73794" x="628650" y="3568700"/>
          <p14:tracePt t="73811" x="647700" y="3568700"/>
          <p14:tracePt t="73828" x="685800" y="3606800"/>
          <p14:tracePt t="73844" x="768350" y="3644900"/>
          <p14:tracePt t="73861" x="882650" y="3676650"/>
          <p14:tracePt t="73878" x="939800" y="3657600"/>
          <p14:tracePt t="74153" x="939800" y="3663950"/>
          <p14:tracePt t="74165" x="946150" y="3676650"/>
          <p14:tracePt t="74171" x="946150" y="3689350"/>
          <p14:tracePt t="74179" x="952500" y="3695700"/>
          <p14:tracePt t="74198" x="965200" y="3702050"/>
          <p14:tracePt t="74211" x="996950" y="3702050"/>
          <p14:tracePt t="74230" x="1060450" y="3702050"/>
          <p14:tracePt t="74244" x="1123950" y="3702050"/>
          <p14:tracePt t="74263" x="1162050" y="3702050"/>
          <p14:tracePt t="74278" x="1174750" y="3702050"/>
          <p14:tracePt t="74311" x="1181100" y="3695700"/>
          <p14:tracePt t="74328" x="1187450" y="3695700"/>
          <p14:tracePt t="74360" x="1187450" y="3689350"/>
          <p14:tracePt t="75089" x="1193800" y="3689350"/>
          <p14:tracePt t="75111" x="1225550" y="3689350"/>
          <p14:tracePt t="75128" x="1314450" y="3689350"/>
          <p14:tracePt t="75144" x="1371600" y="3689350"/>
          <p14:tracePt t="75180" x="1371600" y="3702050"/>
          <p14:tracePt t="75197" x="1333500" y="3727450"/>
          <p14:tracePt t="75216" x="1250950" y="3752850"/>
          <p14:tracePt t="75228" x="1149350" y="3765550"/>
          <p14:tracePt t="75244" x="1079500" y="3784600"/>
          <p14:tracePt t="75263" x="1003300" y="3790950"/>
          <p14:tracePt t="75279" x="971550" y="3790950"/>
          <p14:tracePt t="75281" x="965200" y="3790950"/>
          <p14:tracePt t="75294" x="952500" y="3790950"/>
          <p14:tracePt t="75311" x="933450" y="3790950"/>
          <p14:tracePt t="75327" x="920750" y="3797300"/>
          <p14:tracePt t="75329" x="914400" y="3797300"/>
          <p14:tracePt t="75344" x="914400" y="3803650"/>
          <p14:tracePt t="75361" x="908050" y="3803650"/>
          <p14:tracePt t="75430" x="901700" y="3803650"/>
          <p14:tracePt t="75453" x="895350" y="3803650"/>
          <p14:tracePt t="75460" x="889000" y="3803650"/>
          <p14:tracePt t="75525" x="882650" y="3803650"/>
          <p14:tracePt t="75530" x="876300" y="3797300"/>
          <p14:tracePt t="75544" x="869950" y="3797300"/>
          <p14:tracePt t="75561" x="844550" y="3790950"/>
          <p14:tracePt t="75579" x="831850" y="3784600"/>
          <p14:tracePt t="75702" x="831850" y="3778250"/>
          <p14:tracePt t="75706" x="831850" y="3771900"/>
          <p14:tracePt t="75763" x="831850" y="3765550"/>
          <p14:tracePt t="75778" x="838200" y="3765550"/>
          <p14:tracePt t="75794" x="857250" y="3759200"/>
          <p14:tracePt t="75811" x="882650" y="3752850"/>
          <p14:tracePt t="75827" x="914400" y="3746500"/>
          <p14:tracePt t="75844" x="958850" y="3740150"/>
          <p14:tracePt t="75861" x="1009650" y="3727450"/>
          <p14:tracePt t="75878" x="1073150" y="3714750"/>
          <p14:tracePt t="75896" x="1117600" y="3708400"/>
          <p14:tracePt t="75899" x="1130300" y="3708400"/>
          <p14:tracePt t="75911" x="1136650" y="3708400"/>
          <p14:tracePt t="75928" x="1155700" y="3708400"/>
          <p14:tracePt t="75932" x="1162050" y="3708400"/>
          <p14:tracePt t="75946" x="1174750" y="3708400"/>
          <p14:tracePt t="75961" x="1206500" y="3708400"/>
          <p14:tracePt t="75978" x="1257300" y="3708400"/>
          <p14:tracePt t="75994" x="1295400" y="3708400"/>
          <p14:tracePt t="76014" x="1314450" y="3708400"/>
          <p14:tracePt t="76028" x="1327150" y="3714750"/>
          <p14:tracePt t="76044" x="1365250" y="3733800"/>
          <p14:tracePt t="76061" x="1409700" y="3759200"/>
          <p14:tracePt t="76078" x="1454150" y="3778250"/>
          <p14:tracePt t="76094" x="1485900" y="3803650"/>
          <p14:tracePt t="76111" x="1530350" y="3829050"/>
          <p14:tracePt t="76128" x="1587500" y="3860800"/>
          <p14:tracePt t="76134" x="1625600" y="3879850"/>
          <p14:tracePt t="76144" x="1651000" y="3892550"/>
          <p14:tracePt t="76161" x="1739900" y="3930650"/>
          <p14:tracePt t="76181" x="1885950" y="3981450"/>
          <p14:tracePt t="76196" x="1949450" y="4000500"/>
          <p14:tracePt t="76212" x="1981200" y="4013200"/>
          <p14:tracePt t="76228" x="2019300" y="4032250"/>
          <p14:tracePt t="76244" x="2095500" y="4057650"/>
          <p14:tracePt t="76264" x="2209800" y="4095750"/>
          <p14:tracePt t="76278" x="2349500" y="4140200"/>
          <p14:tracePt t="76295" x="2489200" y="4191000"/>
          <p14:tracePt t="76311" x="2590800" y="4210050"/>
          <p14:tracePt t="76328" x="2686050" y="4248150"/>
          <p14:tracePt t="76329" x="2736850" y="4260850"/>
          <p14:tracePt t="76344" x="2794000" y="4279900"/>
          <p14:tracePt t="76361" x="2971800" y="4343400"/>
          <p14:tracePt t="76382" x="3136900" y="4400550"/>
          <p14:tracePt t="76394" x="3289300" y="4451350"/>
          <p14:tracePt t="76415" x="3422650" y="4495800"/>
          <p14:tracePt t="76428" x="3543300" y="4540250"/>
          <p14:tracePt t="76446" x="3638550" y="4572000"/>
          <p14:tracePt t="76461" x="3740150" y="4603750"/>
          <p14:tracePt t="76479" x="3829050" y="4635500"/>
          <p14:tracePt t="76494" x="3898900" y="4673600"/>
          <p14:tracePt t="76511" x="3962400" y="4699000"/>
          <p14:tracePt t="76527" x="4006850" y="4699000"/>
          <p14:tracePt t="76544" x="4032250" y="4699000"/>
          <p14:tracePt t="76547" x="4051300" y="4699000"/>
          <p14:tracePt t="76561" x="4102100" y="4699000"/>
          <p14:tracePt t="76577" x="4178300" y="4699000"/>
          <p14:tracePt t="76594" x="4254500" y="4686300"/>
          <p14:tracePt t="76611" x="4305300" y="4667250"/>
          <p14:tracePt t="76628" x="4356100" y="4641850"/>
          <p14:tracePt t="76647" x="4425950" y="4616450"/>
          <p14:tracePt t="76661" x="4483100" y="4578350"/>
          <p14:tracePt t="76666" x="4514850" y="4559300"/>
          <p14:tracePt t="76680" x="4546600" y="4546600"/>
          <p14:tracePt t="76696" x="4584700" y="4489450"/>
          <p14:tracePt t="76715" x="4641850" y="4368800"/>
          <p14:tracePt t="76728" x="4641850" y="4324350"/>
          <p14:tracePt t="76744" x="4641850" y="4229100"/>
          <p14:tracePt t="76745" x="4641850" y="4171950"/>
          <p14:tracePt t="76763" x="4641850" y="4070350"/>
          <p14:tracePt t="76778" x="4641850" y="3949700"/>
          <p14:tracePt t="76794" x="4654550" y="3816350"/>
          <p14:tracePt t="76811" x="4660900" y="3689350"/>
          <p14:tracePt t="76827" x="4660900" y="3562350"/>
          <p14:tracePt t="76844" x="4660900" y="3441700"/>
          <p14:tracePt t="76861" x="4648200" y="3327400"/>
          <p14:tracePt t="76878" x="4610100" y="3219450"/>
          <p14:tracePt t="76896" x="4572000" y="3105150"/>
          <p14:tracePt t="76911" x="4533900" y="2990850"/>
          <p14:tracePt t="76929" x="4476750" y="2832100"/>
          <p14:tracePt t="76948" x="4445000" y="2711450"/>
          <p14:tracePt t="76961" x="4400550" y="2578100"/>
          <p14:tracePt t="76978" x="4368800" y="2495550"/>
          <p14:tracePt t="76994" x="4330700" y="2444750"/>
          <p14:tracePt t="77011" x="4267200" y="2406650"/>
          <p14:tracePt t="77028" x="4210050" y="2368550"/>
          <p14:tracePt t="77044" x="4152900" y="2349500"/>
          <p14:tracePt t="77061" x="4127500" y="2343150"/>
          <p14:tracePt t="77077" x="4121150" y="2336800"/>
          <p14:tracePt t="77094" x="4102100" y="2317750"/>
          <p14:tracePt t="77111" x="4070350" y="2305050"/>
          <p14:tracePt t="77128" x="4006850" y="2298700"/>
          <p14:tracePt t="77145" x="3905250" y="2298700"/>
          <p14:tracePt t="77165" x="3714750" y="2292350"/>
          <p14:tracePt t="77180" x="3581400" y="2292350"/>
          <p14:tracePt t="77197" x="3416300" y="2279650"/>
          <p14:tracePt t="77211" x="3244850" y="2266950"/>
          <p14:tracePt t="77228" x="3054350" y="2247900"/>
          <p14:tracePt t="77244" x="2863850" y="2228850"/>
          <p14:tracePt t="77264" x="2647950" y="2228850"/>
          <p14:tracePt t="77278" x="2432050" y="2235200"/>
          <p14:tracePt t="77295" x="2235200" y="2241550"/>
          <p14:tracePt t="77311" x="2063750" y="2241550"/>
          <p14:tracePt t="77328" x="1924050" y="2241550"/>
          <p14:tracePt t="77331" x="1860550" y="2228850"/>
          <p14:tracePt t="77345" x="1758950" y="2209800"/>
          <p14:tracePt t="77362" x="1657350" y="2203450"/>
          <p14:tracePt t="77378" x="1543050" y="2197100"/>
          <p14:tracePt t="77396" x="1447800" y="2197100"/>
          <p14:tracePt t="77411" x="1377950" y="2203450"/>
          <p14:tracePt t="77430" x="1314450" y="2209800"/>
          <p14:tracePt t="77446" x="1263650" y="2228850"/>
          <p14:tracePt t="77463" x="1212850" y="2247900"/>
          <p14:tracePt t="77465" x="1174750" y="2254250"/>
          <p14:tracePt t="77477" x="1143000" y="2266950"/>
          <p14:tracePt t="77481" x="1104900" y="2279650"/>
          <p14:tracePt t="77495" x="1066800" y="2298700"/>
          <p14:tracePt t="77513" x="977900" y="2330450"/>
          <p14:tracePt t="77528" x="901700" y="2368550"/>
          <p14:tracePt t="77544" x="857250" y="2438400"/>
          <p14:tracePt t="77562" x="825500" y="2495550"/>
          <p14:tracePt t="77578" x="793750" y="2546350"/>
          <p14:tracePt t="77595" x="742950" y="2578100"/>
          <p14:tracePt t="77611" x="717550" y="2609850"/>
          <p14:tracePt t="77628" x="698500" y="2647950"/>
          <p14:tracePt t="77645" x="692150" y="2679700"/>
          <p14:tracePt t="77661" x="685800" y="2692400"/>
          <p14:tracePt t="77679" x="679450" y="2692400"/>
          <p14:tracePt t="77697" x="679450" y="2705100"/>
          <p14:tracePt t="77711" x="666750" y="2724150"/>
          <p14:tracePt t="77728" x="654050" y="2755900"/>
          <p14:tracePt t="77729" x="641350" y="2768600"/>
          <p14:tracePt t="77745" x="635000" y="2787650"/>
          <p14:tracePt t="77761" x="622300" y="2825750"/>
          <p14:tracePt t="77778" x="609600" y="2870200"/>
          <p14:tracePt t="77794" x="603250" y="2895600"/>
          <p14:tracePt t="77811" x="603250" y="2927350"/>
          <p14:tracePt t="77827" x="596900" y="2940050"/>
          <p14:tracePt t="77844" x="596900" y="2959100"/>
          <p14:tracePt t="77861" x="584200" y="2978150"/>
          <p14:tracePt t="77877" x="584200" y="2997200"/>
          <p14:tracePt t="77894" x="577850" y="3022600"/>
          <p14:tracePt t="77897" x="577850" y="3035300"/>
          <p14:tracePt t="77915" x="577850" y="3060700"/>
          <p14:tracePt t="77928" x="577850" y="3079750"/>
          <p14:tracePt t="77947" x="577850" y="3130550"/>
          <p14:tracePt t="77961" x="577850" y="3155950"/>
          <p14:tracePt t="77978" x="584200" y="3175000"/>
          <p14:tracePt t="77994" x="590550" y="3181350"/>
          <p14:tracePt t="78053" x="596900" y="3187700"/>
          <p14:tracePt t="78061" x="609600" y="3194050"/>
          <p14:tracePt t="78077" x="622300" y="3206750"/>
          <p14:tracePt t="78094" x="635000" y="3225800"/>
          <p14:tracePt t="78111" x="660400" y="3238500"/>
          <p14:tracePt t="78113" x="679450" y="3251200"/>
          <p14:tracePt t="78128" x="698500" y="3263900"/>
          <p14:tracePt t="78134" x="717550" y="3276600"/>
          <p14:tracePt t="78147" x="755650" y="3302000"/>
          <p14:tracePt t="78161" x="787400" y="3321050"/>
          <p14:tracePt t="78179" x="819150" y="3346450"/>
          <p14:tracePt t="78197" x="844550" y="3352800"/>
          <p14:tracePt t="78211" x="863600" y="3359150"/>
          <p14:tracePt t="78228" x="869950" y="3359150"/>
          <p14:tracePt t="78262" x="876300" y="3359150"/>
          <p14:tracePt t="78278" x="895350" y="3371850"/>
          <p14:tracePt t="78294" x="920750" y="3390900"/>
          <p14:tracePt t="78311" x="971550" y="3409950"/>
          <p14:tracePt t="78327" x="1028700" y="3429000"/>
          <p14:tracePt t="78329" x="1054100" y="3435350"/>
          <p14:tracePt t="78344" x="1073150" y="3448050"/>
          <p14:tracePt t="78361" x="1117600" y="3473450"/>
          <p14:tracePt t="78381" x="1143000" y="3486150"/>
          <p14:tracePt t="78394" x="1174750" y="3505200"/>
          <p14:tracePt t="78411" x="1219200" y="3517900"/>
          <p14:tracePt t="78428" x="1257300" y="3536950"/>
          <p14:tracePt t="78448" x="1282700" y="3543300"/>
          <p14:tracePt t="78498" x="1289050" y="3549650"/>
          <p14:tracePt t="78512" x="1295400" y="3556000"/>
          <p14:tracePt t="78528" x="1333500" y="3568700"/>
          <p14:tracePt t="78545" x="1377950" y="3587750"/>
          <p14:tracePt t="78561" x="1403350" y="3600450"/>
          <p14:tracePt t="78577" x="1422400" y="3606800"/>
          <p14:tracePt t="78594" x="1454150" y="3625850"/>
          <p14:tracePt t="78611" x="1517650" y="3644900"/>
          <p14:tracePt t="78632" x="1568450" y="3663950"/>
          <p14:tracePt t="78644" x="1600200" y="3683000"/>
          <p14:tracePt t="78665" x="1638300" y="3689350"/>
          <p14:tracePt t="78681" x="1682750" y="3721100"/>
          <p14:tracePt t="78697" x="1714500" y="3733800"/>
          <p14:tracePt t="78711" x="1790700" y="3752850"/>
          <p14:tracePt t="78732" x="1866900" y="3784600"/>
          <p14:tracePt t="78744" x="1930400" y="3810000"/>
          <p14:tracePt t="78761" x="1981200" y="3822700"/>
          <p14:tracePt t="78777" x="2044700" y="3860800"/>
          <p14:tracePt t="78794" x="2101850" y="3879850"/>
          <p14:tracePt t="78811" x="2165350" y="3905250"/>
          <p14:tracePt t="78827" x="2222500" y="3924300"/>
          <p14:tracePt t="78844" x="2286000" y="3943350"/>
          <p14:tracePt t="78861" x="2349500" y="3962400"/>
          <p14:tracePt t="78882" x="2438400" y="3994150"/>
          <p14:tracePt t="78894" x="2565400" y="4038600"/>
          <p14:tracePt t="78911" x="2698750" y="4083050"/>
          <p14:tracePt t="78928" x="2819400" y="4121150"/>
          <p14:tracePt t="78934" x="2857500" y="4146550"/>
          <p14:tracePt t="78946" x="2959100" y="4191000"/>
          <p14:tracePt t="78962" x="3028950" y="4235450"/>
          <p14:tracePt t="78978" x="3111500" y="4273550"/>
          <p14:tracePt t="78994" x="3206750" y="4305300"/>
          <p14:tracePt t="79013" x="3308350" y="4337050"/>
          <p14:tracePt t="79028" x="3409950" y="4368800"/>
          <p14:tracePt t="79045" x="3505200" y="4400550"/>
          <p14:tracePt t="79061" x="3581400" y="4425950"/>
          <p14:tracePt t="79078" x="3651250" y="4451350"/>
          <p14:tracePt t="79094" x="3721100" y="4470400"/>
          <p14:tracePt t="79111" x="3790950" y="4489450"/>
          <p14:tracePt t="79132" x="3867150" y="4489450"/>
          <p14:tracePt t="79137" x="3886200" y="4489450"/>
          <p14:tracePt t="79161" x="3937000" y="4489450"/>
          <p14:tracePt t="79182" x="3975100" y="4489450"/>
          <p14:tracePt t="79196" x="4025900" y="4470400"/>
          <p14:tracePt t="79211" x="4076700" y="4464050"/>
          <p14:tracePt t="79228" x="4133850" y="4464050"/>
          <p14:tracePt t="79244" x="4159250" y="4451350"/>
          <p14:tracePt t="79262" x="4178300" y="4438650"/>
          <p14:tracePt t="79278" x="4210050" y="4413250"/>
          <p14:tracePt t="79294" x="4248150" y="4387850"/>
          <p14:tracePt t="79311" x="4286250" y="4318000"/>
          <p14:tracePt t="79330" x="4349750" y="4171950"/>
          <p14:tracePt t="79344" x="4368800" y="4114800"/>
          <p14:tracePt t="79361" x="4413250" y="3930650"/>
          <p14:tracePt t="79382" x="4413250" y="3835400"/>
          <p14:tracePt t="79394" x="4381500" y="3721100"/>
          <p14:tracePt t="79413" x="4343400" y="3594100"/>
          <p14:tracePt t="79428" x="4292600" y="3448050"/>
          <p14:tracePt t="79449" x="4241800" y="3321050"/>
          <p14:tracePt t="79463" x="4216400" y="3251200"/>
          <p14:tracePt t="79477" x="4184650" y="3200400"/>
          <p14:tracePt t="79494" x="4140200" y="3136900"/>
          <p14:tracePt t="79514" x="4038600" y="2978150"/>
          <p14:tracePt t="79527" x="4000500" y="2921000"/>
          <p14:tracePt t="79548" x="3898900" y="2806700"/>
          <p14:tracePt t="79553" x="3873500" y="2787650"/>
          <p14:tracePt t="79578" x="3771900" y="2755900"/>
          <p14:tracePt t="79594" x="3670300" y="2743200"/>
          <p14:tracePt t="79611" x="3581400" y="2743200"/>
          <p14:tracePt t="79628" x="3486150" y="2743200"/>
          <p14:tracePt t="79644" x="3371850" y="2743200"/>
          <p14:tracePt t="79661" x="3232150" y="2743200"/>
          <p14:tracePt t="79680" x="3073400" y="2749550"/>
          <p14:tracePt t="79696" x="2914650" y="2749550"/>
          <p14:tracePt t="79711" x="2781300" y="2749550"/>
          <p14:tracePt t="79728" x="2647950" y="2743200"/>
          <p14:tracePt t="79730" x="2578100" y="2743200"/>
          <p14:tracePt t="79744" x="2495550" y="2743200"/>
          <p14:tracePt t="79763" x="2222500" y="2736850"/>
          <p14:tracePt t="79779" x="2044700" y="2736850"/>
          <p14:tracePt t="79794" x="1911350" y="2736850"/>
          <p14:tracePt t="79811" x="1816100" y="2736850"/>
          <p14:tracePt t="79827" x="1752600" y="2736850"/>
          <p14:tracePt t="79844" x="1695450" y="2736850"/>
          <p14:tracePt t="79861" x="1619250" y="2768600"/>
          <p14:tracePt t="79878" x="1536700" y="2800350"/>
          <p14:tracePt t="79894" x="1460500" y="2838450"/>
          <p14:tracePt t="79897" x="1428750" y="2857500"/>
          <p14:tracePt t="79911" x="1409700" y="2870200"/>
          <p14:tracePt t="79930" x="1365250" y="2895600"/>
          <p14:tracePt t="79946" x="1333500" y="2921000"/>
          <p14:tracePt t="79963" x="1308100" y="2933700"/>
          <p14:tracePt t="79977" x="1276350" y="2959100"/>
          <p14:tracePt t="79994" x="1250950" y="2990850"/>
          <p14:tracePt t="80013" x="1225550" y="3041650"/>
          <p14:tracePt t="80028" x="1206500" y="3111500"/>
          <p14:tracePt t="80044" x="1200150" y="3155950"/>
          <p14:tracePt t="80061" x="1225550" y="3168650"/>
          <p14:tracePt t="80081" x="1257300" y="3175000"/>
          <p14:tracePt t="80094" x="1276350" y="3181350"/>
          <p14:tracePt t="80111" x="1282700" y="3181350"/>
          <p14:tracePt t="80128" x="1282700" y="3187700"/>
          <p14:tracePt t="80212" x="1289050" y="3187700"/>
          <p14:tracePt t="80217" x="1320800" y="3187700"/>
          <p14:tracePt t="80228" x="1358900" y="3194050"/>
          <p14:tracePt t="80244" x="1447800" y="3238500"/>
          <p14:tracePt t="80263" x="1600200" y="3282950"/>
          <p14:tracePt t="80278" x="1790700" y="3346450"/>
          <p14:tracePt t="80294" x="2000250" y="3384550"/>
          <p14:tracePt t="80311" x="2178050" y="3416300"/>
          <p14:tracePt t="80329" x="2425700" y="3473450"/>
          <p14:tracePt t="80345" x="2546350" y="3517900"/>
          <p14:tracePt t="80361" x="2660650" y="3536950"/>
          <p14:tracePt t="80378" x="2762250" y="3536950"/>
          <p14:tracePt t="80397" x="2838450" y="3536950"/>
          <p14:tracePt t="80411" x="2895600" y="3543300"/>
          <p14:tracePt t="80428" x="2946400" y="3543300"/>
          <p14:tracePt t="80448" x="3022600" y="3543300"/>
          <p14:tracePt t="80462" x="3136900" y="3543300"/>
          <p14:tracePt t="80478" x="3257550" y="3556000"/>
          <p14:tracePt t="80494" x="3321050" y="3562350"/>
          <p14:tracePt t="80513" x="3327400" y="3568700"/>
          <p14:tracePt t="80544" x="3340100" y="3568700"/>
          <p14:tracePt t="80561" x="3397250" y="3581400"/>
          <p14:tracePt t="80577" x="3460750" y="3600450"/>
          <p14:tracePt t="80594" x="3511550" y="3606800"/>
          <p14:tracePt t="80611" x="3549650" y="3619500"/>
          <p14:tracePt t="80630" x="3562350" y="3625850"/>
          <p14:tracePt t="80646" x="3587750" y="3632200"/>
          <p14:tracePt t="80661" x="3644900" y="3651250"/>
          <p14:tracePt t="80679" x="3708400" y="3670300"/>
          <p14:tracePt t="80696" x="3746500" y="3676650"/>
          <p14:tracePt t="80701" x="3759200" y="3676650"/>
          <p14:tracePt t="80711" x="3771900" y="3676650"/>
          <p14:tracePt t="80728" x="3790950" y="3676650"/>
          <p14:tracePt t="80729" x="3803650" y="3676650"/>
          <p14:tracePt t="80745" x="3854450" y="3695700"/>
          <p14:tracePt t="80763" x="3943350" y="3721100"/>
          <p14:tracePt t="80778" x="4044950" y="3759200"/>
          <p14:tracePt t="80795" x="4140200" y="3784600"/>
          <p14:tracePt t="80812" x="4184650" y="3797300"/>
          <p14:tracePt t="80828" x="4191000" y="3803650"/>
          <p14:tracePt t="80862" x="4197350" y="3803650"/>
          <p14:tracePt t="80878" x="4229100" y="3816350"/>
          <p14:tracePt t="80895" x="4279900" y="3822700"/>
          <p14:tracePt t="80914" x="4330700" y="3835400"/>
          <p14:tracePt t="80971" x="4337050" y="3835400"/>
          <p14:tracePt t="80978" x="4349750" y="3835400"/>
          <p14:tracePt t="80995" x="4381500" y="3860800"/>
          <p14:tracePt t="81012" x="4425950" y="3873500"/>
          <p14:tracePt t="81028" x="4457700" y="3892550"/>
          <p14:tracePt t="81044" x="4470400" y="3892550"/>
          <p14:tracePt t="81905" x="4445000" y="3892550"/>
          <p14:tracePt t="81915" x="4419600" y="3892550"/>
          <p14:tracePt t="81928" x="4394200" y="3892550"/>
          <p14:tracePt t="81946" x="4324350" y="3892550"/>
          <p14:tracePt t="81964" x="4279900" y="3892550"/>
          <p14:tracePt t="81977" x="4254500" y="3898900"/>
          <p14:tracePt t="81994" x="4248150" y="3898900"/>
          <p14:tracePt t="82012" x="4241800" y="3898900"/>
          <p14:tracePt t="82061" x="4235450" y="3898900"/>
          <p14:tracePt t="82077" x="4216400" y="3898900"/>
          <p14:tracePt t="82095" x="4197350" y="3898900"/>
          <p14:tracePt t="82111" x="4191000" y="3905250"/>
          <p14:tracePt t="82144" x="4184650" y="3905250"/>
          <p14:tracePt t="82165" x="4133850" y="3905250"/>
          <p14:tracePt t="82180" x="4032250" y="3905250"/>
          <p14:tracePt t="82197" x="3867150" y="3905250"/>
          <p14:tracePt t="82211" x="3683000" y="3905250"/>
          <p14:tracePt t="82227" x="3505200" y="3905250"/>
          <p14:tracePt t="82245" x="3333750" y="3892550"/>
          <p14:tracePt t="82262" x="3225800" y="3892550"/>
          <p14:tracePt t="82278" x="3194050" y="3892550"/>
          <p14:tracePt t="82294" x="3187700" y="3892550"/>
          <p14:tracePt t="82311" x="3206750" y="3892550"/>
          <p14:tracePt t="82313" x="3219450" y="3892550"/>
          <p14:tracePt t="82327" x="3238500" y="3892550"/>
          <p14:tracePt t="82344" x="3263900" y="3892550"/>
          <p14:tracePt t="82361" x="3194050" y="3905250"/>
          <p14:tracePt t="82378" x="3028950" y="3905250"/>
          <p14:tracePt t="82394" x="2838450" y="3905250"/>
          <p14:tracePt t="82413" x="2590800" y="3892550"/>
          <p14:tracePt t="82428" x="2343150" y="3822700"/>
          <p14:tracePt t="82449" x="2095500" y="3759200"/>
          <p14:tracePt t="82464" x="1879600" y="3708400"/>
          <p14:tracePt t="82478" x="1682750" y="3657600"/>
          <p14:tracePt t="82494" x="1492250" y="3594100"/>
          <p14:tracePt t="82513" x="1282700" y="3524250"/>
          <p14:tracePt t="82528" x="1225550" y="3505200"/>
          <p14:tracePt t="82545" x="1085850" y="3473450"/>
          <p14:tracePt t="82561" x="1047750" y="3473450"/>
          <p14:tracePt t="82577" x="965200" y="3448050"/>
          <p14:tracePt t="82594" x="908050" y="3429000"/>
          <p14:tracePt t="82611" x="844550" y="3409950"/>
          <p14:tracePt t="82628" x="781050" y="3384550"/>
          <p14:tracePt t="82644" x="730250" y="3371850"/>
          <p14:tracePt t="82665" x="692150" y="3340100"/>
          <p14:tracePt t="82681" x="666750" y="3314700"/>
          <p14:tracePt t="82696" x="628650" y="3257550"/>
          <p14:tracePt t="82711" x="609600" y="3194050"/>
          <p14:tracePt t="82729" x="590550" y="3124200"/>
          <p14:tracePt t="82744" x="577850" y="3098800"/>
          <p14:tracePt t="82762" x="565150" y="3035300"/>
          <p14:tracePt t="82778" x="571500" y="2984500"/>
          <p14:tracePt t="82794" x="596900" y="2927350"/>
          <p14:tracePt t="82811" x="609600" y="2863850"/>
          <p14:tracePt t="82827" x="641350" y="2800350"/>
          <p14:tracePt t="82844" x="679450" y="2736850"/>
          <p14:tracePt t="82861" x="717550" y="2692400"/>
          <p14:tracePt t="82878" x="736600" y="2654300"/>
          <p14:tracePt t="82894" x="762000" y="2635250"/>
          <p14:tracePt t="82896" x="781050" y="2628900"/>
          <p14:tracePt t="82911" x="800100" y="2622550"/>
          <p14:tracePt t="82929" x="920750" y="2584450"/>
          <p14:tracePt t="82948" x="1035050" y="2552700"/>
          <p14:tracePt t="82962" x="1143000" y="2527300"/>
          <p14:tracePt t="82978" x="1225550" y="2514600"/>
          <p14:tracePt t="82999" x="1308100" y="2508250"/>
          <p14:tracePt t="83011" x="1384300" y="2470150"/>
          <p14:tracePt t="83028" x="1517650" y="2457450"/>
          <p14:tracePt t="83044" x="1663700" y="2463800"/>
          <p14:tracePt t="83061" x="1816100" y="2451100"/>
          <p14:tracePt t="83077" x="1930400" y="2444750"/>
          <p14:tracePt t="83094" x="2012950" y="2444750"/>
          <p14:tracePt t="83111" x="2070100" y="2438400"/>
          <p14:tracePt t="83132" x="2203450" y="2463800"/>
          <p14:tracePt t="83144" x="2247900" y="2463800"/>
          <p14:tracePt t="83164" x="2330450" y="2482850"/>
          <p14:tracePt t="83179" x="2343150" y="2501900"/>
          <p14:tracePt t="83197" x="2324100" y="2590800"/>
          <p14:tracePt t="83211" x="2266950" y="2717800"/>
          <p14:tracePt t="83228" x="2171700" y="2844800"/>
          <p14:tracePt t="83244" x="2089150" y="2997200"/>
          <p14:tracePt t="83263" x="2019300" y="3098800"/>
          <p14:tracePt t="83278" x="1962150" y="3149600"/>
          <p14:tracePt t="83294" x="1885950" y="3187700"/>
          <p14:tracePt t="83311" x="1803400" y="3232150"/>
          <p14:tracePt t="83328" x="1739900" y="3276600"/>
          <p14:tracePt t="83330" x="1714500" y="3289300"/>
          <p14:tracePt t="83344" x="1701800" y="3295650"/>
          <p14:tracePt t="83378" x="1784350" y="3302000"/>
          <p14:tracePt t="83394" x="1924050" y="3302000"/>
          <p14:tracePt t="83411" x="2159000" y="3308350"/>
          <p14:tracePt t="83428" x="2432050" y="3308350"/>
          <p14:tracePt t="83448" x="2743200" y="3308350"/>
          <p14:tracePt t="83462" x="3124200" y="3308350"/>
          <p14:tracePt t="83478" x="3429000" y="3282950"/>
          <p14:tracePt t="83494" x="3771900" y="3295650"/>
          <p14:tracePt t="83511" x="4064000" y="3359150"/>
          <p14:tracePt t="83528" x="4279900" y="3429000"/>
          <p14:tracePt t="83544" x="4400550" y="3467100"/>
          <p14:tracePt t="83547" x="4438650" y="3486150"/>
          <p14:tracePt t="83561" x="4527550" y="3517900"/>
          <p14:tracePt t="83577" x="4610100" y="3543300"/>
          <p14:tracePt t="83594" x="4660900" y="3562350"/>
          <p14:tracePt t="83611" x="4667250" y="3568700"/>
          <p14:tracePt t="83628" x="4673600" y="3568700"/>
          <p14:tracePt t="83644" x="4699000" y="3568700"/>
          <p14:tracePt t="83666" x="4781550" y="3587750"/>
          <p14:tracePt t="83678" x="4806950" y="3594100"/>
          <p14:tracePt t="83696" x="4832350" y="3600450"/>
          <p14:tracePt t="83757" x="4838700" y="3600450"/>
          <p14:tracePt t="83764" x="4838700" y="3606800"/>
          <p14:tracePt t="83777" x="4845050" y="3606800"/>
          <p14:tracePt t="84476" x="4845050" y="3619500"/>
          <p14:tracePt t="84482" x="4851400" y="3657600"/>
          <p14:tracePt t="84495" x="4870450" y="3702050"/>
          <p14:tracePt t="84511" x="4908550" y="3816350"/>
          <p14:tracePt t="84528" x="4959350" y="3924300"/>
          <p14:tracePt t="84545" x="5010150" y="4044950"/>
          <p14:tracePt t="84561" x="4978400" y="4114800"/>
          <p14:tracePt t="84578" x="4959350" y="4191000"/>
          <p14:tracePt t="84594" x="4940300" y="4267200"/>
          <p14:tracePt t="84611" x="4908550" y="4311650"/>
          <p14:tracePt t="84631" x="4870450" y="4330700"/>
          <p14:tracePt t="84644" x="4838700" y="4343400"/>
          <p14:tracePt t="84664" x="4813300" y="4349750"/>
          <p14:tracePt t="84738" x="4806950" y="4349750"/>
          <p14:tracePt t="84746" x="4800600" y="4349750"/>
          <p14:tracePt t="84758" x="4787900" y="4349750"/>
          <p14:tracePt t="84765" x="4781550" y="4349750"/>
          <p14:tracePt t="84778" x="4768850" y="4349750"/>
          <p14:tracePt t="84794" x="4756150" y="4349750"/>
          <p14:tracePt t="84811" x="4737100" y="4349750"/>
          <p14:tracePt t="84827" x="4699000" y="4349750"/>
          <p14:tracePt t="84845" x="4654550" y="4356100"/>
          <p14:tracePt t="84861" x="4622800" y="4368800"/>
          <p14:tracePt t="84878" x="4616450" y="4375150"/>
          <p14:tracePt t="84977" x="4616450" y="4368800"/>
          <p14:tracePt t="85029" x="4616450" y="4362450"/>
          <p14:tracePt t="85068" x="4616450" y="4356100"/>
          <p14:tracePt t="85081" x="4616450" y="4349750"/>
          <p14:tracePt t="85089" x="4616450" y="4343400"/>
          <p14:tracePt t="85099" x="4616450" y="4330700"/>
          <p14:tracePt t="85111" x="4616450" y="4324350"/>
          <p14:tracePt t="85132" x="4635500" y="4273550"/>
          <p14:tracePt t="85144" x="4641850" y="4254500"/>
          <p14:tracePt t="85164" x="4648200" y="4197350"/>
          <p14:tracePt t="85180" x="4654550" y="4159250"/>
          <p14:tracePt t="85199" x="4654550" y="4102100"/>
          <p14:tracePt t="85211" x="4654550" y="4013200"/>
          <p14:tracePt t="85228" x="4648200" y="3911600"/>
          <p14:tracePt t="85244" x="4648200" y="3790950"/>
          <p14:tracePt t="85263" x="4648200" y="3695700"/>
          <p14:tracePt t="85277" x="4635500" y="3613150"/>
          <p14:tracePt t="85294" x="4635500" y="3524250"/>
          <p14:tracePt t="85311" x="4635500" y="3422650"/>
          <p14:tracePt t="85327" x="4622800" y="3314700"/>
          <p14:tracePt t="85330" x="4616450" y="3257550"/>
          <p14:tracePt t="85345" x="4603750" y="3213100"/>
          <p14:tracePt t="85361" x="4584700" y="3149600"/>
          <p14:tracePt t="85378" x="4565650" y="3041650"/>
          <p14:tracePt t="85394" x="4533900" y="2946400"/>
          <p14:tracePt t="85416" x="4527550" y="2863850"/>
          <p14:tracePt t="85428" x="4514850" y="2787650"/>
          <p14:tracePt t="85448" x="4508500" y="2736850"/>
          <p14:tracePt t="85461" x="4508500" y="2686050"/>
          <p14:tracePt t="85478" x="4508500" y="2609850"/>
          <p14:tracePt t="85494" x="4508500" y="2546350"/>
          <p14:tracePt t="85513" x="4508500" y="2489200"/>
          <p14:tracePt t="85528" x="4508500" y="2432050"/>
          <p14:tracePt t="85545" x="4514850" y="2336800"/>
          <p14:tracePt t="85561" x="4514850" y="2292350"/>
          <p14:tracePt t="85577" x="4521200" y="2254250"/>
          <p14:tracePt t="85594" x="4533900" y="2197100"/>
          <p14:tracePt t="85611" x="4533900" y="2133600"/>
          <p14:tracePt t="85630" x="4533900" y="2082800"/>
          <p14:tracePt t="85644" x="4540250" y="2051050"/>
          <p14:tracePt t="85664" x="4552950" y="2025650"/>
          <p14:tracePt t="85680" x="4565650" y="1993900"/>
          <p14:tracePt t="85698" x="4578350" y="1955800"/>
          <p14:tracePt t="85712" x="4584700" y="1930400"/>
          <p14:tracePt t="85728" x="4584700" y="1917700"/>
          <p14:tracePt t="85744" x="4584700" y="1911350"/>
          <p14:tracePt t="85793" x="4591050" y="1911350"/>
          <p14:tracePt t="85891" x="4603750" y="1911350"/>
          <p14:tracePt t="85898" x="4641850" y="1911350"/>
          <p14:tracePt t="85911" x="4679950" y="1911350"/>
          <p14:tracePt t="85930" x="4832350" y="1911350"/>
          <p14:tracePt t="85946" x="4933950" y="1905000"/>
          <p14:tracePt t="85961" x="5035550" y="1911350"/>
          <p14:tracePt t="85978" x="5143500" y="1911350"/>
          <p14:tracePt t="85994" x="5232400" y="1911350"/>
          <p14:tracePt t="86013" x="5314950" y="1911350"/>
          <p14:tracePt t="86028" x="5391150" y="1911350"/>
          <p14:tracePt t="86044" x="5461000" y="1911350"/>
          <p14:tracePt t="86061" x="5511800" y="1911350"/>
          <p14:tracePt t="86078" x="5562600" y="1911350"/>
          <p14:tracePt t="86094" x="5594350" y="1911350"/>
          <p14:tracePt t="86111" x="5657850" y="1911350"/>
          <p14:tracePt t="86128" x="5740400" y="1911350"/>
          <p14:tracePt t="86134" x="5778500" y="1911350"/>
          <p14:tracePt t="86144" x="5822950" y="1911350"/>
          <p14:tracePt t="86164" x="5949950" y="1911350"/>
          <p14:tracePt t="86180" x="6045200" y="1917700"/>
          <p14:tracePt t="86197" x="6134100" y="1930400"/>
          <p14:tracePt t="86211" x="6223000" y="1936750"/>
          <p14:tracePt t="86229" x="6330950" y="1936750"/>
          <p14:tracePt t="86244" x="6432550" y="1943100"/>
          <p14:tracePt t="86265" x="6527800" y="1943100"/>
          <p14:tracePt t="86278" x="6623050" y="1943100"/>
          <p14:tracePt t="86294" x="6705600" y="1943100"/>
          <p14:tracePt t="86311" x="6788150" y="1943100"/>
          <p14:tracePt t="86327" x="6870700" y="1943100"/>
          <p14:tracePt t="86329" x="6908800" y="1949450"/>
          <p14:tracePt t="86345" x="6953250" y="1962150"/>
          <p14:tracePt t="86361" x="7105650" y="2000250"/>
          <p14:tracePt t="86378" x="7194550" y="2025650"/>
          <p14:tracePt t="86396" x="7289800" y="2044700"/>
          <p14:tracePt t="86411" x="7359650" y="2044700"/>
          <p14:tracePt t="86428" x="7397750" y="2044700"/>
          <p14:tracePt t="86447" x="7429500" y="2044700"/>
          <p14:tracePt t="86461" x="7467600" y="2051050"/>
          <p14:tracePt t="86478" x="7518400" y="2051050"/>
          <p14:tracePt t="86494" x="7581900" y="2051050"/>
          <p14:tracePt t="86513" x="7677150" y="2057400"/>
          <p14:tracePt t="86528" x="7708900" y="2057400"/>
          <p14:tracePt t="86545" x="7772400" y="2057400"/>
          <p14:tracePt t="86561" x="7810500" y="2057400"/>
          <p14:tracePt t="86577" x="7854950" y="2057400"/>
          <p14:tracePt t="86594" x="7918450" y="2063750"/>
          <p14:tracePt t="86611" x="7994650" y="2063750"/>
          <p14:tracePt t="86628" x="8039100" y="2063750"/>
          <p14:tracePt t="86644" x="8070850" y="2063750"/>
          <p14:tracePt t="86663" x="8096250" y="2063750"/>
          <p14:tracePt t="86679" x="8121650" y="2063750"/>
          <p14:tracePt t="86699" x="8191500" y="2063750"/>
          <p14:tracePt t="86711" x="8229600" y="2063750"/>
          <p14:tracePt t="86727" x="8293100" y="2063750"/>
          <p14:tracePt t="86729" x="8312150" y="2063750"/>
          <p14:tracePt t="86744" x="8331200" y="2063750"/>
          <p14:tracePt t="86763" x="8356600" y="2063750"/>
          <p14:tracePt t="86778" x="8388350" y="2063750"/>
          <p14:tracePt t="86794" x="8432800" y="2063750"/>
          <p14:tracePt t="86811" x="8489950" y="2063750"/>
          <p14:tracePt t="86827" x="8534400" y="2063750"/>
          <p14:tracePt t="86844" x="8572500" y="2051050"/>
          <p14:tracePt t="86861" x="8597900" y="2044700"/>
          <p14:tracePt t="86878" x="8616950" y="2044700"/>
          <p14:tracePt t="86895" x="8648700" y="2038350"/>
          <p14:tracePt t="86900" x="8667750" y="2032000"/>
          <p14:tracePt t="86915" x="8699500" y="2019300"/>
          <p14:tracePt t="86928" x="8712200" y="2012950"/>
          <p14:tracePt t="86930" x="8724900" y="2012950"/>
          <p14:tracePt t="86946" x="8737600" y="2006600"/>
          <p14:tracePt t="86978" x="8750300" y="2000250"/>
          <p14:tracePt t="86997" x="8769350" y="1993900"/>
          <p14:tracePt t="87012" x="8794750" y="1987550"/>
          <p14:tracePt t="87028" x="8820150" y="1981200"/>
          <p14:tracePt t="87047" x="8826500" y="1981200"/>
          <p14:tracePt t="87061" x="8832850" y="1981200"/>
          <p14:tracePt t="87180" x="8845550" y="1981200"/>
          <p14:tracePt t="87185" x="8864600" y="1981200"/>
          <p14:tracePt t="87201" x="8902700" y="1981200"/>
          <p14:tracePt t="87211" x="8921750" y="1981200"/>
          <p14:tracePt t="87228" x="8947150" y="1981200"/>
          <p14:tracePt t="87313" x="8953500" y="1981200"/>
          <p14:tracePt t="87325" x="8959850" y="1981200"/>
          <p14:tracePt t="87329" x="8966200" y="1981200"/>
          <p14:tracePt t="87362" x="8972550" y="1974850"/>
          <p14:tracePt t="87382" x="8991600" y="1974850"/>
          <p14:tracePt t="87395" x="9010650" y="1974850"/>
          <p14:tracePt t="87411" x="9029700" y="1974850"/>
          <p14:tracePt t="87430" x="9029700" y="1968500"/>
          <p14:tracePt t="87478" x="9036050" y="1968500"/>
          <p14:tracePt t="87494" x="9055100" y="1968500"/>
          <p14:tracePt t="87511" x="9074150" y="1962150"/>
          <p14:tracePt t="87512" x="9080500" y="1962150"/>
          <p14:tracePt t="87575" x="9086850" y="1962150"/>
          <p14:tracePt t="87584" x="9086850" y="1955800"/>
          <p14:tracePt t="87596" x="9099550" y="1955800"/>
          <p14:tracePt t="87612" x="9105900" y="1955800"/>
          <p14:tracePt t="87713" x="9105900" y="1949450"/>
          <p14:tracePt t="88282" x="9105900" y="1955800"/>
          <p14:tracePt t="88378" x="9105900" y="1962150"/>
          <p14:tracePt t="88387" x="9105900" y="1974850"/>
          <p14:tracePt t="88394" x="9105900" y="1981200"/>
          <p14:tracePt t="88413" x="9105900" y="2000250"/>
          <p14:tracePt t="88428" x="9105900" y="2012950"/>
          <p14:tracePt t="88448" x="9105900" y="2038350"/>
          <p14:tracePt t="88461" x="9105900" y="2063750"/>
          <p14:tracePt t="88478" x="9105900" y="2089150"/>
          <p14:tracePt t="88496" x="9105900" y="2108200"/>
          <p14:tracePt t="88512" x="9105900" y="2127250"/>
          <p14:tracePt t="88528" x="9105900" y="2152650"/>
          <p14:tracePt t="88545" x="9105900" y="2178050"/>
          <p14:tracePt t="88561" x="9105900" y="2197100"/>
          <p14:tracePt t="88577" x="9105900" y="2209800"/>
          <p14:tracePt t="88594" x="9105900" y="2228850"/>
          <p14:tracePt t="88611" x="9105900" y="2247900"/>
          <p14:tracePt t="88628" x="9105900" y="2273300"/>
          <p14:tracePt t="88648" x="9105900" y="2305050"/>
          <p14:tracePt t="88664" x="9105900" y="2343150"/>
          <p14:tracePt t="88680" x="9105900" y="2387600"/>
          <p14:tracePt t="88696" x="9105900" y="2438400"/>
          <p14:tracePt t="88711" x="9105900" y="2470150"/>
          <p14:tracePt t="88729" x="9105900" y="2520950"/>
          <p14:tracePt t="88744" x="9105900" y="2540000"/>
          <p14:tracePt t="88761" x="9105900" y="2603500"/>
          <p14:tracePt t="88778" x="9105900" y="2641600"/>
          <p14:tracePt t="88794" x="9105900" y="2667000"/>
          <p14:tracePt t="88811" x="9105900" y="2705100"/>
          <p14:tracePt t="88828" x="9105900" y="2743200"/>
          <p14:tracePt t="88844" x="9105900" y="2787650"/>
          <p14:tracePt t="88861" x="9105900" y="2832100"/>
          <p14:tracePt t="88878" x="9093200" y="2870200"/>
          <p14:tracePt t="88894" x="9086850" y="2914650"/>
          <p14:tracePt t="88911" x="9080500" y="2959100"/>
          <p14:tracePt t="88929" x="9074150" y="3035300"/>
          <p14:tracePt t="88946" x="9055100" y="3092450"/>
          <p14:tracePt t="88961" x="9029700" y="3155950"/>
          <p14:tracePt t="88977" x="9017000" y="3225800"/>
          <p14:tracePt t="88995" x="8991600" y="3289300"/>
          <p14:tracePt t="89012" x="8972550" y="3346450"/>
          <p14:tracePt t="89028" x="8953500" y="3403600"/>
          <p14:tracePt t="89045" x="8934450" y="3460750"/>
          <p14:tracePt t="89061" x="8915400" y="3511550"/>
          <p14:tracePt t="89077" x="8909050" y="3549650"/>
          <p14:tracePt t="89094" x="8902700" y="3587750"/>
          <p14:tracePt t="89111" x="8883650" y="3625850"/>
          <p14:tracePt t="89128" x="8870950" y="3663950"/>
          <p14:tracePt t="89134" x="8864600" y="3683000"/>
          <p14:tracePt t="89144" x="8858250" y="3695700"/>
          <p14:tracePt t="89165" x="8845550" y="3759200"/>
          <p14:tracePt t="89181" x="8839200" y="3790950"/>
          <p14:tracePt t="89196" x="8832850" y="3816350"/>
          <p14:tracePt t="89211" x="8832850" y="3841750"/>
          <p14:tracePt t="89228" x="8832850" y="3873500"/>
          <p14:tracePt t="89244" x="8832850" y="3911600"/>
          <p14:tracePt t="89263" x="8832850" y="3949700"/>
          <p14:tracePt t="89278" x="8832850" y="3987800"/>
          <p14:tracePt t="89298" x="8832850" y="4044950"/>
          <p14:tracePt t="89311" x="8832850" y="4064000"/>
          <p14:tracePt t="89327" x="8832850" y="4089400"/>
          <p14:tracePt t="89345" x="8826500" y="4127500"/>
          <p14:tracePt t="89361" x="8820150" y="4159250"/>
          <p14:tracePt t="89382" x="8813800" y="4184650"/>
          <p14:tracePt t="89394" x="8807450" y="4203700"/>
          <p14:tracePt t="89411" x="8801100" y="4216400"/>
          <p14:tracePt t="89428" x="8794750" y="4229100"/>
          <p14:tracePt t="89477" x="8794750" y="4235450"/>
          <p14:tracePt t="89494" x="8794750" y="4241800"/>
          <p14:tracePt t="89513" x="8794750" y="4248150"/>
          <p14:tracePt t="89545" x="8794750" y="4254500"/>
          <p14:tracePt t="89609" x="8788400" y="4254500"/>
          <p14:tracePt t="89631" x="8763000" y="4254500"/>
          <p14:tracePt t="89644" x="8724900" y="4254500"/>
          <p14:tracePt t="89664" x="8661400" y="4254500"/>
          <p14:tracePt t="89681" x="8591550" y="4260850"/>
          <p14:tracePt t="89683" x="8559800" y="4273550"/>
          <p14:tracePt t="89696" x="8521700" y="4279900"/>
          <p14:tracePt t="89711" x="8426450" y="4305300"/>
          <p14:tracePt t="89727" x="8299450" y="4311650"/>
          <p14:tracePt t="89729" x="8229600" y="4318000"/>
          <p14:tracePt t="89744" x="8077200" y="4318000"/>
          <p14:tracePt t="89763" x="7924800" y="4318000"/>
          <p14:tracePt t="89778" x="7791450" y="4318000"/>
          <p14:tracePt t="89794" x="7658100" y="4318000"/>
          <p14:tracePt t="89811" x="7531100" y="4318000"/>
          <p14:tracePt t="89827" x="7391400" y="4318000"/>
          <p14:tracePt t="89844" x="7245350" y="4318000"/>
          <p14:tracePt t="89861" x="7080250" y="4330700"/>
          <p14:tracePt t="89878" x="6908800" y="4356100"/>
          <p14:tracePt t="89894" x="6756400" y="4387850"/>
          <p14:tracePt t="89898" x="6686550" y="4400550"/>
          <p14:tracePt t="89914" x="6515100" y="4400550"/>
          <p14:tracePt t="89928" x="6426200" y="4400550"/>
          <p14:tracePt t="89946" x="6115050" y="4400550"/>
          <p14:tracePt t="89961" x="5937250" y="4400550"/>
          <p14:tracePt t="89978" x="5784850" y="4400550"/>
          <p14:tracePt t="89998" x="5638800" y="4400550"/>
          <p14:tracePt t="90012" x="5499100" y="4400550"/>
          <p14:tracePt t="90028" x="5410200" y="4413250"/>
          <p14:tracePt t="90044" x="5372100" y="4419600"/>
          <p14:tracePt t="90061" x="5359400" y="4425950"/>
          <p14:tracePt t="90154" x="5359400" y="4413250"/>
          <p14:tracePt t="90166" x="5359400" y="4394200"/>
          <p14:tracePt t="90169" x="5359400" y="4381500"/>
          <p14:tracePt t="90178" x="5359400" y="4362450"/>
          <p14:tracePt t="90196" x="5346700" y="4311650"/>
          <p14:tracePt t="90211" x="5327650" y="4254500"/>
          <p14:tracePt t="90228" x="5295900" y="4159250"/>
          <p14:tracePt t="90244" x="5283200" y="4051300"/>
          <p14:tracePt t="90262" x="5283200" y="3886200"/>
          <p14:tracePt t="90278" x="5340350" y="3670300"/>
          <p14:tracePt t="90294" x="5416550" y="3467100"/>
          <p14:tracePt t="90311" x="5499100" y="3276600"/>
          <p14:tracePt t="90328" x="5594350" y="3117850"/>
          <p14:tracePt t="90329" x="5638800" y="3048000"/>
          <p14:tracePt t="90344" x="5683250" y="2978150"/>
          <p14:tracePt t="90361" x="5861050" y="2768600"/>
          <p14:tracePt t="90381" x="5962650" y="2628900"/>
          <p14:tracePt t="90394" x="6026150" y="2514600"/>
          <p14:tracePt t="90411" x="6070600" y="2438400"/>
          <p14:tracePt t="90431" x="6089650" y="2393950"/>
          <p14:tracePt t="90447" x="6115050" y="2349500"/>
          <p14:tracePt t="90453" x="6134100" y="2324100"/>
          <p14:tracePt t="90461" x="6153150" y="2305050"/>
          <p14:tracePt t="90478" x="6172200" y="2241550"/>
          <p14:tracePt t="90494" x="6184900" y="2178050"/>
          <p14:tracePt t="90512" x="6184900" y="2165350"/>
          <p14:tracePt t="90545" x="6184900" y="2159000"/>
          <p14:tracePt t="90573" x="6178550" y="2159000"/>
          <p14:tracePt t="90578" x="6172200" y="2159000"/>
          <p14:tracePt t="90595" x="6165850" y="2152650"/>
          <p14:tracePt t="90612" x="6165850" y="2146300"/>
          <p14:tracePt t="90644" x="6140450" y="2139950"/>
          <p14:tracePt t="90665" x="6115050" y="2139950"/>
          <p14:tracePt t="90678" x="6083300" y="2139950"/>
          <p14:tracePt t="90696" x="6070600" y="2139950"/>
          <p14:tracePt t="90713" x="6038850" y="2139950"/>
          <p14:tracePt t="90728" x="6026150" y="2139950"/>
          <p14:tracePt t="90746" x="5981700" y="2139950"/>
          <p14:tracePt t="90762" x="5962650" y="2139950"/>
          <p14:tracePt t="90824" x="5956300" y="2133600"/>
          <p14:tracePt t="90830" x="5943600" y="2133600"/>
          <p14:tracePt t="90846" x="5937250" y="2127250"/>
          <p14:tracePt t="90861" x="5930900" y="2127250"/>
          <p14:tracePt t="90916" x="5930900" y="2120900"/>
          <p14:tracePt t="90932" x="5924550" y="2120900"/>
          <p14:tracePt t="91119" x="5924550" y="2114550"/>
          <p14:tracePt t="91163" x="5924550" y="2108200"/>
          <p14:tracePt t="91180" x="5918200" y="2108200"/>
          <p14:tracePt t="91219" x="5918200" y="2101850"/>
          <p14:tracePt t="91230" x="5918200" y="2095500"/>
          <p14:tracePt t="91237" x="5911850" y="2089150"/>
          <p14:tracePt t="92042" x="5918200" y="2089150"/>
          <p14:tracePt t="92058" x="5924550" y="2089150"/>
          <p14:tracePt t="92082" x="5930900" y="2089150"/>
          <p14:tracePt t="92094" x="5937250" y="2089150"/>
          <p14:tracePt t="92111" x="5943600" y="2089150"/>
          <p14:tracePt t="92128" x="5956300" y="2089150"/>
          <p14:tracePt t="92147" x="5962650" y="2089150"/>
          <p14:tracePt t="92218" x="5975350" y="2089150"/>
          <p14:tracePt t="92226" x="5981700" y="2089150"/>
          <p14:tracePt t="92245" x="6013450" y="2089150"/>
          <p14:tracePt t="92263" x="6032500" y="2089150"/>
          <p14:tracePt t="92278" x="6051550" y="2089150"/>
          <p14:tracePt t="92342" x="6057900" y="2089150"/>
          <p14:tracePt t="92350" x="6070600" y="2089150"/>
          <p14:tracePt t="92361" x="6096000" y="2089150"/>
          <p14:tracePt t="92382" x="6108700" y="2082800"/>
          <p14:tracePt t="92394" x="6121400" y="2082800"/>
          <p14:tracePt t="92411" x="6127750" y="2082800"/>
          <p14:tracePt t="92482" x="6134100" y="2082800"/>
          <p14:tracePt t="92492" x="6146800" y="2082800"/>
          <p14:tracePt t="92497" x="6159500" y="2082800"/>
          <p14:tracePt t="92513" x="6165850" y="2082800"/>
          <p14:tracePt t="92528" x="6184900" y="2076450"/>
          <p14:tracePt t="92544" x="6210300" y="2076450"/>
          <p14:tracePt t="92561" x="6242050" y="2076450"/>
          <p14:tracePt t="92578" x="6254750" y="2076450"/>
          <p14:tracePt t="92594" x="6261100" y="2076450"/>
          <p14:tracePt t="92681" x="6273800" y="2076450"/>
          <p14:tracePt t="92703" x="6280150" y="2076450"/>
          <p14:tracePt t="92727" x="6286500" y="2076450"/>
          <p14:tracePt t="92739" x="6292850" y="2076450"/>
          <p14:tracePt t="92746" x="6299200" y="2076450"/>
          <p14:tracePt t="92761" x="6330950" y="2076450"/>
          <p14:tracePt t="92778" x="6362700" y="2076450"/>
          <p14:tracePt t="92794" x="6388100" y="2076450"/>
          <p14:tracePt t="92811" x="6400800" y="2076450"/>
          <p14:tracePt t="93135" x="6407150" y="2076450"/>
          <p14:tracePt t="93249" x="6413500" y="2076450"/>
          <p14:tracePt t="93459" x="6419850" y="2076450"/>
          <p14:tracePt t="93465" x="6419850" y="2082800"/>
          <p14:tracePt t="93478" x="6432550" y="2095500"/>
          <p14:tracePt t="93495" x="6445250" y="2095500"/>
          <p14:tracePt t="93585" x="6451600" y="2095500"/>
          <p14:tracePt t="93915" x="6451600" y="2101850"/>
          <p14:tracePt t="93932" x="6451600" y="2108200"/>
          <p14:tracePt t="93938" x="6451600" y="2114550"/>
          <p14:tracePt t="93948" x="6464300" y="2114550"/>
          <p14:tracePt t="94058" x="6470650" y="2114550"/>
          <p14:tracePt t="94970" x="6457950" y="2114550"/>
          <p14:tracePt t="94980" x="6457950" y="2120900"/>
          <p14:tracePt t="94986" x="6451600" y="2120900"/>
          <p14:tracePt t="95338" x="6445250" y="2120900"/>
          <p14:tracePt t="95345" x="6438900" y="2120900"/>
          <p14:tracePt t="95353" x="6432550" y="2120900"/>
          <p14:tracePt t="95362" x="6426200" y="2120900"/>
          <p14:tracePt t="95382" x="6426200" y="2114550"/>
          <p14:tracePt t="95556" x="6426200" y="2108200"/>
          <p14:tracePt t="95674" x="6438900" y="2101850"/>
          <p14:tracePt t="95682" x="6451600" y="2101850"/>
          <p14:tracePt t="95698" x="6464300" y="2101850"/>
          <p14:tracePt t="95711" x="6502400" y="2101850"/>
          <p14:tracePt t="95728" x="6534150" y="2101850"/>
          <p14:tracePt t="95730" x="6546850" y="2101850"/>
          <p14:tracePt t="95745" x="6578600" y="2095500"/>
          <p14:tracePt t="95763" x="6584950" y="2095500"/>
          <p14:tracePt t="96116" x="6591300" y="2095500"/>
          <p14:tracePt t="96122" x="6610350" y="2095500"/>
          <p14:tracePt t="96136" x="6616700" y="2095500"/>
          <p14:tracePt t="96139" x="6635750" y="2095500"/>
          <p14:tracePt t="96147" x="6654800" y="2095500"/>
          <p14:tracePt t="96161" x="6686550" y="2095500"/>
          <p14:tracePt t="96181" x="6718300" y="2095500"/>
          <p14:tracePt t="96196" x="6731000" y="2095500"/>
          <p14:tracePt t="96313" x="6718300" y="2095500"/>
          <p14:tracePt t="96325" x="6705600" y="2095500"/>
          <p14:tracePt t="96335" x="6686550" y="2095500"/>
          <p14:tracePt t="96345" x="6642100" y="2095500"/>
          <p14:tracePt t="96361" x="6597650" y="2095500"/>
          <p14:tracePt t="96378" x="6572250" y="2095500"/>
          <p14:tracePt t="96394" x="6546850" y="2095500"/>
          <p14:tracePt t="96411" x="6534150" y="2095500"/>
          <p14:tracePt t="96431" x="6508750" y="2095500"/>
          <p14:tracePt t="96448" x="6470650" y="2095500"/>
          <p14:tracePt t="96461" x="6432550" y="2095500"/>
          <p14:tracePt t="96477" x="6413500" y="2095500"/>
          <p14:tracePt t="96494" x="6407150" y="2095500"/>
          <p14:tracePt t="96513" x="6400800" y="2095500"/>
          <p14:tracePt t="96528" x="6394450" y="2095500"/>
          <p14:tracePt t="96545" x="6350000" y="2095500"/>
          <p14:tracePt t="96561" x="6299200" y="2095500"/>
          <p14:tracePt t="96581" x="6261100" y="2095500"/>
          <p14:tracePt t="96594" x="6235700" y="2095500"/>
          <p14:tracePt t="96611" x="6223000" y="2095500"/>
          <p14:tracePt t="96631" x="6197600" y="2095500"/>
          <p14:tracePt t="96644" x="6191250" y="2095500"/>
          <p14:tracePt t="96665" x="6172200" y="2095500"/>
          <p14:tracePt t="96681" x="6140450" y="2095500"/>
          <p14:tracePt t="96698" x="6121400" y="2095500"/>
          <p14:tracePt t="96712" x="6083300" y="2095500"/>
          <p14:tracePt t="96729" x="6013450" y="2095500"/>
          <p14:tracePt t="96745" x="5994400" y="2095500"/>
          <p14:tracePt t="96763" x="5975350" y="2095500"/>
          <p14:tracePt t="96778" x="5962650" y="2095500"/>
          <p14:tracePt t="96841" x="5956300" y="2095500"/>
          <p14:tracePt t="96861" x="5937250" y="2095500"/>
          <p14:tracePt t="96878" x="5905500" y="2095500"/>
          <p14:tracePt t="96894" x="5886450" y="2095500"/>
          <p14:tracePt t="96953" x="5886450" y="2089150"/>
          <p14:tracePt t="97015" x="5892800" y="2089150"/>
          <p14:tracePt t="97021" x="5911850" y="2089150"/>
          <p14:tracePt t="97028" x="5918200" y="2089150"/>
          <p14:tracePt t="97044" x="5956300" y="2089150"/>
          <p14:tracePt t="97061" x="6000750" y="2089150"/>
          <p14:tracePt t="97078" x="6064250" y="2089150"/>
          <p14:tracePt t="97094" x="6115050" y="2089150"/>
          <p14:tracePt t="97111" x="6159500" y="2089150"/>
          <p14:tracePt t="97128" x="6191250" y="2089150"/>
          <p14:tracePt t="97134" x="6203950" y="2089150"/>
          <p14:tracePt t="97145" x="6242050" y="2089150"/>
          <p14:tracePt t="97161" x="6280150" y="2089150"/>
          <p14:tracePt t="97180" x="6305550" y="2089150"/>
          <p14:tracePt t="97198" x="6337300" y="2089150"/>
          <p14:tracePt t="97211" x="6369050" y="2089150"/>
          <p14:tracePt t="97229" x="6407150" y="2089150"/>
          <p14:tracePt t="97245" x="6438900" y="2089150"/>
          <p14:tracePt t="97263" x="6457950" y="2089150"/>
          <p14:tracePt t="97278" x="6477000" y="2089150"/>
          <p14:tracePt t="97295" x="6496050" y="2089150"/>
          <p14:tracePt t="97311" x="6527800" y="2089150"/>
          <p14:tracePt t="97328" x="6553200" y="2089150"/>
          <p14:tracePt t="97329" x="6572250" y="2089150"/>
          <p14:tracePt t="97345" x="6610350" y="2089150"/>
          <p14:tracePt t="97362" x="6629400" y="2089150"/>
          <p14:tracePt t="97383" x="6648450" y="2089150"/>
          <p14:tracePt t="97394" x="6661150" y="2089150"/>
          <p14:tracePt t="97414" x="6686550" y="2089150"/>
          <p14:tracePt t="97428" x="6718300" y="2089150"/>
          <p14:tracePt t="97449" x="6762750" y="2089150"/>
          <p14:tracePt t="97464" x="6781800" y="2089150"/>
          <p14:tracePt t="97513" x="6781800" y="2095500"/>
          <p14:tracePt t="97586" x="6769100" y="2095500"/>
          <p14:tracePt t="97594" x="6762750" y="2095500"/>
          <p14:tracePt t="97601" x="6750050" y="2095500"/>
          <p14:tracePt t="97611" x="6737350" y="2095500"/>
          <p14:tracePt t="97628" x="6724650" y="2095500"/>
          <p14:tracePt t="97647" x="6718300" y="2095500"/>
          <p14:tracePt t="98025" x="6711950" y="2095500"/>
          <p14:tracePt t="98045" x="6686550" y="2095500"/>
          <p14:tracePt t="98061" x="6642100" y="2095500"/>
          <p14:tracePt t="98078" x="6591300" y="2095500"/>
          <p14:tracePt t="98094" x="6553200" y="2095500"/>
          <p14:tracePt t="98111" x="6527800" y="2095500"/>
          <p14:tracePt t="98116" x="6508750" y="2095500"/>
          <p14:tracePt t="98128" x="6483350" y="2095500"/>
          <p14:tracePt t="98145" x="6394450" y="2076450"/>
          <p14:tracePt t="98165" x="6324600" y="2063750"/>
          <p14:tracePt t="98181" x="6261100" y="2044700"/>
          <p14:tracePt t="98197" x="6223000" y="2044700"/>
          <p14:tracePt t="98211" x="6191250" y="2044700"/>
          <p14:tracePt t="98228" x="6165850" y="2051050"/>
          <p14:tracePt t="98245" x="6146800" y="2051050"/>
          <p14:tracePt t="98264" x="6127750" y="2057400"/>
          <p14:tracePt t="98278" x="6102350" y="2057400"/>
          <p14:tracePt t="98294" x="6057900" y="2063750"/>
          <p14:tracePt t="98311" x="6013450" y="2057400"/>
          <p14:tracePt t="98328" x="5981700" y="2057400"/>
          <p14:tracePt t="98345" x="5930900" y="2057400"/>
          <p14:tracePt t="98361" x="5911850" y="2057400"/>
          <p14:tracePt t="98378" x="5892800" y="2057400"/>
          <p14:tracePt t="98398" x="5886450" y="2051050"/>
          <p14:tracePt t="98430" x="5880100" y="2051050"/>
          <p14:tracePt t="98447" x="5873750" y="2051050"/>
          <p14:tracePt t="98463" x="5854700" y="2051050"/>
          <p14:tracePt t="98578" x="5886450" y="2051050"/>
          <p14:tracePt t="98589" x="5899150" y="2051050"/>
          <p14:tracePt t="98595" x="5911850" y="2051050"/>
          <p14:tracePt t="98611" x="5943600" y="2051050"/>
          <p14:tracePt t="98628" x="5988050" y="2051050"/>
          <p14:tracePt t="98648" x="6051550" y="2057400"/>
          <p14:tracePt t="98661" x="6140450" y="2076450"/>
          <p14:tracePt t="98680" x="6191250" y="2101850"/>
          <p14:tracePt t="98698" x="6235700" y="2101850"/>
          <p14:tracePt t="98711" x="6292850" y="2108200"/>
          <p14:tracePt t="98728" x="6337300" y="2108200"/>
          <p14:tracePt t="98745" x="6381750" y="2108200"/>
          <p14:tracePt t="98761" x="6400800" y="2108200"/>
          <p14:tracePt t="98778" x="6426200" y="2108200"/>
          <p14:tracePt t="98794" x="6464300" y="2108200"/>
          <p14:tracePt t="98811" x="6502400" y="2108200"/>
          <p14:tracePt t="98828" x="6565900" y="2108200"/>
          <p14:tracePt t="98844" x="6623050" y="2108200"/>
          <p14:tracePt t="98861" x="6686550" y="2108200"/>
          <p14:tracePt t="98880" x="6718300" y="2114550"/>
          <p14:tracePt t="98894" x="6731000" y="2114550"/>
          <p14:tracePt t="98986" x="6731000" y="2108200"/>
          <p14:tracePt t="99015" x="6724650" y="2108200"/>
          <p14:tracePt t="99020" x="6718300" y="2108200"/>
          <p14:tracePt t="99037" x="6711950" y="2108200"/>
          <p14:tracePt t="99057" x="6711950" y="2114550"/>
          <p14:tracePt t="99081" x="6705600" y="2114550"/>
          <p14:tracePt t="99089" x="6705600" y="2120900"/>
          <p14:tracePt t="99101" x="6705600" y="2133600"/>
          <p14:tracePt t="99111" x="6699250" y="2146300"/>
          <p14:tracePt t="99128" x="6692900" y="2190750"/>
          <p14:tracePt t="99146" x="6661150" y="2247900"/>
          <p14:tracePt t="99161" x="6616700" y="2273300"/>
          <p14:tracePt t="99178" x="6553200" y="2292350"/>
          <p14:tracePt t="99198" x="6483350" y="2305050"/>
          <p14:tracePt t="99213" x="6400800" y="2330450"/>
          <p14:tracePt t="99228" x="6280150" y="2330450"/>
          <p14:tracePt t="99245" x="6146800" y="2330450"/>
          <p14:tracePt t="99264" x="5981700" y="2330450"/>
          <p14:tracePt t="99278" x="5797550" y="2330450"/>
          <p14:tracePt t="99294" x="5657850" y="2336800"/>
          <p14:tracePt t="99311" x="5530850" y="2336800"/>
          <p14:tracePt t="99330" x="5384800" y="2336800"/>
          <p14:tracePt t="99345" x="5270500" y="2336800"/>
          <p14:tracePt t="99361" x="5149850" y="2336800"/>
          <p14:tracePt t="99378" x="5029200" y="2336800"/>
          <p14:tracePt t="99394" x="4940300" y="2336800"/>
          <p14:tracePt t="99412" x="4889500" y="2336800"/>
          <p14:tracePt t="99430" x="4851400" y="2336800"/>
          <p14:tracePt t="99447" x="4832350" y="2336800"/>
          <p14:tracePt t="99465" x="4819650" y="2336800"/>
          <p14:tracePt t="99467" x="4813300" y="2330450"/>
          <p14:tracePt t="99478" x="4806950" y="2330450"/>
          <p14:tracePt t="99545" x="4806950" y="2324100"/>
          <p14:tracePt t="99573" x="4806950" y="2317750"/>
          <p14:tracePt t="99577" x="4819650" y="2311400"/>
          <p14:tracePt t="99585" x="4838700" y="2305050"/>
          <p14:tracePt t="99596" x="4876800" y="2305050"/>
          <p14:tracePt t="99611" x="4984750" y="2305050"/>
          <p14:tracePt t="99632" x="5111750" y="2305050"/>
          <p14:tracePt t="99644" x="5264150" y="2305050"/>
          <p14:tracePt t="99664" x="5416550" y="2292350"/>
          <p14:tracePt t="99678" x="5575300" y="2292350"/>
          <p14:tracePt t="99698" x="5746750" y="2292350"/>
          <p14:tracePt t="99711" x="5924550" y="2292350"/>
          <p14:tracePt t="99732" x="6203950" y="2292350"/>
          <p14:tracePt t="99745" x="6369050" y="2286000"/>
          <p14:tracePt t="99762" x="6534150" y="2286000"/>
          <p14:tracePt t="99778" x="6686550" y="2279650"/>
          <p14:tracePt t="99795" x="6845300" y="2286000"/>
          <p14:tracePt t="99811" x="7010400" y="2286000"/>
          <p14:tracePt t="99829" x="7169150" y="2286000"/>
          <p14:tracePt t="99845" x="7296150" y="2286000"/>
          <p14:tracePt t="99861" x="7410450" y="2286000"/>
          <p14:tracePt t="99878" x="7518400" y="2286000"/>
          <p14:tracePt t="99898" x="7696200" y="2292350"/>
          <p14:tracePt t="99911" x="7759700" y="2292350"/>
          <p14:tracePt t="99928" x="7899400" y="2298700"/>
          <p14:tracePt t="99931" x="7962900" y="2298700"/>
          <p14:tracePt t="99946" x="8083550" y="2298700"/>
          <p14:tracePt t="99963" x="8197850" y="2298700"/>
          <p14:tracePt t="99978" x="8293100" y="2298700"/>
          <p14:tracePt t="99994" x="8369300" y="2298700"/>
          <p14:tracePt t="100013" x="8439150" y="2305050"/>
          <p14:tracePt t="100028" x="8521700" y="2305050"/>
          <p14:tracePt t="100045" x="8585200" y="2305050"/>
          <p14:tracePt t="100061" x="8597900" y="2305050"/>
          <p14:tracePt t="100111" x="8604250" y="2305050"/>
          <p14:tracePt t="100132" x="8642350" y="2317750"/>
          <p14:tracePt t="100144" x="8648700" y="2317750"/>
          <p14:tracePt t="100161" x="8655050" y="2317750"/>
          <p14:tracePt t="100182" x="8655050" y="2324100"/>
          <p14:tracePt t="100197" x="8655050" y="2336800"/>
          <p14:tracePt t="100211" x="8655050" y="2368550"/>
          <p14:tracePt t="100228" x="8686800" y="2419350"/>
          <p14:tracePt t="100245" x="8724900" y="2495550"/>
          <p14:tracePt t="100263" x="8743950" y="2616200"/>
          <p14:tracePt t="100278" x="8743950" y="2762250"/>
          <p14:tracePt t="100294" x="8699500" y="2940050"/>
          <p14:tracePt t="100311" x="8667750" y="3136900"/>
          <p14:tracePt t="100328" x="8667750" y="3295650"/>
          <p14:tracePt t="100329" x="8667750" y="3365500"/>
          <p14:tracePt t="100345" x="8667750" y="3429000"/>
          <p14:tracePt t="100361" x="8629650" y="3625850"/>
          <p14:tracePt t="100378" x="8604250" y="3727450"/>
          <p14:tracePt t="100395" x="8604250" y="3816350"/>
          <p14:tracePt t="100415" x="8597900" y="3886200"/>
          <p14:tracePt t="100428" x="8610600" y="3949700"/>
          <p14:tracePt t="100448" x="8610600" y="4019550"/>
          <p14:tracePt t="100462" x="8610600" y="4102100"/>
          <p14:tracePt t="100480" x="8591550" y="4197350"/>
          <p14:tracePt t="100495" x="8547100" y="4298950"/>
          <p14:tracePt t="100513" x="8528050" y="4400550"/>
          <p14:tracePt t="100528" x="8521700" y="4419600"/>
          <p14:tracePt t="100545" x="8502650" y="4451350"/>
          <p14:tracePt t="100562" x="8489950" y="4470400"/>
          <p14:tracePt t="100578" x="8483600" y="4489450"/>
          <p14:tracePt t="100595" x="8477250" y="4502150"/>
          <p14:tracePt t="100612" x="8470900" y="4508500"/>
          <p14:tracePt t="100644" x="8420100" y="4508500"/>
          <p14:tracePt t="100665" x="8343900" y="4495800"/>
          <p14:tracePt t="100681" x="8140700" y="4476750"/>
          <p14:tracePt t="100696" x="8070850" y="4476750"/>
          <p14:tracePt t="100714" x="7835900" y="4476750"/>
          <p14:tracePt t="100729" x="7620000" y="4464050"/>
          <p14:tracePt t="100745" x="7359650" y="4464050"/>
          <p14:tracePt t="100761" x="7067550" y="4445000"/>
          <p14:tracePt t="100778" x="6794500" y="4419600"/>
          <p14:tracePt t="100795" x="6604000" y="4419600"/>
          <p14:tracePt t="100812" x="6419850" y="4419600"/>
          <p14:tracePt t="100828" x="6229350" y="4419600"/>
          <p14:tracePt t="100847" x="6032500" y="4406900"/>
          <p14:tracePt t="100861" x="5867400" y="4387850"/>
          <p14:tracePt t="100882" x="5721350" y="4368800"/>
          <p14:tracePt t="100894" x="5607050" y="4368800"/>
          <p14:tracePt t="100897" x="5562600" y="4368800"/>
          <p14:tracePt t="100913" x="5467350" y="4368800"/>
          <p14:tracePt t="100928" x="5422900" y="4368800"/>
          <p14:tracePt t="100947" x="5321300" y="4368800"/>
          <p14:tracePt t="100961" x="5295900" y="4368800"/>
          <p14:tracePt t="100977" x="5289550" y="4368800"/>
          <p14:tracePt t="101014" x="5289550" y="4356100"/>
          <p14:tracePt t="101028" x="5289550" y="4330700"/>
          <p14:tracePt t="101045" x="5289550" y="4298950"/>
          <p14:tracePt t="101061" x="5289550" y="4248150"/>
          <p14:tracePt t="101078" x="5289550" y="4159250"/>
          <p14:tracePt t="101095" x="5283200" y="4057650"/>
          <p14:tracePt t="101111" x="5257800" y="3917950"/>
          <p14:tracePt t="101117" x="5238750" y="3829050"/>
          <p14:tracePt t="101128" x="5226050" y="3759200"/>
          <p14:tracePt t="101147" x="5226050" y="3536950"/>
          <p14:tracePt t="101165" x="5226050" y="3365500"/>
          <p14:tracePt t="101181" x="5219700" y="3162300"/>
          <p14:tracePt t="101196" x="5219700" y="2959100"/>
          <p14:tracePt t="101211" x="5226050" y="2813050"/>
          <p14:tracePt t="101228" x="5226050" y="2711450"/>
          <p14:tracePt t="101244" x="5251450" y="2628900"/>
          <p14:tracePt t="101263" x="5270500" y="2533650"/>
          <p14:tracePt t="101278" x="5270500" y="2451100"/>
          <p14:tracePt t="101294" x="5270500" y="2374900"/>
          <p14:tracePt t="101311" x="5270500" y="2311400"/>
          <p14:tracePt t="101328" x="5270500" y="2273300"/>
          <p14:tracePt t="101329" x="5270500" y="2254250"/>
          <p14:tracePt t="101345" x="5270500" y="2228850"/>
          <p14:tracePt t="101361" x="5270500" y="2222500"/>
          <p14:tracePt t="101658" x="5270500" y="2216150"/>
          <p14:tracePt t="101701" x="5276850" y="2216150"/>
          <p14:tracePt t="101705" x="5295900" y="2216150"/>
          <p14:tracePt t="101713" x="5308600" y="2216150"/>
          <p14:tracePt t="101728" x="5321300" y="2209800"/>
          <p14:tracePt t="101747" x="5334000" y="2203450"/>
          <p14:tracePt t="101778" x="5340350" y="2203450"/>
          <p14:tracePt t="101787" x="5346700" y="2203450"/>
          <p14:tracePt t="101794" x="5353050" y="2203450"/>
          <p14:tracePt t="101811" x="5397500" y="2241550"/>
          <p14:tracePt t="101828" x="5480050" y="2330450"/>
          <p14:tracePt t="101844" x="5562600" y="2457450"/>
          <p14:tracePt t="101861" x="5664200" y="2609850"/>
          <p14:tracePt t="101878" x="5765800" y="2774950"/>
          <p14:tracePt t="101897" x="5892800" y="2971800"/>
          <p14:tracePt t="101914" x="6165850" y="3213100"/>
          <p14:tracePt t="101928" x="6267450" y="3276600"/>
          <p14:tracePt t="101933" x="6343650" y="3321050"/>
          <p14:tracePt t="101948" x="6457950" y="3359150"/>
          <p14:tracePt t="101961" x="6508750" y="3371850"/>
          <p14:tracePt t="101978" x="6673850" y="3416300"/>
          <p14:tracePt t="101994" x="6819900" y="3422650"/>
          <p14:tracePt t="102013" x="6997700" y="3448050"/>
          <p14:tracePt t="102028" x="7156450" y="3454400"/>
          <p14:tracePt t="102044" x="7264400" y="3454400"/>
          <p14:tracePt t="102061" x="7321550" y="3454400"/>
          <p14:tracePt t="102079" x="7372350" y="3454400"/>
          <p14:tracePt t="102095" x="7416800" y="3454400"/>
          <p14:tracePt t="102111" x="7448550" y="3454400"/>
          <p14:tracePt t="102128" x="7480300" y="3454400"/>
          <p14:tracePt t="102133" x="7493000" y="3454400"/>
          <p14:tracePt t="102144" x="7499350" y="3454400"/>
          <p14:tracePt t="102178" x="7499350" y="3441700"/>
          <p14:tracePt t="102197" x="7499350" y="3435350"/>
          <p14:tracePt t="102211" x="7499350" y="3429000"/>
          <p14:tracePt t="102265" x="7486650" y="3429000"/>
          <p14:tracePt t="102278" x="7454900" y="3429000"/>
          <p14:tracePt t="102295" x="7397750" y="3429000"/>
          <p14:tracePt t="102312" x="7353300" y="3429000"/>
          <p14:tracePt t="102328" x="7334250" y="3429000"/>
          <p14:tracePt t="102345" x="7327900" y="3429000"/>
          <p14:tracePt t="102378" x="7321550" y="3429000"/>
          <p14:tracePt t="102394" x="7315200" y="3429000"/>
          <p14:tracePt t="102411" x="7264400" y="3429000"/>
          <p14:tracePt t="102431" x="7188200" y="3429000"/>
          <p14:tracePt t="102448" x="7112000" y="3429000"/>
          <p14:tracePt t="102461" x="7048500" y="3429000"/>
          <p14:tracePt t="102478" x="6997700" y="3429000"/>
          <p14:tracePt t="102498" x="6959600" y="3429000"/>
          <p14:tracePt t="102511" x="6927850" y="3429000"/>
          <p14:tracePt t="102528" x="6877050" y="3429000"/>
          <p14:tracePt t="102545" x="6769100" y="3422650"/>
          <p14:tracePt t="102562" x="6692900" y="3422650"/>
          <p14:tracePt t="102581" x="6642100" y="3422650"/>
          <p14:tracePt t="102595" x="6604000" y="3422650"/>
          <p14:tracePt t="102611" x="6572250" y="3422650"/>
          <p14:tracePt t="102628" x="6515100" y="3422650"/>
          <p14:tracePt t="102644" x="6445250" y="3422650"/>
          <p14:tracePt t="102664" x="6381750" y="3422650"/>
          <p14:tracePt t="102680" x="6324600" y="3422650"/>
          <p14:tracePt t="102697" x="6280150" y="3422650"/>
          <p14:tracePt t="102711" x="6223000" y="3422650"/>
          <p14:tracePt t="102728" x="6172200" y="3422650"/>
          <p14:tracePt t="102731" x="6146800" y="3422650"/>
          <p14:tracePt t="102748" x="6102350" y="3416300"/>
          <p14:tracePt t="102761" x="6070600" y="3409950"/>
          <p14:tracePt t="102778" x="6051550" y="3397250"/>
          <p14:tracePt t="102794" x="6019800" y="3390900"/>
          <p14:tracePt t="102811" x="5994400" y="3378200"/>
          <p14:tracePt t="102827" x="5962650" y="3371850"/>
          <p14:tracePt t="102844" x="5943600" y="3359150"/>
          <p14:tracePt t="102862" x="5937250" y="3352800"/>
          <p14:tracePt t="102878" x="5930900" y="3346450"/>
          <p14:tracePt t="102896" x="5930900" y="3340100"/>
          <p14:tracePt t="102899" x="5924550" y="3333750"/>
          <p14:tracePt t="102922" x="5924550" y="3327400"/>
          <p14:tracePt t="102949" x="5930900" y="3321050"/>
          <p14:tracePt t="102979" x="5937250" y="3321050"/>
          <p14:tracePt t="102986" x="5937250" y="3314700"/>
          <p14:tracePt t="102994" x="5943600" y="3314700"/>
          <p14:tracePt t="103013" x="5956300" y="3314700"/>
          <p14:tracePt t="103201" x="5949950" y="3314700"/>
          <p14:tracePt t="103243" x="5943600" y="3314700"/>
          <p14:tracePt t="103250" x="5943600" y="3308350"/>
          <p14:tracePt t="103264" x="5943600" y="3302000"/>
          <p14:tracePt t="103278" x="5943600" y="3282950"/>
          <p14:tracePt t="103294" x="5943600" y="3263900"/>
          <p14:tracePt t="103311" x="5943600" y="3251200"/>
          <p14:tracePt t="103328" x="5943600" y="3232150"/>
          <p14:tracePt t="103329" x="5943600" y="3225800"/>
          <p14:tracePt t="103345" x="5949950" y="3219450"/>
          <p14:tracePt t="103361" x="5962650" y="3213100"/>
          <p14:tracePt t="103378" x="5969000" y="3213100"/>
          <p14:tracePt t="103458" x="5969000" y="3206750"/>
          <p14:tracePt t="103463" x="5969000" y="3200400"/>
          <p14:tracePt t="103512" x="5969000" y="3194050"/>
          <p14:tracePt t="103530" x="5969000" y="3187700"/>
          <p14:tracePt t="103544" x="5975350" y="3181350"/>
          <p14:tracePt t="103561" x="5975350" y="3155950"/>
          <p14:tracePt t="103578" x="5975350" y="3143250"/>
          <p14:tracePt t="103595" x="5988050" y="3136900"/>
          <p14:tracePt t="103611" x="5988050" y="3130550"/>
          <p14:tracePt t="103628" x="6000750" y="3117850"/>
          <p14:tracePt t="103646" x="6032500" y="3105150"/>
          <p14:tracePt t="103663" x="6064250" y="3092450"/>
          <p14:tracePt t="103679" x="6096000" y="3079750"/>
          <p14:tracePt t="103696" x="6127750" y="3073400"/>
          <p14:tracePt t="103715" x="6146800" y="3067050"/>
          <p14:tracePt t="103728" x="6178550" y="3067050"/>
          <p14:tracePt t="103744" x="6223000" y="3067050"/>
          <p14:tracePt t="103746" x="6254750" y="3067050"/>
          <p14:tracePt t="103763" x="6324600" y="3067050"/>
          <p14:tracePt t="103780" x="6388100" y="3060700"/>
          <p14:tracePt t="103794" x="6438900" y="3060700"/>
          <p14:tracePt t="103811" x="6477000" y="3054350"/>
          <p14:tracePt t="103828" x="6515100" y="3054350"/>
          <p14:tracePt t="103845" x="6565900" y="3054350"/>
          <p14:tracePt t="103861" x="6635750" y="3054350"/>
          <p14:tracePt t="103878" x="6705600" y="3054350"/>
          <p14:tracePt t="103897" x="6800850" y="3048000"/>
          <p14:tracePt t="103911" x="6826250" y="3048000"/>
          <p14:tracePt t="103930" x="6858000" y="3048000"/>
          <p14:tracePt t="103947" x="6883400" y="3048000"/>
          <p14:tracePt t="103963" x="6902450" y="3048000"/>
          <p14:tracePt t="103979" x="6927850" y="3048000"/>
          <p14:tracePt t="103995" x="6959600" y="3048000"/>
          <p14:tracePt t="104013" x="6978650" y="3048000"/>
          <p14:tracePt t="104029" x="6991350" y="3060700"/>
          <p14:tracePt t="104045" x="6997700" y="3067050"/>
          <p14:tracePt t="104062" x="7010400" y="3073400"/>
          <p14:tracePt t="104078" x="7023100" y="3079750"/>
          <p14:tracePt t="104096" x="7029450" y="3086100"/>
          <p14:tracePt t="104112" x="7035800" y="3092450"/>
          <p14:tracePt t="104128" x="7042150" y="3098800"/>
          <p14:tracePt t="104146" x="7048500" y="3117850"/>
          <p14:tracePt t="104164" x="7054850" y="3143250"/>
          <p14:tracePt t="104179" x="7067550" y="3168650"/>
          <p14:tracePt t="104197" x="7080250" y="3187700"/>
          <p14:tracePt t="104212" x="7086600" y="3206750"/>
          <p14:tracePt t="104229" x="7092950" y="3219450"/>
          <p14:tracePt t="104245" x="7092950" y="3244850"/>
          <p14:tracePt t="104263" x="7092950" y="3270250"/>
          <p14:tracePt t="104278" x="7086600" y="3308350"/>
          <p14:tracePt t="104295" x="7080250" y="3340100"/>
          <p14:tracePt t="104311" x="7067550" y="3352800"/>
          <p14:tracePt t="104328" x="7048500" y="3378200"/>
          <p14:tracePt t="104345" x="6991350" y="3416300"/>
          <p14:tracePt t="104361" x="6953250" y="3435350"/>
          <p14:tracePt t="104378" x="6921500" y="3448050"/>
          <p14:tracePt t="104396" x="6889750" y="3460750"/>
          <p14:tracePt t="104411" x="6845300" y="3460750"/>
          <p14:tracePt t="104428" x="6807200" y="3467100"/>
          <p14:tracePt t="104448" x="6775450" y="3467100"/>
          <p14:tracePt t="104461" x="6756400" y="3467100"/>
          <p14:tracePt t="104478" x="6737350" y="3467100"/>
          <p14:tracePt t="104494" x="6711950" y="3467100"/>
          <p14:tracePt t="104513" x="6673850" y="3467100"/>
          <p14:tracePt t="104532" x="6623050" y="3467100"/>
          <p14:tracePt t="104545" x="6616700" y="3467100"/>
          <p14:tracePt t="104561" x="6584950" y="3467100"/>
          <p14:tracePt t="104579" x="6572250" y="3467100"/>
          <p14:tracePt t="104594" x="6565900" y="3467100"/>
          <p14:tracePt t="104674" x="6572250" y="3467100"/>
          <p14:tracePt t="104684" x="6578600" y="3467100"/>
          <p14:tracePt t="104697" x="6584950" y="3467100"/>
          <p14:tracePt t="104714" x="6604000" y="3460750"/>
          <p14:tracePt t="104728" x="6623050" y="3454400"/>
          <p14:tracePt t="104745" x="6699250" y="3448050"/>
          <p14:tracePt t="104763" x="6819900" y="3448050"/>
          <p14:tracePt t="104778" x="6972300" y="3448050"/>
          <p14:tracePt t="104794" x="7124700" y="3448050"/>
          <p14:tracePt t="104811" x="7251700" y="3448050"/>
          <p14:tracePt t="104828" x="7346950" y="3448050"/>
          <p14:tracePt t="104846" x="7416800" y="3448050"/>
          <p14:tracePt t="104861" x="7493000" y="3441700"/>
          <p14:tracePt t="104878" x="7575550" y="3441700"/>
          <p14:tracePt t="104894" x="7677150" y="3441700"/>
          <p14:tracePt t="104913" x="7778750" y="3441700"/>
          <p14:tracePt t="104928" x="7810500" y="3441700"/>
          <p14:tracePt t="104947" x="7905750" y="3441700"/>
          <p14:tracePt t="104962" x="7988300" y="3441700"/>
          <p14:tracePt t="104978" x="8070850" y="3441700"/>
          <p14:tracePt t="104994" x="8140700" y="3441700"/>
          <p14:tracePt t="105012" x="8172450" y="3435350"/>
          <p14:tracePt t="105028" x="8178800" y="3435350"/>
          <p14:tracePt t="105061" x="8178800" y="3429000"/>
          <p14:tracePt t="105095" x="8185150" y="3429000"/>
          <p14:tracePt t="105111" x="8191500" y="3429000"/>
          <p14:tracePt t="105249" x="8185150" y="3429000"/>
          <p14:tracePt t="105264" x="8178800" y="3429000"/>
          <p14:tracePt t="105269" x="8172450" y="3429000"/>
          <p14:tracePt t="105278" x="8166100" y="3429000"/>
          <p14:tracePt t="105294" x="8159750" y="3429000"/>
          <p14:tracePt t="105498" x="8153400" y="3429000"/>
          <p14:tracePt t="105516" x="8147050" y="3429000"/>
          <p14:tracePt t="105521" x="8140700" y="3429000"/>
          <p14:tracePt t="105544" x="8121650" y="3429000"/>
          <p14:tracePt t="105562" x="8102600" y="3429000"/>
          <p14:tracePt t="105578" x="8083550" y="3429000"/>
          <p14:tracePt t="105595" x="8064500" y="3429000"/>
          <p14:tracePt t="105611" x="8045450" y="3429000"/>
          <p14:tracePt t="105628" x="8032750" y="3429000"/>
          <p14:tracePt t="105644" x="8020050" y="3422650"/>
          <p14:tracePt t="105664" x="8001000" y="3422650"/>
          <p14:tracePt t="105678" x="7975600" y="3422650"/>
          <p14:tracePt t="105696" x="7950200" y="3422650"/>
          <p14:tracePt t="105711" x="7918450" y="3422650"/>
          <p14:tracePt t="105728" x="7893050" y="3422650"/>
          <p14:tracePt t="105745" x="7861300" y="3422650"/>
          <p14:tracePt t="105747" x="7848600" y="3422650"/>
          <p14:tracePt t="105763" x="7823200" y="3416300"/>
          <p14:tracePt t="105778" x="7797800" y="3409950"/>
          <p14:tracePt t="105794" x="7772400" y="3397250"/>
          <p14:tracePt t="105811" x="7753350" y="3397250"/>
          <p14:tracePt t="105828" x="7740650" y="3390900"/>
          <p14:tracePt t="105844" x="7727950" y="3384550"/>
          <p14:tracePt t="105861" x="7715250" y="3378200"/>
          <p14:tracePt t="105878" x="7708900" y="3371850"/>
          <p14:tracePt t="105896" x="7696200" y="3359150"/>
          <p14:tracePt t="105912" x="7696200" y="3346450"/>
          <p14:tracePt t="105928" x="7689850" y="3340100"/>
          <p14:tracePt t="105932" x="7689850" y="3333750"/>
          <p14:tracePt t="105946" x="7683500" y="3321050"/>
          <p14:tracePt t="105961" x="7683500" y="3308350"/>
          <p14:tracePt t="105978" x="7683500" y="3295650"/>
          <p14:tracePt t="105994" x="7683500" y="3282950"/>
          <p14:tracePt t="106013" x="7683500" y="3270250"/>
          <p14:tracePt t="106028" x="7696200" y="3251200"/>
          <p14:tracePt t="106045" x="7715250" y="3232150"/>
          <p14:tracePt t="106061" x="7753350" y="3219450"/>
          <p14:tracePt t="106078" x="7778750" y="3200400"/>
          <p14:tracePt t="106095" x="7816850" y="3194050"/>
          <p14:tracePt t="106111" x="7842250" y="3181350"/>
          <p14:tracePt t="106128" x="7861300" y="3175000"/>
          <p14:tracePt t="106134" x="7874000" y="3175000"/>
          <p14:tracePt t="106144" x="7893050" y="3168650"/>
          <p14:tracePt t="106163" x="7975600" y="3155950"/>
          <p14:tracePt t="106181" x="8032750" y="3155950"/>
          <p14:tracePt t="106196" x="8077200" y="3155950"/>
          <p14:tracePt t="106214" x="8121650" y="3155950"/>
          <p14:tracePt t="106228" x="8159750" y="3155950"/>
          <p14:tracePt t="106246" x="8216900" y="3155950"/>
          <p14:tracePt t="106263" x="8242300" y="3155950"/>
          <p14:tracePt t="106294" x="8248650" y="3168650"/>
          <p14:tracePt t="106311" x="8223250" y="3206750"/>
          <p14:tracePt t="106328" x="8185150" y="3251200"/>
          <p14:tracePt t="106330" x="8166100" y="3282950"/>
          <p14:tracePt t="106345" x="8153400" y="3302000"/>
          <p14:tracePt t="106361" x="8121650" y="3359150"/>
          <p14:tracePt t="106378" x="8089900" y="3371850"/>
          <p14:tracePt t="106394" x="8051800" y="3378200"/>
          <p14:tracePt t="106414" x="8020050" y="3378200"/>
          <p14:tracePt t="106428" x="8001000" y="3378200"/>
          <p14:tracePt t="106448" x="7981950" y="3371850"/>
          <p14:tracePt t="106461" x="7956550" y="3359150"/>
          <p14:tracePt t="106478" x="7924800" y="3352800"/>
          <p14:tracePt t="106497" x="7905750" y="3346450"/>
          <p14:tracePt t="106547" x="7905750" y="3327400"/>
          <p14:tracePt t="106577" x="7912100" y="3327400"/>
          <p14:tracePt t="106649" x="7912100" y="3321050"/>
          <p14:tracePt t="106665" x="7918450" y="3321050"/>
          <p14:tracePt t="106822" x="7912100" y="3321050"/>
          <p14:tracePt t="106827" x="7886700" y="3346450"/>
          <p14:tracePt t="106845" x="7785100" y="3403600"/>
          <p14:tracePt t="106861" x="7632700" y="3498850"/>
          <p14:tracePt t="106878" x="7442200" y="3613150"/>
          <p14:tracePt t="106894" x="7239000" y="3689350"/>
          <p14:tracePt t="106898" x="7137400" y="3727450"/>
          <p14:tracePt t="106911" x="7029450" y="3759200"/>
          <p14:tracePt t="106930" x="6737350" y="3860800"/>
          <p14:tracePt t="106946" x="6584950" y="3879850"/>
          <p14:tracePt t="106965" x="6508750" y="3879850"/>
          <p14:tracePt t="106978" x="6477000" y="3867150"/>
          <p14:tracePt t="107013" x="6489700" y="3854450"/>
          <p14:tracePt t="107028" x="6521450" y="3835400"/>
          <p14:tracePt t="107045" x="6565900" y="3816350"/>
          <p14:tracePt t="107062" x="6604000" y="3803650"/>
          <p14:tracePt t="107078" x="6635750" y="3797300"/>
          <p14:tracePt t="107095" x="6686550" y="3778250"/>
          <p14:tracePt t="107112" x="6762750" y="3759200"/>
          <p14:tracePt t="107118" x="6807200" y="3746500"/>
          <p14:tracePt t="107128" x="6864350" y="3727450"/>
          <p14:tracePt t="107145" x="7023100" y="3670300"/>
          <p14:tracePt t="107166" x="7105650" y="3644900"/>
          <p14:tracePt t="107178" x="7169150" y="3625850"/>
          <p14:tracePt t="107198" x="7245350" y="3606800"/>
          <p14:tracePt t="107213" x="7340600" y="3594100"/>
          <p14:tracePt t="107228" x="7448550" y="3575050"/>
          <p14:tracePt t="107245" x="7505700" y="3549650"/>
          <p14:tracePt t="107263" x="7543800" y="3530600"/>
          <p14:tracePt t="107278" x="7569200" y="3505200"/>
          <p14:tracePt t="107281" x="7581900" y="3492500"/>
          <p14:tracePt t="107295" x="7588250" y="3486150"/>
          <p14:tracePt t="107312" x="7594600" y="3467100"/>
          <p14:tracePt t="107314" x="7594600" y="3460750"/>
          <p14:tracePt t="107328" x="7594600" y="3448050"/>
          <p14:tracePt t="107345" x="7594600" y="3429000"/>
          <p14:tracePt t="107378" x="7594600" y="3422650"/>
          <p14:tracePt t="107523" x="7594600" y="3435350"/>
          <p14:tracePt t="107529" x="7594600" y="3460750"/>
          <p14:tracePt t="107561" x="7575550" y="3676650"/>
          <p14:tracePt t="107581" x="7537450" y="3829050"/>
          <p14:tracePt t="107595" x="7499350" y="3943350"/>
          <p14:tracePt t="107611" x="7473950" y="4000500"/>
          <p14:tracePt t="107628" x="7448550" y="4032250"/>
          <p14:tracePt t="107644" x="7429500" y="4038600"/>
          <p14:tracePt t="107664" x="7397750" y="4038600"/>
          <p14:tracePt t="107680" x="7321550" y="4006850"/>
          <p14:tracePt t="107697" x="7194550" y="3968750"/>
          <p14:tracePt t="107711" x="6991350" y="3917950"/>
          <p14:tracePt t="107728" x="6788150" y="3892550"/>
          <p14:tracePt t="107729" x="6680200" y="3873500"/>
          <p14:tracePt t="107745" x="6470650" y="3867150"/>
          <p14:tracePt t="107763" x="6273800" y="3867150"/>
          <p14:tracePt t="107778" x="6096000" y="3854450"/>
          <p14:tracePt t="107794" x="5956300" y="3835400"/>
          <p14:tracePt t="107812" x="5848350" y="3803650"/>
          <p14:tracePt t="107828" x="5784850" y="3784600"/>
          <p14:tracePt t="107845" x="5765800" y="3771900"/>
          <p14:tracePt t="107878" x="5765800" y="3765550"/>
          <p14:tracePt t="107913" x="5759450" y="3746500"/>
          <p14:tracePt t="107928" x="5759450" y="3740150"/>
          <p14:tracePt t="107947" x="5759450" y="3714750"/>
          <p14:tracePt t="107961" x="5822950" y="3695700"/>
          <p14:tracePt t="107982" x="5962650" y="3663950"/>
          <p14:tracePt t="107994" x="6165850" y="3632200"/>
          <p14:tracePt t="108013" x="6407150" y="3600450"/>
          <p14:tracePt t="108028" x="6673850" y="3587750"/>
          <p14:tracePt t="108045" x="6946900" y="3587750"/>
          <p14:tracePt t="108061" x="7219950" y="3587750"/>
          <p14:tracePt t="108078" x="7499350" y="3587750"/>
          <p14:tracePt t="108095" x="7759700" y="3587750"/>
          <p14:tracePt t="108111" x="7943850" y="3587750"/>
          <p14:tracePt t="108115" x="8020050" y="3587750"/>
          <p14:tracePt t="108128" x="8070850" y="3587750"/>
          <p14:tracePt t="108145" x="8172450" y="3587750"/>
          <p14:tracePt t="108163" x="8299450" y="3587750"/>
          <p14:tracePt t="108182" x="8337550" y="3581400"/>
          <p14:tracePt t="108197" x="8375650" y="3568700"/>
          <p14:tracePt t="108211" x="8413750" y="3556000"/>
          <p14:tracePt t="108228" x="8426450" y="3549650"/>
          <p14:tracePt t="108244" x="8432800" y="3549650"/>
          <p14:tracePt t="108297" x="8439150" y="3549650"/>
          <p14:tracePt t="108311" x="8458200" y="3549650"/>
          <p14:tracePt t="108328" x="8489950" y="3549650"/>
          <p14:tracePt t="108329" x="8509000" y="3549650"/>
          <p14:tracePt t="108345" x="8521700" y="3549650"/>
          <p14:tracePt t="108361" x="8547100" y="3549650"/>
          <p14:tracePt t="108378" x="8572500" y="3549650"/>
          <p14:tracePt t="108396" x="8604250" y="3549650"/>
          <p14:tracePt t="108411" x="8623300" y="3549650"/>
          <p14:tracePt t="108429" x="8655050" y="3568700"/>
          <p14:tracePt t="108448" x="8686800" y="3581400"/>
          <p14:tracePt t="108461" x="8693150" y="3587750"/>
          <p14:tracePt t="108478" x="8699500" y="3613150"/>
          <p14:tracePt t="108495" x="8724900" y="3651250"/>
          <p14:tracePt t="108511" x="8750300" y="3683000"/>
          <p14:tracePt t="108528" x="8763000" y="3708400"/>
          <p14:tracePt t="108545" x="8769350" y="3740150"/>
          <p14:tracePt t="108548" x="8769350" y="3752850"/>
          <p14:tracePt t="108561" x="8769350" y="3797300"/>
          <p14:tracePt t="108578" x="8769350" y="3854450"/>
          <p14:tracePt t="108595" x="8775700" y="3924300"/>
          <p14:tracePt t="108611" x="8763000" y="4013200"/>
          <p14:tracePt t="108628" x="8737600" y="4133850"/>
          <p14:tracePt t="108645" x="8699500" y="4260850"/>
          <p14:tracePt t="108665" x="8667750" y="4349750"/>
          <p14:tracePt t="108681" x="8629650" y="4464050"/>
          <p14:tracePt t="108697" x="8623300" y="4495800"/>
          <p14:tracePt t="108711" x="8604250" y="4533900"/>
          <p14:tracePt t="108728" x="8597900" y="4533900"/>
          <p14:tracePt t="108788" x="8591550" y="4533900"/>
          <p14:tracePt t="108793" x="8585200" y="4540250"/>
          <p14:tracePt t="108811" x="8540750" y="4540250"/>
          <p14:tracePt t="108828" x="8458200" y="4559300"/>
          <p14:tracePt t="108845" x="8312150" y="4559300"/>
          <p14:tracePt t="108861" x="8102600" y="4559300"/>
          <p14:tracePt t="108878" x="7867650" y="4559300"/>
          <p14:tracePt t="108896" x="7645400" y="4559300"/>
          <p14:tracePt t="108898" x="7543800" y="4559300"/>
          <p14:tracePt t="108911" x="7442200" y="4559300"/>
          <p14:tracePt t="108928" x="7232650" y="4559300"/>
          <p14:tracePt t="108947" x="6921500" y="4559300"/>
          <p14:tracePt t="108962" x="6686550" y="4559300"/>
          <p14:tracePt t="108978" x="6489700" y="4559300"/>
          <p14:tracePt t="108994" x="6350000" y="4559300"/>
          <p14:tracePt t="109013" x="6216650" y="4559300"/>
          <p14:tracePt t="109028" x="6070600" y="4559300"/>
          <p14:tracePt t="109044" x="5930900" y="4559300"/>
          <p14:tracePt t="109061" x="5791200" y="4559300"/>
          <p14:tracePt t="109078" x="5651500" y="4559300"/>
          <p14:tracePt t="109095" x="5505450" y="4559300"/>
          <p14:tracePt t="109111" x="5397500" y="4559300"/>
          <p14:tracePt t="109115" x="5353050" y="4559300"/>
          <p14:tracePt t="109128" x="5308600" y="4559300"/>
          <p14:tracePt t="109145" x="5200650" y="4559300"/>
          <p14:tracePt t="109165" x="5149850" y="4559300"/>
          <p14:tracePt t="109180" x="5130800" y="4559300"/>
          <p14:tracePt t="109196" x="5124450" y="4559300"/>
          <p14:tracePt t="109213" x="5118100" y="4559300"/>
          <p14:tracePt t="109228" x="5118100" y="4527550"/>
          <p14:tracePt t="109245" x="5105400" y="4457700"/>
          <p14:tracePt t="109263" x="5073650" y="4356100"/>
          <p14:tracePt t="109278" x="5022850" y="4210050"/>
          <p14:tracePt t="109294" x="5003800" y="4064000"/>
          <p14:tracePt t="109311" x="5010150" y="3943350"/>
          <p14:tracePt t="109313" x="5029200" y="3873500"/>
          <p14:tracePt t="109328" x="5054600" y="3790950"/>
          <p14:tracePt t="109345" x="5118100" y="3651250"/>
          <p14:tracePt t="109361" x="5168900" y="3549650"/>
          <p14:tracePt t="109378" x="5175250" y="3524250"/>
          <p14:tracePt t="109395" x="5181600" y="3524250"/>
          <p14:tracePt t="109428" x="5187950" y="3524250"/>
          <p14:tracePt t="109447" x="5251450" y="3543300"/>
          <p14:tracePt t="109461" x="5308600" y="3619500"/>
          <p14:tracePt t="109478" x="5441950" y="3695700"/>
          <p14:tracePt t="109495" x="5638800" y="3765550"/>
          <p14:tracePt t="109512" x="5899150" y="3854450"/>
          <p14:tracePt t="109513" x="6007100" y="3867150"/>
          <p14:tracePt t="109528" x="6121400" y="3867150"/>
          <p14:tracePt t="109545" x="6324600" y="3867150"/>
          <p14:tracePt t="109561" x="6610350" y="3898900"/>
          <p14:tracePt t="109578" x="6769100" y="3930650"/>
          <p14:tracePt t="109594" x="6870700" y="3956050"/>
          <p14:tracePt t="109611" x="6934200" y="3975100"/>
          <p14:tracePt t="109628" x="6959600" y="3975100"/>
          <p14:tracePt t="109644" x="6965950" y="3975100"/>
          <p14:tracePt t="109666" x="6991350" y="3975100"/>
          <p14:tracePt t="109678" x="7016750" y="3975100"/>
          <p14:tracePt t="109696" x="7086600" y="3975100"/>
          <p14:tracePt t="109714" x="7175500" y="3975100"/>
          <p14:tracePt t="109730" x="7213600" y="3975100"/>
          <p14:tracePt t="109744" x="7232650" y="3975100"/>
          <p14:tracePt t="109763" x="7308850" y="3975100"/>
          <p14:tracePt t="109778" x="7385050" y="3975100"/>
          <p14:tracePt t="109794" x="7461250" y="3968750"/>
          <p14:tracePt t="109811" x="7524750" y="3949700"/>
          <p14:tracePt t="109828" x="7581900" y="3930650"/>
          <p14:tracePt t="109845" x="7639050" y="3924300"/>
          <p14:tracePt t="109861" x="7696200" y="3924300"/>
          <p14:tracePt t="109879" x="7772400" y="3924300"/>
          <p14:tracePt t="109894" x="7848600" y="3924300"/>
          <p14:tracePt t="109911" x="7924800" y="3924300"/>
          <p14:tracePt t="109929" x="8020050" y="3924300"/>
          <p14:tracePt t="109946" x="8089900" y="3924300"/>
          <p14:tracePt t="109962" x="8153400" y="3924300"/>
          <p14:tracePt t="109978" x="8223250" y="3917950"/>
          <p14:tracePt t="109995" x="8293100" y="3917950"/>
          <p14:tracePt t="110012" x="8331200" y="3917950"/>
          <p14:tracePt t="110028" x="8337550" y="3917950"/>
          <p14:tracePt t="110078" x="8331200" y="3917950"/>
          <p14:tracePt t="110116" x="8324850" y="3917950"/>
          <p14:tracePt t="110134" x="8312150" y="3917950"/>
          <p14:tracePt t="110138" x="8305800" y="3917950"/>
          <p14:tracePt t="110146" x="8299450" y="3917950"/>
          <p14:tracePt t="110164" x="8280400" y="3917950"/>
          <p14:tracePt t="110181" x="8261350" y="3924300"/>
          <p14:tracePt t="110196" x="8242300" y="3930650"/>
          <p14:tracePt t="110213" x="8235950" y="3943350"/>
          <p14:tracePt t="110228" x="8229600" y="3956050"/>
          <p14:tracePt t="110329" x="8235950" y="3956050"/>
          <p14:tracePt t="110401" x="8229600" y="3956050"/>
          <p14:tracePt t="110455" x="8235950" y="3956050"/>
          <p14:tracePt t="110465" x="8242300" y="3956050"/>
          <p14:tracePt t="110475" x="8248650" y="3956050"/>
          <p14:tracePt t="110494" x="8274050" y="3943350"/>
          <p14:tracePt t="110513" x="8293100" y="3937000"/>
          <p14:tracePt t="110528" x="8299450" y="3930650"/>
          <p14:tracePt t="110692" x="8293100" y="3930650"/>
          <p14:tracePt t="110700" x="8286750" y="3930650"/>
          <p14:tracePt t="110715" x="8274050" y="3930650"/>
          <p14:tracePt t="110728" x="8267700" y="3930650"/>
          <p14:tracePt t="110746" x="8248650" y="3930650"/>
          <p14:tracePt t="110764" x="8235950" y="3930650"/>
          <p14:tracePt t="110795" x="8229600" y="3930650"/>
          <p14:tracePt t="110830" x="8229600" y="3924300"/>
          <p14:tracePt t="110845" x="8229600" y="3917950"/>
          <p14:tracePt t="110861" x="8223250" y="3911600"/>
          <p14:tracePt t="110878" x="8223250" y="3905250"/>
          <p14:tracePt t="110895" x="8223250" y="3898900"/>
          <p14:tracePt t="110896" x="8223250" y="3892550"/>
          <p14:tracePt t="110914" x="8223250" y="3886200"/>
          <p14:tracePt t="110947" x="8223250" y="3873500"/>
          <p14:tracePt t="110961" x="8229600" y="3867150"/>
          <p14:tracePt t="110978" x="8235950" y="3854450"/>
          <p14:tracePt t="110995" x="8248650" y="3848100"/>
          <p14:tracePt t="111013" x="8267700" y="3841750"/>
          <p14:tracePt t="111028" x="8280400" y="3841750"/>
          <p14:tracePt t="111044" x="8293100" y="3841750"/>
          <p14:tracePt t="111061" x="8312150" y="3841750"/>
          <p14:tracePt t="111078" x="8331200" y="3841750"/>
          <p14:tracePt t="111095" x="8350250" y="3835400"/>
          <p14:tracePt t="111112" x="8362950" y="3835400"/>
          <p14:tracePt t="111147" x="8369300" y="3835400"/>
          <p14:tracePt t="111164" x="8369300" y="3841750"/>
          <p14:tracePt t="111196" x="8362950" y="3841750"/>
          <p14:tracePt t="111214" x="8343900" y="3848100"/>
          <p14:tracePt t="111228" x="8324850" y="3867150"/>
          <p14:tracePt t="111244" x="8305800" y="3886200"/>
          <p14:tracePt t="111264" x="8286750" y="3892550"/>
          <p14:tracePt t="111278" x="8274050" y="3892550"/>
          <p14:tracePt t="111295" x="8261350" y="3898900"/>
          <p14:tracePt t="111311" x="8248650" y="3898900"/>
          <p14:tracePt t="111328" x="8235950" y="3898900"/>
          <p14:tracePt t="111329" x="8229600" y="3905250"/>
          <p14:tracePt t="111347" x="8223250" y="3905250"/>
          <p14:tracePt t="111378" x="8216900" y="3905250"/>
          <p14:tracePt t="111395" x="8210550" y="3905250"/>
          <p14:tracePt t="111411" x="8204200" y="3905250"/>
          <p14:tracePt t="111461" x="8204200" y="3898900"/>
          <p14:tracePt t="111478" x="8204200" y="3892550"/>
          <p14:tracePt t="111494" x="8204200" y="3886200"/>
          <p14:tracePt t="111577" x="8210550" y="3886200"/>
          <p14:tracePt t="111596" x="8216900" y="3886200"/>
          <p14:tracePt t="111638" x="8223250" y="3886200"/>
          <p14:tracePt t="111827" x="8210550" y="3886200"/>
          <p14:tracePt t="111838" x="8191500" y="3886200"/>
          <p14:tracePt t="111844" x="8185150" y="3886200"/>
          <p14:tracePt t="111861" x="8166100" y="3892550"/>
          <p14:tracePt t="111878" x="8140700" y="3892550"/>
          <p14:tracePt t="111898" x="8128000" y="3898900"/>
          <p14:tracePt t="111914" x="8121650" y="3898900"/>
          <p14:tracePt t="111978" x="8115300" y="3898900"/>
          <p14:tracePt t="111986" x="8108950" y="3898900"/>
          <p14:tracePt t="111994" x="8102600" y="3898900"/>
          <p14:tracePt t="112012" x="8096250" y="3898900"/>
          <p14:tracePt t="112058" x="8089900" y="3898900"/>
          <p14:tracePt t="112079" x="8070850" y="3898900"/>
          <p14:tracePt t="112095" x="8051800" y="3898900"/>
          <p14:tracePt t="112112" x="8039100" y="3898900"/>
          <p14:tracePt t="112131" x="8032750" y="3898900"/>
          <p14:tracePt t="112147" x="8020050" y="3898900"/>
          <p14:tracePt t="112163" x="8007350" y="3898900"/>
          <p14:tracePt t="112181" x="8001000" y="3905250"/>
          <p14:tracePt t="112196" x="7988300" y="3911600"/>
          <p14:tracePt t="112213" x="7981950" y="3911600"/>
          <p14:tracePt t="112228" x="7975600" y="3911600"/>
          <p14:tracePt t="112248" x="7969250" y="3911600"/>
          <p14:tracePt t="112264" x="7962900" y="3911600"/>
          <p14:tracePt t="112278" x="7956550" y="3924300"/>
          <p14:tracePt t="112295" x="7950200" y="3930650"/>
          <p14:tracePt t="112452" x="7937500" y="3930650"/>
          <p14:tracePt t="112460" x="7931150" y="3930650"/>
          <p14:tracePt t="112546" x="7924800" y="3917950"/>
          <p14:tracePt t="112554" x="7924800" y="3905250"/>
          <p14:tracePt t="112563" x="7924800" y="3892550"/>
          <p14:tracePt t="112578" x="7912100" y="3867150"/>
          <p14:tracePt t="112595" x="7905750" y="3841750"/>
          <p14:tracePt t="112612" x="7905750" y="3816350"/>
          <p14:tracePt t="112628" x="7899400" y="3797300"/>
          <p14:tracePt t="112644" x="7893050" y="3784600"/>
          <p14:tracePt t="112663" x="7899400" y="3784600"/>
          <p14:tracePt t="112678" x="7899400" y="3778250"/>
          <p14:tracePt t="112758" x="7899400" y="3771900"/>
          <p14:tracePt t="112778" x="7899400" y="3765550"/>
          <p14:tracePt t="112795" x="7905750" y="3759200"/>
          <p14:tracePt t="112829" x="7912100" y="3759200"/>
          <p14:tracePt t="112845" x="7937500" y="3759200"/>
          <p14:tracePt t="112861" x="7981950" y="3759200"/>
          <p14:tracePt t="112878" x="8039100" y="3759200"/>
          <p14:tracePt t="112896" x="8083550" y="3759200"/>
          <p14:tracePt t="112900" x="8102600" y="3759200"/>
          <p14:tracePt t="112916" x="8134350" y="3759200"/>
          <p14:tracePt t="112928" x="8140700" y="3759200"/>
          <p14:tracePt t="112948" x="8191500" y="3759200"/>
          <p14:tracePt t="112961" x="8235950" y="3759200"/>
          <p14:tracePt t="112978" x="8280400" y="3759200"/>
          <p14:tracePt t="112995" x="8312150" y="3759200"/>
          <p14:tracePt t="113012" x="8337550" y="3759200"/>
          <p14:tracePt t="113028" x="8369300" y="3759200"/>
          <p14:tracePt t="113044" x="8401050" y="3759200"/>
          <p14:tracePt t="113061" x="8432800" y="3759200"/>
          <p14:tracePt t="113078" x="8464550" y="3759200"/>
          <p14:tracePt t="113095" x="8470900" y="3759200"/>
          <p14:tracePt t="113111" x="8477250" y="3759200"/>
          <p14:tracePt t="113132" x="8483600" y="3759200"/>
          <p14:tracePt t="113145" x="8502650" y="3759200"/>
          <p14:tracePt t="113147" x="8521700" y="3759200"/>
          <p14:tracePt t="113163" x="8559800" y="3759200"/>
          <p14:tracePt t="113178" x="8572500" y="3759200"/>
          <p14:tracePt t="113211" x="8578850" y="3759200"/>
          <p14:tracePt t="113395" x="8585200" y="3771900"/>
          <p14:tracePt t="113401" x="8591550" y="3778250"/>
          <p14:tracePt t="113412" x="8597900" y="3784600"/>
          <p14:tracePt t="113428" x="8604250" y="3797300"/>
          <p14:tracePt t="113482" x="8610600" y="3803650"/>
          <p14:tracePt t="113497" x="8616950" y="3810000"/>
          <p14:tracePt t="113610" x="8616950" y="3816350"/>
          <p14:tracePt t="113618" x="8616950" y="3822700"/>
          <p14:tracePt t="113628" x="8616950" y="3829050"/>
          <p14:tracePt t="113644" x="8616950" y="3848100"/>
          <p14:tracePt t="113666" x="8616950" y="3879850"/>
          <p14:tracePt t="113680" x="8616950" y="3917950"/>
          <p14:tracePt t="113696" x="8616950" y="3956050"/>
          <p14:tracePt t="113711" x="8616950" y="3962400"/>
          <p14:tracePt t="113906" x="8610600" y="3962400"/>
          <p14:tracePt t="113915" x="8591550" y="3962400"/>
          <p14:tracePt t="113929" x="8559800" y="3962400"/>
          <p14:tracePt t="113948" x="8515350" y="3962400"/>
          <p14:tracePt t="113961" x="8470900" y="3962400"/>
          <p14:tracePt t="113978" x="8420100" y="3968750"/>
          <p14:tracePt t="113995" x="8382000" y="3968750"/>
          <p14:tracePt t="114013" x="8337550" y="3968750"/>
          <p14:tracePt t="114028" x="8286750" y="3968750"/>
          <p14:tracePt t="114045" x="8242300" y="3968750"/>
          <p14:tracePt t="114062" x="8191500" y="3968750"/>
          <p14:tracePt t="114078" x="8147050" y="3968750"/>
          <p14:tracePt t="114095" x="8096250" y="3968750"/>
          <p14:tracePt t="114113" x="8039100" y="3968750"/>
          <p14:tracePt t="114129" x="8013700" y="3968750"/>
          <p14:tracePt t="114148" x="7994650" y="3968750"/>
          <p14:tracePt t="114161" x="7981950" y="3968750"/>
          <p14:tracePt t="114180" x="7962900" y="3968750"/>
          <p14:tracePt t="114197" x="7943850" y="3968750"/>
          <p14:tracePt t="114211" x="7924800" y="3968750"/>
          <p14:tracePt t="114230" x="7912100" y="3968750"/>
          <p14:tracePt t="114244" x="7905750" y="3968750"/>
          <p14:tracePt t="114393" x="7905750" y="3962400"/>
          <p14:tracePt t="114412" x="7905750" y="3943350"/>
          <p14:tracePt t="114431" x="7905750" y="3911600"/>
          <p14:tracePt t="114449" x="7905750" y="3867150"/>
          <p14:tracePt t="114461" x="7905750" y="3822700"/>
          <p14:tracePt t="114478" x="7912100" y="3797300"/>
          <p14:tracePt t="114495" x="7924800" y="3784600"/>
          <p14:tracePt t="114512" x="7937500" y="3778250"/>
          <p14:tracePt t="114527" x="7943850" y="3778250"/>
          <p14:tracePt t="114545" x="7962900" y="3778250"/>
          <p14:tracePt t="114562" x="7981950" y="3778250"/>
          <p14:tracePt t="114578" x="8001000" y="3771900"/>
          <p14:tracePt t="114595" x="8013700" y="3771900"/>
          <p14:tracePt t="114611" x="8026400" y="3771900"/>
          <p14:tracePt t="114631" x="8045450" y="3784600"/>
          <p14:tracePt t="114645" x="8077200" y="3822700"/>
          <p14:tracePt t="114663" x="8121650" y="3854450"/>
          <p14:tracePt t="114681" x="8216900" y="3879850"/>
          <p14:tracePt t="114699" x="8242300" y="3886200"/>
          <p14:tracePt t="114711" x="8293100" y="3898900"/>
          <p14:tracePt t="114729" x="8324850" y="3905250"/>
          <p14:tracePt t="114744" x="8331200" y="3905250"/>
          <p14:tracePt t="115282" x="8331200" y="3911600"/>
          <p14:tracePt t="115291" x="8324850" y="3911600"/>
          <p14:tracePt t="115297" x="8318500" y="3911600"/>
          <p14:tracePt t="115328" x="8312150" y="3911600"/>
          <p14:tracePt t="117456" x="8305800" y="3911600"/>
          <p14:tracePt t="117462" x="8293100" y="3911600"/>
          <p14:tracePt t="117478" x="8248650" y="3911600"/>
          <p14:tracePt t="117495" x="8204200" y="3911600"/>
          <p14:tracePt t="117513" x="8166100" y="3911600"/>
          <p14:tracePt t="117516" x="8153400" y="3911600"/>
          <p14:tracePt t="117575" x="8166100" y="3911600"/>
          <p14:tracePt t="117581" x="8185150" y="3911600"/>
          <p14:tracePt t="117595" x="8235950" y="3930650"/>
          <p14:tracePt t="117611" x="8293100" y="3962400"/>
          <p14:tracePt t="117628" x="8337550" y="3994150"/>
          <p14:tracePt t="117645" x="8401050" y="4064000"/>
          <p14:tracePt t="117665" x="8451850" y="4140200"/>
          <p14:tracePt t="117678" x="8489950" y="4203700"/>
          <p14:tracePt t="117698" x="8502650" y="4235450"/>
          <p14:tracePt t="117711" x="8521700" y="4260850"/>
          <p14:tracePt t="117728" x="8547100" y="4267200"/>
          <p14:tracePt t="117745" x="8553450" y="4273550"/>
          <p14:tracePt t="117804" x="8559800" y="4273550"/>
          <p14:tracePt t="117809" x="8566150" y="4273550"/>
          <p14:tracePt t="117828" x="8591550" y="4279900"/>
          <p14:tracePt t="117845" x="8623300" y="4292600"/>
          <p14:tracePt t="117861" x="8661400" y="4298950"/>
          <p14:tracePt t="117878" x="8705850" y="4311650"/>
          <p14:tracePt t="117894" x="8763000" y="4337050"/>
          <p14:tracePt t="117900" x="8801100" y="4349750"/>
          <p14:tracePt t="117916" x="8877300" y="4375150"/>
          <p14:tracePt t="117928" x="8902700" y="4387850"/>
          <p14:tracePt t="117934" x="8928100" y="4394200"/>
          <p14:tracePt t="117946" x="8947150" y="4394200"/>
          <p14:tracePt t="117962" x="8953500" y="4394200"/>
          <p14:tracePt t="117994" x="8940800" y="4394200"/>
          <p14:tracePt t="118089" x="8947150" y="4400550"/>
          <p14:tracePt t="118098" x="8953500" y="4400550"/>
          <p14:tracePt t="118111" x="8959850" y="4406900"/>
          <p14:tracePt t="118128" x="8972550" y="4406900"/>
          <p14:tracePt t="118455" x="8966200" y="4406900"/>
          <p14:tracePt t="118462" x="8959850" y="4406900"/>
          <p14:tracePt t="118479" x="8947150" y="4406900"/>
          <p14:tracePt t="118495" x="8928100" y="4406900"/>
          <p14:tracePt t="118498" x="8921750" y="4406900"/>
          <p14:tracePt t="118514" x="8902700" y="4406900"/>
          <p14:tracePt t="118528" x="8890000" y="4406900"/>
          <p14:tracePt t="118545" x="8839200" y="4406900"/>
          <p14:tracePt t="118548" x="8807450" y="4406900"/>
          <p14:tracePt t="118562" x="8712200" y="4406900"/>
          <p14:tracePt t="118578" x="8610600" y="4413250"/>
          <p14:tracePt t="118596" x="8502650" y="4438650"/>
          <p14:tracePt t="118612" x="8382000" y="4438650"/>
          <p14:tracePt t="118628" x="8267700" y="4438650"/>
          <p14:tracePt t="118645" x="8140700" y="4438650"/>
          <p14:tracePt t="118662" x="7981950" y="4438650"/>
          <p14:tracePt t="118680" x="7740650" y="4438650"/>
          <p14:tracePt t="118696" x="7670800" y="4438650"/>
          <p14:tracePt t="118712" x="7537450" y="4438650"/>
          <p14:tracePt t="118728" x="7416800" y="4438650"/>
          <p14:tracePt t="118744" x="7270750" y="4438650"/>
          <p14:tracePt t="118746" x="7188200" y="4438650"/>
          <p14:tracePt t="118763" x="7010400" y="4438650"/>
          <p14:tracePt t="118778" x="6807200" y="4438650"/>
          <p14:tracePt t="118795" x="6604000" y="4438650"/>
          <p14:tracePt t="118811" x="6394450" y="4445000"/>
          <p14:tracePt t="118828" x="6140450" y="4445000"/>
          <p14:tracePt t="118845" x="5880100" y="4445000"/>
          <p14:tracePt t="118861" x="5613400" y="4445000"/>
          <p14:tracePt t="118879" x="5397500" y="4445000"/>
          <p14:tracePt t="118898" x="5200650" y="4445000"/>
          <p14:tracePt t="118911" x="5003800" y="4445000"/>
          <p14:tracePt t="118931" x="4781550" y="4445000"/>
          <p14:tracePt t="118946" x="4686300" y="4445000"/>
          <p14:tracePt t="118963" x="4641850" y="4445000"/>
          <p14:tracePt t="118978" x="4622800" y="4451350"/>
          <p14:tracePt t="119033" x="4622800" y="4445000"/>
          <p14:tracePt t="119044" x="4622800" y="4432300"/>
          <p14:tracePt t="119061" x="4616450" y="4400550"/>
          <p14:tracePt t="119078" x="4597400" y="4349750"/>
          <p14:tracePt t="119095" x="4591050" y="4298950"/>
          <p14:tracePt t="119111" x="4591050" y="4235450"/>
          <p14:tracePt t="119128" x="4591050" y="4127500"/>
          <p14:tracePt t="119134" x="4584700" y="4044950"/>
          <p14:tracePt t="119145" x="4584700" y="3937000"/>
          <p14:tracePt t="119165" x="4597400" y="3619500"/>
          <p14:tracePt t="119180" x="4641850" y="3486150"/>
          <p14:tracePt t="119197" x="4679950" y="3346450"/>
          <p14:tracePt t="119212" x="4711700" y="3200400"/>
          <p14:tracePt t="119228" x="4718050" y="3041650"/>
          <p14:tracePt t="119245" x="4724400" y="2895600"/>
          <p14:tracePt t="119264" x="4756150" y="2794000"/>
          <p14:tracePt t="119278" x="4787900" y="2717800"/>
          <p14:tracePt t="119295" x="4806950" y="2667000"/>
          <p14:tracePt t="119312" x="4826000" y="2622550"/>
          <p14:tracePt t="119318" x="4832350" y="2609850"/>
          <p14:tracePt t="119328" x="4838700" y="2590800"/>
          <p14:tracePt t="119345" x="4864100" y="2501900"/>
          <p14:tracePt t="119361" x="4876800" y="2425700"/>
          <p14:tracePt t="119378" x="4889500" y="2362200"/>
          <p14:tracePt t="119399" x="4895850" y="2349500"/>
          <p14:tracePt t="119540" x="4908550" y="2355850"/>
          <p14:tracePt t="119545" x="4921250" y="2362200"/>
          <p14:tracePt t="119558" x="4927600" y="2368550"/>
          <p14:tracePt t="119562" x="4927600" y="2387600"/>
          <p14:tracePt t="119578" x="4870450" y="2444750"/>
          <p14:tracePt t="119595" x="4705350" y="2565400"/>
          <p14:tracePt t="119611" x="4476750" y="2698750"/>
          <p14:tracePt t="119628" x="4273550" y="2844800"/>
          <p14:tracePt t="119645" x="4146550" y="2933700"/>
          <p14:tracePt t="119662" x="4051300" y="2965450"/>
          <p14:tracePt t="119682" x="3949700" y="2965450"/>
          <p14:tracePt t="119696" x="3943350" y="2965450"/>
          <p14:tracePt t="119715" x="4019550" y="2965450"/>
          <p14:tracePt t="119729" x="4102100" y="2965450"/>
          <p14:tracePt t="119744" x="4146550" y="2965450"/>
          <p14:tracePt t="119762" x="4254500" y="2946400"/>
          <p14:tracePt t="119778" x="4286250" y="2933700"/>
          <p14:tracePt t="119795" x="4298950" y="2914650"/>
          <p14:tracePt t="119812" x="4298950" y="2895600"/>
          <p14:tracePt t="119828" x="4298950" y="2857500"/>
          <p14:tracePt t="119845" x="4273550" y="2825750"/>
          <p14:tracePt t="119861" x="4203700" y="2781300"/>
          <p14:tracePt t="119878" x="4108450" y="2736850"/>
          <p14:tracePt t="119895" x="3917950" y="2673350"/>
          <p14:tracePt t="119898" x="3810000" y="2641600"/>
          <p14:tracePt t="119917" x="3594100" y="2603500"/>
          <p14:tracePt t="119928" x="3473450" y="2584450"/>
          <p14:tracePt t="119947" x="3111500" y="2571750"/>
          <p14:tracePt t="119963" x="2901950" y="2571750"/>
          <p14:tracePt t="119979" x="2705100" y="2571750"/>
          <p14:tracePt t="119995" x="2520950" y="2571750"/>
          <p14:tracePt t="120012" x="2368550" y="2565400"/>
          <p14:tracePt t="120028" x="2228850" y="2565400"/>
          <p14:tracePt t="120045" x="2101850" y="2565400"/>
          <p14:tracePt t="120061" x="1974850" y="2565400"/>
          <p14:tracePt t="120078" x="1835150" y="2565400"/>
          <p14:tracePt t="120095" x="1695450" y="2565400"/>
          <p14:tracePt t="120112" x="1549400" y="2565400"/>
          <p14:tracePt t="120128" x="1409700" y="2565400"/>
          <p14:tracePt t="120145" x="1257300" y="2565400"/>
          <p14:tracePt t="120162" x="1035050" y="2559050"/>
          <p14:tracePt t="120180" x="908050" y="2559050"/>
          <p14:tracePt t="120196" x="825500" y="2559050"/>
          <p14:tracePt t="120213" x="774700" y="2559050"/>
          <p14:tracePt t="120228" x="755650" y="2559050"/>
          <p14:tracePt t="120278" x="762000" y="2565400"/>
          <p14:tracePt t="120295" x="762000" y="2571750"/>
          <p14:tracePt t="120311" x="762000" y="2578100"/>
          <p14:tracePt t="120355" x="774700" y="2578100"/>
          <p14:tracePt t="120362" x="787400" y="2590800"/>
          <p14:tracePt t="120379" x="819150" y="2603500"/>
          <p14:tracePt t="120394" x="869950" y="2622550"/>
          <p14:tracePt t="120411" x="920750" y="2622550"/>
          <p14:tracePt t="120428" x="965200" y="2622550"/>
          <p14:tracePt t="120447" x="990600" y="2622550"/>
          <p14:tracePt t="120462" x="1003300" y="2628900"/>
          <p14:tracePt t="120511" x="1016000" y="2635250"/>
          <p14:tracePt t="120516" x="1022350" y="2635250"/>
          <p14:tracePt t="120530" x="1047750" y="2641600"/>
          <p14:tracePt t="120546" x="1079500" y="2641600"/>
          <p14:tracePt t="120562" x="1117600" y="2660650"/>
          <p14:tracePt t="120578" x="1162050" y="2660650"/>
          <p14:tracePt t="120596" x="1174750" y="2667000"/>
          <p14:tracePt t="120650" x="1174750" y="2673350"/>
          <p14:tracePt t="120674" x="1174750" y="2679700"/>
          <p14:tracePt t="120681" x="1174750" y="2686050"/>
          <p14:tracePt t="120698" x="1168400" y="2686050"/>
          <p14:tracePt t="120712" x="1162050" y="2692400"/>
          <p14:tracePt t="120731" x="1123950" y="2705100"/>
          <p14:tracePt t="120745" x="1060450" y="2711450"/>
          <p14:tracePt t="120765" x="1003300" y="2717800"/>
          <p14:tracePt t="120778" x="958850" y="2717800"/>
          <p14:tracePt t="120795" x="933450" y="2717800"/>
          <p14:tracePt t="120811" x="914400" y="2717800"/>
          <p14:tracePt t="120828" x="895350" y="2717800"/>
          <p14:tracePt t="120846" x="857250" y="2717800"/>
          <p14:tracePt t="120862" x="819150" y="2717800"/>
          <p14:tracePt t="120878" x="787400" y="2717800"/>
          <p14:tracePt t="120896" x="774700" y="2717800"/>
          <p14:tracePt t="120963" x="768350" y="2717800"/>
          <p14:tracePt t="120970" x="762000" y="2717800"/>
          <p14:tracePt t="121015" x="755650" y="2717800"/>
          <p14:tracePt t="121020" x="755650" y="2705100"/>
          <p14:tracePt t="121028" x="742950" y="2692400"/>
          <p14:tracePt t="121045" x="736600" y="2673350"/>
          <p14:tracePt t="121061" x="730250" y="2660650"/>
          <p14:tracePt t="121078" x="730250" y="2654300"/>
          <p14:tracePt t="121095" x="730250" y="2641600"/>
          <p14:tracePt t="121112" x="730250" y="2628900"/>
          <p14:tracePt t="121115" x="730250" y="2622550"/>
          <p14:tracePt t="121128" x="730250" y="2616200"/>
          <p14:tracePt t="121145" x="730250" y="2597150"/>
          <p14:tracePt t="121165" x="730250" y="2584450"/>
          <p14:tracePt t="121181" x="742950" y="2578100"/>
          <p14:tracePt t="121196" x="768350" y="2565400"/>
          <p14:tracePt t="121211" x="774700" y="2565400"/>
          <p14:tracePt t="121228" x="787400" y="2559050"/>
          <p14:tracePt t="121245" x="800100" y="2552700"/>
          <p14:tracePt t="121263" x="825500" y="2552700"/>
          <p14:tracePt t="121278" x="857250" y="2552700"/>
          <p14:tracePt t="121282" x="876300" y="2552700"/>
          <p14:tracePt t="121295" x="901700" y="2552700"/>
          <p14:tracePt t="121311" x="939800" y="2552700"/>
          <p14:tracePt t="121313" x="965200" y="2552700"/>
          <p14:tracePt t="121328" x="977900" y="2552700"/>
          <p14:tracePt t="121345" x="1009650" y="2552700"/>
          <p14:tracePt t="121362" x="1066800" y="2552700"/>
          <p14:tracePt t="121378" x="1149350" y="2552700"/>
          <p14:tracePt t="121395" x="1212850" y="2552700"/>
          <p14:tracePt t="121414" x="1276350" y="2552700"/>
          <p14:tracePt t="121428" x="1320800" y="2552700"/>
          <p14:tracePt t="121447" x="1339850" y="2552700"/>
          <p14:tracePt t="121478" x="1339850" y="2559050"/>
          <p14:tracePt t="121495" x="1339850" y="2578100"/>
          <p14:tracePt t="121513" x="1339850" y="2597150"/>
          <p14:tracePt t="121530" x="1346200" y="2635250"/>
          <p14:tracePt t="121545" x="1346200" y="2647950"/>
          <p14:tracePt t="121561" x="1346200" y="2673350"/>
          <p14:tracePt t="121578" x="1346200" y="2686050"/>
          <p14:tracePt t="121594" x="1333500" y="2711450"/>
          <p14:tracePt t="121611" x="1289050" y="2730500"/>
          <p14:tracePt t="121628" x="1225550" y="2743200"/>
          <p14:tracePt t="121647" x="1181100" y="2749550"/>
          <p14:tracePt t="121664" x="1168400" y="2749550"/>
          <p14:tracePt t="121678" x="1162050" y="2749550"/>
          <p14:tracePt t="121740" x="1174750" y="2749550"/>
          <p14:tracePt t="121746" x="1187450" y="2736850"/>
          <p14:tracePt t="121763" x="1231900" y="2717800"/>
          <p14:tracePt t="121778" x="1333500" y="2705100"/>
          <p14:tracePt t="121795" x="1492250" y="2705100"/>
          <p14:tracePt t="121811" x="1733550" y="2724150"/>
          <p14:tracePt t="121831" x="2051050" y="2768600"/>
          <p14:tracePt t="121845" x="2508250" y="2863850"/>
          <p14:tracePt t="121861" x="3054350" y="3003550"/>
          <p14:tracePt t="121878" x="3695700" y="3187700"/>
          <p14:tracePt t="121895" x="4248150" y="3340100"/>
          <p14:tracePt t="121897" x="4514850" y="3403600"/>
          <p14:tracePt t="121911" x="4794250" y="3473450"/>
          <p14:tracePt t="121929" x="5575300" y="3632200"/>
          <p14:tracePt t="121946" x="6045200" y="3702050"/>
          <p14:tracePt t="121962" x="6400800" y="3702050"/>
          <p14:tracePt t="121978" x="6654800" y="3702050"/>
          <p14:tracePt t="121999" x="6826250" y="3708400"/>
          <p14:tracePt t="122011" x="6940550" y="3727450"/>
          <p14:tracePt t="122028" x="7048500" y="3765550"/>
          <p14:tracePt t="122045" x="7207250" y="3803650"/>
          <p14:tracePt t="122061" x="7404100" y="3848100"/>
          <p14:tracePt t="122078" x="7613650" y="3886200"/>
          <p14:tracePt t="122095" x="7772400" y="3937000"/>
          <p14:tracePt t="122112" x="7912100" y="3981450"/>
          <p14:tracePt t="122118" x="7969250" y="4000500"/>
          <p14:tracePt t="122128" x="8026400" y="4019550"/>
          <p14:tracePt t="122145" x="8121650" y="4051300"/>
          <p14:tracePt t="122149" x="8140700" y="4057650"/>
          <p14:tracePt t="122165" x="8147050" y="4057650"/>
          <p14:tracePt t="122250" x="8159750" y="4057650"/>
          <p14:tracePt t="122264" x="8172450" y="4057650"/>
          <p14:tracePt t="122278" x="8172450" y="4051300"/>
          <p14:tracePt t="122295" x="8204200" y="4038600"/>
          <p14:tracePt t="122312" x="8223250" y="4032250"/>
          <p14:tracePt t="122314" x="8229600" y="4032250"/>
          <p14:tracePt t="122328" x="8235950" y="4025900"/>
          <p14:tracePt t="122345" x="8248650" y="4013200"/>
          <p14:tracePt t="122362" x="8255000" y="4006850"/>
          <p14:tracePt t="122398" x="8261350" y="4000500"/>
          <p14:tracePt t="122428" x="8267700" y="3981450"/>
          <p14:tracePt t="122451" x="8274050" y="3968750"/>
          <p14:tracePt t="122466" x="8280400" y="3962400"/>
          <p14:tracePt t="122516" x="8286750" y="3962400"/>
          <p14:tracePt t="122547" x="8286750" y="3956050"/>
          <p14:tracePt t="122604" x="8293100" y="3956050"/>
          <p14:tracePt t="122637" x="8299450" y="3956050"/>
          <p14:tracePt t="122665" x="8305800" y="3956050"/>
          <p14:tracePt t="122675" x="8312150" y="3956050"/>
          <p14:tracePt t="122698" x="8318500" y="3956050"/>
          <p14:tracePt t="122711" x="8331200" y="3956050"/>
          <p14:tracePt t="122728" x="8356600" y="3956050"/>
          <p14:tracePt t="122747" x="8394700" y="3956050"/>
          <p14:tracePt t="122763" x="8420100" y="3949700"/>
          <p14:tracePt t="122778" x="8470900" y="3949700"/>
          <p14:tracePt t="122795" x="8496300" y="3949700"/>
          <p14:tracePt t="122845" x="8502650" y="3949700"/>
          <p14:tracePt t="123105" x="8496300" y="3949700"/>
          <p14:tracePt t="123113" x="8464550" y="3949700"/>
          <p14:tracePt t="123128" x="8439150" y="3949700"/>
          <p14:tracePt t="123148" x="8401050" y="3949700"/>
          <p14:tracePt t="123164" x="8388350" y="3949700"/>
          <p14:tracePt t="123181" x="8375650" y="3949700"/>
          <p14:tracePt t="123197" x="8356600" y="3949700"/>
          <p14:tracePt t="123215" x="8337550" y="3949700"/>
          <p14:tracePt t="123228" x="8312150" y="3949700"/>
          <p14:tracePt t="123245" x="8299450" y="3949700"/>
          <p14:tracePt t="123264" x="8280400" y="3949700"/>
          <p14:tracePt t="123278" x="8261350" y="3949700"/>
          <p14:tracePt t="123295" x="8242300" y="3949700"/>
          <p14:tracePt t="123311" x="8223250" y="3949700"/>
          <p14:tracePt t="123328" x="8216900" y="3949700"/>
          <p14:tracePt t="123361" x="8204200" y="3943350"/>
          <p14:tracePt t="123379" x="8191500" y="3930650"/>
          <p14:tracePt t="123397" x="8172450" y="3917950"/>
          <p14:tracePt t="123412" x="8159750" y="3911600"/>
          <p14:tracePt t="123430" x="8159750" y="3905250"/>
          <p14:tracePt t="123462" x="8159750" y="3892550"/>
          <p14:tracePt t="123478" x="8159750" y="3886200"/>
          <p14:tracePt t="123495" x="8159750" y="3873500"/>
          <p14:tracePt t="123514" x="8172450" y="3867150"/>
          <p14:tracePt t="123528" x="8172450" y="3860800"/>
          <p14:tracePt t="123545" x="8197850" y="3841750"/>
          <p14:tracePt t="123561" x="8261350" y="3835400"/>
          <p14:tracePt t="123579" x="8312150" y="3835400"/>
          <p14:tracePt t="123595" x="8356600" y="3835400"/>
          <p14:tracePt t="123611" x="8394700" y="3835400"/>
          <p14:tracePt t="123628" x="8439150" y="3835400"/>
          <p14:tracePt t="123647" x="8477250" y="3835400"/>
          <p14:tracePt t="123664" x="8489950" y="3841750"/>
          <p14:tracePt t="123679" x="8489950" y="3854450"/>
          <p14:tracePt t="123711" x="8489950" y="3860800"/>
          <p14:tracePt t="123728" x="8489950" y="3873500"/>
          <p14:tracePt t="123745" x="8489950" y="3886200"/>
          <p14:tracePt t="123747" x="8489950" y="3892550"/>
          <p14:tracePt t="123764" x="8477250" y="3898900"/>
          <p14:tracePt t="123778" x="8458200" y="3905250"/>
          <p14:tracePt t="123795" x="8432800" y="3917950"/>
          <p14:tracePt t="123811" x="8401050" y="3930650"/>
          <p14:tracePt t="123832" x="8362950" y="3937000"/>
          <p14:tracePt t="123845" x="8343900" y="3943350"/>
          <p14:tracePt t="123862" x="8331200" y="3949700"/>
          <p14:tracePt t="123896" x="8318500" y="3949700"/>
          <p14:tracePt t="123897" x="8305800" y="3949700"/>
          <p14:tracePt t="123911" x="8299450" y="3949700"/>
          <p14:tracePt t="123929" x="8274050" y="3949700"/>
          <p14:tracePt t="123948" x="8261350" y="3949700"/>
          <p14:tracePt t="123961" x="8242300" y="3949700"/>
          <p14:tracePt t="124017" x="8235950" y="3949700"/>
          <p14:tracePt t="124028" x="8229600" y="3949700"/>
          <p14:tracePt t="124045" x="8216900" y="3949700"/>
          <p14:tracePt t="124062" x="8210550" y="3949700"/>
          <p14:tracePt t="124078" x="8210550" y="3943350"/>
          <p14:tracePt t="124095" x="8204200" y="3930650"/>
          <p14:tracePt t="124113" x="8204200" y="3905250"/>
          <p14:tracePt t="124138" x="8204200" y="3898900"/>
          <p14:tracePt t="124151" x="8204200" y="3892550"/>
          <p14:tracePt t="124161" x="8204200" y="3886200"/>
          <p14:tracePt t="124196" x="8210550" y="3879850"/>
          <p14:tracePt t="124214" x="8216900" y="3873500"/>
          <p14:tracePt t="124228" x="8235950" y="3873500"/>
          <p14:tracePt t="124245" x="8261350" y="3873500"/>
          <p14:tracePt t="124262" x="8293100" y="3873500"/>
          <p14:tracePt t="124279" x="8324850" y="3873500"/>
          <p14:tracePt t="124295" x="8350250" y="3873500"/>
          <p14:tracePt t="124311" x="8375650" y="3873500"/>
          <p14:tracePt t="124314" x="8382000" y="3873500"/>
          <p14:tracePt t="124328" x="8388350" y="3873500"/>
          <p14:tracePt t="124345" x="8394700" y="3873500"/>
          <p14:tracePt t="124417" x="8388350" y="3873500"/>
          <p14:tracePt t="124432" x="8382000" y="3873500"/>
          <p14:tracePt t="124448" x="8375650" y="3873500"/>
          <p14:tracePt t="124461" x="8362950" y="3879850"/>
          <p14:tracePt t="124478" x="8337550" y="3886200"/>
          <p14:tracePt t="124495" x="8312150" y="3898900"/>
          <p14:tracePt t="124513" x="8299450" y="3898900"/>
          <p14:tracePt t="124545" x="8293100" y="3898900"/>
          <p14:tracePt t="124579" x="8286750" y="3898900"/>
          <p14:tracePt t="124595" x="8286750" y="3905250"/>
          <p14:tracePt t="124611" x="8274050" y="3905250"/>
          <p14:tracePt t="124702" x="8274050" y="3898900"/>
          <p14:tracePt t="124745" x="8274050" y="3892550"/>
          <p14:tracePt t="124858" x="8274050" y="3898900"/>
          <p14:tracePt t="124865" x="8274050" y="3905250"/>
          <p14:tracePt t="124884" x="8274050" y="3911600"/>
          <p14:tracePt t="124895" x="8267700" y="3917950"/>
          <p14:tracePt t="124911" x="8248650" y="3930650"/>
          <p14:tracePt t="124914" x="8235950" y="3930650"/>
          <p14:tracePt t="124929" x="8229600" y="3937000"/>
          <p14:tracePt t="124946" x="8216900" y="3943350"/>
          <p14:tracePt t="124961" x="8197850" y="3943350"/>
          <p14:tracePt t="124978" x="8185150" y="3943350"/>
          <p14:tracePt t="124995" x="8178800" y="3943350"/>
          <p14:tracePt t="125013" x="8172450" y="3943350"/>
          <p14:tracePt t="125084" x="8166100" y="3943350"/>
          <p14:tracePt t="125121" x="8166100" y="3949700"/>
          <p14:tracePt t="125134" x="8159750" y="3949700"/>
          <p14:tracePt t="125140" x="8153400" y="3956050"/>
          <p14:tracePt t="125147" x="8147050" y="3962400"/>
          <p14:tracePt t="125164" x="8140700" y="3962400"/>
          <p14:tracePt t="125419" x="8134350" y="3962400"/>
          <p14:tracePt t="125433" x="8128000" y="3962400"/>
          <p14:tracePt t="125452" x="8121650" y="3968750"/>
          <p14:tracePt t="125529" x="8121650" y="3962400"/>
          <p14:tracePt t="125548" x="8121650" y="3956050"/>
          <p14:tracePt t="125553" x="8121650" y="3949700"/>
          <p14:tracePt t="125563" x="8121650" y="3943350"/>
          <p14:tracePt t="125579" x="8121650" y="3917950"/>
          <p14:tracePt t="125595" x="8121650" y="3879850"/>
          <p14:tracePt t="125612" x="8121650" y="3841750"/>
          <p14:tracePt t="125629" x="8121650" y="3810000"/>
          <p14:tracePt t="125681" x="8121650" y="3816350"/>
          <p14:tracePt t="126512" x="8096250" y="3816350"/>
          <p14:tracePt t="126518" x="8051800" y="3816350"/>
          <p14:tracePt t="126528" x="7981950" y="3816350"/>
          <p14:tracePt t="126545" x="7791450" y="3816350"/>
          <p14:tracePt t="126561" x="7296150" y="3797300"/>
          <p14:tracePt t="126578" x="6737350" y="3727450"/>
          <p14:tracePt t="126595" x="6140450" y="3657600"/>
          <p14:tracePt t="126612" x="5594350" y="3556000"/>
          <p14:tracePt t="126628" x="5080000" y="3435350"/>
          <p14:tracePt t="126644" x="4635500" y="3352800"/>
          <p14:tracePt t="126666" x="4235450" y="3257550"/>
          <p14:tracePt t="126679" x="3879850" y="3162300"/>
          <p14:tracePt t="126696" x="3632200" y="3105150"/>
          <p14:tracePt t="126711" x="3473450" y="3060700"/>
          <p14:tracePt t="126731" x="3340100" y="3016250"/>
          <p14:tracePt t="126745" x="3289300" y="3003550"/>
          <p14:tracePt t="126762" x="3257550" y="3003550"/>
          <p14:tracePt t="126778" x="3225800" y="3003550"/>
          <p14:tracePt t="126795" x="3181350" y="3003550"/>
          <p14:tracePt t="126811" x="3111500" y="3003550"/>
          <p14:tracePt t="126828" x="3035300" y="2997200"/>
          <p14:tracePt t="126845" x="2959100" y="2990850"/>
          <p14:tracePt t="126861" x="2895600" y="2971800"/>
          <p14:tracePt t="126878" x="2863850" y="2971800"/>
          <p14:tracePt t="126895" x="2857500" y="2971800"/>
          <p14:tracePt t="126911" x="2870200" y="2971800"/>
          <p14:tracePt t="126928" x="2908300" y="2990850"/>
          <p14:tracePt t="126933" x="2927350" y="2997200"/>
          <p14:tracePt t="126946" x="2990850" y="3009900"/>
          <p14:tracePt t="126961" x="3092450" y="3048000"/>
          <p14:tracePt t="126978" x="3225800" y="3130550"/>
          <p14:tracePt t="126995" x="3429000" y="3263900"/>
          <p14:tracePt t="127014" x="3638550" y="3403600"/>
          <p14:tracePt t="127028" x="3841750" y="3556000"/>
          <p14:tracePt t="127045" x="4038600" y="3746500"/>
          <p14:tracePt t="127061" x="4235450" y="3949700"/>
          <p14:tracePt t="127078" x="4451350" y="4159250"/>
          <p14:tracePt t="127095" x="4648200" y="4318000"/>
          <p14:tracePt t="127112" x="4819650" y="4451350"/>
          <p14:tracePt t="127128" x="4933950" y="4572000"/>
          <p14:tracePt t="127145" x="5003800" y="4635500"/>
          <p14:tracePt t="127165" x="5029200" y="4654550"/>
          <p14:tracePt t="127197" x="5010150" y="4654550"/>
          <p14:tracePt t="127212" x="4895850" y="4622800"/>
          <p14:tracePt t="127228" x="4718050" y="4559300"/>
          <p14:tracePt t="127249" x="4502150" y="4470400"/>
          <p14:tracePt t="127263" x="4241800" y="4343400"/>
          <p14:tracePt t="127279" x="3949700" y="4152900"/>
          <p14:tracePt t="127281" x="3784600" y="4044950"/>
          <p14:tracePt t="127295" x="3625850" y="3937000"/>
          <p14:tracePt t="127313" x="3181350" y="3663950"/>
          <p14:tracePt t="127329" x="2952750" y="3568700"/>
          <p14:tracePt t="127346" x="2813050" y="3505200"/>
          <p14:tracePt t="127365" x="2724150" y="3448050"/>
          <p14:tracePt t="127379" x="2692400" y="3397250"/>
          <p14:tracePt t="127395" x="2692400" y="3371850"/>
          <p14:tracePt t="127414" x="2692400" y="3340100"/>
          <p14:tracePt t="127432" x="2692400" y="3314700"/>
          <p14:tracePt t="127449" x="2679700" y="3295650"/>
          <p14:tracePt t="127460" x="2673350" y="3257550"/>
          <p14:tracePt t="127469" x="2641600" y="3238500"/>
          <p14:tracePt t="127480" x="2609850" y="3225800"/>
          <p14:tracePt t="127482" x="2565400" y="3194050"/>
          <p14:tracePt t="127497" x="2489200" y="3124200"/>
          <p14:tracePt t="127514" x="2387600" y="3035300"/>
          <p14:tracePt t="127528" x="2336800" y="2984500"/>
          <p14:tracePt t="127545" x="2222500" y="2895600"/>
          <p14:tracePt t="127561" x="2095500" y="2851150"/>
          <p14:tracePt t="127578" x="2044700" y="2838450"/>
          <p14:tracePt t="127595" x="2000250" y="2832100"/>
          <p14:tracePt t="127611" x="1987550" y="2819400"/>
          <p14:tracePt t="127628" x="1981200" y="2774950"/>
          <p14:tracePt t="127647" x="1962150" y="2749550"/>
          <p14:tracePt t="127664" x="1930400" y="2743200"/>
          <p14:tracePt t="127681" x="1885950" y="2743200"/>
          <p14:tracePt t="127697" x="1828800" y="2736850"/>
          <p14:tracePt t="127712" x="1790700" y="2736850"/>
          <p14:tracePt t="127728" x="1746250" y="2736850"/>
          <p14:tracePt t="127732" x="1733550" y="2736850"/>
          <p14:tracePt t="127745" x="1701800" y="2736850"/>
          <p14:tracePt t="127762" x="1695450" y="2736850"/>
          <p14:tracePt t="127778" x="1695450" y="2743200"/>
          <p14:tracePt t="127836" x="1695450" y="2749550"/>
          <p14:tracePt t="127851" x="1695450" y="2755900"/>
          <p14:tracePt t="127861" x="1695450" y="2762250"/>
          <p14:tracePt t="127880" x="1689100" y="2774950"/>
          <p14:tracePt t="127894" x="1682750" y="2781300"/>
          <p14:tracePt t="127930" x="1682750" y="2787650"/>
          <p14:tracePt t="127951" x="1682750" y="2794000"/>
          <p14:tracePt t="127961" x="1682750" y="2806700"/>
          <p14:tracePt t="127979" x="1682750" y="2819400"/>
          <p14:tracePt t="127994" x="1682750" y="2825750"/>
          <p14:tracePt t="128106" x="1689100" y="2825750"/>
          <p14:tracePt t="128115" x="1695450" y="2825750"/>
          <p14:tracePt t="128128" x="1701800" y="2825750"/>
          <p14:tracePt t="128145" x="1708150" y="2825750"/>
          <p14:tracePt t="128166" x="1727200" y="2825750"/>
          <p14:tracePt t="128179" x="1746250" y="2825750"/>
          <p14:tracePt t="128198" x="1778000" y="2825750"/>
          <p14:tracePt t="128211" x="1835150" y="2832100"/>
          <p14:tracePt t="128230" x="1898650" y="2838450"/>
          <p14:tracePt t="128245" x="1943100" y="2838450"/>
          <p14:tracePt t="128263" x="1974850" y="2838450"/>
          <p14:tracePt t="128278" x="1981200" y="2838450"/>
          <p14:tracePt t="128294" x="1987550" y="2838450"/>
          <p14:tracePt t="128312" x="2000250" y="2844800"/>
          <p14:tracePt t="128317" x="2019300" y="2851150"/>
          <p14:tracePt t="128328" x="2038350" y="2851150"/>
          <p14:tracePt t="128345" x="2089150" y="2851150"/>
          <p14:tracePt t="128361" x="2159000" y="2851150"/>
          <p14:tracePt t="128378" x="2190750" y="2851150"/>
          <p14:tracePt t="128397" x="2228850" y="2851150"/>
          <p14:tracePt t="128412" x="2266950" y="2851150"/>
          <p14:tracePt t="128428" x="2311400" y="2851150"/>
          <p14:tracePt t="128447" x="2355850" y="2851150"/>
          <p14:tracePt t="128461" x="2400300" y="2851150"/>
          <p14:tracePt t="128478" x="2432050" y="2857500"/>
          <p14:tracePt t="128495" x="2470150" y="2857500"/>
          <p14:tracePt t="128513" x="2508250" y="2857500"/>
          <p14:tracePt t="128529" x="2565400" y="2857500"/>
          <p14:tracePt t="128545" x="2584450" y="2857500"/>
          <p14:tracePt t="128561" x="2641600" y="2857500"/>
          <p14:tracePt t="128578" x="2654300" y="2857500"/>
          <p14:tracePt t="128611" x="2660650" y="2857500"/>
          <p14:tracePt t="128628" x="2667000" y="2857500"/>
          <p14:tracePt t="128665" x="2686050" y="2857500"/>
          <p14:tracePt t="128770" x="2686050" y="2844800"/>
          <p14:tracePt t="128778" x="2686050" y="2825750"/>
          <p14:tracePt t="128795" x="2686050" y="2774950"/>
          <p14:tracePt t="128812" x="2686050" y="2730500"/>
          <p14:tracePt t="128828" x="2686050" y="2692400"/>
          <p14:tracePt t="128845" x="2667000" y="2673350"/>
          <p14:tracePt t="128862" x="2660650" y="2660650"/>
          <p14:tracePt t="128912" x="2660650" y="2654300"/>
          <p14:tracePt t="128953" x="2654300" y="2647950"/>
          <p14:tracePt t="128995" x="2647950" y="2647950"/>
          <p14:tracePt t="129026" x="2641600" y="2647950"/>
          <p14:tracePt t="129045" x="2609850" y="2647950"/>
          <p14:tracePt t="129062" x="2552700" y="2654300"/>
          <p14:tracePt t="129081" x="2476500" y="2654300"/>
          <p14:tracePt t="129095" x="2406650" y="2660650"/>
          <p14:tracePt t="129112" x="2349500" y="2660650"/>
          <p14:tracePt t="129128" x="2298700" y="2654300"/>
          <p14:tracePt t="129147" x="2235200" y="2654300"/>
          <p14:tracePt t="129165" x="2178050" y="2654300"/>
          <p14:tracePt t="129178" x="2108200" y="2654300"/>
          <p14:tracePt t="129197" x="2032000" y="2654300"/>
          <p14:tracePt t="129212" x="1968500" y="2654300"/>
          <p14:tracePt t="129228" x="1911350" y="2654300"/>
          <p14:tracePt t="129245" x="1860550" y="2654300"/>
          <p14:tracePt t="129263" x="1828800" y="2654300"/>
          <p14:tracePt t="129278" x="1809750" y="2654300"/>
          <p14:tracePt t="129295" x="1797050" y="2654300"/>
          <p14:tracePt t="129313" x="1778000" y="2654300"/>
          <p14:tracePt t="129329" x="1752600" y="2660650"/>
          <p14:tracePt t="129345" x="1733550" y="2660650"/>
          <p14:tracePt t="129361" x="1695450" y="2660650"/>
          <p14:tracePt t="129378" x="1689100" y="2660650"/>
          <p14:tracePt t="129561" x="1689100" y="2667000"/>
          <p14:tracePt t="129574" x="1689100" y="2673350"/>
          <p14:tracePt t="129580" x="1689100" y="2686050"/>
          <p14:tracePt t="129595" x="1689100" y="2736850"/>
          <p14:tracePt t="129612" x="1689100" y="2781300"/>
          <p14:tracePt t="129633" x="1689100" y="2844800"/>
          <p14:tracePt t="129647" x="1682750" y="2901950"/>
          <p14:tracePt t="129666" x="1670050" y="2940050"/>
          <p14:tracePt t="129669" x="1670050" y="2952750"/>
          <p14:tracePt t="129678" x="1663700" y="2959100"/>
          <p14:tracePt t="129699" x="1663700" y="2965450"/>
          <p14:tracePt t="129868" x="1676400" y="2965450"/>
          <p14:tracePt t="129873" x="1682750" y="2959100"/>
          <p14:tracePt t="129884" x="1701800" y="2959100"/>
          <p14:tracePt t="129895" x="1720850" y="2959100"/>
          <p14:tracePt t="129911" x="1758950" y="2959100"/>
          <p14:tracePt t="129931" x="1841500" y="2959100"/>
          <p14:tracePt t="129946" x="1879600" y="2959100"/>
          <p14:tracePt t="129965" x="1898650" y="2959100"/>
          <p14:tracePt t="129978" x="1917700" y="2959100"/>
          <p14:tracePt t="129995" x="1936750" y="2959100"/>
          <p14:tracePt t="130011" x="1949450" y="2959100"/>
          <p14:tracePt t="130028" x="1968500" y="2971800"/>
          <p14:tracePt t="130045" x="2000250" y="3009900"/>
          <p14:tracePt t="130061" x="2038350" y="3035300"/>
          <p14:tracePt t="130078" x="2082800" y="3054350"/>
          <p14:tracePt t="130095" x="2108200" y="3060700"/>
          <p14:tracePt t="130111" x="2133600" y="3079750"/>
          <p14:tracePt t="130132" x="2152650" y="3162300"/>
          <p14:tracePt t="130139" x="2165350" y="3200400"/>
          <p14:tracePt t="130150" x="2178050" y="3244850"/>
          <p14:tracePt t="130163" x="2216150" y="3365500"/>
          <p14:tracePt t="130181" x="2222500" y="3473450"/>
          <p14:tracePt t="130196" x="2190750" y="3581400"/>
          <p14:tracePt t="130212" x="2152650" y="3695700"/>
          <p14:tracePt t="130228" x="2114550" y="3797300"/>
          <p14:tracePt t="130245" x="2070100" y="3892550"/>
          <p14:tracePt t="130263" x="2025650" y="3937000"/>
          <p14:tracePt t="130278" x="2000250" y="3949700"/>
          <p14:tracePt t="130295" x="1987550" y="3949700"/>
          <p14:tracePt t="130312" x="1981200" y="3962400"/>
          <p14:tracePt t="130328" x="1974850" y="3994150"/>
          <p14:tracePt t="130345" x="1962150" y="4025900"/>
          <p14:tracePt t="130362" x="1924050" y="4095750"/>
          <p14:tracePt t="130378" x="1892300" y="4133850"/>
          <p14:tracePt t="130395" x="1847850" y="4165600"/>
          <p14:tracePt t="130415" x="1784350" y="4222750"/>
          <p14:tracePt t="130428" x="1739900" y="4292600"/>
          <p14:tracePt t="130449" x="1708150" y="4362450"/>
          <p14:tracePt t="130462" x="1682750" y="4406900"/>
          <p14:tracePt t="130478" x="1670050" y="4425950"/>
          <p14:tracePt t="130497" x="1619250" y="4438650"/>
          <p14:tracePt t="130512" x="1600200" y="4445000"/>
          <p14:tracePt t="130532" x="1549400" y="4445000"/>
          <p14:tracePt t="130546" x="1530350" y="4445000"/>
          <p14:tracePt t="130701" x="1536700" y="4445000"/>
          <p14:tracePt t="130850" x="1536700" y="4438650"/>
          <p14:tracePt t="130858" x="1536700" y="4432300"/>
          <p14:tracePt t="130865" x="1536700" y="4419600"/>
          <p14:tracePt t="130878" x="1536700" y="4406900"/>
          <p14:tracePt t="130895" x="1536700" y="4381500"/>
          <p14:tracePt t="130900" x="1536700" y="4375150"/>
          <p14:tracePt t="130912" x="1536700" y="4362450"/>
          <p14:tracePt t="130930" x="1517650" y="4318000"/>
          <p14:tracePt t="130946" x="1511300" y="4267200"/>
          <p14:tracePt t="130961" x="1517650" y="4184650"/>
          <p14:tracePt t="130978" x="1581150" y="4051300"/>
          <p14:tracePt t="130995" x="1651000" y="3848100"/>
          <p14:tracePt t="131013" x="1708150" y="3663950"/>
          <p14:tracePt t="131028" x="1746250" y="3556000"/>
          <p14:tracePt t="131045" x="1771650" y="3473450"/>
          <p14:tracePt t="131062" x="1797050" y="3378200"/>
          <p14:tracePt t="131080" x="1828800" y="3251200"/>
          <p14:tracePt t="131095" x="1860550" y="3136900"/>
          <p14:tracePt t="131112" x="1879600" y="3073400"/>
          <p14:tracePt t="131129" x="1911350" y="3009900"/>
          <p14:tracePt t="131145" x="1943100" y="2952750"/>
          <p14:tracePt t="131166" x="1968500" y="2889250"/>
          <p14:tracePt t="131182" x="1987550" y="2851150"/>
          <p14:tracePt t="131196" x="1993900" y="2825750"/>
          <p14:tracePt t="131212" x="1993900" y="2819400"/>
          <p14:tracePt t="131228" x="1987550" y="2819400"/>
          <p14:tracePt t="131245" x="1955800" y="2819400"/>
          <p14:tracePt t="131263" x="1936750" y="2819400"/>
          <p14:tracePt t="131278" x="1930400" y="2813050"/>
          <p14:tracePt t="131296" x="1924050" y="2813050"/>
          <p14:tracePt t="131312" x="1898650" y="2800350"/>
          <p14:tracePt t="131315" x="1879600" y="2800350"/>
          <p14:tracePt t="131328" x="1860550" y="2800350"/>
          <p14:tracePt t="131345" x="1809750" y="2800350"/>
          <p14:tracePt t="131362" x="1778000" y="2800350"/>
          <p14:tracePt t="131378" x="1771650" y="2806700"/>
          <p14:tracePt t="131395" x="1765300" y="2813050"/>
          <p14:tracePt t="131412" x="1758950" y="2819400"/>
          <p14:tracePt t="131428" x="1752600" y="2832100"/>
          <p14:tracePt t="131448" x="1739900" y="2844800"/>
          <p14:tracePt t="131461" x="1733550" y="2844800"/>
          <p14:tracePt t="131494" x="1727200" y="2844800"/>
          <p14:tracePt t="131528" x="1720850" y="2844800"/>
          <p14:tracePt t="131545" x="1714500" y="2844800"/>
          <p14:tracePt t="131595" x="1720850" y="2844800"/>
          <p14:tracePt t="131611" x="1758950" y="2844800"/>
          <p14:tracePt t="131632" x="1797050" y="2844800"/>
          <p14:tracePt t="131647" x="1847850" y="2844800"/>
          <p14:tracePt t="131662" x="1892300" y="2844800"/>
          <p14:tracePt t="131679" x="1924050" y="2844800"/>
          <p14:tracePt t="131698" x="1943100" y="2844800"/>
          <p14:tracePt t="131703" x="1949450" y="2844800"/>
          <p14:tracePt t="131715" x="1955800" y="2844800"/>
          <p14:tracePt t="131728" x="1962150" y="2844800"/>
          <p14:tracePt t="131749" x="1993900" y="2844800"/>
          <p14:tracePt t="131761" x="2025650" y="2844800"/>
          <p14:tracePt t="131778" x="2044700" y="2844800"/>
          <p14:tracePt t="131795" x="2051050" y="2844800"/>
          <p14:tracePt t="131829" x="2057400" y="2844800"/>
          <p14:tracePt t="131845" x="2082800" y="2844800"/>
          <p14:tracePt t="131862" x="2108200" y="2844800"/>
          <p14:tracePt t="131883" x="2133600" y="2844800"/>
          <p14:tracePt t="131894" x="2139950" y="2844800"/>
          <p14:tracePt t="131950" x="2152650" y="2844800"/>
          <p14:tracePt t="131954" x="2165350" y="2844800"/>
          <p14:tracePt t="131961" x="2171700" y="2838450"/>
          <p14:tracePt t="131979" x="2190750" y="2832100"/>
          <p14:tracePt t="131995" x="2197100" y="2832100"/>
          <p14:tracePt t="132045" x="2216150" y="2832100"/>
          <p14:tracePt t="132061" x="2222500" y="2832100"/>
          <p14:tracePt t="132218" x="2228850" y="2832100"/>
          <p14:tracePt t="132226" x="2228850" y="2825750"/>
          <p14:tracePt t="132244" x="2235200" y="2819400"/>
          <p14:tracePt t="132378" x="2235200" y="2813050"/>
          <p14:tracePt t="132390" x="2235200" y="2806700"/>
          <p14:tracePt t="132396" x="2235200" y="2800350"/>
          <p14:tracePt t="132412" x="2235200" y="2787650"/>
          <p14:tracePt t="132431" x="2235200" y="2781300"/>
          <p14:tracePt t="132449" x="2235200" y="2774950"/>
          <p14:tracePt t="132462" x="2235200" y="2762250"/>
          <p14:tracePt t="132478" x="2228850" y="2743200"/>
          <p14:tracePt t="132495" x="2222500" y="2736850"/>
          <p14:tracePt t="132511" x="2222500" y="2730500"/>
          <p14:tracePt t="132528" x="2222500" y="2724150"/>
          <p14:tracePt t="132545" x="2216150" y="2724150"/>
          <p14:tracePt t="132561" x="2216150" y="2711450"/>
          <p14:tracePt t="132578" x="2216150" y="2705100"/>
          <p14:tracePt t="132595" x="2216150" y="2698750"/>
          <p14:tracePt t="132630" x="2216150" y="2686050"/>
          <p14:tracePt t="132665" x="2216150" y="2673350"/>
          <p14:tracePt t="132679" x="2216150" y="2660650"/>
          <p14:tracePt t="132696" x="2209800" y="2654300"/>
          <p14:tracePt t="132770" x="2209800" y="2647950"/>
          <p14:tracePt t="132787" x="2216150" y="2641600"/>
          <p14:tracePt t="133105" x="2209800" y="2641600"/>
          <p14:tracePt t="133116" x="2203450" y="2641600"/>
          <p14:tracePt t="133145" x="2165350" y="2641600"/>
          <p14:tracePt t="133162" x="2133600" y="2641600"/>
          <p14:tracePt t="133180" x="2108200" y="2641600"/>
          <p14:tracePt t="133282" x="2101850" y="2641600"/>
          <p14:tracePt t="133290" x="2095500" y="2641600"/>
          <p14:tracePt t="133297" x="2082800" y="2641600"/>
          <p14:tracePt t="133312" x="2076450" y="2641600"/>
          <p14:tracePt t="133328" x="2038350" y="2641600"/>
          <p14:tracePt t="133345" x="1987550" y="2641600"/>
          <p14:tracePt t="133362" x="1917700" y="2641600"/>
          <p14:tracePt t="133382" x="1892300" y="2641600"/>
          <p14:tracePt t="133395" x="1879600" y="2641600"/>
          <p14:tracePt t="133413" x="1873250" y="2641600"/>
          <p14:tracePt t="133428" x="1866900" y="2641600"/>
          <p14:tracePt t="133577" x="1885950" y="2641600"/>
          <p14:tracePt t="133586" x="1930400" y="2641600"/>
          <p14:tracePt t="133596" x="1987550" y="2641600"/>
          <p14:tracePt t="133612" x="2089150" y="2641600"/>
          <p14:tracePt t="133628" x="2178050" y="2641600"/>
          <p14:tracePt t="133644" x="2279650" y="2654300"/>
          <p14:tracePt t="133661" x="2381250" y="2654300"/>
          <p14:tracePt t="133682" x="2540000" y="2654300"/>
          <p14:tracePt t="133698" x="2578100" y="2641600"/>
          <p14:tracePt t="133711" x="2667000" y="2641600"/>
          <p14:tracePt t="133729" x="2724150" y="2641600"/>
          <p14:tracePt t="133899" x="2717800" y="2647950"/>
          <p14:tracePt t="133905" x="2705100" y="2660650"/>
          <p14:tracePt t="133915" x="2686050" y="2686050"/>
          <p14:tracePt t="133930" x="2667000" y="2711450"/>
          <p14:tracePt t="133949" x="2609850" y="2813050"/>
          <p14:tracePt t="133962" x="2571750" y="2870200"/>
          <p14:tracePt t="133980" x="2552700" y="2901950"/>
          <p14:tracePt t="133995" x="2546350" y="2908300"/>
          <p14:tracePt t="134013" x="2546350" y="2914650"/>
          <p14:tracePt t="134045" x="2540000" y="2921000"/>
          <p14:tracePt t="134062" x="2501900" y="2921000"/>
          <p14:tracePt t="134078" x="2432050" y="2921000"/>
          <p14:tracePt t="134095" x="2349500" y="2921000"/>
          <p14:tracePt t="134112" x="2222500" y="2921000"/>
          <p14:tracePt t="134130" x="2076450" y="2914650"/>
          <p14:tracePt t="134145" x="1866900" y="2908300"/>
          <p14:tracePt t="134166" x="1778000" y="2901950"/>
          <p14:tracePt t="134178" x="1695450" y="2895600"/>
          <p14:tracePt t="134199" x="1644650" y="2895600"/>
          <p14:tracePt t="134213" x="1587500" y="2895600"/>
          <p14:tracePt t="134229" x="1574800" y="2895600"/>
          <p14:tracePt t="134264" x="1574800" y="2889250"/>
          <p14:tracePt t="134278" x="1574800" y="2882900"/>
          <p14:tracePt t="134311" x="1581150" y="2882900"/>
          <p14:tracePt t="134330" x="1587500" y="2882900"/>
          <p14:tracePt t="134345" x="1612900" y="2882900"/>
          <p14:tracePt t="134361" x="1720850" y="2882900"/>
          <p14:tracePt t="134378" x="1803400" y="2882900"/>
          <p14:tracePt t="134397" x="1854200" y="2882900"/>
          <p14:tracePt t="134412" x="1866900" y="2876550"/>
          <p14:tracePt t="134462" x="1860550" y="2876550"/>
          <p14:tracePt t="134479" x="1847850" y="2876550"/>
          <p14:tracePt t="134495" x="1841500" y="2870200"/>
          <p14:tracePt t="134511" x="1828800" y="2857500"/>
          <p14:tracePt t="134528" x="1822450" y="2851150"/>
          <p14:tracePt t="134529" x="1816100" y="2851150"/>
          <p14:tracePt t="134545" x="1809750" y="2844800"/>
          <p14:tracePt t="134561" x="1778000" y="2825750"/>
          <p14:tracePt t="134578" x="1758950" y="2806700"/>
          <p14:tracePt t="134595" x="1739900" y="2774950"/>
          <p14:tracePt t="134611" x="1733550" y="2743200"/>
          <p14:tracePt t="134630" x="1727200" y="2724150"/>
          <p14:tracePt t="134645" x="1714500" y="2717800"/>
          <p14:tracePt t="134662" x="1708150" y="2705100"/>
          <p14:tracePt t="134698" x="1708150" y="2698750"/>
          <p14:tracePt t="134711" x="1708150" y="2692400"/>
          <p14:tracePt t="134729" x="1746250" y="2686050"/>
          <p14:tracePt t="134746" x="1778000" y="2679700"/>
          <p14:tracePt t="134761" x="1816100" y="2667000"/>
          <p14:tracePt t="134778" x="1898650" y="2667000"/>
          <p14:tracePt t="134796" x="2019300" y="2667000"/>
          <p14:tracePt t="134812" x="2184400" y="2654300"/>
          <p14:tracePt t="134828" x="2368550" y="2654300"/>
          <p14:tracePt t="134845" x="2533650" y="2654300"/>
          <p14:tracePt t="134862" x="2660650" y="2654300"/>
          <p14:tracePt t="134880" x="2743200" y="2654300"/>
          <p14:tracePt t="134895" x="2762250" y="2647950"/>
          <p14:tracePt t="135011" x="2768600" y="2647950"/>
          <p14:tracePt t="135018" x="2768600" y="2660650"/>
          <p14:tracePt t="135028" x="2768600" y="2673350"/>
          <p14:tracePt t="135045" x="2724150" y="2711450"/>
          <p14:tracePt t="135061" x="2647950" y="2755900"/>
          <p14:tracePt t="135078" x="2552700" y="2819400"/>
          <p14:tracePt t="135095" x="2476500" y="2851150"/>
          <p14:tracePt t="135112" x="2451100" y="2863850"/>
          <p14:tracePt t="135142" x="2444750" y="2863850"/>
          <p14:tracePt t="135151" x="2438400" y="2863850"/>
          <p14:tracePt t="135162" x="2425700" y="2870200"/>
          <p14:tracePt t="135179" x="2406650" y="2870200"/>
          <p14:tracePt t="135198" x="2374900" y="2882900"/>
          <p14:tracePt t="135211" x="2298700" y="2882900"/>
          <p14:tracePt t="135229" x="2216150" y="2889250"/>
          <p14:tracePt t="135246" x="2120900" y="2889250"/>
          <p14:tracePt t="135263" x="2012950" y="2889250"/>
          <p14:tracePt t="135278" x="1911350" y="2895600"/>
          <p14:tracePt t="135295" x="1841500" y="2901950"/>
          <p14:tracePt t="135311" x="1790700" y="2901950"/>
          <p14:tracePt t="135314" x="1771650" y="2901950"/>
          <p14:tracePt t="135328" x="1746250" y="2901950"/>
          <p14:tracePt t="135345" x="1682750" y="2901950"/>
          <p14:tracePt t="135362" x="1625600" y="2901950"/>
          <p14:tracePt t="135379" x="1619250" y="2901950"/>
          <p14:tracePt t="135428" x="1619250" y="2895600"/>
          <p14:tracePt t="135476" x="1619250" y="2889250"/>
          <p14:tracePt t="135498" x="1625600" y="2882900"/>
          <p14:tracePt t="135512" x="1631950" y="2876550"/>
          <p14:tracePt t="135529" x="1638300" y="2876550"/>
          <p14:tracePt t="135681" x="1638300" y="2870200"/>
          <p14:tracePt t="135713" x="1644650" y="2870200"/>
          <p14:tracePt t="135723" x="1644650" y="2863850"/>
          <p14:tracePt t="135809" x="1657350" y="2863850"/>
          <p14:tracePt t="135829" x="1689100" y="2863850"/>
          <p14:tracePt t="135845" x="1689100" y="2857500"/>
          <p14:tracePt t="136052" x="1689100" y="2863850"/>
          <p14:tracePt t="136098" x="1689100" y="2870200"/>
          <p14:tracePt t="136147" x="1682750" y="2876550"/>
          <p14:tracePt t="136154" x="1676400" y="2889250"/>
          <p14:tracePt t="136166" x="1670050" y="2895600"/>
          <p14:tracePt t="136180" x="1657350" y="2927350"/>
          <p14:tracePt t="136197" x="1638300" y="2971800"/>
          <p14:tracePt t="136212" x="1612900" y="3022600"/>
          <p14:tracePt t="136228" x="1574800" y="3117850"/>
          <p14:tracePt t="136245" x="1536700" y="3257550"/>
          <p14:tracePt t="136264" x="1485900" y="3416300"/>
          <p14:tracePt t="136279" x="1428750" y="3581400"/>
          <p14:tracePt t="136295" x="1390650" y="3746500"/>
          <p14:tracePt t="136312" x="1358900" y="3860800"/>
          <p14:tracePt t="136328" x="1333500" y="3917950"/>
          <p14:tracePt t="136330" x="1320800" y="3937000"/>
          <p14:tracePt t="136345" x="1301750" y="3956050"/>
          <p14:tracePt t="136361" x="1295400" y="3968750"/>
          <p14:tracePt t="136382" x="1289050" y="3968750"/>
          <p14:tracePt t="136395" x="1282700" y="3981450"/>
          <p14:tracePt t="136448" x="1276350" y="3987800"/>
          <p14:tracePt t="136793" x="1276350" y="4000500"/>
          <p14:tracePt t="136812" x="1244600" y="4013200"/>
          <p14:tracePt t="136828" x="1200150" y="4032250"/>
          <p14:tracePt t="136845" x="1155700" y="4064000"/>
          <p14:tracePt t="136861" x="1130300" y="4083050"/>
          <p14:tracePt t="136895" x="1143000" y="4076700"/>
          <p14:tracePt t="136912" x="1168400" y="4057650"/>
          <p14:tracePt t="136929" x="1200150" y="4044950"/>
          <p14:tracePt t="136978" x="1149350" y="4051300"/>
          <p14:tracePt t="136995" x="1028700" y="4057650"/>
          <p14:tracePt t="137012" x="889000" y="4057650"/>
          <p14:tracePt t="137028" x="736600" y="4057650"/>
          <p14:tracePt t="137045" x="596900" y="4057650"/>
          <p14:tracePt t="137061" x="463550" y="4051300"/>
          <p14:tracePt t="137078" x="342900" y="4032250"/>
          <p14:tracePt t="137096" x="254000" y="4006850"/>
          <p14:tracePt t="137112" x="196850" y="3987800"/>
          <p14:tracePt t="137132" x="158750" y="3962400"/>
          <p14:tracePt t="137163" x="158750" y="3937000"/>
          <p14:tracePt t="137180" x="158750" y="3924300"/>
          <p14:tracePt t="137198" x="158750" y="3917950"/>
          <p14:tracePt t="137214" x="158750" y="3898900"/>
          <p14:tracePt t="137228" x="139700" y="3873500"/>
          <p14:tracePt t="137246" x="127000" y="3860800"/>
          <p14:tracePt t="137265" x="127000" y="3854450"/>
          <p14:tracePt t="137279" x="139700" y="3848100"/>
          <p14:tracePt t="137295" x="146050" y="3848100"/>
          <p14:tracePt t="137312" x="158750" y="3848100"/>
          <p14:tracePt t="137329" x="215900" y="3848100"/>
          <p14:tracePt t="137347" x="266700" y="3848100"/>
          <p14:tracePt t="137362" x="330200" y="3848100"/>
          <p14:tracePt t="137381" x="406400" y="3848100"/>
          <p14:tracePt t="137398" x="476250" y="3848100"/>
          <p14:tracePt t="137414" x="552450" y="3848100"/>
          <p14:tracePt t="137428" x="635000" y="3841750"/>
          <p14:tracePt t="137448" x="723900" y="3835400"/>
          <p14:tracePt t="137462" x="800100" y="3835400"/>
          <p14:tracePt t="137480" x="857250" y="3835400"/>
          <p14:tracePt t="137495" x="895350" y="3835400"/>
          <p14:tracePt t="137511" x="946150" y="3835400"/>
          <p14:tracePt t="137528" x="990600" y="3835400"/>
          <p14:tracePt t="137531" x="1022350" y="3835400"/>
          <p14:tracePt t="137545" x="1066800" y="3835400"/>
          <p14:tracePt t="137562" x="1244600" y="3835400"/>
          <p14:tracePt t="137578" x="1352550" y="3835400"/>
          <p14:tracePt t="137595" x="1441450" y="3848100"/>
          <p14:tracePt t="137611" x="1504950" y="3841750"/>
          <p14:tracePt t="137632" x="1555750" y="3841750"/>
          <p14:tracePt t="137645" x="1581150" y="3835400"/>
          <p14:tracePt t="137661" x="1593850" y="3835400"/>
          <p14:tracePt t="137683" x="1593850" y="3829050"/>
          <p14:tracePt t="137699" x="1619250" y="3822700"/>
          <p14:tracePt t="137712" x="1663700" y="3822700"/>
          <p14:tracePt t="137728" x="1670050" y="3822700"/>
          <p14:tracePt t="137890" x="1670050" y="3829050"/>
          <p14:tracePt t="137900" x="1670050" y="3848100"/>
          <p14:tracePt t="137905" x="1670050" y="3860800"/>
          <p14:tracePt t="137913" x="1670050" y="3886200"/>
          <p14:tracePt t="137929" x="1670050" y="3949700"/>
          <p14:tracePt t="137948" x="1670050" y="4051300"/>
          <p14:tracePt t="137961" x="1670050" y="4165600"/>
          <p14:tracePt t="137981" x="1670050" y="4286250"/>
          <p14:tracePt t="137995" x="1670050" y="4400550"/>
          <p14:tracePt t="138012" x="1657350" y="4483100"/>
          <p14:tracePt t="138028" x="1625600" y="4565650"/>
          <p14:tracePt t="138045" x="1600200" y="4641850"/>
          <p14:tracePt t="138062" x="1581150" y="4718050"/>
          <p14:tracePt t="138078" x="1555750" y="4800600"/>
          <p14:tracePt t="138095" x="1530350" y="4889500"/>
          <p14:tracePt t="138112" x="1504950" y="4965700"/>
          <p14:tracePt t="138115" x="1492250" y="4991100"/>
          <p14:tracePt t="138128" x="1492250" y="5016500"/>
          <p14:tracePt t="138147" x="1460500" y="5099050"/>
          <p14:tracePt t="138162" x="1447800" y="5143500"/>
          <p14:tracePt t="138180" x="1441450" y="5168900"/>
          <p14:tracePt t="138234" x="1435100" y="5168900"/>
          <p14:tracePt t="138249" x="1428750" y="5168900"/>
          <p14:tracePt t="138264" x="1422400" y="5168900"/>
          <p14:tracePt t="138278" x="1403350" y="5168900"/>
          <p14:tracePt t="138295" x="1365250" y="5168900"/>
          <p14:tracePt t="138312" x="1320800" y="5168900"/>
          <p14:tracePt t="138328" x="1200150" y="5168900"/>
          <p14:tracePt t="138331" x="1117600" y="5175250"/>
          <p14:tracePt t="138345" x="1022350" y="5175250"/>
          <p14:tracePt t="138361" x="730250" y="5181600"/>
          <p14:tracePt t="138382" x="558800" y="5181600"/>
          <p14:tracePt t="138395" x="444500" y="5181600"/>
          <p14:tracePt t="138412" x="349250" y="5175250"/>
          <p14:tracePt t="138431" x="266700" y="5149850"/>
          <p14:tracePt t="138449" x="228600" y="5130800"/>
          <p14:tracePt t="138456" x="215900" y="5124450"/>
          <p14:tracePt t="138465" x="209550" y="5118100"/>
          <p14:tracePt t="138478" x="209550" y="5111750"/>
          <p14:tracePt t="138495" x="209550" y="5054600"/>
          <p14:tracePt t="138511" x="203200" y="4940300"/>
          <p14:tracePt t="138530" x="196850" y="4686300"/>
          <p14:tracePt t="138545" x="209550" y="4552950"/>
          <p14:tracePt t="138561" x="209550" y="4495800"/>
          <p14:tracePt t="138579" x="209550" y="4432300"/>
          <p14:tracePt t="138597" x="215900" y="4330700"/>
          <p14:tracePt t="138612" x="215900" y="4222750"/>
          <p14:tracePt t="138628" x="215900" y="4165600"/>
          <p14:tracePt t="138645" x="222250" y="4159250"/>
          <p14:tracePt t="138679" x="228600" y="4159250"/>
          <p14:tracePt t="138696" x="241300" y="4159250"/>
          <p14:tracePt t="138712" x="260350" y="4146550"/>
          <p14:tracePt t="138728" x="273050" y="4108450"/>
          <p14:tracePt t="138745" x="279400" y="4083050"/>
          <p14:tracePt t="138899" x="285750" y="4083050"/>
          <p14:tracePt t="138905" x="285750" y="4076700"/>
          <p14:tracePt t="138914" x="292100" y="4070350"/>
          <p14:tracePt t="139002" x="292100" y="4064000"/>
          <p14:tracePt t="139012" x="298450" y="4064000"/>
          <p14:tracePt t="139017" x="298450" y="4057650"/>
          <p14:tracePt t="139028" x="304800" y="4051300"/>
          <p14:tracePt t="139045" x="323850" y="4051300"/>
          <p14:tracePt t="139061" x="342900" y="4038600"/>
          <p14:tracePt t="139078" x="381000" y="4019550"/>
          <p14:tracePt t="139095" x="425450" y="4006850"/>
          <p14:tracePt t="139112" x="501650" y="3981450"/>
          <p14:tracePt t="139131" x="666750" y="3917950"/>
          <p14:tracePt t="139145" x="742950" y="3879850"/>
          <p14:tracePt t="139162" x="1028700" y="3727450"/>
          <p14:tracePt t="139180" x="1238250" y="3575050"/>
          <p14:tracePt t="139197" x="1428750" y="3429000"/>
          <p14:tracePt t="139214" x="1593850" y="3321050"/>
          <p14:tracePt t="139228" x="1720850" y="3238500"/>
          <p14:tracePt t="139245" x="1765300" y="3181350"/>
          <p14:tracePt t="139263" x="1784350" y="3130550"/>
          <p14:tracePt t="139279" x="1809750" y="3067050"/>
          <p14:tracePt t="139282" x="1828800" y="3028950"/>
          <p14:tracePt t="139295" x="1854200" y="3003550"/>
          <p14:tracePt t="139311" x="1885950" y="2971800"/>
          <p14:tracePt t="139329" x="1917700" y="2952750"/>
          <p14:tracePt t="139345" x="1930400" y="2940050"/>
          <p14:tracePt t="139361" x="1981200" y="2908300"/>
          <p14:tracePt t="139378" x="1987550" y="2895600"/>
          <p14:tracePt t="139498" x="1981200" y="2895600"/>
          <p14:tracePt t="139513" x="1974850" y="2895600"/>
          <p14:tracePt t="139524" x="1968500" y="2895600"/>
          <p14:tracePt t="139532" x="1962150" y="2895600"/>
          <p14:tracePt t="139545" x="1955800" y="2895600"/>
          <p14:tracePt t="139561" x="1949450" y="2895600"/>
          <p14:tracePt t="139610" x="1943100" y="2895600"/>
          <p14:tracePt t="139632" x="1924050" y="2895600"/>
          <p14:tracePt t="139645" x="1911350" y="2895600"/>
          <p14:tracePt t="139662" x="1905000" y="2895600"/>
          <p14:tracePt t="139745" x="1905000" y="2889250"/>
          <p14:tracePt t="139764" x="1905000" y="2882900"/>
          <p14:tracePt t="139769" x="1917700" y="2876550"/>
          <p14:tracePt t="139778" x="1924050" y="2863850"/>
          <p14:tracePt t="139795" x="1936750" y="2851150"/>
          <p14:tracePt t="139812" x="1949450" y="2838450"/>
          <p14:tracePt t="139828" x="1949450" y="2832100"/>
          <p14:tracePt t="140052" x="1949450" y="2838450"/>
          <p14:tracePt t="140058" x="1949450" y="2844800"/>
          <p14:tracePt t="140080" x="1949450" y="2851150"/>
          <p14:tracePt t="140095" x="1943100" y="2863850"/>
          <p14:tracePt t="140113" x="1936750" y="2876550"/>
          <p14:tracePt t="140128" x="1917700" y="2901950"/>
          <p14:tracePt t="140145" x="1885950" y="2933700"/>
          <p14:tracePt t="140148" x="1873250" y="2959100"/>
          <p14:tracePt t="140165" x="1841500" y="3022600"/>
          <p14:tracePt t="140180" x="1797050" y="3130550"/>
          <p14:tracePt t="140198" x="1727200" y="3276600"/>
          <p14:tracePt t="140212" x="1651000" y="3429000"/>
          <p14:tracePt t="140228" x="1555750" y="3594100"/>
          <p14:tracePt t="140245" x="1441450" y="3746500"/>
          <p14:tracePt t="140265" x="1358900" y="3879850"/>
          <p14:tracePt t="140278" x="1295400" y="3975100"/>
          <p14:tracePt t="140295" x="1244600" y="4013200"/>
          <p14:tracePt t="140311" x="1193800" y="4032250"/>
          <p14:tracePt t="140314" x="1181100" y="4038600"/>
          <p14:tracePt t="140333" x="1174750" y="4044950"/>
          <p14:tracePt t="140362" x="1168400" y="4051300"/>
          <p14:tracePt t="140379" x="1162050" y="4064000"/>
          <p14:tracePt t="140397" x="1149350" y="4083050"/>
          <p14:tracePt t="140412" x="1136650" y="4102100"/>
          <p14:tracePt t="140428" x="1123950" y="4108450"/>
          <p14:tracePt t="140451" x="1123950" y="4121150"/>
          <p14:tracePt t="140479" x="1117600" y="4121150"/>
          <p14:tracePt t="140495" x="1085850" y="4121150"/>
          <p14:tracePt t="140514" x="1003300" y="4121150"/>
          <p14:tracePt t="140531" x="876300" y="4121150"/>
          <p14:tracePt t="140546" x="812800" y="4121150"/>
          <p14:tracePt t="140562" x="749300" y="4121150"/>
          <p14:tracePt t="140578" x="711200" y="4108450"/>
          <p14:tracePt t="140595" x="666750" y="4070350"/>
          <p14:tracePt t="140612" x="635000" y="4038600"/>
          <p14:tracePt t="140632" x="603250" y="4013200"/>
          <p14:tracePt t="140645" x="571500" y="3994150"/>
          <p14:tracePt t="140665" x="527050" y="3968750"/>
          <p14:tracePt t="140680" x="514350" y="3962400"/>
          <p14:tracePt t="140697" x="508000" y="3962400"/>
          <p14:tracePt t="140759" x="501650" y="3962400"/>
          <p14:tracePt t="140772" x="469900" y="3962400"/>
          <p14:tracePt t="140779" x="450850" y="3956050"/>
          <p14:tracePt t="140795" x="412750" y="3943350"/>
          <p14:tracePt t="140812" x="387350" y="3943350"/>
          <p14:tracePt t="140831" x="349250" y="3937000"/>
          <p14:tracePt t="140845" x="311150" y="3930650"/>
          <p14:tracePt t="140861" x="285750" y="3930650"/>
          <p14:tracePt t="140879" x="260350" y="3924300"/>
          <p14:tracePt t="140915" x="254000" y="3917950"/>
          <p14:tracePt t="140995" x="260350" y="3917950"/>
          <p14:tracePt t="141002" x="266700" y="3917950"/>
          <p14:tracePt t="141013" x="279400" y="3917950"/>
          <p14:tracePt t="141031" x="292100" y="3917950"/>
          <p14:tracePt t="141045" x="304800" y="3911600"/>
          <p14:tracePt t="141101" x="311150" y="3911600"/>
          <p14:tracePt t="141106" x="330200" y="3911600"/>
          <p14:tracePt t="141114" x="349250" y="3911600"/>
          <p14:tracePt t="141129" x="368300" y="3911600"/>
          <p14:tracePt t="141148" x="400050" y="3911600"/>
          <p14:tracePt t="141165" x="400050" y="3905250"/>
          <p14:tracePt t="141178" x="406400" y="3898900"/>
          <p14:tracePt t="141213" x="412750" y="3898900"/>
          <p14:tracePt t="141228" x="431800" y="3892550"/>
          <p14:tracePt t="141245" x="463550" y="3892550"/>
          <p14:tracePt t="141264" x="482600" y="3892550"/>
          <p14:tracePt t="141278" x="514350" y="3892550"/>
          <p14:tracePt t="141295" x="565150" y="3892550"/>
          <p14:tracePt t="141312" x="641350" y="3886200"/>
          <p14:tracePt t="141328" x="742950" y="3886200"/>
          <p14:tracePt t="141345" x="901700" y="3873500"/>
          <p14:tracePt t="141362" x="996950" y="3873500"/>
          <p14:tracePt t="141383" x="1054100" y="3873500"/>
          <p14:tracePt t="141395" x="1111250" y="3873500"/>
          <p14:tracePt t="141412" x="1174750" y="3873500"/>
          <p14:tracePt t="141431" x="1244600" y="3873500"/>
          <p14:tracePt t="141449" x="1289050" y="3873500"/>
          <p14:tracePt t="141462" x="1320800" y="3873500"/>
          <p14:tracePt t="141478" x="1352550" y="3879850"/>
          <p14:tracePt t="141497" x="1428750" y="3879850"/>
          <p14:tracePt t="141513" x="1511300" y="3879850"/>
          <p14:tracePt t="141528" x="1549400" y="3879850"/>
          <p14:tracePt t="141545" x="1612900" y="3879850"/>
          <p14:tracePt t="141548" x="1631950" y="3879850"/>
          <p14:tracePt t="141562" x="1644650" y="3886200"/>
          <p14:tracePt t="141938" x="1644650" y="3892550"/>
          <p14:tracePt t="141951" x="1644650" y="3898900"/>
          <p14:tracePt t="141954" x="1644650" y="3905250"/>
          <p14:tracePt t="141963" x="1644650" y="3911600"/>
          <p14:tracePt t="141978" x="1638300" y="3924300"/>
          <p14:tracePt t="141995" x="1631950" y="3937000"/>
          <p14:tracePt t="142011" x="1625600" y="3949700"/>
          <p14:tracePt t="142028" x="1619250" y="3968750"/>
          <p14:tracePt t="142045" x="1606550" y="3994150"/>
          <p14:tracePt t="142062" x="1600200" y="4019550"/>
          <p14:tracePt t="142082" x="1587500" y="4070350"/>
          <p14:tracePt t="142095" x="1581150" y="4083050"/>
          <p14:tracePt t="142111" x="1574800" y="4108450"/>
          <p14:tracePt t="142129" x="1574800" y="4121150"/>
          <p14:tracePt t="142138" x="1568450" y="4133850"/>
          <p14:tracePt t="142164" x="1568450" y="4146550"/>
          <p14:tracePt t="142182" x="1568450" y="4165600"/>
          <p14:tracePt t="142197" x="1562100" y="4197350"/>
          <p14:tracePt t="142212" x="1555750" y="4222750"/>
          <p14:tracePt t="142228" x="1549400" y="4248150"/>
          <p14:tracePt t="142246" x="1543050" y="4273550"/>
          <p14:tracePt t="142264" x="1530350" y="4311650"/>
          <p14:tracePt t="142278" x="1524000" y="4324350"/>
          <p14:tracePt t="142402" x="1524000" y="4330700"/>
          <p14:tracePt t="142427" x="1524000" y="4337050"/>
          <p14:tracePt t="142530" x="1511300" y="4337050"/>
          <p14:tracePt t="142540" x="1498600" y="4337050"/>
          <p14:tracePt t="142546" x="1473200" y="4337050"/>
          <p14:tracePt t="142562" x="1422400" y="4337050"/>
          <p14:tracePt t="142578" x="1358900" y="4337050"/>
          <p14:tracePt t="142595" x="1276350" y="4330700"/>
          <p14:tracePt t="142611" x="1162050" y="4330700"/>
          <p14:tracePt t="142633" x="1035050" y="4330700"/>
          <p14:tracePt t="142647" x="908050" y="4324350"/>
          <p14:tracePt t="142664" x="806450" y="4324350"/>
          <p14:tracePt t="142682" x="654050" y="4324350"/>
          <p14:tracePt t="142697" x="596900" y="4324350"/>
          <p14:tracePt t="142711" x="508000" y="4330700"/>
          <p14:tracePt t="142728" x="444500" y="4330700"/>
          <p14:tracePt t="142731" x="431800" y="4330700"/>
          <p14:tracePt t="142824" x="431800" y="4324350"/>
          <p14:tracePt t="142839" x="425450" y="4311650"/>
          <p14:tracePt t="142858" x="425450" y="4305300"/>
          <p14:tracePt t="142865" x="431800" y="4298950"/>
          <p14:tracePt t="142878" x="450850" y="4298950"/>
          <p14:tracePt t="142895" x="469900" y="4298950"/>
          <p14:tracePt t="142912" x="495300" y="4298950"/>
          <p14:tracePt t="142929" x="520700" y="4318000"/>
          <p14:tracePt t="142948" x="539750" y="4343400"/>
          <p14:tracePt t="142964" x="546100" y="4368800"/>
          <p14:tracePt t="142978" x="558800" y="4394200"/>
          <p14:tracePt t="142997" x="558800" y="4413250"/>
          <p14:tracePt t="143012" x="558800" y="4445000"/>
          <p14:tracePt t="143028" x="558800" y="4483100"/>
          <p14:tracePt t="143045" x="558800" y="4533900"/>
          <p14:tracePt t="143062" x="558800" y="4578350"/>
          <p14:tracePt t="143078" x="558800" y="4641850"/>
          <p14:tracePt t="143095" x="558800" y="4692650"/>
          <p14:tracePt t="143112" x="558800" y="4737100"/>
          <p14:tracePt t="143118" x="558800" y="4749800"/>
          <p14:tracePt t="143128" x="558800" y="4762500"/>
          <p14:tracePt t="143145" x="558800" y="4775200"/>
          <p14:tracePt t="143186" x="558800" y="4768850"/>
          <p14:tracePt t="143199" x="558800" y="4762500"/>
          <p14:tracePt t="143211" x="558800" y="4756150"/>
          <p14:tracePt t="143228" x="558800" y="4749800"/>
          <p14:tracePt t="143263" x="558800" y="4737100"/>
          <p14:tracePt t="143278" x="552450" y="4711700"/>
          <p14:tracePt t="143281" x="546100" y="4705350"/>
          <p14:tracePt t="143295" x="539750" y="4699000"/>
          <p14:tracePt t="143312" x="527050" y="4686300"/>
          <p14:tracePt t="143332" x="527050" y="4673600"/>
          <p14:tracePt t="143345" x="520700" y="4673600"/>
          <p14:tracePt t="143378" x="520700" y="4667250"/>
          <p14:tracePt t="143412" x="520700" y="4654550"/>
          <p14:tracePt t="143428" x="539750" y="4648200"/>
          <p14:tracePt t="143448" x="609600" y="4641850"/>
          <p14:tracePt t="143461" x="698500" y="4641850"/>
          <p14:tracePt t="143478" x="800100" y="4641850"/>
          <p14:tracePt t="143495" x="901700" y="4641850"/>
          <p14:tracePt t="143513" x="1041400" y="4641850"/>
          <p14:tracePt t="143528" x="1079500" y="4641850"/>
          <p14:tracePt t="143545" x="1219200" y="4641850"/>
          <p14:tracePt t="143561" x="1301750" y="4635500"/>
          <p14:tracePt t="143578" x="1358900" y="4635500"/>
          <p14:tracePt t="143595" x="1397000" y="4635500"/>
          <p14:tracePt t="143611" x="1422400" y="4635500"/>
          <p14:tracePt t="143628" x="1447800" y="4629150"/>
          <p14:tracePt t="143645" x="1492250" y="4629150"/>
          <p14:tracePt t="143664" x="1543050" y="4622800"/>
          <p14:tracePt t="143681" x="1612900" y="4622800"/>
          <p14:tracePt t="143698" x="1631950" y="4622800"/>
          <p14:tracePt t="143714" x="1714500" y="4622800"/>
          <p14:tracePt t="143728" x="1739900" y="4622800"/>
          <p14:tracePt t="143745" x="1784350" y="4622800"/>
          <p14:tracePt t="143747" x="1803400" y="4622800"/>
          <p14:tracePt t="143762" x="1828800" y="4616450"/>
          <p14:tracePt t="143932" x="1822450" y="4616450"/>
          <p14:tracePt t="143937" x="1816100" y="4622800"/>
          <p14:tracePt t="143950" x="1797050" y="4648200"/>
          <p14:tracePt t="143962" x="1765300" y="4705350"/>
          <p14:tracePt t="143979" x="1739900" y="4781550"/>
          <p14:tracePt t="143995" x="1701800" y="4845050"/>
          <p14:tracePt t="144012" x="1682750" y="4933950"/>
          <p14:tracePt t="144029" x="1651000" y="5041900"/>
          <p14:tracePt t="144045" x="1619250" y="5124450"/>
          <p14:tracePt t="144062" x="1606550" y="5187950"/>
          <p14:tracePt t="144078" x="1587500" y="5232400"/>
          <p14:tracePt t="144095" x="1581150" y="5245100"/>
          <p14:tracePt t="144112" x="1581150" y="5251450"/>
          <p14:tracePt t="144249" x="1574800" y="5251450"/>
          <p14:tracePt t="144263" x="1543050" y="5251450"/>
          <p14:tracePt t="144269" x="1511300" y="5251450"/>
          <p14:tracePt t="144278" x="1454150" y="5251450"/>
          <p14:tracePt t="144295" x="1333500" y="5251450"/>
          <p14:tracePt t="144312" x="1200150" y="5257800"/>
          <p14:tracePt t="144328" x="1060450" y="5257800"/>
          <p14:tracePt t="144345" x="857250" y="5257800"/>
          <p14:tracePt t="144362" x="755650" y="5257800"/>
          <p14:tracePt t="144378" x="685800" y="5257800"/>
          <p14:tracePt t="144395" x="628650" y="5257800"/>
          <p14:tracePt t="144412" x="609600" y="5257800"/>
          <p14:tracePt t="144465" x="596900" y="5257800"/>
          <p14:tracePt t="144478" x="590550" y="5257800"/>
          <p14:tracePt t="144495" x="571500" y="5232400"/>
          <p14:tracePt t="144513" x="558800" y="5168900"/>
          <p14:tracePt t="144528" x="558800" y="5137150"/>
          <p14:tracePt t="144545" x="577850" y="4991100"/>
          <p14:tracePt t="144562" x="603250" y="4851400"/>
          <p14:tracePt t="144578" x="641350" y="4692650"/>
          <p14:tracePt t="144596" x="654050" y="4616450"/>
          <p14:tracePt t="144612" x="654050" y="4572000"/>
          <p14:tracePt t="144628" x="654050" y="4546600"/>
          <p14:tracePt t="144645" x="654050" y="4533900"/>
          <p14:tracePt t="144738" x="654050" y="4540250"/>
          <p14:tracePt t="144746" x="654050" y="4572000"/>
          <p14:tracePt t="144763" x="654050" y="4641850"/>
          <p14:tracePt t="144779" x="660400" y="4705350"/>
          <p14:tracePt t="144795" x="692150" y="4749800"/>
          <p14:tracePt t="144812" x="711200" y="4787900"/>
          <p14:tracePt t="144828" x="717550" y="4819650"/>
          <p14:tracePt t="144845" x="736600" y="4870450"/>
          <p14:tracePt t="144862" x="762000" y="4921250"/>
          <p14:tracePt t="144878" x="774700" y="4940300"/>
          <p14:tracePt t="144955" x="774700" y="4946650"/>
          <p14:tracePt t="144962" x="774700" y="4953000"/>
          <p14:tracePt t="144971" x="774700" y="4959350"/>
          <p14:tracePt t="144986" x="774700" y="4965700"/>
          <p14:tracePt t="144995" x="774700" y="4972050"/>
          <p14:tracePt t="145013" x="768350" y="4972050"/>
          <p14:tracePt t="145028" x="755650" y="4978400"/>
          <p14:tracePt t="145045" x="742950" y="4978400"/>
          <p14:tracePt t="145106" x="742950" y="4972050"/>
          <p14:tracePt t="145114" x="762000" y="4953000"/>
          <p14:tracePt t="145128" x="762000" y="4933950"/>
          <p14:tracePt t="145145" x="781050" y="4895850"/>
          <p14:tracePt t="145164" x="793750" y="4857750"/>
          <p14:tracePt t="145182" x="793750" y="4845050"/>
          <p14:tracePt t="145198" x="793750" y="4826000"/>
          <p14:tracePt t="145211" x="806450" y="4800600"/>
          <p14:tracePt t="145228" x="838200" y="4768850"/>
          <p14:tracePt t="145245" x="895350" y="4756150"/>
          <p14:tracePt t="145264" x="914400" y="4749800"/>
          <p14:tracePt t="145312" x="914400" y="4743450"/>
          <p14:tracePt t="145328" x="920750" y="4724400"/>
          <p14:tracePt t="145345" x="952500" y="4679950"/>
          <p14:tracePt t="145362" x="984250" y="4667250"/>
          <p14:tracePt t="145378" x="984250" y="4660900"/>
          <p14:tracePt t="145412" x="984250" y="4654550"/>
          <p14:tracePt t="145428" x="1028700" y="4641850"/>
          <p14:tracePt t="145449" x="1085850" y="4603750"/>
          <p14:tracePt t="145462" x="1143000" y="4584700"/>
          <p14:tracePt t="145478" x="1168400" y="4572000"/>
          <p14:tracePt t="145528" x="1187450" y="4565650"/>
          <p14:tracePt t="145546" x="1301750" y="4495800"/>
          <p14:tracePt t="145561" x="1416050" y="4425950"/>
          <p14:tracePt t="145578" x="1511300" y="4286250"/>
          <p14:tracePt t="145595" x="1612900" y="4133850"/>
          <p14:tracePt t="145612" x="1739900" y="3943350"/>
          <p14:tracePt t="145628" x="1898650" y="3695700"/>
          <p14:tracePt t="145645" x="2019300" y="3479800"/>
          <p14:tracePt t="145663" x="2063750" y="3390900"/>
          <p14:tracePt t="145680" x="2070100" y="3340100"/>
          <p14:tracePt t="145682" x="2070100" y="3321050"/>
          <p14:tracePt t="145697" x="2070100" y="3314700"/>
          <p14:tracePt t="145711" x="2070100" y="3302000"/>
          <p14:tracePt t="145729" x="2063750" y="3257550"/>
          <p14:tracePt t="145745" x="2089150" y="3225800"/>
          <p14:tracePt t="145764" x="2114550" y="3187700"/>
          <p14:tracePt t="145778" x="2127250" y="3168650"/>
          <p14:tracePt t="145794" x="2127250" y="3162300"/>
          <p14:tracePt t="145811" x="2146300" y="3143250"/>
          <p14:tracePt t="145828" x="2190750" y="3117850"/>
          <p14:tracePt t="145846" x="2235200" y="3079750"/>
          <p14:tracePt t="145862" x="2260600" y="3035300"/>
          <p14:tracePt t="145883" x="2266950" y="3022600"/>
          <p14:tracePt t="145895" x="2279650" y="3016250"/>
          <p14:tracePt t="145912" x="2292350" y="2997200"/>
          <p14:tracePt t="145916" x="2298700" y="2984500"/>
          <p14:tracePt t="145928" x="2317750" y="2971800"/>
          <p14:tracePt t="145929" x="2336800" y="2959100"/>
          <p14:tracePt t="145946" x="2387600" y="2921000"/>
          <p14:tracePt t="145962" x="2400300" y="2889250"/>
          <p14:tracePt t="145996" x="2406650" y="2889250"/>
          <p14:tracePt t="146011" x="2419350" y="2870200"/>
          <p14:tracePt t="146028" x="2438400" y="2844800"/>
          <p14:tracePt t="146045" x="2457450" y="2825750"/>
          <p14:tracePt t="146062" x="2463800" y="2819400"/>
          <p14:tracePt t="146111" x="2451100" y="2819400"/>
          <p14:tracePt t="146128" x="2438400" y="2819400"/>
          <p14:tracePt t="146144" x="2438400" y="2825750"/>
          <p14:tracePt t="146165" x="2406650" y="2825750"/>
          <p14:tracePt t="146182" x="2368550" y="2825750"/>
          <p14:tracePt t="146197" x="2330450" y="2825750"/>
          <p14:tracePt t="146212" x="2292350" y="2825750"/>
          <p14:tracePt t="146229" x="2273300" y="2825750"/>
          <p14:tracePt t="146245" x="2254250" y="2825750"/>
          <p14:tracePt t="146262" x="2241550" y="2819400"/>
          <p14:tracePt t="146282" x="2241550" y="2800350"/>
          <p14:tracePt t="146312" x="2247900" y="2787650"/>
          <p14:tracePt t="146329" x="2279650" y="2762250"/>
          <p14:tracePt t="146345" x="2286000" y="2749550"/>
          <p14:tracePt t="146367" x="2305050" y="2717800"/>
          <p14:tracePt t="146378" x="2311400" y="2705100"/>
          <p14:tracePt t="146428" x="2355850" y="2698750"/>
          <p14:tracePt t="146449" x="2425700" y="2698750"/>
          <p14:tracePt t="146466" x="2508250" y="2698750"/>
          <p14:tracePt t="146478" x="2527300" y="2698750"/>
          <p14:tracePt t="146495" x="2546350" y="2698750"/>
          <p14:tracePt t="146511" x="2552700" y="2705100"/>
          <p14:tracePt t="146528" x="2527300" y="2749550"/>
          <p14:tracePt t="146531" x="2514600" y="2794000"/>
          <p14:tracePt t="146545" x="2482850" y="2851150"/>
          <p14:tracePt t="146562" x="2374900" y="3098800"/>
          <p14:tracePt t="146578" x="2292350" y="3365500"/>
          <p14:tracePt t="146595" x="2159000" y="3625850"/>
          <p14:tracePt t="146612" x="2038350" y="3835400"/>
          <p14:tracePt t="146633" x="1936750" y="4006850"/>
          <p14:tracePt t="146645" x="1828800" y="4146550"/>
          <p14:tracePt t="146665" x="1714500" y="4330700"/>
          <p14:tracePt t="146681" x="1663700" y="4356100"/>
          <p14:tracePt t="146697" x="1574800" y="4419600"/>
          <p14:tracePt t="146711" x="1479550" y="4483100"/>
          <p14:tracePt t="146728" x="1390650" y="4552950"/>
          <p14:tracePt t="146730" x="1365250" y="4591050"/>
          <p14:tracePt t="146745" x="1333500" y="4641850"/>
          <p14:tracePt t="146763" x="1314450" y="4673600"/>
          <p14:tracePt t="146778" x="1295400" y="4699000"/>
          <p14:tracePt t="146795" x="1270000" y="4730750"/>
          <p14:tracePt t="146812" x="1270000" y="4737100"/>
          <p14:tracePt t="146970" x="1276350" y="4737100"/>
          <p14:tracePt t="146986" x="1282700" y="4730750"/>
          <p14:tracePt t="146995" x="1282700" y="4724400"/>
          <p14:tracePt t="147013" x="1301750" y="4705350"/>
          <p14:tracePt t="147030" x="1314450" y="4692650"/>
          <p14:tracePt t="147045" x="1333500" y="4679950"/>
          <p14:tracePt t="147062" x="1371600" y="4667250"/>
          <p14:tracePt t="147078" x="1403350" y="4660900"/>
          <p14:tracePt t="147095" x="1428750" y="4641850"/>
          <p14:tracePt t="147112" x="1447800" y="4622800"/>
          <p14:tracePt t="147115" x="1447800" y="4603750"/>
          <p14:tracePt t="147132" x="1466850" y="4584700"/>
          <p14:tracePt t="147147" x="1485900" y="4559300"/>
          <p14:tracePt t="147164" x="1504950" y="4546600"/>
          <p14:tracePt t="147243" x="1492250" y="4552950"/>
          <p14:tracePt t="147263" x="1428750" y="4603750"/>
          <p14:tracePt t="147279" x="1320800" y="4667250"/>
          <p14:tracePt t="147296" x="1187450" y="4749800"/>
          <p14:tracePt t="147313" x="965200" y="4933950"/>
          <p14:tracePt t="147328" x="882650" y="5035550"/>
          <p14:tracePt t="147345" x="819150" y="5105400"/>
          <p14:tracePt t="147362" x="768350" y="5143500"/>
          <p14:tracePt t="147383" x="768350" y="5162550"/>
          <p14:tracePt t="147457" x="787400" y="5149850"/>
          <p14:tracePt t="147465" x="800100" y="5130800"/>
          <p14:tracePt t="147478" x="812800" y="5111750"/>
          <p14:tracePt t="147495" x="831850" y="5067300"/>
          <p14:tracePt t="147511" x="863600" y="4991100"/>
          <p14:tracePt t="147529" x="939800" y="4838700"/>
          <p14:tracePt t="147545" x="971550" y="4787900"/>
          <p14:tracePt t="147562" x="1041400" y="4686300"/>
          <p14:tracePt t="147578" x="1060450" y="4648200"/>
          <p14:tracePt t="147595" x="1073150" y="4622800"/>
          <p14:tracePt t="147612" x="1085850" y="4603750"/>
          <p14:tracePt t="147628" x="1104900" y="4584700"/>
          <p14:tracePt t="147645" x="1130300" y="4565650"/>
          <p14:tracePt t="147665" x="1162050" y="4552950"/>
          <p14:tracePt t="147680" x="1181100" y="4540250"/>
          <p14:tracePt t="147697" x="1187450" y="4521200"/>
          <p14:tracePt t="147712" x="1200150" y="4502150"/>
          <p14:tracePt t="147728" x="1225550" y="4476750"/>
          <p14:tracePt t="147745" x="1270000" y="4387850"/>
          <p14:tracePt t="147763" x="1282700" y="4362450"/>
          <p14:tracePt t="147778" x="1282700" y="4356100"/>
          <p14:tracePt t="147828" x="1276350" y="4356100"/>
          <p14:tracePt t="147899" x="1270000" y="4356100"/>
          <p14:tracePt t="147915" x="1263650" y="4356100"/>
          <p14:tracePt t="148014" x="1263650" y="4362450"/>
          <p14:tracePt t="148019" x="1250950" y="4368800"/>
          <p14:tracePt t="148028" x="1244600" y="4375150"/>
          <p14:tracePt t="148045" x="1238250" y="4381500"/>
          <p14:tracePt t="148061" x="1231900" y="4381500"/>
          <p14:tracePt t="148263" x="1219200" y="4394200"/>
          <p14:tracePt t="148268" x="1193800" y="4400550"/>
          <p14:tracePt t="148279" x="1162050" y="4413250"/>
          <p14:tracePt t="148295" x="1054100" y="4451350"/>
          <p14:tracePt t="148313" x="838200" y="4559300"/>
          <p14:tracePt t="148330" x="736600" y="4622800"/>
          <p14:tracePt t="148345" x="711200" y="4641850"/>
          <p14:tracePt t="148362" x="704850" y="4641850"/>
          <p14:tracePt t="148459" x="711200" y="4641850"/>
          <p14:tracePt t="148465" x="730250" y="4641850"/>
          <p14:tracePt t="148478" x="749300" y="4629150"/>
          <p14:tracePt t="148495" x="838200" y="4603750"/>
          <p14:tracePt t="148514" x="1028700" y="4546600"/>
          <p14:tracePt t="148529" x="1168400" y="4508500"/>
          <p14:tracePt t="148545" x="1282700" y="4476750"/>
          <p14:tracePt t="148562" x="1346200" y="4457700"/>
          <p14:tracePt t="148578" x="1358900" y="4445000"/>
          <p14:tracePt t="148631" x="1352550" y="4445000"/>
          <p14:tracePt t="148645" x="1289050" y="4483100"/>
          <p14:tracePt t="148664" x="1206500" y="4540250"/>
          <p14:tracePt t="148679" x="1098550" y="4616450"/>
          <p14:tracePt t="148697" x="933450" y="4699000"/>
          <p14:tracePt t="148702" x="857250" y="4749800"/>
          <p14:tracePt t="148712" x="793750" y="4806950"/>
          <p14:tracePt t="148729" x="679450" y="4953000"/>
          <p14:tracePt t="148745" x="635000" y="5016500"/>
          <p14:tracePt t="148762" x="609600" y="5041900"/>
          <p14:tracePt t="148812" x="654050" y="5016500"/>
          <p14:tracePt t="148830" x="711200" y="4965700"/>
          <p14:tracePt t="148845" x="825500" y="4851400"/>
          <p14:tracePt t="148862" x="914400" y="4718050"/>
          <p14:tracePt t="148883" x="1035050" y="4622800"/>
          <p14:tracePt t="148895" x="1149350" y="4540250"/>
          <p14:tracePt t="148913" x="1270000" y="4464050"/>
          <p14:tracePt t="148929" x="1289050" y="4451350"/>
          <p14:tracePt t="148961" x="1289050" y="4457700"/>
          <p14:tracePt t="148978" x="1238250" y="4508500"/>
          <p14:tracePt t="148995" x="1149350" y="4597400"/>
          <p14:tracePt t="149014" x="1035050" y="4711700"/>
          <p14:tracePt t="149028" x="901700" y="4845050"/>
          <p14:tracePt t="149045" x="800100" y="4940300"/>
          <p14:tracePt t="149062" x="730250" y="5016500"/>
          <p14:tracePt t="149078" x="692150" y="5054600"/>
          <p14:tracePt t="149095" x="685800" y="5054600"/>
          <p14:tracePt t="149112" x="698500" y="5041900"/>
          <p14:tracePt t="149133" x="825500" y="4921250"/>
          <p14:tracePt t="149145" x="869950" y="4857750"/>
          <p14:tracePt t="149164" x="1016000" y="4622800"/>
          <p14:tracePt t="149178" x="1130300" y="4476750"/>
          <p14:tracePt t="149199" x="1250950" y="4400550"/>
          <p14:tracePt t="149212" x="1314450" y="4368800"/>
          <p14:tracePt t="149228" x="1327150" y="4356100"/>
          <p14:tracePt t="149245" x="1327150" y="4368800"/>
          <p14:tracePt t="149264" x="1244600" y="4425950"/>
          <p14:tracePt t="149279" x="1123950" y="4540250"/>
          <p14:tracePt t="149281" x="1066800" y="4616450"/>
          <p14:tracePt t="149295" x="1009650" y="4699000"/>
          <p14:tracePt t="149312" x="901700" y="4864100"/>
          <p14:tracePt t="149315" x="844550" y="4940300"/>
          <p14:tracePt t="149328" x="787400" y="5010150"/>
          <p14:tracePt t="149345" x="698500" y="5105400"/>
          <p14:tracePt t="149362" x="635000" y="5162550"/>
          <p14:tracePt t="149379" x="635000" y="5168900"/>
          <p14:tracePt t="149398" x="628650" y="5168900"/>
          <p14:tracePt t="149412" x="622300" y="5111750"/>
          <p14:tracePt t="149428" x="673100" y="5003800"/>
          <p14:tracePt t="149447" x="749300" y="4864100"/>
          <p14:tracePt t="149463" x="844550" y="4730750"/>
          <p14:tracePt t="149478" x="952500" y="4603750"/>
          <p14:tracePt t="149495" x="1028700" y="4489450"/>
          <p14:tracePt t="149514" x="1111250" y="4337050"/>
          <p14:tracePt t="149529" x="1143000" y="4235450"/>
          <p14:tracePt t="149545" x="1168400" y="4133850"/>
          <p14:tracePt t="149562" x="1174750" y="4038600"/>
          <p14:tracePt t="149578" x="1181100" y="3968750"/>
          <p14:tracePt t="149596" x="1187450" y="3937000"/>
          <p14:tracePt t="149612" x="1187450" y="3911600"/>
          <p14:tracePt t="149631" x="1143000" y="3867150"/>
          <p14:tracePt t="149645" x="1085850" y="3829050"/>
          <p14:tracePt t="149665" x="996950" y="3816350"/>
          <p14:tracePt t="149680" x="977900" y="3816350"/>
          <p14:tracePt t="149697" x="946150" y="3816350"/>
          <p14:tracePt t="149712" x="927100" y="3816350"/>
          <p14:tracePt t="149728" x="908050" y="3816350"/>
          <p14:tracePt t="149730" x="901700" y="3816350"/>
          <p14:tracePt t="149745" x="889000" y="3816350"/>
          <p14:tracePt t="149763" x="850900" y="3829050"/>
          <p14:tracePt t="149778" x="825500" y="3841750"/>
          <p14:tracePt t="149795" x="787400" y="3854450"/>
          <p14:tracePt t="149812" x="755650" y="3879850"/>
          <p14:tracePt t="149828" x="723900" y="3898900"/>
          <p14:tracePt t="149845" x="692150" y="3924300"/>
          <p14:tracePt t="149862" x="660400" y="3956050"/>
          <p14:tracePt t="149880" x="635000" y="3994150"/>
          <p14:tracePt t="149895" x="628650" y="4013200"/>
          <p14:tracePt t="149913" x="628650" y="4019550"/>
          <p14:tracePt t="149947" x="609600" y="4019550"/>
          <p14:tracePt t="149961" x="577850" y="4032250"/>
          <p14:tracePt t="149978" x="558800" y="4032250"/>
          <p14:tracePt t="149995" x="552450" y="4038600"/>
          <p14:tracePt t="150029" x="552450" y="4025900"/>
          <p14:tracePt t="150045" x="533400" y="4013200"/>
          <p14:tracePt t="150062" x="514350" y="4013200"/>
          <p14:tracePt t="150078" x="476250" y="4013200"/>
          <p14:tracePt t="150095" x="450850" y="4000500"/>
          <p14:tracePt t="150128" x="438150" y="3987800"/>
          <p14:tracePt t="150145" x="438150" y="3981450"/>
          <p14:tracePt t="150179" x="431800" y="3975100"/>
          <p14:tracePt t="150314" x="431800" y="3968750"/>
          <p14:tracePt t="150329" x="444500" y="3962400"/>
          <p14:tracePt t="150337" x="463550" y="3962400"/>
          <p14:tracePt t="150347" x="488950" y="3962400"/>
          <p14:tracePt t="150362" x="565150" y="3962400"/>
          <p14:tracePt t="150383" x="673100" y="3962400"/>
          <p14:tracePt t="150395" x="793750" y="3962400"/>
          <p14:tracePt t="150412" x="939800" y="3962400"/>
          <p14:tracePt t="150430" x="1073150" y="3949700"/>
          <p14:tracePt t="150450" x="1212850" y="3943350"/>
          <p14:tracePt t="150459" x="1352550" y="3937000"/>
          <p14:tracePt t="150470" x="1397000" y="3937000"/>
          <p14:tracePt t="150478" x="1435100" y="3937000"/>
          <p14:tracePt t="150496" x="1454150" y="3930650"/>
          <p14:tracePt t="150546" x="1454150" y="3937000"/>
          <p14:tracePt t="150562" x="1454150" y="3949700"/>
          <p14:tracePt t="150581" x="1422400" y="3956050"/>
          <p14:tracePt t="150595" x="1339850" y="3956050"/>
          <p14:tracePt t="150612" x="1219200" y="3962400"/>
          <p14:tracePt t="150634" x="1098550" y="3962400"/>
          <p14:tracePt t="150646" x="996950" y="3962400"/>
          <p14:tracePt t="150666" x="901700" y="3962400"/>
          <p14:tracePt t="150682" x="774700" y="3956050"/>
          <p14:tracePt t="150697" x="736600" y="3949700"/>
          <p14:tracePt t="150712" x="685800" y="3943350"/>
          <p14:tracePt t="150731" x="654050" y="3943350"/>
          <p14:tracePt t="150745" x="647700" y="3943350"/>
          <p14:tracePt t="150827" x="660400" y="3943350"/>
          <p14:tracePt t="150845" x="742950" y="3943350"/>
          <p14:tracePt t="150862" x="876300" y="3949700"/>
          <p14:tracePt t="150879" x="1035050" y="3949700"/>
          <p14:tracePt t="150896" x="1212850" y="3943350"/>
          <p14:tracePt t="150898" x="1301750" y="3943350"/>
          <p14:tracePt t="150912" x="1371600" y="3943350"/>
          <p14:tracePt t="150930" x="1504950" y="3943350"/>
          <p14:tracePt t="150947" x="1581150" y="3943350"/>
          <p14:tracePt t="150962" x="1638300" y="3943350"/>
          <p14:tracePt t="150978" x="1657350" y="3943350"/>
          <p14:tracePt t="151138" x="1651000" y="3943350"/>
          <p14:tracePt t="151325" x="1651000" y="3937000"/>
          <p14:tracePt t="151427" x="1651000" y="3930650"/>
          <p14:tracePt t="151475" x="1651000" y="3924300"/>
          <p14:tracePt t="151745" x="1657350" y="3924300"/>
          <p14:tracePt t="151809" x="1657350" y="3917950"/>
          <p14:tracePt t="152121" x="1663700" y="3917950"/>
          <p14:tracePt t="152292" x="1663700" y="3911600"/>
          <p14:tracePt t="152305" x="1670050" y="3911600"/>
          <p14:tracePt t="152315" x="1670050" y="3905250"/>
          <p14:tracePt t="152329" x="1676400" y="3905250"/>
          <p14:tracePt t="152402" x="1676400" y="3898900"/>
          <p14:tracePt t="152524" x="1676400" y="3911600"/>
          <p14:tracePt t="152531" x="1676400" y="3924300"/>
          <p14:tracePt t="152545" x="1676400" y="3943350"/>
          <p14:tracePt t="152562" x="1682750" y="3956050"/>
          <p14:tracePt t="152579" x="1701800" y="3981450"/>
          <p14:tracePt t="152595" x="1701800" y="3994150"/>
          <p14:tracePt t="152612" x="1701800" y="4013200"/>
          <p14:tracePt t="152628" x="1689100" y="4019550"/>
          <p14:tracePt t="152666" x="1689100" y="4032250"/>
          <p14:tracePt t="152679" x="1676400" y="4032250"/>
          <p14:tracePt t="152698" x="1657350" y="4032250"/>
          <p14:tracePt t="152714" x="1562100" y="4032250"/>
          <p14:tracePt t="152728" x="1524000" y="4032250"/>
          <p14:tracePt t="152745" x="1416050" y="4025900"/>
          <p14:tracePt t="152764" x="1333500" y="4025900"/>
          <p14:tracePt t="152778" x="1231900" y="4025900"/>
          <p14:tracePt t="152795" x="1117600" y="4025900"/>
          <p14:tracePt t="152812" x="1003300" y="4032250"/>
          <p14:tracePt t="152830" x="889000" y="4032250"/>
          <p14:tracePt t="152845" x="793750" y="4032250"/>
          <p14:tracePt t="152862" x="711200" y="4025900"/>
          <p14:tracePt t="152878" x="628650" y="4006850"/>
          <p14:tracePt t="152895" x="558800" y="4000500"/>
          <p14:tracePt t="152896" x="527050" y="3987800"/>
          <p14:tracePt t="152915" x="495300" y="3987800"/>
          <p14:tracePt t="152928" x="488950" y="3987800"/>
          <p14:tracePt t="152948" x="469900" y="3987800"/>
          <p14:tracePt t="152954" x="463550" y="3987800"/>
          <p14:tracePt t="152961" x="450850" y="3987800"/>
          <p14:tracePt t="152978" x="431800" y="3981450"/>
          <p14:tracePt t="152996" x="419100" y="3975100"/>
          <p14:tracePt t="153115" x="419100" y="3968750"/>
          <p14:tracePt t="153409" x="425450" y="3962400"/>
          <p14:tracePt t="153417" x="444500" y="3962400"/>
          <p14:tracePt t="153433" x="463550" y="3962400"/>
          <p14:tracePt t="153449" x="520700" y="3962400"/>
          <p14:tracePt t="153464" x="577850" y="3962400"/>
          <p14:tracePt t="153478" x="615950" y="3962400"/>
          <p14:tracePt t="153495" x="666750" y="3962400"/>
          <p14:tracePt t="153515" x="749300" y="3962400"/>
          <p14:tracePt t="153529" x="793750" y="3962400"/>
          <p14:tracePt t="153545" x="831850" y="3962400"/>
          <p14:tracePt t="153562" x="857250" y="3962400"/>
          <p14:tracePt t="153580" x="882650" y="3962400"/>
          <p14:tracePt t="153595" x="908050" y="3962400"/>
          <p14:tracePt t="153612" x="946150" y="3962400"/>
          <p14:tracePt t="153628" x="1009650" y="3962400"/>
          <p14:tracePt t="153645" x="1079500" y="3962400"/>
          <p14:tracePt t="153663" x="1143000" y="3962400"/>
          <p14:tracePt t="153681" x="1174750" y="3962400"/>
          <p14:tracePt t="153699" x="1187450" y="3962400"/>
          <p14:tracePt t="153758" x="1200150" y="3962400"/>
          <p14:tracePt t="153768" x="1212850" y="3956050"/>
          <p14:tracePt t="153779" x="1219200" y="3956050"/>
          <p14:tracePt t="153796" x="1231900" y="3956050"/>
          <p14:tracePt t="153828" x="1238250" y="3956050"/>
          <p14:tracePt t="153845" x="1263650" y="3956050"/>
          <p14:tracePt t="153862" x="1308100" y="3956050"/>
          <p14:tracePt t="153882" x="1333500" y="3956050"/>
          <p14:tracePt t="153904" x="1346200" y="3956050"/>
          <p14:tracePt t="154066" x="1358900" y="3956050"/>
          <p14:tracePt t="154078" x="1371600" y="3956050"/>
          <p14:tracePt t="154088" x="1377950" y="3956050"/>
          <p14:tracePt t="154170" x="1384300" y="3956050"/>
          <p14:tracePt t="154183" x="1397000" y="3956050"/>
          <p14:tracePt t="154190" x="1409700" y="3956050"/>
          <p14:tracePt t="154204" x="1435100" y="3956050"/>
          <p14:tracePt t="154212" x="1441450" y="3956050"/>
          <p14:tracePt t="154228" x="1447800" y="3956050"/>
          <p14:tracePt t="154245" x="1460500" y="3956050"/>
          <p14:tracePt t="154265" x="1466850" y="3956050"/>
          <p14:tracePt t="154278" x="1479550" y="3956050"/>
          <p14:tracePt t="154294" x="1485900" y="3956050"/>
          <p14:tracePt t="154312" x="1498600" y="3956050"/>
          <p14:tracePt t="154345" x="1504950" y="3956050"/>
          <p14:tracePt t="154459" x="1504950" y="3949700"/>
          <p14:tracePt t="154465" x="1524000" y="3943350"/>
          <p14:tracePt t="154480" x="1549400" y="3943350"/>
          <p14:tracePt t="154495" x="1606550" y="3924300"/>
          <p14:tracePt t="154514" x="1663700" y="3924300"/>
          <p14:tracePt t="154528" x="1670050" y="3924300"/>
          <p14:tracePt t="154545" x="1676400" y="3924300"/>
          <p14:tracePt t="154770" x="1670050" y="3924300"/>
          <p14:tracePt t="154793" x="1663700" y="3924300"/>
          <p14:tracePt t="154821" x="1657350" y="3924300"/>
          <p14:tracePt t="154829" x="1644650" y="3924300"/>
          <p14:tracePt t="154845" x="1619250" y="3937000"/>
          <p14:tracePt t="154862" x="1593850" y="3943350"/>
          <p14:tracePt t="154881" x="1581150" y="3943350"/>
          <p14:tracePt t="154894" x="1581150" y="3949700"/>
          <p14:tracePt t="154929" x="1524000" y="3949700"/>
          <p14:tracePt t="154947" x="1447800" y="3949700"/>
          <p14:tracePt t="154962" x="1352550" y="3943350"/>
          <p14:tracePt t="154978" x="1238250" y="3943350"/>
          <p14:tracePt t="154995" x="1149350" y="3937000"/>
          <p14:tracePt t="155011" x="1035050" y="3949700"/>
          <p14:tracePt t="155028" x="908050" y="3949700"/>
          <p14:tracePt t="155045" x="800100" y="3962400"/>
          <p14:tracePt t="155062" x="711200" y="3962400"/>
          <p14:tracePt t="155078" x="666750" y="3956050"/>
          <p14:tracePt t="155095" x="660400" y="3956050"/>
          <p14:tracePt t="155395" x="660400" y="3962400"/>
          <p14:tracePt t="155491" x="660400" y="3956050"/>
          <p14:tracePt t="155602" x="660400" y="3962400"/>
          <p14:tracePt t="155609" x="660400" y="3987800"/>
          <p14:tracePt t="155630" x="641350" y="4057650"/>
          <p14:tracePt t="155645" x="635000" y="4235450"/>
          <p14:tracePt t="155662" x="635000" y="4470400"/>
          <p14:tracePt t="155679" x="635000" y="4711700"/>
          <p14:tracePt t="155698" x="641350" y="4908550"/>
          <p14:tracePt t="155705" x="641350" y="4991100"/>
          <p14:tracePt t="155715" x="615950" y="5162550"/>
          <p14:tracePt t="155729" x="590550" y="5327650"/>
          <p14:tracePt t="155745" x="590550" y="5486400"/>
          <p14:tracePt t="155764" x="571500" y="5600700"/>
          <p14:tracePt t="155779" x="571500" y="5638800"/>
          <p14:tracePt t="155812" x="571500" y="5645150"/>
          <p14:tracePt t="155831" x="571500" y="5657850"/>
          <p14:tracePt t="155845" x="565150" y="5664200"/>
          <p14:tracePt t="155915" x="565150" y="5645150"/>
          <p14:tracePt t="155921" x="565150" y="5632450"/>
          <p14:tracePt t="155930" x="565150" y="5619750"/>
          <p14:tracePt t="155947" x="584200" y="5607050"/>
          <p14:tracePt t="155961" x="628650" y="5600700"/>
          <p14:tracePt t="155978" x="755650" y="5600700"/>
          <p14:tracePt t="155995" x="908050" y="5594350"/>
          <p14:tracePt t="156013" x="1047750" y="5568950"/>
          <p14:tracePt t="156028" x="1200150" y="5524500"/>
          <p14:tracePt t="156045" x="1397000" y="5499100"/>
          <p14:tracePt t="156062" x="1587500" y="5499100"/>
          <p14:tracePt t="156078" x="1733550" y="5499100"/>
          <p14:tracePt t="156095" x="1841500" y="5499100"/>
          <p14:tracePt t="156111" x="1924050" y="5499100"/>
          <p14:tracePt t="156129" x="1981200" y="5492750"/>
          <p14:tracePt t="156148" x="1987550" y="5492750"/>
          <p14:tracePt t="156163" x="1987550" y="5499100"/>
          <p14:tracePt t="156226" x="1993900" y="5499100"/>
          <p14:tracePt t="156246" x="2095500" y="5492750"/>
          <p14:tracePt t="156262" x="2241550" y="5492750"/>
          <p14:tracePt t="156278" x="2438400" y="5473700"/>
          <p14:tracePt t="156295" x="2686050" y="5473700"/>
          <p14:tracePt t="156311" x="2965450" y="5473700"/>
          <p14:tracePt t="156328" x="3251200" y="5473700"/>
          <p14:tracePt t="156330" x="3390900" y="5473700"/>
          <p14:tracePt t="156345" x="3644900" y="5473700"/>
          <p14:tracePt t="156361" x="3911600" y="5473700"/>
          <p14:tracePt t="156378" x="4146550" y="5473700"/>
          <p14:tracePt t="156395" x="4356100" y="5467350"/>
          <p14:tracePt t="156412" x="4565650" y="5461000"/>
          <p14:tracePt t="156429" x="4718050" y="5461000"/>
          <p14:tracePt t="156449" x="4819650" y="5454650"/>
          <p14:tracePt t="156463" x="4921250" y="5454650"/>
          <p14:tracePt t="156478" x="5029200" y="5454650"/>
          <p14:tracePt t="156495" x="5137150" y="5429250"/>
          <p14:tracePt t="156514" x="5270500" y="5397500"/>
          <p14:tracePt t="156517" x="5340350" y="5397500"/>
          <p14:tracePt t="156528" x="5403850" y="5397500"/>
          <p14:tracePt t="156546" x="5581650" y="5397500"/>
          <p14:tracePt t="156562" x="5657850" y="5397500"/>
          <p14:tracePt t="156579" x="5708650" y="5397500"/>
          <p14:tracePt t="156595" x="5746750" y="5397500"/>
          <p14:tracePt t="156612" x="5797550" y="5397500"/>
          <p14:tracePt t="156628" x="5842000" y="5403850"/>
          <p14:tracePt t="156645" x="5886450" y="5416550"/>
          <p14:tracePt t="156666" x="5911850" y="5429250"/>
          <p14:tracePt t="156681" x="5937250" y="5435600"/>
          <p14:tracePt t="156698" x="5962650" y="5454650"/>
          <p14:tracePt t="156712" x="5994400" y="5467350"/>
          <p14:tracePt t="156729" x="6032500" y="5492750"/>
          <p14:tracePt t="156745" x="6051550" y="5499100"/>
          <p14:tracePt t="156763" x="6057900" y="5499100"/>
          <p14:tracePt t="156853" x="6051550" y="5499100"/>
          <p14:tracePt t="156858" x="5994400" y="5499100"/>
          <p14:tracePt t="156865" x="5911850" y="5499100"/>
          <p14:tracePt t="156878" x="5791200" y="5499100"/>
          <p14:tracePt t="156886" x="5657850" y="5499100"/>
          <p14:tracePt t="156898" x="5467350" y="5499100"/>
          <p14:tracePt t="156913" x="4794250" y="5511800"/>
          <p14:tracePt t="156929" x="4572000" y="5518150"/>
          <p14:tracePt t="156948" x="3848100" y="5530850"/>
          <p14:tracePt t="156962" x="3346450" y="5530850"/>
          <p14:tracePt t="156978" x="2838450" y="5530850"/>
          <p14:tracePt t="156995" x="2387600" y="5530850"/>
          <p14:tracePt t="157014" x="2006600" y="5530850"/>
          <p14:tracePt t="157028" x="1727200" y="5530850"/>
          <p14:tracePt t="157045" x="1498600" y="5530850"/>
          <p14:tracePt t="157062" x="1339850" y="5530850"/>
          <p14:tracePt t="157078" x="1231900" y="5530850"/>
          <p14:tracePt t="157096" x="1174750" y="5530850"/>
          <p14:tracePt t="157112" x="1130300" y="5537200"/>
          <p14:tracePt t="157134" x="1047750" y="5549900"/>
          <p14:tracePt t="157149" x="1003300" y="5568950"/>
          <p14:tracePt t="157165" x="977900" y="5575300"/>
          <p14:tracePt t="157180" x="958850" y="5575300"/>
          <p14:tracePt t="157197" x="939800" y="5581650"/>
          <p14:tracePt t="157212" x="933450" y="5588000"/>
          <p14:tracePt t="157229" x="882650" y="5594350"/>
          <p14:tracePt t="157245" x="806450" y="5594350"/>
          <p14:tracePt t="157265" x="755650" y="5594350"/>
          <p14:tracePt t="157279" x="742950" y="5594350"/>
          <p14:tracePt t="157296" x="736600" y="5594350"/>
          <p14:tracePt t="157412" x="730250" y="5594350"/>
          <p14:tracePt t="157417" x="723900" y="5594350"/>
          <p14:tracePt t="157429" x="717550" y="5594350"/>
          <p14:tracePt t="157618" x="723900" y="5600700"/>
          <p14:tracePt t="157635" x="723900" y="5607050"/>
          <p14:tracePt t="157644" x="723900" y="5613400"/>
          <p14:tracePt t="157654" x="723900" y="5619750"/>
          <p14:tracePt t="157673" x="723900" y="5626100"/>
          <p14:tracePt t="157698" x="723900" y="5638800"/>
          <p14:tracePt t="157712" x="711200" y="5645150"/>
          <p14:tracePt t="157728" x="704850" y="5664200"/>
          <p14:tracePt t="157745" x="673100" y="5676900"/>
          <p14:tracePt t="157761" x="660400" y="5676900"/>
          <p14:tracePt t="157778" x="654050" y="5676900"/>
          <p14:tracePt t="157795" x="641350" y="5683250"/>
          <p14:tracePt t="157812" x="628650" y="5683250"/>
          <p14:tracePt t="157828" x="622300" y="5683250"/>
          <p14:tracePt t="157845" x="615950" y="5683250"/>
          <p14:tracePt t="157862" x="603250" y="5683250"/>
          <p14:tracePt t="157878" x="590550" y="5676900"/>
          <p14:tracePt t="157895" x="571500" y="5670550"/>
          <p14:tracePt t="157913" x="546100" y="5664200"/>
          <p14:tracePt t="157930" x="501650" y="5651500"/>
          <p14:tracePt t="157949" x="476250" y="5638800"/>
          <p14:tracePt t="157962" x="463550" y="5638800"/>
          <p14:tracePt t="157978" x="457200" y="5632450"/>
          <p14:tracePt t="157994" x="450850" y="5632450"/>
          <p14:tracePt t="158013" x="438150" y="5619750"/>
          <p14:tracePt t="158028" x="431800" y="5607050"/>
          <p14:tracePt t="158045" x="419100" y="5588000"/>
          <p14:tracePt t="158062" x="412750" y="5562600"/>
          <p14:tracePt t="158078" x="393700" y="5537200"/>
          <p14:tracePt t="158095" x="387350" y="5518150"/>
          <p14:tracePt t="158112" x="381000" y="5499100"/>
          <p14:tracePt t="158134" x="368300" y="5448300"/>
          <p14:tracePt t="158145" x="368300" y="5416550"/>
          <p14:tracePt t="158166" x="368300" y="5365750"/>
          <p14:tracePt t="158179" x="368300" y="5321300"/>
          <p14:tracePt t="158198" x="368300" y="5302250"/>
          <p14:tracePt t="158212" x="374650" y="5270500"/>
          <p14:tracePt t="158228" x="387350" y="5257800"/>
          <p14:tracePt t="158245" x="406400" y="5245100"/>
          <p14:tracePt t="158265" x="431800" y="5232400"/>
          <p14:tracePt t="158278" x="457200" y="5226050"/>
          <p14:tracePt t="158295" x="469900" y="5226050"/>
          <p14:tracePt t="158312" x="488950" y="5226050"/>
          <p14:tracePt t="158329" x="533400" y="5226050"/>
          <p14:tracePt t="158330" x="565150" y="5226050"/>
          <p14:tracePt t="158345" x="628650" y="5226050"/>
          <p14:tracePt t="158361" x="704850" y="5232400"/>
          <p14:tracePt t="158381" x="736600" y="5245100"/>
          <p14:tracePt t="158397" x="749300" y="5251450"/>
          <p14:tracePt t="158412" x="762000" y="5264150"/>
          <p14:tracePt t="158428" x="762000" y="5289550"/>
          <p14:tracePt t="158447" x="762000" y="5314950"/>
          <p14:tracePt t="158462" x="762000" y="5346700"/>
          <p14:tracePt t="158479" x="762000" y="5378450"/>
          <p14:tracePt t="158495" x="762000" y="5422900"/>
          <p14:tracePt t="158512" x="762000" y="5461000"/>
          <p14:tracePt t="158529" x="736600" y="5511800"/>
          <p14:tracePt t="158545" x="730250" y="5518150"/>
          <p14:tracePt t="158562" x="679450" y="5537200"/>
          <p14:tracePt t="158578" x="635000" y="5549900"/>
          <p14:tracePt t="158595" x="584200" y="5556250"/>
          <p14:tracePt t="158612" x="558800" y="5556250"/>
          <p14:tracePt t="158628" x="539750" y="5556250"/>
          <p14:tracePt t="158645" x="514350" y="5556250"/>
          <p14:tracePt t="158663" x="495300" y="5518150"/>
          <p14:tracePt t="158680" x="495300" y="5429250"/>
          <p14:tracePt t="158682" x="495300" y="5372100"/>
          <p14:tracePt t="158697" x="495300" y="5295900"/>
          <p14:tracePt t="158712" x="501650" y="5143500"/>
          <p14:tracePt t="158729" x="558800" y="4914900"/>
          <p14:tracePt t="158745" x="565150" y="4832350"/>
          <p14:tracePt t="158763" x="596900" y="4597400"/>
          <p14:tracePt t="158778" x="622300" y="4451350"/>
          <p14:tracePt t="158795" x="647700" y="4330700"/>
          <p14:tracePt t="158812" x="647700" y="4241800"/>
          <p14:tracePt t="158828" x="647700" y="4184650"/>
          <p14:tracePt t="158845" x="647700" y="4127500"/>
          <p14:tracePt t="158862" x="660400" y="4064000"/>
          <p14:tracePt t="158878" x="673100" y="4013200"/>
          <p14:tracePt t="158895" x="673100" y="3994150"/>
          <p14:tracePt t="158914" x="673100" y="3981450"/>
          <p14:tracePt t="158929" x="679450" y="3975100"/>
          <p14:tracePt t="158948" x="704850" y="3949700"/>
          <p14:tracePt t="158961" x="711200" y="3937000"/>
          <p14:tracePt t="159138" x="717550" y="3937000"/>
          <p14:tracePt t="159153" x="723900" y="3937000"/>
          <p14:tracePt t="159167" x="730250" y="3937000"/>
          <p14:tracePt t="159172" x="742950" y="3937000"/>
          <p14:tracePt t="159179" x="749300" y="3949700"/>
          <p14:tracePt t="159198" x="762000" y="3994150"/>
          <p14:tracePt t="159212" x="768350" y="4057650"/>
          <p14:tracePt t="159231" x="768350" y="4184650"/>
          <p14:tracePt t="159245" x="768350" y="4362450"/>
          <p14:tracePt t="159266" x="742950" y="4546600"/>
          <p14:tracePt t="159278" x="692150" y="4711700"/>
          <p14:tracePt t="159295" x="647700" y="4851400"/>
          <p14:tracePt t="159312" x="609600" y="4965700"/>
          <p14:tracePt t="159328" x="577850" y="5060950"/>
          <p14:tracePt t="159330" x="565150" y="5099050"/>
          <p14:tracePt t="159345" x="552450" y="5162550"/>
          <p14:tracePt t="159362" x="552450" y="5219700"/>
          <p14:tracePt t="159378" x="546100" y="5276850"/>
          <p14:tracePt t="159395" x="546100" y="5308600"/>
          <p14:tracePt t="159412" x="546100" y="5334000"/>
          <p14:tracePt t="159430" x="546100" y="5359400"/>
          <p14:tracePt t="159448" x="546100" y="5391150"/>
          <p14:tracePt t="159462" x="546100" y="5416550"/>
          <p14:tracePt t="159478" x="539750" y="5467350"/>
          <p14:tracePt t="159495" x="533400" y="5492750"/>
          <p14:tracePt t="159512" x="527050" y="5505450"/>
          <p14:tracePt t="159625" x="520700" y="5505450"/>
          <p14:tracePt t="159658" x="514350" y="5505450"/>
          <p14:tracePt t="159674" x="508000" y="5505450"/>
          <p14:tracePt t="159697" x="501650" y="5505450"/>
          <p14:tracePt t="159712" x="495300" y="5505450"/>
          <p14:tracePt t="159731" x="482600" y="5505450"/>
          <p14:tracePt t="159746" x="482600" y="5480050"/>
          <p14:tracePt t="159763" x="482600" y="5454650"/>
          <p14:tracePt t="159781" x="495300" y="5441950"/>
          <p14:tracePt t="159795" x="508000" y="5422900"/>
          <p14:tracePt t="159812" x="520700" y="5422900"/>
          <p14:tracePt t="159828" x="552450" y="5416550"/>
          <p14:tracePt t="159845" x="596900" y="5416550"/>
          <p14:tracePt t="159862" x="641350" y="5416550"/>
          <p14:tracePt t="159878" x="685800" y="5416550"/>
          <p14:tracePt t="159897" x="723900" y="5416550"/>
          <p14:tracePt t="159912" x="736600" y="5416550"/>
          <p14:tracePt t="159929" x="742950" y="5422900"/>
          <p14:tracePt t="159947" x="742950" y="5448300"/>
          <p14:tracePt t="159963" x="742950" y="5473700"/>
          <p14:tracePt t="159978" x="730250" y="5499100"/>
          <p14:tracePt t="159995" x="704850" y="5524500"/>
          <p14:tracePt t="160011" x="654050" y="5543550"/>
          <p14:tracePt t="160028" x="609600" y="5562600"/>
          <p14:tracePt t="160045" x="552450" y="5581650"/>
          <p14:tracePt t="160062" x="520700" y="5594350"/>
          <p14:tracePt t="160078" x="495300" y="5594350"/>
          <p14:tracePt t="160095" x="469900" y="5594350"/>
          <p14:tracePt t="160112" x="431800" y="5594350"/>
          <p14:tracePt t="160115" x="412750" y="5594350"/>
          <p14:tracePt t="160133" x="393700" y="5588000"/>
          <p14:tracePt t="160145" x="381000" y="5562600"/>
          <p14:tracePt t="160162" x="374650" y="5511800"/>
          <p14:tracePt t="160180" x="374650" y="5448300"/>
          <p14:tracePt t="160197" x="374650" y="5397500"/>
          <p14:tracePt t="160214" x="374650" y="5372100"/>
          <p14:tracePt t="160228" x="393700" y="5359400"/>
          <p14:tracePt t="160245" x="425450" y="5346700"/>
          <p14:tracePt t="160263" x="488950" y="5327650"/>
          <p14:tracePt t="160279" x="571500" y="5321300"/>
          <p14:tracePt t="160280" x="609600" y="5321300"/>
          <p14:tracePt t="160295" x="635000" y="5327650"/>
          <p14:tracePt t="160312" x="673100" y="5353050"/>
          <p14:tracePt t="160315" x="685800" y="5365750"/>
          <p14:tracePt t="160328" x="704850" y="5384800"/>
          <p14:tracePt t="160345" x="723900" y="5454650"/>
          <p14:tracePt t="160362" x="723900" y="5518150"/>
          <p14:tracePt t="160382" x="685800" y="5562600"/>
          <p14:tracePt t="160395" x="641350" y="5600700"/>
          <p14:tracePt t="160415" x="596900" y="5619750"/>
          <p14:tracePt t="160428" x="552450" y="5626100"/>
          <p14:tracePt t="160450" x="533400" y="5626100"/>
          <p14:tracePt t="160463" x="520700" y="5594350"/>
          <p14:tracePt t="160481" x="520700" y="5524500"/>
          <p14:tracePt t="160496" x="520700" y="5448300"/>
          <p14:tracePt t="160513" x="533400" y="5327650"/>
          <p14:tracePt t="160529" x="539750" y="5264150"/>
          <p14:tracePt t="160546" x="565150" y="5194300"/>
          <p14:tracePt t="160565" x="615950" y="5086350"/>
          <p14:tracePt t="160578" x="666750" y="4933950"/>
          <p14:tracePt t="160596" x="711200" y="4819650"/>
          <p14:tracePt t="160613" x="730250" y="4762500"/>
          <p14:tracePt t="160633" x="736600" y="4737100"/>
          <p14:tracePt t="160647" x="736600" y="4686300"/>
          <p14:tracePt t="160665" x="768350" y="4521200"/>
          <p14:tracePt t="160678" x="793750" y="4451350"/>
          <p14:tracePt t="160698" x="838200" y="4318000"/>
          <p14:tracePt t="160712" x="876300" y="4222750"/>
          <p14:tracePt t="160729" x="895350" y="4210050"/>
          <p14:tracePt t="160745" x="908050" y="4222750"/>
          <p14:tracePt t="160763" x="920750" y="4235450"/>
          <p14:tracePt t="160779" x="920750" y="4267200"/>
          <p14:tracePt t="160795" x="920750" y="4368800"/>
          <p14:tracePt t="160812" x="920750" y="4540250"/>
          <p14:tracePt t="160828" x="920750" y="4749800"/>
          <p14:tracePt t="160845" x="920750" y="4940300"/>
          <p14:tracePt t="160862" x="920750" y="5111750"/>
          <p14:tracePt t="160878" x="927100" y="5257800"/>
          <p14:tracePt t="160897" x="908050" y="5416550"/>
          <p14:tracePt t="160912" x="889000" y="5441950"/>
          <p14:tracePt t="160932" x="863600" y="5499100"/>
          <p14:tracePt t="160948" x="850900" y="5518150"/>
          <p14:tracePt t="160962" x="850900" y="5524500"/>
          <p14:tracePt t="160995" x="850900" y="5530850"/>
          <p14:tracePt t="161012" x="850900" y="5543550"/>
          <p14:tracePt t="161028" x="850900" y="5588000"/>
          <p14:tracePt t="161045" x="850900" y="5619750"/>
          <p14:tracePt t="161062" x="876300" y="5651500"/>
          <p14:tracePt t="161078" x="920750" y="5670550"/>
          <p14:tracePt t="161095" x="952500" y="5670550"/>
          <p14:tracePt t="161112" x="990600" y="5676900"/>
          <p14:tracePt t="161118" x="1009650" y="5676900"/>
          <p14:tracePt t="161130" x="1047750" y="5676900"/>
          <p14:tracePt t="161145" x="1098550" y="5676900"/>
          <p14:tracePt t="161165" x="1162050" y="5676900"/>
          <p14:tracePt t="161180" x="1219200" y="5676900"/>
          <p14:tracePt t="161197" x="1263650" y="5676900"/>
          <p14:tracePt t="161212" x="1289050" y="5670550"/>
          <p14:tracePt t="161228" x="1301750" y="5664200"/>
          <p14:tracePt t="161248" x="1301750" y="5651500"/>
          <p14:tracePt t="161295" x="1320800" y="5645150"/>
          <p14:tracePt t="161311" x="1327150" y="5645150"/>
          <p14:tracePt t="161458" x="1314450" y="5645150"/>
          <p14:tracePt t="161478" x="1295400" y="5645150"/>
          <p14:tracePt t="161495" x="1263650" y="5645150"/>
          <p14:tracePt t="161514" x="1212850" y="5645150"/>
          <p14:tracePt t="161528" x="1193800" y="5645150"/>
          <p14:tracePt t="161545" x="1149350" y="5645150"/>
          <p14:tracePt t="161578" x="1143000" y="5645150"/>
          <p14:tracePt t="161595" x="1136650" y="5645150"/>
          <p14:tracePt t="161612" x="1123950" y="5645150"/>
          <p14:tracePt t="161628" x="1111250" y="5645150"/>
          <p14:tracePt t="161647" x="1098550" y="5645150"/>
          <p14:tracePt t="161662" x="1079500" y="5638800"/>
          <p14:tracePt t="161682" x="1028700" y="5626100"/>
          <p14:tracePt t="161698" x="984250" y="5613400"/>
          <p14:tracePt t="161711" x="965200" y="5607050"/>
          <p14:tracePt t="161728" x="927100" y="5588000"/>
          <p14:tracePt t="161730" x="914400" y="5588000"/>
          <p14:tracePt t="161745" x="895350" y="5575300"/>
          <p14:tracePt t="161764" x="895350" y="5562600"/>
          <p14:tracePt t="161778" x="895350" y="5537200"/>
          <p14:tracePt t="161795" x="895350" y="5518150"/>
          <p14:tracePt t="161811" x="895350" y="5499100"/>
          <p14:tracePt t="161828" x="895350" y="5486400"/>
          <p14:tracePt t="161845" x="895350" y="5467350"/>
          <p14:tracePt t="161862" x="895350" y="5435600"/>
          <p14:tracePt t="161878" x="927100" y="5403850"/>
          <p14:tracePt t="161895" x="952500" y="5378450"/>
          <p14:tracePt t="161900" x="965200" y="5372100"/>
          <p14:tracePt t="161915" x="990600" y="5353050"/>
          <p14:tracePt t="161928" x="990600" y="5340350"/>
          <p14:tracePt t="161947" x="1035050" y="5314950"/>
          <p14:tracePt t="161962" x="1073150" y="5302250"/>
          <p14:tracePt t="161978" x="1117600" y="5283200"/>
          <p14:tracePt t="161996" x="1181100" y="5270500"/>
          <p14:tracePt t="162013" x="1244600" y="5257800"/>
          <p14:tracePt t="162029" x="1308100" y="5238750"/>
          <p14:tracePt t="162045" x="1358900" y="5213350"/>
          <p14:tracePt t="162062" x="1422400" y="5207000"/>
          <p14:tracePt t="162079" x="1492250" y="5187950"/>
          <p14:tracePt t="162095" x="1581150" y="5181600"/>
          <p14:tracePt t="162112" x="1676400" y="5181600"/>
          <p14:tracePt t="162115" x="1720850" y="5181600"/>
          <p14:tracePt t="162130" x="1790700" y="5181600"/>
          <p14:tracePt t="162147" x="1860550" y="5181600"/>
          <p14:tracePt t="162162" x="1917700" y="5181600"/>
          <p14:tracePt t="162181" x="1987550" y="5181600"/>
          <p14:tracePt t="162197" x="2063750" y="5181600"/>
          <p14:tracePt t="162212" x="2152650" y="5181600"/>
          <p14:tracePt t="162228" x="2247900" y="5181600"/>
          <p14:tracePt t="162245" x="2330450" y="5181600"/>
          <p14:tracePt t="162262" x="2406650" y="5181600"/>
          <p14:tracePt t="162278" x="2489200" y="5181600"/>
          <p14:tracePt t="162295" x="2578100" y="5181600"/>
          <p14:tracePt t="162313" x="2730500" y="5181600"/>
          <p14:tracePt t="162329" x="2819400" y="5181600"/>
          <p14:tracePt t="162345" x="2876550" y="5175250"/>
          <p14:tracePt t="162362" x="2946400" y="5181600"/>
          <p14:tracePt t="162382" x="3003550" y="5181600"/>
          <p14:tracePt t="162395" x="3067050" y="5187950"/>
          <p14:tracePt t="162415" x="3130550" y="5187950"/>
          <p14:tracePt t="162428" x="3194050" y="5187950"/>
          <p14:tracePt t="162448" x="3263900" y="5187950"/>
          <p14:tracePt t="162461" x="3346450" y="5194300"/>
          <p14:tracePt t="162478" x="3435350" y="5194300"/>
          <p14:tracePt t="162495" x="3530600" y="5194300"/>
          <p14:tracePt t="162513" x="3670300" y="5194300"/>
          <p14:tracePt t="162529" x="3752850" y="5194300"/>
          <p14:tracePt t="162545" x="3822700" y="5194300"/>
          <p14:tracePt t="162562" x="3898900" y="5194300"/>
          <p14:tracePt t="162578" x="3962400" y="5194300"/>
          <p14:tracePt t="162595" x="4025900" y="5194300"/>
          <p14:tracePt t="162612" x="4089400" y="5194300"/>
          <p14:tracePt t="162628" x="4159250" y="5194300"/>
          <p14:tracePt t="162645" x="4241800" y="5194300"/>
          <p14:tracePt t="162665" x="4318000" y="5194300"/>
          <p14:tracePt t="162682" x="4419600" y="5194300"/>
          <p14:tracePt t="162697" x="4445000" y="5194300"/>
          <p14:tracePt t="162712" x="4502150" y="5200650"/>
          <p14:tracePt t="162730" x="4584700" y="5207000"/>
          <p14:tracePt t="162745" x="4635500" y="5207000"/>
          <p14:tracePt t="162763" x="4686300" y="5213350"/>
          <p14:tracePt t="162778" x="4730750" y="5213350"/>
          <p14:tracePt t="162796" x="4768850" y="5213350"/>
          <p14:tracePt t="162812" x="4819650" y="5213350"/>
          <p14:tracePt t="162828" x="4883150" y="5213350"/>
          <p14:tracePt t="162845" x="4940300" y="5213350"/>
          <p14:tracePt t="162862" x="4991100" y="5213350"/>
          <p14:tracePt t="162878" x="5041900" y="5213350"/>
          <p14:tracePt t="162899" x="5092700" y="5213350"/>
          <p14:tracePt t="162905" x="5143500" y="5213350"/>
          <p14:tracePt t="162929" x="5219700" y="5213350"/>
          <p14:tracePt t="162947" x="5264150" y="5213350"/>
          <p14:tracePt t="162962" x="5302250" y="5213350"/>
          <p14:tracePt t="162978" x="5321300" y="5213350"/>
          <p14:tracePt t="162995" x="5340350" y="5219700"/>
          <p14:tracePt t="163011" x="5365750" y="5232400"/>
          <p14:tracePt t="163028" x="5403850" y="5245100"/>
          <p14:tracePt t="163045" x="5441950" y="5257800"/>
          <p14:tracePt t="163062" x="5480050" y="5264150"/>
          <p14:tracePt t="163078" x="5511800" y="5264150"/>
          <p14:tracePt t="163096" x="5524500" y="5270500"/>
          <p14:tracePt t="163112" x="5530850" y="5276850"/>
          <p14:tracePt t="163133" x="5549900" y="5295900"/>
          <p14:tracePt t="163145" x="5568950" y="5308600"/>
          <p14:tracePt t="163166" x="5594350" y="5327650"/>
          <p14:tracePt t="163180" x="5607050" y="5346700"/>
          <p14:tracePt t="163198" x="5613400" y="5378450"/>
          <p14:tracePt t="163214" x="5619750" y="5416550"/>
          <p14:tracePt t="163228" x="5626100" y="5454650"/>
          <p14:tracePt t="163245" x="5632450" y="5486400"/>
          <p14:tracePt t="163265" x="5638800" y="5505450"/>
          <p14:tracePt t="163279" x="5645150" y="5524500"/>
          <p14:tracePt t="163295" x="5645150" y="5556250"/>
          <p14:tracePt t="163312" x="5619750" y="5600700"/>
          <p14:tracePt t="163328" x="5568950" y="5645150"/>
          <p14:tracePt t="163345" x="5505450" y="5683250"/>
          <p14:tracePt t="163349" x="5480050" y="5695950"/>
          <p14:tracePt t="163362" x="5416550" y="5721350"/>
          <p14:tracePt t="163378" x="5340350" y="5734050"/>
          <p14:tracePt t="163395" x="5245100" y="5740400"/>
          <p14:tracePt t="163414" x="5143500" y="5746750"/>
          <p14:tracePt t="163428" x="5010150" y="5746750"/>
          <p14:tracePt t="163449" x="4845050" y="5746750"/>
          <p14:tracePt t="163462" x="4673600" y="5746750"/>
          <p14:tracePt t="163478" x="4508500" y="5746750"/>
          <p14:tracePt t="163499" x="4248150" y="5746750"/>
          <p14:tracePt t="163512" x="4159250" y="5746750"/>
          <p14:tracePt t="163529" x="3867150" y="5746750"/>
          <p14:tracePt t="163545" x="3689350" y="5746750"/>
          <p14:tracePt t="163562" x="3505200" y="5746750"/>
          <p14:tracePt t="163578" x="3346450" y="5746750"/>
          <p14:tracePt t="163595" x="3168650" y="5746750"/>
          <p14:tracePt t="163612" x="2978150" y="5746750"/>
          <p14:tracePt t="163628" x="2762250" y="5746750"/>
          <p14:tracePt t="163647" x="2546350" y="5740400"/>
          <p14:tracePt t="163665" x="2273300" y="5721350"/>
          <p14:tracePt t="163679" x="2190750" y="5715000"/>
          <p14:tracePt t="163698" x="2038350" y="5708650"/>
          <p14:tracePt t="163705" x="1968500" y="5708650"/>
          <p14:tracePt t="163713" x="1847850" y="5708650"/>
          <p14:tracePt t="163729" x="1727200" y="5695950"/>
          <p14:tracePt t="163745" x="1600200" y="5664200"/>
          <p14:tracePt t="163762" x="1460500" y="5651500"/>
          <p14:tracePt t="163779" x="1365250" y="5632450"/>
          <p14:tracePt t="163796" x="1308100" y="5626100"/>
          <p14:tracePt t="163812" x="1270000" y="5619750"/>
          <p14:tracePt t="163830" x="1250950" y="5613400"/>
          <p14:tracePt t="163846" x="1244600" y="5607050"/>
          <p14:tracePt t="163882" x="1238250" y="5613400"/>
          <p14:tracePt t="163895" x="1250950" y="5613400"/>
          <p14:tracePt t="163914" x="1257300" y="5600700"/>
          <p14:tracePt t="164013" x="1257300" y="5594350"/>
          <p14:tracePt t="164017" x="1257300" y="5588000"/>
          <p14:tracePt t="164028" x="1257300" y="5581650"/>
          <p14:tracePt t="164045" x="1231900" y="5568950"/>
          <p14:tracePt t="164063" x="1225550" y="5562600"/>
          <p14:tracePt t="164116" x="1212850" y="5562600"/>
          <p14:tracePt t="164129" x="1206500" y="5562600"/>
          <p14:tracePt t="164145" x="1130300" y="5562600"/>
          <p14:tracePt t="164165" x="1085850" y="5562600"/>
          <p14:tracePt t="164179" x="1073150" y="5562600"/>
          <p14:tracePt t="164266" x="1073150" y="5556250"/>
          <p14:tracePt t="164369" x="1085850" y="5556250"/>
          <p14:tracePt t="164379" x="1098550" y="5556250"/>
          <p14:tracePt t="164387" x="1104900" y="5556250"/>
          <p14:tracePt t="164433" x="1111250" y="5556250"/>
          <p14:tracePt t="164450" x="1117600" y="5556250"/>
          <p14:tracePt t="164463" x="1162050" y="5556250"/>
          <p14:tracePt t="164478" x="1206500" y="5556250"/>
          <p14:tracePt t="164495" x="1244600" y="5556250"/>
          <p14:tracePt t="164514" x="1270000" y="5556250"/>
          <p14:tracePt t="164654" x="1276350" y="5556250"/>
          <p14:tracePt t="164657" x="1289050" y="5556250"/>
          <p14:tracePt t="164665" x="1301750" y="5556250"/>
          <p14:tracePt t="164679" x="1320800" y="5556250"/>
          <p14:tracePt t="164697" x="1371600" y="5556250"/>
          <p14:tracePt t="164715" x="1466850" y="5556250"/>
          <p14:tracePt t="164729" x="1555750" y="5556250"/>
          <p14:tracePt t="164745" x="1651000" y="5556250"/>
          <p14:tracePt t="164762" x="1758950" y="5562600"/>
          <p14:tracePt t="164778" x="1885950" y="5575300"/>
          <p14:tracePt t="164795" x="2012950" y="5575300"/>
          <p14:tracePt t="164812" x="2165350" y="5575300"/>
          <p14:tracePt t="164828" x="2317750" y="5575300"/>
          <p14:tracePt t="164845" x="2476500" y="5575300"/>
          <p14:tracePt t="164862" x="2616200" y="5575300"/>
          <p14:tracePt t="164879" x="2743200" y="5575300"/>
          <p14:tracePt t="164885" x="2800350" y="5575300"/>
          <p14:tracePt t="164895" x="2857500" y="5575300"/>
          <p14:tracePt t="164916" x="3035300" y="5575300"/>
          <p14:tracePt t="164929" x="3098800" y="5575300"/>
          <p14:tracePt t="164947" x="3295650" y="5575300"/>
          <p14:tracePt t="164962" x="3422650" y="5575300"/>
          <p14:tracePt t="164978" x="3562350" y="5575300"/>
          <p14:tracePt t="164995" x="3702050" y="5575300"/>
          <p14:tracePt t="165011" x="3860800" y="5575300"/>
          <p14:tracePt t="165028" x="4013200" y="5575300"/>
          <p14:tracePt t="165045" x="4146550" y="5575300"/>
          <p14:tracePt t="165062" x="4241800" y="5568950"/>
          <p14:tracePt t="165078" x="4349750" y="5568950"/>
          <p14:tracePt t="165096" x="4451350" y="5568950"/>
          <p14:tracePt t="165112" x="4559300" y="5568950"/>
          <p14:tracePt t="165117" x="4616450" y="5568950"/>
          <p14:tracePt t="165131" x="4730750" y="5568950"/>
          <p14:tracePt t="165145" x="4864100" y="5568950"/>
          <p14:tracePt t="165165" x="4972050" y="5568950"/>
          <p14:tracePt t="165181" x="5054600" y="5568950"/>
          <p14:tracePt t="165197" x="5130800" y="5568950"/>
          <p14:tracePt t="165213" x="5200650" y="5568950"/>
          <p14:tracePt t="165228" x="5257800" y="5568950"/>
          <p14:tracePt t="165245" x="5283200" y="5568950"/>
          <p14:tracePt t="165263" x="5308600" y="5562600"/>
          <p14:tracePt t="165278" x="5365750" y="5562600"/>
          <p14:tracePt t="165295" x="5422900" y="5562600"/>
          <p14:tracePt t="165312" x="5454650" y="5562600"/>
          <p14:tracePt t="165381" x="5461000" y="5562600"/>
          <p14:tracePt t="165388" x="5461000" y="5556250"/>
          <p14:tracePt t="165395" x="5467350" y="5556250"/>
          <p14:tracePt t="165412" x="5473700" y="5556250"/>
          <p14:tracePt t="165428" x="5473700" y="5543550"/>
          <p14:tracePt t="165449" x="5448300" y="5524500"/>
          <p14:tracePt t="165465" x="5429250" y="5511800"/>
          <p14:tracePt t="165478" x="5441950" y="5499100"/>
          <p14:tracePt t="165512" x="5454650" y="5492750"/>
          <p14:tracePt t="165529" x="5473700" y="5480050"/>
          <p14:tracePt t="165545" x="5499100" y="5461000"/>
          <p14:tracePt t="165562" x="5518150" y="5435600"/>
          <p14:tracePt t="165578" x="5562600" y="5384800"/>
          <p14:tracePt t="165595" x="5626100" y="5346700"/>
          <p14:tracePt t="165612" x="5670550" y="5302250"/>
          <p14:tracePt t="165630" x="5689600" y="5264150"/>
          <p14:tracePt t="165645" x="5695950" y="5238750"/>
          <p14:tracePt t="165664" x="5702300" y="5219700"/>
          <p14:tracePt t="165681" x="5702300" y="5207000"/>
          <p14:tracePt t="165712" x="5702300" y="5200650"/>
          <p14:tracePt t="165733" x="5695950" y="5200650"/>
          <p14:tracePt t="165745" x="5683250" y="5200650"/>
          <p14:tracePt t="165809" x="5676900" y="5200650"/>
          <p14:tracePt t="165835" x="5670550" y="5200650"/>
          <p14:tracePt t="165890" x="5664200" y="5200650"/>
          <p14:tracePt t="165906" x="5664200" y="5194300"/>
          <p14:tracePt t="165949" x="5664200" y="5187950"/>
          <p14:tracePt t="166013" x="5670550" y="5187950"/>
          <p14:tracePt t="166099" x="5670550" y="5181600"/>
          <p14:tracePt t="166121" x="5670550" y="5175250"/>
          <p14:tracePt t="166185" x="5670550" y="5168900"/>
          <p14:tracePt t="166199" x="5670550" y="5162550"/>
          <p14:tracePt t="166218" x="5676900" y="5162550"/>
          <p14:tracePt t="166228" x="5676900" y="5156200"/>
          <p14:tracePt t="166401" x="5676900" y="5149850"/>
          <p14:tracePt t="166410" x="5683250" y="5149850"/>
          <p14:tracePt t="166417" x="5689600" y="5143500"/>
          <p14:tracePt t="166428" x="5695950" y="5143500"/>
          <p14:tracePt t="166451" x="5702300" y="5143500"/>
          <p14:tracePt t="166469" x="5708650" y="5143500"/>
          <p14:tracePt t="166495" x="5721350" y="5143500"/>
          <p14:tracePt t="166513" x="5759450" y="5137150"/>
          <p14:tracePt t="166529" x="5765800" y="5137150"/>
          <p14:tracePt t="166545" x="5784850" y="5137150"/>
          <p14:tracePt t="166666" x="5791200" y="5137150"/>
          <p14:tracePt t="166673" x="5803900" y="5137150"/>
          <p14:tracePt t="166682" x="5816600" y="5137150"/>
          <p14:tracePt t="166697" x="5829300" y="5137150"/>
          <p14:tracePt t="166712" x="5854700" y="5137150"/>
          <p14:tracePt t="166729" x="5867400" y="5137150"/>
          <p14:tracePt t="166745" x="5880100" y="5137150"/>
          <p14:tracePt t="166778" x="5886450" y="5137150"/>
          <p14:tracePt t="166795" x="5911850" y="5137150"/>
          <p14:tracePt t="166812" x="5956300" y="5137150"/>
          <p14:tracePt t="166832" x="6013450" y="5137150"/>
          <p14:tracePt t="166845" x="6070600" y="5137150"/>
          <p14:tracePt t="166862" x="6108700" y="5137150"/>
          <p14:tracePt t="166880" x="6115050" y="5137150"/>
          <p14:tracePt t="167061" x="6115050" y="5130800"/>
          <p14:tracePt t="167073" x="6127750" y="5130800"/>
          <p14:tracePt t="167082" x="6134100" y="5124450"/>
          <p14:tracePt t="167096" x="6146800" y="5124450"/>
          <p14:tracePt t="167113" x="6159500" y="5124450"/>
          <p14:tracePt t="167133" x="6178550" y="5118100"/>
          <p14:tracePt t="167146" x="6203950" y="5118100"/>
          <p14:tracePt t="167167" x="6229350" y="5118100"/>
          <p14:tracePt t="167179" x="6242050" y="5111750"/>
          <p14:tracePt t="167230" x="6248400" y="5111750"/>
          <p14:tracePt t="167850" x="6248400" y="5099050"/>
          <p14:tracePt t="167858" x="6248400" y="5080000"/>
          <p14:tracePt t="167866" x="6267450" y="5067300"/>
          <p14:tracePt t="167879" x="6292850" y="5035550"/>
          <p14:tracePt t="167895" x="6362700" y="4933950"/>
          <p14:tracePt t="167904" x="6413500" y="4864100"/>
          <p14:tracePt t="167921" x="6565900" y="4565650"/>
          <p14:tracePt t="167947" x="6775450" y="4235450"/>
          <p14:tracePt t="167962" x="6953250" y="4083050"/>
          <p14:tracePt t="167980" x="7092950" y="3924300"/>
          <p14:tracePt t="167995" x="7188200" y="3784600"/>
          <p14:tracePt t="168012" x="7264400" y="3657600"/>
          <p14:tracePt t="168028" x="7359650" y="3581400"/>
          <p14:tracePt t="168045" x="7505700" y="3530600"/>
          <p14:tracePt t="168062" x="7620000" y="3486150"/>
          <p14:tracePt t="168078" x="7664450" y="3473450"/>
          <p14:tracePt t="168095" x="7645400" y="3473450"/>
          <p14:tracePt t="168112" x="7620000" y="3486150"/>
          <p14:tracePt t="168115" x="7620000" y="3505200"/>
          <p14:tracePt t="168132" x="7620000" y="3530600"/>
          <p14:tracePt t="168146" x="7651750" y="3543300"/>
          <p14:tracePt t="168162" x="7683500" y="3549650"/>
          <p14:tracePt t="168183" x="7708900" y="3556000"/>
          <p14:tracePt t="168197" x="7727950" y="3556000"/>
          <p14:tracePt t="168212" x="7740650" y="3556000"/>
          <p14:tracePt t="168245" x="7766050" y="3581400"/>
          <p14:tracePt t="168263" x="7816850" y="3619500"/>
          <p14:tracePt t="168278" x="7886700" y="3663950"/>
          <p14:tracePt t="168295" x="7962900" y="3689350"/>
          <p14:tracePt t="168312" x="8039100" y="3708400"/>
          <p14:tracePt t="168316" x="8077200" y="3721100"/>
          <p14:tracePt t="168328" x="8108950" y="3746500"/>
          <p14:tracePt t="168345" x="8153400" y="3810000"/>
          <p14:tracePt t="168362" x="8178800" y="3848100"/>
          <p14:tracePt t="168383" x="8191500" y="3860800"/>
          <p14:tracePt t="168395" x="8191500" y="3879850"/>
          <p14:tracePt t="168413" x="8166100" y="3886200"/>
          <p14:tracePt t="168431" x="8147050" y="3892550"/>
          <p14:tracePt t="168447" x="8147050" y="3898900"/>
          <p14:tracePt t="168495" x="8147050" y="3879850"/>
          <p14:tracePt t="168512" x="8147050" y="3867150"/>
          <p14:tracePt t="168513" x="8147050" y="3860800"/>
          <p14:tracePt t="168528" x="8147050" y="3854450"/>
          <p14:tracePt t="168641" x="8128000" y="3860800"/>
          <p14:tracePt t="168665" x="8013700" y="3930650"/>
          <p14:tracePt t="168679" x="7835900" y="4044950"/>
          <p14:tracePt t="168697" x="7620000" y="4222750"/>
          <p14:tracePt t="168712" x="7378700" y="4406900"/>
          <p14:tracePt t="168729" x="7073900" y="4603750"/>
          <p14:tracePt t="168745" x="6927850" y="4686300"/>
          <p14:tracePt t="168765" x="6819900" y="4743450"/>
          <p14:tracePt t="168778" x="6705600" y="4781550"/>
          <p14:tracePt t="168795" x="6629400" y="4813300"/>
          <p14:tracePt t="168812" x="6559550" y="4845050"/>
          <p14:tracePt t="168828" x="6470650" y="4895850"/>
          <p14:tracePt t="168845" x="6388100" y="4946650"/>
          <p14:tracePt t="168862" x="6311900" y="4978400"/>
          <p14:tracePt t="168883" x="6235700" y="4997450"/>
          <p14:tracePt t="168895" x="6178550" y="4997450"/>
          <p14:tracePt t="168912" x="6134100" y="4997450"/>
          <p14:tracePt t="168929" x="6083300" y="4997450"/>
          <p14:tracePt t="168947" x="6057900" y="4997450"/>
          <p14:tracePt t="168964" x="6045200" y="4997450"/>
          <p14:tracePt t="168978" x="6026150" y="4997450"/>
          <p14:tracePt t="168995" x="6007100" y="4997450"/>
          <p14:tracePt t="169013" x="5962650" y="4997450"/>
          <p14:tracePt t="169029" x="5930900" y="4997450"/>
          <p14:tracePt t="169046" x="5892800" y="5016500"/>
          <p14:tracePt t="169062" x="5842000" y="5029200"/>
          <p14:tracePt t="169078" x="5797550" y="5029200"/>
          <p14:tracePt t="169095" x="5753100" y="5029200"/>
          <p14:tracePt t="169112" x="5721350" y="5035550"/>
          <p14:tracePt t="169118" x="5695950" y="5041900"/>
          <p14:tracePt t="169129" x="5664200" y="5054600"/>
          <p14:tracePt t="169145" x="5657850" y="5054600"/>
          <p14:tracePt t="169163" x="5651500" y="5060950"/>
          <p14:tracePt t="169249" x="5651500" y="5067300"/>
          <p14:tracePt t="169265" x="5651500" y="5073650"/>
          <p14:tracePt t="169273" x="5651500" y="5080000"/>
          <p14:tracePt t="169298" x="5651500" y="5086350"/>
          <p14:tracePt t="169306" x="5645150" y="5086350"/>
          <p14:tracePt t="169313" x="5645150" y="5092700"/>
          <p14:tracePt t="169329" x="5638800" y="5099050"/>
          <p14:tracePt t="169345" x="5638800" y="5105400"/>
          <p14:tracePt t="169379" x="5638800" y="5111750"/>
          <p14:tracePt t="169476" x="5638800" y="5118100"/>
          <p14:tracePt t="169491" x="5632450" y="5118100"/>
          <p14:tracePt t="169511" x="5619750" y="5118100"/>
          <p14:tracePt t="169517" x="5613400" y="5124450"/>
          <p14:tracePt t="169530" x="5594350" y="5130800"/>
          <p14:tracePt t="169545" x="5575300" y="5137150"/>
          <p14:tracePt t="169562" x="5562600" y="5143500"/>
          <p14:tracePt t="169578" x="5537200" y="5149850"/>
          <p14:tracePt t="169596" x="5511800" y="5156200"/>
          <p14:tracePt t="169612" x="5499100" y="5162550"/>
          <p14:tracePt t="169629" x="5486400" y="5162550"/>
          <p14:tracePt t="169662" x="5480050" y="5162550"/>
          <p14:tracePt t="169682" x="5461000" y="5156200"/>
          <p14:tracePt t="169697" x="5448300" y="5156200"/>
          <p14:tracePt t="169728" x="5448300" y="5149850"/>
          <p14:tracePt t="169745" x="5467350" y="5137150"/>
          <p14:tracePt t="169764" x="5492750" y="5130800"/>
          <p14:tracePt t="169778" x="5499100" y="5124450"/>
          <p14:tracePt t="169795" x="5499100" y="5118100"/>
          <p14:tracePt t="169812" x="5518150" y="5111750"/>
          <p14:tracePt t="169829" x="5549900" y="5111750"/>
          <p14:tracePt t="169845" x="5575300" y="5111750"/>
          <p14:tracePt t="169862" x="5600700" y="5111750"/>
          <p14:tracePt t="169878" x="5607050" y="5111750"/>
          <p14:tracePt t="169895" x="5607050" y="5105400"/>
          <p14:tracePt t="170099" x="5607050" y="5099050"/>
          <p14:tracePt t="170113" x="5607050" y="5092700"/>
          <p14:tracePt t="170129" x="5607050" y="5080000"/>
          <p14:tracePt t="170145" x="5594350" y="5067300"/>
          <p14:tracePt t="170165" x="5581650" y="5060950"/>
          <p14:tracePt t="170179" x="5575300" y="5060950"/>
          <p14:tracePt t="170282" x="5562600" y="5060950"/>
          <p14:tracePt t="170290" x="5562600" y="5067300"/>
          <p14:tracePt t="170297" x="5562600" y="5073650"/>
          <p14:tracePt t="170312" x="5549900" y="5073650"/>
          <p14:tracePt t="170328" x="5549900" y="5080000"/>
          <p14:tracePt t="170379" x="5549900" y="5073650"/>
          <p14:tracePt t="170397" x="5549900" y="5067300"/>
          <p14:tracePt t="170412" x="5581650" y="5060950"/>
          <p14:tracePt t="170431" x="5613400" y="5054600"/>
          <p14:tracePt t="170449" x="5645150" y="5054600"/>
          <p14:tracePt t="170458" x="5664200" y="5054600"/>
          <p14:tracePt t="170478" x="5664200" y="5060950"/>
          <p14:tracePt t="170495" x="5664200" y="5073650"/>
          <p14:tracePt t="170512" x="5638800" y="5080000"/>
          <p14:tracePt t="170530" x="5619750" y="5086350"/>
          <p14:tracePt t="170546" x="5613400" y="5086350"/>
          <p14:tracePt t="170562" x="5594350" y="5086350"/>
          <p14:tracePt t="170579" x="5575300" y="5086350"/>
          <p14:tracePt t="170595" x="5575300" y="5073650"/>
          <p14:tracePt t="170612" x="5568950" y="5073650"/>
          <p14:tracePt t="170645" x="5581650" y="5067300"/>
          <p14:tracePt t="170666" x="5588000" y="5067300"/>
          <p14:tracePt t="170722" x="5588000" y="5073650"/>
          <p14:tracePt t="170730" x="5575300" y="5080000"/>
          <p14:tracePt t="170749" x="5556250" y="5086350"/>
          <p14:tracePt t="170764" x="5524500" y="5086350"/>
          <p14:tracePt t="170779" x="5505450" y="5086350"/>
          <p14:tracePt t="170795" x="5499100" y="5086350"/>
          <p14:tracePt t="170812" x="5499100" y="5073650"/>
          <p14:tracePt t="170829" x="5518150" y="5060950"/>
          <p14:tracePt t="170845" x="5537200" y="5048250"/>
          <p14:tracePt t="170862" x="5556250" y="5048250"/>
          <p14:tracePt t="170879" x="5568950" y="5048250"/>
          <p14:tracePt t="170914" x="5568950" y="5054600"/>
          <p14:tracePt t="170929" x="5562600" y="5067300"/>
          <p14:tracePt t="170949" x="5537200" y="5086350"/>
          <p14:tracePt t="170962" x="5530850" y="5086350"/>
          <p14:tracePt t="170978" x="5524500" y="5086350"/>
          <p14:tracePt t="170995" x="5518150" y="5086350"/>
          <p14:tracePt t="171012" x="5518150" y="5073650"/>
          <p14:tracePt t="171030" x="5518150" y="5054600"/>
          <p14:tracePt t="171045" x="5518150" y="5041900"/>
          <p14:tracePt t="171062" x="5530850" y="5035550"/>
          <p14:tracePt t="171078" x="5543550" y="5035550"/>
          <p14:tracePt t="171135" x="5543550" y="5041900"/>
          <p14:tracePt t="171147" x="5543550" y="5048250"/>
          <p14:tracePt t="171198" x="5537200" y="5048250"/>
          <p14:tracePt t="171250" x="5543550" y="5048250"/>
          <p14:tracePt t="171261" x="5549900" y="5048250"/>
          <p14:tracePt t="171266" x="5575300" y="5048250"/>
          <p14:tracePt t="171279" x="5588000" y="5048250"/>
          <p14:tracePt t="171295" x="5626100" y="5048250"/>
          <p14:tracePt t="171312" x="5651500" y="5067300"/>
          <p14:tracePt t="171318" x="5664200" y="5080000"/>
          <p14:tracePt t="171329" x="5670550" y="5092700"/>
          <p14:tracePt t="171345" x="5683250" y="5105400"/>
          <p14:tracePt t="171428" x="5676900" y="5105400"/>
          <p14:tracePt t="171434" x="5676900" y="5111750"/>
          <p14:tracePt t="171449" x="5670550" y="5118100"/>
          <p14:tracePt t="171462" x="5670550" y="5124450"/>
          <p14:tracePt t="171593" x="5664200" y="5124450"/>
          <p14:tracePt t="171652" x="5657850" y="5124450"/>
          <p14:tracePt t="171665" x="5645150" y="5124450"/>
          <p14:tracePt t="171681" x="5638800" y="5124450"/>
          <p14:tracePt t="171827" x="5645150" y="5124450"/>
          <p14:tracePt t="171846" x="5657850" y="5124450"/>
          <p14:tracePt t="171862" x="5683250" y="5124450"/>
          <p14:tracePt t="171879" x="5708650" y="5124450"/>
          <p14:tracePt t="171899" x="5734050" y="5124450"/>
          <p14:tracePt t="171907" x="5759450" y="5124450"/>
          <p14:tracePt t="171923" x="5784850" y="5124450"/>
          <p14:tracePt t="171932" x="5791200" y="5124450"/>
          <p14:tracePt t="171947" x="5810250" y="5124450"/>
          <p14:tracePt t="171962" x="5822950" y="5124450"/>
          <p14:tracePt t="171978" x="5842000" y="5124450"/>
          <p14:tracePt t="171995" x="5861050" y="5124450"/>
          <p14:tracePt t="172012" x="5886450" y="5124450"/>
          <p14:tracePt t="172028" x="5911850" y="5124450"/>
          <p14:tracePt t="172045" x="5943600" y="5124450"/>
          <p14:tracePt t="172062" x="5969000" y="5124450"/>
          <p14:tracePt t="172078" x="5988050" y="5124450"/>
          <p14:tracePt t="172095" x="6000750" y="5124450"/>
          <p14:tracePt t="172112" x="6019800" y="5124450"/>
          <p14:tracePt t="172116" x="6026150" y="5124450"/>
          <p14:tracePt t="172129" x="6051550" y="5124450"/>
          <p14:tracePt t="172145" x="6083300" y="5124450"/>
          <p14:tracePt t="172166" x="6108700" y="5124450"/>
          <p14:tracePt t="172179" x="6127750" y="5124450"/>
          <p14:tracePt t="172198" x="6140450" y="5124450"/>
          <p14:tracePt t="172214" x="6153150" y="5124450"/>
          <p14:tracePt t="172228" x="6159500" y="5124450"/>
          <p14:tracePt t="172246" x="6172200" y="5124450"/>
          <p14:tracePt t="172264" x="6184900" y="5124450"/>
          <p14:tracePt t="172279" x="6203950" y="5124450"/>
          <p14:tracePt t="172295" x="6223000" y="5124450"/>
          <p14:tracePt t="172312" x="6242050" y="5124450"/>
          <p14:tracePt t="172315" x="6261100" y="5124450"/>
          <p14:tracePt t="172328" x="6267450" y="5124450"/>
          <p14:tracePt t="172345" x="6299200" y="5124450"/>
          <p14:tracePt t="172362" x="6311900" y="5124450"/>
          <p14:tracePt t="172378" x="6324600" y="5124450"/>
          <p14:tracePt t="172395" x="6350000" y="5124450"/>
          <p14:tracePt t="172415" x="6369050" y="5124450"/>
          <p14:tracePt t="172428" x="6381750" y="5124450"/>
          <p14:tracePt t="172449" x="6388100" y="5124450"/>
          <p14:tracePt t="172478" x="6400800" y="5124450"/>
          <p14:tracePt t="172496" x="6419850" y="5124450"/>
          <p14:tracePt t="172512" x="6445250" y="5124450"/>
          <p14:tracePt t="172528" x="6464300" y="5124450"/>
          <p14:tracePt t="172548" x="6470650" y="5124450"/>
          <p14:tracePt t="172578" x="6483350" y="5124450"/>
          <p14:tracePt t="172595" x="6502400" y="5124450"/>
          <p14:tracePt t="172612" x="6527800" y="5124450"/>
          <p14:tracePt t="172629" x="6540500" y="5124450"/>
          <p14:tracePt t="172649" x="6553200" y="5124450"/>
          <p14:tracePt t="172664" x="6572250" y="5124450"/>
          <p14:tracePt t="172679" x="6604000" y="5124450"/>
          <p14:tracePt t="172700" x="6635750" y="5124450"/>
          <p14:tracePt t="172716" x="6667500" y="5124450"/>
          <p14:tracePt t="172729" x="6680200" y="5124450"/>
          <p14:tracePt t="172745" x="6699250" y="5124450"/>
          <p14:tracePt t="172763" x="6718300" y="5124450"/>
          <p14:tracePt t="172779" x="6743700" y="5124450"/>
          <p14:tracePt t="172795" x="6781800" y="5124450"/>
          <p14:tracePt t="172812" x="6813550" y="5124450"/>
          <p14:tracePt t="172828" x="6826250" y="5124450"/>
          <p14:tracePt t="172845" x="6845300" y="5124450"/>
          <p14:tracePt t="172862" x="6864350" y="5124450"/>
          <p14:tracePt t="172878" x="6902450" y="5124450"/>
          <p14:tracePt t="172895" x="6940550" y="5124450"/>
          <p14:tracePt t="172912" x="6972300" y="5124450"/>
          <p14:tracePt t="172913" x="6985000" y="5124450"/>
          <p14:tracePt t="172928" x="6991350" y="5124450"/>
          <p14:tracePt t="172947" x="7010400" y="5124450"/>
          <p14:tracePt t="172962" x="7029450" y="5124450"/>
          <p14:tracePt t="172978" x="7054850" y="5124450"/>
          <p14:tracePt t="172995" x="7080250" y="5124450"/>
          <p14:tracePt t="173012" x="7105650" y="5124450"/>
          <p14:tracePt t="173029" x="7124700" y="5124450"/>
          <p14:tracePt t="173045" x="7143750" y="5124450"/>
          <p14:tracePt t="173062" x="7169150" y="5124450"/>
          <p14:tracePt t="173079" x="7200900" y="5124450"/>
          <p14:tracePt t="173095" x="7232650" y="5124450"/>
          <p14:tracePt t="173112" x="7258050" y="5124450"/>
          <p14:tracePt t="173130" x="7289800" y="5124450"/>
          <p14:tracePt t="173145" x="7302500" y="5124450"/>
          <p14:tracePt t="173163" x="7315200" y="5124450"/>
          <p14:tracePt t="173180" x="7334250" y="5124450"/>
          <p14:tracePt t="173197" x="7366000" y="5124450"/>
          <p14:tracePt t="173212" x="7385050" y="5124450"/>
          <p14:tracePt t="173228" x="7416800" y="5124450"/>
          <p14:tracePt t="173245" x="7435850" y="5124450"/>
          <p14:tracePt t="173263" x="7454900" y="5124450"/>
          <p14:tracePt t="173278" x="7493000" y="5124450"/>
          <p14:tracePt t="173295" x="7531100" y="5124450"/>
          <p14:tracePt t="173312" x="7575550" y="5124450"/>
          <p14:tracePt t="173328" x="7613650" y="5124450"/>
          <p14:tracePt t="173345" x="7683500" y="5124450"/>
          <p14:tracePt t="173362" x="7721600" y="5124450"/>
          <p14:tracePt t="173378" x="7766050" y="5124450"/>
          <p14:tracePt t="173397" x="7797800" y="5124450"/>
          <p14:tracePt t="173412" x="7810500" y="5124450"/>
          <p14:tracePt t="173429" x="7823200" y="5124450"/>
          <p14:tracePt t="173447" x="7842250" y="5124450"/>
          <p14:tracePt t="173462" x="7861300" y="5124450"/>
          <p14:tracePt t="173478" x="7867650" y="5124450"/>
          <p14:tracePt t="173495" x="7886700" y="5124450"/>
          <p14:tracePt t="173512" x="7905750" y="5124450"/>
          <p14:tracePt t="173514" x="7912100" y="5124450"/>
          <p14:tracePt t="173529" x="7918450" y="5124450"/>
          <p14:tracePt t="173545" x="7950200" y="5124450"/>
          <p14:tracePt t="173562" x="7962900" y="5124450"/>
          <p14:tracePt t="173595" x="7969250" y="5124450"/>
          <p14:tracePt t="173791" x="7969250" y="5130800"/>
          <p14:tracePt t="173811" x="7962900" y="5137150"/>
          <p14:tracePt t="173826" x="7956550" y="5137150"/>
          <p14:tracePt t="173840" x="7943850" y="5137150"/>
          <p14:tracePt t="174082" x="7943850" y="5143500"/>
          <p14:tracePt t="174091" x="7931150" y="5143500"/>
          <p14:tracePt t="174102" x="7924800" y="5143500"/>
          <p14:tracePt t="174112" x="7918450" y="5149850"/>
          <p14:tracePt t="174130" x="7886700" y="5162550"/>
          <p14:tracePt t="174152" x="7880350" y="5162550"/>
          <p14:tracePt t="174249" x="7874000" y="5162550"/>
          <p14:tracePt t="174262" x="7867650" y="5162550"/>
          <p14:tracePt t="174298" x="7867650" y="5168900"/>
          <p14:tracePt t="174511" x="7861300" y="5168900"/>
          <p14:tracePt t="174532" x="7854950" y="5168900"/>
          <p14:tracePt t="174545" x="7842250" y="5168900"/>
          <p14:tracePt t="174562" x="7823200" y="5168900"/>
          <p14:tracePt t="174578" x="7797800" y="5168900"/>
          <p14:tracePt t="174596" x="7785100" y="5168900"/>
          <p14:tracePt t="174612" x="7772400" y="5168900"/>
          <p14:tracePt t="174629" x="7759700" y="5168900"/>
          <p14:tracePt t="174645" x="7740650" y="5168900"/>
          <p14:tracePt t="174665" x="7708900" y="5168900"/>
          <p14:tracePt t="174679" x="7696200" y="5168900"/>
          <p14:tracePt t="174697" x="7664450" y="5168900"/>
          <p14:tracePt t="174712" x="7613650" y="5168900"/>
          <p14:tracePt t="174729" x="7550150" y="5168900"/>
          <p14:tracePt t="174745" x="7499350" y="5168900"/>
          <p14:tracePt t="174765" x="7467600" y="5168900"/>
          <p14:tracePt t="174778" x="7435850" y="5168900"/>
          <p14:tracePt t="174795" x="7404100" y="5168900"/>
          <p14:tracePt t="174812" x="7372350" y="5168900"/>
          <p14:tracePt t="174831" x="7340600" y="5168900"/>
          <p14:tracePt t="174845" x="7296150" y="5168900"/>
          <p14:tracePt t="174862" x="7239000" y="5168900"/>
          <p14:tracePt t="174878" x="7194550" y="5168900"/>
          <p14:tracePt t="174897" x="7118350" y="5168900"/>
          <p14:tracePt t="174912" x="7092950" y="5168900"/>
          <p14:tracePt t="174929" x="7054850" y="5168900"/>
          <p14:tracePt t="174931" x="7029450" y="5168900"/>
          <p14:tracePt t="174948" x="6997700" y="5168900"/>
          <p14:tracePt t="174962" x="6959600" y="5168900"/>
          <p14:tracePt t="174979" x="6921500" y="5168900"/>
          <p14:tracePt t="174995" x="6889750" y="5168900"/>
          <p14:tracePt t="175013" x="6851650" y="5168900"/>
          <p14:tracePt t="175028" x="6819900" y="5168900"/>
          <p14:tracePt t="175045" x="6800850" y="5168900"/>
          <p14:tracePt t="175062" x="6769100" y="5168900"/>
          <p14:tracePt t="175080" x="6731000" y="5168900"/>
          <p14:tracePt t="175095" x="6699250" y="5168900"/>
          <p14:tracePt t="175112" x="6661150" y="5168900"/>
          <p14:tracePt t="175116" x="6648450" y="5168900"/>
          <p14:tracePt t="175131" x="6623050" y="5168900"/>
          <p14:tracePt t="175145" x="6591300" y="5168900"/>
          <p14:tracePt t="175164" x="6572250" y="5168900"/>
          <p14:tracePt t="175179" x="6559550" y="5168900"/>
          <p14:tracePt t="175197" x="6540500" y="5168900"/>
          <p14:tracePt t="175214" x="6515100" y="5168900"/>
          <p14:tracePt t="175228" x="6483350" y="5168900"/>
          <p14:tracePt t="175245" x="6457950" y="5168900"/>
          <p14:tracePt t="175262" x="6413500" y="5168900"/>
          <p14:tracePt t="175278" x="6369050" y="5168900"/>
          <p14:tracePt t="175295" x="6324600" y="5168900"/>
          <p14:tracePt t="175312" x="6292850" y="5168900"/>
          <p14:tracePt t="175328" x="6254750" y="5168900"/>
          <p14:tracePt t="175345" x="6223000" y="5168900"/>
          <p14:tracePt t="175362" x="6191250" y="5168900"/>
          <p14:tracePt t="175382" x="6159500" y="5168900"/>
          <p14:tracePt t="175395" x="6121400" y="5168900"/>
          <p14:tracePt t="175414" x="6089650" y="5168900"/>
          <p14:tracePt t="175428" x="6064250" y="5168900"/>
          <p14:tracePt t="175448" x="6038850" y="5168900"/>
          <p14:tracePt t="175462" x="6013450" y="5168900"/>
          <p14:tracePt t="175478" x="5988050" y="5168900"/>
          <p14:tracePt t="175495" x="5956300" y="5168900"/>
          <p14:tracePt t="175512" x="5930900" y="5168900"/>
          <p14:tracePt t="175513" x="5918200" y="5168900"/>
          <p14:tracePt t="175529" x="5905500" y="5168900"/>
          <p14:tracePt t="175545" x="5867400" y="5168900"/>
          <p14:tracePt t="175562" x="5835650" y="5168900"/>
          <p14:tracePt t="175578" x="5816600" y="5168900"/>
          <p14:tracePt t="175595" x="5784850" y="5168900"/>
          <p14:tracePt t="175612" x="5759450" y="5168900"/>
          <p14:tracePt t="175629" x="5740400" y="5168900"/>
          <p14:tracePt t="175647" x="5727700" y="5168900"/>
          <p14:tracePt t="175678" x="5721350" y="5168900"/>
          <p14:tracePt t="175700" x="5708650" y="5168900"/>
          <p14:tracePt t="175714" x="5683250" y="5168900"/>
          <p14:tracePt t="175730" x="5670550" y="5168900"/>
          <p14:tracePt t="175761" x="5664200" y="5168900"/>
          <p14:tracePt t="175915" x="5657850" y="5168900"/>
          <p14:tracePt t="175921" x="5651500" y="5168900"/>
          <p14:tracePt t="175937" x="5645150" y="5168900"/>
          <p14:tracePt t="175956" x="5638800" y="5168900"/>
          <p14:tracePt t="176049" x="5645150" y="5168900"/>
          <p14:tracePt t="176058" x="5651500" y="5168900"/>
          <p14:tracePt t="176065" x="5664200" y="5162550"/>
          <p14:tracePt t="176079" x="5670550" y="5162550"/>
          <p14:tracePt t="176095" x="5695950" y="5162550"/>
          <p14:tracePt t="176112" x="5734050" y="5162550"/>
          <p14:tracePt t="176132" x="5791200" y="5162550"/>
          <p14:tracePt t="176138" x="5822950" y="5162550"/>
          <p14:tracePt t="176145" x="5842000" y="5162550"/>
          <p14:tracePt t="176165" x="5873750" y="5156200"/>
          <p14:tracePt t="176179" x="5905500" y="5156200"/>
          <p14:tracePt t="176198" x="5949950" y="5156200"/>
          <p14:tracePt t="176212" x="5994400" y="5156200"/>
          <p14:tracePt t="176231" x="6051550" y="5156200"/>
          <p14:tracePt t="176245" x="6108700" y="5156200"/>
          <p14:tracePt t="176249" x="6134100" y="5156200"/>
          <p14:tracePt t="176266" x="6159500" y="5156200"/>
          <p14:tracePt t="176279" x="6203950" y="5156200"/>
          <p14:tracePt t="176295" x="6248400" y="5156200"/>
          <p14:tracePt t="176312" x="6299200" y="5156200"/>
          <p14:tracePt t="176314" x="6324600" y="5156200"/>
          <p14:tracePt t="176329" x="6388100" y="5156200"/>
          <p14:tracePt t="176345" x="6438900" y="5156200"/>
          <p14:tracePt t="176362" x="6489700" y="5156200"/>
          <p14:tracePt t="176379" x="6546850" y="5156200"/>
          <p14:tracePt t="176397" x="6610350" y="5156200"/>
          <p14:tracePt t="176412" x="6686550" y="5156200"/>
          <p14:tracePt t="176429" x="6762750" y="5149850"/>
          <p14:tracePt t="176448" x="6838950" y="5149850"/>
          <p14:tracePt t="176464" x="6908800" y="5149850"/>
          <p14:tracePt t="176479" x="6978650" y="5149850"/>
          <p14:tracePt t="176495" x="7048500" y="5149850"/>
          <p14:tracePt t="176512" x="7118350" y="5143500"/>
          <p14:tracePt t="176529" x="7175500" y="5143500"/>
          <p14:tracePt t="176545" x="7239000" y="5137150"/>
          <p14:tracePt t="176562" x="7264400" y="5137150"/>
          <p14:tracePt t="176578" x="7289800" y="5130800"/>
          <p14:tracePt t="176595" x="7327900" y="5124450"/>
          <p14:tracePt t="176612" x="7372350" y="5111750"/>
          <p14:tracePt t="176632" x="7423150" y="5105400"/>
          <p14:tracePt t="176645" x="7461250" y="5099050"/>
          <p14:tracePt t="176664" x="7493000" y="5092700"/>
          <p14:tracePt t="176681" x="7537450" y="5086350"/>
          <p14:tracePt t="176697" x="7575550" y="5073650"/>
          <p14:tracePt t="176714" x="7607300" y="5060950"/>
          <p14:tracePt t="176745" x="7613650" y="5060950"/>
          <p14:tracePt t="176779" x="7620000" y="5060950"/>
          <p14:tracePt t="176795" x="7639050" y="5048250"/>
          <p14:tracePt t="176812" x="7651750" y="5041900"/>
          <p14:tracePt t="176831" x="7670800" y="5035550"/>
          <p14:tracePt t="176900" x="7677150" y="5035550"/>
          <p14:tracePt t="176921" x="7683500" y="5035550"/>
          <p14:tracePt t="176953" x="7689850" y="5035550"/>
          <p14:tracePt t="176969" x="7696200" y="5035550"/>
          <p14:tracePt t="177066" x="7702550" y="5035550"/>
          <p14:tracePt t="177102" x="7702550" y="5041900"/>
          <p14:tracePt t="177116" x="7708900" y="5048250"/>
          <p14:tracePt t="177123" x="7715250" y="5048250"/>
          <p14:tracePt t="177135" x="7721600" y="5054600"/>
          <p14:tracePt t="177147" x="7753350" y="5060950"/>
          <p14:tracePt t="177163" x="7759700" y="5060950"/>
          <p14:tracePt t="177179" x="7785100" y="5060950"/>
          <p14:tracePt t="177197" x="7804150" y="5060950"/>
          <p14:tracePt t="177229" x="7804150" y="5067300"/>
          <p14:tracePt t="177245" x="7810500" y="5067300"/>
          <p14:tracePt t="177262" x="7816850" y="5073650"/>
          <p14:tracePt t="177312" x="7810500" y="5080000"/>
          <p14:tracePt t="177329" x="7785100" y="5092700"/>
          <p14:tracePt t="177346" x="7727950" y="5105400"/>
          <p14:tracePt t="177363" x="7683500" y="5137150"/>
          <p14:tracePt t="177383" x="7613650" y="5156200"/>
          <p14:tracePt t="177395" x="7550150" y="5175250"/>
          <p14:tracePt t="177415" x="7461250" y="5200650"/>
          <p14:tracePt t="177430" x="7359650" y="5213350"/>
          <p14:tracePt t="177450" x="7232650" y="5219700"/>
          <p14:tracePt t="177462" x="7105650" y="5219700"/>
          <p14:tracePt t="177478" x="7004050" y="5232400"/>
          <p14:tracePt t="177497" x="6851650" y="5238750"/>
          <p14:tracePt t="177514" x="6756400" y="5238750"/>
          <p14:tracePt t="177529" x="6718300" y="5238750"/>
          <p14:tracePt t="177545" x="6584950" y="5238750"/>
          <p14:tracePt t="177562" x="6515100" y="5238750"/>
          <p14:tracePt t="177580" x="6477000" y="5245100"/>
          <p14:tracePt t="177595" x="6432550" y="5245100"/>
          <p14:tracePt t="177612" x="6369050" y="5245100"/>
          <p14:tracePt t="177631" x="6280150" y="5251450"/>
          <p14:tracePt t="177646" x="6197600" y="5257800"/>
          <p14:tracePt t="177651" x="6153150" y="5257800"/>
          <p14:tracePt t="177665" x="6102350" y="5257800"/>
          <p14:tracePt t="177681" x="5962650" y="5257800"/>
          <p14:tracePt t="177697" x="5911850" y="5257800"/>
          <p14:tracePt t="177712" x="5829300" y="5257800"/>
          <p14:tracePt t="177729" x="5778500" y="5257800"/>
          <p14:tracePt t="177786" x="5765800" y="5257800"/>
          <p14:tracePt t="178025" x="5759450" y="5251450"/>
          <p14:tracePt t="178034" x="5765800" y="5251450"/>
          <p14:tracePt t="178045" x="5759450" y="5238750"/>
          <p14:tracePt t="178095" x="5765800" y="5238750"/>
          <p14:tracePt t="178122" x="5759450" y="5238750"/>
          <p14:tracePt t="178135" x="5746750" y="5238750"/>
          <p14:tracePt t="178145" x="5734050" y="5238750"/>
          <p14:tracePt t="178162" x="5721350" y="5238750"/>
          <p14:tracePt t="178179" x="5715000" y="5238750"/>
          <p14:tracePt t="178197" x="5715000" y="5232400"/>
          <p14:tracePt t="178212" x="5708650" y="5232400"/>
          <p14:tracePt t="178230" x="5702300" y="5232400"/>
          <p14:tracePt t="178278" x="5683250" y="5232400"/>
          <p14:tracePt t="178295" x="5645150" y="5232400"/>
          <p14:tracePt t="178312" x="5619750" y="5232400"/>
          <p14:tracePt t="178314" x="5607050" y="5232400"/>
          <p14:tracePt t="178328" x="5600700" y="5232400"/>
          <p14:tracePt t="178579" x="5600700" y="5226050"/>
          <p14:tracePt t="178603" x="5600700" y="5219700"/>
          <p14:tracePt t="178610" x="5600700" y="5213350"/>
          <p14:tracePt t="178631" x="5600700" y="5200650"/>
          <p14:tracePt t="178645" x="5600700" y="5181600"/>
          <p14:tracePt t="178650" x="5600700" y="5168900"/>
          <p14:tracePt t="178662" x="5600700" y="5162550"/>
          <p14:tracePt t="178682" x="5600700" y="5143500"/>
          <p14:tracePt t="178729" x="5600700" y="5130800"/>
          <p14:tracePt t="178745" x="5600700" y="5118100"/>
          <p14:tracePt t="178762" x="5600700" y="5105400"/>
          <p14:tracePt t="178889" x="5600700" y="5099050"/>
          <p14:tracePt t="178898" x="5607050" y="5099050"/>
          <p14:tracePt t="178915" x="5607050" y="5092700"/>
          <p14:tracePt t="178930" x="5613400" y="5086350"/>
          <p14:tracePt t="178947" x="5626100" y="5080000"/>
          <p14:tracePt t="178964" x="5638800" y="5067300"/>
          <p14:tracePt t="178978" x="5651500" y="5060950"/>
          <p14:tracePt t="178995" x="5651500" y="5054600"/>
          <p14:tracePt t="179015" x="5657850" y="5054600"/>
          <p14:tracePt t="179077" x="5664200" y="5054600"/>
          <p14:tracePt t="179081" x="5670550" y="5048250"/>
          <p14:tracePt t="179112" x="5683250" y="5048250"/>
          <p14:tracePt t="179145" x="5727700" y="5048250"/>
          <p14:tracePt t="179165" x="5784850" y="5035550"/>
          <p14:tracePt t="179180" x="5848350" y="5010150"/>
          <p14:tracePt t="179197" x="5918200" y="4991100"/>
          <p14:tracePt t="179212" x="5981700" y="4984750"/>
          <p14:tracePt t="179229" x="6051550" y="4984750"/>
          <p14:tracePt t="179245" x="6146800" y="4984750"/>
          <p14:tracePt t="179264" x="6229350" y="4978400"/>
          <p14:tracePt t="179278" x="6305550" y="4978400"/>
          <p14:tracePt t="179295" x="6369050" y="4978400"/>
          <p14:tracePt t="179312" x="6419850" y="4978400"/>
          <p14:tracePt t="179315" x="6445250" y="4978400"/>
          <p14:tracePt t="179329" x="6496050" y="4978400"/>
          <p14:tracePt t="179345" x="6578600" y="4978400"/>
          <p14:tracePt t="179362" x="6692900" y="4978400"/>
          <p14:tracePt t="179378" x="6845300" y="4978400"/>
          <p14:tracePt t="179396" x="7029450" y="4978400"/>
          <p14:tracePt t="179415" x="7213600" y="4978400"/>
          <p14:tracePt t="179429" x="7378700" y="4978400"/>
          <p14:tracePt t="179434" x="7461250" y="4978400"/>
          <p14:tracePt t="179447" x="7543800" y="4978400"/>
          <p14:tracePt t="179462" x="7677150" y="4978400"/>
          <p14:tracePt t="179465" x="7740650" y="4978400"/>
          <p14:tracePt t="179482" x="7791450" y="4978400"/>
          <p14:tracePt t="179495" x="7848600" y="4978400"/>
          <p14:tracePt t="179512" x="7880350" y="4978400"/>
          <p14:tracePt t="179513" x="7886700" y="4978400"/>
          <p14:tracePt t="179529" x="7905750" y="4978400"/>
          <p14:tracePt t="179547" x="7937500" y="4978400"/>
          <p14:tracePt t="179562" x="7975600" y="4978400"/>
          <p14:tracePt t="179578" x="8007350" y="4978400"/>
          <p14:tracePt t="179596" x="8020050" y="4978400"/>
          <p14:tracePt t="179612" x="8032750" y="4978400"/>
          <p14:tracePt t="179631" x="8058150" y="4978400"/>
          <p14:tracePt t="179645" x="8089900" y="4978400"/>
          <p14:tracePt t="179662" x="8108950" y="4978400"/>
          <p14:tracePt t="179681" x="8115300" y="4978400"/>
          <p14:tracePt t="179699" x="8083550" y="4984750"/>
          <p14:tracePt t="179712" x="8007350" y="5035550"/>
          <p14:tracePt t="179730" x="7943850" y="5124450"/>
          <p14:tracePt t="179745" x="7905750" y="5143500"/>
          <p14:tracePt t="179764" x="7886700" y="5156200"/>
          <p14:tracePt t="179779" x="7867650" y="5162550"/>
          <p14:tracePt t="179795" x="7848600" y="5175250"/>
          <p14:tracePt t="179812" x="7816850" y="5194300"/>
          <p14:tracePt t="179832" x="7753350" y="5194300"/>
          <p14:tracePt t="179845" x="7683500" y="5200650"/>
          <p14:tracePt t="179862" x="7600950" y="5200650"/>
          <p14:tracePt t="179879" x="7473950" y="5200650"/>
          <p14:tracePt t="179895" x="7283450" y="5200650"/>
          <p14:tracePt t="179897" x="7181850" y="5200650"/>
          <p14:tracePt t="179913" x="6972300" y="5200650"/>
          <p14:tracePt t="179929" x="6870700" y="5200650"/>
          <p14:tracePt t="179947" x="6591300" y="5200650"/>
          <p14:tracePt t="179962" x="6381750" y="5200650"/>
          <p14:tracePt t="179979" x="6197600" y="5200650"/>
          <p14:tracePt t="179995" x="6045200" y="5200650"/>
          <p14:tracePt t="180012" x="5892800" y="5194300"/>
          <p14:tracePt t="180028" x="5772150" y="5187950"/>
          <p14:tracePt t="180045" x="5695950" y="5187950"/>
          <p14:tracePt t="180062" x="5645150" y="5187950"/>
          <p14:tracePt t="180078" x="5600700" y="5187950"/>
          <p14:tracePt t="180095" x="5581650" y="5187950"/>
          <p14:tracePt t="180112" x="5562600" y="5187950"/>
          <p14:tracePt t="180115" x="5549900" y="5187950"/>
          <p14:tracePt t="180129" x="5543550" y="5187950"/>
          <p14:tracePt t="180147" x="5505450" y="5187950"/>
          <p14:tracePt t="180162" x="5480050" y="5187950"/>
          <p14:tracePt t="180179" x="5480050" y="5194300"/>
          <p14:tracePt t="180289" x="5473700" y="5187950"/>
          <p14:tracePt t="180299" x="5441950" y="5181600"/>
          <p14:tracePt t="180306" x="5416550" y="5181600"/>
          <p14:tracePt t="180314" x="5365750" y="5207000"/>
          <p14:tracePt t="180328" x="5302250" y="5238750"/>
          <p14:tracePt t="180345" x="5073650" y="5276850"/>
          <p14:tracePt t="180362" x="4946650" y="5314950"/>
          <p14:tracePt t="180383" x="4826000" y="5359400"/>
          <p14:tracePt t="180397" x="4718050" y="5397500"/>
          <p14:tracePt t="180412" x="4667250" y="5403850"/>
          <p14:tracePt t="180431" x="4641850" y="5403850"/>
          <p14:tracePt t="180450" x="4629150" y="5397500"/>
          <p14:tracePt t="180466" x="4629150" y="5372100"/>
          <p14:tracePt t="180479" x="4629150" y="5365750"/>
          <p14:tracePt t="180496" x="4629150" y="5359400"/>
          <p14:tracePt t="180529" x="4622800" y="5359400"/>
          <p14:tracePt t="180546" x="4597400" y="5372100"/>
          <p14:tracePt t="180562" x="4559300" y="5397500"/>
          <p14:tracePt t="180579" x="4540250" y="5454650"/>
          <p14:tracePt t="180596" x="4514850" y="5499100"/>
          <p14:tracePt t="180612" x="4514850" y="5505450"/>
          <p14:tracePt t="180645" x="4533900" y="5505450"/>
          <p14:tracePt t="180664" x="4546600" y="5473700"/>
          <p14:tracePt t="180679" x="4552950" y="5461000"/>
          <p14:tracePt t="180729" x="4540250" y="5461000"/>
          <p14:tracePt t="180777" x="4559300" y="5454650"/>
          <p14:tracePt t="180796" x="4603750" y="5441950"/>
          <p14:tracePt t="180812" x="4667250" y="5410200"/>
          <p14:tracePt t="180831" x="4724400" y="5353050"/>
          <p14:tracePt t="180845" x="4749800" y="5334000"/>
          <p14:tracePt t="180879" x="4705350" y="5334000"/>
          <p14:tracePt t="180900" x="4572000" y="5372100"/>
          <p14:tracePt t="180906" x="4413250" y="5410200"/>
          <p14:tracePt t="180916" x="4311650" y="5422900"/>
          <p14:tracePt t="180929" x="4203700" y="5429250"/>
          <p14:tracePt t="180948" x="3810000" y="5441950"/>
          <p14:tracePt t="180964" x="3473450" y="5441950"/>
          <p14:tracePt t="180979" x="3175000" y="5441950"/>
          <p14:tracePt t="180995" x="2901950" y="5441950"/>
          <p14:tracePt t="181014" x="2647950" y="5454650"/>
          <p14:tracePt t="181028" x="2406650" y="5467350"/>
          <p14:tracePt t="181045" x="2190750" y="5473700"/>
          <p14:tracePt t="181062" x="1987550" y="5473700"/>
          <p14:tracePt t="181078" x="1822450" y="5473700"/>
          <p14:tracePt t="181095" x="1708150" y="5473700"/>
          <p14:tracePt t="181112" x="1612900" y="5473700"/>
          <p14:tracePt t="181115" x="1562100" y="5473700"/>
          <p14:tracePt t="181132" x="1466850" y="5480050"/>
          <p14:tracePt t="181146" x="1365250" y="5480050"/>
          <p14:tracePt t="181164" x="1282700" y="5480050"/>
          <p14:tracePt t="181180" x="1225550" y="5480050"/>
          <p14:tracePt t="181198" x="1155700" y="5480050"/>
          <p14:tracePt t="181212" x="1098550" y="5486400"/>
          <p14:tracePt t="181228" x="1054100" y="5486400"/>
          <p14:tracePt t="181245" x="1022350" y="5486400"/>
          <p14:tracePt t="181265" x="1003300" y="5486400"/>
          <p14:tracePt t="181279" x="977900" y="5499100"/>
          <p14:tracePt t="181295" x="939800" y="5524500"/>
          <p14:tracePt t="181312" x="895350" y="5549900"/>
          <p14:tracePt t="181330" x="869950" y="5568950"/>
          <p14:tracePt t="181362" x="869950" y="5588000"/>
          <p14:tracePt t="181379" x="869950" y="5607050"/>
          <p14:tracePt t="181398" x="863600" y="5619750"/>
          <p14:tracePt t="181414" x="857250" y="5632450"/>
          <p14:tracePt t="181429" x="850900" y="5632450"/>
          <p14:tracePt t="181577" x="857250" y="5632450"/>
          <p14:tracePt t="181626" x="863600" y="5632450"/>
          <p14:tracePt t="181651" x="876300" y="5632450"/>
          <p14:tracePt t="181658" x="889000" y="5613400"/>
          <p14:tracePt t="181666" x="901700" y="5588000"/>
          <p14:tracePt t="181679" x="914400" y="5568950"/>
          <p14:tracePt t="181698" x="952500" y="5499100"/>
          <p14:tracePt t="181714" x="990600" y="5391150"/>
          <p14:tracePt t="181729" x="1003300" y="5346700"/>
          <p14:tracePt t="181745" x="1016000" y="5321300"/>
          <p14:tracePt t="181764" x="1016000" y="5270500"/>
          <p14:tracePt t="181779" x="1041400" y="5200650"/>
          <p14:tracePt t="181795" x="1047750" y="5105400"/>
          <p14:tracePt t="181812" x="1047750" y="5035550"/>
          <p14:tracePt t="181830" x="1047750" y="4978400"/>
          <p14:tracePt t="181845" x="1047750" y="4927600"/>
          <p14:tracePt t="181862" x="1035050" y="4845050"/>
          <p14:tracePt t="181880" x="1022350" y="4718050"/>
          <p14:tracePt t="181902" x="984250" y="4489450"/>
          <p14:tracePt t="181912" x="965200" y="4425950"/>
          <p14:tracePt t="181932" x="946150" y="4356100"/>
          <p14:tracePt t="181949" x="946150" y="4318000"/>
          <p14:tracePt t="181962" x="965200" y="4260850"/>
          <p14:tracePt t="181979" x="996950" y="4191000"/>
          <p14:tracePt t="181995" x="1009650" y="4152900"/>
          <p14:tracePt t="182015" x="1016000" y="4152900"/>
          <p14:tracePt t="182045" x="1009650" y="4146550"/>
          <p14:tracePt t="182062" x="1003300" y="4121150"/>
          <p14:tracePt t="182082" x="996950" y="4057650"/>
          <p14:tracePt t="182096" x="977900" y="4000500"/>
          <p14:tracePt t="182112" x="977900" y="3968750"/>
          <p14:tracePt t="182129" x="977900" y="3949700"/>
          <p14:tracePt t="182145" x="977900" y="3956050"/>
          <p14:tracePt t="182166" x="965200" y="3962400"/>
          <p14:tracePt t="182181" x="958850" y="3975100"/>
          <p14:tracePt t="182199" x="958850" y="3981450"/>
          <p14:tracePt t="182229" x="952500" y="3987800"/>
          <p14:tracePt t="182245" x="952500" y="3994150"/>
          <p14:tracePt t="182461" x="952500" y="3987800"/>
          <p14:tracePt t="182467" x="952500" y="3981450"/>
          <p14:tracePt t="182478" x="958850" y="3975100"/>
          <p14:tracePt t="182495" x="1009650" y="3962400"/>
          <p14:tracePt t="182513" x="1117600" y="3917950"/>
          <p14:tracePt t="182528" x="1149350" y="3911600"/>
          <p14:tracePt t="182545" x="1225550" y="3860800"/>
          <p14:tracePt t="182562" x="1276350" y="3810000"/>
          <p14:tracePt t="182578" x="1346200" y="3714750"/>
          <p14:tracePt t="182595" x="1447800" y="3556000"/>
          <p14:tracePt t="182612" x="1562100" y="3397250"/>
          <p14:tracePt t="182633" x="1644650" y="3270250"/>
          <p14:tracePt t="182646" x="1689100" y="3194050"/>
          <p14:tracePt t="182665" x="1733550" y="3073400"/>
          <p14:tracePt t="182680" x="1746250" y="3028950"/>
          <p14:tracePt t="182697" x="1797050" y="2959100"/>
          <p14:tracePt t="182712" x="1847850" y="2876550"/>
          <p14:tracePt t="182728" x="1866900" y="2819400"/>
          <p14:tracePt t="182745" x="1879600" y="2774950"/>
          <p14:tracePt t="182763" x="1892300" y="2755900"/>
          <p14:tracePt t="182779" x="1917700" y="2730500"/>
          <p14:tracePt t="182795" x="1974850" y="2698750"/>
          <p14:tracePt t="182812" x="2025650" y="2660650"/>
          <p14:tracePt t="182831" x="2057400" y="2641600"/>
          <p14:tracePt t="182846" x="2063750" y="2635250"/>
          <p14:tracePt t="182879" x="2070100" y="2622550"/>
          <p14:tracePt t="182895" x="2082800" y="2616200"/>
          <p14:tracePt t="182914" x="2101850" y="2616200"/>
          <p14:tracePt t="182962" x="2101850" y="2609850"/>
          <p14:tracePt t="183027" x="2101850" y="2616200"/>
          <p14:tracePt t="183045" x="2095500" y="2622550"/>
          <p14:tracePt t="183062" x="2089150" y="2622550"/>
          <p14:tracePt t="183115" x="2082800" y="2622550"/>
          <p14:tracePt t="183138" x="2076450" y="2622550"/>
          <p14:tracePt t="183164" x="2063750" y="2622550"/>
          <p14:tracePt t="183182" x="2051050" y="2622550"/>
          <p14:tracePt t="183198" x="2038350" y="2622550"/>
          <p14:tracePt t="183212" x="2025650" y="2622550"/>
          <p14:tracePt t="183229" x="2019300" y="2622550"/>
          <p14:tracePt t="183410" x="2032000" y="2622550"/>
          <p14:tracePt t="183433" x="2108200" y="2622550"/>
          <p14:tracePt t="183449" x="2133600" y="2622550"/>
          <p14:tracePt t="183462" x="2209800" y="2622550"/>
          <p14:tracePt t="183478" x="2298700" y="2622550"/>
          <p14:tracePt t="183495" x="2374900" y="2622550"/>
          <p14:tracePt t="183514" x="2419350" y="2616200"/>
          <p14:tracePt t="183529" x="2425700" y="2616200"/>
          <p14:tracePt t="183578" x="2400300" y="2616200"/>
          <p14:tracePt t="183596" x="2355850" y="2635250"/>
          <p14:tracePt t="183612" x="2254250" y="2679700"/>
          <p14:tracePt t="183629" x="2089150" y="2781300"/>
          <p14:tracePt t="183647" x="1860550" y="2940050"/>
          <p14:tracePt t="183666" x="1568450" y="3282950"/>
          <p14:tracePt t="183679" x="1504950" y="3416300"/>
          <p14:tracePt t="183700" x="1409700" y="3689350"/>
          <p14:tracePt t="183714" x="1270000" y="4095750"/>
          <p14:tracePt t="183731" x="1181100" y="4368800"/>
          <p14:tracePt t="183746" x="1104900" y="4584700"/>
          <p14:tracePt t="183765" x="1035050" y="4768850"/>
          <p14:tracePt t="183779" x="990600" y="4914900"/>
          <p14:tracePt t="183796" x="965200" y="4991100"/>
          <p14:tracePt t="183812" x="952500" y="5067300"/>
          <p14:tracePt t="183830" x="927100" y="5130800"/>
          <p14:tracePt t="183846" x="889000" y="5194300"/>
          <p14:tracePt t="183862" x="863600" y="5226050"/>
          <p14:tracePt t="183884" x="857250" y="5238750"/>
          <p14:tracePt t="183901" x="850900" y="5264150"/>
          <p14:tracePt t="183912" x="838200" y="5283200"/>
          <p14:tracePt t="183932" x="812800" y="5346700"/>
          <p14:tracePt t="183948" x="806450" y="5365750"/>
          <p14:tracePt t="183966" x="806450" y="5372100"/>
          <p14:tracePt t="183995" x="812800" y="5372100"/>
          <p14:tracePt t="184015" x="819150" y="5384800"/>
          <p14:tracePt t="184028" x="825500" y="5397500"/>
          <p14:tracePt t="184046" x="844550" y="5422900"/>
          <p14:tracePt t="184063" x="869950" y="5441950"/>
          <p14:tracePt t="184079" x="901700" y="5467350"/>
          <p14:tracePt t="184096" x="908050" y="5492750"/>
          <p14:tracePt t="184112" x="927100" y="5518150"/>
          <p14:tracePt t="184116" x="927100" y="5524500"/>
          <p14:tracePt t="184132" x="927100" y="5537200"/>
          <p14:tracePt t="184149" x="933450" y="5537200"/>
          <p14:tracePt t="184183" x="933450" y="5549900"/>
          <p14:tracePt t="184198" x="933450" y="5562600"/>
          <p14:tracePt t="184212" x="933450" y="5568950"/>
          <p14:tracePt t="184369" x="933450" y="5556250"/>
          <p14:tracePt t="184379" x="927100" y="5549900"/>
          <p14:tracePt t="184390" x="914400" y="5537200"/>
          <p14:tracePt t="184395" x="908050" y="5524500"/>
          <p14:tracePt t="184414" x="901700" y="5524500"/>
          <p14:tracePt t="184429" x="901700" y="5518150"/>
          <p14:tracePt t="184449" x="901700" y="5505450"/>
          <p14:tracePt t="184462" x="901700" y="5480050"/>
          <p14:tracePt t="184478" x="901700" y="5461000"/>
          <p14:tracePt t="184495" x="901700" y="5448300"/>
          <p14:tracePt t="184512" x="901700" y="5441950"/>
          <p14:tracePt t="184546" x="901700" y="5435600"/>
          <p14:tracePt t="184649" x="908050" y="5435600"/>
          <p14:tracePt t="184658" x="933450" y="5435600"/>
          <p14:tracePt t="184665" x="958850" y="5435600"/>
          <p14:tracePt t="184680" x="990600" y="5435600"/>
          <p14:tracePt t="184697" x="1066800" y="5435600"/>
          <p14:tracePt t="184714" x="1187450" y="5435600"/>
          <p14:tracePt t="184729" x="1219200" y="5435600"/>
          <p14:tracePt t="184745" x="1327150" y="5435600"/>
          <p14:tracePt t="184764" x="1416050" y="5435600"/>
          <p14:tracePt t="184778" x="1504950" y="5435600"/>
          <p14:tracePt t="184795" x="1593850" y="5435600"/>
          <p14:tracePt t="184812" x="1676400" y="5435600"/>
          <p14:tracePt t="184828" x="1765300" y="5435600"/>
          <p14:tracePt t="184846" x="1847850" y="5435600"/>
          <p14:tracePt t="184862" x="1936750" y="5435600"/>
          <p14:tracePt t="184880" x="2038350" y="5435600"/>
          <p14:tracePt t="184895" x="2133600" y="5435600"/>
          <p14:tracePt t="184912" x="2235200" y="5435600"/>
          <p14:tracePt t="184915" x="2286000" y="5435600"/>
          <p14:tracePt t="184930" x="2368550" y="5435600"/>
          <p14:tracePt t="184948" x="2463800" y="5441950"/>
          <p14:tracePt t="184962" x="2546350" y="5441950"/>
          <p14:tracePt t="184978" x="2647950" y="5441950"/>
          <p14:tracePt t="184995" x="2743200" y="5448300"/>
          <p14:tracePt t="185012" x="2851150" y="5448300"/>
          <p14:tracePt t="185029" x="2946400" y="5448300"/>
          <p14:tracePt t="185045" x="3028950" y="5448300"/>
          <p14:tracePt t="185062" x="3117850" y="5448300"/>
          <p14:tracePt t="185078" x="3219450" y="5448300"/>
          <p14:tracePt t="185095" x="3340100" y="5448300"/>
          <p14:tracePt t="185112" x="3479800" y="5448300"/>
          <p14:tracePt t="185118" x="3549650" y="5448300"/>
          <p14:tracePt t="185133" x="3657600" y="5448300"/>
          <p14:tracePt t="185145" x="3752850" y="5448300"/>
          <p14:tracePt t="185165" x="3860800" y="5448300"/>
          <p14:tracePt t="185180" x="3975100" y="5448300"/>
          <p14:tracePt t="185198" x="4076700" y="5448300"/>
          <p14:tracePt t="185212" x="4159250" y="5448300"/>
          <p14:tracePt t="185228" x="4216400" y="5448300"/>
          <p14:tracePt t="185245" x="4254500" y="5448300"/>
          <p14:tracePt t="185264" x="4298950" y="5448300"/>
          <p14:tracePt t="185278" x="4368800" y="5448300"/>
          <p14:tracePt t="185295" x="4457700" y="5448300"/>
          <p14:tracePt t="185312" x="4546600" y="5435600"/>
          <p14:tracePt t="185315" x="4597400" y="5435600"/>
          <p14:tracePt t="185328" x="4635500" y="5435600"/>
          <p14:tracePt t="185345" x="4730750" y="5435600"/>
          <p14:tracePt t="185362" x="4794250" y="5435600"/>
          <p14:tracePt t="185382" x="4864100" y="5435600"/>
          <p14:tracePt t="185398" x="4933950" y="5435600"/>
          <p14:tracePt t="185412" x="5003800" y="5435600"/>
          <p14:tracePt t="185429" x="5060950" y="5435600"/>
          <p14:tracePt t="185448" x="5111750" y="5435600"/>
          <p14:tracePt t="185462" x="5181600" y="5435600"/>
          <p14:tracePt t="185479" x="5270500" y="5435600"/>
          <p14:tracePt t="185495" x="5372100" y="5435600"/>
          <p14:tracePt t="185514" x="5480050" y="5422900"/>
          <p14:tracePt t="185529" x="5499100" y="5416550"/>
          <p14:tracePt t="185545" x="5530850" y="5410200"/>
          <p14:tracePt t="185562" x="5543550" y="5410200"/>
          <p14:tracePt t="185578" x="5562600" y="5410200"/>
          <p14:tracePt t="185595" x="5588000" y="5410200"/>
          <p14:tracePt t="185612" x="5600700" y="5410200"/>
          <p14:tracePt t="185765" x="5600700" y="5422900"/>
          <p14:tracePt t="185773" x="5600700" y="5441950"/>
          <p14:tracePt t="185778" x="5600700" y="5467350"/>
          <p14:tracePt t="185795" x="5600700" y="5524500"/>
          <p14:tracePt t="185812" x="5588000" y="5594350"/>
          <p14:tracePt t="185828" x="5568950" y="5645150"/>
          <p14:tracePt t="185845" x="5568950" y="5670550"/>
          <p14:tracePt t="185862" x="5556250" y="5683250"/>
          <p14:tracePt t="185879" x="5556250" y="5695950"/>
          <p14:tracePt t="185930" x="5549900" y="5695950"/>
          <p14:tracePt t="185948" x="5492750" y="5695950"/>
          <p14:tracePt t="185963" x="5397500" y="5695950"/>
          <p14:tracePt t="185978" x="5270500" y="5695950"/>
          <p14:tracePt t="185995" x="5118100" y="5695950"/>
          <p14:tracePt t="186015" x="4927600" y="5695950"/>
          <p14:tracePt t="186029" x="4679950" y="5695950"/>
          <p14:tracePt t="186045" x="4413250" y="5695950"/>
          <p14:tracePt t="186062" x="4140200" y="5695950"/>
          <p14:tracePt t="186079" x="3873500" y="5695950"/>
          <p14:tracePt t="186095" x="3600450" y="5695950"/>
          <p14:tracePt t="186112" x="3327400" y="5695950"/>
          <p14:tracePt t="186115" x="3187700" y="5695950"/>
          <p14:tracePt t="186129" x="3060700" y="5695950"/>
          <p14:tracePt t="186147" x="2711450" y="5695950"/>
          <p14:tracePt t="186162" x="2520950" y="5695950"/>
          <p14:tracePt t="186183" x="2355850" y="5695950"/>
          <p14:tracePt t="186198" x="2197100" y="5702300"/>
          <p14:tracePt t="186205" x="2114550" y="5702300"/>
          <p14:tracePt t="186215" x="2044700" y="5702300"/>
          <p14:tracePt t="186228" x="1917700" y="5702300"/>
          <p14:tracePt t="186245" x="1866900" y="5702300"/>
          <p14:tracePt t="186264" x="1854200" y="5702300"/>
          <p14:tracePt t="186312" x="1847850" y="5702300"/>
          <p14:tracePt t="186328" x="1847850" y="5695950"/>
          <p14:tracePt t="186362" x="1898650" y="5670550"/>
          <p14:tracePt t="186379" x="1936750" y="5645150"/>
          <p14:tracePt t="186397" x="1949450" y="5638800"/>
          <p14:tracePt t="186450" x="1962150" y="5638800"/>
          <p14:tracePt t="186463" x="2025650" y="5632450"/>
          <p14:tracePt t="186478" x="2159000" y="5600700"/>
          <p14:tracePt t="186495" x="2336800" y="5537200"/>
          <p14:tracePt t="186512" x="2578100" y="5397500"/>
          <p14:tracePt t="186513" x="2717800" y="5302250"/>
          <p14:tracePt t="186529" x="2851150" y="5200650"/>
          <p14:tracePt t="186545" x="3257550" y="4781550"/>
          <p14:tracePt t="186562" x="3441700" y="4502150"/>
          <p14:tracePt t="186579" x="3575050" y="4235450"/>
          <p14:tracePt t="186595" x="3670300" y="4032250"/>
          <p14:tracePt t="186612" x="3708400" y="3860800"/>
          <p14:tracePt t="186629" x="3657600" y="3695700"/>
          <p14:tracePt t="186645" x="3543300" y="3517900"/>
          <p14:tracePt t="186663" x="3397250" y="3397250"/>
          <p14:tracePt t="186680" x="3244850" y="3302000"/>
          <p14:tracePt t="186699" x="3130550" y="3251200"/>
          <p14:tracePt t="186712" x="3054350" y="3251200"/>
          <p14:tracePt t="186731" x="2984500" y="3244850"/>
          <p14:tracePt t="186745" x="2978150" y="3219450"/>
          <p14:tracePt t="186762" x="2978150" y="3175000"/>
          <p14:tracePt t="186779" x="2978150" y="3130550"/>
          <p14:tracePt t="186795" x="2940050" y="3111500"/>
          <p14:tracePt t="186812" x="2889250" y="3111500"/>
          <p14:tracePt t="186828" x="2813050" y="3111500"/>
          <p14:tracePt t="186845" x="2724150" y="3092450"/>
          <p14:tracePt t="186862" x="2654300" y="3067050"/>
          <p14:tracePt t="186879" x="2622550" y="3041650"/>
          <p14:tracePt t="186898" x="2654300" y="3035300"/>
          <p14:tracePt t="186912" x="2692400" y="3035300"/>
          <p14:tracePt t="186929" x="2787650" y="3073400"/>
          <p14:tracePt t="186932" x="2851150" y="3111500"/>
          <p14:tracePt t="186947" x="3028950" y="3251200"/>
          <p14:tracePt t="186962" x="3251200" y="3498850"/>
          <p14:tracePt t="186978" x="3517900" y="3860800"/>
          <p14:tracePt t="186995" x="3841750" y="4273550"/>
          <p14:tracePt t="187012" x="4171950" y="4667250"/>
          <p14:tracePt t="187029" x="4438650" y="4914900"/>
          <p14:tracePt t="187046" x="4686300" y="5073650"/>
          <p14:tracePt t="187062" x="4895850" y="5200650"/>
          <p14:tracePt t="187079" x="5067300" y="5270500"/>
          <p14:tracePt t="187096" x="5194300" y="5314950"/>
          <p14:tracePt t="187099" x="5232400" y="5327650"/>
          <p14:tracePt t="187113" x="5283200" y="5359400"/>
          <p14:tracePt t="187133" x="5321300" y="5397500"/>
          <p14:tracePt t="187145" x="5359400" y="5429250"/>
          <p14:tracePt t="187165" x="5410200" y="5454650"/>
          <p14:tracePt t="187180" x="5486400" y="5467350"/>
          <p14:tracePt t="187198" x="5600700" y="5505450"/>
          <p14:tracePt t="187212" x="5702300" y="5549900"/>
          <p14:tracePt t="187229" x="5816600" y="5568950"/>
          <p14:tracePt t="187245" x="5899150" y="5562600"/>
          <p14:tracePt t="187264" x="5930900" y="5518150"/>
          <p14:tracePt t="187279" x="5937250" y="5518150"/>
          <p14:tracePt t="187388" x="5943600" y="5518150"/>
          <p14:tracePt t="187393" x="5949950" y="5518150"/>
          <p14:tracePt t="187401" x="5956300" y="5518150"/>
          <p14:tracePt t="187414" x="5962650" y="5543550"/>
          <p14:tracePt t="187429" x="6000750" y="5588000"/>
          <p14:tracePt t="187449" x="6000750" y="5594350"/>
          <p14:tracePt t="187479" x="5994400" y="5600700"/>
          <p14:tracePt t="187495" x="5975350" y="5613400"/>
          <p14:tracePt t="187512" x="5930900" y="5626100"/>
          <p14:tracePt t="187513" x="5905500" y="5632450"/>
          <p14:tracePt t="187528" x="5892800" y="5632450"/>
          <p14:tracePt t="187545" x="5861050" y="5632450"/>
          <p14:tracePt t="187562" x="5829300" y="5632450"/>
          <p14:tracePt t="187578" x="5803900" y="5632450"/>
          <p14:tracePt t="187595" x="5797550" y="5638800"/>
          <p14:tracePt t="187648" x="5803900" y="5626100"/>
          <p14:tracePt t="187662" x="5816600" y="5613400"/>
          <p14:tracePt t="187722" x="5829300" y="5613400"/>
          <p14:tracePt t="187730" x="5848350" y="5607050"/>
          <p14:tracePt t="187745" x="5918200" y="5594350"/>
          <p14:tracePt t="187762" x="5994400" y="5575300"/>
          <p14:tracePt t="187778" x="6076950" y="5575300"/>
          <p14:tracePt t="187795" x="6165850" y="5568950"/>
          <p14:tracePt t="187812" x="6280150" y="5568950"/>
          <p14:tracePt t="187828" x="6388100" y="5568950"/>
          <p14:tracePt t="187846" x="6445250" y="5568950"/>
          <p14:tracePt t="187862" x="6451600" y="5568950"/>
          <p14:tracePt t="187883" x="6407150" y="5568950"/>
          <p14:tracePt t="187895" x="6362700" y="5568950"/>
          <p14:tracePt t="187899" x="6318250" y="5568950"/>
          <p14:tracePt t="187912" x="6273800" y="5568950"/>
          <p14:tracePt t="187930" x="6172200" y="5568950"/>
          <p14:tracePt t="187948" x="6115050" y="5568950"/>
          <p14:tracePt t="187962" x="6108700" y="5568950"/>
          <p14:tracePt t="187997" x="6159500" y="5556250"/>
          <p14:tracePt t="188015" x="6242050" y="5549900"/>
          <p14:tracePt t="188029" x="6330950" y="5549900"/>
          <p14:tracePt t="188045" x="6400800" y="5549900"/>
          <p14:tracePt t="188062" x="6432550" y="5549900"/>
          <p14:tracePt t="188112" x="6394450" y="5530850"/>
          <p14:tracePt t="188129" x="6375400" y="5530850"/>
          <p14:tracePt t="188145" x="6375400" y="5524500"/>
          <p14:tracePt t="188199" x="6369050" y="5524500"/>
          <p14:tracePt t="188243" x="6375400" y="5524500"/>
          <p14:tracePt t="188265" x="6400800" y="5524500"/>
          <p14:tracePt t="188279" x="6419850" y="5524500"/>
          <p14:tracePt t="188295" x="6432550" y="5524500"/>
          <p14:tracePt t="188390" x="6432550" y="5530850"/>
          <p14:tracePt t="188401" x="6432550" y="5537200"/>
          <p14:tracePt t="188417" x="6432550" y="5543550"/>
          <p14:tracePt t="188465" x="6438900" y="5543550"/>
          <p14:tracePt t="188511" x="6426200" y="5543550"/>
          <p14:tracePt t="188516" x="6413500" y="5549900"/>
          <p14:tracePt t="188529" x="6400800" y="5549900"/>
          <p14:tracePt t="188545" x="6388100" y="5549900"/>
          <p14:tracePt t="188562" x="6369050" y="5549900"/>
          <p14:tracePt t="188578" x="6324600" y="5556250"/>
          <p14:tracePt t="188595" x="6254750" y="5556250"/>
          <p14:tracePt t="188612" x="6153150" y="5562600"/>
          <p14:tracePt t="188629" x="6045200" y="5562600"/>
          <p14:tracePt t="188645" x="5949950" y="5562600"/>
          <p14:tracePt t="188665" x="5861050" y="5562600"/>
          <p14:tracePt t="188680" x="5759450" y="5562600"/>
          <p14:tracePt t="188698" x="5657850" y="5568950"/>
          <p14:tracePt t="188712" x="5537200" y="5568950"/>
          <p14:tracePt t="188729" x="5403850" y="5568950"/>
          <p14:tracePt t="188745" x="5200650" y="5568950"/>
          <p14:tracePt t="188764" x="5048250" y="5568950"/>
          <p14:tracePt t="188779" x="4870450" y="5568950"/>
          <p14:tracePt t="188795" x="4686300" y="5568950"/>
          <p14:tracePt t="188812" x="4521200" y="5568950"/>
          <p14:tracePt t="188830" x="4375150" y="5568950"/>
          <p14:tracePt t="188845" x="4254500" y="5568950"/>
          <p14:tracePt t="188862" x="4140200" y="5575300"/>
          <p14:tracePt t="188879" x="4025900" y="5575300"/>
          <p14:tracePt t="188895" x="3917950" y="5575300"/>
          <p14:tracePt t="188913" x="3765550" y="5575300"/>
          <p14:tracePt t="188931" x="3670300" y="5575300"/>
          <p14:tracePt t="188948" x="3575050" y="5575300"/>
          <p14:tracePt t="188962" x="3460750" y="5575300"/>
          <p14:tracePt t="188979" x="3340100" y="5575300"/>
          <p14:tracePt t="188995" x="3213100" y="5575300"/>
          <p14:tracePt t="189012" x="3054350" y="5575300"/>
          <p14:tracePt t="189029" x="2870200" y="5575300"/>
          <p14:tracePt t="189045" x="2698750" y="5568950"/>
          <p14:tracePt t="189062" x="2527300" y="5568950"/>
          <p14:tracePt t="189078" x="2374900" y="5568950"/>
          <p14:tracePt t="189095" x="2228850" y="5568950"/>
          <p14:tracePt t="189112" x="2082800" y="5568950"/>
          <p14:tracePt t="189116" x="1993900" y="5568950"/>
          <p14:tracePt t="189129" x="1905000" y="5568950"/>
          <p14:tracePt t="189145" x="1663700" y="5568950"/>
          <p14:tracePt t="189166" x="1524000" y="5568950"/>
          <p14:tracePt t="189181" x="1403350" y="5568950"/>
          <p14:tracePt t="189197" x="1289050" y="5568950"/>
          <p14:tracePt t="189214" x="1174750" y="5568950"/>
          <p14:tracePt t="189228" x="1041400" y="5568950"/>
          <p14:tracePt t="189245" x="901700" y="5568950"/>
          <p14:tracePt t="189264" x="800100" y="5568950"/>
          <p14:tracePt t="189279" x="730250" y="5556250"/>
          <p14:tracePt t="189295" x="685800" y="5556250"/>
          <p14:tracePt t="189312" x="647700" y="5556250"/>
          <p14:tracePt t="189316" x="622300" y="5556250"/>
          <p14:tracePt t="189328" x="590550" y="5556250"/>
          <p14:tracePt t="189345" x="495300" y="5556250"/>
          <p14:tracePt t="189362" x="444500" y="5556250"/>
          <p14:tracePt t="189383" x="419100" y="5556250"/>
          <p14:tracePt t="189396" x="400050" y="5556250"/>
          <p14:tracePt t="189412" x="368300" y="5556250"/>
          <p14:tracePt t="189431" x="336550" y="5556250"/>
          <p14:tracePt t="189449" x="330200" y="5556250"/>
          <p14:tracePt t="189497" x="330200" y="5543550"/>
          <p14:tracePt t="189514" x="330200" y="5486400"/>
          <p14:tracePt t="189529" x="317500" y="5454650"/>
          <p14:tracePt t="189545" x="311150" y="5397500"/>
          <p14:tracePt t="189562" x="311150" y="5378450"/>
          <p14:tracePt t="189579" x="311150" y="5365750"/>
          <p14:tracePt t="189596" x="317500" y="5359400"/>
          <p14:tracePt t="189612" x="317500" y="5353050"/>
          <p14:tracePt t="189645" x="323850" y="5346700"/>
          <p14:tracePt t="189664" x="355600" y="5340350"/>
          <p14:tracePt t="189682" x="400050" y="5321300"/>
          <p14:tracePt t="189698" x="450850" y="5308600"/>
          <p14:tracePt t="189712" x="476250" y="5302250"/>
          <p14:tracePt t="189729" x="558800" y="5302250"/>
          <p14:tracePt t="189745" x="641350" y="5302250"/>
          <p14:tracePt t="189762" x="762000" y="5302250"/>
          <p14:tracePt t="189779" x="908050" y="5302250"/>
          <p14:tracePt t="189796" x="1092200" y="5302250"/>
          <p14:tracePt t="189812" x="1282700" y="5302250"/>
          <p14:tracePt t="189830" x="1492250" y="5302250"/>
          <p14:tracePt t="189846" x="1695450" y="5302250"/>
          <p14:tracePt t="189862" x="1905000" y="5302250"/>
          <p14:tracePt t="189879" x="2171700" y="5302250"/>
          <p14:tracePt t="189897" x="2559050" y="5295900"/>
          <p14:tracePt t="189912" x="2673350" y="5295900"/>
          <p14:tracePt t="189929" x="2889250" y="5302250"/>
          <p14:tracePt t="189947" x="3244850" y="5308600"/>
          <p14:tracePt t="189962" x="3505200" y="5308600"/>
          <p14:tracePt t="189979" x="3778250" y="5314950"/>
          <p14:tracePt t="189995" x="4044950" y="5321300"/>
          <p14:tracePt t="190012" x="4286250" y="5321300"/>
          <p14:tracePt t="190029" x="4489450" y="5321300"/>
          <p14:tracePt t="190045" x="4699000" y="5327650"/>
          <p14:tracePt t="190062" x="4895850" y="5334000"/>
          <p14:tracePt t="190078" x="5105400" y="5340350"/>
          <p14:tracePt t="190095" x="5295900" y="5340350"/>
          <p14:tracePt t="190112" x="5454650" y="5340350"/>
          <p14:tracePt t="190115" x="5524500" y="5340350"/>
          <p14:tracePt t="190132" x="5638800" y="5340350"/>
          <p14:tracePt t="190145" x="5753100" y="5340350"/>
          <p14:tracePt t="190165" x="5880100" y="5340350"/>
          <p14:tracePt t="190180" x="6019800" y="5340350"/>
          <p14:tracePt t="190199" x="6140450" y="5340350"/>
          <p14:tracePt t="190212" x="6216650" y="5340350"/>
          <p14:tracePt t="190228" x="6242050" y="5340350"/>
          <p14:tracePt t="190249" x="6261100" y="5340350"/>
          <p14:tracePt t="190313" x="6261100" y="5346700"/>
          <p14:tracePt t="190330" x="6261100" y="5353050"/>
          <p14:tracePt t="190338" x="6261100" y="5359400"/>
          <p14:tracePt t="190347" x="6261100" y="5365750"/>
          <p14:tracePt t="190363" x="6248400" y="5391150"/>
          <p14:tracePt t="190384" x="6248400" y="5454650"/>
          <p14:tracePt t="190396" x="6242050" y="5543550"/>
          <p14:tracePt t="190416" x="6242050" y="5626100"/>
          <p14:tracePt t="190429" x="6229350" y="5670550"/>
          <p14:tracePt t="190449" x="6203950" y="5702300"/>
          <p14:tracePt t="190463" x="6172200" y="5734050"/>
          <p14:tracePt t="190479" x="6153150" y="5759450"/>
          <p14:tracePt t="190500" x="6146800" y="5765800"/>
          <p14:tracePt t="190546" x="6146800" y="5753100"/>
          <p14:tracePt t="190563" x="6096000" y="5734050"/>
          <p14:tracePt t="190579" x="6013450" y="5721350"/>
          <p14:tracePt t="190596" x="5930900" y="5721350"/>
          <p14:tracePt t="190613" x="5822950" y="5715000"/>
          <p14:tracePt t="190632" x="5670550" y="5708650"/>
          <p14:tracePt t="190647" x="5467350" y="5695950"/>
          <p14:tracePt t="190665" x="5124450" y="5689600"/>
          <p14:tracePt t="190682" x="4914900" y="5689600"/>
          <p14:tracePt t="190697" x="4819650" y="5689600"/>
          <p14:tracePt t="190715" x="4476750" y="5689600"/>
          <p14:tracePt t="190729" x="4229100" y="5689600"/>
          <p14:tracePt t="190745" x="4006850" y="5676900"/>
          <p14:tracePt t="190762" x="3810000" y="5657850"/>
          <p14:tracePt t="190779" x="3619500" y="5638800"/>
          <p14:tracePt t="190795" x="3409950" y="5607050"/>
          <p14:tracePt t="190812" x="3213100" y="5594350"/>
          <p14:tracePt t="190829" x="3035300" y="5575300"/>
          <p14:tracePt t="190845" x="2876550" y="5556250"/>
          <p14:tracePt t="190862" x="2755900" y="5511800"/>
          <p14:tracePt t="190881" x="2679700" y="5486400"/>
          <p14:tracePt t="190895" x="2667000" y="5480050"/>
          <p14:tracePt t="190911" x="2673350" y="5480050"/>
          <p14:tracePt t="190931" x="2717800" y="5473700"/>
          <p14:tracePt t="190947" x="2724150" y="5467350"/>
          <p14:tracePt t="190996" x="2724150" y="5454650"/>
          <p14:tracePt t="191013" x="2724150" y="5416550"/>
          <p14:tracePt t="191029" x="2679700" y="5353050"/>
          <p14:tracePt t="191045" x="2609850" y="5302250"/>
          <p14:tracePt t="191062" x="2571750" y="5283200"/>
          <p14:tracePt t="191078" x="2533650" y="5264150"/>
          <p14:tracePt t="191095" x="2514600" y="5251450"/>
          <p14:tracePt t="191112" x="2501900" y="5232400"/>
          <p14:tracePt t="191117" x="2501900" y="5219700"/>
          <p14:tracePt t="191133" x="2501900" y="5194300"/>
          <p14:tracePt t="191145" x="2501900" y="5187950"/>
          <p14:tracePt t="191165" x="2482850" y="5187950"/>
          <p14:tracePt t="191179" x="2463800" y="5207000"/>
          <p14:tracePt t="191197" x="2444750" y="5232400"/>
          <p14:tracePt t="191212" x="2444750" y="5238750"/>
          <p14:tracePt t="191265" x="2438400" y="5245100"/>
          <p14:tracePt t="191279" x="2425700" y="5251450"/>
          <p14:tracePt t="191295" x="2413000" y="5251450"/>
          <p14:tracePt t="191354" x="2413000" y="5238750"/>
          <p14:tracePt t="191362" x="2413000" y="5219700"/>
          <p14:tracePt t="191379" x="2413000" y="5143500"/>
          <p14:tracePt t="191400" x="2393950" y="4991100"/>
          <p14:tracePt t="191412" x="2387600" y="4819650"/>
          <p14:tracePt t="191429" x="2381250" y="4679950"/>
          <p14:tracePt t="191448" x="2374900" y="4546600"/>
          <p14:tracePt t="191462" x="2374900" y="4381500"/>
          <p14:tracePt t="191481" x="2381250" y="4102100"/>
          <p14:tracePt t="191495" x="2381250" y="4006850"/>
          <p14:tracePt t="191512" x="2381250" y="3835400"/>
          <p14:tracePt t="191529" x="2362200" y="3702050"/>
          <p14:tracePt t="191545" x="2298700" y="3536950"/>
          <p14:tracePt t="191562" x="2273300" y="3448050"/>
          <p14:tracePt t="191578" x="2247900" y="3378200"/>
          <p14:tracePt t="191596" x="2235200" y="3327400"/>
          <p14:tracePt t="191612" x="2216150" y="3289300"/>
          <p14:tracePt t="191632" x="2190750" y="3263900"/>
          <p14:tracePt t="191645" x="2178050" y="3257550"/>
          <p14:tracePt t="191662" x="2171700" y="3238500"/>
          <p14:tracePt t="191681" x="2133600" y="3194050"/>
          <p14:tracePt t="191697" x="2108200" y="3181350"/>
          <p14:tracePt t="191715" x="2044700" y="3073400"/>
          <p14:tracePt t="191729" x="2032000" y="3041650"/>
          <p14:tracePt t="191745" x="2000250" y="2952750"/>
          <p14:tracePt t="191765" x="1987550" y="2895600"/>
          <p14:tracePt t="191779" x="1968500" y="2870200"/>
          <p14:tracePt t="191795" x="1968500" y="2863850"/>
          <p14:tracePt t="191851" x="1968500" y="2857500"/>
          <p14:tracePt t="191862" x="1968500" y="2851150"/>
          <p14:tracePt t="191879" x="1968500" y="2844800"/>
          <p14:tracePt t="191938" x="1968500" y="2838450"/>
          <p14:tracePt t="191951" x="1968500" y="2832100"/>
          <p14:tracePt t="191962" x="1968500" y="2819400"/>
          <p14:tracePt t="192100" x="1968500" y="2825750"/>
          <p14:tracePt t="192250" x="1962150" y="2825750"/>
          <p14:tracePt t="192266" x="1949450" y="2800350"/>
          <p14:tracePt t="192277" x="1949450" y="2794000"/>
          <p14:tracePt t="192282" x="1936750" y="2781300"/>
          <p14:tracePt t="192296" x="1930400" y="2774950"/>
          <p14:tracePt t="192312" x="1911350" y="2768600"/>
          <p14:tracePt t="192332" x="1847850" y="2755900"/>
          <p14:tracePt t="192345" x="1803400" y="2749550"/>
          <p14:tracePt t="192362" x="1778000" y="2736850"/>
          <p14:tracePt t="192384" x="1771650" y="2730500"/>
          <p14:tracePt t="192412" x="1758950" y="2724150"/>
          <p14:tracePt t="192429" x="1752600" y="2724150"/>
          <p14:tracePt t="192481" x="1746250" y="2724150"/>
          <p14:tracePt t="192495" x="1739900" y="2724150"/>
          <p14:tracePt t="192512" x="1714500" y="2711450"/>
          <p14:tracePt t="192513" x="1708150" y="2711450"/>
          <p14:tracePt t="192637" x="1714500" y="2711450"/>
          <p14:tracePt t="192674" x="1714500" y="2705100"/>
          <p14:tracePt t="192681" x="1714500" y="2698750"/>
          <p14:tracePt t="192698" x="1714500" y="2686050"/>
          <p14:tracePt t="192713" x="1714500" y="2673350"/>
          <p14:tracePt t="192889" x="1714500" y="2667000"/>
          <p14:tracePt t="192904" x="1720850" y="2667000"/>
          <p14:tracePt t="192912" x="1746250" y="2667000"/>
          <p14:tracePt t="192929" x="1835150" y="2667000"/>
          <p14:tracePt t="192947" x="1892300" y="2667000"/>
          <p14:tracePt t="192962" x="1943100" y="2667000"/>
          <p14:tracePt t="192979" x="1981200" y="2667000"/>
          <p14:tracePt t="192995" x="2000250" y="2667000"/>
          <p14:tracePt t="193014" x="2012950" y="2667000"/>
          <p14:tracePt t="193029" x="2038350" y="2667000"/>
          <p14:tracePt t="193045" x="2082800" y="2667000"/>
          <p14:tracePt t="193062" x="2120900" y="2667000"/>
          <p14:tracePt t="193078" x="2139950" y="2660650"/>
          <p14:tracePt t="193095" x="2146300" y="2660650"/>
          <p14:tracePt t="193362" x="2139950" y="2660650"/>
          <p14:tracePt t="193619" x="2139950" y="2667000"/>
          <p14:tracePt t="193641" x="2139950" y="2673350"/>
          <p14:tracePt t="193650" x="2139950" y="2679700"/>
          <p14:tracePt t="193665" x="2139950" y="2686050"/>
          <p14:tracePt t="193681" x="2139950" y="2692400"/>
          <p14:tracePt t="193697" x="2139950" y="2711450"/>
          <p14:tracePt t="193712" x="2127250" y="2730500"/>
          <p14:tracePt t="193730" x="2114550" y="2768600"/>
          <p14:tracePt t="193745" x="2108200" y="2781300"/>
          <p14:tracePt t="193779" x="2101850" y="2794000"/>
          <p14:tracePt t="193796" x="2095500" y="2825750"/>
          <p14:tracePt t="193813" x="2089150" y="2844800"/>
          <p14:tracePt t="193831" x="2089150" y="2857500"/>
          <p14:tracePt t="193846" x="2082800" y="2857500"/>
          <p14:tracePt t="194204" x="2070100" y="2851150"/>
          <p14:tracePt t="194210" x="2063750" y="2851150"/>
          <p14:tracePt t="194263" x="2063750" y="2844800"/>
          <p14:tracePt t="194274" x="2063750" y="2838450"/>
          <p14:tracePt t="194298" x="2057400" y="2838450"/>
          <p14:tracePt t="194306" x="2057400" y="2832100"/>
          <p14:tracePt t="194314" x="2057400" y="2825750"/>
          <p14:tracePt t="194328" x="2051050" y="2825750"/>
          <p14:tracePt t="194457" x="2044700" y="2825750"/>
          <p14:tracePt t="194465" x="2038350" y="2838450"/>
          <p14:tracePt t="194478" x="2032000" y="2851150"/>
          <p14:tracePt t="194495" x="2012950" y="2882900"/>
          <p14:tracePt t="194512" x="1981200" y="2940050"/>
          <p14:tracePt t="194513" x="1955800" y="2971800"/>
          <p14:tracePt t="194529" x="1924050" y="3016250"/>
          <p14:tracePt t="194545" x="1841500" y="3238500"/>
          <p14:tracePt t="194562" x="1758950" y="3473450"/>
          <p14:tracePt t="194578" x="1689100" y="3714750"/>
          <p14:tracePt t="194596" x="1638300" y="3892550"/>
          <p14:tracePt t="194612" x="1606550" y="3994150"/>
          <p14:tracePt t="194632" x="1568450" y="4044950"/>
          <p14:tracePt t="194645" x="1530350" y="4076700"/>
          <p14:tracePt t="194662" x="1498600" y="4108450"/>
          <p14:tracePt t="194679" x="1473200" y="4146550"/>
          <p14:tracePt t="194697" x="1466850" y="4165600"/>
          <p14:tracePt t="194702" x="1460500" y="4165600"/>
          <p14:tracePt t="194712" x="1460500" y="4171950"/>
          <p14:tracePt t="194728" x="1447800" y="4184650"/>
          <p14:tracePt t="194745" x="1409700" y="4222750"/>
          <p14:tracePt t="194763" x="1384300" y="4241800"/>
          <p14:tracePt t="194778" x="1377950" y="4248150"/>
          <p14:tracePt t="194829" x="1371600" y="4248150"/>
          <p14:tracePt t="194845" x="1365250" y="4248150"/>
          <p14:tracePt t="194862" x="1352550" y="4222750"/>
          <p14:tracePt t="194879" x="1339850" y="4191000"/>
          <p14:tracePt t="194895" x="1314450" y="4159250"/>
          <p14:tracePt t="194896" x="1308100" y="4140200"/>
          <p14:tracePt t="194914" x="1289050" y="4095750"/>
          <p14:tracePt t="194929" x="1289050" y="4083050"/>
          <p14:tracePt t="194947" x="1289050" y="4057650"/>
          <p14:tracePt t="194962" x="1289050" y="4044950"/>
          <p14:tracePt t="194980" x="1282700" y="4032250"/>
          <p14:tracePt t="194995" x="1276350" y="4019550"/>
          <p14:tracePt t="195012" x="1270000" y="4000500"/>
          <p14:tracePt t="195029" x="1270000" y="3981450"/>
          <p14:tracePt t="195045" x="1270000" y="3968750"/>
          <p14:tracePt t="195079" x="1276350" y="3962400"/>
          <p14:tracePt t="195186" x="1276350" y="3975100"/>
          <p14:tracePt t="195198" x="1270000" y="3981450"/>
          <p14:tracePt t="195203" x="1244600" y="3994150"/>
          <p14:tracePt t="195212" x="1219200" y="4000500"/>
          <p14:tracePt t="195229" x="1136650" y="4019550"/>
          <p14:tracePt t="195245" x="1022350" y="4044950"/>
          <p14:tracePt t="195263" x="901700" y="4051300"/>
          <p14:tracePt t="195279" x="787400" y="4057650"/>
          <p14:tracePt t="195281" x="723900" y="4057650"/>
          <p14:tracePt t="195295" x="666750" y="4057650"/>
          <p14:tracePt t="195312" x="584200" y="4057650"/>
          <p14:tracePt t="195315" x="552450" y="4051300"/>
          <p14:tracePt t="195329" x="527050" y="4044950"/>
          <p14:tracePt t="195345" x="495300" y="4013200"/>
          <p14:tracePt t="195362" x="488950" y="3994150"/>
          <p14:tracePt t="195382" x="488950" y="3981450"/>
          <p14:tracePt t="195395" x="488950" y="3968750"/>
          <p14:tracePt t="195412" x="488950" y="3962400"/>
          <p14:tracePt t="195462" x="520700" y="3956050"/>
          <p14:tracePt t="195479" x="635000" y="3956050"/>
          <p14:tracePt t="195495" x="774700" y="3956050"/>
          <p14:tracePt t="195514" x="1016000" y="3943350"/>
          <p14:tracePt t="195529" x="1098550" y="3943350"/>
          <p14:tracePt t="195545" x="1282700" y="3943350"/>
          <p14:tracePt t="195562" x="1333500" y="3917950"/>
          <p14:tracePt t="195578" x="1352550" y="3905250"/>
          <p14:tracePt t="195595" x="1377950" y="3905250"/>
          <p14:tracePt t="195612" x="1409700" y="3905250"/>
          <p14:tracePt t="195674" x="1409700" y="3930650"/>
          <p14:tracePt t="195682" x="1403350" y="3981450"/>
          <p14:tracePt t="195699" x="1365250" y="4102100"/>
          <p14:tracePt t="195713" x="1314450" y="4292600"/>
          <p14:tracePt t="195732" x="1276350" y="4559300"/>
          <p14:tracePt t="195745" x="1238250" y="4851400"/>
          <p14:tracePt t="195765" x="1206500" y="5118100"/>
          <p14:tracePt t="195779" x="1130300" y="5314950"/>
          <p14:tracePt t="195795" x="1073150" y="5467350"/>
          <p14:tracePt t="195812" x="1016000" y="5568950"/>
          <p14:tracePt t="195828" x="958850" y="5619750"/>
          <p14:tracePt t="195845" x="908050" y="5645150"/>
          <p14:tracePt t="195862" x="882650" y="5651500"/>
          <p14:tracePt t="195879" x="863600" y="5651500"/>
          <p14:tracePt t="195895" x="838200" y="5651500"/>
          <p14:tracePt t="195899" x="819150" y="5651500"/>
          <p14:tracePt t="195912" x="800100" y="5651500"/>
          <p14:tracePt t="195929" x="793750" y="5651500"/>
          <p14:tracePt t="195934" x="787400" y="5651500"/>
          <p14:tracePt t="195947" x="774700" y="5651500"/>
          <p14:tracePt t="195962" x="768350" y="5651500"/>
          <p14:tracePt t="195978" x="762000" y="5651500"/>
          <p14:tracePt t="195995" x="736600" y="5651500"/>
          <p14:tracePt t="196012" x="698500" y="5651500"/>
          <p14:tracePt t="196029" x="673100" y="5651500"/>
          <p14:tracePt t="196062" x="673100" y="5638800"/>
          <p14:tracePt t="196079" x="673100" y="5619750"/>
          <p14:tracePt t="196096" x="692150" y="5607050"/>
          <p14:tracePt t="196112" x="723900" y="5588000"/>
          <p14:tracePt t="196132" x="819150" y="5588000"/>
          <p14:tracePt t="196145" x="933450" y="5581650"/>
          <p14:tracePt t="196162" x="1066800" y="5575300"/>
          <p14:tracePt t="196179" x="1231900" y="5575300"/>
          <p14:tracePt t="196197" x="1397000" y="5575300"/>
          <p14:tracePt t="196214" x="1530350" y="5575300"/>
          <p14:tracePt t="196229" x="1644650" y="5575300"/>
          <p14:tracePt t="196245" x="1758950" y="5575300"/>
          <p14:tracePt t="196262" x="1873250" y="5575300"/>
          <p14:tracePt t="196279" x="1987550" y="5575300"/>
          <p14:tracePt t="196297" x="2133600" y="5575300"/>
          <p14:tracePt t="196312" x="2178050" y="5575300"/>
          <p14:tracePt t="196329" x="2324100" y="5581650"/>
          <p14:tracePt t="196345" x="2438400" y="5607050"/>
          <p14:tracePt t="196362" x="2571750" y="5613400"/>
          <p14:tracePt t="196383" x="2717800" y="5619750"/>
          <p14:tracePt t="196399" x="2870200" y="5626100"/>
          <p14:tracePt t="196401" x="2940050" y="5626100"/>
          <p14:tracePt t="196415" x="3009900" y="5632450"/>
          <p14:tracePt t="196418" x="3098800" y="5651500"/>
          <p14:tracePt t="196429" x="3162300" y="5664200"/>
          <p14:tracePt t="196448" x="3308350" y="5695950"/>
          <p14:tracePt t="196462" x="3454400" y="5695950"/>
          <p14:tracePt t="196479" x="3600450" y="5695950"/>
          <p14:tracePt t="196495" x="3740150" y="5695950"/>
          <p14:tracePt t="196514" x="3930650" y="5695950"/>
          <p14:tracePt t="196530" x="4000500" y="5695950"/>
          <p14:tracePt t="196545" x="4210050" y="5689600"/>
          <p14:tracePt t="196562" x="4400550" y="5689600"/>
          <p14:tracePt t="196579" x="4610100" y="5689600"/>
          <p14:tracePt t="196596" x="4826000" y="5676900"/>
          <p14:tracePt t="196612" x="5041900" y="5676900"/>
          <p14:tracePt t="196633" x="5245100" y="5676900"/>
          <p14:tracePt t="196646" x="5441950" y="5670550"/>
          <p14:tracePt t="196662" x="5651500" y="5670550"/>
          <p14:tracePt t="196683" x="5969000" y="5664200"/>
          <p14:tracePt t="196697" x="6070600" y="5651500"/>
          <p14:tracePt t="196713" x="6350000" y="5632450"/>
          <p14:tracePt t="196733" x="6483350" y="5632450"/>
          <p14:tracePt t="196745" x="6591300" y="5632450"/>
          <p14:tracePt t="196763" x="6673850" y="5632450"/>
          <p14:tracePt t="196779" x="6718300" y="5632450"/>
          <p14:tracePt t="196812" x="6673850" y="5626100"/>
          <p14:tracePt t="196828" x="6559550" y="5626100"/>
          <p14:tracePt t="196846" x="6419850" y="5626100"/>
          <p14:tracePt t="196862" x="6292850" y="5626100"/>
          <p14:tracePt t="196883" x="6108700" y="5607050"/>
          <p14:tracePt t="196895" x="6051550" y="5600700"/>
          <p14:tracePt t="196899" x="6000750" y="5581650"/>
          <p14:tracePt t="196912" x="5937250" y="5568950"/>
          <p14:tracePt t="196931" x="5664200" y="5492750"/>
          <p14:tracePt t="196948" x="5530850" y="5461000"/>
          <p14:tracePt t="196962" x="5429250" y="5461000"/>
          <p14:tracePt t="196980" x="5340350" y="5454650"/>
          <p14:tracePt t="196996" x="5276850" y="5422900"/>
          <p14:tracePt t="197012" x="5187950" y="5353050"/>
          <p14:tracePt t="197029" x="5041900" y="5251450"/>
          <p14:tracePt t="197046" x="4832350" y="5149850"/>
          <p14:tracePt t="197062" x="4635500" y="5086350"/>
          <p14:tracePt t="197079" x="4476750" y="5022850"/>
          <p14:tracePt t="197096" x="4298950" y="4914900"/>
          <p14:tracePt t="197113" x="3937000" y="4679950"/>
          <p14:tracePt t="197131" x="3638550" y="4495800"/>
          <p14:tracePt t="197145" x="3359150" y="4362450"/>
          <p14:tracePt t="197165" x="3073400" y="4273550"/>
          <p14:tracePt t="197181" x="2857500" y="4235450"/>
          <p14:tracePt t="197197" x="2660650" y="4184650"/>
          <p14:tracePt t="197212" x="2476500" y="4121150"/>
          <p14:tracePt t="197229" x="2355850" y="4070350"/>
          <p14:tracePt t="197245" x="2235200" y="4032250"/>
          <p14:tracePt t="197266" x="2165350" y="4013200"/>
          <p14:tracePt t="197279" x="2152650" y="4006850"/>
          <p14:tracePt t="197296" x="2171700" y="3981450"/>
          <p14:tracePt t="197314" x="2216150" y="3905250"/>
          <p14:tracePt t="197329" x="2254250" y="3841750"/>
          <p14:tracePt t="197345" x="2279650" y="3778250"/>
          <p14:tracePt t="197362" x="2305050" y="3727450"/>
          <p14:tracePt t="197383" x="2355850" y="3708400"/>
          <p14:tracePt t="197397" x="2413000" y="3683000"/>
          <p14:tracePt t="197412" x="2432050" y="3657600"/>
          <p14:tracePt t="197429" x="2432050" y="3632200"/>
          <p14:tracePt t="197448" x="2400300" y="3600450"/>
          <p14:tracePt t="197462" x="2336800" y="3575050"/>
          <p14:tracePt t="197481" x="2247900" y="3575050"/>
          <p14:tracePt t="197495" x="2216150" y="3575050"/>
          <p14:tracePt t="197512" x="2165350" y="3562350"/>
          <p14:tracePt t="197513" x="2139950" y="3556000"/>
          <p14:tracePt t="197529" x="2114550" y="3536950"/>
          <p14:tracePt t="197545" x="2057400" y="3454400"/>
          <p14:tracePt t="197562" x="2063750" y="3397250"/>
          <p14:tracePt t="197579" x="2095500" y="3327400"/>
          <p14:tracePt t="197596" x="2120900" y="3238500"/>
          <p14:tracePt t="197612" x="2146300" y="3130550"/>
          <p14:tracePt t="197629" x="2171700" y="3054350"/>
          <p14:tracePt t="197645" x="2178050" y="3009900"/>
          <p14:tracePt t="197663" x="2197100" y="2971800"/>
          <p14:tracePt t="197679" x="2197100" y="2959100"/>
          <p14:tracePt t="197700" x="2203450" y="2946400"/>
          <p14:tracePt t="197712" x="2197100" y="2940050"/>
          <p14:tracePt t="197729" x="2197100" y="2927350"/>
          <p14:tracePt t="197745" x="2171700" y="2921000"/>
          <p14:tracePt t="197763" x="2159000" y="2921000"/>
          <p14:tracePt t="197779" x="2146300" y="2921000"/>
          <p14:tracePt t="197812" x="2133600" y="2901950"/>
          <p14:tracePt t="197829" x="2120900" y="2870200"/>
          <p14:tracePt t="197846" x="2095500" y="2844800"/>
          <p14:tracePt t="197862" x="2051050" y="2838450"/>
          <p14:tracePt t="197879" x="1993900" y="2832100"/>
          <p14:tracePt t="197885" x="1962150" y="2832100"/>
          <p14:tracePt t="197895" x="1943100" y="2832100"/>
          <p14:tracePt t="197914" x="1924050" y="2819400"/>
          <p14:tracePt t="197929" x="1917700" y="2813050"/>
          <p14:tracePt t="197948" x="1905000" y="2800350"/>
          <p14:tracePt t="197962" x="1885950" y="2800350"/>
          <p14:tracePt t="197979" x="1860550" y="2800350"/>
          <p14:tracePt t="197995" x="1847850" y="2806700"/>
          <p14:tracePt t="198045" x="1854200" y="2806700"/>
          <p14:tracePt t="198089" x="1860550" y="2806700"/>
          <p14:tracePt t="198101" x="1885950" y="2806700"/>
          <p14:tracePt t="198105" x="1911350" y="2806700"/>
          <p14:tracePt t="198129" x="1955800" y="2806700"/>
          <p14:tracePt t="198145" x="1981200" y="2800350"/>
          <p14:tracePt t="198262" x="1987550" y="2800350"/>
          <p14:tracePt t="198284" x="1993900" y="2800350"/>
          <p14:tracePt t="198289" x="2000250" y="2800350"/>
          <p14:tracePt t="198298" x="2019300" y="2800350"/>
          <p14:tracePt t="198312" x="2044700" y="2800350"/>
          <p14:tracePt t="198329" x="2095500" y="2794000"/>
          <p14:tracePt t="198345" x="2190750" y="2774950"/>
          <p14:tracePt t="198362" x="2228850" y="2755900"/>
          <p14:tracePt t="198379" x="2235200" y="2755900"/>
          <p14:tracePt t="198418" x="2235200" y="2749550"/>
          <p14:tracePt t="198433" x="2241550" y="2749550"/>
          <p14:tracePt t="198450" x="2260600" y="2743200"/>
          <p14:tracePt t="198463" x="2298700" y="2743200"/>
          <p14:tracePt t="198479" x="2330450" y="2743200"/>
          <p14:tracePt t="198495" x="2368550" y="2743200"/>
          <p14:tracePt t="198514" x="2419350" y="2743200"/>
          <p14:tracePt t="198529" x="2432050" y="2743200"/>
          <p14:tracePt t="198545" x="2463800" y="2743200"/>
          <p14:tracePt t="198562" x="2508250" y="2743200"/>
          <p14:tracePt t="198581" x="2552700" y="2743200"/>
          <p14:tracePt t="198595" x="2590800" y="2743200"/>
          <p14:tracePt t="198612" x="2628900" y="2762250"/>
          <p14:tracePt t="198630" x="2679700" y="2781300"/>
          <p14:tracePt t="198645" x="2743200" y="2800350"/>
          <p14:tracePt t="198664" x="2813050" y="2819400"/>
          <p14:tracePt t="198679" x="2882900" y="2844800"/>
          <p14:tracePt t="198698" x="2952750" y="2895600"/>
          <p14:tracePt t="198712" x="2971800" y="2908300"/>
          <p14:tracePt t="198729" x="3016250" y="2933700"/>
          <p14:tracePt t="198745" x="3067050" y="2959100"/>
          <p14:tracePt t="198779" x="3073400" y="2959100"/>
          <p14:tracePt t="198866" x="3073400" y="2952750"/>
          <p14:tracePt t="198873" x="3086100" y="2933700"/>
          <p14:tracePt t="198884" x="3086100" y="2914650"/>
          <p14:tracePt t="198895" x="3098800" y="2882900"/>
          <p14:tracePt t="198900" x="3105150" y="2851150"/>
          <p14:tracePt t="198912" x="3105150" y="2819400"/>
          <p14:tracePt t="198929" x="3105150" y="2781300"/>
          <p14:tracePt t="198947" x="3086100" y="2755900"/>
          <p14:tracePt t="198962" x="3086100" y="2743200"/>
          <p14:tracePt t="199012" x="3105150" y="2743200"/>
          <p14:tracePt t="199029" x="3155950" y="2755900"/>
          <p14:tracePt t="199045" x="3213100" y="2800350"/>
          <p14:tracePt t="199062" x="3270250" y="2863850"/>
          <p14:tracePt t="199079" x="3321050" y="2914650"/>
          <p14:tracePt t="199095" x="3359150" y="2959100"/>
          <p14:tracePt t="199112" x="3384550" y="2997200"/>
          <p14:tracePt t="199115" x="3384550" y="3009900"/>
          <p14:tracePt t="199131" x="3397250" y="3028950"/>
          <p14:tracePt t="199145" x="3397250" y="3041650"/>
          <p14:tracePt t="199182" x="3384550" y="3048000"/>
          <p14:tracePt t="199198" x="3327400" y="3060700"/>
          <p14:tracePt t="199205" x="3302000" y="3060700"/>
          <p14:tracePt t="199212" x="3257550" y="3060700"/>
          <p14:tracePt t="199229" x="3136900" y="3060700"/>
          <p14:tracePt t="199245" x="3009900" y="3060700"/>
          <p14:tracePt t="199263" x="2908300" y="3060700"/>
          <p14:tracePt t="199279" x="2844800" y="3060700"/>
          <p14:tracePt t="199295" x="2819400" y="3060700"/>
          <p14:tracePt t="200090" x="2832100" y="3073400"/>
          <p14:tracePt t="200099" x="2857500" y="3098800"/>
          <p14:tracePt t="200112" x="2895600" y="3136900"/>
          <p14:tracePt t="200129" x="3092450" y="3321050"/>
          <p14:tracePt t="200147" x="3289300" y="3498850"/>
          <p14:tracePt t="200165" x="3530600" y="3702050"/>
          <p14:tracePt t="200181" x="3867150" y="3943350"/>
          <p14:tracePt t="200197" x="4165600" y="4140200"/>
          <p14:tracePt t="200212" x="4432300" y="4298950"/>
          <p14:tracePt t="200229" x="4673600" y="4387850"/>
          <p14:tracePt t="200246" x="4889500" y="4470400"/>
          <p14:tracePt t="200266" x="5099050" y="4597400"/>
          <p14:tracePt t="200279" x="5302250" y="4705350"/>
          <p14:tracePt t="200295" x="5505450" y="4794250"/>
          <p14:tracePt t="200314" x="5619750" y="4838700"/>
          <p14:tracePt t="200332" x="5626100" y="4838700"/>
          <p14:tracePt t="200346" x="5645150" y="4826000"/>
          <p14:tracePt t="200641" x="5664200" y="4819650"/>
          <p14:tracePt t="200662" x="5664200" y="4806950"/>
          <p14:tracePt t="200682" x="5670550" y="4813300"/>
          <p14:tracePt t="200699" x="5683250" y="4832350"/>
          <p14:tracePt t="200712" x="5689600" y="4838700"/>
          <p14:tracePt t="200729" x="5689600" y="4845050"/>
          <p14:tracePt t="200746" x="5689600" y="4864100"/>
          <p14:tracePt t="200762" x="5689600" y="4889500"/>
          <p14:tracePt t="200779" x="5702300" y="4908550"/>
          <p14:tracePt t="200796" x="5708650" y="4914900"/>
          <p14:tracePt t="200905" x="5689600" y="4908550"/>
          <p14:tracePt t="200914" x="5619750" y="4883150"/>
          <p14:tracePt t="200922" x="5537200" y="4857750"/>
          <p14:tracePt t="200931" x="5410200" y="4806950"/>
          <p14:tracePt t="200948" x="5060950" y="4686300"/>
          <p14:tracePt t="200962" x="4622800" y="4495800"/>
          <p14:tracePt t="200980" x="4191000" y="4292600"/>
          <p14:tracePt t="200996" x="3746500" y="4089400"/>
          <p14:tracePt t="201013" x="3308350" y="3917950"/>
          <p14:tracePt t="201029" x="2908300" y="3784600"/>
          <p14:tracePt t="201046" x="2584450" y="3689350"/>
          <p14:tracePt t="201062" x="2324100" y="3606800"/>
          <p14:tracePt t="201079" x="2114550" y="3530600"/>
          <p14:tracePt t="201096" x="1955800" y="3460750"/>
          <p14:tracePt t="201112" x="1911350" y="3429000"/>
          <p14:tracePt t="201129" x="1905000" y="3429000"/>
          <p14:tracePt t="201162" x="1898650" y="3429000"/>
          <p14:tracePt t="201179" x="1873250" y="3429000"/>
          <p14:tracePt t="201198" x="1822450" y="3416300"/>
          <p14:tracePt t="201212" x="1765300" y="3384550"/>
          <p14:tracePt t="201230" x="1676400" y="3327400"/>
          <p14:tracePt t="201245" x="1587500" y="3295650"/>
          <p14:tracePt t="201264" x="1504950" y="3263900"/>
          <p14:tracePt t="201279" x="1435100" y="3206750"/>
          <p14:tracePt t="201295" x="1390650" y="3168650"/>
          <p14:tracePt t="201329" x="1390650" y="3175000"/>
          <p14:tracePt t="201362" x="1358900" y="3175000"/>
          <p14:tracePt t="201382" x="1314450" y="3175000"/>
          <p14:tracePt t="201395" x="1282700" y="3175000"/>
          <p14:tracePt t="201412" x="1250950" y="3187700"/>
          <p14:tracePt t="201430" x="1212850" y="3200400"/>
          <p14:tracePt t="201449" x="1168400" y="3206750"/>
          <p14:tracePt t="201464" x="1149350" y="3206750"/>
          <p14:tracePt t="201478" x="1143000" y="3206750"/>
          <p14:tracePt t="201496" x="1136650" y="3200400"/>
          <p14:tracePt t="201528" x="1136650" y="3194050"/>
          <p14:tracePt t="201546" x="1136650" y="3175000"/>
          <p14:tracePt t="201562" x="1130300" y="3162300"/>
          <p14:tracePt t="201612" x="1174750" y="3162300"/>
          <p14:tracePt t="201632" x="1276350" y="3149600"/>
          <p14:tracePt t="201645" x="1352550" y="3143250"/>
          <p14:tracePt t="201665" x="1397000" y="3136900"/>
          <p14:tracePt t="201679" x="1422400" y="3124200"/>
          <p14:tracePt t="201698" x="1454150" y="3111500"/>
          <p14:tracePt t="201712" x="1460500" y="3105150"/>
          <p14:tracePt t="201732" x="1460500" y="3086100"/>
          <p14:tracePt t="201788" x="1466850" y="3086100"/>
          <p14:tracePt t="201795" x="1473200" y="3073400"/>
          <p14:tracePt t="201812" x="1485900" y="3060700"/>
          <p14:tracePt t="201829" x="1485900" y="3054350"/>
          <p14:tracePt t="201891" x="1479550" y="3054350"/>
          <p14:tracePt t="201906" x="1466850" y="3054350"/>
          <p14:tracePt t="201929" x="1454150" y="3054350"/>
          <p14:tracePt t="201947" x="1416050" y="3054350"/>
          <p14:tracePt t="201962" x="1377950" y="3054350"/>
          <p14:tracePt t="201979" x="1365250" y="3054350"/>
          <p14:tracePt t="201995" x="1352550" y="3054350"/>
          <p14:tracePt t="202057" x="1346200" y="3054350"/>
          <p14:tracePt t="202090" x="1339850" y="3054350"/>
          <p14:tracePt t="202098" x="1327150" y="3041650"/>
          <p14:tracePt t="202115" x="1314450" y="3028950"/>
          <p14:tracePt t="202132" x="1308100" y="3016250"/>
          <p14:tracePt t="202145" x="1301750" y="3009900"/>
          <p14:tracePt t="202181" x="1301750" y="2997200"/>
          <p14:tracePt t="202198" x="1301750" y="2978150"/>
          <p14:tracePt t="202215" x="1301750" y="2959100"/>
          <p14:tracePt t="202229" x="1301750" y="2940050"/>
          <p14:tracePt t="202245" x="1301750" y="2921000"/>
          <p14:tracePt t="202261" x="1301750" y="2914650"/>
          <p14:tracePt t="202279" x="1301750" y="2901950"/>
          <p14:tracePt t="202295" x="1301750" y="2895600"/>
          <p14:tracePt t="202312" x="1301750" y="2889250"/>
          <p14:tracePt t="202329" x="1346200" y="2870200"/>
          <p14:tracePt t="202345" x="1397000" y="2863850"/>
          <p14:tracePt t="202362" x="1403350" y="2863850"/>
          <p14:tracePt t="202379" x="1409700" y="2863850"/>
          <p14:tracePt t="202395" x="1416050" y="2863850"/>
          <p14:tracePt t="202415" x="1422400" y="2870200"/>
          <p14:tracePt t="202429" x="1422400" y="2901950"/>
          <p14:tracePt t="202433" x="1422400" y="2914650"/>
          <p14:tracePt t="202448" x="1422400" y="2933700"/>
          <p14:tracePt t="202462" x="1422400" y="2971800"/>
          <p14:tracePt t="202479" x="1422400" y="3016250"/>
          <p14:tracePt t="202495" x="1422400" y="3048000"/>
          <p14:tracePt t="202512" x="1416050" y="3067050"/>
          <p14:tracePt t="202513" x="1416050" y="3073400"/>
          <p14:tracePt t="202530" x="1409700" y="3079750"/>
          <p14:tracePt t="202545" x="1390650" y="3079750"/>
          <p14:tracePt t="202562" x="1358900" y="3079750"/>
          <p14:tracePt t="202579" x="1327150" y="3079750"/>
          <p14:tracePt t="202596" x="1301750" y="3079750"/>
          <p14:tracePt t="202612" x="1270000" y="3079750"/>
          <p14:tracePt t="202629" x="1263650" y="3054350"/>
          <p14:tracePt t="202647" x="1250950" y="3028950"/>
          <p14:tracePt t="202662" x="1238250" y="3003550"/>
          <p14:tracePt t="202682" x="1231900" y="2984500"/>
          <p14:tracePt t="202697" x="1231900" y="2978150"/>
          <p14:tracePt t="202712" x="1238250" y="2959100"/>
          <p14:tracePt t="202730" x="1257300" y="2940050"/>
          <p14:tracePt t="202746" x="1276350" y="2921000"/>
          <p14:tracePt t="202764" x="1295400" y="2914650"/>
          <p14:tracePt t="202779" x="1301750" y="2914650"/>
          <p14:tracePt t="202828" x="1308100" y="2914650"/>
          <p14:tracePt t="202845" x="1320800" y="2914650"/>
          <p14:tracePt t="202862" x="1352550" y="2952750"/>
          <p14:tracePt t="202879" x="1377950" y="2990850"/>
          <p14:tracePt t="202895" x="1390650" y="3022600"/>
          <p14:tracePt t="202897" x="1390650" y="3028950"/>
          <p14:tracePt t="202912" x="1390650" y="3035300"/>
          <p14:tracePt t="202929" x="1390650" y="3054350"/>
          <p14:tracePt t="202947" x="1346200" y="3067050"/>
          <p14:tracePt t="202964" x="1314450" y="3079750"/>
          <p14:tracePt t="203014" x="1282700" y="3079750"/>
          <p14:tracePt t="203029" x="1250950" y="3060700"/>
          <p14:tracePt t="203045" x="1238250" y="3041650"/>
          <p14:tracePt t="203062" x="1238250" y="3016250"/>
          <p14:tracePt t="203079" x="1238250" y="2984500"/>
          <p14:tracePt t="203096" x="1257300" y="2946400"/>
          <p14:tracePt t="203112" x="1282700" y="2908300"/>
          <p14:tracePt t="203132" x="1320800" y="2882900"/>
          <p14:tracePt t="203145" x="1346200" y="2882900"/>
          <p14:tracePt t="203164" x="1371600" y="2882900"/>
          <p14:tracePt t="203181" x="1397000" y="2882900"/>
          <p14:tracePt t="203197" x="1416050" y="2901950"/>
          <p14:tracePt t="203212" x="1428750" y="2933700"/>
          <p14:tracePt t="203229" x="1435100" y="2959100"/>
          <p14:tracePt t="203245" x="1447800" y="2990850"/>
          <p14:tracePt t="203262" x="1447800" y="3009900"/>
          <p14:tracePt t="203279" x="1447800" y="3022600"/>
          <p14:tracePt t="203296" x="1447800" y="3028950"/>
          <p14:tracePt t="203312" x="1416050" y="3041650"/>
          <p14:tracePt t="203329" x="1377950" y="3073400"/>
          <p14:tracePt t="203346" x="1314450" y="3098800"/>
          <p14:tracePt t="203362" x="1289050" y="3105150"/>
          <p14:tracePt t="203398" x="1282700" y="3092450"/>
          <p14:tracePt t="203412" x="1282700" y="3054350"/>
          <p14:tracePt t="203430" x="1282700" y="3016250"/>
          <p14:tracePt t="203450" x="1282700" y="2978150"/>
          <p14:tracePt t="203464" x="1282700" y="2946400"/>
          <p14:tracePt t="203479" x="1301750" y="2921000"/>
          <p14:tracePt t="203495" x="1320800" y="2895600"/>
          <p14:tracePt t="203497" x="1333500" y="2889250"/>
          <p14:tracePt t="203514" x="1377950" y="2870200"/>
          <p14:tracePt t="203529" x="1416050" y="2857500"/>
          <p14:tracePt t="203545" x="1447800" y="2857500"/>
          <p14:tracePt t="203562" x="1479550" y="2857500"/>
          <p14:tracePt t="203578" x="1498600" y="2901950"/>
          <p14:tracePt t="203595" x="1517650" y="2952750"/>
          <p14:tracePt t="203615" x="1517650" y="3003550"/>
          <p14:tracePt t="203632" x="1485900" y="3054350"/>
          <p14:tracePt t="203645" x="1447800" y="3086100"/>
          <p14:tracePt t="203666" x="1403350" y="3105150"/>
          <p14:tracePt t="203679" x="1397000" y="3105150"/>
          <p14:tracePt t="203698" x="1390650" y="3105150"/>
          <p14:tracePt t="203715" x="1390650" y="3060700"/>
          <p14:tracePt t="203730" x="1390650" y="3003550"/>
          <p14:tracePt t="203746" x="1390650" y="2933700"/>
          <p14:tracePt t="203764" x="1409700" y="2882900"/>
          <p14:tracePt t="203780" x="1428750" y="2876550"/>
          <p14:tracePt t="203796" x="1460500" y="2876550"/>
          <p14:tracePt t="203814" x="1492250" y="2876550"/>
          <p14:tracePt t="203829" x="1517650" y="2908300"/>
          <p14:tracePt t="203846" x="1524000" y="2965450"/>
          <p14:tracePt t="203862" x="1517650" y="3022600"/>
          <p14:tracePt t="203869" x="1504950" y="3054350"/>
          <p14:tracePt t="203883" x="1485900" y="3073400"/>
          <p14:tracePt t="203895" x="1466850" y="3105150"/>
          <p14:tracePt t="203898" x="1460500" y="3111500"/>
          <p14:tracePt t="203950" x="1460500" y="3098800"/>
          <p14:tracePt t="203962" x="1460500" y="3048000"/>
          <p14:tracePt t="203980" x="1460500" y="2990850"/>
          <p14:tracePt t="203995" x="1466850" y="2946400"/>
          <p14:tracePt t="204014" x="1492250" y="2933700"/>
          <p14:tracePt t="204029" x="1549400" y="2933700"/>
          <p14:tracePt t="204046" x="1612900" y="2933700"/>
          <p14:tracePt t="204062" x="1657350" y="2984500"/>
          <p14:tracePt t="204079" x="1663700" y="3035300"/>
          <p14:tracePt t="204095" x="1644650" y="3073400"/>
          <p14:tracePt t="204112" x="1587500" y="3098800"/>
          <p14:tracePt t="204116" x="1562100" y="3098800"/>
          <p14:tracePt t="204133" x="1517650" y="3105150"/>
          <p14:tracePt t="204147" x="1492250" y="3105150"/>
          <p14:tracePt t="204162" x="1479550" y="3105150"/>
          <p14:tracePt t="204181" x="1473200" y="3079750"/>
          <p14:tracePt t="204197" x="1466850" y="3048000"/>
          <p14:tracePt t="204212" x="1466850" y="3041650"/>
          <p14:tracePt t="204337" x="1473200" y="3041650"/>
          <p14:tracePt t="204450" x="1504950" y="3060700"/>
          <p14:tracePt t="204465" x="1797050" y="3251200"/>
          <p14:tracePt t="204479" x="1936750" y="3327400"/>
          <p14:tracePt t="204496" x="2273300" y="3511550"/>
          <p14:tracePt t="204512" x="2667000" y="3670300"/>
          <p14:tracePt t="204513" x="2901950" y="3771900"/>
          <p14:tracePt t="204529" x="3124200" y="3860800"/>
          <p14:tracePt t="204546" x="3886200" y="4210050"/>
          <p14:tracePt t="204562" x="4349750" y="4464050"/>
          <p14:tracePt t="204580" x="4775200" y="4730750"/>
          <p14:tracePt t="204595" x="5168900" y="4914900"/>
          <p14:tracePt t="204612" x="5556250" y="5035550"/>
          <p14:tracePt t="204629" x="5899150" y="5073650"/>
          <p14:tracePt t="204645" x="6197600" y="5073650"/>
          <p14:tracePt t="204667" x="6477000" y="5073650"/>
          <p14:tracePt t="204679" x="6711950" y="5067300"/>
          <p14:tracePt t="204699" x="6972300" y="5029200"/>
          <p14:tracePt t="204713" x="7118350" y="4984750"/>
          <p14:tracePt t="204730" x="7264400" y="4927600"/>
          <p14:tracePt t="204745" x="7435850" y="4876800"/>
          <p14:tracePt t="204764" x="7581900" y="4826000"/>
          <p14:tracePt t="204779" x="7715250" y="4775200"/>
          <p14:tracePt t="204795" x="7842250" y="4686300"/>
          <p14:tracePt t="204812" x="8001000" y="4591050"/>
          <p14:tracePt t="204829" x="8128000" y="4470400"/>
          <p14:tracePt t="204846" x="8185150" y="4343400"/>
          <p14:tracePt t="204862" x="8197850" y="4267200"/>
          <p14:tracePt t="204879" x="8178800" y="4235450"/>
          <p14:tracePt t="204897" x="8178800" y="4216400"/>
          <p14:tracePt t="204912" x="8172450" y="4197350"/>
          <p14:tracePt t="204929" x="8166100" y="4159250"/>
          <p14:tracePt t="204948" x="8134350" y="4044950"/>
          <p14:tracePt t="204962" x="8096250" y="3987800"/>
          <p14:tracePt t="204979" x="8007350" y="3956050"/>
          <p14:tracePt t="204995" x="7867650" y="3905250"/>
          <p14:tracePt t="205014" x="7702550" y="3810000"/>
          <p14:tracePt t="205029" x="7594600" y="3714750"/>
          <p14:tracePt t="205045" x="7543800" y="3625850"/>
          <p14:tracePt t="205062" x="7518400" y="3549650"/>
          <p14:tracePt t="205079" x="7486650" y="3479800"/>
          <p14:tracePt t="205095" x="7435850" y="3403600"/>
          <p14:tracePt t="205112" x="7353300" y="3321050"/>
          <p14:tracePt t="205117" x="7315200" y="3276600"/>
          <p14:tracePt t="205129" x="7277100" y="3232150"/>
          <p14:tracePt t="205145" x="7156450" y="3098800"/>
          <p14:tracePt t="205162" x="7092950" y="3041650"/>
          <p14:tracePt t="205179" x="7010400" y="3009900"/>
          <p14:tracePt t="205199" x="6889750" y="2990850"/>
          <p14:tracePt t="205212" x="6705600" y="2990850"/>
          <p14:tracePt t="205229" x="6502400" y="2990850"/>
          <p14:tracePt t="205245" x="6330950" y="2997200"/>
          <p14:tracePt t="205265" x="6159500" y="2997200"/>
          <p14:tracePt t="205279" x="6127750" y="2997200"/>
          <p14:tracePt t="205295" x="5981700" y="2965450"/>
          <p14:tracePt t="205312" x="5810250" y="2927350"/>
          <p14:tracePt t="205318" x="5715000" y="2889250"/>
          <p14:tracePt t="205329" x="5632450" y="2844800"/>
          <p14:tracePt t="205345" x="5422900" y="2730500"/>
          <p14:tracePt t="205362" x="5327650" y="2660650"/>
          <p14:tracePt t="205382" x="5257800" y="2597150"/>
          <p14:tracePt t="205395" x="5207000" y="2514600"/>
          <p14:tracePt t="205413" x="5149850" y="2451100"/>
          <p14:tracePt t="205432" x="5143500" y="2425700"/>
          <p14:tracePt t="205448" x="5143500" y="2419350"/>
          <p14:tracePt t="205480" x="5156200" y="2406650"/>
          <p14:tracePt t="205495" x="5187950" y="2387600"/>
          <p14:tracePt t="205512" x="5213350" y="2349500"/>
          <p14:tracePt t="205514" x="5226050" y="2330450"/>
          <p14:tracePt t="205529" x="5232400" y="2317750"/>
          <p14:tracePt t="205546" x="5238750" y="2317750"/>
          <p14:tracePt t="205562" x="5264150" y="2305050"/>
          <p14:tracePt t="205579" x="5295900" y="2279650"/>
          <p14:tracePt t="205596" x="5359400" y="2266950"/>
          <p14:tracePt t="205612" x="5435600" y="2254250"/>
          <p14:tracePt t="205629" x="5556250" y="2254250"/>
          <p14:tracePt t="205647" x="5676900" y="2241550"/>
          <p14:tracePt t="205662" x="5822950" y="2241550"/>
          <p14:tracePt t="205679" x="5975350" y="2241550"/>
          <p14:tracePt t="205699" x="6203950" y="2228850"/>
          <p14:tracePt t="205712" x="6286500" y="2222500"/>
          <p14:tracePt t="205730" x="6496050" y="2209800"/>
          <p14:tracePt t="205745" x="6623050" y="2197100"/>
          <p14:tracePt t="205764" x="6750050" y="2197100"/>
          <p14:tracePt t="205779" x="6889750" y="2197100"/>
          <p14:tracePt t="205796" x="7035800" y="2190750"/>
          <p14:tracePt t="205812" x="7194550" y="2190750"/>
          <p14:tracePt t="205829" x="7340600" y="2178050"/>
          <p14:tracePt t="205845" x="7454900" y="2171700"/>
          <p14:tracePt t="205862" x="7556500" y="2178050"/>
          <p14:tracePt t="205882" x="7715250" y="2178050"/>
          <p14:tracePt t="205895" x="7778750" y="2178050"/>
          <p14:tracePt t="205897" x="7854950" y="2178050"/>
          <p14:tracePt t="205912" x="7924800" y="2178050"/>
          <p14:tracePt t="205930" x="8083550" y="2178050"/>
          <p14:tracePt t="205947" x="8185150" y="2178050"/>
          <p14:tracePt t="205962" x="8286750" y="2171700"/>
          <p14:tracePt t="205979" x="8362950" y="2159000"/>
          <p14:tracePt t="205995" x="8439150" y="2159000"/>
          <p14:tracePt t="206013" x="8470900" y="2159000"/>
          <p14:tracePt t="206029" x="8489950" y="2159000"/>
          <p14:tracePt t="206046" x="8496300" y="2159000"/>
          <p14:tracePt t="206062" x="8534400" y="2159000"/>
          <p14:tracePt t="206079" x="8604250" y="2159000"/>
          <p14:tracePt t="206095" x="8674100" y="2159000"/>
          <p14:tracePt t="206112" x="8712200" y="2165350"/>
          <p14:tracePt t="206139" x="8718550" y="2165350"/>
          <p14:tracePt t="206339" x="8705850" y="2178050"/>
          <p14:tracePt t="206345" x="8705850" y="2197100"/>
          <p14:tracePt t="206362" x="8699500" y="2241550"/>
          <p14:tracePt t="206379" x="8699500" y="2298700"/>
          <p14:tracePt t="206396" x="8686800" y="2362200"/>
          <p14:tracePt t="206413" x="8686800" y="2432050"/>
          <p14:tracePt t="206429" x="8686800" y="2514600"/>
          <p14:tracePt t="206448" x="8686800" y="2622550"/>
          <p14:tracePt t="206462" x="8712200" y="2743200"/>
          <p14:tracePt t="206481" x="8763000" y="2895600"/>
          <p14:tracePt t="206495" x="8782050" y="2952750"/>
          <p14:tracePt t="206515" x="8801100" y="3079750"/>
          <p14:tracePt t="206529" x="8801100" y="3111500"/>
          <p14:tracePt t="206545" x="8801100" y="3225800"/>
          <p14:tracePt t="206562" x="8801100" y="3340100"/>
          <p14:tracePt t="206578" x="8820150" y="3454400"/>
          <p14:tracePt t="206595" x="8826500" y="3556000"/>
          <p14:tracePt t="206612" x="8826500" y="3638550"/>
          <p14:tracePt t="206629" x="8826500" y="3733800"/>
          <p14:tracePt t="206648" x="8826500" y="3848100"/>
          <p14:tracePt t="206662" x="8826500" y="3981450"/>
          <p14:tracePt t="206666" x="8826500" y="4064000"/>
          <p14:tracePt t="206679" x="8807450" y="4133850"/>
          <p14:tracePt t="206697" x="8801100" y="4254500"/>
          <p14:tracePt t="206713" x="8801100" y="4362450"/>
          <p14:tracePt t="206729" x="8801100" y="4419600"/>
          <p14:tracePt t="206745" x="8801100" y="4464050"/>
          <p14:tracePt t="206762" x="8801100" y="4483100"/>
          <p14:tracePt t="206779" x="8794750" y="4483100"/>
          <p14:tracePt t="206841" x="8782050" y="4483100"/>
          <p14:tracePt t="206849" x="8756650" y="4483100"/>
          <p14:tracePt t="206862" x="8712200" y="4489450"/>
          <p14:tracePt t="206879" x="8585200" y="4521200"/>
          <p14:tracePt t="206895" x="8388350" y="4521200"/>
          <p14:tracePt t="206900" x="8286750" y="4521200"/>
          <p14:tracePt t="206912" x="8178800" y="4521200"/>
          <p14:tracePt t="206929" x="7905750" y="4521200"/>
          <p14:tracePt t="206933" x="7772400" y="4521200"/>
          <p14:tracePt t="206948" x="7435850" y="4495800"/>
          <p14:tracePt t="206962" x="7073900" y="4438650"/>
          <p14:tracePt t="206980" x="6775450" y="4425950"/>
          <p14:tracePt t="206996" x="6496050" y="4425950"/>
          <p14:tracePt t="207014" x="6223000" y="4419600"/>
          <p14:tracePt t="207029" x="6019800" y="4419600"/>
          <p14:tracePt t="207046" x="5899150" y="4413250"/>
          <p14:tracePt t="207062" x="5822950" y="4413250"/>
          <p14:tracePt t="207079" x="5816600" y="4413250"/>
          <p14:tracePt t="207113" x="5829300" y="4413250"/>
          <p14:tracePt t="207133" x="5842000" y="4400550"/>
          <p14:tracePt t="207148" x="5861050" y="4356100"/>
          <p14:tracePt t="207165" x="5899150" y="4254500"/>
          <p14:tracePt t="207179" x="5956300" y="4114800"/>
          <p14:tracePt t="207198" x="6032500" y="3987800"/>
          <p14:tracePt t="207212" x="6159500" y="3905250"/>
          <p14:tracePt t="207230" x="6280150" y="3778250"/>
          <p14:tracePt t="207246" x="6375400" y="3581400"/>
          <p14:tracePt t="207265" x="6457950" y="3352800"/>
          <p14:tracePt t="207280" x="6470650" y="3314700"/>
          <p14:tracePt t="207296" x="6483350" y="3289300"/>
          <p14:tracePt t="207329" x="6477000" y="3289300"/>
          <p14:tracePt t="207362" x="6457950" y="3289300"/>
          <p14:tracePt t="207383" x="6438900" y="3276600"/>
          <p14:tracePt t="207395" x="6426200" y="3270250"/>
          <p14:tracePt t="207412" x="6419850" y="3232150"/>
          <p14:tracePt t="207430" x="6419850" y="3175000"/>
          <p14:tracePt t="207450" x="6438900" y="3028950"/>
          <p14:tracePt t="207462" x="6432550" y="2844800"/>
          <p14:tracePt t="207479" x="6369050" y="2698750"/>
          <p14:tracePt t="207496" x="6311900" y="2603500"/>
          <p14:tracePt t="207514" x="6254750" y="2533650"/>
          <p14:tracePt t="207529" x="6254750" y="2514600"/>
          <p14:tracePt t="207546" x="6248400" y="2470150"/>
          <p14:tracePt t="207562" x="6248400" y="2438400"/>
          <p14:tracePt t="207612" x="6273800" y="2438400"/>
          <p14:tracePt t="207629" x="6292850" y="2444750"/>
          <p14:tracePt t="207663" x="6318250" y="2432050"/>
          <p14:tracePt t="207679" x="6356350" y="2413000"/>
          <p14:tracePt t="207697" x="6394450" y="2381250"/>
          <p14:tracePt t="207701" x="6413500" y="2368550"/>
          <p14:tracePt t="207712" x="6432550" y="2349500"/>
          <p14:tracePt t="207729" x="6470650" y="2324100"/>
          <p14:tracePt t="207746" x="6534150" y="2266950"/>
          <p14:tracePt t="207762" x="6559550" y="2228850"/>
          <p14:tracePt t="207779" x="6572250" y="2203450"/>
          <p14:tracePt t="207795" x="6591300" y="2178050"/>
          <p14:tracePt t="207812" x="6604000" y="2159000"/>
          <p14:tracePt t="207829" x="6623050" y="2133600"/>
          <p14:tracePt t="207846" x="6623050" y="2120900"/>
          <p14:tracePt t="207862" x="6629400" y="2120900"/>
          <p14:tracePt t="207977" x="6629400" y="2127250"/>
          <p14:tracePt t="207995" x="6635750" y="2146300"/>
          <p14:tracePt t="208012" x="6654800" y="2165350"/>
          <p14:tracePt t="208029" x="6680200" y="2190750"/>
          <p14:tracePt t="208046" x="6711950" y="2241550"/>
          <p14:tracePt t="208062" x="6762750" y="2336800"/>
          <p14:tracePt t="208079" x="6851650" y="2501900"/>
          <p14:tracePt t="208095" x="6934200" y="2641600"/>
          <p14:tracePt t="208097" x="6985000" y="2698750"/>
          <p14:tracePt t="208112" x="7042150" y="2755900"/>
          <p14:tracePt t="208132" x="7194550" y="2933700"/>
          <p14:tracePt t="208137" x="7245350" y="3009900"/>
          <p14:tracePt t="208145" x="7308850" y="3105150"/>
          <p14:tracePt t="208162" x="7397750" y="3282950"/>
          <p14:tracePt t="208181" x="7512050" y="3441700"/>
          <p14:tracePt t="208199" x="7620000" y="3543300"/>
          <p14:tracePt t="208212" x="7715250" y="3606800"/>
          <p14:tracePt t="208229" x="7823200" y="3676650"/>
          <p14:tracePt t="208246" x="7893050" y="3733800"/>
          <p14:tracePt t="208266" x="7962900" y="3784600"/>
          <p14:tracePt t="208280" x="8020050" y="3816350"/>
          <p14:tracePt t="208295" x="8077200" y="3848100"/>
          <p14:tracePt t="208312" x="8121650" y="3867150"/>
          <p14:tracePt t="208318" x="8140700" y="3873500"/>
          <p14:tracePt t="208329" x="8147050" y="3873500"/>
          <p14:tracePt t="208362" x="8147050" y="3848100"/>
          <p14:tracePt t="208383" x="8147050" y="3835400"/>
          <p14:tracePt t="208513" x="8153400" y="3841750"/>
          <p14:tracePt t="208529" x="8159750" y="3848100"/>
          <p14:tracePt t="208555" x="8159750" y="3854450"/>
          <p14:tracePt t="208576" x="8159750" y="3860800"/>
          <p14:tracePt t="208583" x="8153400" y="3867150"/>
          <p14:tracePt t="208595" x="8153400" y="3873500"/>
          <p14:tracePt t="208612" x="8153400" y="3879850"/>
          <p14:tracePt t="208628" x="8153400" y="3886200"/>
          <p14:tracePt t="208647" x="8153400" y="3892550"/>
          <p14:tracePt t="208664" x="8153400" y="3905250"/>
          <p14:tracePt t="208667" x="8153400" y="3911600"/>
          <p14:tracePt t="208679" x="8153400" y="3917950"/>
          <p14:tracePt t="208698" x="8153400" y="3924300"/>
          <p14:tracePt t="208758" x="8153400" y="3930650"/>
          <p14:tracePt t="208765" x="8147050" y="3937000"/>
          <p14:tracePt t="208779" x="8140700" y="3949700"/>
          <p14:tracePt t="208796" x="8121650" y="3975100"/>
          <p14:tracePt t="208812" x="8096250" y="3987800"/>
          <p14:tracePt t="208829" x="8077200" y="3994150"/>
          <p14:tracePt t="208845" x="8077200" y="4000500"/>
          <p14:tracePt t="208882" x="8077200" y="4006850"/>
          <p14:tracePt t="208964" x="8070850" y="4006850"/>
          <p14:tracePt t="209014" x="8077200" y="4006850"/>
          <p14:tracePt t="209025" x="8083550" y="4006850"/>
          <p14:tracePt t="209043" x="8089900" y="3994150"/>
          <p14:tracePt t="209049" x="8089900" y="3981450"/>
          <p14:tracePt t="209062" x="8096250" y="3975100"/>
          <p14:tracePt t="209078" x="8096250" y="3968750"/>
          <p14:tracePt t="209264" x="8089900" y="3968750"/>
          <p14:tracePt t="209274" x="8083550" y="3968750"/>
          <p14:tracePt t="209290" x="8077200" y="3968750"/>
          <p14:tracePt t="209297" x="8064500" y="3968750"/>
          <p14:tracePt t="209312" x="8051800" y="3962400"/>
          <p14:tracePt t="209329" x="8020050" y="3949700"/>
          <p14:tracePt t="209346" x="7994650" y="3943350"/>
          <p14:tracePt t="209362" x="7975600" y="3924300"/>
          <p14:tracePt t="209383" x="7969250" y="3898900"/>
          <p14:tracePt t="209398" x="7969250" y="3867150"/>
          <p14:tracePt t="209412" x="7969250" y="3841750"/>
          <p14:tracePt t="209429" x="7981950" y="3810000"/>
          <p14:tracePt t="209449" x="8007350" y="3771900"/>
          <p14:tracePt t="209463" x="8058150" y="3721100"/>
          <p14:tracePt t="209479" x="8121650" y="3625850"/>
          <p14:tracePt t="209495" x="8178800" y="3568700"/>
          <p14:tracePt t="209515" x="8197850" y="3549650"/>
          <p14:tracePt t="209618" x="8191500" y="3549650"/>
          <p14:tracePt t="209705" x="8191500" y="3556000"/>
          <p14:tracePt t="209713" x="8191500" y="3581400"/>
          <p14:tracePt t="209725" x="8191500" y="3600450"/>
          <p14:tracePt t="209732" x="8185150" y="3613150"/>
          <p14:tracePt t="209748" x="8178800" y="3632200"/>
          <p14:tracePt t="209762" x="8178800" y="3638550"/>
          <p14:tracePt t="209780" x="8178800" y="3676650"/>
          <p14:tracePt t="209796" x="8178800" y="3733800"/>
          <p14:tracePt t="209812" x="8191500" y="3810000"/>
          <p14:tracePt t="209829" x="8210550" y="3854450"/>
          <p14:tracePt t="209846" x="8223250" y="3867150"/>
          <p14:tracePt t="209895" x="8223250" y="3873500"/>
          <p14:tracePt t="209915" x="8223250" y="3892550"/>
          <p14:tracePt t="209929" x="8223250" y="3917950"/>
          <p14:tracePt t="209947" x="8223250" y="3937000"/>
          <p14:tracePt t="209979" x="8229600" y="3943350"/>
          <p14:tracePt t="209995" x="8229600" y="3956050"/>
          <p14:tracePt t="210012" x="8242300" y="3975100"/>
          <p14:tracePt t="210029" x="8261350" y="3987800"/>
          <p14:tracePt t="210045" x="8280400" y="3994150"/>
          <p14:tracePt t="210062" x="8286750" y="4000500"/>
          <p14:tracePt t="210096" x="8286750" y="3994150"/>
          <p14:tracePt t="210112" x="8286750" y="3981450"/>
          <p14:tracePt t="210116" x="8286750" y="3962400"/>
          <p14:tracePt t="210134" x="8286750" y="3930650"/>
          <p14:tracePt t="210152" x="8286750" y="3911600"/>
          <p14:tracePt t="210163" x="8293100" y="3898900"/>
          <p14:tracePt t="210179" x="8299450" y="3892550"/>
          <p14:tracePt t="210212" x="8299450" y="3886200"/>
          <p14:tracePt t="210229" x="8299450" y="3873500"/>
          <p14:tracePt t="210246" x="8299450" y="3860800"/>
          <p14:tracePt t="210265" x="8305800" y="3854450"/>
          <p14:tracePt t="210279" x="8305800" y="3848100"/>
          <p14:tracePt t="210337" x="8312150" y="3841750"/>
          <p14:tracePt t="210402" x="8312150" y="3854450"/>
          <p14:tracePt t="210410" x="8312150" y="3867150"/>
          <p14:tracePt t="210432" x="8312150" y="3898900"/>
          <p14:tracePt t="210449" x="8312150" y="3917950"/>
          <p14:tracePt t="210463" x="8312150" y="3937000"/>
          <p14:tracePt t="210479" x="8299450" y="3956050"/>
          <p14:tracePt t="210498" x="8286750" y="4000500"/>
          <p14:tracePt t="210512" x="8280400" y="4013200"/>
          <p14:tracePt t="210575" x="8274050" y="4013200"/>
          <p14:tracePt t="210582" x="8267700" y="4013200"/>
          <p14:tracePt t="210596" x="8261350" y="4013200"/>
          <p14:tracePt t="210649" x="8255000" y="4013200"/>
          <p14:tracePt t="210662" x="8242300" y="4013200"/>
          <p14:tracePt t="210680" x="8216900" y="4013200"/>
          <p14:tracePt t="210697" x="8191500" y="4013200"/>
          <p14:tracePt t="210712" x="8172450" y="4006850"/>
          <p14:tracePt t="210730" x="8166100" y="4000500"/>
          <p14:tracePt t="210745" x="8166100" y="3987800"/>
          <p14:tracePt t="210763" x="8166100" y="3956050"/>
          <p14:tracePt t="210779" x="8166100" y="3905250"/>
          <p14:tracePt t="210796" x="8166100" y="3879850"/>
          <p14:tracePt t="210812" x="8191500" y="3867150"/>
          <p14:tracePt t="210829" x="8223250" y="3860800"/>
          <p14:tracePt t="210846" x="8261350" y="3848100"/>
          <p14:tracePt t="210862" x="8299450" y="3848100"/>
          <p14:tracePt t="210879" x="8331200" y="3848100"/>
          <p14:tracePt t="210895" x="8343900" y="3867150"/>
          <p14:tracePt t="210912" x="8350250" y="3879850"/>
          <p14:tracePt t="210929" x="8350250" y="3898900"/>
          <p14:tracePt t="210947" x="8350250" y="3911600"/>
          <p14:tracePt t="210966" x="8337550" y="3917950"/>
          <p14:tracePt t="210979" x="8312150" y="3917950"/>
          <p14:tracePt t="210995" x="8280400" y="3917950"/>
          <p14:tracePt t="211012" x="8255000" y="3917950"/>
          <p14:tracePt t="211029" x="8242300" y="3911600"/>
          <p14:tracePt t="211046" x="8229600" y="3886200"/>
          <p14:tracePt t="211062" x="8229600" y="3873500"/>
          <p14:tracePt t="211079" x="8229600" y="3867150"/>
          <p14:tracePt t="211096" x="8242300" y="3867150"/>
          <p14:tracePt t="211112" x="8267700" y="3867150"/>
          <p14:tracePt t="211117" x="8274050" y="3867150"/>
          <p14:tracePt t="211133" x="8286750" y="3867150"/>
          <p14:tracePt t="211146" x="8286750" y="3879850"/>
          <p14:tracePt t="211166" x="8286750" y="3892550"/>
          <p14:tracePt t="211180" x="8286750" y="3898900"/>
          <p14:tracePt t="211199" x="8261350" y="3898900"/>
          <p14:tracePt t="211213" x="8242300" y="3898900"/>
          <p14:tracePt t="211229" x="8229600" y="3898900"/>
          <p14:tracePt t="211264" x="8229600" y="3892550"/>
          <p14:tracePt t="211279" x="8229600" y="3879850"/>
          <p14:tracePt t="211295" x="8229600" y="3873500"/>
          <p14:tracePt t="211329" x="8235950" y="3873500"/>
          <p14:tracePt t="211390" x="8242300" y="3873500"/>
          <p14:tracePt t="211827" x="8248650" y="3873500"/>
          <p14:tracePt t="211835" x="8274050" y="3886200"/>
          <p14:tracePt t="211846" x="8286750" y="3886200"/>
          <p14:tracePt t="211862" x="8305800" y="3905250"/>
          <p14:tracePt t="211879" x="8318500" y="3911600"/>
          <p14:tracePt t="211899" x="8331200" y="3930650"/>
          <p14:tracePt t="211916" x="8331200" y="3943350"/>
          <p14:tracePt t="211931" x="8331200" y="3949700"/>
          <p14:tracePt t="211947" x="8337550" y="3962400"/>
          <p14:tracePt t="211963" x="8337550" y="3975100"/>
          <p14:tracePt t="211979" x="8337550" y="3981450"/>
          <p14:tracePt t="211996" x="8337550" y="3994150"/>
          <p14:tracePt t="212013" x="8337550" y="4006850"/>
          <p14:tracePt t="212029" x="8337550" y="4013200"/>
          <p14:tracePt t="212082" x="8337550" y="4019550"/>
          <p14:tracePt t="212096" x="8337550" y="4025900"/>
          <p14:tracePt t="212112" x="8331200" y="4032250"/>
          <p14:tracePt t="212132" x="8318500" y="4038600"/>
          <p14:tracePt t="212145" x="8312150" y="4038600"/>
          <p14:tracePt t="212182" x="8305800" y="4038600"/>
          <p14:tracePt t="212197" x="8293100" y="4038600"/>
          <p14:tracePt t="212213" x="8274050" y="4038600"/>
          <p14:tracePt t="212231" x="8267700" y="4038600"/>
          <p14:tracePt t="212245" x="8248650" y="4038600"/>
          <p14:tracePt t="212263" x="8235950" y="4038600"/>
          <p14:tracePt t="212279" x="8216900" y="4025900"/>
          <p14:tracePt t="212295" x="8185150" y="4019550"/>
          <p14:tracePt t="212312" x="8166100" y="4019550"/>
          <p14:tracePt t="212318" x="8159750" y="4019550"/>
          <p14:tracePt t="212346" x="8159750" y="4013200"/>
          <p14:tracePt t="212379" x="8159750" y="4000500"/>
          <p14:tracePt t="212396" x="8159750" y="3994150"/>
          <p14:tracePt t="212475" x="8159750" y="3987800"/>
          <p14:tracePt t="212493" x="8159750" y="3981450"/>
          <p14:tracePt t="212515" x="8166100" y="3981450"/>
          <p14:tracePt t="212529" x="8197850" y="3975100"/>
          <p14:tracePt t="212545" x="8223250" y="3975100"/>
          <p14:tracePt t="212562" x="8242300" y="3975100"/>
          <p14:tracePt t="212579" x="8261350" y="3975100"/>
          <p14:tracePt t="212632" x="8261350" y="3987800"/>
          <p14:tracePt t="212646" x="8261350" y="4000500"/>
          <p14:tracePt t="212662" x="8248650" y="4019550"/>
          <p14:tracePt t="212682" x="8242300" y="4025900"/>
          <p14:tracePt t="212715" x="8229600" y="4025900"/>
          <p14:tracePt t="212728" x="8223250" y="4025900"/>
          <p14:tracePt t="212746" x="8210550" y="4025900"/>
          <p14:tracePt t="212766" x="8204200" y="4025900"/>
          <p14:tracePt t="212779" x="8197850" y="4019550"/>
          <p14:tracePt t="212795" x="8197850" y="4013200"/>
          <p14:tracePt t="212813" x="8197850" y="4000500"/>
          <p14:tracePt t="212829" x="8197850" y="3994150"/>
          <p14:tracePt t="212846" x="8197850" y="3987800"/>
          <p14:tracePt t="212879" x="8197850" y="3981450"/>
          <p14:tracePt t="212929" x="8210550" y="3981450"/>
          <p14:tracePt t="213337" x="8216900" y="3987800"/>
          <p14:tracePt t="213346" x="8229600" y="4000500"/>
          <p14:tracePt t="213362" x="8261350" y="4019550"/>
          <p14:tracePt t="213383" x="8293100" y="4038600"/>
          <p14:tracePt t="213395" x="8312150" y="4051300"/>
          <p14:tracePt t="213412" x="8324850" y="4064000"/>
          <p14:tracePt t="213429" x="8343900" y="4083050"/>
          <p14:tracePt t="213450" x="8356600" y="4095750"/>
          <p14:tracePt t="213464" x="8362950" y="4108450"/>
          <p14:tracePt t="213479" x="8369300" y="4108450"/>
          <p14:tracePt t="213512" x="8369300" y="4121150"/>
          <p14:tracePt t="213529" x="8382000" y="4146550"/>
          <p14:tracePt t="213546" x="8382000" y="4152900"/>
          <p14:tracePt t="213562" x="8388350" y="4165600"/>
          <p14:tracePt t="213579" x="8388350" y="4171950"/>
          <p14:tracePt t="213597" x="8388350" y="4184650"/>
          <p14:tracePt t="213616" x="8388350" y="4191000"/>
          <p14:tracePt t="213632" x="8382000" y="4191000"/>
          <p14:tracePt t="213664" x="8382000" y="4197350"/>
          <p14:tracePt t="213697" x="8375650" y="4197350"/>
          <p14:tracePt t="213713" x="8375650" y="4210050"/>
          <p14:tracePt t="213730" x="8369300" y="4210050"/>
          <p14:tracePt t="214339" x="8369300" y="4203700"/>
          <p14:tracePt t="214354" x="8375650" y="4203700"/>
          <p14:tracePt t="214378" x="8375650" y="4197350"/>
          <p14:tracePt t="214394" x="8382000" y="4197350"/>
          <p14:tracePt t="214415" x="8388350" y="4184650"/>
          <p14:tracePt t="214429" x="8388350" y="4178300"/>
          <p14:tracePt t="214450" x="8394700" y="4171950"/>
          <p14:tracePt t="214465" x="8401050" y="4165600"/>
          <p14:tracePt t="214479" x="8407400" y="4165600"/>
          <p14:tracePt t="214495" x="8407400" y="4159250"/>
          <p14:tracePt t="214514" x="8420100" y="4152900"/>
          <p14:tracePt t="214585" x="8420100" y="4159250"/>
          <p14:tracePt t="214595" x="8420100" y="4165600"/>
          <p14:tracePt t="214612" x="8413750" y="4171950"/>
          <p14:tracePt t="214629" x="8394700" y="4171950"/>
          <p14:tracePt t="214647" x="8382000" y="4171950"/>
          <p14:tracePt t="214662" x="8362950" y="4171950"/>
          <p14:tracePt t="214684" x="8356600" y="4165600"/>
          <p14:tracePt t="214698" x="8356600" y="4159250"/>
          <p14:tracePt t="214714" x="8356600" y="4146550"/>
          <p14:tracePt t="214745" x="8356600" y="4127500"/>
          <p14:tracePt t="214762" x="8362950" y="4127500"/>
          <p14:tracePt t="214779" x="8375650" y="4127500"/>
          <p14:tracePt t="214796" x="8388350" y="4127500"/>
          <p14:tracePt t="214812" x="8401050" y="4127500"/>
          <p14:tracePt t="214830" x="8413750" y="4127500"/>
          <p14:tracePt t="214882" x="8413750" y="4133850"/>
          <p14:tracePt t="214895" x="8413750" y="4140200"/>
          <p14:tracePt t="214912" x="8394700" y="4146550"/>
          <p14:tracePt t="214931" x="8362950" y="4146550"/>
          <p14:tracePt t="214947" x="8356600" y="4146550"/>
          <p14:tracePt t="214962" x="8350250" y="4146550"/>
          <p14:tracePt t="214979" x="8350250" y="4140200"/>
          <p14:tracePt t="215014" x="8362950" y="4133850"/>
          <p14:tracePt t="215029" x="8382000" y="4133850"/>
          <p14:tracePt t="215045" x="8394700" y="4133850"/>
          <p14:tracePt t="215079" x="8394700" y="4146550"/>
          <p14:tracePt t="215096" x="8394700" y="4159250"/>
          <p14:tracePt t="215112" x="8382000" y="4159250"/>
          <p14:tracePt t="215132" x="8369300" y="4165600"/>
          <p14:tracePt t="215145" x="8356600" y="4165600"/>
          <p14:tracePt t="215180" x="8350250" y="4159250"/>
          <p14:tracePt t="215213" x="8350250" y="4152900"/>
          <p14:tracePt t="215233" x="8356600" y="4152900"/>
          <p14:tracePt t="215314" x="8356600" y="4146550"/>
          <p14:tracePt t="215777" x="8356600" y="4152900"/>
          <p14:tracePt t="215803" x="8350250" y="4152900"/>
          <p14:tracePt t="215812" x="8350250" y="4159250"/>
          <p14:tracePt t="215845" x="8350250" y="4165600"/>
          <p14:tracePt t="215862" x="8343900" y="4178300"/>
          <p14:tracePt t="215879" x="8343900" y="4191000"/>
          <p14:tracePt t="215895" x="8343900" y="4197350"/>
          <p14:tracePt t="215913" x="8343900" y="4210050"/>
          <p14:tracePt t="215929" x="8343900" y="4222750"/>
          <p14:tracePt t="215947" x="8337550" y="4235450"/>
          <p14:tracePt t="215962" x="8337550" y="4241800"/>
          <p14:tracePt t="215980" x="8337550" y="4248150"/>
          <p14:tracePt t="216034" x="8337550" y="4254500"/>
          <p14:tracePt t="216046" x="8331200" y="4254500"/>
          <p14:tracePt t="216062" x="8318500" y="4273550"/>
          <p14:tracePt t="216079" x="8312150" y="4286250"/>
          <p14:tracePt t="216095" x="8312150" y="4292600"/>
          <p14:tracePt t="216149" x="8305800" y="4292600"/>
          <p14:tracePt t="216298" x="8312150" y="4292600"/>
          <p14:tracePt t="216458" x="8312150" y="4286250"/>
          <p14:tracePt t="216574" x="8312150" y="4292600"/>
          <p14:tracePt t="216579" x="8305800" y="4298950"/>
          <p14:tracePt t="216596" x="8299450" y="4318000"/>
          <p14:tracePt t="216612" x="8299450" y="4337050"/>
          <p14:tracePt t="216629" x="8293100" y="4356100"/>
          <p14:tracePt t="216646" x="8286750" y="4381500"/>
          <p14:tracePt t="216665" x="8280400" y="4387850"/>
          <p14:tracePt t="216679" x="8280400" y="4394200"/>
          <p14:tracePt t="216697" x="8274050" y="4400550"/>
          <p14:tracePt t="216712" x="8267700" y="4406900"/>
          <p14:tracePt t="216731" x="8255000" y="4419600"/>
          <p14:tracePt t="216746" x="8242300" y="4432300"/>
          <p14:tracePt t="216765" x="8229600" y="4438650"/>
          <p14:tracePt t="216779" x="8223250" y="4445000"/>
          <p14:tracePt t="217586" x="8223250" y="4438650"/>
          <p14:tracePt t="218482" x="8216900" y="4438650"/>
          <p14:tracePt t="218497" x="8210550" y="4438650"/>
          <p14:tracePt t="218537" x="8204200" y="4438650"/>
          <p14:tracePt t="218546" x="8197850" y="4438650"/>
          <p14:tracePt t="218562" x="8191500" y="4438650"/>
          <p14:tracePt t="218579" x="8185150" y="4432300"/>
          <p14:tracePt t="218641" x="8185150" y="4425950"/>
          <p14:tracePt t="218668" x="8185150" y="4419600"/>
          <p14:tracePt t="218684" x="8185150" y="4413250"/>
          <p14:tracePt t="218762" x="8185150" y="4419600"/>
          <p14:tracePt t="218772" x="8185150" y="4425950"/>
          <p14:tracePt t="218786" x="8191500" y="4425950"/>
          <p14:tracePt t="218795" x="8191500" y="4432300"/>
          <p14:tracePt t="218812" x="8197850" y="4432300"/>
          <p14:tracePt t="218829" x="8210550" y="4432300"/>
          <p14:tracePt t="218846" x="8223250" y="4425950"/>
          <p14:tracePt t="218862" x="8235950" y="4413250"/>
          <p14:tracePt t="218899" x="8235950" y="4406900"/>
          <p14:tracePt t="218994" x="8242300" y="4406900"/>
          <p14:tracePt t="219014" x="8248650" y="4406900"/>
          <p14:tracePt t="219028" x="8255000" y="4406900"/>
          <p14:tracePt t="219046" x="8261350" y="4387850"/>
          <p14:tracePt t="219062" x="8261350" y="4381500"/>
          <p14:tracePt t="219079" x="8267700" y="4381500"/>
          <p14:tracePt t="219164" x="8267700" y="4387850"/>
          <p14:tracePt t="219186" x="8267700" y="4394200"/>
          <p14:tracePt t="219202" x="8267700" y="4400550"/>
          <p14:tracePt t="219212" x="8261350" y="4400550"/>
          <p14:tracePt t="219245" x="8280400" y="4406900"/>
          <p14:tracePt t="219264" x="8293100" y="4406900"/>
          <p14:tracePt t="219279" x="8293100" y="4400550"/>
          <p14:tracePt t="219665" x="8286750" y="4406900"/>
          <p14:tracePt t="219681" x="8280400" y="4406900"/>
          <p14:tracePt t="219689" x="8280400" y="4413250"/>
          <p14:tracePt t="219758" x="8267700" y="4425950"/>
          <p14:tracePt t="219796" x="8267700" y="4419600"/>
          <p14:tracePt t="219950" x="8267700" y="4413250"/>
          <p14:tracePt t="219955" x="8267700" y="4406900"/>
          <p14:tracePt t="219971" x="8267700" y="4400550"/>
          <p14:tracePt t="220027" x="8267700" y="4394200"/>
          <p14:tracePt t="220033" x="8267700" y="4387850"/>
          <p14:tracePt t="220047" x="8267700" y="4381500"/>
          <p14:tracePt t="220063" x="8267700" y="4356100"/>
          <p14:tracePt t="220079" x="8267700" y="4337050"/>
          <p14:tracePt t="220096" x="8261350" y="4324350"/>
          <p14:tracePt t="220112" x="8261350" y="4311650"/>
          <p14:tracePt t="220133" x="8255000" y="4292600"/>
          <p14:tracePt t="220146" x="8255000" y="4273550"/>
          <p14:tracePt t="220162" x="8255000" y="4260850"/>
          <p14:tracePt t="220181" x="8255000" y="4254500"/>
          <p14:tracePt t="220199" x="8255000" y="4248150"/>
          <p14:tracePt t="220561" x="8248650" y="4248150"/>
          <p14:tracePt t="220573" x="8248650" y="4254500"/>
          <p14:tracePt t="220579" x="8242300" y="4254500"/>
          <p14:tracePt t="220658" x="8229600" y="4254500"/>
          <p14:tracePt t="220665" x="8210550" y="4254500"/>
          <p14:tracePt t="220682" x="8159750" y="4241800"/>
          <p14:tracePt t="220698" x="8159750" y="4222750"/>
          <p14:tracePt t="220715" x="8159750" y="4152900"/>
          <p14:tracePt t="220729" x="8159750" y="4095750"/>
          <p14:tracePt t="220745" x="8159750" y="4025900"/>
          <p14:tracePt t="220765" x="8147050" y="3943350"/>
          <p14:tracePt t="220779" x="8121650" y="3867150"/>
          <p14:tracePt t="220796" x="8102600" y="3829050"/>
          <p14:tracePt t="220812" x="8102600" y="3810000"/>
          <p14:tracePt t="220829" x="8096250" y="3784600"/>
          <p14:tracePt t="220846" x="8096250" y="3759200"/>
          <p14:tracePt t="220862" x="8096250" y="3733800"/>
          <p14:tracePt t="220879" x="8096250" y="3708400"/>
          <p14:tracePt t="220898" x="8096250" y="3670300"/>
          <p14:tracePt t="220954" x="8096250" y="3663950"/>
          <p14:tracePt t="220962" x="8108950" y="3644900"/>
          <p14:tracePt t="220979" x="8134350" y="3613150"/>
          <p14:tracePt t="220996" x="8159750" y="3575050"/>
          <p14:tracePt t="221015" x="8185150" y="3524250"/>
          <p14:tracePt t="221029" x="8210550" y="3486150"/>
          <p14:tracePt t="221046" x="8235950" y="3448050"/>
          <p14:tracePt t="221062" x="8267700" y="3390900"/>
          <p14:tracePt t="221079" x="8299450" y="3333750"/>
          <p14:tracePt t="221096" x="8350250" y="3302000"/>
          <p14:tracePt t="221112" x="8362950" y="3295650"/>
          <p14:tracePt t="221170" x="8369300" y="3295650"/>
          <p14:tracePt t="221178" x="8375650" y="3295650"/>
          <p14:tracePt t="221197" x="8401050" y="3295650"/>
          <p14:tracePt t="221212" x="8426450" y="3295650"/>
          <p14:tracePt t="221273" x="8445500" y="3295650"/>
          <p14:tracePt t="221281" x="8470900" y="3295650"/>
          <p14:tracePt t="221295" x="8496300" y="3295650"/>
          <p14:tracePt t="221312" x="8540750" y="3295650"/>
          <p14:tracePt t="221316" x="8559800" y="3295650"/>
          <p14:tracePt t="221329" x="8585200" y="3295650"/>
          <p14:tracePt t="221346" x="8623300" y="3295650"/>
          <p14:tracePt t="221363" x="8667750" y="3302000"/>
          <p14:tracePt t="221382" x="8712200" y="3308350"/>
          <p14:tracePt t="221398" x="8724900" y="3314700"/>
          <p14:tracePt t="221429" x="8699500" y="3321050"/>
          <p14:tracePt t="221448" x="8648700" y="3321050"/>
          <p14:tracePt t="221462" x="8604250" y="3321050"/>
          <p14:tracePt t="221479" x="8547100" y="3327400"/>
          <p14:tracePt t="221495" x="8496300" y="3346450"/>
          <p14:tracePt t="221497" x="8470900" y="3346450"/>
          <p14:tracePt t="221513" x="8432800" y="3352800"/>
          <p14:tracePt t="221529" x="8382000" y="3352800"/>
          <p14:tracePt t="221546" x="8299450" y="3352800"/>
          <p14:tracePt t="221562" x="8197850" y="3340100"/>
          <p14:tracePt t="221579" x="8108950" y="3340100"/>
          <p14:tracePt t="221596" x="8051800" y="3333750"/>
          <p14:tracePt t="221612" x="8039100" y="3333750"/>
          <p14:tracePt t="221674" x="8039100" y="3327400"/>
          <p14:tracePt t="221681" x="8039100" y="3321050"/>
          <p14:tracePt t="221698" x="8077200" y="3321050"/>
          <p14:tracePt t="221715" x="8153400" y="3321050"/>
          <p14:tracePt t="221729" x="8204200" y="3321050"/>
          <p14:tracePt t="221746" x="8216900" y="3321050"/>
          <p14:tracePt t="221762" x="8204200" y="3321050"/>
          <p14:tracePt t="221779" x="8115300" y="3321050"/>
          <p14:tracePt t="221795" x="8013700" y="3321050"/>
          <p14:tracePt t="221812" x="7905750" y="3327400"/>
          <p14:tracePt t="221829" x="7785100" y="3327400"/>
          <p14:tracePt t="221846" x="7664450" y="3333750"/>
          <p14:tracePt t="221862" x="7581900" y="3333750"/>
          <p14:tracePt t="221879" x="7531100" y="3327400"/>
          <p14:tracePt t="221895" x="7512050" y="3321050"/>
          <p14:tracePt t="221934" x="7518400" y="3321050"/>
          <p14:tracePt t="221938" x="7524750" y="3321050"/>
          <p14:tracePt t="221951" x="7531100" y="3321050"/>
          <p14:tracePt t="222017" x="7543800" y="3321050"/>
          <p14:tracePt t="222026" x="7562850" y="3321050"/>
          <p14:tracePt t="222033" x="7594600" y="3321050"/>
          <p14:tracePt t="222046" x="7620000" y="3321050"/>
          <p14:tracePt t="222062" x="7677150" y="3321050"/>
          <p14:tracePt t="222079" x="7721600" y="3321050"/>
          <p14:tracePt t="222084" x="7753350" y="3321050"/>
          <p14:tracePt t="222096" x="7797800" y="3321050"/>
          <p14:tracePt t="222112" x="7886700" y="3321050"/>
          <p14:tracePt t="222116" x="7937500" y="3321050"/>
          <p14:tracePt t="222134" x="8032750" y="3327400"/>
          <p14:tracePt t="222147" x="8089900" y="3327400"/>
          <p14:tracePt t="222165" x="8102600" y="3327400"/>
          <p14:tracePt t="222244" x="8108950" y="3327400"/>
          <p14:tracePt t="222264" x="8115300" y="3327400"/>
          <p14:tracePt t="222307" x="8115300" y="3333750"/>
          <p14:tracePt t="222314" x="8115300" y="3340100"/>
          <p14:tracePt t="222326" x="8115300" y="3352800"/>
          <p14:tracePt t="222333" x="8121650" y="3352800"/>
          <p14:tracePt t="222345" x="8121650" y="3359150"/>
          <p14:tracePt t="222429" x="8121650" y="3365500"/>
          <p14:tracePt t="222433" x="8121650" y="3371850"/>
          <p14:tracePt t="222455" x="8121650" y="3378200"/>
          <p14:tracePt t="222462" x="8121650" y="3390900"/>
          <p14:tracePt t="222479" x="8121650" y="3403600"/>
          <p14:tracePt t="222554" x="8108950" y="3409950"/>
          <p14:tracePt t="222562" x="8083550" y="3416300"/>
          <p14:tracePt t="222579" x="8032750" y="3435350"/>
          <p14:tracePt t="222597" x="7969250" y="3435350"/>
          <p14:tracePt t="222612" x="7912100" y="3435350"/>
          <p14:tracePt t="222629" x="7880350" y="3435350"/>
          <p14:tracePt t="222646" x="7854950" y="3435350"/>
          <p14:tracePt t="222664" x="7835900" y="3435350"/>
          <p14:tracePt t="222679" x="7804150" y="3435350"/>
          <p14:tracePt t="222697" x="7747000" y="3429000"/>
          <p14:tracePt t="222702" x="7715250" y="3422650"/>
          <p14:tracePt t="222712" x="7677150" y="3403600"/>
          <p14:tracePt t="222732" x="7651750" y="3390900"/>
          <p14:tracePt t="222745" x="7645400" y="3384550"/>
          <p14:tracePt t="222796" x="7639050" y="3378200"/>
          <p14:tracePt t="222812" x="7632700" y="3365500"/>
          <p14:tracePt t="222829" x="7632700" y="3352800"/>
          <p14:tracePt t="222846" x="7626350" y="3340100"/>
          <p14:tracePt t="222862" x="7626350" y="3327400"/>
          <p14:tracePt t="222882" x="7626350" y="3308350"/>
          <p14:tracePt t="222899" x="7626350" y="3295650"/>
          <p14:tracePt t="222917" x="7626350" y="3289300"/>
          <p14:tracePt t="222929" x="7626350" y="3282950"/>
          <p14:tracePt t="222978" x="7626350" y="3276600"/>
          <p14:tracePt t="222986" x="7651750" y="3276600"/>
          <p14:tracePt t="222996" x="7651750" y="3270250"/>
          <p14:tracePt t="223014" x="7670800" y="3257550"/>
          <p14:tracePt t="223029" x="7696200" y="3251200"/>
          <p14:tracePt t="223046" x="7702550" y="3251200"/>
          <p14:tracePt t="223062" x="7708900" y="3244850"/>
          <p14:tracePt t="223079" x="7727950" y="3244850"/>
          <p14:tracePt t="223096" x="7772400" y="3244850"/>
          <p14:tracePt t="223113" x="7823200" y="3244850"/>
          <p14:tracePt t="223117" x="7854950" y="3244850"/>
          <p14:tracePt t="223132" x="7893050" y="3244850"/>
          <p14:tracePt t="223146" x="7937500" y="3244850"/>
          <p14:tracePt t="223165" x="7956550" y="3244850"/>
          <p14:tracePt t="223181" x="7962900" y="3244850"/>
          <p14:tracePt t="223197" x="7975600" y="3238500"/>
          <p14:tracePt t="223212" x="8007350" y="3238500"/>
          <p14:tracePt t="223229" x="8045450" y="3238500"/>
          <p14:tracePt t="223246" x="8083550" y="3238500"/>
          <p14:tracePt t="223264" x="8102600" y="3238500"/>
          <p14:tracePt t="223279" x="8108950" y="3238500"/>
          <p14:tracePt t="223312" x="8115300" y="3238500"/>
          <p14:tracePt t="223329" x="8128000" y="3238500"/>
          <p14:tracePt t="223346" x="8172450" y="3238500"/>
          <p14:tracePt t="223362" x="8178800" y="3238500"/>
          <p14:tracePt t="223417" x="8185150" y="3238500"/>
          <p14:tracePt t="223429" x="8191500" y="3238500"/>
          <p14:tracePt t="223448" x="8197850" y="3238500"/>
          <p14:tracePt t="223462" x="8204200" y="3244850"/>
          <p14:tracePt t="223479" x="8210550" y="3257550"/>
          <p14:tracePt t="223498" x="8210550" y="3282950"/>
          <p14:tracePt t="223512" x="8210550" y="3289300"/>
          <p14:tracePt t="223529" x="8216900" y="3314700"/>
          <p14:tracePt t="223548" x="8216900" y="3327400"/>
          <p14:tracePt t="223563" x="8216900" y="3346450"/>
          <p14:tracePt t="223582" x="8216900" y="3359150"/>
          <p14:tracePt t="223596" x="8216900" y="3371850"/>
          <p14:tracePt t="223613" x="8216900" y="3378200"/>
          <p14:tracePt t="223634" x="8216900" y="3384550"/>
          <p14:tracePt t="223648" x="8210550" y="3397250"/>
          <p14:tracePt t="223666" x="8178800" y="3416300"/>
          <p14:tracePt t="223680" x="8172450" y="3422650"/>
          <p14:tracePt t="223698" x="8153400" y="3435350"/>
          <p14:tracePt t="223713" x="8102600" y="3441700"/>
          <p14:tracePt t="223729" x="8051800" y="3441700"/>
          <p14:tracePt t="223746" x="8001000" y="3441700"/>
          <p14:tracePt t="223765" x="7943850" y="3441700"/>
          <p14:tracePt t="223779" x="7880350" y="3441700"/>
          <p14:tracePt t="223796" x="7829550" y="3441700"/>
          <p14:tracePt t="223813" x="7804150" y="3441700"/>
          <p14:tracePt t="223829" x="7791450" y="3441700"/>
          <p14:tracePt t="223846" x="7785100" y="3441700"/>
          <p14:tracePt t="223891" x="7778750" y="3441700"/>
          <p14:tracePt t="223907" x="7778750" y="3435350"/>
          <p14:tracePt t="223916" x="7778750" y="3429000"/>
          <p14:tracePt t="223929" x="7766050" y="3416300"/>
          <p14:tracePt t="224083" x="7766050" y="3409950"/>
          <p14:tracePt t="224148" x="7797800" y="3409950"/>
          <p14:tracePt t="224153" x="7835900" y="3409950"/>
          <p14:tracePt t="224165" x="7880350" y="3409950"/>
          <p14:tracePt t="224180" x="7988300" y="3403600"/>
          <p14:tracePt t="224197" x="8115300" y="3403600"/>
          <p14:tracePt t="224213" x="8248650" y="3403600"/>
          <p14:tracePt t="224230" x="8388350" y="3403600"/>
          <p14:tracePt t="224246" x="8521700" y="3397250"/>
          <p14:tracePt t="224262" x="8610600" y="3390900"/>
          <p14:tracePt t="224279" x="8667750" y="3390900"/>
          <p14:tracePt t="224296" x="8724900" y="3390900"/>
          <p14:tracePt t="224299" x="8756650" y="3390900"/>
          <p14:tracePt t="224314" x="8801100" y="3390900"/>
          <p14:tracePt t="224393" x="8807450" y="3384550"/>
          <p14:tracePt t="224412" x="8832850" y="3378200"/>
          <p14:tracePt t="224430" x="8845550" y="3371850"/>
          <p14:tracePt t="224449" x="8851900" y="3365500"/>
          <p14:tracePt t="224497" x="8858250" y="3365500"/>
          <p14:tracePt t="224512" x="8877300" y="3365500"/>
          <p14:tracePt t="224529" x="8902700" y="3365500"/>
          <p14:tracePt t="224674" x="8896350" y="3365500"/>
          <p14:tracePt t="224681" x="8896350" y="3371850"/>
          <p14:tracePt t="224705" x="8890000" y="3371850"/>
          <p14:tracePt t="224714" x="8883650" y="3371850"/>
          <p14:tracePt t="224729" x="8870950" y="3378200"/>
          <p14:tracePt t="224749" x="8813800" y="3390900"/>
          <p14:tracePt t="224762" x="8769350" y="3397250"/>
          <p14:tracePt t="224779" x="8724900" y="3403600"/>
          <p14:tracePt t="224796" x="8686800" y="3403600"/>
          <p14:tracePt t="224812" x="8648700" y="3403600"/>
          <p14:tracePt t="224829" x="8616950" y="3403600"/>
          <p14:tracePt t="224846" x="8578850" y="3397250"/>
          <p14:tracePt t="224862" x="8553450" y="3384550"/>
          <p14:tracePt t="224879" x="8547100" y="3365500"/>
          <p14:tracePt t="224885" x="8547100" y="3359150"/>
          <p14:tracePt t="224895" x="8547100" y="3346450"/>
          <p14:tracePt t="224900" x="8547100" y="3333750"/>
          <p14:tracePt t="224915" x="8547100" y="3308350"/>
          <p14:tracePt t="224929" x="8547100" y="3295650"/>
          <p14:tracePt t="224947" x="8547100" y="3289300"/>
          <p14:tracePt t="224979" x="8553450" y="3282950"/>
          <p14:tracePt t="224996" x="8559800" y="3276600"/>
          <p14:tracePt t="225013" x="8572500" y="3276600"/>
          <p14:tracePt t="225029" x="8572500" y="3270250"/>
          <p14:tracePt t="225062" x="8578850" y="3270250"/>
          <p14:tracePt t="225096" x="8585200" y="3263900"/>
          <p14:tracePt t="225112" x="8585200" y="3257550"/>
          <p14:tracePt t="225129" x="8604250" y="3251200"/>
          <p14:tracePt t="225146" x="8623300" y="3244850"/>
          <p14:tracePt t="225166" x="8636000" y="3244850"/>
          <p14:tracePt t="225250" x="8636000" y="3238500"/>
          <p14:tracePt t="225264" x="8642350" y="3238500"/>
          <p14:tracePt t="225270" x="8655050" y="3238500"/>
          <p14:tracePt t="225279" x="8655050" y="3232150"/>
          <p14:tracePt t="225295" x="8661400" y="3232150"/>
          <p14:tracePt t="225312" x="8674100" y="3232150"/>
          <p14:tracePt t="225329" x="8686800" y="3225800"/>
          <p14:tracePt t="225346" x="8699500" y="3225800"/>
          <p14:tracePt t="225362" x="8718550" y="3219450"/>
          <p14:tracePt t="225383" x="8743950" y="3219450"/>
          <p14:tracePt t="225395" x="8750300" y="3213100"/>
          <p14:tracePt t="225428" x="8756650" y="3213100"/>
          <p14:tracePt t="225448" x="8775700" y="3213100"/>
          <p14:tracePt t="225462" x="8807450" y="3213100"/>
          <p14:tracePt t="225479" x="8851900" y="3213100"/>
          <p14:tracePt t="225496" x="8909050" y="3213100"/>
          <p14:tracePt t="225512" x="8940800" y="3213100"/>
          <p14:tracePt t="225514" x="8953500" y="3213100"/>
          <p14:tracePt t="225529" x="8959850" y="3213100"/>
          <p14:tracePt t="225562" x="8978900" y="3219450"/>
          <p14:tracePt t="225579" x="8997950" y="3232150"/>
          <p14:tracePt t="225596" x="8997950" y="3244850"/>
          <p14:tracePt t="225612" x="9004300" y="3270250"/>
          <p14:tracePt t="225629" x="9004300" y="3308350"/>
          <p14:tracePt t="225646" x="9004300" y="3346450"/>
          <p14:tracePt t="225665" x="9004300" y="3371850"/>
          <p14:tracePt t="225681" x="8991600" y="3403600"/>
          <p14:tracePt t="225697" x="8985250" y="3409950"/>
          <p14:tracePt t="225713" x="8915400" y="3416300"/>
          <p14:tracePt t="225729" x="8851900" y="3416300"/>
          <p14:tracePt t="225745" x="8788400" y="3416300"/>
          <p14:tracePt t="225762" x="8737600" y="3416300"/>
          <p14:tracePt t="225779" x="8699500" y="3409950"/>
          <p14:tracePt t="225796" x="8686800" y="3390900"/>
          <p14:tracePt t="225812" x="8674100" y="3378200"/>
          <p14:tracePt t="225829" x="8674100" y="3352800"/>
          <p14:tracePt t="225846" x="8674100" y="3327400"/>
          <p14:tracePt t="225862" x="8674100" y="3302000"/>
          <p14:tracePt t="225882" x="8705850" y="3244850"/>
          <p14:tracePt t="225897" x="8718550" y="3232150"/>
          <p14:tracePt t="225912" x="8737600" y="3219450"/>
          <p14:tracePt t="225930" x="8763000" y="3213100"/>
          <p14:tracePt t="225947" x="8788400" y="3213100"/>
          <p14:tracePt t="225965" x="8826500" y="3213100"/>
          <p14:tracePt t="225979" x="8851900" y="3219450"/>
          <p14:tracePt t="225995" x="8864600" y="3232150"/>
          <p14:tracePt t="226014" x="8864600" y="3251200"/>
          <p14:tracePt t="226029" x="8864600" y="3257550"/>
          <p14:tracePt t="226046" x="8858250" y="3270250"/>
          <p14:tracePt t="226062" x="8851900" y="3276600"/>
          <p14:tracePt t="226147" x="8845550" y="3276600"/>
          <p14:tracePt t="226498" x="8839200" y="3276600"/>
          <p14:tracePt t="226515" x="8839200" y="3289300"/>
          <p14:tracePt t="226526" x="8820150" y="3289300"/>
          <p14:tracePt t="226532" x="8801100" y="3295650"/>
          <p14:tracePt t="226546" x="8756650" y="3308350"/>
          <p14:tracePt t="226562" x="8699500" y="3327400"/>
          <p14:tracePt t="226579" x="8655050" y="3340100"/>
          <p14:tracePt t="226596" x="8642350" y="3340100"/>
          <p14:tracePt t="226769" x="8636000" y="3333750"/>
          <p14:tracePt t="226812" x="8629650" y="3333750"/>
          <p14:tracePt t="226823" x="8616950" y="3333750"/>
          <p14:tracePt t="226829" x="8597900" y="3333750"/>
          <p14:tracePt t="226846" x="8528050" y="3333750"/>
          <p14:tracePt t="226862" x="8401050" y="3333750"/>
          <p14:tracePt t="226883" x="8140700" y="3321050"/>
          <p14:tracePt t="226895" x="8039100" y="3321050"/>
          <p14:tracePt t="226899" x="7924800" y="3321050"/>
          <p14:tracePt t="226917" x="7696200" y="3321050"/>
          <p14:tracePt t="226931" x="7454900" y="3308350"/>
          <p14:tracePt t="226949" x="7226300" y="3302000"/>
          <p14:tracePt t="226963" x="7016750" y="3302000"/>
          <p14:tracePt t="226979" x="6807200" y="3302000"/>
          <p14:tracePt t="226996" x="6597650" y="3295650"/>
          <p14:tracePt t="227015" x="6369050" y="3295650"/>
          <p14:tracePt t="227029" x="6115050" y="3251200"/>
          <p14:tracePt t="227046" x="5899150" y="3219450"/>
          <p14:tracePt t="227063" x="5746750" y="3187700"/>
          <p14:tracePt t="227082" x="5613400" y="3175000"/>
          <p14:tracePt t="227097" x="5384800" y="3168650"/>
          <p14:tracePt t="227113" x="5238750" y="3168650"/>
          <p14:tracePt t="227133" x="5118100" y="3168650"/>
          <p14:tracePt t="227145" x="5029200" y="3136900"/>
          <p14:tracePt t="227164" x="4972050" y="3117850"/>
          <p14:tracePt t="227179" x="4921250" y="3105150"/>
          <p14:tracePt t="227197" x="4883150" y="3086100"/>
          <p14:tracePt t="227212" x="4832350" y="3048000"/>
          <p14:tracePt t="227230" x="4762500" y="2978150"/>
          <p14:tracePt t="227246" x="4711700" y="2889250"/>
          <p14:tracePt t="227264" x="4705350" y="2832100"/>
          <p14:tracePt t="227279" x="4711700" y="2794000"/>
          <p14:tracePt t="227282" x="4705350" y="2768600"/>
          <p14:tracePt t="227296" x="4692650" y="2736850"/>
          <p14:tracePt t="227312" x="4667250" y="2673350"/>
          <p14:tracePt t="227329" x="4654550" y="2590800"/>
          <p14:tracePt t="227346" x="4654550" y="2571750"/>
          <p14:tracePt t="227362" x="4654550" y="2565400"/>
          <p14:tracePt t="227383" x="4654550" y="2540000"/>
          <p14:tracePt t="227398" x="4654550" y="2463800"/>
          <p14:tracePt t="227412" x="4673600" y="2374900"/>
          <p14:tracePt t="227430" x="4699000" y="2266950"/>
          <p14:tracePt t="227448" x="4699000" y="2165350"/>
          <p14:tracePt t="227462" x="4718050" y="2063750"/>
          <p14:tracePt t="227479" x="4686300" y="1987550"/>
          <p14:tracePt t="227495" x="4699000" y="1962150"/>
          <p14:tracePt t="227554" x="4699000" y="1955800"/>
          <p14:tracePt t="227574" x="4705350" y="1955800"/>
          <p14:tracePt t="227579" x="4730750" y="1955800"/>
          <p14:tracePt t="227597" x="4794250" y="1955800"/>
          <p14:tracePt t="227612" x="4870450" y="1949450"/>
          <p14:tracePt t="227629" x="4991100" y="1962150"/>
          <p14:tracePt t="227647" x="5111750" y="1974850"/>
          <p14:tracePt t="227665" x="5283200" y="1962150"/>
          <p14:tracePt t="227681" x="5397500" y="1962150"/>
          <p14:tracePt t="227698" x="5441950" y="1962150"/>
          <p14:tracePt t="227713" x="5562600" y="1949450"/>
          <p14:tracePt t="227729" x="5607050" y="1949450"/>
          <p14:tracePt t="227746" x="5765800" y="1949450"/>
          <p14:tracePt t="227762" x="5892800" y="1936750"/>
          <p14:tracePt t="227779" x="6032500" y="1936750"/>
          <p14:tracePt t="227796" x="6172200" y="1924050"/>
          <p14:tracePt t="227812" x="6280150" y="1917700"/>
          <p14:tracePt t="227829" x="6375400" y="1930400"/>
          <p14:tracePt t="227846" x="6502400" y="1943100"/>
          <p14:tracePt t="227863" x="6642100" y="1943100"/>
          <p14:tracePt t="227882" x="6864350" y="1949450"/>
          <p14:tracePt t="227900" x="6985000" y="1949450"/>
          <p14:tracePt t="227912" x="7023100" y="1949450"/>
          <p14:tracePt t="227929" x="7105650" y="1955800"/>
          <p14:tracePt t="227947" x="7270750" y="1974850"/>
          <p14:tracePt t="227962" x="7385050" y="1981200"/>
          <p14:tracePt t="227979" x="7512050" y="1987550"/>
          <p14:tracePt t="227996" x="7632700" y="2000250"/>
          <p14:tracePt t="228012" x="7721600" y="2019300"/>
          <p14:tracePt t="228029" x="7791450" y="2025650"/>
          <p14:tracePt t="228046" x="7912100" y="2038350"/>
          <p14:tracePt t="228062" x="8039100" y="2051050"/>
          <p14:tracePt t="228079" x="8178800" y="2057400"/>
          <p14:tracePt t="228096" x="8305800" y="2063750"/>
          <p14:tracePt t="228113" x="8420100" y="2082800"/>
          <p14:tracePt t="228129" x="8464550" y="2082800"/>
          <p14:tracePt t="228148" x="8521700" y="2082800"/>
          <p14:tracePt t="228166" x="8597900" y="2082800"/>
          <p14:tracePt t="228182" x="8667750" y="2070100"/>
          <p14:tracePt t="228197" x="8705850" y="2070100"/>
          <p14:tracePt t="228281" x="8705850" y="2063750"/>
          <p14:tracePt t="228555" x="8712200" y="2063750"/>
          <p14:tracePt t="228561" x="8712200" y="2070100"/>
          <p14:tracePt t="228579" x="8718550" y="2070100"/>
          <p14:tracePt t="228650" x="8718550" y="2076450"/>
          <p14:tracePt t="228658" x="8718550" y="2082800"/>
          <p14:tracePt t="228665" x="8724900" y="2095500"/>
          <p14:tracePt t="228679" x="8724900" y="2101850"/>
          <p14:tracePt t="228699" x="8731250" y="2127250"/>
          <p14:tracePt t="228712" x="8737600" y="2139950"/>
          <p14:tracePt t="228730" x="8737600" y="2190750"/>
          <p14:tracePt t="228746" x="8737600" y="2235200"/>
          <p14:tracePt t="228763" x="8743950" y="2279650"/>
          <p14:tracePt t="228779" x="8763000" y="2317750"/>
          <p14:tracePt t="228796" x="8769350" y="2362200"/>
          <p14:tracePt t="228812" x="8775700" y="2406650"/>
          <p14:tracePt t="228829" x="8775700" y="2457450"/>
          <p14:tracePt t="228846" x="8775700" y="2527300"/>
          <p14:tracePt t="228862" x="8788400" y="2609850"/>
          <p14:tracePt t="228882" x="8820150" y="2711450"/>
          <p14:tracePt t="228897" x="8864600" y="2851150"/>
          <p14:tracePt t="228913" x="8896350" y="2952750"/>
          <p14:tracePt t="228929" x="8928100" y="3054350"/>
          <p14:tracePt t="228947" x="8934450" y="3155950"/>
          <p14:tracePt t="228962" x="8978900" y="3289300"/>
          <p14:tracePt t="228979" x="9010650" y="3403600"/>
          <p14:tracePt t="228995" x="9029700" y="3492500"/>
          <p14:tracePt t="229014" x="9010650" y="3575050"/>
          <p14:tracePt t="229029" x="8985250" y="3670300"/>
          <p14:tracePt t="229046" x="8953500" y="3778250"/>
          <p14:tracePt t="229062" x="8953500" y="3873500"/>
          <p14:tracePt t="229079" x="8953500" y="3962400"/>
          <p14:tracePt t="229096" x="8947150" y="4038600"/>
          <p14:tracePt t="229113" x="8921750" y="4114800"/>
          <p14:tracePt t="229129" x="8902700" y="4159250"/>
          <p14:tracePt t="229146" x="8902700" y="4216400"/>
          <p14:tracePt t="229164" x="8902700" y="4254500"/>
          <p14:tracePt t="229181" x="8902700" y="4267200"/>
          <p14:tracePt t="229229" x="8902700" y="4279900"/>
          <p14:tracePt t="229247" x="8896350" y="4305300"/>
          <p14:tracePt t="229264" x="8896350" y="4330700"/>
          <p14:tracePt t="229268" x="8896350" y="4343400"/>
          <p14:tracePt t="229279" x="8896350" y="4349750"/>
          <p14:tracePt t="229296" x="8896350" y="4356100"/>
          <p14:tracePt t="229436" x="8890000" y="4356100"/>
          <p14:tracePt t="229451" x="8883650" y="4356100"/>
          <p14:tracePt t="229463" x="8877300" y="4356100"/>
          <p14:tracePt t="229468" x="8870950" y="4356100"/>
          <p14:tracePt t="229498" x="8864600" y="4356100"/>
          <p14:tracePt t="229524" x="8851900" y="4356100"/>
          <p14:tracePt t="229529" x="8832850" y="4356100"/>
          <p14:tracePt t="229546" x="8794750" y="4356100"/>
          <p14:tracePt t="229562" x="8743950" y="4356100"/>
          <p14:tracePt t="229579" x="8680450" y="4356100"/>
          <p14:tracePt t="229596" x="8604250" y="4356100"/>
          <p14:tracePt t="229612" x="8509000" y="4356100"/>
          <p14:tracePt t="229632" x="8382000" y="4356100"/>
          <p14:tracePt t="229648" x="8223250" y="4356100"/>
          <p14:tracePt t="229666" x="7918450" y="4362450"/>
          <p14:tracePt t="229679" x="7791450" y="4362450"/>
          <p14:tracePt t="229697" x="7518400" y="4362450"/>
          <p14:tracePt t="229701" x="7378700" y="4362450"/>
          <p14:tracePt t="229712" x="7239000" y="4362450"/>
          <p14:tracePt t="229729" x="6826250" y="4362450"/>
          <p14:tracePt t="229746" x="6584950" y="4362450"/>
          <p14:tracePt t="229762" x="6375400" y="4368800"/>
          <p14:tracePt t="229779" x="6172200" y="4368800"/>
          <p14:tracePt t="229796" x="5994400" y="4368800"/>
          <p14:tracePt t="229812" x="5867400" y="4349750"/>
          <p14:tracePt t="229832" x="5759450" y="4343400"/>
          <p14:tracePt t="229846" x="5676900" y="4337050"/>
          <p14:tracePt t="229862" x="5600700" y="4337050"/>
          <p14:tracePt t="229879" x="5518150" y="4337050"/>
          <p14:tracePt t="229900" x="5391150" y="4337050"/>
          <p14:tracePt t="229909" x="5353050" y="4337050"/>
          <p14:tracePt t="229916" x="5314950" y="4330700"/>
          <p14:tracePt t="229930" x="5238750" y="4324350"/>
          <p14:tracePt t="229948" x="5162550" y="4318000"/>
          <p14:tracePt t="229962" x="5099050" y="4305300"/>
          <p14:tracePt t="229979" x="5080000" y="4305300"/>
          <p14:tracePt t="230014" x="5080000" y="4298950"/>
          <p14:tracePt t="230046" x="5073650" y="4298950"/>
          <p14:tracePt t="230062" x="5041900" y="4305300"/>
          <p14:tracePt t="230080" x="4972050" y="4305300"/>
          <p14:tracePt t="230096" x="4902200" y="4305300"/>
          <p14:tracePt t="230099" x="4857750" y="4305300"/>
          <p14:tracePt t="230113" x="4813300" y="4305300"/>
          <p14:tracePt t="230132" x="4686300" y="4305300"/>
          <p14:tracePt t="230146" x="4648200" y="4305300"/>
          <p14:tracePt t="230372" x="4648200" y="4311650"/>
          <p14:tracePt t="230434" x="4660900" y="4311650"/>
          <p14:tracePt t="230445" x="4667250" y="4311650"/>
          <p14:tracePt t="230460" x="4705350" y="4254500"/>
          <p14:tracePt t="230466" x="4730750" y="4210050"/>
          <p14:tracePt t="230479" x="4787900" y="4146550"/>
          <p14:tracePt t="230481" x="4826000" y="4057650"/>
          <p14:tracePt t="230496" x="4851400" y="3962400"/>
          <p14:tracePt t="230514" x="4883150" y="3651250"/>
          <p14:tracePt t="230530" x="4902200" y="3498850"/>
          <p14:tracePt t="230546" x="4927600" y="3378200"/>
          <p14:tracePt t="230563" x="4959350" y="3251200"/>
          <p14:tracePt t="230579" x="4972050" y="3130550"/>
          <p14:tracePt t="230596" x="4991100" y="2990850"/>
          <p14:tracePt t="230612" x="4997450" y="2857500"/>
          <p14:tracePt t="230633" x="4991100" y="2736850"/>
          <p14:tracePt t="230646" x="4991100" y="2660650"/>
          <p14:tracePt t="230665" x="4991100" y="2571750"/>
          <p14:tracePt t="230679" x="4991100" y="2546350"/>
          <p14:tracePt t="230699" x="5003800" y="2419350"/>
          <p14:tracePt t="230715" x="4997450" y="2330450"/>
          <p14:tracePt t="230729" x="4972050" y="2273300"/>
          <p14:tracePt t="230747" x="4965700" y="2247900"/>
          <p14:tracePt t="230762" x="4965700" y="2235200"/>
          <p14:tracePt t="230779" x="4972050" y="2228850"/>
          <p14:tracePt t="230797" x="4972050" y="2197100"/>
          <p14:tracePt t="230812" x="4984750" y="2165350"/>
          <p14:tracePt t="230829" x="4991100" y="2133600"/>
          <p14:tracePt t="230847" x="4991100" y="2127250"/>
          <p14:tracePt t="230879" x="4991100" y="2120900"/>
          <p14:tracePt t="230896" x="4991100" y="2114550"/>
          <p14:tracePt t="230900" x="4991100" y="2108200"/>
          <p14:tracePt t="230916" x="4991100" y="2095500"/>
          <p14:tracePt t="230929" x="5003800" y="2089150"/>
          <p14:tracePt t="230948" x="5029200" y="2082800"/>
          <p14:tracePt t="230962" x="5080000" y="2076450"/>
          <p14:tracePt t="230980" x="5168900" y="2076450"/>
          <p14:tracePt t="230996" x="5289550" y="2076450"/>
          <p14:tracePt t="231013" x="5429250" y="2063750"/>
          <p14:tracePt t="231029" x="5575300" y="2057400"/>
          <p14:tracePt t="231046" x="5683250" y="2051050"/>
          <p14:tracePt t="231062" x="5765800" y="2044700"/>
          <p14:tracePt t="231079" x="5854700" y="2044700"/>
          <p14:tracePt t="231096" x="5956300" y="2044700"/>
          <p14:tracePt t="231113" x="6140450" y="2051050"/>
          <p14:tracePt t="231133" x="6273800" y="2044700"/>
          <p14:tracePt t="231148" x="6407150" y="2038350"/>
          <p14:tracePt t="231165" x="6527800" y="2032000"/>
          <p14:tracePt t="231179" x="6654800" y="2025650"/>
          <p14:tracePt t="231199" x="6750050" y="2019300"/>
          <p14:tracePt t="231213" x="6826250" y="2019300"/>
          <p14:tracePt t="231229" x="6889750" y="2019300"/>
          <p14:tracePt t="231246" x="6965950" y="2019300"/>
          <p14:tracePt t="231266" x="7067550" y="2019300"/>
          <p14:tracePt t="231279" x="7181850" y="2019300"/>
          <p14:tracePt t="231296" x="7315200" y="2019300"/>
          <p14:tracePt t="231313" x="7512050" y="2032000"/>
          <p14:tracePt t="231329" x="7664450" y="2032000"/>
          <p14:tracePt t="231346" x="7829550" y="2038350"/>
          <p14:tracePt t="231363" x="7943850" y="2032000"/>
          <p14:tracePt t="231384" x="8077200" y="2025650"/>
          <p14:tracePt t="231395" x="8235950" y="2025650"/>
          <p14:tracePt t="231413" x="8356600" y="2019300"/>
          <p14:tracePt t="231429" x="8439150" y="2006600"/>
          <p14:tracePt t="231448" x="8470900" y="2006600"/>
          <p14:tracePt t="231510" x="8477250" y="2006600"/>
          <p14:tracePt t="231514" x="8489950" y="2006600"/>
          <p14:tracePt t="231530" x="8540750" y="2025650"/>
          <p14:tracePt t="231546" x="8572500" y="2025650"/>
          <p14:tracePt t="231564" x="8578850" y="2025650"/>
          <p14:tracePt t="231579" x="8585200" y="2025650"/>
          <p14:tracePt t="231704" x="8591550" y="2032000"/>
          <p14:tracePt t="231710" x="8591550" y="2038350"/>
          <p14:tracePt t="231715" x="8591550" y="2057400"/>
          <p14:tracePt t="231729" x="8604250" y="2095500"/>
          <p14:tracePt t="231747" x="8636000" y="2152650"/>
          <p14:tracePt t="231764" x="8655050" y="2228850"/>
          <p14:tracePt t="231779" x="8686800" y="2343150"/>
          <p14:tracePt t="231796" x="8718550" y="2495550"/>
          <p14:tracePt t="231812" x="8718550" y="2711450"/>
          <p14:tracePt t="231833" x="8718550" y="2965450"/>
          <p14:tracePt t="231846" x="8712200" y="3225800"/>
          <p14:tracePt t="231863" x="8712200" y="3435350"/>
          <p14:tracePt t="231879" x="8756650" y="3619500"/>
          <p14:tracePt t="231898" x="8782050" y="3886200"/>
          <p14:tracePt t="231913" x="8756650" y="4070350"/>
          <p14:tracePt t="231929" x="8712200" y="4203700"/>
          <p14:tracePt t="231947" x="8693150" y="4260850"/>
          <p14:tracePt t="231962" x="8686800" y="4273550"/>
          <p14:tracePt t="231979" x="8674100" y="4286250"/>
          <p14:tracePt t="231997" x="8667750" y="4286250"/>
          <p14:tracePt t="232014" x="8667750" y="4298950"/>
          <p14:tracePt t="232046" x="8661400" y="4298950"/>
          <p14:tracePt t="232062" x="8648700" y="4298950"/>
          <p14:tracePt t="232079" x="8629650" y="4305300"/>
          <p14:tracePt t="232096" x="8610600" y="4318000"/>
          <p14:tracePt t="232112" x="8578850" y="4349750"/>
          <p14:tracePt t="232132" x="8464550" y="4419600"/>
          <p14:tracePt t="232146" x="8337550" y="4451350"/>
          <p14:tracePt t="232164" x="8153400" y="4470400"/>
          <p14:tracePt t="232179" x="7918450" y="4470400"/>
          <p14:tracePt t="232198" x="7645400" y="4470400"/>
          <p14:tracePt t="232212" x="7372350" y="4483100"/>
          <p14:tracePt t="232229" x="7099300" y="4489450"/>
          <p14:tracePt t="232246" x="6819900" y="4489450"/>
          <p14:tracePt t="232265" x="6553200" y="4489450"/>
          <p14:tracePt t="232279" x="6254750" y="4489450"/>
          <p14:tracePt t="232296" x="5975350" y="4489450"/>
          <p14:tracePt t="232313" x="5632450" y="4489450"/>
          <p14:tracePt t="232329" x="5454650" y="4489450"/>
          <p14:tracePt t="232346" x="5314950" y="4489450"/>
          <p14:tracePt t="232362" x="5245100" y="4489450"/>
          <p14:tracePt t="232379" x="5238750" y="4489450"/>
          <p14:tracePt t="232395" x="5245100" y="4489450"/>
          <p14:tracePt t="232414" x="5251450" y="4489450"/>
          <p14:tracePt t="232429" x="5264150" y="4489450"/>
          <p14:tracePt t="232448" x="5264150" y="4476750"/>
          <p14:tracePt t="232497" x="5270500" y="4445000"/>
          <p14:tracePt t="232512" x="5270500" y="4438650"/>
          <p14:tracePt t="232530" x="5270500" y="4394200"/>
          <p14:tracePt t="232546" x="5270500" y="4368800"/>
          <p14:tracePt t="232563" x="5270500" y="4349750"/>
          <p14:tracePt t="232579" x="5270500" y="4311650"/>
          <p14:tracePt t="232596" x="5270500" y="4254500"/>
          <p14:tracePt t="232612" x="5245100" y="4171950"/>
          <p14:tracePt t="232629" x="5219700" y="4076700"/>
          <p14:tracePt t="232649" x="5181600" y="3968750"/>
          <p14:tracePt t="232665" x="5162550" y="3803650"/>
          <p14:tracePt t="232682" x="5168900" y="3606800"/>
          <p14:tracePt t="232698" x="5175250" y="3346450"/>
          <p14:tracePt t="232713" x="5175250" y="3213100"/>
          <p14:tracePt t="232730" x="5207000" y="2971800"/>
          <p14:tracePt t="232746" x="5207000" y="2965450"/>
          <p14:tracePt t="232779" x="5207000" y="2959100"/>
          <p14:tracePt t="232796" x="5200650" y="2952750"/>
          <p14:tracePt t="232813" x="5200650" y="2927350"/>
          <p14:tracePt t="232829" x="5213350" y="2901950"/>
          <p14:tracePt t="232846" x="5219700" y="2895600"/>
          <p14:tracePt t="232863" x="5232400" y="2927350"/>
          <p14:tracePt t="232881" x="5245100" y="2984500"/>
          <p14:tracePt t="232886" x="5264150" y="3028950"/>
          <p14:tracePt t="232901" x="5295900" y="3130550"/>
          <p14:tracePt t="232912" x="5289550" y="3206750"/>
          <p14:tracePt t="232929" x="5270500" y="3467100"/>
          <p14:tracePt t="232947" x="5238750" y="3517900"/>
          <p14:tracePt t="233025" x="5238750" y="3511550"/>
          <p14:tracePt t="233033" x="5245100" y="3505200"/>
          <p14:tracePt t="233050" x="5251450" y="3505200"/>
          <p14:tracePt t="233062" x="5257800" y="3505200"/>
          <p14:tracePt t="233079" x="5302250" y="3511550"/>
          <p14:tracePt t="233096" x="5378450" y="3511550"/>
          <p14:tracePt t="233115" x="5638800" y="3562350"/>
          <p14:tracePt t="233129" x="5905500" y="3651250"/>
          <p14:tracePt t="233146" x="6184900" y="3746500"/>
          <p14:tracePt t="233165" x="6457950" y="3816350"/>
          <p14:tracePt t="233179" x="6731000" y="3822700"/>
          <p14:tracePt t="233198" x="7004050" y="3822700"/>
          <p14:tracePt t="233213" x="7264400" y="3822700"/>
          <p14:tracePt t="233229" x="7499350" y="3822700"/>
          <p14:tracePt t="233246" x="7664450" y="3822700"/>
          <p14:tracePt t="233262" x="7740650" y="3816350"/>
          <p14:tracePt t="233279" x="7766050" y="3790950"/>
          <p14:tracePt t="233296" x="7772400" y="3765550"/>
          <p14:tracePt t="233312" x="7772400" y="3740150"/>
          <p14:tracePt t="233329" x="7772400" y="3733800"/>
          <p14:tracePt t="233346" x="7778750" y="3733800"/>
          <p14:tracePt t="233363" x="7816850" y="3727450"/>
          <p14:tracePt t="233379" x="7854950" y="3702050"/>
          <p14:tracePt t="233398" x="7874000" y="3663950"/>
          <p14:tracePt t="233412" x="7880350" y="3632200"/>
          <p14:tracePt t="233429" x="7893050" y="3619500"/>
          <p14:tracePt t="233449" x="7924800" y="3600450"/>
          <p14:tracePt t="233462" x="7956550" y="3587750"/>
          <p14:tracePt t="233479" x="7988300" y="3575050"/>
          <p14:tracePt t="233496" x="8001000" y="3568700"/>
          <p14:tracePt t="233557" x="8013700" y="3562350"/>
          <p14:tracePt t="233561" x="8020050" y="3556000"/>
          <p14:tracePt t="233579" x="8045450" y="3543300"/>
          <p14:tracePt t="233597" x="8051800" y="3524250"/>
          <p14:tracePt t="233613" x="8051800" y="3511550"/>
          <p14:tracePt t="233632" x="8051800" y="3498850"/>
          <p14:tracePt t="233665" x="8051800" y="3492500"/>
          <p14:tracePt t="233681" x="8051800" y="3479800"/>
          <p14:tracePt t="233698" x="8051800" y="3467100"/>
          <p14:tracePt t="233716" x="8039100" y="3441700"/>
          <p14:tracePt t="233729" x="8032750" y="3422650"/>
          <p14:tracePt t="233746" x="8032750" y="3403600"/>
          <p14:tracePt t="233764" x="8026400" y="3384550"/>
          <p14:tracePt t="233780" x="8026400" y="3352800"/>
          <p14:tracePt t="233796" x="8032750" y="3333750"/>
          <p14:tracePt t="233813" x="8039100" y="3321050"/>
          <p14:tracePt t="233830" x="8039100" y="3314700"/>
          <p14:tracePt t="233970" x="8045450" y="3314700"/>
          <p14:tracePt t="233978" x="8051800" y="3308350"/>
          <p14:tracePt t="233985" x="8064500" y="3308350"/>
          <p14:tracePt t="233996" x="8070850" y="3302000"/>
          <p14:tracePt t="234016" x="8083550" y="3302000"/>
          <p14:tracePt t="234063" x="8077200" y="3302000"/>
          <p14:tracePt t="234372" x="8089900" y="3302000"/>
          <p14:tracePt t="234377" x="8096250" y="3302000"/>
          <p14:tracePt t="234385" x="8121650" y="3302000"/>
          <p14:tracePt t="234396" x="8153400" y="3302000"/>
          <p14:tracePt t="234413" x="8229600" y="3295650"/>
          <p14:tracePt t="234429" x="8312150" y="3295650"/>
          <p14:tracePt t="234448" x="8382000" y="3282950"/>
          <p14:tracePt t="234462" x="8445500" y="3282950"/>
          <p14:tracePt t="234479" x="8502650" y="3282950"/>
          <p14:tracePt t="234496" x="8540750" y="3282950"/>
          <p14:tracePt t="234512" x="8566150" y="3282950"/>
          <p14:tracePt t="234529" x="8585200" y="3282950"/>
          <p14:tracePt t="234546" x="8597900" y="3282950"/>
          <p14:tracePt t="234562" x="8623300" y="3282950"/>
          <p14:tracePt t="234579" x="8661400" y="3282950"/>
          <p14:tracePt t="234596" x="8712200" y="3282950"/>
          <p14:tracePt t="234612" x="8743950" y="3282950"/>
          <p14:tracePt t="234632" x="8750300" y="3282950"/>
          <p14:tracePt t="234646" x="8763000" y="3282950"/>
          <p14:tracePt t="234666" x="8782050" y="3289300"/>
          <p14:tracePt t="234679" x="8801100" y="3295650"/>
          <p14:tracePt t="234698" x="8813800" y="3302000"/>
          <p14:tracePt t="234962" x="8820150" y="3289300"/>
          <p14:tracePt t="234970" x="8832850" y="3282950"/>
          <p14:tracePt t="234979" x="8851900" y="3276600"/>
          <p14:tracePt t="234996" x="8896350" y="3251200"/>
          <p14:tracePt t="235012" x="8940800" y="3219450"/>
          <p14:tracePt t="235029" x="9004300" y="3181350"/>
          <p14:tracePt t="235046" x="9055100" y="3149600"/>
          <p14:tracePt t="235062" x="9093200" y="3143250"/>
          <p14:tracePt t="235079" x="9105900" y="3136900"/>
          <p14:tracePt t="235096" x="9112250" y="3130550"/>
          <p14:tracePt t="235386" x="9118600" y="3194050"/>
          <p14:tracePt t="235393" x="9067800" y="3194050"/>
          <p14:tracePt t="235401" x="9004300" y="3194050"/>
          <p14:tracePt t="235413" x="8928100" y="3194050"/>
          <p14:tracePt t="235429" x="8724900" y="3225800"/>
          <p14:tracePt t="235449" x="8477250" y="3282950"/>
          <p14:tracePt t="235462" x="8261350" y="3365500"/>
          <p14:tracePt t="235479" x="8077200" y="3435350"/>
          <p14:tracePt t="235496" x="7950200" y="3524250"/>
          <p14:tracePt t="235499" x="7893050" y="3556000"/>
          <p14:tracePt t="235514" x="7829550" y="3600450"/>
          <p14:tracePt t="235529" x="7823200" y="3600450"/>
          <p14:tracePt t="235545" x="7823200" y="3606800"/>
          <p14:tracePt t="235562" x="7816850" y="3619500"/>
          <p14:tracePt t="235579" x="7778750" y="3644900"/>
          <p14:tracePt t="235595" x="7702550" y="3702050"/>
          <p14:tracePt t="235613" x="7581900" y="3765550"/>
          <p14:tracePt t="235629" x="7416800" y="3860800"/>
          <p14:tracePt t="235647" x="7251700" y="3981450"/>
          <p14:tracePt t="235664" x="7067550" y="4146550"/>
          <p14:tracePt t="235668" x="6965950" y="4235450"/>
          <p14:tracePt t="235682" x="6762750" y="4445000"/>
          <p14:tracePt t="235698" x="6597650" y="4654550"/>
          <p14:tracePt t="235713" x="6483350" y="4819650"/>
          <p14:tracePt t="235729" x="6413500" y="4953000"/>
          <p14:tracePt t="235745" x="6350000" y="5054600"/>
          <p14:tracePt t="235763" x="6299200" y="5149850"/>
          <p14:tracePt t="235779" x="6254750" y="5219700"/>
          <p14:tracePt t="235796" x="6216650" y="5270500"/>
          <p14:tracePt t="235812" x="6203950" y="5289550"/>
          <p14:tracePt t="235846" x="6191250" y="5289550"/>
          <p14:tracePt t="235863" x="6184900" y="5289550"/>
          <p14:tracePt t="235879" x="6165850" y="5289550"/>
          <p14:tracePt t="235896" x="6140450" y="5308600"/>
          <p14:tracePt t="235901" x="6121400" y="5314950"/>
          <p14:tracePt t="235916" x="6096000" y="5327650"/>
          <p14:tracePt t="235929" x="6076950" y="5314950"/>
          <p14:tracePt t="235947" x="6051550" y="5289550"/>
          <p14:tracePt t="235962" x="6032500" y="5283200"/>
          <p14:tracePt t="235979" x="6013450" y="5283200"/>
          <p14:tracePt t="235995" x="6007100" y="5283200"/>
          <p14:tracePt t="236042" x="6007100" y="5276850"/>
          <p14:tracePt t="236077" x="5981700" y="5270500"/>
          <p14:tracePt t="236082" x="5949950" y="5270500"/>
          <p14:tracePt t="236097" x="5911850" y="5270500"/>
          <p14:tracePt t="236116" x="5791200" y="5270500"/>
          <p14:tracePt t="236129" x="5721350" y="5276850"/>
          <p14:tracePt t="236146" x="5626100" y="5314950"/>
          <p14:tracePt t="236164" x="5505450" y="5365750"/>
          <p14:tracePt t="236180" x="5353050" y="5416550"/>
          <p14:tracePt t="236198" x="5162550" y="5480050"/>
          <p14:tracePt t="236212" x="4984750" y="5530850"/>
          <p14:tracePt t="236229" x="4832350" y="5556250"/>
          <p14:tracePt t="236246" x="4673600" y="5556250"/>
          <p14:tracePt t="236265" x="4533900" y="5562600"/>
          <p14:tracePt t="236279" x="4406900" y="5568950"/>
          <p14:tracePt t="236296" x="4305300" y="5575300"/>
          <p14:tracePt t="236313" x="4254500" y="5581650"/>
          <p14:tracePt t="236329" x="4197350" y="5562600"/>
          <p14:tracePt t="236349" x="4121150" y="5543550"/>
          <p14:tracePt t="236363" x="4057650" y="5543550"/>
          <p14:tracePt t="236382" x="3987800" y="5543550"/>
          <p14:tracePt t="236397" x="3924300" y="5543550"/>
          <p14:tracePt t="236412" x="3867150" y="5543550"/>
          <p14:tracePt t="236429" x="3829050" y="5543550"/>
          <p14:tracePt t="236448" x="3797300" y="5543550"/>
          <p14:tracePt t="236462" x="3759200" y="5543550"/>
          <p14:tracePt t="236480" x="3721100" y="5543550"/>
          <p14:tracePt t="236496" x="3683000" y="5543550"/>
          <p14:tracePt t="236497" x="3670300" y="5543550"/>
          <p14:tracePt t="236514" x="3651250" y="5549900"/>
          <p14:tracePt t="236529" x="3619500" y="5562600"/>
          <p14:tracePt t="236546" x="3581400" y="5575300"/>
          <p14:tracePt t="236562" x="3511550" y="5588000"/>
          <p14:tracePt t="236579" x="3435350" y="5594350"/>
          <p14:tracePt t="236596" x="3390900" y="5594350"/>
          <p14:tracePt t="236612" x="3378200" y="5594350"/>
          <p14:tracePt t="236674" x="3371850" y="5600700"/>
          <p14:tracePt t="236683" x="3359150" y="5600700"/>
          <p14:tracePt t="236698" x="3352800" y="5607050"/>
          <p14:tracePt t="236713" x="3314700" y="5619750"/>
          <p14:tracePt t="236729" x="3295650" y="5619750"/>
          <p14:tracePt t="236749" x="3276600" y="5626100"/>
          <p14:tracePt t="236762" x="3257550" y="5632450"/>
          <p14:tracePt t="236779" x="3251200" y="5638800"/>
          <p14:tracePt t="236829" x="3244850" y="5638800"/>
          <p14:tracePt t="236846" x="3219450" y="5638800"/>
          <p14:tracePt t="236863" x="3194050" y="5638800"/>
          <p14:tracePt t="236882" x="3168650" y="5638800"/>
          <p14:tracePt t="236886" x="3162300" y="5638800"/>
          <p14:tracePt t="236916" x="3155950" y="5638800"/>
          <p14:tracePt t="236922" x="3149600" y="5638800"/>
          <p14:tracePt t="236931" x="3143250" y="5638800"/>
          <p14:tracePt t="236948" x="3130550" y="5638800"/>
          <p14:tracePt t="236962" x="3124200" y="5638800"/>
          <p14:tracePt t="237027" x="3117850" y="5638800"/>
          <p14:tracePt t="237048" x="3105150" y="5638800"/>
          <p14:tracePt t="237063" x="3098800" y="5638800"/>
          <p14:tracePt t="237079" x="3086100" y="5638800"/>
          <p14:tracePt t="237099" x="3054350" y="5638800"/>
          <p14:tracePt t="237114" x="3041650" y="5638800"/>
          <p14:tracePt t="237131" x="3028950" y="5638800"/>
          <p14:tracePt t="237148" x="3016250" y="5638800"/>
          <p14:tracePt t="237162" x="3009900" y="5638800"/>
          <p14:tracePt t="237275" x="3016250" y="5638800"/>
          <p14:tracePt t="237282" x="3022600" y="5638800"/>
          <p14:tracePt t="237296" x="3035300" y="5638800"/>
          <p14:tracePt t="237313" x="3111500" y="5638800"/>
          <p14:tracePt t="237329" x="3187700" y="5638800"/>
          <p14:tracePt t="237346" x="3263900" y="5638800"/>
          <p14:tracePt t="237362" x="3333750" y="5638800"/>
          <p14:tracePt t="237382" x="3371850" y="5632450"/>
          <p14:tracePt t="237396" x="3390900" y="5632450"/>
          <p14:tracePt t="237429" x="3403600" y="5632450"/>
          <p14:tracePt t="237450" x="3429000" y="5619750"/>
          <p14:tracePt t="237465" x="3467100" y="5613400"/>
          <p14:tracePt t="237479" x="3479800" y="5607050"/>
          <p14:tracePt t="237496" x="3492500" y="5600700"/>
          <p14:tracePt t="237515" x="3505200" y="5600700"/>
          <p14:tracePt t="237529" x="3517900" y="5594350"/>
          <p14:tracePt t="237546" x="3543300" y="5575300"/>
          <p14:tracePt t="237562" x="3562350" y="5543550"/>
          <p14:tracePt t="237579" x="3568700" y="5518150"/>
          <p14:tracePt t="237596" x="3575050" y="5492750"/>
          <p14:tracePt t="237612" x="3581400" y="5480050"/>
          <p14:tracePt t="237630" x="3587750" y="5473700"/>
          <p14:tracePt t="237645" x="3594100" y="5461000"/>
          <p14:tracePt t="237665" x="3594100" y="5448300"/>
          <p14:tracePt t="237680" x="3594100" y="5435600"/>
          <p14:tracePt t="237698" x="3568700" y="5403850"/>
          <p14:tracePt t="237713" x="3549650" y="5391150"/>
          <p14:tracePt t="237731" x="3511550" y="5359400"/>
          <p14:tracePt t="237746" x="3486150" y="5334000"/>
          <p14:tracePt t="237762" x="3460750" y="5327650"/>
          <p14:tracePt t="237779" x="3422650" y="5321300"/>
          <p14:tracePt t="237796" x="3365500" y="5321300"/>
          <p14:tracePt t="237813" x="3308350" y="5321300"/>
          <p14:tracePt t="237829" x="3244850" y="5321300"/>
          <p14:tracePt t="237846" x="3175000" y="5346700"/>
          <p14:tracePt t="237863" x="3098800" y="5365750"/>
          <p14:tracePt t="237883" x="3003550" y="5403850"/>
          <p14:tracePt t="237897" x="2952750" y="5429250"/>
          <p14:tracePt t="237913" x="2940050" y="5461000"/>
          <p14:tracePt t="237929" x="2927350" y="5486400"/>
          <p14:tracePt t="237947" x="2927350" y="5568950"/>
          <p14:tracePt t="237963" x="2952750" y="5626100"/>
          <p14:tracePt t="237979" x="3022600" y="5664200"/>
          <p14:tracePt t="237996" x="3111500" y="5695950"/>
          <p14:tracePt t="238014" x="3238500" y="5734050"/>
          <p14:tracePt t="238029" x="3384550" y="5759450"/>
          <p14:tracePt t="238046" x="3511550" y="5759450"/>
          <p14:tracePt t="238062" x="3613150" y="5727700"/>
          <p14:tracePt t="238079" x="3689350" y="5689600"/>
          <p14:tracePt t="238096" x="3733800" y="5664200"/>
          <p14:tracePt t="238113" x="3746500" y="5638800"/>
          <p14:tracePt t="238131" x="3752850" y="5619750"/>
          <p14:tracePt t="238145" x="3771900" y="5607050"/>
          <p14:tracePt t="238165" x="3778250" y="5600700"/>
          <p14:tracePt t="238181" x="3784600" y="5600700"/>
          <p14:tracePt t="238198" x="3790950" y="5588000"/>
          <p14:tracePt t="238212" x="3803650" y="5575300"/>
          <p14:tracePt t="238229" x="3829050" y="5562600"/>
          <p14:tracePt t="238246" x="3860800" y="5543550"/>
          <p14:tracePt t="238264" x="3867150" y="5543550"/>
          <p14:tracePt t="238297" x="3854450" y="5543550"/>
          <p14:tracePt t="238345" x="3848100" y="5543550"/>
          <p14:tracePt t="238366" x="3841750" y="5543550"/>
          <p14:tracePt t="238379" x="3835400" y="5543550"/>
          <p14:tracePt t="238396" x="3829050" y="5549900"/>
          <p14:tracePt t="238938" x="3835400" y="5549900"/>
          <p14:tracePt t="238951" x="3841750" y="5549900"/>
          <p14:tracePt t="238961" x="3848100" y="5549900"/>
          <p14:tracePt t="239180" x="3854450" y="5549900"/>
          <p14:tracePt t="239186" x="3867150" y="5549900"/>
          <p14:tracePt t="239200" x="3873500" y="5549900"/>
          <p14:tracePt t="239212" x="3892550" y="5549900"/>
          <p14:tracePt t="239229" x="3911600" y="5549900"/>
          <p14:tracePt t="239353" x="3911600" y="5556250"/>
          <p14:tracePt t="239931" x="3911600" y="5549900"/>
          <p14:tracePt t="239938" x="3911600" y="5543550"/>
          <p14:tracePt t="239953" x="3911600" y="5537200"/>
          <p14:tracePt t="239962" x="3917950" y="5530850"/>
          <p14:tracePt t="239979" x="3981450" y="5511800"/>
          <p14:tracePt t="239999" x="4127500" y="5486400"/>
          <p14:tracePt t="240012" x="4349750" y="5448300"/>
          <p14:tracePt t="240029" x="4648200" y="5365750"/>
          <p14:tracePt t="240046" x="5041900" y="5200650"/>
          <p14:tracePt t="240062" x="5461000" y="4959350"/>
          <p14:tracePt t="240079" x="5975350" y="4692650"/>
          <p14:tracePt t="240096" x="6496050" y="4476750"/>
          <p14:tracePt t="240113" x="7023100" y="4368800"/>
          <p14:tracePt t="240129" x="7664450" y="4279900"/>
          <p14:tracePt t="240149" x="8001000" y="4273550"/>
          <p14:tracePt t="240165" x="8235950" y="4267200"/>
          <p14:tracePt t="240182" x="8426450" y="4210050"/>
          <p14:tracePt t="240197" x="8528050" y="4146550"/>
          <p14:tracePt t="240214" x="8547100" y="4133850"/>
          <p14:tracePt t="240230" x="8521700" y="4127500"/>
          <p14:tracePt t="240233" x="8502650" y="4127500"/>
          <p14:tracePt t="240246" x="8483600" y="4127500"/>
          <p14:tracePt t="240265" x="8470900" y="4114800"/>
          <p14:tracePt t="240280" x="8477250" y="4089400"/>
          <p14:tracePt t="240296" x="8521700" y="4025900"/>
          <p14:tracePt t="240314" x="8591550" y="3879850"/>
          <p14:tracePt t="240330" x="8604250" y="3797300"/>
          <p14:tracePt t="240347" x="8629650" y="3733800"/>
          <p14:tracePt t="240364" x="8648700" y="3670300"/>
          <p14:tracePt t="240382" x="8680450" y="3575050"/>
          <p14:tracePt t="240396" x="8699500" y="3460750"/>
          <p14:tracePt t="240416" x="8705850" y="3365500"/>
          <p14:tracePt t="240431" x="8680450" y="3302000"/>
          <p14:tracePt t="240448" x="8667750" y="3289300"/>
          <p14:tracePt t="240462" x="8661400" y="3276600"/>
          <p14:tracePt t="240481" x="8661400" y="3257550"/>
          <p14:tracePt t="240539" x="8661400" y="3251200"/>
          <p14:tracePt t="240546" x="8686800" y="3251200"/>
          <p14:tracePt t="240562" x="8705850" y="3238500"/>
          <p14:tracePt t="240579" x="8731250" y="3232150"/>
          <p14:tracePt t="240596" x="8750300" y="3225800"/>
          <p14:tracePt t="240647" x="8763000" y="3225800"/>
          <p14:tracePt t="240663" x="8775700" y="3225800"/>
          <p14:tracePt t="240679" x="8794750" y="3225800"/>
          <p14:tracePt t="240697" x="8826500" y="3225800"/>
          <p14:tracePt t="240713" x="8858250" y="3225800"/>
          <p14:tracePt t="240729" x="8890000" y="3244850"/>
          <p14:tracePt t="240746" x="8890000" y="3251200"/>
          <p14:tracePt t="240764" x="8877300" y="3251200"/>
          <p14:tracePt t="240779" x="8839200" y="3263900"/>
          <p14:tracePt t="240796" x="8801100" y="3282950"/>
          <p14:tracePt t="240813" x="8756650" y="3282950"/>
          <p14:tracePt t="240829" x="8737600" y="3282950"/>
          <p14:tracePt t="240879" x="8737600" y="3270250"/>
          <p14:tracePt t="240899" x="8750300" y="3219450"/>
          <p14:tracePt t="240913" x="8782050" y="3206750"/>
          <p14:tracePt t="240929" x="8870950" y="3175000"/>
          <p14:tracePt t="240947" x="8921750" y="3175000"/>
          <p14:tracePt t="240962" x="8940800" y="3187700"/>
          <p14:tracePt t="240979" x="8940800" y="3238500"/>
          <p14:tracePt t="240996" x="8915400" y="3289300"/>
          <p14:tracePt t="241012" x="8864600" y="3346450"/>
          <p14:tracePt t="241029" x="8801100" y="3384550"/>
          <p14:tracePt t="241046" x="8743950" y="3403600"/>
          <p14:tracePt t="241063" x="8705850" y="3403600"/>
          <p14:tracePt t="241079" x="8699500" y="3397250"/>
          <p14:tracePt t="241096" x="8699500" y="3359150"/>
          <p14:tracePt t="241113" x="8769350" y="3289300"/>
          <p14:tracePt t="241132" x="8832850" y="3263900"/>
          <p14:tracePt t="241146" x="8883650" y="3263900"/>
          <p14:tracePt t="241164" x="8902700" y="3289300"/>
          <p14:tracePt t="241179" x="8909050" y="3340100"/>
          <p14:tracePt t="241198" x="8902700" y="3390900"/>
          <p14:tracePt t="241212" x="8845550" y="3409950"/>
          <p14:tracePt t="241229" x="8801100" y="3416300"/>
          <p14:tracePt t="241246" x="8750300" y="3416300"/>
          <p14:tracePt t="241262" x="8655050" y="3422650"/>
          <p14:tracePt t="241279" x="8483600" y="3473450"/>
          <p14:tracePt t="241296" x="8172450" y="3581400"/>
          <p14:tracePt t="241298" x="7931150" y="3663950"/>
          <p14:tracePt t="241313" x="7410450" y="3911600"/>
          <p14:tracePt t="241329" x="6972300" y="4184650"/>
          <p14:tracePt t="241346" x="6597650" y="4445000"/>
          <p14:tracePt t="241362" x="6318250" y="4616450"/>
          <p14:tracePt t="241383" x="6038850" y="4756150"/>
          <p14:tracePt t="241396" x="5772150" y="4857750"/>
          <p14:tracePt t="241413" x="5505450" y="4953000"/>
          <p14:tracePt t="241429" x="5264150" y="5035550"/>
          <p14:tracePt t="241449" x="5054600" y="5092700"/>
          <p14:tracePt t="241462" x="4870450" y="5156200"/>
          <p14:tracePt t="241479" x="4711700" y="5207000"/>
          <p14:tracePt t="241496" x="4572000" y="5257800"/>
          <p14:tracePt t="241497" x="4521200" y="5276850"/>
          <p14:tracePt t="241513" x="4419600" y="5308600"/>
          <p14:tracePt t="241529" x="4343400" y="5340350"/>
          <p14:tracePt t="241546" x="4279900" y="5365750"/>
          <p14:tracePt t="241563" x="4273550" y="5378450"/>
          <p14:tracePt t="241579" x="4267200" y="5391150"/>
          <p14:tracePt t="241596" x="4248150" y="5429250"/>
          <p14:tracePt t="241613" x="4203700" y="5473700"/>
          <p14:tracePt t="241632" x="4121150" y="5511800"/>
          <p14:tracePt t="241648" x="4083050" y="5524500"/>
          <p14:tracePt t="241665" x="4083050" y="5518150"/>
          <p14:tracePt t="241683" x="4083050" y="5492750"/>
          <p14:tracePt t="241700" x="4083050" y="5480050"/>
          <p14:tracePt t="241713" x="4070350" y="5480050"/>
          <p14:tracePt t="241729" x="4051300" y="5480050"/>
          <p14:tracePt t="241746" x="4032250" y="5480050"/>
          <p14:tracePt t="241762" x="4013200" y="5486400"/>
          <p14:tracePt t="241779" x="3987800" y="5486400"/>
          <p14:tracePt t="241796" x="3975100" y="5486400"/>
          <p14:tracePt t="241812" x="3968750" y="5486400"/>
          <p14:tracePt t="241829" x="3962400" y="5486400"/>
          <p14:tracePt t="241846" x="3956050" y="5486400"/>
          <p14:tracePt t="241863" x="3949700" y="5486400"/>
          <p14:tracePt t="241882" x="3937000" y="5486400"/>
          <p14:tracePt t="241905" x="3930650" y="5486400"/>
          <p14:tracePt t="241951" x="3924300" y="5486400"/>
          <p14:tracePt t="241958" x="3917950" y="5486400"/>
          <p14:tracePt t="241981" x="3911600" y="5486400"/>
          <p14:tracePt t="241997" x="3905250" y="5486400"/>
          <p14:tracePt t="242058" x="3905250" y="5492750"/>
          <p14:tracePt t="242068" x="3905250" y="5499100"/>
          <p14:tracePt t="242079" x="3898900" y="5505450"/>
          <p14:tracePt t="242098" x="3886200" y="5537200"/>
          <p14:tracePt t="242113" x="3886200" y="5588000"/>
          <p14:tracePt t="242129" x="3879850" y="5638800"/>
          <p14:tracePt t="242146" x="3879850" y="5664200"/>
          <p14:tracePt t="242163" x="3879850" y="5683250"/>
          <p14:tracePt t="242179" x="3886200" y="5683250"/>
          <p14:tracePt t="242218" x="3892550" y="5676900"/>
          <p14:tracePt t="242229" x="3898900" y="5664200"/>
          <p14:tracePt t="242249" x="3917950" y="5626100"/>
          <p14:tracePt t="242262" x="3930650" y="5575300"/>
          <p14:tracePt t="242279" x="3937000" y="5549900"/>
          <p14:tracePt t="242296" x="3937000" y="5537200"/>
          <p14:tracePt t="242312" x="3937000" y="5530850"/>
          <p14:tracePt t="242393" x="3924300" y="5537200"/>
          <p14:tracePt t="242412" x="3905250" y="5556250"/>
          <p14:tracePt t="242429" x="3898900" y="5562600"/>
          <p14:tracePt t="242449" x="3892550" y="5562600"/>
          <p14:tracePt t="242465" x="3886200" y="5568950"/>
          <p14:tracePt t="242479" x="3886200" y="5575300"/>
          <p14:tracePt t="242496" x="3867150" y="5575300"/>
          <p14:tracePt t="242778" x="3867150" y="5581650"/>
          <p14:tracePt t="242803" x="3867150" y="5588000"/>
          <p14:tracePt t="242986" x="3860800" y="5588000"/>
          <p14:tracePt t="243013" x="3854450" y="5588000"/>
          <p14:tracePt t="243018" x="3848100" y="5588000"/>
          <p14:tracePt t="243030" x="3841750" y="5594350"/>
          <p14:tracePt t="243046" x="3810000" y="5594350"/>
          <p14:tracePt t="243062" x="3771900" y="5594350"/>
          <p14:tracePt t="243079" x="3752850" y="5594350"/>
          <p14:tracePt t="243098" x="3714750" y="5594350"/>
          <p14:tracePt t="243113" x="3689350" y="5594350"/>
          <p14:tracePt t="243129" x="3594100" y="5600700"/>
          <p14:tracePt t="243147" x="3511550" y="5607050"/>
          <p14:tracePt t="243166" x="3460750" y="5607050"/>
          <p14:tracePt t="243182" x="3416300" y="5607050"/>
          <p14:tracePt t="243198" x="3378200" y="5607050"/>
          <p14:tracePt t="243212" x="3340100" y="5607050"/>
          <p14:tracePt t="243229" x="3289300" y="5607050"/>
          <p14:tracePt t="243246" x="3257550" y="5607050"/>
          <p14:tracePt t="243263" x="3232150" y="5607050"/>
          <p14:tracePt t="243279" x="3206750" y="5607050"/>
          <p14:tracePt t="243296" x="3175000" y="5607050"/>
          <p14:tracePt t="243298" x="3155950" y="5607050"/>
          <p14:tracePt t="243314" x="3117850" y="5607050"/>
          <p14:tracePt t="243329" x="3079750" y="5607050"/>
          <p14:tracePt t="243346" x="3060700" y="5607050"/>
          <p14:tracePt t="243363" x="3054350" y="5607050"/>
          <p14:tracePt t="243412" x="3048000" y="5607050"/>
          <p14:tracePt t="243906" x="3054350" y="5607050"/>
          <p14:tracePt t="243970" x="3067050" y="5607050"/>
          <p14:tracePt t="243978" x="3079750" y="5607050"/>
          <p14:tracePt t="243996" x="3105150" y="5607050"/>
          <p14:tracePt t="244014" x="3130550" y="5607050"/>
          <p14:tracePt t="244029" x="3143250" y="5607050"/>
          <p14:tracePt t="244079" x="3149600" y="5607050"/>
          <p14:tracePt t="244096" x="3175000" y="5607050"/>
          <p14:tracePt t="244113" x="3200400" y="5607050"/>
          <p14:tracePt t="244133" x="3225800" y="5607050"/>
          <p14:tracePt t="244145" x="3232150" y="5607050"/>
          <p14:tracePt t="244180" x="3244850" y="5607050"/>
          <p14:tracePt t="244199" x="3263900" y="5607050"/>
          <p14:tracePt t="244212" x="3282950" y="5607050"/>
          <p14:tracePt t="244229" x="3302000" y="5607050"/>
          <p14:tracePt t="244247" x="3314700" y="5607050"/>
          <p14:tracePt t="244262" x="3327400" y="5607050"/>
          <p14:tracePt t="244279" x="3340100" y="5607050"/>
          <p14:tracePt t="244296" x="3352800" y="5607050"/>
          <p14:tracePt t="244300" x="3359150" y="5607050"/>
          <p14:tracePt t="244313" x="3371850" y="5607050"/>
          <p14:tracePt t="244329" x="3390900" y="5607050"/>
          <p14:tracePt t="244346" x="3416300" y="5607050"/>
          <p14:tracePt t="244362" x="3448050" y="5607050"/>
          <p14:tracePt t="244381" x="3479800" y="5607050"/>
          <p14:tracePt t="244396" x="3511550" y="5607050"/>
          <p14:tracePt t="244413" x="3536950" y="5607050"/>
          <p14:tracePt t="244430" x="3581400" y="5607050"/>
          <p14:tracePt t="244448" x="3632200" y="5607050"/>
          <p14:tracePt t="244462" x="3676650" y="5607050"/>
          <p14:tracePt t="244483" x="3708400" y="5607050"/>
          <p14:tracePt t="244496" x="3714750" y="5607050"/>
          <p14:tracePt t="244529" x="3721100" y="5607050"/>
          <p14:tracePt t="244546" x="3733800" y="5607050"/>
          <p14:tracePt t="244563" x="3752850" y="5607050"/>
          <p14:tracePt t="244579" x="3765550" y="5607050"/>
          <p14:tracePt t="244596" x="3771900" y="5607050"/>
          <p14:tracePt t="244629" x="3771900" y="5613400"/>
          <p14:tracePt t="244648" x="3778250" y="5613400"/>
          <p14:tracePt t="244664" x="3790950" y="5613400"/>
          <p14:tracePt t="244683" x="3797300" y="5613400"/>
          <p14:tracePt t="245139" x="3810000" y="5600700"/>
          <p14:tracePt t="245148" x="3841750" y="5588000"/>
          <p14:tracePt t="245154" x="3873500" y="5562600"/>
          <p14:tracePt t="245165" x="3917950" y="5543550"/>
          <p14:tracePt t="245180" x="4038600" y="5486400"/>
          <p14:tracePt t="245198" x="4254500" y="5391150"/>
          <p14:tracePt t="245213" x="4648200" y="5264150"/>
          <p14:tracePt t="245229" x="5048250" y="5118100"/>
          <p14:tracePt t="245246" x="5448300" y="4959350"/>
          <p14:tracePt t="245263" x="5854700" y="4819650"/>
          <p14:tracePt t="245279" x="6286500" y="4629150"/>
          <p14:tracePt t="245296" x="6737350" y="4438650"/>
          <p14:tracePt t="245298" x="6940550" y="4375150"/>
          <p14:tracePt t="245313" x="7086600" y="4330700"/>
          <p14:tracePt t="245329" x="7321550" y="4311650"/>
          <p14:tracePt t="245346" x="7366000" y="4311650"/>
          <p14:tracePt t="245363" x="7391400" y="4311650"/>
          <p14:tracePt t="245379" x="7397750" y="4311650"/>
          <p14:tracePt t="245430" x="7366000" y="4311650"/>
          <p14:tracePt t="245448" x="7334250" y="4311650"/>
          <p14:tracePt t="245496" x="7346950" y="4311650"/>
          <p14:tracePt t="245515" x="7366000" y="4311650"/>
          <p14:tracePt t="245546" x="7372350" y="4311650"/>
          <p14:tracePt t="245562" x="7385050" y="4305300"/>
          <p14:tracePt t="245579" x="7410450" y="4292600"/>
          <p14:tracePt t="245596" x="7442200" y="4286250"/>
          <p14:tracePt t="245613" x="7454900" y="4279900"/>
          <p14:tracePt t="245632" x="7461250" y="4273550"/>
          <p14:tracePt t="245646" x="7467600" y="4260850"/>
          <p14:tracePt t="245663" x="7505700" y="4241800"/>
          <p14:tracePt t="245682" x="7600950" y="4184650"/>
          <p14:tracePt t="245698" x="7613650" y="4178300"/>
          <p14:tracePt t="245712" x="7575550" y="4178300"/>
          <p14:tracePt t="245730" x="7188200" y="4305300"/>
          <p14:tracePt t="245746" x="6807200" y="4419600"/>
          <p14:tracePt t="245765" x="6407150" y="4572000"/>
          <p14:tracePt t="245779" x="6007100" y="4768850"/>
          <p14:tracePt t="245796" x="5556250" y="4959350"/>
          <p14:tracePt t="245812" x="5130800" y="5124450"/>
          <p14:tracePt t="245829" x="4711700" y="5245100"/>
          <p14:tracePt t="245846" x="4368800" y="5321300"/>
          <p14:tracePt t="245862" x="4165600" y="5391150"/>
          <p14:tracePt t="245880" x="4064000" y="5461000"/>
          <p14:tracePt t="245885" x="4019550" y="5492750"/>
          <p14:tracePt t="245903" x="3962400" y="5543550"/>
          <p14:tracePt t="245912" x="3943350" y="5568950"/>
          <p14:tracePt t="245929" x="3917950" y="5626100"/>
          <p14:tracePt t="245948" x="3886200" y="5670550"/>
          <p14:tracePt t="245962" x="3835400" y="5689600"/>
          <p14:tracePt t="245979" x="3784600" y="5708650"/>
          <p14:tracePt t="245996" x="3702050" y="5708650"/>
          <p14:tracePt t="246014" x="3625850" y="5708650"/>
          <p14:tracePt t="246029" x="3568700" y="5708650"/>
          <p14:tracePt t="246046" x="3549650" y="5708650"/>
          <p14:tracePt t="246063" x="3556000" y="5670550"/>
          <p14:tracePt t="246079" x="3581400" y="5645150"/>
          <p14:tracePt t="246218" x="3581400" y="5657850"/>
          <p14:tracePt t="246234" x="3575050" y="5657850"/>
          <p14:tracePt t="246262" x="3568700" y="5657850"/>
          <p14:tracePt t="246283" x="3575050" y="5657850"/>
          <p14:tracePt t="246289" x="3581400" y="5657850"/>
          <p14:tracePt t="246297" x="3587750" y="5657850"/>
          <p14:tracePt t="246313" x="3600450" y="5645150"/>
          <p14:tracePt t="246329" x="3651250" y="5607050"/>
          <p14:tracePt t="246346" x="3714750" y="5562600"/>
          <p14:tracePt t="246363" x="3790950" y="5511800"/>
          <p14:tracePt t="246384" x="3848100" y="5492750"/>
          <p14:tracePt t="246396" x="3892550" y="5486400"/>
          <p14:tracePt t="246413" x="3949700" y="5467350"/>
          <p14:tracePt t="246429" x="4044950" y="5429250"/>
          <p14:tracePt t="246449" x="4152900" y="5359400"/>
          <p14:tracePt t="246462" x="4279900" y="5283200"/>
          <p14:tracePt t="246479" x="4406900" y="5200650"/>
          <p14:tracePt t="246496" x="4584700" y="5092700"/>
          <p14:tracePt t="246515" x="4953000" y="4864100"/>
          <p14:tracePt t="246529" x="5245100" y="4673600"/>
          <p14:tracePt t="246546" x="5524500" y="4489450"/>
          <p14:tracePt t="246563" x="5784850" y="4337050"/>
          <p14:tracePt t="246579" x="6026150" y="4210050"/>
          <p14:tracePt t="246597" x="6305550" y="4121150"/>
          <p14:tracePt t="246612" x="6572250" y="4032250"/>
          <p14:tracePt t="246629" x="6807200" y="3949700"/>
          <p14:tracePt t="246646" x="6972300" y="3892550"/>
          <p14:tracePt t="246664" x="7067550" y="3860800"/>
          <p14:tracePt t="246682" x="7124700" y="3841750"/>
          <p14:tracePt t="246698" x="7131050" y="3835400"/>
          <p14:tracePt t="246713" x="7143750" y="3822700"/>
          <p14:tracePt t="246729" x="7150100" y="3790950"/>
          <p14:tracePt t="246746" x="7181850" y="3702050"/>
          <p14:tracePt t="246762" x="7194550" y="3683000"/>
          <p14:tracePt t="246779" x="7200900" y="3670300"/>
          <p14:tracePt t="246796" x="7245350" y="3663950"/>
          <p14:tracePt t="246813" x="7353300" y="3632200"/>
          <p14:tracePt t="246829" x="7486650" y="3594100"/>
          <p14:tracePt t="246850" x="7620000" y="3543300"/>
          <p14:tracePt t="246865" x="7804150" y="3479800"/>
          <p14:tracePt t="246880" x="7848600" y="3467100"/>
          <p14:tracePt t="246898" x="7899400" y="3448050"/>
          <p14:tracePt t="246913" x="7969250" y="3429000"/>
          <p14:tracePt t="246932" x="8020050" y="3403600"/>
          <p14:tracePt t="246948" x="8039100" y="3365500"/>
          <p14:tracePt t="246964" x="8045450" y="3346450"/>
          <p14:tracePt t="246996" x="8039100" y="3346450"/>
          <p14:tracePt t="247047" x="8039100" y="3333750"/>
          <p14:tracePt t="247063" x="8039100" y="3321050"/>
          <p14:tracePt t="247142" x="8045450" y="3321050"/>
          <p14:tracePt t="247147" x="8045450" y="3314700"/>
          <p14:tracePt t="247166" x="8045450" y="3308350"/>
          <p14:tracePt t="247339" x="8058150" y="3308350"/>
          <p14:tracePt t="247346" x="8083550" y="3308350"/>
          <p14:tracePt t="247363" x="8153400" y="3308350"/>
          <p14:tracePt t="247384" x="8248650" y="3308350"/>
          <p14:tracePt t="247396" x="8337550" y="3289300"/>
          <p14:tracePt t="247414" x="8426450" y="3289300"/>
          <p14:tracePt t="247429" x="8489950" y="3289300"/>
          <p14:tracePt t="247449" x="8547100" y="3289300"/>
          <p14:tracePt t="247468" x="8623300" y="3289300"/>
          <p14:tracePt t="247480" x="8642350" y="3289300"/>
          <p14:tracePt t="247482" x="8674100" y="3289300"/>
          <p14:tracePt t="247496" x="8699500" y="3289300"/>
          <p14:tracePt t="247514" x="8743950" y="3289300"/>
          <p14:tracePt t="247562" x="8737600" y="3289300"/>
          <p14:tracePt t="247587" x="8718550" y="3289300"/>
          <p14:tracePt t="247596" x="8680450" y="3289300"/>
          <p14:tracePt t="247612" x="8528050" y="3352800"/>
          <p14:tracePt t="247629" x="8280400" y="3454400"/>
          <p14:tracePt t="247648" x="8001000" y="3632200"/>
          <p14:tracePt t="247665" x="7651750" y="3816350"/>
          <p14:tracePt t="247681" x="7575550" y="3854450"/>
          <p14:tracePt t="247698" x="7429500" y="3937000"/>
          <p14:tracePt t="247713" x="7232650" y="4057650"/>
          <p14:tracePt t="247729" x="7118350" y="4165600"/>
          <p14:tracePt t="247746" x="6997700" y="4298950"/>
          <p14:tracePt t="247762" x="6864350" y="4400550"/>
          <p14:tracePt t="247779" x="6711950" y="4451350"/>
          <p14:tracePt t="247796" x="6572250" y="4489450"/>
          <p14:tracePt t="247812" x="6388100" y="4565650"/>
          <p14:tracePt t="247829" x="6178550" y="4673600"/>
          <p14:tracePt t="247846" x="5943600" y="4806950"/>
          <p14:tracePt t="247863" x="5689600" y="4959350"/>
          <p14:tracePt t="247879" x="5429250" y="5048250"/>
          <p14:tracePt t="247896" x="5187950" y="5137150"/>
          <p14:tracePt t="247899" x="5048250" y="5187950"/>
          <p14:tracePt t="247914" x="4775200" y="5276850"/>
          <p14:tracePt t="247931" x="4514850" y="5378450"/>
          <p14:tracePt t="247947" x="4286250" y="5480050"/>
          <p14:tracePt t="247963" x="4089400" y="5562600"/>
          <p14:tracePt t="247979" x="3924300" y="5638800"/>
          <p14:tracePt t="247996" x="3778250" y="5683250"/>
          <p14:tracePt t="248013" x="3676650" y="5708650"/>
          <p14:tracePt t="248029" x="3619500" y="5727700"/>
          <p14:tracePt t="248046" x="3600450" y="5740400"/>
          <p14:tracePt t="248062" x="3587750" y="5746750"/>
          <p14:tracePt t="248083" x="3556000" y="5753100"/>
          <p14:tracePt t="248097" x="3517900" y="5753100"/>
          <p14:tracePt t="248113" x="3486150" y="5753100"/>
          <p14:tracePt t="248129" x="3403600" y="5740400"/>
          <p14:tracePt t="248147" x="3352800" y="5734050"/>
          <p14:tracePt t="248164" x="3289300" y="5734050"/>
          <p14:tracePt t="248180" x="3213100" y="5727700"/>
          <p14:tracePt t="248199" x="3162300" y="5715000"/>
          <p14:tracePt t="248213" x="3155950" y="5708650"/>
          <p14:tracePt t="248246" x="3162300" y="5695950"/>
          <p14:tracePt t="248266" x="3181350" y="5670550"/>
          <p14:tracePt t="248281" x="3187700" y="5657850"/>
          <p14:tracePt t="248296" x="3194050" y="5638800"/>
          <p14:tracePt t="248313" x="3206750" y="5632450"/>
          <p14:tracePt t="248315" x="3206750" y="5626100"/>
          <p14:tracePt t="248329" x="3213100" y="5626100"/>
          <p14:tracePt t="248427" x="3219450" y="5626100"/>
          <p14:tracePt t="248433" x="3244850" y="5626100"/>
          <p14:tracePt t="248448" x="3276600" y="5626100"/>
          <p14:tracePt t="248463" x="3314700" y="5626100"/>
          <p14:tracePt t="248479" x="3321050" y="5626100"/>
          <p14:tracePt t="248514" x="3321050" y="5619750"/>
          <p14:tracePt t="248586" x="3333750" y="5619750"/>
          <p14:tracePt t="248594" x="3346450" y="5619750"/>
          <p14:tracePt t="248612" x="3435350" y="5607050"/>
          <p14:tracePt t="248629" x="3587750" y="5575300"/>
          <p14:tracePt t="248646" x="3803650" y="5549900"/>
          <p14:tracePt t="248664" x="4064000" y="5492750"/>
          <p14:tracePt t="248681" x="4489450" y="5334000"/>
          <p14:tracePt t="248698" x="4762500" y="5175250"/>
          <p14:tracePt t="248713" x="5022850" y="4997450"/>
          <p14:tracePt t="248729" x="5346700" y="4800600"/>
          <p14:tracePt t="248750" x="5740400" y="4597400"/>
          <p14:tracePt t="248763" x="6165850" y="4419600"/>
          <p14:tracePt t="248779" x="6540500" y="4248150"/>
          <p14:tracePt t="248796" x="6832600" y="4083050"/>
          <p14:tracePt t="248813" x="7029450" y="3943350"/>
          <p14:tracePt t="248831" x="7219950" y="3860800"/>
          <p14:tracePt t="248846" x="7372350" y="3784600"/>
          <p14:tracePt t="248863" x="7518400" y="3708400"/>
          <p14:tracePt t="248884" x="7607300" y="3625850"/>
          <p14:tracePt t="248906" x="7677150" y="3549650"/>
          <p14:tracePt t="248917" x="7696200" y="3536950"/>
          <p14:tracePt t="248929" x="7766050" y="3511550"/>
          <p14:tracePt t="248948" x="7810500" y="3486150"/>
          <p14:tracePt t="248962" x="7816850" y="3479800"/>
          <p14:tracePt t="248996" x="7804150" y="3479800"/>
          <p14:tracePt t="249014" x="7797800" y="3479800"/>
          <p14:tracePt t="249046" x="7810500" y="3479800"/>
          <p14:tracePt t="249105" x="7810500" y="3473450"/>
          <p14:tracePt t="249123" x="7816850" y="3473450"/>
          <p14:tracePt t="249134" x="7823200" y="3467100"/>
          <p14:tracePt t="249148" x="7835900" y="3448050"/>
          <p14:tracePt t="249165" x="7854950" y="3435350"/>
          <p14:tracePt t="249180" x="7867650" y="3429000"/>
          <p14:tracePt t="249265" x="7867650" y="3422650"/>
          <p14:tracePt t="249274" x="7880350" y="3416300"/>
          <p14:tracePt t="249281" x="7893050" y="3403600"/>
          <p14:tracePt t="249346" x="7899400" y="3403600"/>
          <p14:tracePt t="249354" x="7905750" y="3397250"/>
          <p14:tracePt t="249362" x="7912100" y="3390900"/>
          <p14:tracePt t="249381" x="7931150" y="3390900"/>
          <p14:tracePt t="249433" x="7924800" y="3390900"/>
          <p14:tracePt t="249467" x="7924800" y="3384550"/>
          <p14:tracePt t="249476" x="7924800" y="3378200"/>
          <p14:tracePt t="249481" x="7937500" y="3371850"/>
          <p14:tracePt t="249496" x="7950200" y="3365500"/>
          <p14:tracePt t="249515" x="7969250" y="3352800"/>
          <p14:tracePt t="249529" x="7981950" y="3352800"/>
          <p14:tracePt t="249546" x="8013700" y="3352800"/>
          <p14:tracePt t="249563" x="8115300" y="3352800"/>
          <p14:tracePt t="249579" x="8261350" y="3352800"/>
          <p14:tracePt t="249596" x="8401050" y="3352800"/>
          <p14:tracePt t="249612" x="8445500" y="3352800"/>
          <p14:tracePt t="249630" x="8451850" y="3352800"/>
          <p14:tracePt t="249646" x="8445500" y="3352800"/>
          <p14:tracePt t="249666" x="8401050" y="3352800"/>
          <p14:tracePt t="249681" x="8382000" y="3359150"/>
          <p14:tracePt t="249699" x="8337550" y="3371850"/>
          <p14:tracePt t="249712" x="8305800" y="3390900"/>
          <p14:tracePt t="249729" x="8115300" y="3441700"/>
          <p14:tracePt t="249746" x="7969250" y="3479800"/>
          <p14:tracePt t="249762" x="7854950" y="3492500"/>
          <p14:tracePt t="249779" x="7804150" y="3492500"/>
          <p14:tracePt t="249796" x="7791450" y="3492500"/>
          <p14:tracePt t="249829" x="7791450" y="3473450"/>
          <p14:tracePt t="249846" x="7816850" y="3460750"/>
          <p14:tracePt t="249863" x="7823200" y="3454400"/>
          <p14:tracePt t="249879" x="7848600" y="3448050"/>
          <p14:tracePt t="249898" x="7880350" y="3422650"/>
          <p14:tracePt t="249918" x="7912100" y="3403600"/>
          <p14:tracePt t="249929" x="7937500" y="3384550"/>
          <p14:tracePt t="249947" x="7943850" y="3384550"/>
          <p14:tracePt t="249993" x="7950200" y="3384550"/>
          <p14:tracePt t="250013" x="7975600" y="3371850"/>
          <p14:tracePt t="250029" x="8020050" y="3359150"/>
          <p14:tracePt t="250046" x="8032750" y="3346450"/>
          <p14:tracePt t="250062" x="8045450" y="3340100"/>
          <p14:tracePt t="250096" x="8051800" y="3340100"/>
          <p14:tracePt t="250113" x="8051800" y="3333750"/>
          <p14:tracePt t="250129" x="8058150" y="3321050"/>
          <p14:tracePt t="250226" x="8070850" y="3321050"/>
          <p14:tracePt t="250233" x="8077200" y="3321050"/>
          <p14:tracePt t="250245" x="8108950" y="3321050"/>
          <p14:tracePt t="250263" x="8197850" y="3321050"/>
          <p14:tracePt t="250280" x="8305800" y="3314700"/>
          <p14:tracePt t="250297" x="8483600" y="3295650"/>
          <p14:tracePt t="250314" x="8610600" y="3289300"/>
          <p14:tracePt t="250329" x="8693150" y="3289300"/>
          <p14:tracePt t="250347" x="8743950" y="3289300"/>
          <p14:tracePt t="250363" x="8782050" y="3276600"/>
          <p14:tracePt t="250383" x="8807450" y="3270250"/>
          <p14:tracePt t="250396" x="8820150" y="3263900"/>
          <p14:tracePt t="250413" x="8826500" y="3257550"/>
          <p14:tracePt t="250434" x="8832850" y="3257550"/>
          <p14:tracePt t="250449" x="8832850" y="3251200"/>
          <p14:tracePt t="250546" x="8832850" y="3257550"/>
          <p14:tracePt t="250574" x="8826500" y="3270250"/>
          <p14:tracePt t="250579" x="8794750" y="3282950"/>
          <p14:tracePt t="250596" x="8693150" y="3327400"/>
          <p14:tracePt t="250612" x="8553450" y="3371850"/>
          <p14:tracePt t="250631" x="8451850" y="3403600"/>
          <p14:tracePt t="250648" x="8401050" y="3422650"/>
          <p14:tracePt t="250651" x="8382000" y="3429000"/>
          <p14:tracePt t="250663" x="8362950" y="3435350"/>
          <p14:tracePt t="250680" x="8343900" y="3441700"/>
          <p14:tracePt t="250769" x="8331200" y="3441700"/>
          <p14:tracePt t="250778" x="8318500" y="3448050"/>
          <p14:tracePt t="250796" x="8255000" y="3467100"/>
          <p14:tracePt t="250814" x="8159750" y="3492500"/>
          <p14:tracePt t="250829" x="8089900" y="3517900"/>
          <p14:tracePt t="250846" x="8051800" y="3524250"/>
          <p14:tracePt t="250863" x="8026400" y="3530600"/>
          <p14:tracePt t="250883" x="8020050" y="3530600"/>
          <p14:tracePt t="251118" x="8026400" y="3524250"/>
          <p14:tracePt t="251186" x="8026400" y="3517900"/>
          <p14:tracePt t="251201" x="8026400" y="3511550"/>
          <p14:tracePt t="251229" x="8026400" y="3505200"/>
          <p14:tracePt t="251246" x="8026400" y="3498850"/>
          <p14:tracePt t="251263" x="8026400" y="3492500"/>
          <p14:tracePt t="251279" x="8026400" y="3479800"/>
          <p14:tracePt t="251296" x="8026400" y="3454400"/>
          <p14:tracePt t="251299" x="8026400" y="3441700"/>
          <p14:tracePt t="251313" x="8026400" y="3429000"/>
          <p14:tracePt t="251329" x="8026400" y="3422650"/>
          <p14:tracePt t="251363" x="8026400" y="3416300"/>
          <p14:tracePt t="251457" x="8026400" y="3409950"/>
          <p14:tracePt t="251466" x="8026400" y="3403600"/>
          <p14:tracePt t="251475" x="8026400" y="3397250"/>
          <p14:tracePt t="251491" x="8020050" y="3397250"/>
          <p14:tracePt t="251509" x="8013700" y="3390900"/>
          <p14:tracePt t="251529" x="8007350" y="3390900"/>
          <p14:tracePt t="251706" x="8001000" y="3384550"/>
          <p14:tracePt t="252457" x="8007350" y="3384550"/>
          <p14:tracePt t="252482" x="8007350" y="3378200"/>
          <p14:tracePt t="252491" x="8013700" y="3365500"/>
          <p14:tracePt t="252498" x="8013700" y="3359150"/>
          <p14:tracePt t="252512" x="8013700" y="3346450"/>
          <p14:tracePt t="252529" x="8007350" y="3333750"/>
          <p14:tracePt t="252546" x="8007350" y="3321050"/>
          <p14:tracePt t="252563" x="8007350" y="3295650"/>
          <p14:tracePt t="252579" x="8032750" y="3270250"/>
          <p14:tracePt t="252596" x="8077200" y="3251200"/>
          <p14:tracePt t="252616" x="8108950" y="3238500"/>
          <p14:tracePt t="252630" x="8128000" y="3238500"/>
          <p14:tracePt t="252664" x="8134350" y="3238500"/>
          <p14:tracePt t="252680" x="8147050" y="3238500"/>
          <p14:tracePt t="252699" x="8178800" y="3238500"/>
          <p14:tracePt t="252738" x="8172450" y="3238500"/>
          <p14:tracePt t="252746" x="8166100" y="3238500"/>
          <p14:tracePt t="252762" x="8159750" y="3244850"/>
          <p14:tracePt t="252796" x="8159750" y="3251200"/>
          <p14:tracePt t="252812" x="8166100" y="3257550"/>
          <p14:tracePt t="252830" x="8197850" y="3270250"/>
          <p14:tracePt t="252846" x="8267700" y="3282950"/>
          <p14:tracePt t="252863" x="8382000" y="3282950"/>
          <p14:tracePt t="252884" x="8578850" y="3282950"/>
          <p14:tracePt t="252898" x="8699500" y="3282950"/>
          <p14:tracePt t="252913" x="8724900" y="3282950"/>
          <p14:tracePt t="252929" x="8737600" y="3282950"/>
          <p14:tracePt t="253003" x="8743950" y="3282950"/>
          <p14:tracePt t="253013" x="8743950" y="3289300"/>
          <p14:tracePt t="253185" x="8737600" y="3289300"/>
          <p14:tracePt t="253199" x="8712200" y="3295650"/>
          <p14:tracePt t="253207" x="8674100" y="3308350"/>
          <p14:tracePt t="253212" x="8636000" y="3308350"/>
          <p14:tracePt t="253229" x="8547100" y="3308350"/>
          <p14:tracePt t="253246" x="8464550" y="3308350"/>
          <p14:tracePt t="253265" x="8369300" y="3308350"/>
          <p14:tracePt t="253279" x="8255000" y="3308350"/>
          <p14:tracePt t="253296" x="8147050" y="3308350"/>
          <p14:tracePt t="253300" x="8115300" y="3308350"/>
          <p14:tracePt t="253313" x="8096250" y="3308350"/>
          <p14:tracePt t="253329" x="8083550" y="3308350"/>
          <p14:tracePt t="253346" x="8077200" y="3308350"/>
          <p14:tracePt t="253461" x="8089900" y="3308350"/>
          <p14:tracePt t="253480" x="8108950" y="3302000"/>
          <p14:tracePt t="253500" x="8153400" y="3302000"/>
          <p14:tracePt t="253515" x="8223250" y="3302000"/>
          <p14:tracePt t="253530" x="8337550" y="3302000"/>
          <p14:tracePt t="253547" x="8483600" y="3289300"/>
          <p14:tracePt t="253563" x="8655050" y="3282950"/>
          <p14:tracePt t="253580" x="8801100" y="3282950"/>
          <p14:tracePt t="253597" x="8864600" y="3282950"/>
          <p14:tracePt t="253613" x="8877300" y="3282950"/>
          <p14:tracePt t="253715" x="8870950" y="3282950"/>
          <p14:tracePt t="253731" x="8864600" y="3282950"/>
          <p14:tracePt t="253788" x="8858250" y="3282950"/>
          <p14:tracePt t="253793" x="8845550" y="3282950"/>
          <p14:tracePt t="253804" x="8820150" y="3282950"/>
          <p14:tracePt t="253813" x="8782050" y="3282950"/>
          <p14:tracePt t="253829" x="8699500" y="3282950"/>
          <p14:tracePt t="253846" x="8616950" y="3282950"/>
          <p14:tracePt t="253863" x="8521700" y="3282950"/>
          <p14:tracePt t="253883" x="8337550" y="3282950"/>
          <p14:tracePt t="253896" x="8261350" y="3282950"/>
          <p14:tracePt t="253913" x="8134350" y="3282950"/>
          <p14:tracePt t="253929" x="8058150" y="3282950"/>
          <p14:tracePt t="253947" x="8051800" y="3282950"/>
          <p14:tracePt t="254002" x="8045450" y="3282950"/>
          <p14:tracePt t="254106" x="8051800" y="3276600"/>
          <p14:tracePt t="254117" x="8083550" y="3270250"/>
          <p14:tracePt t="254123" x="8128000" y="3270250"/>
          <p14:tracePt t="254135" x="8185150" y="3270250"/>
          <p14:tracePt t="254146" x="8305800" y="3270250"/>
          <p14:tracePt t="254163" x="8426450" y="3270250"/>
          <p14:tracePt t="254179" x="8509000" y="3263900"/>
          <p14:tracePt t="254199" x="8553450" y="3257550"/>
          <p14:tracePt t="254213" x="8566150" y="3257550"/>
          <p14:tracePt t="254233" x="8578850" y="3257550"/>
          <p14:tracePt t="254246" x="8585200" y="3257550"/>
          <p14:tracePt t="254419" x="8591550" y="3257550"/>
          <p14:tracePt t="254433" x="8604250" y="3257550"/>
          <p14:tracePt t="254447" x="8616950" y="3257550"/>
          <p14:tracePt t="254457" x="8655050" y="3257550"/>
          <p14:tracePt t="254480" x="8712200" y="3257550"/>
          <p14:tracePt t="254496" x="8743950" y="3257550"/>
          <p14:tracePt t="254498" x="8750300" y="3257550"/>
          <p14:tracePt t="254530" x="8743950" y="3257550"/>
          <p14:tracePt t="254537" x="8737600" y="3257550"/>
          <p14:tracePt t="254547" x="8724900" y="3257550"/>
          <p14:tracePt t="254563" x="8712200" y="3257550"/>
          <p14:tracePt t="254579" x="8686800" y="3257550"/>
          <p14:tracePt t="254596" x="8648700" y="3257550"/>
          <p14:tracePt t="254613" x="8572500" y="3270250"/>
          <p14:tracePt t="254629" x="8458200" y="3282950"/>
          <p14:tracePt t="254646" x="8343900" y="3308350"/>
          <p14:tracePt t="254667" x="8223250" y="3308350"/>
          <p14:tracePt t="254680" x="8191500" y="3308350"/>
          <p14:tracePt t="254698" x="8089900" y="3308350"/>
          <p14:tracePt t="254713" x="8026400" y="3321050"/>
          <p14:tracePt t="254729" x="7753350" y="3378200"/>
          <p14:tracePt t="254747" x="7499350" y="3441700"/>
          <p14:tracePt t="254762" x="7188200" y="3524250"/>
          <p14:tracePt t="254780" x="6851650" y="3600450"/>
          <p14:tracePt t="254796" x="6553200" y="3676650"/>
          <p14:tracePt t="254813" x="6280150" y="3695700"/>
          <p14:tracePt t="254830" x="6000750" y="3714750"/>
          <p14:tracePt t="254846" x="5683250" y="3721100"/>
          <p14:tracePt t="254864" x="5410200" y="3721100"/>
          <p14:tracePt t="254879" x="5175250" y="3721100"/>
          <p14:tracePt t="254897" x="4959350" y="3721100"/>
          <p14:tracePt t="254916" x="4819650" y="3721100"/>
          <p14:tracePt t="254929" x="4679950" y="3721100"/>
          <p14:tracePt t="254950" x="4514850" y="3721100"/>
          <p14:tracePt t="254964" x="4343400" y="3721100"/>
          <p14:tracePt t="254979" x="4210050" y="3727450"/>
          <p14:tracePt t="254996" x="4108450" y="3727450"/>
          <p14:tracePt t="255016" x="4013200" y="3727450"/>
          <p14:tracePt t="255029" x="3917950" y="3727450"/>
          <p14:tracePt t="255047" x="3822700" y="3727450"/>
          <p14:tracePt t="255063" x="3752850" y="3702050"/>
          <p14:tracePt t="255079" x="3733800" y="3695700"/>
          <p14:tracePt t="255096" x="3733800" y="3683000"/>
          <p14:tracePt t="255113" x="3733800" y="3644900"/>
          <p14:tracePt t="255133" x="3733800" y="3568700"/>
          <p14:tracePt t="255148" x="3740150" y="3511550"/>
          <p14:tracePt t="255166" x="3771900" y="3467100"/>
          <p14:tracePt t="255179" x="3829050" y="3429000"/>
          <p14:tracePt t="255198" x="3924300" y="3409950"/>
          <p14:tracePt t="255213" x="4006850" y="3403600"/>
          <p14:tracePt t="255229" x="4089400" y="3435350"/>
          <p14:tracePt t="255246" x="4146550" y="3498850"/>
          <p14:tracePt t="255263" x="4159250" y="3581400"/>
          <p14:tracePt t="255280" x="4114800" y="3657600"/>
          <p14:tracePt t="255296" x="4064000" y="3683000"/>
          <p14:tracePt t="255299" x="4044950" y="3689350"/>
          <p14:tracePt t="255313" x="4032250" y="3695700"/>
          <p14:tracePt t="255329" x="4044950" y="3695700"/>
          <p14:tracePt t="255346" x="4121150" y="3670300"/>
          <p14:tracePt t="255363" x="4267200" y="3625850"/>
          <p14:tracePt t="255383" x="4489450" y="3594100"/>
          <p14:tracePt t="255396" x="4857750" y="3549650"/>
          <p14:tracePt t="255412" x="5334000" y="3511550"/>
          <p14:tracePt t="255433" x="5867400" y="3498850"/>
          <p14:tracePt t="255448" x="6388100" y="3498850"/>
          <p14:tracePt t="255462" x="6788150" y="3498850"/>
          <p14:tracePt t="255479" x="7150100" y="3498850"/>
          <p14:tracePt t="255496" x="7524750" y="3498850"/>
          <p14:tracePt t="255514" x="7994650" y="3498850"/>
          <p14:tracePt t="255529" x="8140700" y="3498850"/>
          <p14:tracePt t="255546" x="8185150" y="3498850"/>
          <p14:tracePt t="255579" x="8153400" y="3498850"/>
          <p14:tracePt t="255596" x="8102600" y="3479800"/>
          <p14:tracePt t="255614" x="8089900" y="3479800"/>
          <p14:tracePt t="255722" x="8089900" y="3473450"/>
          <p14:tracePt t="255730" x="8108950" y="3460750"/>
          <p14:tracePt t="255738" x="8147050" y="3448050"/>
          <p14:tracePt t="255746" x="8172450" y="3441700"/>
          <p14:tracePt t="255762" x="8223250" y="3416300"/>
          <p14:tracePt t="255779" x="8267700" y="3403600"/>
          <p14:tracePt t="255796" x="8318500" y="3390900"/>
          <p14:tracePt t="255813" x="8413750" y="3390900"/>
          <p14:tracePt t="255829" x="8540750" y="3390900"/>
          <p14:tracePt t="255847" x="8693150" y="3384550"/>
          <p14:tracePt t="255862" x="8851900" y="3378200"/>
          <p14:tracePt t="255880" x="8940800" y="3378200"/>
          <p14:tracePt t="255913" x="8934450" y="3378200"/>
          <p14:tracePt t="255932" x="8883650" y="3378200"/>
          <p14:tracePt t="255947" x="8832850" y="3378200"/>
          <p14:tracePt t="255962" x="8782050" y="3384550"/>
          <p14:tracePt t="255979" x="8693150" y="3390900"/>
          <p14:tracePt t="255996" x="8566150" y="3403600"/>
          <p14:tracePt t="256012" x="8362950" y="3416300"/>
          <p14:tracePt t="256029" x="8153400" y="3435350"/>
          <p14:tracePt t="256046" x="7962900" y="3435350"/>
          <p14:tracePt t="256062" x="7842250" y="3435350"/>
          <p14:tracePt t="256079" x="7816850" y="3435350"/>
          <p14:tracePt t="256096" x="7810500" y="3429000"/>
          <p14:tracePt t="256113" x="7823200" y="3416300"/>
          <p14:tracePt t="256162" x="7823200" y="3429000"/>
          <p14:tracePt t="256171" x="7810500" y="3448050"/>
          <p14:tracePt t="256182" x="7759700" y="3473450"/>
          <p14:tracePt t="256197" x="7639050" y="3549650"/>
          <p14:tracePt t="256212" x="7473950" y="3644900"/>
          <p14:tracePt t="256229" x="7270750" y="3778250"/>
          <p14:tracePt t="256246" x="7067550" y="3879850"/>
          <p14:tracePt t="256263" x="6889750" y="3981450"/>
          <p14:tracePt t="256279" x="6756400" y="4070350"/>
          <p14:tracePt t="256282" x="6705600" y="4114800"/>
          <p14:tracePt t="256296" x="6667500" y="4152900"/>
          <p14:tracePt t="256313" x="6629400" y="4210050"/>
          <p14:tracePt t="256316" x="6629400" y="4216400"/>
          <p14:tracePt t="256338" x="6629400" y="4210050"/>
          <p14:tracePt t="256490" x="6635750" y="4210050"/>
          <p14:tracePt t="256497" x="6654800" y="4197350"/>
          <p14:tracePt t="256510" x="6661150" y="4184650"/>
          <p14:tracePt t="256516" x="6667500" y="4184650"/>
          <p14:tracePt t="256530" x="6680200" y="4178300"/>
          <p14:tracePt t="256546" x="6705600" y="4171950"/>
          <p14:tracePt t="256564" x="6731000" y="4171950"/>
          <p14:tracePt t="256579" x="6737350" y="4165600"/>
          <p14:tracePt t="256630" x="6724650" y="4184650"/>
          <p14:tracePt t="256648" x="6680200" y="4203700"/>
          <p14:tracePt t="256667" x="6604000" y="4267200"/>
          <p14:tracePt t="256680" x="6572250" y="4298950"/>
          <p14:tracePt t="256698" x="6375400" y="4432300"/>
          <p14:tracePt t="256713" x="6286500" y="4489450"/>
          <p14:tracePt t="256730" x="6038850" y="4679950"/>
          <p14:tracePt t="256746" x="5905500" y="4781550"/>
          <p14:tracePt t="256762" x="5810250" y="4883150"/>
          <p14:tracePt t="256779" x="5695950" y="5010150"/>
          <p14:tracePt t="256797" x="5556250" y="5124450"/>
          <p14:tracePt t="256814" x="5378450" y="5232400"/>
          <p14:tracePt t="256829" x="5200650" y="5327650"/>
          <p14:tracePt t="256846" x="5060950" y="5422900"/>
          <p14:tracePt t="256863" x="4927600" y="5505450"/>
          <p14:tracePt t="256881" x="4800600" y="5562600"/>
          <p14:tracePt t="256886" x="4724400" y="5568950"/>
          <p14:tracePt t="256896" x="4660900" y="5562600"/>
          <p14:tracePt t="256901" x="4648200" y="5581650"/>
          <p14:tracePt t="257071" x="4629150" y="5588000"/>
          <p14:tracePt t="257082" x="4540250" y="5594350"/>
          <p14:tracePt t="257097" x="4419600" y="5600700"/>
          <p14:tracePt t="257117" x="4273550" y="5619750"/>
          <p14:tracePt t="257133" x="4095750" y="5619750"/>
          <p14:tracePt t="257146" x="3937000" y="5626100"/>
          <p14:tracePt t="257165" x="3790950" y="5638800"/>
          <p14:tracePt t="257180" x="3663950" y="5651500"/>
          <p14:tracePt t="257198" x="3549650" y="5664200"/>
          <p14:tracePt t="257213" x="3441700" y="5676900"/>
          <p14:tracePt t="257229" x="3346450" y="5683250"/>
          <p14:tracePt t="257246" x="3282950" y="5683250"/>
          <p14:tracePt t="257263" x="3219450" y="5683250"/>
          <p14:tracePt t="257279" x="3181350" y="5683250"/>
          <p14:tracePt t="257296" x="3162300" y="5683250"/>
          <p14:tracePt t="257312" x="3162300" y="5689600"/>
          <p14:tracePt t="257329" x="3155950" y="5689600"/>
          <p14:tracePt t="257418" x="3162300" y="5689600"/>
          <p14:tracePt t="257433" x="3162300" y="5683250"/>
          <p14:tracePt t="257451" x="3162300" y="5670550"/>
          <p14:tracePt t="257479" x="3162300" y="5664200"/>
          <p14:tracePt t="257496" x="3168650" y="5664200"/>
          <p14:tracePt t="257514" x="3175000" y="5651500"/>
          <p14:tracePt t="257529" x="3181350" y="5638800"/>
          <p14:tracePt t="257546" x="3187700" y="5638800"/>
          <p14:tracePt t="257563" x="3187700" y="5632450"/>
          <p14:tracePt t="257650" x="3187700" y="5626100"/>
          <p14:tracePt t="257658" x="3181350" y="5619750"/>
          <p14:tracePt t="257722" x="3181350" y="5613400"/>
          <p14:tracePt t="257729" x="3181350" y="5607050"/>
          <p14:tracePt t="257746" x="3187700" y="5600700"/>
          <p14:tracePt t="257762" x="3194050" y="5600700"/>
          <p14:tracePt t="257835" x="3200400" y="5600700"/>
          <p14:tracePt t="257843" x="3206750" y="5600700"/>
          <p14:tracePt t="257849" x="3206750" y="5594350"/>
          <p14:tracePt t="257862" x="3213100" y="5588000"/>
          <p14:tracePt t="257883" x="3238500" y="5581650"/>
          <p14:tracePt t="258002" x="3244850" y="5581650"/>
          <p14:tracePt t="258014" x="3251200" y="5575300"/>
          <p14:tracePt t="258021" x="3257550" y="5575300"/>
          <p14:tracePt t="258029" x="3270250" y="5562600"/>
          <p14:tracePt t="258047" x="3282950" y="5556250"/>
          <p14:tracePt t="258153" x="3270250" y="5556250"/>
          <p14:tracePt t="258164" x="3251200" y="5562600"/>
          <p14:tracePt t="258171" x="3244850" y="5568950"/>
          <p14:tracePt t="258180" x="3232150" y="5575300"/>
          <p14:tracePt t="258198" x="3213100" y="5581650"/>
          <p14:tracePt t="258214" x="3206750" y="5581650"/>
          <p14:tracePt t="258282" x="3225800" y="5581650"/>
          <p14:tracePt t="258289" x="3251200" y="5581650"/>
          <p14:tracePt t="258297" x="3282950" y="5581650"/>
          <p14:tracePt t="258313" x="3340100" y="5581650"/>
          <p14:tracePt t="258329" x="3384550" y="5581650"/>
          <p14:tracePt t="258346" x="3403600" y="5581650"/>
          <p14:tracePt t="258382" x="3403600" y="5588000"/>
          <p14:tracePt t="258396" x="3390900" y="5600700"/>
          <p14:tracePt t="258413" x="3352800" y="5613400"/>
          <p14:tracePt t="258429" x="3314700" y="5619750"/>
          <p14:tracePt t="258448" x="3263900" y="5619750"/>
          <p14:tracePt t="258462" x="3213100" y="5619750"/>
          <p14:tracePt t="258479" x="3162300" y="5619750"/>
          <p14:tracePt t="258501" x="3124200" y="5619750"/>
          <p14:tracePt t="258626" x="3117850" y="5613400"/>
          <p14:tracePt t="258674" x="3111500" y="5613400"/>
          <p14:tracePt t="258681" x="3098800" y="5613400"/>
          <p14:tracePt t="258713" x="3048000" y="5613400"/>
          <p14:tracePt t="258729" x="2965450" y="5613400"/>
          <p14:tracePt t="258748" x="2908300" y="5613400"/>
          <p14:tracePt t="258762" x="2882900" y="5613400"/>
          <p14:tracePt t="258779" x="2876550" y="5613400"/>
          <p14:tracePt t="258813" x="2889250" y="5607050"/>
          <p14:tracePt t="258886" x="2901950" y="5607050"/>
          <p14:tracePt t="258891" x="2908300" y="5607050"/>
          <p14:tracePt t="258907" x="2940050" y="5607050"/>
          <p14:tracePt t="258915" x="2952750" y="5607050"/>
          <p14:tracePt t="258929" x="2965450" y="5607050"/>
          <p14:tracePt t="258949" x="2971800" y="5607050"/>
          <p14:tracePt t="258979" x="2990850" y="5607050"/>
          <p14:tracePt t="258996" x="3022600" y="5607050"/>
          <p14:tracePt t="259013" x="3086100" y="5607050"/>
          <p14:tracePt t="259029" x="3149600" y="5607050"/>
          <p14:tracePt t="259046" x="3200400" y="5607050"/>
          <p14:tracePt t="259063" x="3219450" y="5607050"/>
          <p14:tracePt t="259080" x="3232150" y="5607050"/>
          <p14:tracePt t="259096" x="3238500" y="5607050"/>
          <p14:tracePt t="259113" x="3257550" y="5600700"/>
          <p14:tracePt t="259134" x="3289300" y="5600700"/>
          <p14:tracePt t="259147" x="3333750" y="5600700"/>
          <p14:tracePt t="259163" x="3359150" y="5600700"/>
          <p14:tracePt t="259182" x="3397250" y="5600700"/>
          <p14:tracePt t="259199" x="3429000" y="5600700"/>
          <p14:tracePt t="259213" x="3467100" y="5600700"/>
          <p14:tracePt t="259229" x="3492500" y="5600700"/>
          <p14:tracePt t="259249" x="3511550" y="5600700"/>
          <p14:tracePt t="259262" x="3511550" y="5594350"/>
          <p14:tracePt t="259296" x="3517900" y="5594350"/>
          <p14:tracePt t="259313" x="3543300" y="5588000"/>
          <p14:tracePt t="259330" x="3619500" y="5581650"/>
          <p14:tracePt t="259346" x="3657600" y="5581650"/>
          <p14:tracePt t="259363" x="3663950" y="5581650"/>
          <p14:tracePt t="259906" x="3683000" y="5581650"/>
          <p14:tracePt t="259916" x="3714750" y="5581650"/>
          <p14:tracePt t="259930" x="3771900" y="5581650"/>
          <p14:tracePt t="259947" x="3810000" y="5581650"/>
          <p14:tracePt t="260002" x="3816350" y="5581650"/>
          <p14:tracePt t="260014" x="3822700" y="5581650"/>
          <p14:tracePt t="260029" x="3841750" y="5581650"/>
          <p14:tracePt t="260046" x="3854450" y="5581650"/>
          <p14:tracePt t="260063" x="3860800" y="5581650"/>
          <p14:tracePt t="260135" x="3867150" y="5581650"/>
          <p14:tracePt t="260244" x="3854450" y="5581650"/>
          <p14:tracePt t="260265" x="3854450" y="5575300"/>
          <p14:tracePt t="260279" x="3848100" y="5575300"/>
          <p14:tracePt t="260426" x="3854450" y="5575300"/>
          <p14:tracePt t="260433" x="3860800" y="5568950"/>
          <p14:tracePt t="260450" x="3892550" y="5568950"/>
          <p14:tracePt t="260463" x="4025900" y="5556250"/>
          <p14:tracePt t="260482" x="4337050" y="5511800"/>
          <p14:tracePt t="260496" x="4438650" y="5480050"/>
          <p14:tracePt t="260512" x="4730750" y="5397500"/>
          <p14:tracePt t="260529" x="5302250" y="5156200"/>
          <p14:tracePt t="260546" x="5740400" y="4876800"/>
          <p14:tracePt t="260563" x="6216650" y="4641850"/>
          <p14:tracePt t="260579" x="6623050" y="4387850"/>
          <p14:tracePt t="260596" x="6991350" y="4184650"/>
          <p14:tracePt t="260612" x="7302500" y="4057650"/>
          <p14:tracePt t="260633" x="7543800" y="3968750"/>
          <p14:tracePt t="260646" x="7753350" y="3905250"/>
          <p14:tracePt t="260663" x="7912100" y="3860800"/>
          <p14:tracePt t="260679" x="8013700" y="3835400"/>
          <p14:tracePt t="260681" x="8058150" y="3829050"/>
          <p14:tracePt t="260698" x="8096250" y="3810000"/>
          <p14:tracePt t="260715" x="8108950" y="3784600"/>
          <p14:tracePt t="260729" x="8115300" y="3765550"/>
          <p14:tracePt t="260746" x="8121650" y="3746500"/>
          <p14:tracePt t="260764" x="8166100" y="3727450"/>
          <p14:tracePt t="260779" x="8216900" y="3695700"/>
          <p14:tracePt t="260796" x="8242300" y="3663950"/>
          <p14:tracePt t="260813" x="8242300" y="3644900"/>
          <p14:tracePt t="260829" x="8242300" y="3638550"/>
          <p14:tracePt t="260846" x="8255000" y="3638550"/>
          <p14:tracePt t="260863" x="8305800" y="3625850"/>
          <p14:tracePt t="260879" x="8375650" y="3606800"/>
          <p14:tracePt t="260885" x="8401050" y="3594100"/>
          <p14:tracePt t="260896" x="8420100" y="3587750"/>
          <p14:tracePt t="260913" x="8464550" y="3562350"/>
          <p14:tracePt t="260933" x="8496300" y="3549650"/>
          <p14:tracePt t="260947" x="8547100" y="3517900"/>
          <p14:tracePt t="260962" x="8636000" y="3467100"/>
          <p14:tracePt t="260980" x="8680450" y="3429000"/>
          <p14:tracePt t="260996" x="8680450" y="3409950"/>
          <p14:tracePt t="261030" x="8674100" y="3409950"/>
          <p14:tracePt t="261046" x="8686800" y="3409950"/>
          <p14:tracePt t="261063" x="8718550" y="3397250"/>
          <p14:tracePt t="261065" x="8724900" y="3390900"/>
          <p14:tracePt t="261281" x="8718550" y="3390900"/>
          <p14:tracePt t="261292" x="8712200" y="3384550"/>
          <p14:tracePt t="261299" x="8693150" y="3384550"/>
          <p14:tracePt t="261313" x="8674100" y="3384550"/>
          <p14:tracePt t="261329" x="8648700" y="3378200"/>
          <p14:tracePt t="261346" x="8642350" y="3378200"/>
          <p14:tracePt t="261382" x="8642350" y="3371850"/>
          <p14:tracePt t="261396" x="8636000" y="3371850"/>
          <p14:tracePt t="261413" x="8636000" y="3365500"/>
          <p14:tracePt t="261431" x="8629650" y="3365500"/>
          <p14:tracePt t="261448" x="8623300" y="3365500"/>
          <p14:tracePt t="261481" x="8623300" y="3359150"/>
          <p14:tracePt t="261496" x="8623300" y="3352800"/>
          <p14:tracePt t="261513" x="8616950" y="3333750"/>
          <p14:tracePt t="261529" x="8610600" y="3321050"/>
          <p14:tracePt t="261545" x="8610600" y="3314700"/>
          <p14:tracePt t="261579" x="8610600" y="3302000"/>
          <p14:tracePt t="261596" x="8610600" y="3295650"/>
          <p14:tracePt t="261616" x="8610600" y="3289300"/>
          <p14:tracePt t="261629" x="8610600" y="3282950"/>
          <p14:tracePt t="261682" x="8610600" y="3276600"/>
          <p14:tracePt t="261705" x="8610600" y="3270250"/>
          <p14:tracePt t="261715" x="8610600" y="3263900"/>
          <p14:tracePt t="261722" x="8616950" y="3263900"/>
          <p14:tracePt t="261730" x="8616950" y="3257550"/>
          <p14:tracePt t="261749" x="8616950" y="3251200"/>
          <p14:tracePt t="261762" x="8623300" y="3251200"/>
          <p14:tracePt t="261780" x="8623300" y="3244850"/>
          <p14:tracePt t="261796" x="8648700" y="3244850"/>
          <p14:tracePt t="261813" x="8686800" y="3244850"/>
          <p14:tracePt t="261829" x="8718550" y="3232150"/>
          <p14:tracePt t="261846" x="8763000" y="3225800"/>
          <p14:tracePt t="261863" x="8801100" y="3225800"/>
          <p14:tracePt t="261880" x="8845550" y="3225800"/>
          <p14:tracePt t="261898" x="8902700" y="3225800"/>
          <p14:tracePt t="261918" x="8921750" y="3225800"/>
          <p14:tracePt t="261970" x="8921750" y="3232150"/>
          <p14:tracePt t="261979" x="8921750" y="3238500"/>
          <p14:tracePt t="261986" x="8921750" y="3244850"/>
          <p14:tracePt t="261996" x="8928100" y="3244850"/>
          <p14:tracePt t="262015" x="8940800" y="3257550"/>
          <p14:tracePt t="262029" x="8940800" y="3270250"/>
          <p14:tracePt t="262046" x="8940800" y="3289300"/>
          <p14:tracePt t="262063" x="8921750" y="3327400"/>
          <p14:tracePt t="262079" x="8902700" y="3359150"/>
          <p14:tracePt t="262083" x="8896350" y="3378200"/>
          <p14:tracePt t="262096" x="8883650" y="3397250"/>
          <p14:tracePt t="262113" x="8851900" y="3422650"/>
          <p14:tracePt t="262115" x="8826500" y="3429000"/>
          <p14:tracePt t="262132" x="8782050" y="3435350"/>
          <p14:tracePt t="262146" x="8743950" y="3435350"/>
          <p14:tracePt t="262164" x="8699500" y="3435350"/>
          <p14:tracePt t="262179" x="8661400" y="3435350"/>
          <p14:tracePt t="262200" x="8642350" y="3429000"/>
          <p14:tracePt t="262213" x="8623300" y="3397250"/>
          <p14:tracePt t="262229" x="8616950" y="3365500"/>
          <p14:tracePt t="262246" x="8610600" y="3346450"/>
          <p14:tracePt t="262262" x="8610600" y="3333750"/>
          <p14:tracePt t="262279" x="8610600" y="3321050"/>
          <p14:tracePt t="262296" x="8610600" y="3302000"/>
          <p14:tracePt t="262297" x="8610600" y="3295650"/>
          <p14:tracePt t="262313" x="8616950" y="3295650"/>
          <p14:tracePt t="262346" x="8623300" y="3295650"/>
          <p14:tracePt t="262363" x="8623300" y="3308350"/>
          <p14:tracePt t="262382" x="8610600" y="3359150"/>
          <p14:tracePt t="262396" x="8585200" y="3422650"/>
          <p14:tracePt t="262414" x="8534400" y="3498850"/>
          <p14:tracePt t="262430" x="8407400" y="3619500"/>
          <p14:tracePt t="262450" x="8267700" y="3797300"/>
          <p14:tracePt t="262462" x="8051800" y="3994150"/>
          <p14:tracePt t="262479" x="7880350" y="4197350"/>
          <p14:tracePt t="262496" x="7721600" y="4324350"/>
          <p14:tracePt t="262498" x="7658100" y="4375150"/>
          <p14:tracePt t="262512" x="7588250" y="4419600"/>
          <p14:tracePt t="262529" x="7410450" y="4527550"/>
          <p14:tracePt t="262546" x="7340600" y="4572000"/>
          <p14:tracePt t="262563" x="7327900" y="4584700"/>
          <p14:tracePt t="262579" x="7346950" y="4584700"/>
          <p14:tracePt t="262596" x="7423150" y="4546600"/>
          <p14:tracePt t="262613" x="7531100" y="4470400"/>
          <p14:tracePt t="262631" x="7664450" y="4375150"/>
          <p14:tracePt t="262648" x="7766050" y="4216400"/>
          <p14:tracePt t="262650" x="7816850" y="4146550"/>
          <p14:tracePt t="262663" x="7867650" y="4076700"/>
          <p14:tracePt t="262682" x="8020050" y="3917950"/>
          <p14:tracePt t="262698" x="8115300" y="3822700"/>
          <p14:tracePt t="262714" x="8191500" y="3721100"/>
          <p14:tracePt t="262729" x="8267700" y="3638550"/>
          <p14:tracePt t="262746" x="8356600" y="3587750"/>
          <p14:tracePt t="262762" x="8426450" y="3556000"/>
          <p14:tracePt t="262780" x="8464550" y="3530600"/>
          <p14:tracePt t="262796" x="8477250" y="3505200"/>
          <p14:tracePt t="262813" x="8483600" y="3498850"/>
          <p14:tracePt t="262829" x="8483600" y="3492500"/>
          <p14:tracePt t="262846" x="8502650" y="3479800"/>
          <p14:tracePt t="262863" x="8521700" y="3454400"/>
          <p14:tracePt t="262879" x="8534400" y="3448050"/>
          <p14:tracePt t="262933" x="8566150" y="3441700"/>
          <p14:tracePt t="262947" x="8604250" y="3429000"/>
          <p14:tracePt t="262963" x="8629650" y="3416300"/>
          <p14:tracePt t="263012" x="8623300" y="3416300"/>
          <p14:tracePt t="263117" x="8623300" y="3422650"/>
          <p14:tracePt t="263123" x="8616950" y="3422650"/>
          <p14:tracePt t="263218" x="8610600" y="3422650"/>
          <p14:tracePt t="263227" x="8604250" y="3422650"/>
          <p14:tracePt t="263233" x="8597900" y="3422650"/>
          <p14:tracePt t="263290" x="8604250" y="3422650"/>
          <p14:tracePt t="263299" x="8610600" y="3416300"/>
          <p14:tracePt t="263313" x="8623300" y="3409950"/>
          <p14:tracePt t="263329" x="8642350" y="3409950"/>
          <p14:tracePt t="263346" x="8648700" y="3403600"/>
          <p14:tracePt t="263363" x="8661400" y="3403600"/>
          <p14:tracePt t="263437" x="8661400" y="3397250"/>
          <p14:tracePt t="263447" x="8655050" y="3397250"/>
          <p14:tracePt t="263456" x="8655050" y="3390900"/>
          <p14:tracePt t="263459" x="8648700" y="3384550"/>
          <p14:tracePt t="263464" x="8642350" y="3378200"/>
          <p14:tracePt t="263480" x="8642350" y="3371850"/>
          <p14:tracePt t="263497" x="8623300" y="3333750"/>
          <p14:tracePt t="263515" x="8623300" y="3308350"/>
          <p14:tracePt t="263530" x="8642350" y="3276600"/>
          <p14:tracePt t="263546" x="8686800" y="3257550"/>
          <p14:tracePt t="263563" x="8743950" y="3238500"/>
          <p14:tracePt t="263580" x="8794750" y="3219450"/>
          <p14:tracePt t="263596" x="8832850" y="3213100"/>
          <p14:tracePt t="263613" x="8858250" y="3213100"/>
          <p14:tracePt t="263632" x="8883650" y="3213100"/>
          <p14:tracePt t="263646" x="8928100" y="3270250"/>
          <p14:tracePt t="263666" x="8978900" y="3352800"/>
          <p14:tracePt t="263680" x="8978900" y="3378200"/>
          <p14:tracePt t="263701" x="8966200" y="3416300"/>
          <p14:tracePt t="263707" x="8934450" y="3435350"/>
          <p14:tracePt t="263713" x="8877300" y="3448050"/>
          <p14:tracePt t="263730" x="8724900" y="3460750"/>
          <p14:tracePt t="263750" x="8534400" y="3479800"/>
          <p14:tracePt t="263765" x="8324850" y="3517900"/>
          <p14:tracePt t="263780" x="8115300" y="3581400"/>
          <p14:tracePt t="263797" x="7905750" y="3695700"/>
          <p14:tracePt t="263812" x="7645400" y="3854450"/>
          <p14:tracePt t="263829" x="7372350" y="4038600"/>
          <p14:tracePt t="263846" x="7143750" y="4210050"/>
          <p14:tracePt t="263863" x="7023100" y="4318000"/>
          <p14:tracePt t="263882" x="6965950" y="4381500"/>
          <p14:tracePt t="263886" x="6953250" y="4394200"/>
          <p14:tracePt t="263905" x="6965950" y="4381500"/>
          <p14:tracePt t="263914" x="7016750" y="4349750"/>
          <p14:tracePt t="263929" x="7150100" y="4292600"/>
          <p14:tracePt t="263947" x="7315200" y="4191000"/>
          <p14:tracePt t="263963" x="7486650" y="4089400"/>
          <p14:tracePt t="263983" x="7670800" y="3987800"/>
          <p14:tracePt t="263996" x="7823200" y="3892550"/>
          <p14:tracePt t="264015" x="7912100" y="3822700"/>
          <p14:tracePt t="264029" x="7962900" y="3746500"/>
          <p14:tracePt t="264046" x="8039100" y="3676650"/>
          <p14:tracePt t="264063" x="8147050" y="3625850"/>
          <p14:tracePt t="264079" x="8242300" y="3600450"/>
          <p14:tracePt t="264096" x="8312150" y="3575050"/>
          <p14:tracePt t="264113" x="8350250" y="3562350"/>
          <p14:tracePt t="264134" x="8375650" y="3556000"/>
          <p14:tracePt t="264147" x="8382000" y="3549650"/>
          <p14:tracePt t="264166" x="8388350" y="3549650"/>
          <p14:tracePt t="264183" x="8420100" y="3536950"/>
          <p14:tracePt t="264198" x="8483600" y="3517900"/>
          <p14:tracePt t="264213" x="8566150" y="3486150"/>
          <p14:tracePt t="264229" x="8667750" y="3448050"/>
          <p14:tracePt t="264246" x="8750300" y="3422650"/>
          <p14:tracePt t="264263" x="8775700" y="3403600"/>
          <p14:tracePt t="264313" x="8788400" y="3378200"/>
          <p14:tracePt t="264329" x="8788400" y="3371850"/>
          <p14:tracePt t="264346" x="8782050" y="3371850"/>
          <p14:tracePt t="264363" x="8623300" y="3416300"/>
          <p14:tracePt t="264384" x="8337550" y="3505200"/>
          <p14:tracePt t="264397" x="7912100" y="3702050"/>
          <p14:tracePt t="264413" x="7454900" y="3968750"/>
          <p14:tracePt t="264429" x="6978650" y="4235450"/>
          <p14:tracePt t="264449" x="6451600" y="4514850"/>
          <p14:tracePt t="264463" x="5924550" y="4794250"/>
          <p14:tracePt t="264479" x="5435600" y="4972050"/>
          <p14:tracePt t="264496" x="5073650" y="5118100"/>
          <p14:tracePt t="264499" x="4933950" y="5181600"/>
          <p14:tracePt t="264515" x="4711700" y="5295900"/>
          <p14:tracePt t="264529" x="4559300" y="5391150"/>
          <p14:tracePt t="264546" x="4438650" y="5441950"/>
          <p14:tracePt t="264563" x="4311650" y="5486400"/>
          <p14:tracePt t="264579" x="4152900" y="5518150"/>
          <p14:tracePt t="264596" x="4000500" y="5518150"/>
          <p14:tracePt t="264613" x="3898900" y="5530850"/>
          <p14:tracePt t="264631" x="3810000" y="5543550"/>
          <p14:tracePt t="264646" x="3708400" y="5543550"/>
          <p14:tracePt t="264651" x="3663950" y="5543550"/>
          <p14:tracePt t="264663" x="3613150" y="5543550"/>
          <p14:tracePt t="264682" x="3454400" y="5543550"/>
          <p14:tracePt t="264698" x="3346450" y="5543550"/>
          <p14:tracePt t="264713" x="3302000" y="5543550"/>
          <p14:tracePt t="264729" x="3213100" y="5543550"/>
          <p14:tracePt t="264746" x="3168650" y="5543550"/>
          <p14:tracePt t="264765" x="3124200" y="5543550"/>
          <p14:tracePt t="264779" x="3067050" y="5543550"/>
          <p14:tracePt t="264796" x="2990850" y="5543550"/>
          <p14:tracePt t="264813" x="2927350" y="5549900"/>
          <p14:tracePt t="264829" x="2895600" y="5556250"/>
          <p14:tracePt t="264863" x="2908300" y="5556250"/>
          <p14:tracePt t="264883" x="2997200" y="5530850"/>
          <p14:tracePt t="264898" x="3111500" y="5505450"/>
          <p14:tracePt t="264915" x="3232150" y="5505450"/>
          <p14:tracePt t="264929" x="3340100" y="5505450"/>
          <p14:tracePt t="264947" x="3441700" y="5505450"/>
          <p14:tracePt t="264963" x="3543300" y="5505450"/>
          <p14:tracePt t="264979" x="3613150" y="5505450"/>
          <p14:tracePt t="264996" x="3632200" y="5505450"/>
          <p14:tracePt t="265046" x="3625850" y="5505450"/>
          <p14:tracePt t="265154" x="3638550" y="5505450"/>
          <p14:tracePt t="265164" x="3651250" y="5505450"/>
          <p14:tracePt t="265182" x="3670300" y="5505450"/>
          <p14:tracePt t="265250" x="3670300" y="5511800"/>
          <p14:tracePt t="265264" x="3676650" y="5511800"/>
          <p14:tracePt t="265268" x="3683000" y="5518150"/>
          <p14:tracePt t="265329" x="3683000" y="5524500"/>
          <p14:tracePt t="265338" x="3689350" y="5530850"/>
          <p14:tracePt t="265346" x="3695700" y="5537200"/>
          <p14:tracePt t="265364" x="3721100" y="5556250"/>
          <p14:tracePt t="265382" x="3740150" y="5568950"/>
          <p14:tracePt t="265396" x="3746500" y="5568950"/>
          <p14:tracePt t="265413" x="3752850" y="5575300"/>
          <p14:tracePt t="265619" x="3752850" y="5568950"/>
          <p14:tracePt t="265625" x="3752850" y="5562600"/>
          <p14:tracePt t="265636" x="3752850" y="5549900"/>
          <p14:tracePt t="265648" x="3752850" y="5537200"/>
          <p14:tracePt t="265666" x="3752850" y="5499100"/>
          <p14:tracePt t="265679" x="3752850" y="5486400"/>
          <p14:tracePt t="265698" x="3752850" y="5441950"/>
          <p14:tracePt t="265714" x="3752850" y="5422900"/>
          <p14:tracePt t="265729" x="3759200" y="5410200"/>
          <p14:tracePt t="265746" x="3784600" y="5403850"/>
          <p14:tracePt t="265762" x="3810000" y="5391150"/>
          <p14:tracePt t="265779" x="3841750" y="5372100"/>
          <p14:tracePt t="265796" x="3867150" y="5365750"/>
          <p14:tracePt t="265812" x="3879850" y="5353050"/>
          <p14:tracePt t="265829" x="3898900" y="5353050"/>
          <p14:tracePt t="265846" x="3930650" y="5353050"/>
          <p14:tracePt t="265863" x="3956050" y="5353050"/>
          <p14:tracePt t="265884" x="3994150" y="5365750"/>
          <p14:tracePt t="265900" x="4000500" y="5391150"/>
          <p14:tracePt t="265913" x="4000500" y="5403850"/>
          <p14:tracePt t="265929" x="3975100" y="5461000"/>
          <p14:tracePt t="265947" x="3949700" y="5505450"/>
          <p14:tracePt t="265963" x="3930650" y="5549900"/>
          <p14:tracePt t="265979" x="3905250" y="5581650"/>
          <p14:tracePt t="265997" x="3873500" y="5613400"/>
          <p14:tracePt t="266013" x="3835400" y="5632450"/>
          <p14:tracePt t="266029" x="3803650" y="5638800"/>
          <p14:tracePt t="266046" x="3778250" y="5638800"/>
          <p14:tracePt t="266063" x="3752850" y="5638800"/>
          <p14:tracePt t="266079" x="3733800" y="5638800"/>
          <p14:tracePt t="266096" x="3721100" y="5632450"/>
          <p14:tracePt t="266113" x="3714750" y="5607050"/>
          <p14:tracePt t="266129" x="3714750" y="5556250"/>
          <p14:tracePt t="266146" x="3714750" y="5518150"/>
          <p14:tracePt t="266163" x="3714750" y="5499100"/>
          <p14:tracePt t="266181" x="3714750" y="5480050"/>
          <p14:tracePt t="266198" x="3714750" y="5473700"/>
          <p14:tracePt t="266212" x="3733800" y="5461000"/>
          <p14:tracePt t="266229" x="3771900" y="5448300"/>
          <p14:tracePt t="266246" x="3810000" y="5422900"/>
          <p14:tracePt t="266264" x="3860800" y="5410200"/>
          <p14:tracePt t="266279" x="3886200" y="5410200"/>
          <p14:tracePt t="266296" x="3917950" y="5410200"/>
          <p14:tracePt t="266298" x="3930650" y="5410200"/>
          <p14:tracePt t="266314" x="3949700" y="5429250"/>
          <p14:tracePt t="266329" x="3956050" y="5448300"/>
          <p14:tracePt t="266346" x="3956050" y="5492750"/>
          <p14:tracePt t="266363" x="3937000" y="5537200"/>
          <p14:tracePt t="266379" x="3905250" y="5575300"/>
          <p14:tracePt t="266398" x="3879850" y="5613400"/>
          <p14:tracePt t="266412" x="3860800" y="5632450"/>
          <p14:tracePt t="266430" x="3854450" y="5645150"/>
          <p14:tracePt t="266462" x="3848100" y="5645150"/>
          <p14:tracePt t="266498" x="3841750" y="5645150"/>
          <p14:tracePt t="266516" x="3841750" y="5638800"/>
          <p14:tracePt t="266530" x="3835400" y="5632450"/>
          <p14:tracePt t="266546" x="3835400" y="5626100"/>
          <p14:tracePt t="266563" x="3835400" y="5619750"/>
          <p14:tracePt t="266596" x="3829050" y="5613400"/>
          <p14:tracePt t="266646" x="3822700" y="5613400"/>
          <p14:tracePt t="266675" x="3822700" y="5619750"/>
          <p14:tracePt t="266723" x="3835400" y="5619750"/>
          <p14:tracePt t="266729" x="3860800" y="5607050"/>
          <p14:tracePt t="266746" x="3924300" y="5581650"/>
          <p14:tracePt t="266765" x="4000500" y="5556250"/>
          <p14:tracePt t="266779" x="4089400" y="5549900"/>
          <p14:tracePt t="266796" x="4165600" y="5549900"/>
          <p14:tracePt t="266813" x="4222750" y="5549900"/>
          <p14:tracePt t="266829" x="4229100" y="5543550"/>
          <p14:tracePt t="266847" x="4229100" y="5549900"/>
          <p14:tracePt t="266867" x="4216400" y="5556250"/>
          <p14:tracePt t="266879" x="4216400" y="5562600"/>
          <p14:tracePt t="266900" x="4191000" y="5562600"/>
          <p14:tracePt t="266917" x="4171950" y="5562600"/>
          <p14:tracePt t="266929" x="4146550" y="5562600"/>
          <p14:tracePt t="266948" x="4114800" y="5549900"/>
          <p14:tracePt t="266963" x="4102100" y="5524500"/>
          <p14:tracePt t="266980" x="4108450" y="5467350"/>
          <p14:tracePt t="266997" x="4203700" y="5346700"/>
          <p14:tracePt t="267014" x="4292600" y="5162550"/>
          <p14:tracePt t="267033" x="4451350" y="4908550"/>
          <p14:tracePt t="267047" x="4724400" y="4635500"/>
          <p14:tracePt t="267064" x="5124450" y="4362450"/>
          <p14:tracePt t="267082" x="5861050" y="4140200"/>
          <p14:tracePt t="267096" x="6083300" y="4102100"/>
          <p14:tracePt t="267114" x="6584950" y="3956050"/>
          <p14:tracePt t="267132" x="6864350" y="3854450"/>
          <p14:tracePt t="267147" x="7099300" y="3784600"/>
          <p14:tracePt t="267165" x="7296150" y="3721100"/>
          <p14:tracePt t="267179" x="7448550" y="3657600"/>
          <p14:tracePt t="267198" x="7588250" y="3575050"/>
          <p14:tracePt t="267213" x="7683500" y="3536950"/>
          <p14:tracePt t="267229" x="7689850" y="3530600"/>
          <p14:tracePt t="267264" x="7696200" y="3530600"/>
          <p14:tracePt t="267279" x="7791450" y="3530600"/>
          <p14:tracePt t="267296" x="7899400" y="3498850"/>
          <p14:tracePt t="267299" x="7950200" y="3479800"/>
          <p14:tracePt t="267314" x="8007350" y="3448050"/>
          <p14:tracePt t="267329" x="8032750" y="3429000"/>
          <p14:tracePt t="267346" x="8058150" y="3422650"/>
          <p14:tracePt t="267363" x="8089900" y="3409950"/>
          <p14:tracePt t="267383" x="8147050" y="3378200"/>
          <p14:tracePt t="267396" x="8172450" y="3359150"/>
          <p14:tracePt t="267416" x="8172450" y="3352800"/>
          <p14:tracePt t="267450" x="8153400" y="3371850"/>
          <p14:tracePt t="267463" x="8153400" y="3378200"/>
          <p14:tracePt t="267515" x="8140700" y="3429000"/>
          <p14:tracePt t="267530" x="8115300" y="3517900"/>
          <p14:tracePt t="267546" x="8108950" y="3625850"/>
          <p14:tracePt t="267563" x="8128000" y="3689350"/>
          <p14:tracePt t="267582" x="8140700" y="3727450"/>
          <p14:tracePt t="267596" x="8140700" y="3752850"/>
          <p14:tracePt t="267615" x="8140700" y="3778250"/>
          <p14:tracePt t="267629" x="8140700" y="3810000"/>
          <p14:tracePt t="267637" x="8140700" y="3816350"/>
          <p14:tracePt t="267690" x="8140700" y="3810000"/>
          <p14:tracePt t="267700" x="8140700" y="3790950"/>
          <p14:tracePt t="267713" x="8140700" y="3771900"/>
          <p14:tracePt t="267729" x="8096250" y="3740150"/>
          <p14:tracePt t="267746" x="8058150" y="3727450"/>
          <p14:tracePt t="267762" x="8026400" y="3708400"/>
          <p14:tracePt t="267779" x="8007350" y="3670300"/>
          <p14:tracePt t="267796" x="8007350" y="3625850"/>
          <p14:tracePt t="267813" x="8007350" y="3594100"/>
          <p14:tracePt t="267831" x="8007350" y="3575050"/>
          <p14:tracePt t="267846" x="8007350" y="3562350"/>
          <p14:tracePt t="267863" x="8013700" y="3556000"/>
          <p14:tracePt t="267883" x="8007350" y="3543300"/>
          <p14:tracePt t="267897" x="8001000" y="3524250"/>
          <p14:tracePt t="267913" x="7994650" y="3517900"/>
          <p14:tracePt t="267930" x="7975600" y="3511550"/>
          <p14:tracePt t="267948" x="7962900" y="3505200"/>
          <p14:tracePt t="267963" x="7956550" y="3498850"/>
          <p14:tracePt t="267979" x="7956550" y="3492500"/>
          <p14:tracePt t="267996" x="7950200" y="3473450"/>
          <p14:tracePt t="268013" x="7943850" y="3454400"/>
          <p14:tracePt t="268029" x="7937500" y="3435350"/>
          <p14:tracePt t="268046" x="7924800" y="3416300"/>
          <p14:tracePt t="268063" x="7905750" y="3403600"/>
          <p14:tracePt t="268079" x="7893050" y="3390900"/>
          <p14:tracePt t="268096" x="7886700" y="3371850"/>
          <p14:tracePt t="268113" x="7886700" y="3352800"/>
          <p14:tracePt t="268133" x="7886700" y="3314700"/>
          <p14:tracePt t="268147" x="7886700" y="3295650"/>
          <p14:tracePt t="268165" x="7886700" y="3282950"/>
          <p14:tracePt t="268181" x="7886700" y="3263900"/>
          <p14:tracePt t="268199" x="7931150" y="3238500"/>
          <p14:tracePt t="268213" x="7988300" y="3213100"/>
          <p14:tracePt t="268229" x="8058150" y="3187700"/>
          <p14:tracePt t="268249" x="8216900" y="3175000"/>
          <p14:tracePt t="268263" x="8274050" y="3175000"/>
          <p14:tracePt t="268279" x="8356600" y="3175000"/>
          <p14:tracePt t="268296" x="8401050" y="3181350"/>
          <p14:tracePt t="268299" x="8426450" y="3194050"/>
          <p14:tracePt t="268313" x="8445500" y="3213100"/>
          <p14:tracePt t="268329" x="8470900" y="3276600"/>
          <p14:tracePt t="268347" x="8458200" y="3333750"/>
          <p14:tracePt t="268365" x="8356600" y="3390900"/>
          <p14:tracePt t="268383" x="8255000" y="3429000"/>
          <p14:tracePt t="268396" x="8159750" y="3460750"/>
          <p14:tracePt t="268414" x="8051800" y="3479800"/>
          <p14:tracePt t="268430" x="7950200" y="3479800"/>
          <p14:tracePt t="268449" x="7880350" y="3486150"/>
          <p14:tracePt t="268463" x="7823200" y="3467100"/>
          <p14:tracePt t="268479" x="7791450" y="3435350"/>
          <p14:tracePt t="268496" x="7772400" y="3390900"/>
          <p14:tracePt t="268498" x="7766050" y="3365500"/>
          <p14:tracePt t="268513" x="7766050" y="3302000"/>
          <p14:tracePt t="268529" x="7772400" y="3257550"/>
          <p14:tracePt t="268546" x="7816850" y="3232150"/>
          <p14:tracePt t="268563" x="7886700" y="3219450"/>
          <p14:tracePt t="268579" x="7975600" y="3219450"/>
          <p14:tracePt t="268596" x="8045450" y="3225800"/>
          <p14:tracePt t="268613" x="8096250" y="3238500"/>
          <p14:tracePt t="268633" x="8147050" y="3276600"/>
          <p14:tracePt t="268647" x="8172450" y="3308350"/>
          <p14:tracePt t="268667" x="8185150" y="3371850"/>
          <p14:tracePt t="268682" x="8185150" y="3429000"/>
          <p14:tracePt t="268698" x="8185150" y="3486150"/>
          <p14:tracePt t="268714" x="8172450" y="3511550"/>
          <p14:tracePt t="268729" x="8172450" y="3517900"/>
          <p14:tracePt t="268746" x="8172450" y="3524250"/>
          <p14:tracePt t="268762" x="8172450" y="3536950"/>
          <p14:tracePt t="268779" x="8172450" y="3575050"/>
          <p14:tracePt t="268796" x="8172450" y="3644900"/>
          <p14:tracePt t="268814" x="8178800" y="3695700"/>
          <p14:tracePt t="268829" x="8197850" y="3721100"/>
          <p14:tracePt t="268846" x="8210550" y="3733800"/>
          <p14:tracePt t="268863" x="8229600" y="3752850"/>
          <p14:tracePt t="268884" x="8235950" y="3765550"/>
          <p14:tracePt t="268896" x="8242300" y="3771900"/>
          <p14:tracePt t="268899" x="8242300" y="3778250"/>
          <p14:tracePt t="268913" x="8242300" y="3797300"/>
          <p14:tracePt t="268930" x="8242300" y="3829050"/>
          <p14:tracePt t="268947" x="8242300" y="3848100"/>
          <p14:tracePt t="268963" x="8242300" y="3873500"/>
          <p14:tracePt t="268979" x="8242300" y="3898900"/>
          <p14:tracePt t="268996" x="8242300" y="3911600"/>
          <p14:tracePt t="269116" x="8242300" y="3917950"/>
          <p14:tracePt t="269122" x="8242300" y="3924300"/>
          <p14:tracePt t="269135" x="8248650" y="3924300"/>
          <p14:tracePt t="269146" x="8255000" y="3930650"/>
          <p14:tracePt t="269164" x="8261350" y="3930650"/>
          <p14:tracePt t="269339" x="8267700" y="3930650"/>
          <p14:tracePt t="269346" x="8274050" y="3930650"/>
          <p14:tracePt t="269363" x="8286750" y="3930650"/>
          <p14:tracePt t="269383" x="8312150" y="3943350"/>
          <p14:tracePt t="269396" x="8350250" y="3962400"/>
          <p14:tracePt t="269414" x="8362950" y="3968750"/>
          <p14:tracePt t="269429" x="8369300" y="3981450"/>
          <p14:tracePt t="269658" x="8369300" y="3975100"/>
          <p14:tracePt t="269721" x="8369300" y="3968750"/>
          <p14:tracePt t="269738" x="8369300" y="3962400"/>
          <p14:tracePt t="269746" x="8362950" y="3962400"/>
          <p14:tracePt t="269765" x="8362950" y="3956050"/>
          <p14:tracePt t="269797" x="8356600" y="3949700"/>
          <p14:tracePt t="269813" x="8350250" y="3949700"/>
          <p14:tracePt t="269862" x="8350250" y="3943350"/>
          <p14:tracePt t="269880" x="8343900" y="3937000"/>
          <p14:tracePt t="269901" x="8337550" y="3930650"/>
          <p14:tracePt t="269932" x="8337550" y="3924300"/>
          <p14:tracePt t="269938" x="8337550" y="3917950"/>
          <p14:tracePt t="269955" x="8337550" y="3911600"/>
          <p14:tracePt t="270042" x="8337550" y="3905250"/>
          <p14:tracePt t="270063" x="8337550" y="3898900"/>
          <p14:tracePt t="270226" x="8337550" y="3905250"/>
          <p14:tracePt t="270250" x="8337550" y="3911600"/>
          <p14:tracePt t="270267" x="8337550" y="3924300"/>
          <p14:tracePt t="270280" x="8337550" y="3937000"/>
          <p14:tracePt t="270297" x="8337550" y="3949700"/>
          <p14:tracePt t="270313" x="8337550" y="3962400"/>
          <p14:tracePt t="270332" x="8324850" y="3981450"/>
          <p14:tracePt t="270347" x="8324850" y="4000500"/>
          <p14:tracePt t="270367" x="8312150" y="4006850"/>
          <p14:tracePt t="270382" x="8312150" y="4013200"/>
          <p14:tracePt t="270398" x="8305800" y="4019550"/>
          <p14:tracePt t="270413" x="8299450" y="4025900"/>
          <p14:tracePt t="270430" x="8299450" y="4032250"/>
          <p14:tracePt t="270450" x="8293100" y="4032250"/>
          <p14:tracePt t="270594" x="8286750" y="4025900"/>
          <p14:tracePt t="270702" x="8286750" y="4038600"/>
          <p14:tracePt t="270706" x="8286750" y="4051300"/>
          <p14:tracePt t="270714" x="8286750" y="4064000"/>
          <p14:tracePt t="270729" x="8286750" y="4095750"/>
          <p14:tracePt t="270746" x="8286750" y="4133850"/>
          <p14:tracePt t="270765" x="8286750" y="4165600"/>
          <p14:tracePt t="270779" x="8286750" y="4178300"/>
          <p14:tracePt t="270796" x="8286750" y="4184650"/>
          <p14:tracePt t="271003" x="8286750" y="4197350"/>
          <p14:tracePt t="271014" x="8280400" y="4229100"/>
          <p14:tracePt t="271019" x="8267700" y="4273550"/>
          <p14:tracePt t="271029" x="8248650" y="4318000"/>
          <p14:tracePt t="271046" x="8216900" y="4413250"/>
          <p14:tracePt t="271063" x="8197850" y="4476750"/>
          <p14:tracePt t="271079" x="8185150" y="4489450"/>
          <p14:tracePt t="271096" x="8178800" y="4489450"/>
          <p14:tracePt t="271262" x="8178800" y="4483100"/>
          <p14:tracePt t="271266" x="8178800" y="4457700"/>
          <p14:tracePt t="271280" x="8178800" y="4419600"/>
          <p14:tracePt t="271296" x="8185150" y="4343400"/>
          <p14:tracePt t="271313" x="8210550" y="4241800"/>
          <p14:tracePt t="271329" x="8210550" y="4089400"/>
          <p14:tracePt t="271346" x="8210550" y="3994150"/>
          <p14:tracePt t="271363" x="8216900" y="3937000"/>
          <p14:tracePt t="271383" x="8216900" y="3917950"/>
          <p14:tracePt t="271396" x="8216900" y="3898900"/>
          <p14:tracePt t="271414" x="8216900" y="3886200"/>
          <p14:tracePt t="271430" x="8216900" y="3873500"/>
          <p14:tracePt t="271448" x="8216900" y="3860800"/>
          <p14:tracePt t="271463" x="8216900" y="3841750"/>
          <p14:tracePt t="271479" x="8229600" y="3816350"/>
          <p14:tracePt t="271500" x="8235950" y="3810000"/>
          <p14:tracePt t="271529" x="8235950" y="3835400"/>
          <p14:tracePt t="271546" x="8242300" y="3924300"/>
          <p14:tracePt t="271563" x="8223250" y="4044950"/>
          <p14:tracePt t="271579" x="8216900" y="4146550"/>
          <p14:tracePt t="271596" x="8216900" y="4191000"/>
          <p14:tracePt t="271613" x="8216900" y="4197350"/>
          <p14:tracePt t="271683" x="8223250" y="4171950"/>
          <p14:tracePt t="271690" x="8223250" y="4127500"/>
          <p14:tracePt t="271702" x="8235950" y="4070350"/>
          <p14:tracePt t="271713" x="8229600" y="4000500"/>
          <p14:tracePt t="271729" x="8229600" y="3759200"/>
          <p14:tracePt t="271746" x="8235950" y="3663950"/>
          <p14:tracePt t="271765" x="8223250" y="3632200"/>
          <p14:tracePt t="271796" x="8210550" y="3632200"/>
          <p14:tracePt t="271813" x="8172450" y="3657600"/>
          <p14:tracePt t="271829" x="8083550" y="3797300"/>
          <p14:tracePt t="271846" x="7924800" y="4044950"/>
          <p14:tracePt t="271863" x="7708900" y="4330700"/>
          <p14:tracePt t="271883" x="7321550" y="4787900"/>
          <p14:tracePt t="271890" x="7188200" y="4921250"/>
          <p14:tracePt t="271900" x="7048500" y="5060950"/>
          <p14:tracePt t="271918" x="6762750" y="5283200"/>
          <p14:tracePt t="271930" x="6502400" y="5454650"/>
          <p14:tracePt t="271948" x="6242050" y="5581650"/>
          <p14:tracePt t="271963" x="5969000" y="5683250"/>
          <p14:tracePt t="271979" x="5727700" y="5765800"/>
          <p14:tracePt t="271997" x="5537200" y="5797550"/>
          <p14:tracePt t="272013" x="5403850" y="5797550"/>
          <p14:tracePt t="272029" x="5321300" y="5797550"/>
          <p14:tracePt t="272047" x="5257800" y="5810250"/>
          <p14:tracePt t="272137" x="5251450" y="5810250"/>
          <p14:tracePt t="272149" x="5238750" y="5822950"/>
          <p14:tracePt t="272154" x="5207000" y="5829300"/>
          <p14:tracePt t="272164" x="5162550" y="5835650"/>
          <p14:tracePt t="272180" x="5029200" y="5873750"/>
          <p14:tracePt t="272200" x="4857750" y="5930900"/>
          <p14:tracePt t="272213" x="4654550" y="5981700"/>
          <p14:tracePt t="272230" x="4438650" y="5981700"/>
          <p14:tracePt t="272246" x="4241800" y="5981700"/>
          <p14:tracePt t="272263" x="4076700" y="5981700"/>
          <p14:tracePt t="272279" x="3956050" y="5981700"/>
          <p14:tracePt t="272296" x="3867150" y="5981700"/>
          <p14:tracePt t="272298" x="3822700" y="5981700"/>
          <p14:tracePt t="272313" x="3765550" y="5981700"/>
          <p14:tracePt t="272329" x="3714750" y="5969000"/>
          <p14:tracePt t="272346" x="3676650" y="5956300"/>
          <p14:tracePt t="272363" x="3644900" y="5949950"/>
          <p14:tracePt t="272380" x="3638550" y="5943600"/>
          <p14:tracePt t="272413" x="3625850" y="5930900"/>
          <p14:tracePt t="272429" x="3625850" y="5924550"/>
          <p14:tracePt t="272448" x="3625850" y="5905500"/>
          <p14:tracePt t="272463" x="3625850" y="5880100"/>
          <p14:tracePt t="272479" x="3625850" y="5861050"/>
          <p14:tracePt t="272496" x="3625850" y="5842000"/>
          <p14:tracePt t="272514" x="3695700" y="5803900"/>
          <p14:tracePt t="272529" x="3778250" y="5772150"/>
          <p14:tracePt t="272546" x="3848100" y="5746750"/>
          <p14:tracePt t="272563" x="3911600" y="5740400"/>
          <p14:tracePt t="272579" x="3981450" y="5734050"/>
          <p14:tracePt t="272596" x="4051300" y="5734050"/>
          <p14:tracePt t="272613" x="4121150" y="5734050"/>
          <p14:tracePt t="272629" x="4184650" y="5721350"/>
          <p14:tracePt t="272646" x="4241800" y="5702300"/>
          <p14:tracePt t="272664" x="4254500" y="5683250"/>
          <p14:tracePt t="272680" x="4254500" y="5676900"/>
          <p14:tracePt t="272698" x="4241800" y="5670550"/>
          <p14:tracePt t="272714" x="4229100" y="5670550"/>
          <p14:tracePt t="272827" x="4235450" y="5670550"/>
          <p14:tracePt t="272833" x="4273550" y="5670550"/>
          <p14:tracePt t="272846" x="4305300" y="5664200"/>
          <p14:tracePt t="272863" x="4362450" y="5645150"/>
          <p14:tracePt t="272879" x="4375150" y="5632450"/>
          <p14:tracePt t="272906" x="4362450" y="5632450"/>
          <p14:tracePt t="272916" x="4343400" y="5632450"/>
          <p14:tracePt t="272930" x="4324350" y="5632450"/>
          <p14:tracePt t="272948" x="4318000" y="5638800"/>
          <p14:tracePt t="272963" x="4298950" y="5638800"/>
          <p14:tracePt t="272979" x="4292600" y="5645150"/>
          <p14:tracePt t="272996" x="4273550" y="5645150"/>
          <p14:tracePt t="273013" x="4241800" y="5651500"/>
          <p14:tracePt t="273030" x="4210050" y="5664200"/>
          <p14:tracePt t="273046" x="4165600" y="5664200"/>
          <p14:tracePt t="273063" x="4146550" y="5664200"/>
          <p14:tracePt t="273079" x="4133850" y="5664200"/>
          <p14:tracePt t="273153" x="4140200" y="5664200"/>
          <p14:tracePt t="273164" x="4146550" y="5664200"/>
          <p14:tracePt t="273170" x="4152900" y="5651500"/>
          <p14:tracePt t="273180" x="4171950" y="5638800"/>
          <p14:tracePt t="273198" x="4229100" y="5613400"/>
          <p14:tracePt t="273213" x="4318000" y="5562600"/>
          <p14:tracePt t="273230" x="4464050" y="5499100"/>
          <p14:tracePt t="273246" x="4654550" y="5391150"/>
          <p14:tracePt t="273263" x="4914900" y="5283200"/>
          <p14:tracePt t="273280" x="5219700" y="5111750"/>
          <p14:tracePt t="273296" x="5613400" y="4959350"/>
          <p14:tracePt t="273313" x="6038850" y="4806950"/>
          <p14:tracePt t="273329" x="6731000" y="4603750"/>
          <p14:tracePt t="273347" x="7061200" y="4540250"/>
          <p14:tracePt t="273363" x="7277100" y="4495800"/>
          <p14:tracePt t="273383" x="7442200" y="4425950"/>
          <p14:tracePt t="273396" x="7569200" y="4343400"/>
          <p14:tracePt t="273414" x="7626350" y="4260850"/>
          <p14:tracePt t="273431" x="7645400" y="4216400"/>
          <p14:tracePt t="273449" x="7645400" y="4197350"/>
          <p14:tracePt t="273456" x="7645400" y="4191000"/>
          <p14:tracePt t="273463" x="7645400" y="4184650"/>
          <p14:tracePt t="273480" x="7658100" y="4159250"/>
          <p14:tracePt t="273498" x="7689850" y="4083050"/>
          <p14:tracePt t="273513" x="7715250" y="4038600"/>
          <p14:tracePt t="273530" x="7727950" y="4006850"/>
          <p14:tracePt t="273547" x="7747000" y="3981450"/>
          <p14:tracePt t="273564" x="7791450" y="3943350"/>
          <p14:tracePt t="273580" x="7874000" y="3905250"/>
          <p14:tracePt t="273597" x="7943850" y="3879850"/>
          <p14:tracePt t="273617" x="7969250" y="3867150"/>
          <p14:tracePt t="273666" x="7975600" y="3860800"/>
          <p14:tracePt t="273680" x="7981950" y="3854450"/>
          <p14:tracePt t="273700" x="8032750" y="3822700"/>
          <p14:tracePt t="273713" x="8032750" y="3816350"/>
          <p14:tracePt t="273787" x="8039100" y="3816350"/>
          <p14:tracePt t="273874" x="8051800" y="3816350"/>
          <p14:tracePt t="273886" x="8064500" y="3816350"/>
          <p14:tracePt t="273898" x="8077200" y="3822700"/>
          <p14:tracePt t="273901" x="8083550" y="3829050"/>
          <p14:tracePt t="273933" x="8083550" y="3835400"/>
          <p14:tracePt t="273945" x="8083550" y="3841750"/>
          <p14:tracePt t="273960" x="8083550" y="3873500"/>
          <p14:tracePt t="273970" x="8096250" y="3905250"/>
          <p14:tracePt t="273979" x="8102600" y="3911600"/>
          <p14:tracePt t="273996" x="8115300" y="3911600"/>
          <p14:tracePt t="274030" x="8121650" y="3911600"/>
          <p14:tracePt t="274083" x="8128000" y="3905250"/>
          <p14:tracePt t="274096" x="8128000" y="3892550"/>
          <p14:tracePt t="274113" x="8134350" y="3873500"/>
          <p14:tracePt t="274117" x="8140700" y="3867150"/>
          <p14:tracePt t="274132" x="8147050" y="3860800"/>
          <p14:tracePt t="274199" x="8147050" y="3873500"/>
          <p14:tracePt t="274203" x="8147050" y="3886200"/>
          <p14:tracePt t="274212" x="8147050" y="3905250"/>
          <p14:tracePt t="274230" x="8140700" y="3930650"/>
          <p14:tracePt t="274247" x="8134350" y="3975100"/>
          <p14:tracePt t="274265" x="8134350" y="4025900"/>
          <p14:tracePt t="274325" x="8134350" y="4019550"/>
          <p14:tracePt t="274459" x="8134350" y="4032250"/>
          <p14:tracePt t="274465" x="8134350" y="4057650"/>
          <p14:tracePt t="274479" x="8134350" y="4070350"/>
          <p14:tracePt t="274496" x="8134350" y="4102100"/>
          <p14:tracePt t="274530" x="8140700" y="4102100"/>
          <p14:tracePt t="274649" x="8140700" y="4121150"/>
          <p14:tracePt t="274658" x="8140700" y="4159250"/>
          <p14:tracePt t="274665" x="8140700" y="4210050"/>
          <p14:tracePt t="274679" x="8140700" y="4254500"/>
          <p14:tracePt t="274698" x="8140700" y="4368800"/>
          <p14:tracePt t="274713" x="8147050" y="4375150"/>
          <p14:tracePt t="274810" x="8147050" y="4362450"/>
          <p14:tracePt t="274829" x="8147050" y="4349750"/>
          <p14:tracePt t="274863" x="8128000" y="4349750"/>
          <p14:tracePt t="274880" x="7994650" y="4387850"/>
          <p14:tracePt t="274896" x="7785100" y="4495800"/>
          <p14:tracePt t="274914" x="7296150" y="4756150"/>
          <p14:tracePt t="274930" x="6946900" y="4927600"/>
          <p14:tracePt t="274947" x="6661150" y="5054600"/>
          <p14:tracePt t="274964" x="6426200" y="5130800"/>
          <p14:tracePt t="274979" x="6210300" y="5181600"/>
          <p14:tracePt t="274996" x="6000750" y="5245100"/>
          <p14:tracePt t="275015" x="5810250" y="5295900"/>
          <p14:tracePt t="275030" x="5645150" y="5353050"/>
          <p14:tracePt t="275046" x="5511800" y="5391150"/>
          <p14:tracePt t="275063" x="5416550" y="5422900"/>
          <p14:tracePt t="275082" x="5289550" y="5441950"/>
          <p14:tracePt t="275097" x="5200650" y="5448300"/>
          <p14:tracePt t="275113" x="5156200" y="5448300"/>
          <p14:tracePt t="275129" x="5041900" y="5448300"/>
          <p14:tracePt t="275146" x="4972050" y="5454650"/>
          <p14:tracePt t="275165" x="4908550" y="5473700"/>
          <p14:tracePt t="275179" x="4838700" y="5486400"/>
          <p14:tracePt t="275198" x="4787900" y="5499100"/>
          <p14:tracePt t="275213" x="4749800" y="5511800"/>
          <p14:tracePt t="275230" x="4724400" y="5524500"/>
          <p14:tracePt t="275246" x="4705350" y="5524500"/>
          <p14:tracePt t="275265" x="4667250" y="5537200"/>
          <p14:tracePt t="275279" x="4641850" y="5543550"/>
          <p14:tracePt t="275297" x="4565650" y="5568950"/>
          <p14:tracePt t="275313" x="4540250" y="5568950"/>
          <p14:tracePt t="275329" x="4527550" y="5575300"/>
          <p14:tracePt t="275379" x="4508500" y="5581650"/>
          <p14:tracePt t="275399" x="4489450" y="5588000"/>
          <p14:tracePt t="275413" x="4451350" y="5600700"/>
          <p14:tracePt t="275429" x="4419600" y="5607050"/>
          <p14:tracePt t="275450" x="4381500" y="5619750"/>
          <p14:tracePt t="275463" x="4337050" y="5619750"/>
          <p14:tracePt t="275479" x="4279900" y="5619750"/>
          <p14:tracePt t="275496" x="4222750" y="5619750"/>
          <p14:tracePt t="275497" x="4203700" y="5619750"/>
          <p14:tracePt t="275512" x="4197350" y="5619750"/>
          <p14:tracePt t="275530" x="4191000" y="5619750"/>
          <p14:tracePt t="275641" x="4184650" y="5619750"/>
          <p14:tracePt t="275659" x="4178300" y="5619750"/>
          <p14:tracePt t="275666" x="4171950" y="5619750"/>
          <p14:tracePt t="275680" x="4165600" y="5619750"/>
          <p14:tracePt t="275698" x="4152900" y="5619750"/>
          <p14:tracePt t="275738" x="4146550" y="5619750"/>
          <p14:tracePt t="275766" x="4140200" y="5619750"/>
          <p14:tracePt t="275777" x="4133850" y="5619750"/>
          <p14:tracePt t="275796" x="4114800" y="5626100"/>
          <p14:tracePt t="275813" x="4102100" y="5626100"/>
          <p14:tracePt t="275831" x="4076700" y="5626100"/>
          <p14:tracePt t="275846" x="4051300" y="5619750"/>
          <p14:tracePt t="275863" x="4032250" y="5607050"/>
          <p14:tracePt t="275880" x="4025900" y="5575300"/>
          <p14:tracePt t="275887" x="4019550" y="5568950"/>
          <p14:tracePt t="275897" x="4019550" y="5543550"/>
          <p14:tracePt t="275914" x="4013200" y="5524500"/>
          <p14:tracePt t="275933" x="4013200" y="5518150"/>
          <p14:tracePt t="275948" x="4044950" y="5511800"/>
          <p14:tracePt t="275963" x="4108450" y="5505450"/>
          <p14:tracePt t="275982" x="4159250" y="5492750"/>
          <p14:tracePt t="275996" x="4222750" y="5492750"/>
          <p14:tracePt t="276013" x="4273550" y="5492750"/>
          <p14:tracePt t="276029" x="4305300" y="5492750"/>
          <p14:tracePt t="276046" x="4324350" y="5511800"/>
          <p14:tracePt t="276063" x="4343400" y="5543550"/>
          <p14:tracePt t="276079" x="4356100" y="5575300"/>
          <p14:tracePt t="276081" x="4362450" y="5594350"/>
          <p14:tracePt t="276097" x="4362450" y="5613400"/>
          <p14:tracePt t="276113" x="4337050" y="5645150"/>
          <p14:tracePt t="276129" x="4254500" y="5689600"/>
          <p14:tracePt t="276147" x="4222750" y="5695950"/>
          <p14:tracePt t="276166" x="4210050" y="5702300"/>
          <p14:tracePt t="276180" x="4203700" y="5689600"/>
          <p14:tracePt t="276198" x="4203700" y="5670550"/>
          <p14:tracePt t="276213" x="4203700" y="5638800"/>
          <p14:tracePt t="276229" x="4203700" y="5619750"/>
          <p14:tracePt t="276246" x="4222750" y="5588000"/>
          <p14:tracePt t="276265" x="4254500" y="5543550"/>
          <p14:tracePt t="276279" x="4260850" y="5530850"/>
          <p14:tracePt t="276297" x="4273550" y="5518150"/>
          <p14:tracePt t="276299" x="4273550" y="5511800"/>
          <p14:tracePt t="276362" x="4273550" y="5505450"/>
          <p14:tracePt t="276369" x="4279900" y="5505450"/>
          <p14:tracePt t="276388" x="4286250" y="5505450"/>
          <p14:tracePt t="276413" x="4298950" y="5505450"/>
          <p14:tracePt t="276433" x="4330700" y="5505450"/>
          <p14:tracePt t="276449" x="4349750" y="5505450"/>
          <p14:tracePt t="276463" x="4375150" y="5505450"/>
          <p14:tracePt t="276479" x="4394200" y="5505450"/>
          <p14:tracePt t="276514" x="4375150" y="5518150"/>
          <p14:tracePt t="276530" x="4324350" y="5537200"/>
          <p14:tracePt t="276546" x="4298950" y="5543550"/>
          <p14:tracePt t="276563" x="4298950" y="5549900"/>
          <p14:tracePt t="276581" x="4305300" y="5549900"/>
          <p14:tracePt t="276596" x="4324350" y="5549900"/>
          <p14:tracePt t="276616" x="4349750" y="5549900"/>
          <p14:tracePt t="276630" x="4387850" y="5549900"/>
          <p14:tracePt t="276646" x="4432300" y="5549900"/>
          <p14:tracePt t="276648" x="4464050" y="5549900"/>
          <p14:tracePt t="276665" x="4495800" y="5549900"/>
          <p14:tracePt t="276681" x="4572000" y="5581650"/>
          <p14:tracePt t="276698" x="4584700" y="5594350"/>
          <p14:tracePt t="276712" x="4584700" y="5600700"/>
          <p14:tracePt t="276730" x="4572000" y="5613400"/>
          <p14:tracePt t="276809" x="4565650" y="5613400"/>
          <p14:tracePt t="276823" x="4552950" y="5613400"/>
          <p14:tracePt t="276830" x="4533900" y="5613400"/>
          <p14:tracePt t="276851" x="4521200" y="5613400"/>
          <p14:tracePt t="276922" x="4508500" y="5613400"/>
          <p14:tracePt t="276931" x="4502150" y="5607050"/>
          <p14:tracePt t="276938" x="4495800" y="5600700"/>
          <p14:tracePt t="277356" x="4508500" y="5600700"/>
          <p14:tracePt t="277362" x="4527550" y="5600700"/>
          <p14:tracePt t="277379" x="4565650" y="5600700"/>
          <p14:tracePt t="277396" x="4622800" y="5600700"/>
          <p14:tracePt t="277414" x="4718050" y="5600700"/>
          <p14:tracePt t="277429" x="4838700" y="5600700"/>
          <p14:tracePt t="277449" x="4965700" y="5600700"/>
          <p14:tracePt t="277463" x="5105400" y="5588000"/>
          <p14:tracePt t="277480" x="5194300" y="5575300"/>
          <p14:tracePt t="277496" x="5283200" y="5575300"/>
          <p14:tracePt t="277515" x="5340350" y="5575300"/>
          <p14:tracePt t="277529" x="5346700" y="5568950"/>
          <p14:tracePt t="277546" x="5353050" y="5568950"/>
          <p14:tracePt t="277563" x="5372100" y="5568950"/>
          <p14:tracePt t="277579" x="5410200" y="5568950"/>
          <p14:tracePt t="277596" x="5435600" y="5568950"/>
          <p14:tracePt t="277613" x="5441950" y="5568950"/>
          <p14:tracePt t="277662" x="5448300" y="5568950"/>
          <p14:tracePt t="277683" x="5480050" y="5562600"/>
          <p14:tracePt t="277698" x="5499100" y="5562600"/>
          <p14:tracePt t="277714" x="5505450" y="5549900"/>
          <p14:tracePt t="277730" x="5537200" y="5537200"/>
          <p14:tracePt t="277746" x="5594350" y="5518150"/>
          <p14:tracePt t="277764" x="5664200" y="5499100"/>
          <p14:tracePt t="277779" x="5734050" y="5480050"/>
          <p14:tracePt t="277796" x="5753100" y="5467350"/>
          <p14:tracePt t="277829" x="5727700" y="5467350"/>
          <p14:tracePt t="277846" x="5664200" y="5467350"/>
          <p14:tracePt t="277863" x="5619750" y="5467350"/>
          <p14:tracePt t="277883" x="5581650" y="5448300"/>
          <p14:tracePt t="277899" x="5549900" y="5416550"/>
          <p14:tracePt t="277913" x="5530850" y="5397500"/>
          <p14:tracePt t="277931" x="5467350" y="5365750"/>
          <p14:tracePt t="277949" x="5397500" y="5346700"/>
          <p14:tracePt t="277963" x="5314950" y="5340350"/>
          <p14:tracePt t="277979" x="5219700" y="5340350"/>
          <p14:tracePt t="277996" x="5130800" y="5334000"/>
          <p14:tracePt t="278016" x="5016500" y="5334000"/>
          <p14:tracePt t="278029" x="4876800" y="5334000"/>
          <p14:tracePt t="278046" x="4692650" y="5334000"/>
          <p14:tracePt t="278063" x="4489450" y="5334000"/>
          <p14:tracePt t="278079" x="4298950" y="5334000"/>
          <p14:tracePt t="278081" x="4216400" y="5334000"/>
          <p14:tracePt t="278096" x="4152900" y="5334000"/>
          <p14:tracePt t="278113" x="4121150" y="5359400"/>
          <p14:tracePt t="278130" x="4114800" y="5435600"/>
          <p14:tracePt t="278146" x="4133850" y="5524500"/>
          <p14:tracePt t="278165" x="4235450" y="5600700"/>
          <p14:tracePt t="278182" x="4432300" y="5626100"/>
          <p14:tracePt t="278198" x="4692650" y="5626100"/>
          <p14:tracePt t="278213" x="5086350" y="5626100"/>
          <p14:tracePt t="278231" x="5549900" y="5568950"/>
          <p14:tracePt t="278246" x="6070600" y="5429250"/>
          <p14:tracePt t="278264" x="6553200" y="5257800"/>
          <p14:tracePt t="278280" x="6972300" y="5130800"/>
          <p14:tracePt t="278296" x="7283450" y="5041900"/>
          <p14:tracePt t="278313" x="7575550" y="4953000"/>
          <p14:tracePt t="278329" x="7912100" y="4845050"/>
          <p14:tracePt t="278346" x="8039100" y="4781550"/>
          <p14:tracePt t="278363" x="8077200" y="4724400"/>
          <p14:tracePt t="278379" x="8077200" y="4610100"/>
          <p14:tracePt t="278397" x="8077200" y="4533900"/>
          <p14:tracePt t="278414" x="8089900" y="4495800"/>
          <p14:tracePt t="278430" x="8128000" y="4438650"/>
          <p14:tracePt t="278449" x="8159750" y="4356100"/>
          <p14:tracePt t="278463" x="8185150" y="4279900"/>
          <p14:tracePt t="278479" x="8204200" y="4241800"/>
          <p14:tracePt t="278496" x="8216900" y="4229100"/>
          <p14:tracePt t="278514" x="8261350" y="4191000"/>
          <p14:tracePt t="278530" x="8293100" y="4146550"/>
          <p14:tracePt t="278546" x="8305800" y="4070350"/>
          <p14:tracePt t="278563" x="8305800" y="4006850"/>
          <p14:tracePt t="278579" x="8305800" y="3987800"/>
          <p14:tracePt t="278596" x="8312150" y="3975100"/>
          <p14:tracePt t="278613" x="8318500" y="3949700"/>
          <p14:tracePt t="278629" x="8337550" y="3905250"/>
          <p14:tracePt t="278646" x="8356600" y="3867150"/>
          <p14:tracePt t="278665" x="8356600" y="3860800"/>
          <p14:tracePt t="278698" x="8331200" y="3867150"/>
          <p14:tracePt t="278713" x="8324850" y="3873500"/>
          <p14:tracePt t="278868" x="8318500" y="3886200"/>
          <p14:tracePt t="278873" x="8312150" y="3905250"/>
          <p14:tracePt t="278887" x="8305800" y="3937000"/>
          <p14:tracePt t="278891" x="8293100" y="3956050"/>
          <p14:tracePt t="278915" x="8280400" y="3987800"/>
          <p14:tracePt t="278995" x="8280400" y="3981450"/>
          <p14:tracePt t="279213" x="8280400" y="3994150"/>
          <p14:tracePt t="279219" x="8280400" y="4006850"/>
          <p14:tracePt t="279229" x="8280400" y="4019550"/>
          <p14:tracePt t="279246" x="8280400" y="4044950"/>
          <p14:tracePt t="279265" x="8280400" y="4051300"/>
          <p14:tracePt t="279477" x="8280400" y="4057650"/>
          <p14:tracePt t="279482" x="8280400" y="4076700"/>
          <p14:tracePt t="279497" x="8280400" y="4102100"/>
          <p14:tracePt t="279514" x="8280400" y="4178300"/>
          <p14:tracePt t="279530" x="8280400" y="4191000"/>
          <p14:tracePt t="279563" x="8280400" y="4184650"/>
          <p14:tracePt t="279579" x="8293100" y="4165600"/>
          <p14:tracePt t="279596" x="8293100" y="4159250"/>
          <p14:tracePt t="279639" x="8267700" y="4178300"/>
          <p14:tracePt t="279646" x="8204200" y="4216400"/>
          <p14:tracePt t="279663" x="7994650" y="4343400"/>
          <p14:tracePt t="279680" x="7702550" y="4514850"/>
          <p14:tracePt t="279698" x="7175500" y="4794250"/>
          <p14:tracePt t="279713" x="6972300" y="4876800"/>
          <p14:tracePt t="279730" x="6413500" y="5092700"/>
          <p14:tracePt t="279746" x="6121400" y="5181600"/>
          <p14:tracePt t="279764" x="5899150" y="5251450"/>
          <p14:tracePt t="279780" x="5715000" y="5308600"/>
          <p14:tracePt t="279796" x="5549900" y="5346700"/>
          <p14:tracePt t="279813" x="5422900" y="5359400"/>
          <p14:tracePt t="279829" x="5308600" y="5372100"/>
          <p14:tracePt t="279850" x="5226050" y="5384800"/>
          <p14:tracePt t="279863" x="5181600" y="5403850"/>
          <p14:tracePt t="279880" x="5168900" y="5403850"/>
          <p14:tracePt t="279899" x="5168900" y="5410200"/>
          <p14:tracePt t="279915" x="5124450" y="5435600"/>
          <p14:tracePt t="279930" x="5035550" y="5467350"/>
          <p14:tracePt t="279948" x="4933950" y="5505450"/>
          <p14:tracePt t="279963" x="4864100" y="5524500"/>
          <p14:tracePt t="279980" x="4845050" y="5543550"/>
          <p14:tracePt t="279996" x="4826000" y="5543550"/>
          <p14:tracePt t="280014" x="4819650" y="5543550"/>
          <p14:tracePt t="280030" x="4813300" y="5543550"/>
          <p14:tracePt t="280046" x="4800600" y="5549900"/>
          <p14:tracePt t="280063" x="4787900" y="5568950"/>
          <p14:tracePt t="280084" x="4762500" y="5581650"/>
          <p14:tracePt t="280097" x="4737100" y="5581650"/>
          <p14:tracePt t="280114" x="4686300" y="5588000"/>
          <p14:tracePt t="280132" x="4641850" y="5588000"/>
          <p14:tracePt t="280147" x="4616450" y="5588000"/>
          <p14:tracePt t="280163" x="4603750" y="5588000"/>
          <p14:tracePt t="280182" x="4597400" y="5588000"/>
          <p14:tracePt t="280198" x="4578350" y="5588000"/>
          <p14:tracePt t="280217" x="4565650" y="5588000"/>
          <p14:tracePt t="280230" x="4552950" y="5588000"/>
          <p14:tracePt t="280246" x="4540250" y="5588000"/>
          <p14:tracePt t="280265" x="4527550" y="5588000"/>
          <p14:tracePt t="280282" x="4489450" y="5588000"/>
          <p14:tracePt t="280297" x="4457700" y="5588000"/>
          <p14:tracePt t="280314" x="4445000" y="5588000"/>
          <p14:tracePt t="280329" x="4438650" y="5588000"/>
          <p14:tracePt t="280367" x="4476750" y="5588000"/>
          <p14:tracePt t="280383" x="4565650" y="5588000"/>
          <p14:tracePt t="280397" x="4679950" y="5581650"/>
          <p14:tracePt t="280415" x="4806950" y="5581650"/>
          <p14:tracePt t="280429" x="4946650" y="5581650"/>
          <p14:tracePt t="280450" x="5080000" y="5568950"/>
          <p14:tracePt t="280468" x="5283200" y="5562600"/>
          <p14:tracePt t="280479" x="5327650" y="5562600"/>
          <p14:tracePt t="280482" x="5365750" y="5562600"/>
          <p14:tracePt t="280496" x="5384800" y="5568950"/>
          <p14:tracePt t="280516" x="5397500" y="5568950"/>
          <p14:tracePt t="280546" x="5397500" y="5575300"/>
          <p14:tracePt t="280842" x="5403850" y="5575300"/>
          <p14:tracePt t="280849" x="5416550" y="5575300"/>
          <p14:tracePt t="280884" x="5511800" y="5530850"/>
          <p14:tracePt t="280896" x="5562600" y="5499100"/>
          <p14:tracePt t="280913" x="5702300" y="5410200"/>
          <p14:tracePt t="280931" x="6038850" y="5207000"/>
          <p14:tracePt t="280947" x="6292850" y="5099050"/>
          <p14:tracePt t="280963" x="6546850" y="5016500"/>
          <p14:tracePt t="280980" x="6737350" y="4959350"/>
          <p14:tracePt t="280996" x="6927850" y="4895850"/>
          <p14:tracePt t="281013" x="7118350" y="4832350"/>
          <p14:tracePt t="281030" x="7315200" y="4743450"/>
          <p14:tracePt t="281046" x="7486650" y="4635500"/>
          <p14:tracePt t="281063" x="7594600" y="4603750"/>
          <p14:tracePt t="281080" x="7626350" y="4597400"/>
          <p14:tracePt t="281134" x="7632700" y="4597400"/>
          <p14:tracePt t="281155" x="7639050" y="4597400"/>
          <p14:tracePt t="281164" x="7645400" y="4597400"/>
          <p14:tracePt t="281233" x="7658100" y="4597400"/>
          <p14:tracePt t="281262" x="7664450" y="4591050"/>
          <p14:tracePt t="281267" x="7670800" y="4584700"/>
          <p14:tracePt t="281281" x="7689850" y="4572000"/>
          <p14:tracePt t="281296" x="7708900" y="4572000"/>
          <p14:tracePt t="281313" x="7747000" y="4552950"/>
          <p14:tracePt t="281330" x="7829550" y="4495800"/>
          <p14:tracePt t="281346" x="7893050" y="4464050"/>
          <p14:tracePt t="281363" x="7943850" y="4425950"/>
          <p14:tracePt t="281383" x="7950200" y="4419600"/>
          <p14:tracePt t="281397" x="7956550" y="4419600"/>
          <p14:tracePt t="281413" x="7962900" y="4413250"/>
          <p14:tracePt t="281430" x="7975600" y="4400550"/>
          <p14:tracePt t="281449" x="7981950" y="4381500"/>
          <p14:tracePt t="281463" x="7988300" y="4375150"/>
          <p14:tracePt t="281480" x="7988300" y="4368800"/>
          <p14:tracePt t="281497" x="7994650" y="4356100"/>
          <p14:tracePt t="281498" x="8007350" y="4343400"/>
          <p14:tracePt t="281514" x="8045450" y="4318000"/>
          <p14:tracePt t="281529" x="8083550" y="4311650"/>
          <p14:tracePt t="281546" x="8102600" y="4298950"/>
          <p14:tracePt t="281938" x="8102600" y="4305300"/>
          <p14:tracePt t="281961" x="8096250" y="4311650"/>
          <p14:tracePt t="281980" x="8083550" y="4318000"/>
          <p14:tracePt t="281996" x="8058150" y="4324350"/>
          <p14:tracePt t="282013" x="8026400" y="4330700"/>
          <p14:tracePt t="282029" x="8013700" y="4343400"/>
          <p14:tracePt t="282047" x="7994650" y="4343400"/>
          <p14:tracePt t="282063" x="7988300" y="4343400"/>
          <p14:tracePt t="282083" x="7962900" y="4349750"/>
          <p14:tracePt t="282097" x="7924800" y="4362450"/>
          <p14:tracePt t="282114" x="7632700" y="4451350"/>
          <p14:tracePt t="282130" x="7289800" y="4546600"/>
          <p14:tracePt t="282148" x="7054850" y="4724400"/>
          <p14:tracePt t="282164" x="6870700" y="4895850"/>
          <p14:tracePt t="282182" x="6692900" y="5067300"/>
          <p14:tracePt t="282198" x="6470650" y="5213350"/>
          <p14:tracePt t="282213" x="6261100" y="5314950"/>
          <p14:tracePt t="282230" x="6076950" y="5378450"/>
          <p14:tracePt t="282246" x="5924550" y="5429250"/>
          <p14:tracePt t="282265" x="5791200" y="5473700"/>
          <p14:tracePt t="282279" x="5651500" y="5511800"/>
          <p14:tracePt t="282296" x="5511800" y="5549900"/>
          <p14:tracePt t="282313" x="5416550" y="5588000"/>
          <p14:tracePt t="282315" x="5378450" y="5600700"/>
          <p14:tracePt t="282329" x="5302250" y="5619750"/>
          <p14:tracePt t="282346" x="5200650" y="5651500"/>
          <p14:tracePt t="282363" x="5054600" y="5695950"/>
          <p14:tracePt t="282379" x="4889500" y="5753100"/>
          <p14:tracePt t="282396" x="4724400" y="5810250"/>
          <p14:tracePt t="282413" x="4603750" y="5854700"/>
          <p14:tracePt t="282430" x="4514850" y="5861050"/>
          <p14:tracePt t="282449" x="4445000" y="5861050"/>
          <p14:tracePt t="282463" x="4375150" y="5861050"/>
          <p14:tracePt t="282479" x="4292600" y="5861050"/>
          <p14:tracePt t="282496" x="4152900" y="5861050"/>
          <p14:tracePt t="282499" x="4064000" y="5861050"/>
          <p14:tracePt t="282513" x="3898900" y="5861050"/>
          <p14:tracePt t="282530" x="3765550" y="5861050"/>
          <p14:tracePt t="282546" x="3657600" y="5842000"/>
          <p14:tracePt t="282563" x="3600450" y="5816600"/>
          <p14:tracePt t="282579" x="3556000" y="5797550"/>
          <p14:tracePt t="282596" x="3505200" y="5759450"/>
          <p14:tracePt t="282617" x="3448050" y="5740400"/>
          <p14:tracePt t="282630" x="3422650" y="5734050"/>
          <p14:tracePt t="282646" x="3409950" y="5734050"/>
          <p14:tracePt t="282650" x="3403600" y="5734050"/>
          <p14:tracePt t="282666" x="3390900" y="5734050"/>
          <p14:tracePt t="282668" x="3384550" y="5734050"/>
          <p14:tracePt t="282680" x="3365500" y="5734050"/>
          <p14:tracePt t="282698" x="3263900" y="5734050"/>
          <p14:tracePt t="282713" x="3175000" y="5734050"/>
          <p14:tracePt t="282729" x="3105150" y="5727700"/>
          <p14:tracePt t="282746" x="3067050" y="5708650"/>
          <p14:tracePt t="282763" x="3054350" y="5695950"/>
          <p14:tracePt t="282779" x="3041650" y="5689600"/>
          <p14:tracePt t="282796" x="3028950" y="5676900"/>
          <p14:tracePt t="282813" x="3022600" y="5676900"/>
          <p14:tracePt t="282829" x="3016250" y="5676900"/>
          <p14:tracePt t="282846" x="3009900" y="5676900"/>
          <p14:tracePt t="282889" x="3009900" y="5670550"/>
          <p14:tracePt t="282916" x="3009900" y="5664200"/>
          <p14:tracePt t="282922" x="3009900" y="5657850"/>
          <p14:tracePt t="283041" x="3009900" y="5651500"/>
          <p14:tracePt t="283066" x="3009900" y="5645150"/>
          <p14:tracePt t="283089" x="3016250" y="5638800"/>
          <p14:tracePt t="283100" x="3022600" y="5638800"/>
          <p14:tracePt t="283139" x="3022600" y="5632450"/>
          <p14:tracePt t="283200" x="3028950" y="5632450"/>
          <p14:tracePt t="283211" x="3041650" y="5632450"/>
          <p14:tracePt t="283217" x="3054350" y="5632450"/>
          <p14:tracePt t="283229" x="3067050" y="5632450"/>
          <p14:tracePt t="283246" x="3079750" y="5632450"/>
          <p14:tracePt t="283266" x="3086100" y="5632450"/>
          <p14:tracePt t="283313" x="3092450" y="5632450"/>
          <p14:tracePt t="283329" x="3149600" y="5632450"/>
          <p14:tracePt t="283346" x="3200400" y="5632450"/>
          <p14:tracePt t="283367" x="3244850" y="5632450"/>
          <p14:tracePt t="283380" x="3276600" y="5632450"/>
          <p14:tracePt t="283397" x="3295650" y="5632450"/>
          <p14:tracePt t="283414" x="3321050" y="5632450"/>
          <p14:tracePt t="283430" x="3352800" y="5632450"/>
          <p14:tracePt t="283449" x="3384550" y="5632450"/>
          <p14:tracePt t="283463" x="3409950" y="5632450"/>
          <p14:tracePt t="283484" x="3429000" y="5632450"/>
          <p14:tracePt t="283497" x="3441700" y="5632450"/>
          <p14:tracePt t="283577" x="3448050" y="5632450"/>
          <p14:tracePt t="283585" x="3460750" y="5632450"/>
          <p14:tracePt t="283600" x="3479800" y="5632450"/>
          <p14:tracePt t="283616" x="3524250" y="5632450"/>
          <p14:tracePt t="283630" x="3575050" y="5632450"/>
          <p14:tracePt t="283636" x="3600450" y="5632450"/>
          <p14:tracePt t="283646" x="3638550" y="5632450"/>
          <p14:tracePt t="283663" x="3746500" y="5632450"/>
          <p14:tracePt t="283684" x="3886200" y="5632450"/>
          <p14:tracePt t="283698" x="4038600" y="5632450"/>
          <p14:tracePt t="283716" x="4191000" y="5632450"/>
          <p14:tracePt t="283730" x="4210050" y="5632450"/>
          <p14:tracePt t="283764" x="4222750" y="5632450"/>
          <p14:tracePt t="283780" x="4267200" y="5632450"/>
          <p14:tracePt t="283796" x="4368800" y="5632450"/>
          <p14:tracePt t="283813" x="4470400" y="5632450"/>
          <p14:tracePt t="283829" x="4559300" y="5632450"/>
          <p14:tracePt t="283847" x="4610100" y="5632450"/>
          <p14:tracePt t="283863" x="4686300" y="5632450"/>
          <p14:tracePt t="283884" x="4908550" y="5632450"/>
          <p14:tracePt t="283899" x="5130800" y="5632450"/>
          <p14:tracePt t="283913" x="5321300" y="5632450"/>
          <p14:tracePt t="283929" x="5461000" y="5632450"/>
          <p14:tracePt t="283948" x="5549900" y="5632450"/>
          <p14:tracePt t="283963" x="5645150" y="5632450"/>
          <p14:tracePt t="283980" x="5746750" y="5632450"/>
          <p14:tracePt t="283996" x="5835650" y="5632450"/>
          <p14:tracePt t="284013" x="5892800" y="5632450"/>
          <p14:tracePt t="284030" x="5911850" y="5632450"/>
          <p14:tracePt t="284089" x="5911850" y="5626100"/>
          <p14:tracePt t="284106" x="5911850" y="5619750"/>
          <p14:tracePt t="284154" x="5911850" y="5613400"/>
          <p14:tracePt t="284178" x="5911850" y="5607050"/>
          <p14:tracePt t="284202" x="5911850" y="5600700"/>
          <p14:tracePt t="284213" x="5911850" y="5581650"/>
          <p14:tracePt t="284230" x="5899150" y="5568950"/>
          <p14:tracePt t="284247" x="5854700" y="5543550"/>
          <p14:tracePt t="284265" x="5784850" y="5518150"/>
          <p14:tracePt t="284267" x="5765800" y="5505450"/>
          <p14:tracePt t="284280" x="5740400" y="5492750"/>
          <p14:tracePt t="284296" x="5695950" y="5492750"/>
          <p14:tracePt t="284313" x="5664200" y="5486400"/>
          <p14:tracePt t="284329" x="5651500" y="5486400"/>
          <p14:tracePt t="284347" x="5632450" y="5486400"/>
          <p14:tracePt t="284363" x="5600700" y="5486400"/>
          <p14:tracePt t="284379" x="5562600" y="5486400"/>
          <p14:tracePt t="284399" x="5543550" y="5486400"/>
          <p14:tracePt t="284413" x="5537200" y="5486400"/>
          <p14:tracePt t="284457" x="5537200" y="5480050"/>
          <p14:tracePt t="284463" x="5537200" y="5473700"/>
          <p14:tracePt t="284479" x="5537200" y="5435600"/>
          <p14:tracePt t="284496" x="5543550" y="5403850"/>
          <p14:tracePt t="284514" x="5549900" y="5384800"/>
          <p14:tracePt t="284530" x="5549900" y="5372100"/>
          <p14:tracePt t="284546" x="5537200" y="5365750"/>
          <p14:tracePt t="284563" x="5530850" y="5353050"/>
          <p14:tracePt t="284637" x="5524500" y="5353050"/>
          <p14:tracePt t="284641" x="5499100" y="5353050"/>
          <p14:tracePt t="284649" x="5461000" y="5353050"/>
          <p14:tracePt t="284666" x="5346700" y="5353050"/>
          <p14:tracePt t="284682" x="5207000" y="5353050"/>
          <p14:tracePt t="284698" x="5067300" y="5353050"/>
          <p14:tracePt t="284715" x="4914900" y="5353050"/>
          <p14:tracePt t="284729" x="4737100" y="5353050"/>
          <p14:tracePt t="284746" x="4527550" y="5353050"/>
          <p14:tracePt t="284763" x="4324350" y="5353050"/>
          <p14:tracePt t="284780" x="4133850" y="5353050"/>
          <p14:tracePt t="284796" x="3975100" y="5353050"/>
          <p14:tracePt t="284813" x="3854450" y="5353050"/>
          <p14:tracePt t="284829" x="3746500" y="5353050"/>
          <p14:tracePt t="284846" x="3657600" y="5353050"/>
          <p14:tracePt t="284863" x="3587750" y="5353050"/>
          <p14:tracePt t="284879" x="3492500" y="5353050"/>
          <p14:tracePt t="284885" x="3441700" y="5353050"/>
          <p14:tracePt t="284896" x="3390900" y="5353050"/>
          <p14:tracePt t="284915" x="3213100" y="5353050"/>
          <p14:tracePt t="284931" x="3111500" y="5353050"/>
          <p14:tracePt t="284948" x="3048000" y="5353050"/>
          <p14:tracePt t="284963" x="3022600" y="5353050"/>
          <p14:tracePt t="285014" x="3009900" y="5391150"/>
          <p14:tracePt t="285030" x="3009900" y="5435600"/>
          <p14:tracePt t="285047" x="3009900" y="5480050"/>
          <p14:tracePt t="285063" x="3009900" y="5518150"/>
          <p14:tracePt t="285080" x="2997200" y="5562600"/>
          <p14:tracePt t="285096" x="2978150" y="5607050"/>
          <p14:tracePt t="285113" x="2946400" y="5645150"/>
          <p14:tracePt t="285134" x="2927350" y="5695950"/>
          <p14:tracePt t="285146" x="2927350" y="5702300"/>
          <p14:tracePt t="285163" x="2933700" y="5708650"/>
          <p14:tracePt t="285183" x="2940050" y="5708650"/>
          <p14:tracePt t="285198" x="2946400" y="5695950"/>
          <p14:tracePt t="285213" x="2946400" y="5683250"/>
          <p14:tracePt t="285230" x="2952750" y="5676900"/>
          <p14:tracePt t="285246" x="2959100" y="5664200"/>
          <p14:tracePt t="285265" x="2965450" y="5664200"/>
          <p14:tracePt t="285279" x="2971800" y="5657850"/>
          <p14:tracePt t="285296" x="2984500" y="5645150"/>
          <p14:tracePt t="285298" x="2990850" y="5645150"/>
          <p14:tracePt t="285313" x="2997200" y="5638800"/>
          <p14:tracePt t="285363" x="3022600" y="5638800"/>
          <p14:tracePt t="285384" x="3067050" y="5619750"/>
          <p14:tracePt t="285396" x="3105150" y="5607050"/>
          <p14:tracePt t="285413" x="3117850" y="5600700"/>
          <p14:tracePt t="285450" x="3105150" y="5600700"/>
          <p14:tracePt t="285465" x="3073400" y="5600700"/>
          <p14:tracePt t="285524" x="3067050" y="5600700"/>
          <p14:tracePt t="285530" x="3067050" y="5607050"/>
          <p14:tracePt t="285546" x="3041650" y="5607050"/>
          <p14:tracePt t="285563" x="3016250" y="5619750"/>
          <p14:tracePt t="285583" x="2984500" y="5638800"/>
          <p14:tracePt t="285596" x="2965450" y="5651500"/>
          <p14:tracePt t="285618" x="2965450" y="5664200"/>
          <p14:tracePt t="285634" x="2965450" y="5676900"/>
          <p14:tracePt t="285690" x="2959100" y="5676900"/>
          <p14:tracePt t="285700" x="2952750" y="5676900"/>
          <p14:tracePt t="285714" x="2946400" y="5676900"/>
          <p14:tracePt t="285731" x="2959100" y="5664200"/>
          <p14:tracePt t="285747" x="2978150" y="5638800"/>
          <p14:tracePt t="285764" x="2990850" y="5607050"/>
          <p14:tracePt t="285780" x="2997200" y="5575300"/>
          <p14:tracePt t="285796" x="3003550" y="5556250"/>
          <p14:tracePt t="285858" x="3009900" y="5556250"/>
          <p14:tracePt t="285867" x="3016250" y="5562600"/>
          <p14:tracePt t="285880" x="3035300" y="5575300"/>
          <p14:tracePt t="285899" x="3130550" y="5632450"/>
          <p14:tracePt t="285922" x="3270250" y="5702300"/>
          <p14:tracePt t="285930" x="3327400" y="5721350"/>
          <p14:tracePt t="285949" x="3441700" y="5734050"/>
          <p14:tracePt t="285963" x="3587750" y="5734050"/>
          <p14:tracePt t="285980" x="3759200" y="5734050"/>
          <p14:tracePt t="285996" x="3937000" y="5734050"/>
          <p14:tracePt t="286015" x="4102100" y="5734050"/>
          <p14:tracePt t="286030" x="4248150" y="5740400"/>
          <p14:tracePt t="286046" x="4394200" y="5746750"/>
          <p14:tracePt t="286063" x="4546600" y="5746750"/>
          <p14:tracePt t="286079" x="4699000" y="5740400"/>
          <p14:tracePt t="286097" x="4851400" y="5740400"/>
          <p14:tracePt t="286117" x="5010150" y="5740400"/>
          <p14:tracePt t="286130" x="5060950" y="5740400"/>
          <p14:tracePt t="286146" x="5099050" y="5740400"/>
          <p14:tracePt t="286164" x="5111750" y="5734050"/>
          <p14:tracePt t="286181" x="5124450" y="5734050"/>
          <p14:tracePt t="286200" x="5162550" y="5727700"/>
          <p14:tracePt t="286213" x="5232400" y="5727700"/>
          <p14:tracePt t="286229" x="5302250" y="5727700"/>
          <p14:tracePt t="286246" x="5346700" y="5727700"/>
          <p14:tracePt t="286264" x="5391150" y="5727700"/>
          <p14:tracePt t="286280" x="5454650" y="5727700"/>
          <p14:tracePt t="286296" x="5543550" y="5727700"/>
          <p14:tracePt t="286299" x="5588000" y="5727700"/>
          <p14:tracePt t="286313" x="5619750" y="5721350"/>
          <p14:tracePt t="286332" x="5632450" y="5715000"/>
          <p14:tracePt t="286347" x="5632450" y="5695950"/>
          <p14:tracePt t="286363" x="5632450" y="5676900"/>
          <p14:tracePt t="286379" x="5632450" y="5657850"/>
          <p14:tracePt t="286396" x="5651500" y="5619750"/>
          <p14:tracePt t="286413" x="5670550" y="5575300"/>
          <p14:tracePt t="286429" x="5683250" y="5530850"/>
          <p14:tracePt t="286450" x="5683250" y="5492750"/>
          <p14:tracePt t="286463" x="5683250" y="5448300"/>
          <p14:tracePt t="286480" x="5708650" y="5403850"/>
          <p14:tracePt t="286496" x="5753100" y="5353050"/>
          <p14:tracePt t="286499" x="5772150" y="5340350"/>
          <p14:tracePt t="286514" x="5778500" y="5327650"/>
          <p14:tracePt t="286529" x="5778500" y="5321300"/>
          <p14:tracePt t="286546" x="5765800" y="5321300"/>
          <p14:tracePt t="286563" x="5708650" y="5321300"/>
          <p14:tracePt t="286579" x="5651500" y="5321300"/>
          <p14:tracePt t="286596" x="5575300" y="5321300"/>
          <p14:tracePt t="286613" x="5473700" y="5314950"/>
          <p14:tracePt t="286630" x="5340350" y="5314950"/>
          <p14:tracePt t="286646" x="5156200" y="5314950"/>
          <p14:tracePt t="286663" x="4946650" y="5314950"/>
          <p14:tracePt t="286683" x="4686300" y="5314950"/>
          <p14:tracePt t="286698" x="4533900" y="5314950"/>
          <p14:tracePt t="286713" x="4375150" y="5314950"/>
          <p14:tracePt t="286735" x="4191000" y="5334000"/>
          <p14:tracePt t="286746" x="4000500" y="5334000"/>
          <p14:tracePt t="286765" x="3816350" y="5334000"/>
          <p14:tracePt t="286780" x="3670300" y="5334000"/>
          <p14:tracePt t="286797" x="3562350" y="5334000"/>
          <p14:tracePt t="286813" x="3460750" y="5334000"/>
          <p14:tracePt t="286830" x="3346450" y="5334000"/>
          <p14:tracePt t="286847" x="3244850" y="5334000"/>
          <p14:tracePt t="286866" x="3162300" y="5334000"/>
          <p14:tracePt t="286883" x="3143250" y="5334000"/>
          <p14:tracePt t="286897" x="3124200" y="5334000"/>
          <p14:tracePt t="286913" x="3105150" y="5334000"/>
          <p14:tracePt t="286931" x="2990850" y="5334000"/>
          <p14:tracePt t="286948" x="2901950" y="5334000"/>
          <p14:tracePt t="286963" x="2851150" y="5340350"/>
          <p14:tracePt t="286980" x="2806700" y="5340350"/>
          <p14:tracePt t="286997" x="2781300" y="5340350"/>
          <p14:tracePt t="287082" x="2781300" y="5353050"/>
          <p14:tracePt t="287089" x="2781300" y="5372100"/>
          <p14:tracePt t="287100" x="2781300" y="5397500"/>
          <p14:tracePt t="287113" x="2781300" y="5422900"/>
          <p14:tracePt t="287130" x="2781300" y="5524500"/>
          <p14:tracePt t="287146" x="2749550" y="5638800"/>
          <p14:tracePt t="287163" x="2736850" y="5746750"/>
          <p14:tracePt t="287180" x="2736850" y="5803900"/>
          <p14:tracePt t="287198" x="2743200" y="5810250"/>
          <p14:tracePt t="287246" x="2755900" y="5810250"/>
          <p14:tracePt t="287264" x="2768600" y="5797550"/>
          <p14:tracePt t="287280" x="2781300" y="5772150"/>
          <p14:tracePt t="287297" x="2794000" y="5746750"/>
          <p14:tracePt t="287313" x="2813050" y="5664200"/>
          <p14:tracePt t="287329" x="2813050" y="5594350"/>
          <p14:tracePt t="287349" x="2800350" y="5499100"/>
          <p14:tracePt t="287363" x="2762250" y="5384800"/>
          <p14:tracePt t="287379" x="2686050" y="5175250"/>
          <p14:tracePt t="287397" x="2552700" y="4914900"/>
          <p14:tracePt t="287413" x="2368550" y="4622800"/>
          <p14:tracePt t="287431" x="2203450" y="4337050"/>
          <p14:tracePt t="287448" x="2019300" y="4044950"/>
          <p14:tracePt t="287456" x="1930400" y="3911600"/>
          <p14:tracePt t="287463" x="1835150" y="3771900"/>
          <p14:tracePt t="287479" x="1574800" y="3511550"/>
          <p14:tracePt t="287496" x="1320800" y="3314700"/>
          <p14:tracePt t="287499" x="1212850" y="3238500"/>
          <p14:tracePt t="287515" x="1079500" y="3149600"/>
          <p14:tracePt t="287530" x="1016000" y="3086100"/>
          <p14:tracePt t="287546" x="977900" y="3041650"/>
          <p14:tracePt t="287563" x="971550" y="3028950"/>
          <p14:tracePt t="287618" x="965200" y="3022600"/>
          <p14:tracePt t="287637" x="958850" y="3022600"/>
          <p14:tracePt t="287646" x="952500" y="3016250"/>
          <p14:tracePt t="287665" x="952500" y="2978150"/>
          <p14:tracePt t="287681" x="952500" y="2940050"/>
          <p14:tracePt t="287698" x="952500" y="2921000"/>
          <p14:tracePt t="287793" x="952500" y="2927350"/>
          <p14:tracePt t="287813" x="977900" y="2946400"/>
          <p14:tracePt t="287829" x="1009650" y="2971800"/>
          <p14:tracePt t="287846" x="1022350" y="2978150"/>
          <p14:tracePt t="287863" x="1022350" y="2984500"/>
          <p14:tracePt t="288002" x="1028700" y="2984500"/>
          <p14:tracePt t="288014" x="1041400" y="2984500"/>
          <p14:tracePt t="288020" x="1047750" y="2984500"/>
          <p14:tracePt t="288030" x="1054100" y="2984500"/>
          <p14:tracePt t="288046" x="1066800" y="2984500"/>
          <p14:tracePt t="288079" x="1073150" y="2984500"/>
          <p14:tracePt t="288100" x="1098550" y="2984500"/>
          <p14:tracePt t="288113" x="1123950" y="2984500"/>
          <p14:tracePt t="288133" x="1143000" y="2984500"/>
          <p14:tracePt t="288148" x="1162050" y="2984500"/>
          <p14:tracePt t="288165" x="1174750" y="2984500"/>
          <p14:tracePt t="288516" x="1181100" y="2984500"/>
          <p14:tracePt t="288525" x="1193800" y="2984500"/>
          <p14:tracePt t="288530" x="1200150" y="2984500"/>
          <p14:tracePt t="288547" x="1231900" y="2984500"/>
          <p14:tracePt t="288563" x="1270000" y="2990850"/>
          <p14:tracePt t="288579" x="1352550" y="3009900"/>
          <p14:tracePt t="288596" x="1524000" y="3060700"/>
          <p14:tracePt t="288613" x="1765300" y="3105150"/>
          <p14:tracePt t="288630" x="2051050" y="3143250"/>
          <p14:tracePt t="288646" x="2444750" y="3200400"/>
          <p14:tracePt t="288664" x="2984500" y="3314700"/>
          <p14:tracePt t="288681" x="3543300" y="3441700"/>
          <p14:tracePt t="288698" x="4413250" y="3663950"/>
          <p14:tracePt t="288713" x="4673600" y="3727450"/>
          <p14:tracePt t="288730" x="5207000" y="3784600"/>
          <p14:tracePt t="288746" x="5480050" y="3784600"/>
          <p14:tracePt t="288763" x="5746750" y="3784600"/>
          <p14:tracePt t="288779" x="5975350" y="3759200"/>
          <p14:tracePt t="288796" x="6102350" y="3746500"/>
          <p14:tracePt t="288813" x="6115050" y="3740150"/>
          <p14:tracePt t="288829" x="6096000" y="3714750"/>
          <p14:tracePt t="288846" x="6083300" y="3683000"/>
          <p14:tracePt t="288863" x="6083300" y="3644900"/>
          <p14:tracePt t="288866" x="6083300" y="3632200"/>
          <p14:tracePt t="288882" x="6102350" y="3606800"/>
          <p14:tracePt t="288899" x="6153150" y="3600450"/>
          <p14:tracePt t="288917" x="6223000" y="3568700"/>
          <p14:tracePt t="288930" x="6311900" y="3524250"/>
          <p14:tracePt t="288948" x="6362700" y="3409950"/>
          <p14:tracePt t="288965" x="6400800" y="3289300"/>
          <p14:tracePt t="288980" x="6438900" y="3175000"/>
          <p14:tracePt t="288996" x="6515100" y="3054350"/>
          <p14:tracePt t="289015" x="6623050" y="2901950"/>
          <p14:tracePt t="289030" x="6762750" y="2717800"/>
          <p14:tracePt t="289046" x="6896100" y="2508250"/>
          <p14:tracePt t="289063" x="7004050" y="2336800"/>
          <p14:tracePt t="289079" x="7054850" y="2209800"/>
          <p14:tracePt t="289081" x="7086600" y="2165350"/>
          <p14:tracePt t="289098" x="7156450" y="2051050"/>
          <p14:tracePt t="289113" x="7251700" y="1911350"/>
          <p14:tracePt t="289133" x="7366000" y="1816100"/>
          <p14:tracePt t="289146" x="7467600" y="1752600"/>
          <p14:tracePt t="289167" x="7556500" y="1701800"/>
          <p14:tracePt t="289180" x="7651750" y="1651000"/>
          <p14:tracePt t="289199" x="7747000" y="1619250"/>
          <p14:tracePt t="289213" x="7810500" y="1581150"/>
          <p14:tracePt t="289229" x="7874000" y="1549400"/>
          <p14:tracePt t="289246" x="7924800" y="1504950"/>
          <p14:tracePt t="289263" x="7994650" y="1473200"/>
          <p14:tracePt t="289280" x="8058150" y="1447800"/>
          <p14:tracePt t="289297" x="8070850" y="1435100"/>
          <p14:tracePt t="289346" x="8064500" y="1435100"/>
          <p14:tracePt t="289522" x="8064500" y="1428750"/>
          <p14:tracePt t="289594" x="8070850" y="1428750"/>
          <p14:tracePt t="290025" x="8064500" y="1428750"/>
          <p14:tracePt t="290037" x="8045450" y="1428750"/>
          <p14:tracePt t="290047" x="7988300" y="1466850"/>
          <p14:tracePt t="290064" x="7804150" y="1581150"/>
          <p14:tracePt t="290080" x="7524750" y="1758950"/>
          <p14:tracePt t="290100" x="6927850" y="2146300"/>
          <p14:tracePt t="290117" x="6483350" y="2374900"/>
          <p14:tracePt t="290134" x="6096000" y="2508250"/>
          <p14:tracePt t="290147" x="5791200" y="2597150"/>
          <p14:tracePt t="290165" x="5505450" y="2686050"/>
          <p14:tracePt t="290182" x="5175250" y="2736850"/>
          <p14:tracePt t="290199" x="4851400" y="2749550"/>
          <p14:tracePt t="290213" x="4565650" y="2749550"/>
          <p14:tracePt t="290230" x="4349750" y="2755900"/>
          <p14:tracePt t="290247" x="4191000" y="2755900"/>
          <p14:tracePt t="290266" x="4070350" y="2781300"/>
          <p14:tracePt t="290280" x="3924300" y="2787650"/>
          <p14:tracePt t="290297" x="3644900" y="2794000"/>
          <p14:tracePt t="290314" x="3454400" y="2794000"/>
          <p14:tracePt t="290330" x="3270250" y="2794000"/>
          <p14:tracePt t="290347" x="3092450" y="2800350"/>
          <p14:tracePt t="290363" x="2921000" y="2813050"/>
          <p14:tracePt t="290383" x="2743200" y="2813050"/>
          <p14:tracePt t="290397" x="2559050" y="2813050"/>
          <p14:tracePt t="290413" x="2406650" y="2813050"/>
          <p14:tracePt t="290430" x="2292350" y="2813050"/>
          <p14:tracePt t="290449" x="2203450" y="2813050"/>
          <p14:tracePt t="290463" x="2114550" y="2813050"/>
          <p14:tracePt t="290480" x="2006600" y="2813050"/>
          <p14:tracePt t="290496" x="1905000" y="2813050"/>
          <p14:tracePt t="290513" x="1765300" y="2813050"/>
          <p14:tracePt t="290529" x="1663700" y="2819400"/>
          <p14:tracePt t="290547" x="1549400" y="2832100"/>
          <p14:tracePt t="290563" x="1454150" y="2844800"/>
          <p14:tracePt t="290580" x="1358900" y="2844800"/>
          <p14:tracePt t="290596" x="1301750" y="2844800"/>
          <p14:tracePt t="290613" x="1270000" y="2844800"/>
          <p14:tracePt t="290634" x="1263650" y="2844800"/>
          <p14:tracePt t="290649" x="1263650" y="2863850"/>
          <p14:tracePt t="290663" x="1263650" y="2889250"/>
          <p14:tracePt t="290683" x="1244600" y="2921000"/>
          <p14:tracePt t="290699" x="1238250" y="2940050"/>
          <p14:tracePt t="290713" x="1238250" y="2946400"/>
          <p14:tracePt t="290729" x="1263650" y="2965450"/>
          <p14:tracePt t="290746" x="1282700" y="2984500"/>
          <p14:tracePt t="290763" x="1295400" y="3003550"/>
          <p14:tracePt t="290779" x="1295400" y="3028950"/>
          <p14:tracePt t="290796" x="1295400" y="3054350"/>
          <p14:tracePt t="290813" x="1295400" y="3067050"/>
          <p14:tracePt t="290867" x="1295400" y="3073400"/>
          <p14:tracePt t="290880" x="1295400" y="3079750"/>
          <p14:tracePt t="290896" x="1270000" y="3092450"/>
          <p14:tracePt t="290900" x="1263650" y="3092450"/>
          <p14:tracePt t="290914" x="1231900" y="3092450"/>
          <p14:tracePt t="290930" x="1206500" y="3092450"/>
          <p14:tracePt t="290948" x="1181100" y="3092450"/>
          <p14:tracePt t="290964" x="1162050" y="3092450"/>
          <p14:tracePt t="290980" x="1130300" y="3086100"/>
          <p14:tracePt t="291001" x="1092200" y="3079750"/>
          <p14:tracePt t="291013" x="1047750" y="3079750"/>
          <p14:tracePt t="291030" x="1016000" y="3079750"/>
          <p14:tracePt t="291047" x="990600" y="3079750"/>
          <p14:tracePt t="291063" x="958850" y="3079750"/>
          <p14:tracePt t="291080" x="933450" y="3073400"/>
          <p14:tracePt t="291097" x="920750" y="3067050"/>
          <p14:tracePt t="291181" x="939800" y="3060700"/>
          <p14:tracePt t="291185" x="984250" y="3060700"/>
          <p14:tracePt t="291200" x="1047750" y="3060700"/>
          <p14:tracePt t="291215" x="1168400" y="3060700"/>
          <p14:tracePt t="291216" x="1219200" y="3060700"/>
          <p14:tracePt t="291229" x="1263650" y="3060700"/>
          <p14:tracePt t="291246" x="1346200" y="3060700"/>
          <p14:tracePt t="291265" x="1390650" y="3060700"/>
          <p14:tracePt t="291280" x="1422400" y="3060700"/>
          <p14:tracePt t="291296" x="1428750" y="3060700"/>
          <p14:tracePt t="291330" x="1409700" y="3060700"/>
          <p14:tracePt t="291346" x="1384300" y="3060700"/>
          <p14:tracePt t="291363" x="1339850" y="3060700"/>
          <p14:tracePt t="291384" x="1308100" y="3060700"/>
          <p14:tracePt t="291399" x="1263650" y="3060700"/>
          <p14:tracePt t="291414" x="1206500" y="3060700"/>
          <p14:tracePt t="291429" x="1181100" y="3060700"/>
          <p14:tracePt t="291479" x="1193800" y="3054350"/>
          <p14:tracePt t="291496" x="1244600" y="3054350"/>
          <p14:tracePt t="291513" x="1365250" y="3048000"/>
          <p14:tracePt t="291530" x="1441450" y="3048000"/>
          <p14:tracePt t="291546" x="1511300" y="3060700"/>
          <p14:tracePt t="291563" x="1524000" y="3060700"/>
          <p14:tracePt t="291596" x="1492250" y="3060700"/>
          <p14:tracePt t="291613" x="1403350" y="3060700"/>
          <p14:tracePt t="291629" x="1308100" y="3060700"/>
          <p14:tracePt t="291646" x="1231900" y="3054350"/>
          <p14:tracePt t="291665" x="1143000" y="3048000"/>
          <p14:tracePt t="291681" x="1117600" y="3041650"/>
          <p14:tracePt t="291713" x="1130300" y="3041650"/>
          <p14:tracePt t="291730" x="1193800" y="3041650"/>
          <p14:tracePt t="291747" x="1257300" y="3041650"/>
          <p14:tracePt t="291763" x="1320800" y="3048000"/>
          <p14:tracePt t="291780" x="1377950" y="3054350"/>
          <p14:tracePt t="291796" x="1409700" y="3054350"/>
          <p14:tracePt t="291813" x="1416050" y="3054350"/>
          <p14:tracePt t="291830" x="1403350" y="3054350"/>
          <p14:tracePt t="291846" x="1352550" y="3060700"/>
          <p14:tracePt t="291863" x="1270000" y="3060700"/>
          <p14:tracePt t="291867" x="1244600" y="3060700"/>
          <p14:tracePt t="291880" x="1219200" y="3067050"/>
          <p14:tracePt t="291898" x="1187450" y="3067050"/>
          <p14:tracePt t="291947" x="1257300" y="3067050"/>
          <p14:tracePt t="291963" x="1339850" y="3054350"/>
          <p14:tracePt t="291980" x="1384300" y="3054350"/>
          <p14:tracePt t="291996" x="1409700" y="3067050"/>
          <p14:tracePt t="292046" x="1403350" y="3067050"/>
          <p14:tracePt t="292063" x="1358900" y="3067050"/>
          <p14:tracePt t="292080" x="1327150" y="3067050"/>
          <p14:tracePt t="292084" x="1320800" y="3067050"/>
          <p14:tracePt t="292096" x="1314450" y="3067050"/>
          <p14:tracePt t="292130" x="1333500" y="3067050"/>
          <p14:tracePt t="292146" x="1377950" y="3067050"/>
          <p14:tracePt t="292165" x="1447800" y="3092450"/>
          <p14:tracePt t="292182" x="1562100" y="3168650"/>
          <p14:tracePt t="292198" x="1714500" y="3270250"/>
          <p14:tracePt t="292217" x="1885950" y="3422650"/>
          <p14:tracePt t="292230" x="2082800" y="3644900"/>
          <p14:tracePt t="292246" x="2305050" y="3937000"/>
          <p14:tracePt t="292267" x="2571750" y="4311650"/>
          <p14:tracePt t="292279" x="2806700" y="4629150"/>
          <p14:tracePt t="292297" x="3111500" y="4984750"/>
          <p14:tracePt t="292313" x="3206750" y="5118100"/>
          <p14:tracePt t="292329" x="3289300" y="5245100"/>
          <p14:tracePt t="292346" x="3371850" y="5359400"/>
          <p14:tracePt t="292363" x="3441700" y="5467350"/>
          <p14:tracePt t="292380" x="3467100" y="5537200"/>
          <p14:tracePt t="292396" x="3473450" y="5575300"/>
          <p14:tracePt t="292415" x="3473450" y="5594350"/>
          <p14:tracePt t="292474" x="3473450" y="5575300"/>
          <p14:tracePt t="292481" x="3473450" y="5568950"/>
          <p14:tracePt t="292889" x="3460750" y="5556250"/>
          <p14:tracePt t="292900" x="3448050" y="5543550"/>
          <p14:tracePt t="292907" x="3435350" y="5524500"/>
          <p14:tracePt t="292915" x="3416300" y="5492750"/>
          <p14:tracePt t="292932" x="3365500" y="5410200"/>
          <p14:tracePt t="292948" x="3263900" y="5257800"/>
          <p14:tracePt t="292963" x="3124200" y="5022850"/>
          <p14:tracePt t="292979" x="2959100" y="4711700"/>
          <p14:tracePt t="292996" x="2787650" y="4381500"/>
          <p14:tracePt t="293013" x="2641600" y="4095750"/>
          <p14:tracePt t="293030" x="2508250" y="3848100"/>
          <p14:tracePt t="293047" x="2387600" y="3644900"/>
          <p14:tracePt t="293063" x="2273300" y="3473450"/>
          <p14:tracePt t="293080" x="2197100" y="3359150"/>
          <p14:tracePt t="293097" x="2159000" y="3251200"/>
          <p14:tracePt t="293117" x="2152650" y="3244850"/>
          <p14:tracePt t="293133" x="2152650" y="3225800"/>
          <p14:tracePt t="293146" x="2146300" y="3187700"/>
          <p14:tracePt t="293165" x="2127250" y="3136900"/>
          <p14:tracePt t="293180" x="2108200" y="3124200"/>
          <p14:tracePt t="293229" x="2101850" y="3124200"/>
          <p14:tracePt t="293246" x="2101850" y="3111500"/>
          <p14:tracePt t="293263" x="2082800" y="3086100"/>
          <p14:tracePt t="293280" x="2063750" y="3060700"/>
          <p14:tracePt t="293296" x="2051050" y="3041650"/>
          <p14:tracePt t="293299" x="2032000" y="3041650"/>
          <p14:tracePt t="293313" x="1962150" y="3041650"/>
          <p14:tracePt t="293330" x="1866900" y="3041650"/>
          <p14:tracePt t="293347" x="1765300" y="3028950"/>
          <p14:tracePt t="293363" x="1657350" y="3028950"/>
          <p14:tracePt t="293384" x="1549400" y="3028950"/>
          <p14:tracePt t="293396" x="1435100" y="3028950"/>
          <p14:tracePt t="293413" x="1320800" y="3035300"/>
          <p14:tracePt t="293434" x="1231900" y="3035300"/>
          <p14:tracePt t="293449" x="1225550" y="3035300"/>
          <p14:tracePt t="293463" x="1238250" y="3035300"/>
          <p14:tracePt t="293481" x="1289050" y="3022600"/>
          <p14:tracePt t="293497" x="1289050" y="3016250"/>
          <p14:tracePt t="293531" x="1295400" y="3016250"/>
          <p14:tracePt t="293547" x="1320800" y="3016250"/>
          <p14:tracePt t="293564" x="1397000" y="3016250"/>
          <p14:tracePt t="293581" x="1479550" y="3009900"/>
          <p14:tracePt t="293597" x="1549400" y="3009900"/>
          <p14:tracePt t="293616" x="1587500" y="3009900"/>
          <p14:tracePt t="293630" x="1593850" y="3009900"/>
          <p14:tracePt t="293651" x="1600200" y="3009900"/>
          <p14:tracePt t="293663" x="1581150" y="3022600"/>
          <p14:tracePt t="293682" x="1574800" y="3041650"/>
          <p14:tracePt t="293697" x="1574800" y="3048000"/>
          <p14:tracePt t="293754" x="1574800" y="3067050"/>
          <p14:tracePt t="293763" x="1593850" y="3124200"/>
          <p14:tracePt t="293779" x="1663700" y="3314700"/>
          <p14:tracePt t="293796" x="1809750" y="3587750"/>
          <p14:tracePt t="293813" x="1987550" y="3905250"/>
          <p14:tracePt t="293829" x="2197100" y="4260850"/>
          <p14:tracePt t="293847" x="2400300" y="4635500"/>
          <p14:tracePt t="293867" x="2705100" y="5149850"/>
          <p14:tracePt t="293880" x="2794000" y="5283200"/>
          <p14:tracePt t="293896" x="2959100" y="5492750"/>
          <p14:tracePt t="293897" x="3035300" y="5537200"/>
          <p14:tracePt t="293913" x="3105150" y="5588000"/>
          <p14:tracePt t="293930" x="3244850" y="5695950"/>
          <p14:tracePt t="293948" x="3276600" y="5740400"/>
          <p14:tracePt t="293963" x="3276600" y="5772150"/>
          <p14:tracePt t="293980" x="3276600" y="5822950"/>
          <p14:tracePt t="293996" x="3276600" y="5848350"/>
          <p14:tracePt t="294014" x="3270250" y="5854700"/>
          <p14:tracePt t="294030" x="3263900" y="5854700"/>
          <p14:tracePt t="294105" x="3263900" y="5848350"/>
          <p14:tracePt t="294116" x="3263900" y="5835650"/>
          <p14:tracePt t="294122" x="3263900" y="5829300"/>
          <p14:tracePt t="294134" x="3251200" y="5816600"/>
          <p14:tracePt t="294147" x="3238500" y="5803900"/>
          <p14:tracePt t="294163" x="3232150" y="5797550"/>
          <p14:tracePt t="294198" x="3232150" y="5772150"/>
          <p14:tracePt t="294214" x="3232150" y="5727700"/>
          <p14:tracePt t="294230" x="3200400" y="5689600"/>
          <p14:tracePt t="294246" x="3149600" y="5670550"/>
          <p14:tracePt t="294265" x="3105150" y="5664200"/>
          <p14:tracePt t="294280" x="3079750" y="5657850"/>
          <p14:tracePt t="294313" x="3073400" y="5657850"/>
          <p14:tracePt t="294389" x="3067050" y="5657850"/>
          <p14:tracePt t="294412" x="3060700" y="5657850"/>
          <p14:tracePt t="294457" x="3048000" y="5657850"/>
          <p14:tracePt t="294465" x="3041650" y="5632450"/>
          <p14:tracePt t="294476" x="3028950" y="5619750"/>
          <p14:tracePt t="294480" x="3003550" y="5600700"/>
          <p14:tracePt t="294496" x="2984500" y="5581650"/>
          <p14:tracePt t="294514" x="2895600" y="5480050"/>
          <p14:tracePt t="294530" x="2838450" y="5321300"/>
          <p14:tracePt t="294546" x="2768600" y="5086350"/>
          <p14:tracePt t="294563" x="2736850" y="4813300"/>
          <p14:tracePt t="294579" x="2679700" y="4546600"/>
          <p14:tracePt t="294596" x="2559050" y="4324350"/>
          <p14:tracePt t="294617" x="2438400" y="4140200"/>
          <p14:tracePt t="294633" x="2317750" y="3968750"/>
          <p14:tracePt t="294647" x="2235200" y="3810000"/>
          <p14:tracePt t="294666" x="2133600" y="3517900"/>
          <p14:tracePt t="294683" x="2076450" y="3359150"/>
          <p14:tracePt t="294699" x="2012950" y="3257550"/>
          <p14:tracePt t="294715" x="1962150" y="3200400"/>
          <p14:tracePt t="294731" x="1924050" y="3168650"/>
          <p14:tracePt t="294747" x="1898650" y="3143250"/>
          <p14:tracePt t="294765" x="1873250" y="3092450"/>
          <p14:tracePt t="294780" x="1841500" y="3009900"/>
          <p14:tracePt t="294796" x="1803400" y="2959100"/>
          <p14:tracePt t="294813" x="1797050" y="2952750"/>
          <p14:tracePt t="294846" x="1809750" y="2946400"/>
          <p14:tracePt t="294863" x="1841500" y="2921000"/>
          <p14:tracePt t="294882" x="1866900" y="2908300"/>
          <p14:tracePt t="294913" x="1892300" y="2959100"/>
          <p14:tracePt t="294930" x="1917700" y="3079750"/>
          <p14:tracePt t="294948" x="1911350" y="3289300"/>
          <p14:tracePt t="294964" x="1905000" y="3568700"/>
          <p14:tracePt t="294980" x="1905000" y="3975100"/>
          <p14:tracePt t="294996" x="1905000" y="4400550"/>
          <p14:tracePt t="295015" x="1905000" y="4794250"/>
          <p14:tracePt t="295030" x="1905000" y="5111750"/>
          <p14:tracePt t="295047" x="1911350" y="5257800"/>
          <p14:tracePt t="295063" x="1892300" y="5308600"/>
          <p14:tracePt t="295080" x="1866900" y="5359400"/>
          <p14:tracePt t="295083" x="1847850" y="5391150"/>
          <p14:tracePt t="295096" x="1822450" y="5429250"/>
          <p14:tracePt t="295113" x="1771650" y="5486400"/>
          <p14:tracePt t="295117" x="1746250" y="5505450"/>
          <p14:tracePt t="295134" x="1708150" y="5524500"/>
          <p14:tracePt t="295146" x="1670050" y="5543550"/>
          <p14:tracePt t="295163" x="1606550" y="5581650"/>
          <p14:tracePt t="295180" x="1555750" y="5664200"/>
          <p14:tracePt t="295198" x="1517650" y="5734050"/>
          <p14:tracePt t="295213" x="1492250" y="5791200"/>
          <p14:tracePt t="295230" x="1460500" y="5829300"/>
          <p14:tracePt t="295246" x="1409700" y="5835650"/>
          <p14:tracePt t="295265" x="1327150" y="5835650"/>
          <p14:tracePt t="295280" x="1231900" y="5835650"/>
          <p14:tracePt t="295296" x="1149350" y="5835650"/>
          <p14:tracePt t="295313" x="1066800" y="5829300"/>
          <p14:tracePt t="295329" x="1041400" y="5816600"/>
          <p14:tracePt t="295346" x="1003300" y="5791200"/>
          <p14:tracePt t="295363" x="971550" y="5772150"/>
          <p14:tracePt t="295380" x="933450" y="5765800"/>
          <p14:tracePt t="295396" x="895350" y="5759450"/>
          <p14:tracePt t="295413" x="857250" y="5740400"/>
          <p14:tracePt t="295430" x="812800" y="5715000"/>
          <p14:tracePt t="295450" x="749300" y="5695950"/>
          <p14:tracePt t="295463" x="673100" y="5670550"/>
          <p14:tracePt t="295480" x="590550" y="5638800"/>
          <p14:tracePt t="295497" x="508000" y="5607050"/>
          <p14:tracePt t="295500" x="463550" y="5594350"/>
          <p14:tracePt t="295513" x="393700" y="5581650"/>
          <p14:tracePt t="295530" x="349250" y="5568950"/>
          <p14:tracePt t="295547" x="342900" y="5562600"/>
          <p14:tracePt t="295793" x="342900" y="5549900"/>
          <p14:tracePt t="295813" x="342900" y="5505450"/>
          <p14:tracePt t="295829" x="361950" y="5422900"/>
          <p14:tracePt t="295846" x="412750" y="5327650"/>
          <p14:tracePt t="295863" x="469900" y="5207000"/>
          <p14:tracePt t="295880" x="533400" y="5029200"/>
          <p14:tracePt t="295886" x="571500" y="4953000"/>
          <p14:tracePt t="295896" x="596900" y="4870450"/>
          <p14:tracePt t="295898" x="615950" y="4794250"/>
          <p14:tracePt t="295913" x="628650" y="4635500"/>
          <p14:tracePt t="295931" x="635000" y="4533900"/>
          <p14:tracePt t="295948" x="641350" y="4451350"/>
          <p14:tracePt t="295963" x="673100" y="4349750"/>
          <p14:tracePt t="295980" x="711200" y="4248150"/>
          <p14:tracePt t="295996" x="736600" y="4184650"/>
          <p14:tracePt t="296013" x="742950" y="4171950"/>
          <p14:tracePt t="296030" x="749300" y="4152900"/>
          <p14:tracePt t="296046" x="755650" y="4127500"/>
          <p14:tracePt t="296063" x="774700" y="4076700"/>
          <p14:tracePt t="296079" x="781050" y="4013200"/>
          <p14:tracePt t="296081" x="781050" y="3987800"/>
          <p14:tracePt t="296097" x="781050" y="3975100"/>
          <p14:tracePt t="296113" x="781050" y="3968750"/>
          <p14:tracePt t="296217" x="781050" y="3975100"/>
          <p14:tracePt t="296227" x="781050" y="3981450"/>
          <p14:tracePt t="296262" x="774700" y="3981450"/>
          <p14:tracePt t="296401" x="774700" y="3987800"/>
          <p14:tracePt t="296410" x="768350" y="3987800"/>
          <p14:tracePt t="296585" x="774700" y="3987800"/>
          <p14:tracePt t="296594" x="781050" y="3987800"/>
          <p14:tracePt t="296601" x="793750" y="3981450"/>
          <p14:tracePt t="296612" x="800100" y="3981450"/>
          <p14:tracePt t="296706" x="800100" y="3975100"/>
          <p14:tracePt t="296714" x="819150" y="3975100"/>
          <p14:tracePt t="296731" x="825500" y="3975100"/>
          <p14:tracePt t="296746" x="831850" y="3975100"/>
          <p14:tracePt t="296765" x="838200" y="3981450"/>
          <p14:tracePt t="296780" x="850900" y="3981450"/>
          <p14:tracePt t="296797" x="863600" y="3981450"/>
          <p14:tracePt t="296813" x="876300" y="3987800"/>
          <p14:tracePt t="296830" x="889000" y="3987800"/>
          <p14:tracePt t="296847" x="908050" y="4000500"/>
          <p14:tracePt t="296867" x="939800" y="4000500"/>
          <p14:tracePt t="296880" x="946150" y="4006850"/>
          <p14:tracePt t="296898" x="971550" y="4013200"/>
          <p14:tracePt t="296917" x="990600" y="4013200"/>
          <p14:tracePt t="296930" x="1009650" y="4013200"/>
          <p14:tracePt t="296949" x="1028700" y="4013200"/>
          <p14:tracePt t="296964" x="1041400" y="4013200"/>
          <p14:tracePt t="296980" x="1047750" y="4013200"/>
          <p14:tracePt t="296997" x="1073150" y="4019550"/>
          <p14:tracePt t="297016" x="1104900" y="4019550"/>
          <p14:tracePt t="297030" x="1136650" y="4019550"/>
          <p14:tracePt t="297047" x="1162050" y="4019550"/>
          <p14:tracePt t="297067" x="1200150" y="4019550"/>
          <p14:tracePt t="297080" x="1212850" y="4019550"/>
          <p14:tracePt t="297098" x="1250950" y="4019550"/>
          <p14:tracePt t="297115" x="1270000" y="4019550"/>
          <p14:tracePt t="297130" x="1289050" y="4019550"/>
          <p14:tracePt t="297149" x="1301750" y="4019550"/>
          <p14:tracePt t="297163" x="1320800" y="4019550"/>
          <p14:tracePt t="297180" x="1352550" y="4019550"/>
          <p14:tracePt t="297198" x="1377950" y="4025900"/>
          <p14:tracePt t="297214" x="1416050" y="4025900"/>
          <p14:tracePt t="297230" x="1454150" y="4025900"/>
          <p14:tracePt t="297246" x="1479550" y="4025900"/>
          <p14:tracePt t="297263" x="1498600" y="4025900"/>
          <p14:tracePt t="297280" x="1511300" y="4025900"/>
          <p14:tracePt t="297298" x="1543050" y="4025900"/>
          <p14:tracePt t="297313" x="1562100" y="4025900"/>
          <p14:tracePt t="297330" x="1587500" y="4025900"/>
          <p14:tracePt t="297346" x="1593850" y="4025900"/>
          <p14:tracePt t="297363" x="1600200" y="4025900"/>
          <p14:tracePt t="297477" x="1587500" y="4038600"/>
          <p14:tracePt t="297481" x="1568450" y="4051300"/>
          <p14:tracePt t="297497" x="1524000" y="4127500"/>
          <p14:tracePt t="297513" x="1473200" y="4279900"/>
          <p14:tracePt t="297530" x="1403350" y="4476750"/>
          <p14:tracePt t="297546" x="1371600" y="4749800"/>
          <p14:tracePt t="297563" x="1314450" y="5003800"/>
          <p14:tracePt t="297579" x="1250950" y="5213350"/>
          <p14:tracePt t="297596" x="1187450" y="5372100"/>
          <p14:tracePt t="297613" x="1149350" y="5499100"/>
          <p14:tracePt t="297630" x="1123950" y="5588000"/>
          <p14:tracePt t="297646" x="1111250" y="5645150"/>
          <p14:tracePt t="297664" x="1098550" y="5695950"/>
          <p14:tracePt t="297681" x="1079500" y="5753100"/>
          <p14:tracePt t="297698" x="1079500" y="5778500"/>
          <p14:tracePt t="297713" x="1079500" y="5797550"/>
          <p14:tracePt t="297763" x="1079500" y="5803900"/>
          <p14:tracePt t="297780" x="1079500" y="5816600"/>
          <p14:tracePt t="297796" x="1079500" y="5829300"/>
          <p14:tracePt t="297857" x="1079500" y="5816600"/>
          <p14:tracePt t="297865" x="1079500" y="5810250"/>
          <p14:tracePt t="297880" x="1079500" y="5803900"/>
          <p14:tracePt t="297897" x="1079500" y="5797550"/>
          <p14:tracePt t="297929" x="1073150" y="5791200"/>
          <p14:tracePt t="297948" x="1060450" y="5784850"/>
          <p14:tracePt t="297963" x="1047750" y="5772150"/>
          <p14:tracePt t="297980" x="1035050" y="5759450"/>
          <p14:tracePt t="298013" x="1022350" y="5759450"/>
          <p14:tracePt t="298047" x="1022350" y="5734050"/>
          <p14:tracePt t="298063" x="1022350" y="5702300"/>
          <p14:tracePt t="298080" x="1003300" y="5676900"/>
          <p14:tracePt t="298085" x="984250" y="5664200"/>
          <p14:tracePt t="298098" x="965200" y="5645150"/>
          <p14:tracePt t="298133" x="965200" y="5619750"/>
          <p14:tracePt t="298146" x="977900" y="5588000"/>
          <p14:tracePt t="298163" x="1009650" y="5556250"/>
          <p14:tracePt t="298180" x="1041400" y="5537200"/>
          <p14:tracePt t="298198" x="1079500" y="5511800"/>
          <p14:tracePt t="298215" x="1123950" y="5492750"/>
          <p14:tracePt t="298229" x="1168400" y="5480050"/>
          <p14:tracePt t="298246" x="1219200" y="5454650"/>
          <p14:tracePt t="298263" x="1276350" y="5416550"/>
          <p14:tracePt t="298280" x="1333500" y="5397500"/>
          <p14:tracePt t="298297" x="1447800" y="5359400"/>
          <p14:tracePt t="298314" x="1549400" y="5327650"/>
          <p14:tracePt t="298329" x="1670050" y="5295900"/>
          <p14:tracePt t="298346" x="1803400" y="5283200"/>
          <p14:tracePt t="298363" x="1917700" y="5276850"/>
          <p14:tracePt t="298380" x="2000250" y="5276850"/>
          <p14:tracePt t="298397" x="2076450" y="5276850"/>
          <p14:tracePt t="298414" x="2171700" y="5276850"/>
          <p14:tracePt t="298430" x="2286000" y="5264150"/>
          <p14:tracePt t="298449" x="2413000" y="5264150"/>
          <p14:tracePt t="298463" x="2540000" y="5264150"/>
          <p14:tracePt t="298481" x="2698750" y="5264150"/>
          <p14:tracePt t="298497" x="2749550" y="5270500"/>
          <p14:tracePt t="298514" x="2940050" y="5283200"/>
          <p14:tracePt t="298530" x="3105150" y="5314950"/>
          <p14:tracePt t="298546" x="3251200" y="5327650"/>
          <p14:tracePt t="298563" x="3346450" y="5353050"/>
          <p14:tracePt t="298579" x="3403600" y="5391150"/>
          <p14:tracePt t="298596" x="3429000" y="5422900"/>
          <p14:tracePt t="298613" x="3448050" y="5486400"/>
          <p14:tracePt t="298633" x="3454400" y="5556250"/>
          <p14:tracePt t="298650" x="3454400" y="5651500"/>
          <p14:tracePt t="298663" x="3454400" y="5676900"/>
          <p14:tracePt t="298680" x="3409950" y="5702300"/>
          <p14:tracePt t="298700" x="3295650" y="5734050"/>
          <p14:tracePt t="298716" x="3187700" y="5734050"/>
          <p14:tracePt t="298730" x="3105150" y="5734050"/>
          <p14:tracePt t="298746" x="3060700" y="5708650"/>
          <p14:tracePt t="298765" x="3028950" y="5689600"/>
          <p14:tracePt t="298780" x="3009900" y="5657850"/>
          <p14:tracePt t="298796" x="3003550" y="5638800"/>
          <p14:tracePt t="298813" x="3022600" y="5607050"/>
          <p14:tracePt t="298830" x="3048000" y="5568950"/>
          <p14:tracePt t="298846" x="3079750" y="5518150"/>
          <p14:tracePt t="298863" x="3105150" y="5486400"/>
          <p14:tracePt t="298880" x="3130550" y="5473700"/>
          <p14:tracePt t="298896" x="3162300" y="5473700"/>
          <p14:tracePt t="298913" x="3219450" y="5473700"/>
          <p14:tracePt t="298929" x="3257550" y="5486400"/>
          <p14:tracePt t="298948" x="3295650" y="5505450"/>
          <p14:tracePt t="298963" x="3333750" y="5518150"/>
          <p14:tracePt t="298979" x="3359150" y="5524500"/>
          <p14:tracePt t="298996" x="3397250" y="5537200"/>
          <p14:tracePt t="299015" x="3429000" y="5549900"/>
          <p14:tracePt t="299030" x="3479800" y="5549900"/>
          <p14:tracePt t="299046" x="3530600" y="5549900"/>
          <p14:tracePt t="299063" x="3594100" y="5549900"/>
          <p14:tracePt t="299079" x="3651250" y="5549900"/>
          <p14:tracePt t="299081" x="3676650" y="5549900"/>
          <p14:tracePt t="299096" x="3708400" y="5549900"/>
          <p14:tracePt t="299113" x="3790950" y="5549900"/>
          <p14:tracePt t="299130" x="3822700" y="5549900"/>
          <p14:tracePt t="299146" x="3835400" y="5556250"/>
          <p14:tracePt t="299165" x="3841750" y="5556250"/>
          <p14:tracePt t="299183" x="3848100" y="5556250"/>
          <p14:tracePt t="299198" x="3854450" y="5556250"/>
          <p14:tracePt t="299353" x="3848100" y="5556250"/>
          <p14:tracePt t="299465" x="3841750" y="5556250"/>
          <p14:tracePt t="299482" x="3835400" y="5556250"/>
          <p14:tracePt t="299496" x="3829050" y="5537200"/>
          <p14:tracePt t="299515" x="3810000" y="5467350"/>
          <p14:tracePt t="299530" x="3803650" y="5410200"/>
          <p14:tracePt t="299538" x="3803650" y="5353050"/>
          <p14:tracePt t="299546" x="3803650" y="5283200"/>
          <p14:tracePt t="299563" x="3803650" y="5092700"/>
          <p14:tracePt t="299580" x="3829050" y="4883150"/>
          <p14:tracePt t="299597" x="3886200" y="4718050"/>
          <p14:tracePt t="299613" x="3949700" y="4578350"/>
          <p14:tracePt t="299632" x="4057650" y="4432300"/>
          <p14:tracePt t="299646" x="4165600" y="4267200"/>
          <p14:tracePt t="299664" x="4267200" y="4095750"/>
          <p14:tracePt t="299682" x="4400550" y="3949700"/>
          <p14:tracePt t="299698" x="4438650" y="3943350"/>
          <p14:tracePt t="299713" x="4445000" y="3943350"/>
          <p14:tracePt t="299729" x="4470400" y="3943350"/>
          <p14:tracePt t="299746" x="4476750" y="3949700"/>
          <p14:tracePt t="299763" x="4489450" y="3949700"/>
          <p14:tracePt t="299780" x="4508500" y="3949700"/>
          <p14:tracePt t="299859" x="4502150" y="3949700"/>
          <p14:tracePt t="299887" x="4495800" y="3949700"/>
          <p14:tracePt t="299892" x="4489450" y="3949700"/>
          <p14:tracePt t="299902" x="4483100" y="3930650"/>
          <p14:tracePt t="299913" x="4476750" y="3905250"/>
          <p14:tracePt t="299930" x="4470400" y="3886200"/>
          <p14:tracePt t="299948" x="4470400" y="3879850"/>
          <p14:tracePt t="299963" x="4489450" y="3879850"/>
          <p14:tracePt t="299980" x="4527550" y="3879850"/>
          <p14:tracePt t="299996" x="4559300" y="3879850"/>
          <p14:tracePt t="300015" x="4572000" y="3879850"/>
          <p14:tracePt t="300030" x="4584700" y="3879850"/>
          <p14:tracePt t="300047" x="4591050" y="3892550"/>
          <p14:tracePt t="300063" x="4591050" y="3911600"/>
          <p14:tracePt t="300080" x="4591050" y="3956050"/>
          <p14:tracePt t="300101" x="4572000" y="3981450"/>
          <p14:tracePt t="300116" x="4572000" y="3987800"/>
          <p14:tracePt t="300132" x="4565650" y="3987800"/>
          <p14:tracePt t="300150" x="4565650" y="3994150"/>
          <p14:tracePt t="300641" x="4572000" y="3994150"/>
          <p14:tracePt t="301262" x="4572000" y="4000500"/>
          <p14:tracePt t="301268" x="4546600" y="4038600"/>
          <p14:tracePt t="301282" x="4451350" y="4184650"/>
          <p14:tracePt t="301297" x="4337050" y="4356100"/>
          <p14:tracePt t="301313" x="4267200" y="4451350"/>
          <p14:tracePt t="301329" x="4095750" y="4711700"/>
          <p14:tracePt t="301347" x="3962400" y="4832350"/>
          <p14:tracePt t="301367" x="3867150" y="4870450"/>
          <p14:tracePt t="301380" x="3816350" y="4889500"/>
          <p14:tracePt t="301396" x="3816350" y="4921250"/>
          <p14:tracePt t="301416" x="3816350" y="4978400"/>
          <p14:tracePt t="301430" x="3810000" y="5010150"/>
          <p14:tracePt t="301463" x="3810000" y="4972050"/>
          <p14:tracePt t="301480" x="3822700" y="4965700"/>
          <p14:tracePt t="301715" x="3822700" y="4959350"/>
          <p14:tracePt t="301723" x="3822700" y="4953000"/>
          <p14:tracePt t="301731" x="3822700" y="4940300"/>
          <p14:tracePt t="301765" x="3816350" y="4946650"/>
          <p14:tracePt t="301886" x="3810000" y="4946650"/>
          <p14:tracePt t="303170" x="3784600" y="4953000"/>
          <p14:tracePt t="303180" x="3746500" y="4953000"/>
          <p14:tracePt t="303186" x="3695700" y="4953000"/>
          <p14:tracePt t="303198" x="3619500" y="4953000"/>
          <p14:tracePt t="303213" x="3473450" y="4953000"/>
          <p14:tracePt t="303230" x="3460750" y="4940300"/>
          <p14:tracePt t="303246" x="3473450" y="4921250"/>
          <p14:tracePt t="303263" x="3473450" y="4851400"/>
          <p14:tracePt t="303280" x="3352800" y="4686300"/>
          <p14:tracePt t="303297" x="3098800" y="4432300"/>
          <p14:tracePt t="303313" x="2940050" y="4286250"/>
          <p14:tracePt t="303329" x="2794000" y="4191000"/>
          <p14:tracePt t="303347" x="2616200" y="4114800"/>
          <p14:tracePt t="303366" x="2438400" y="4051300"/>
          <p14:tracePt t="303382" x="2260600" y="3994150"/>
          <p14:tracePt t="303398" x="2076450" y="3930650"/>
          <p14:tracePt t="303413" x="1885950" y="3860800"/>
          <p14:tracePt t="303430" x="1689100" y="3797300"/>
          <p14:tracePt t="303449" x="1574800" y="3708400"/>
          <p14:tracePt t="303463" x="1466850" y="3587750"/>
          <p14:tracePt t="303481" x="1346200" y="3435350"/>
          <p14:tracePt t="303497" x="1263650" y="3384550"/>
          <p14:tracePt t="303515" x="1155700" y="3359150"/>
          <p14:tracePt t="303531" x="1073150" y="3359150"/>
          <p14:tracePt t="303547" x="1035050" y="3359150"/>
          <p14:tracePt t="303564" x="1009650" y="3340100"/>
          <p14:tracePt t="303580" x="996950" y="3308350"/>
          <p14:tracePt t="303601" x="977900" y="3257550"/>
          <p14:tracePt t="303613" x="958850" y="3194050"/>
          <p14:tracePt t="303634" x="933450" y="3162300"/>
          <p14:tracePt t="303681" x="933450" y="3155950"/>
          <p14:tracePt t="303698" x="933450" y="3149600"/>
          <p14:tracePt t="303713" x="946150" y="3136900"/>
          <p14:tracePt t="303730" x="971550" y="3124200"/>
          <p14:tracePt t="303746" x="1041400" y="3117850"/>
          <p14:tracePt t="303765" x="1155700" y="3117850"/>
          <p14:tracePt t="303780" x="1308100" y="3155950"/>
          <p14:tracePt t="303796" x="1454150" y="3206750"/>
          <p14:tracePt t="303813" x="1530350" y="3206750"/>
          <p14:tracePt t="303830" x="1593850" y="3251200"/>
          <p14:tracePt t="303847" x="1663700" y="3321050"/>
          <p14:tracePt t="303863" x="1771650" y="3435350"/>
          <p14:tracePt t="303867" x="1847850" y="3505200"/>
          <p14:tracePt t="303882" x="1917700" y="3575050"/>
          <p14:tracePt t="303897" x="2127250" y="3835400"/>
          <p14:tracePt t="303913" x="2241550" y="4032250"/>
          <p14:tracePt t="303930" x="2311400" y="4260850"/>
          <p14:tracePt t="303948" x="2419350" y="4603750"/>
          <p14:tracePt t="303963" x="2559050" y="5010150"/>
          <p14:tracePt t="303980" x="2730500" y="5416550"/>
          <p14:tracePt t="303996" x="2959100" y="5721350"/>
          <p14:tracePt t="304013" x="3130550" y="5880100"/>
          <p14:tracePt t="304030" x="3206750" y="5943600"/>
          <p14:tracePt t="304046" x="3213100" y="5962650"/>
          <p14:tracePt t="304080" x="3213100" y="5949950"/>
          <p14:tracePt t="304096" x="3213100" y="5937250"/>
          <p14:tracePt t="304164" x="3219450" y="5937250"/>
          <p14:tracePt t="304200" x="3225800" y="5937250"/>
          <p14:tracePt t="304207" x="3238500" y="5956300"/>
          <p14:tracePt t="304213" x="3257550" y="5969000"/>
          <p14:tracePt t="304230" x="3327400" y="5988050"/>
          <p14:tracePt t="304247" x="3384550" y="6013450"/>
          <p14:tracePt t="304263" x="3441700" y="6019800"/>
          <p14:tracePt t="304280" x="3467100" y="6032500"/>
          <p14:tracePt t="304297" x="3511550" y="6045200"/>
          <p14:tracePt t="304313" x="3524250" y="6051550"/>
          <p14:tracePt t="304329" x="3549650" y="6057900"/>
          <p14:tracePt t="304537" x="3549650" y="6064250"/>
          <p14:tracePt t="304546" x="3568700" y="6076950"/>
          <p14:tracePt t="304556" x="3594100" y="6076950"/>
          <p14:tracePt t="304563" x="3606800" y="6076950"/>
          <p14:tracePt t="304580" x="3644900" y="6083300"/>
          <p14:tracePt t="304597" x="3689350" y="6083300"/>
          <p14:tracePt t="304613" x="3721100" y="6096000"/>
          <p14:tracePt t="304630" x="3733800" y="6108700"/>
          <p14:tracePt t="304759" x="3733800" y="6115050"/>
          <p14:tracePt t="304778" x="3733800" y="6121400"/>
          <p14:tracePt t="304825" x="3733800" y="6127750"/>
          <p14:tracePt t="304835" x="3727450" y="6127750"/>
          <p14:tracePt t="304890" x="3727450" y="6134100"/>
          <p14:tracePt t="304915" x="3721100" y="6134100"/>
          <p14:tracePt t="304923" x="3721100" y="6140450"/>
          <p14:tracePt t="304931" x="3714750" y="6140450"/>
          <p14:tracePt t="304980" x="3708400" y="6146800"/>
          <p14:tracePt t="305329" x="3702050" y="6146800"/>
          <p14:tracePt t="305349" x="3695700" y="6146800"/>
          <p14:tracePt t="305427" x="3689350" y="6146800"/>
          <p14:tracePt t="305434" x="3689350" y="6153150"/>
          <p14:tracePt t="305455" x="3670300" y="6153150"/>
          <p14:tracePt t="305681" x="3670300" y="6159500"/>
          <p14:tracePt t="305705" x="3676650" y="6159500"/>
          <p14:tracePt t="306043" x="3670300" y="6159500"/>
          <p14:tracePt t="306105" x="3663950" y="6153150"/>
          <p14:tracePt t="306123" x="3657600" y="6146800"/>
          <p14:tracePt t="306134" x="3651250" y="6140450"/>
          <p14:tracePt t="306142" x="3651250" y="6134100"/>
          <p14:tracePt t="306149" x="3644900" y="6127750"/>
          <p14:tracePt t="306163" x="3638550" y="6121400"/>
          <p14:tracePt t="306183" x="3632200" y="6115050"/>
          <p14:tracePt t="306198" x="3632200" y="6108700"/>
          <p14:tracePt t="306230" x="3625850" y="6102350"/>
          <p14:tracePt t="306246" x="3625850" y="6096000"/>
          <p14:tracePt t="306264" x="3625850" y="6089650"/>
          <p14:tracePt t="306362" x="3625850" y="6083300"/>
          <p14:tracePt t="306402" x="3625850" y="6076950"/>
          <p14:tracePt t="306417" x="3619500" y="6076950"/>
          <p14:tracePt t="306455" x="3619500" y="6070600"/>
          <p14:tracePt t="306460" x="3619500" y="6064250"/>
          <p14:tracePt t="306477" x="3619500" y="6057900"/>
          <p14:tracePt t="306491" x="3619500" y="6051550"/>
          <p14:tracePt t="307001" x="3613150" y="6045200"/>
          <p14:tracePt t="307015" x="3613150" y="6038850"/>
          <p14:tracePt t="307022" x="3613150" y="6026150"/>
          <p14:tracePt t="307030" x="3606800" y="6019800"/>
          <p14:tracePt t="307046" x="3606800" y="6007100"/>
          <p14:tracePt t="307063" x="3600450" y="6000750"/>
          <p14:tracePt t="307135" x="3594100" y="6000750"/>
          <p14:tracePt t="307233" x="3581400" y="6000750"/>
          <p14:tracePt t="307245" x="3568700" y="6000750"/>
          <p14:tracePt t="307252" x="3543300" y="6000750"/>
          <p14:tracePt t="307265" x="3511550" y="6000750"/>
          <p14:tracePt t="307280" x="3448050" y="5981700"/>
          <p14:tracePt t="307297" x="3378200" y="5937250"/>
          <p14:tracePt t="307313" x="3295650" y="5880100"/>
          <p14:tracePt t="307330" x="3194050" y="5816600"/>
          <p14:tracePt t="307346" x="3124200" y="5772150"/>
          <p14:tracePt t="307363" x="3111500" y="5753100"/>
          <p14:tracePt t="307380" x="3111500" y="5734050"/>
          <p14:tracePt t="307396" x="3111500" y="5702300"/>
          <p14:tracePt t="307414" x="3111500" y="5676900"/>
          <p14:tracePt t="307430" x="3105150" y="5645150"/>
          <p14:tracePt t="307451" x="3073400" y="5632450"/>
          <p14:tracePt t="307467" x="3041650" y="5626100"/>
          <p14:tracePt t="307480" x="3028950" y="5619750"/>
          <p14:tracePt t="307497" x="3009900" y="5613400"/>
          <p14:tracePt t="307517" x="3003550" y="5607050"/>
          <p14:tracePt t="307530" x="2997200" y="5594350"/>
          <p14:tracePt t="307546" x="2984500" y="5581650"/>
          <p14:tracePt t="307563" x="2959100" y="5568950"/>
          <p14:tracePt t="307580" x="2940050" y="5556250"/>
          <p14:tracePt t="307599" x="2927350" y="5549900"/>
          <p14:tracePt t="307613" x="2927350" y="5543550"/>
          <p14:tracePt t="307633" x="2927350" y="5537200"/>
          <p14:tracePt t="307714" x="2927350" y="5530850"/>
          <p14:tracePt t="307803" x="2927350" y="5537200"/>
          <p14:tracePt t="307821" x="2927350" y="5543550"/>
          <p14:tracePt t="307828" x="2927350" y="5549900"/>
          <p14:tracePt t="307834" x="2946400" y="5562600"/>
          <p14:tracePt t="307846" x="2965450" y="5581650"/>
          <p14:tracePt t="307863" x="3003550" y="5638800"/>
          <p14:tracePt t="307866" x="3041650" y="5689600"/>
          <p14:tracePt t="307882" x="3111500" y="5784850"/>
          <p14:tracePt t="307899" x="3206750" y="5867400"/>
          <p14:tracePt t="307913" x="3314700" y="5937250"/>
          <p14:tracePt t="307930" x="3416300" y="6007100"/>
          <p14:tracePt t="307948" x="3486150" y="6045200"/>
          <p14:tracePt t="307963" x="3517900" y="6064250"/>
          <p14:tracePt t="307980" x="3524250" y="6064250"/>
          <p14:tracePt t="307996" x="3530600" y="6070600"/>
          <p14:tracePt t="308013" x="3536950" y="6076950"/>
          <p14:tracePt t="308030" x="3549650" y="6089650"/>
          <p14:tracePt t="308047" x="3562350" y="6089650"/>
          <p14:tracePt t="308063" x="3568700" y="6089650"/>
          <p14:tracePt t="308121" x="3575050" y="6089650"/>
          <p14:tracePt t="308134" x="3587750" y="6089650"/>
          <p14:tracePt t="308147" x="3606800" y="6089650"/>
          <p14:tracePt t="308167" x="3613150" y="6089650"/>
          <p14:tracePt t="308198" x="3625850" y="6089650"/>
          <p14:tracePt t="308230" x="3632200" y="6076950"/>
          <p14:tracePt t="308246" x="3632200" y="6064250"/>
          <p14:tracePt t="308266" x="3632200" y="6051550"/>
          <p14:tracePt t="308280" x="3632200" y="6045200"/>
          <p14:tracePt t="308353" x="3632200" y="6038850"/>
          <p14:tracePt t="308369" x="3632200" y="6032500"/>
          <p14:tracePt t="308378" x="3625850" y="6032500"/>
          <p14:tracePt t="308386" x="3619500" y="6026150"/>
          <p14:tracePt t="308432" x="3619500" y="6019800"/>
          <p14:tracePt t="308455" x="3619500" y="6013450"/>
          <p14:tracePt t="308594" x="3625850" y="6013450"/>
          <p14:tracePt t="308601" x="3632200" y="6013450"/>
          <p14:tracePt t="308617" x="3632200" y="6007100"/>
          <p14:tracePt t="308633" x="3638550" y="6007100"/>
          <p14:tracePt t="308646" x="3644900" y="6007100"/>
          <p14:tracePt t="308664" x="3651250" y="6007100"/>
          <p14:tracePt t="308804" x="3651250" y="6013450"/>
          <p14:tracePt t="308922" x="3651250" y="6019800"/>
          <p14:tracePt t="308929" x="3657600" y="6019800"/>
          <p14:tracePt t="309002" x="3657600" y="6026150"/>
          <p14:tracePt t="309017" x="3657600" y="6032500"/>
          <p14:tracePt t="309035" x="3657600" y="6038850"/>
          <p14:tracePt t="309050" x="3657600" y="6045200"/>
          <p14:tracePt t="309065" x="3657600" y="6051550"/>
          <p14:tracePt t="309106" x="3657600" y="6057900"/>
          <p14:tracePt t="309135" x="3657600" y="6064250"/>
          <p14:tracePt t="309142" x="3651250" y="6064250"/>
          <p14:tracePt t="309163" x="3644900" y="6064250"/>
          <p14:tracePt t="309182" x="3644900" y="6070600"/>
          <p14:tracePt t="309198" x="3644900" y="6076950"/>
          <p14:tracePt t="309213" x="3644900" y="6083300"/>
          <p14:tracePt t="309230" x="3638550" y="6083300"/>
          <p14:tracePt t="309297" x="3638550" y="6089650"/>
          <p14:tracePt t="309315" x="3638550" y="6096000"/>
          <p14:tracePt t="309380" x="3638550" y="6102350"/>
          <p14:tracePt t="309577" x="3638550" y="6108700"/>
          <p14:tracePt t="309585" x="3644900" y="6115050"/>
          <p14:tracePt t="309601" x="3651250" y="6121400"/>
          <p14:tracePt t="309638" x="3657600" y="6127750"/>
          <p14:tracePt t="309649" x="3657600" y="6134100"/>
          <p14:tracePt t="309666" x="3657600" y="6146800"/>
          <p14:tracePt t="309762" x="3657600" y="6153150"/>
          <p14:tracePt t="309779" x="3657600" y="6159500"/>
          <p14:tracePt t="309821" x="3663950" y="6159500"/>
          <p14:tracePt t="309953" x="3663950" y="6153150"/>
          <p14:tracePt t="310212" x="3657600" y="6153150"/>
          <p14:tracePt t="310233" x="3651250" y="6153150"/>
          <p14:tracePt t="310841" x="3644900" y="6153150"/>
          <p14:tracePt t="310849" x="3638550" y="6159500"/>
          <p14:tracePt t="312066" x="3638550" y="6172200"/>
          <p14:tracePt t="312105" x="3644900" y="6178550"/>
          <p14:tracePt t="312141" x="3644900" y="6184900"/>
          <p14:tracePt t="312149" x="3644900" y="6197600"/>
          <p14:tracePt t="312163" x="3657600" y="6203950"/>
          <p14:tracePt t="312183" x="3663950" y="6210300"/>
          <p14:tracePt t="312244" x="3663950" y="6216650"/>
          <p14:tracePt t="312314" x="3657600" y="6216650"/>
          <p14:tracePt t="312325" x="3651250" y="6216650"/>
          <p14:tracePt t="312330" x="3644900" y="6216650"/>
          <p14:tracePt t="312347" x="3632200" y="6216650"/>
          <p14:tracePt t="312586" x="3644900" y="6216650"/>
          <p14:tracePt t="312594" x="3651250" y="6216650"/>
          <p14:tracePt t="312601" x="3663950" y="6216650"/>
          <p14:tracePt t="312795" x="3663950" y="6210300"/>
          <p14:tracePt t="312814" x="3676650" y="6210300"/>
          <p14:tracePt t="312830" x="3702050" y="6197600"/>
          <p14:tracePt t="312846" x="3746500" y="6184900"/>
          <p14:tracePt t="312864" x="3797300" y="6184900"/>
          <p14:tracePt t="312867" x="3829050" y="6184900"/>
          <p14:tracePt t="312880" x="3848100" y="6184900"/>
          <p14:tracePt t="312898" x="3937000" y="6184900"/>
          <p14:tracePt t="312915" x="4019550" y="6184900"/>
          <p14:tracePt t="312930" x="4102100" y="6184900"/>
          <p14:tracePt t="312949" x="4171950" y="6184900"/>
          <p14:tracePt t="312963" x="4222750" y="6178550"/>
          <p14:tracePt t="312980" x="4254500" y="6178550"/>
          <p14:tracePt t="312996" x="4292600" y="6178550"/>
          <p14:tracePt t="313017" x="4419600" y="6178550"/>
          <p14:tracePt t="313031" x="4470400" y="6172200"/>
          <p14:tracePt t="313046" x="4597400" y="6165850"/>
          <p14:tracePt t="313063" x="4705350" y="6165850"/>
          <p14:tracePt t="313080" x="4819650" y="6165850"/>
          <p14:tracePt t="313084" x="4889500" y="6165850"/>
          <p14:tracePt t="313097" x="4953000" y="6165850"/>
          <p14:tracePt t="313113" x="5118100" y="6165850"/>
          <p14:tracePt t="313133" x="5207000" y="6165850"/>
          <p14:tracePt t="313146" x="5289550" y="6159500"/>
          <p14:tracePt t="313166" x="5353050" y="6159500"/>
          <p14:tracePt t="313180" x="5403850" y="6159500"/>
          <p14:tracePt t="313199" x="5480050" y="6159500"/>
          <p14:tracePt t="313213" x="5537200" y="6165850"/>
          <p14:tracePt t="313230" x="5613400" y="6165850"/>
          <p14:tracePt t="313246" x="5657850" y="6178550"/>
          <p14:tracePt t="313263" x="5664200" y="6178550"/>
          <p14:tracePt t="313280" x="5670550" y="6184900"/>
          <p14:tracePt t="313330" x="5676900" y="6184900"/>
          <p14:tracePt t="313626" x="5676900" y="6191250"/>
          <p14:tracePt t="313858" x="5670550" y="6197600"/>
          <p14:tracePt t="313865" x="5626100" y="6203950"/>
          <p14:tracePt t="313882" x="5429250" y="6203950"/>
          <p14:tracePt t="313897" x="5156200" y="6203950"/>
          <p14:tracePt t="313913" x="4889500" y="6203950"/>
          <p14:tracePt t="313930" x="4686300" y="6203950"/>
          <p14:tracePt t="313948" x="4514850" y="6203950"/>
          <p14:tracePt t="313963" x="4362450" y="6203950"/>
          <p14:tracePt t="313980" x="4260850" y="6203950"/>
          <p14:tracePt t="313997" x="4222750" y="6203950"/>
          <p14:tracePt t="314015" x="4203700" y="6210300"/>
          <p14:tracePt t="314030" x="4184650" y="6216650"/>
          <p14:tracePt t="314047" x="4165600" y="6216650"/>
          <p14:tracePt t="314064" x="4133850" y="6223000"/>
          <p14:tracePt t="314080" x="4051300" y="6254750"/>
          <p14:tracePt t="314099" x="3911600" y="6299200"/>
          <p14:tracePt t="314113" x="3848100" y="6318250"/>
          <p14:tracePt t="314131" x="3810000" y="6330950"/>
          <p14:tracePt t="314147" x="3790950" y="6330950"/>
          <p14:tracePt t="314165" x="3778250" y="6330950"/>
          <p14:tracePt t="314180" x="3771900" y="6330950"/>
          <p14:tracePt t="314213" x="3771900" y="6337300"/>
          <p14:tracePt t="314353" x="3778250" y="6337300"/>
          <p14:tracePt t="314452" x="3778250" y="6324600"/>
          <p14:tracePt t="314463" x="3784600" y="6311900"/>
          <p14:tracePt t="314469" x="3784600" y="6305550"/>
          <p14:tracePt t="314480" x="3790950" y="6299200"/>
          <p14:tracePt t="314497" x="3803650" y="6280150"/>
          <p14:tracePt t="314515" x="3810000" y="6273800"/>
          <p14:tracePt t="314705" x="3810000" y="6267450"/>
          <p14:tracePt t="314722" x="3810000" y="6261100"/>
          <p14:tracePt t="314748" x="3810000" y="6254750"/>
          <p14:tracePt t="314759" x="3810000" y="6248400"/>
          <p14:tracePt t="314842" x="3803650" y="6248400"/>
          <p14:tracePt t="314986" x="3797300" y="6248400"/>
          <p14:tracePt t="314994" x="3790950" y="6248400"/>
          <p14:tracePt t="315013" x="3784600" y="6223000"/>
          <p14:tracePt t="315031" x="3784600" y="6127750"/>
          <p14:tracePt t="315047" x="3733800" y="5949950"/>
          <p14:tracePt t="315049" x="3689350" y="5829300"/>
          <p14:tracePt t="315063" x="3632200" y="5683250"/>
          <p14:tracePt t="315080" x="3460750" y="5340350"/>
          <p14:tracePt t="315101" x="3136900" y="4895850"/>
          <p14:tracePt t="315113" x="2914650" y="4654550"/>
          <p14:tracePt t="315130" x="2698750" y="4387850"/>
          <p14:tracePt t="315147" x="2463800" y="4127500"/>
          <p14:tracePt t="315163" x="2247900" y="3911600"/>
          <p14:tracePt t="315184" x="2032000" y="3721100"/>
          <p14:tracePt t="315199" x="1866900" y="3543300"/>
          <p14:tracePt t="315213" x="1778000" y="3422650"/>
          <p14:tracePt t="315230" x="1727200" y="3346450"/>
          <p14:tracePt t="315246" x="1708150" y="3276600"/>
          <p14:tracePt t="315267" x="1638300" y="3206750"/>
          <p14:tracePt t="315280" x="1593850" y="3194050"/>
          <p14:tracePt t="315297" x="1454150" y="3149600"/>
          <p14:tracePt t="315313" x="1346200" y="3143250"/>
          <p14:tracePt t="315330" x="1270000" y="3136900"/>
          <p14:tracePt t="315346" x="1206500" y="3117850"/>
          <p14:tracePt t="315363" x="1168400" y="3098800"/>
          <p14:tracePt t="315381" x="1143000" y="3079750"/>
          <p14:tracePt t="315396" x="1123950" y="3048000"/>
          <p14:tracePt t="315414" x="1117600" y="3048000"/>
          <p14:tracePt t="315450" x="1123950" y="3048000"/>
          <p14:tracePt t="315463" x="1162050" y="3048000"/>
          <p14:tracePt t="315480" x="1238250" y="3079750"/>
          <p14:tracePt t="315498" x="1485900" y="3225800"/>
          <p14:tracePt t="315513" x="1727200" y="3397250"/>
          <p14:tracePt t="315530" x="2000250" y="3663950"/>
          <p14:tracePt t="315546" x="2330450" y="4070350"/>
          <p14:tracePt t="315563" x="2698750" y="4578350"/>
          <p14:tracePt t="315580" x="3073400" y="5010150"/>
          <p14:tracePt t="315597" x="3352800" y="5289550"/>
          <p14:tracePt t="315613" x="3581400" y="5518150"/>
          <p14:tracePt t="315631" x="3714750" y="5702300"/>
          <p14:tracePt t="315646" x="3746500" y="5822950"/>
          <p14:tracePt t="315649" x="3746500" y="5861050"/>
          <p14:tracePt t="315664" x="3740150" y="5886450"/>
          <p14:tracePt t="315680" x="3746500" y="5930900"/>
          <p14:tracePt t="315699" x="3727450" y="5937250"/>
          <p14:tracePt t="315713" x="3714750" y="5943600"/>
          <p14:tracePt t="315730" x="3708400" y="5975350"/>
          <p14:tracePt t="315746" x="3714750" y="6013450"/>
          <p14:tracePt t="315763" x="3746500" y="6051550"/>
          <p14:tracePt t="315780" x="3771900" y="6070600"/>
          <p14:tracePt t="315797" x="3790950" y="6083300"/>
          <p14:tracePt t="315813" x="3803650" y="6108700"/>
          <p14:tracePt t="315830" x="3816350" y="6153150"/>
          <p14:tracePt t="315847" x="3854450" y="6197600"/>
          <p14:tracePt t="315864" x="3892550" y="6210300"/>
          <p14:tracePt t="315889" x="3898900" y="6210300"/>
          <p14:tracePt t="315905" x="3892550" y="6210300"/>
          <p14:tracePt t="315915" x="3886200" y="6210300"/>
          <p14:tracePt t="315930" x="3879850" y="6216650"/>
          <p14:tracePt t="315948" x="3879850" y="6223000"/>
          <p14:tracePt t="316136" x="3873500" y="6223000"/>
          <p14:tracePt t="316147" x="3867150" y="6223000"/>
          <p14:tracePt t="316153" x="3854450" y="6223000"/>
          <p14:tracePt t="316163" x="3848100" y="6223000"/>
          <p14:tracePt t="316181" x="3835400" y="6223000"/>
          <p14:tracePt t="316198" x="3822700" y="6223000"/>
          <p14:tracePt t="316215" x="3816350" y="6216650"/>
          <p14:tracePt t="316546" x="3816350" y="6210300"/>
          <p14:tracePt t="316684" x="3816350" y="6203950"/>
          <p14:tracePt t="316703" x="3816350" y="6197600"/>
          <p14:tracePt t="316731" x="3816350" y="6191250"/>
          <p14:tracePt t="316740" x="3822700" y="6184900"/>
          <p14:tracePt t="316747" x="3841750" y="6184900"/>
          <p14:tracePt t="316764" x="3860800" y="6178550"/>
          <p14:tracePt t="316781" x="3867150" y="6178550"/>
          <p14:tracePt t="317466" x="3879850" y="6178550"/>
          <p14:tracePt t="317476" x="3905250" y="6178550"/>
          <p14:tracePt t="317482" x="3930650" y="6178550"/>
          <p14:tracePt t="317497" x="3949700" y="6178550"/>
          <p14:tracePt t="317515" x="3987800" y="6178550"/>
          <p14:tracePt t="317530" x="4006850" y="6165850"/>
          <p14:tracePt t="317547" x="4032250" y="6159500"/>
          <p14:tracePt t="317563" x="4083050" y="6159500"/>
          <p14:tracePt t="317583" x="4133850" y="6159500"/>
          <p14:tracePt t="317597" x="4184650" y="6159500"/>
          <p14:tracePt t="317605" x="4210050" y="6159500"/>
          <p14:tracePt t="317613" x="4229100" y="6159500"/>
          <p14:tracePt t="317633" x="4260850" y="6159500"/>
          <p14:tracePt t="317647" x="4279900" y="6159500"/>
          <p14:tracePt t="317664" x="4292600" y="6159500"/>
          <p14:tracePt t="317680" x="4305300" y="6159500"/>
          <p14:tracePt t="317699" x="4311650" y="6159500"/>
          <p14:tracePt t="317713" x="4343400" y="6159500"/>
          <p14:tracePt t="317730" x="4381500" y="6159500"/>
          <p14:tracePt t="317746" x="4445000" y="6159500"/>
          <p14:tracePt t="317763" x="4495800" y="6159500"/>
          <p14:tracePt t="317780" x="4502150" y="6159500"/>
          <p14:tracePt t="318198" x="4502150" y="6153150"/>
          <p14:tracePt t="318202" x="4502150" y="6146800"/>
          <p14:tracePt t="318213" x="4508500" y="6140450"/>
          <p14:tracePt t="318230" x="4540250" y="6140450"/>
          <p14:tracePt t="318246" x="4584700" y="6134100"/>
          <p14:tracePt t="318263" x="4679950" y="6134100"/>
          <p14:tracePt t="318280" x="4800600" y="6134100"/>
          <p14:tracePt t="318297" x="4914900" y="6134100"/>
          <p14:tracePt t="318313" x="5035550" y="6134100"/>
          <p14:tracePt t="318330" x="5067300" y="6134100"/>
          <p14:tracePt t="318402" x="5067300" y="6127750"/>
          <p14:tracePt t="318788" x="5080000" y="6127750"/>
          <p14:tracePt t="318794" x="5105400" y="6127750"/>
          <p14:tracePt t="318813" x="5156200" y="6127750"/>
          <p14:tracePt t="318830" x="5226050" y="6127750"/>
          <p14:tracePt t="318849" x="5308600" y="6127750"/>
          <p14:tracePt t="318863" x="5403850" y="6127750"/>
          <p14:tracePt t="318883" x="5492750" y="6127750"/>
          <p14:tracePt t="318888" x="5530850" y="6127750"/>
          <p14:tracePt t="318899" x="5594350" y="6127750"/>
          <p14:tracePt t="318913" x="5651500" y="6127750"/>
          <p14:tracePt t="318930" x="5676900" y="6127750"/>
          <p14:tracePt t="318948" x="5676900" y="6121400"/>
          <p14:tracePt t="319314" x="5664200" y="6121400"/>
          <p14:tracePt t="319326" x="5632450" y="6127750"/>
          <p14:tracePt t="319332" x="5594350" y="6140450"/>
          <p14:tracePt t="319346" x="5480050" y="6159500"/>
          <p14:tracePt t="319363" x="5321300" y="6159500"/>
          <p14:tracePt t="319382" x="5156200" y="6159500"/>
          <p14:tracePt t="319399" x="4991100" y="6159500"/>
          <p14:tracePt t="319413" x="4838700" y="6159500"/>
          <p14:tracePt t="319435" x="4686300" y="6159500"/>
          <p14:tracePt t="319449" x="4565650" y="6159500"/>
          <p14:tracePt t="319463" x="4464050" y="6159500"/>
          <p14:tracePt t="319481" x="4330700" y="6159500"/>
          <p14:tracePt t="319497" x="4305300" y="6165850"/>
          <p14:tracePt t="319513" x="4273550" y="6172200"/>
          <p14:tracePt t="319530" x="4260850" y="6178550"/>
          <p14:tracePt t="319563" x="4241800" y="6178550"/>
          <p14:tracePt t="319580" x="4184650" y="6178550"/>
          <p14:tracePt t="319597" x="4083050" y="6178550"/>
          <p14:tracePt t="319613" x="3975100" y="6178550"/>
          <p14:tracePt t="319633" x="3886200" y="6178550"/>
          <p14:tracePt t="319648" x="3810000" y="6178550"/>
          <p14:tracePt t="319666" x="3727450" y="6178550"/>
          <p14:tracePt t="319684" x="3695700" y="6178550"/>
          <p14:tracePt t="319698" x="3683000" y="6178550"/>
          <p14:tracePt t="319770" x="3676650" y="6178550"/>
          <p14:tracePt t="319788" x="3670300" y="6178550"/>
          <p14:tracePt t="319795" x="3670300" y="6184900"/>
          <p14:tracePt t="319804" x="3663950" y="6184900"/>
          <p14:tracePt t="319813" x="3657600" y="6184900"/>
          <p14:tracePt t="319858" x="3670300" y="6184900"/>
          <p14:tracePt t="319915" x="3676650" y="6184900"/>
          <p14:tracePt t="319922" x="3683000" y="6184900"/>
          <p14:tracePt t="319931" x="3702050" y="6184900"/>
          <p14:tracePt t="319948" x="3759200" y="6184900"/>
          <p14:tracePt t="319963" x="3860800" y="6184900"/>
          <p14:tracePt t="319980" x="3962400" y="6184900"/>
          <p14:tracePt t="319996" x="4064000" y="6184900"/>
          <p14:tracePt t="320015" x="4165600" y="6184900"/>
          <p14:tracePt t="320032" x="4305300" y="6191250"/>
          <p14:tracePt t="320047" x="4425950" y="6191250"/>
          <p14:tracePt t="320064" x="4533900" y="6191250"/>
          <p14:tracePt t="320080" x="4622800" y="6191250"/>
          <p14:tracePt t="320097" x="4679950" y="6191250"/>
          <p14:tracePt t="320315" x="4692650" y="6191250"/>
          <p14:tracePt t="320327" x="4705350" y="6191250"/>
          <p14:tracePt t="320337" x="4756150" y="6191250"/>
          <p14:tracePt t="320347" x="4787900" y="6191250"/>
          <p14:tracePt t="320363" x="4864100" y="6191250"/>
          <p14:tracePt t="320384" x="4933950" y="6191250"/>
          <p14:tracePt t="320397" x="4984750" y="6184900"/>
          <p14:tracePt t="320416" x="5010150" y="6184900"/>
          <p14:tracePt t="320475" x="5029200" y="6184900"/>
          <p14:tracePt t="320482" x="5060950" y="6184900"/>
          <p14:tracePt t="320496" x="5099050" y="6184900"/>
          <p14:tracePt t="320513" x="5219700" y="6184900"/>
          <p14:tracePt t="320530" x="5295900" y="6172200"/>
          <p14:tracePt t="320547" x="5416550" y="6172200"/>
          <p14:tracePt t="320563" x="5575300" y="6172200"/>
          <p14:tracePt t="320580" x="5753100" y="6172200"/>
          <p14:tracePt t="320597" x="5924550" y="6172200"/>
          <p14:tracePt t="320613" x="6045200" y="6172200"/>
          <p14:tracePt t="320632" x="6127750" y="6172200"/>
          <p14:tracePt t="320646" x="6153150" y="6172200"/>
          <p14:tracePt t="320667" x="6153150" y="6165850"/>
          <p14:tracePt t="320700" x="6146800" y="6165850"/>
          <p14:tracePt t="320713" x="6134100" y="6165850"/>
          <p14:tracePt t="320730" x="6121400" y="6165850"/>
          <p14:tracePt t="320747" x="6108700" y="6172200"/>
          <p14:tracePt t="320765" x="6026150" y="6184900"/>
          <p14:tracePt t="320780" x="5905500" y="6191250"/>
          <p14:tracePt t="320797" x="5778500" y="6191250"/>
          <p14:tracePt t="320813" x="5670550" y="6191250"/>
          <p14:tracePt t="320830" x="5594350" y="6191250"/>
          <p14:tracePt t="320847" x="5505450" y="6191250"/>
          <p14:tracePt t="320867" x="5372100" y="6191250"/>
          <p14:tracePt t="320880" x="5327650" y="6203950"/>
          <p14:tracePt t="320888" x="5283200" y="6203950"/>
          <p14:tracePt t="320899" x="5200650" y="6203950"/>
          <p14:tracePt t="320914" x="5130800" y="6203950"/>
          <p14:tracePt t="320930" x="5073650" y="6197600"/>
          <p14:tracePt t="320948" x="5022850" y="6197600"/>
          <p14:tracePt t="320963" x="4997450" y="6197600"/>
          <p14:tracePt t="320980" x="4965700" y="6197600"/>
          <p14:tracePt t="320997" x="4921250" y="6197600"/>
          <p14:tracePt t="321014" x="4870450" y="6197600"/>
          <p14:tracePt t="321030" x="4845050" y="6197600"/>
          <p14:tracePt t="321080" x="4826000" y="6197600"/>
          <p14:tracePt t="321097" x="4806950" y="6191250"/>
          <p14:tracePt t="321114" x="4787900" y="6191250"/>
          <p14:tracePt t="321185" x="4787900" y="6184900"/>
          <p14:tracePt t="321243" x="4800600" y="6184900"/>
          <p14:tracePt t="321266" x="4832350" y="6184900"/>
          <p14:tracePt t="321280" x="4857750" y="6184900"/>
          <p14:tracePt t="321297" x="4902200" y="6184900"/>
          <p14:tracePt t="321313" x="4914900" y="6184900"/>
          <p14:tracePt t="321330" x="4946650" y="6184900"/>
          <p14:tracePt t="321347" x="4953000" y="6184900"/>
          <p14:tracePt t="321459" x="4946650" y="6184900"/>
          <p14:tracePt t="321481" x="4940300" y="6184900"/>
          <p14:tracePt t="321513" x="4933950" y="6184900"/>
          <p14:tracePt t="321539" x="4927600" y="6184900"/>
          <p14:tracePt t="321604" x="4921250" y="6184900"/>
          <p14:tracePt t="321609" x="4914900" y="6184900"/>
          <p14:tracePt t="321617" x="4908550" y="6184900"/>
          <p14:tracePt t="321630" x="4902200" y="6184900"/>
          <p14:tracePt t="321646" x="4889500" y="6184900"/>
          <p14:tracePt t="321652" x="4876800" y="6184900"/>
          <p14:tracePt t="321665" x="4870450" y="6178550"/>
          <p14:tracePt t="321722" x="4864100" y="6178550"/>
          <p14:tracePt t="321746" x="4857750" y="6178550"/>
          <p14:tracePt t="321757" x="4851400" y="6178550"/>
          <p14:tracePt t="321777" x="4845050" y="6178550"/>
          <p14:tracePt t="321810" x="4838700" y="6178550"/>
          <p14:tracePt t="321826" x="4832350" y="6178550"/>
          <p14:tracePt t="321833" x="4826000" y="6172200"/>
          <p14:tracePt t="321846" x="4819650" y="6172200"/>
          <p14:tracePt t="321863" x="4813300" y="6172200"/>
          <p14:tracePt t="321888" x="4813300" y="6165850"/>
          <p14:tracePt t="321896" x="4806950" y="6165850"/>
          <p14:tracePt t="321913" x="4794250" y="6153150"/>
          <p14:tracePt t="321930" x="4787900" y="6146800"/>
          <p14:tracePt t="321949" x="4775200" y="6140450"/>
          <p14:tracePt t="321963" x="4768850" y="6134100"/>
          <p14:tracePt t="321980" x="4762500" y="6134100"/>
          <p14:tracePt t="321997" x="4756150" y="6127750"/>
          <p14:tracePt t="322014" x="4756150" y="6121400"/>
          <p14:tracePt t="322030" x="4749800" y="6115050"/>
          <p14:tracePt t="322047" x="4730750" y="6108700"/>
          <p14:tracePt t="322064" x="4724400" y="6102350"/>
          <p14:tracePt t="322080" x="4724400" y="6096000"/>
          <p14:tracePt t="322099" x="4711700" y="6083300"/>
          <p14:tracePt t="322118" x="4705350" y="6076950"/>
          <p14:tracePt t="322132" x="4699000" y="6070600"/>
          <p14:tracePt t="322147" x="4692650" y="6057900"/>
          <p14:tracePt t="322166" x="4686300" y="6045200"/>
          <p14:tracePt t="322180" x="4679950" y="6038850"/>
          <p14:tracePt t="322199" x="4679950" y="6026150"/>
          <p14:tracePt t="322213" x="4679950" y="6019800"/>
          <p14:tracePt t="322230" x="4679950" y="6007100"/>
          <p14:tracePt t="322247" x="4679950" y="5994400"/>
          <p14:tracePt t="322263" x="4679950" y="5988050"/>
          <p14:tracePt t="322297" x="4679950" y="5981700"/>
          <p14:tracePt t="322315" x="4686300" y="5981700"/>
          <p14:tracePt t="322330" x="4692650" y="5975350"/>
          <p14:tracePt t="322347" x="4699000" y="5969000"/>
          <p14:tracePt t="322363" x="4705350" y="5969000"/>
          <p14:tracePt t="322397" x="4724400" y="5969000"/>
          <p14:tracePt t="322416" x="4743450" y="5962650"/>
          <p14:tracePt t="322430" x="4768850" y="5956300"/>
          <p14:tracePt t="322449" x="4787900" y="5956300"/>
          <p14:tracePt t="322480" x="4794250" y="5962650"/>
          <p14:tracePt t="322497" x="4806950" y="5975350"/>
          <p14:tracePt t="322513" x="4832350" y="5981700"/>
          <p14:tracePt t="322530" x="4845050" y="5988050"/>
          <p14:tracePt t="322580" x="4845050" y="5994400"/>
          <p14:tracePt t="322603" x="4845050" y="6000750"/>
          <p14:tracePt t="322632" x="4845050" y="6007100"/>
          <p14:tracePt t="322649" x="4838700" y="6019800"/>
          <p14:tracePt t="322667" x="4806950" y="6026150"/>
          <p14:tracePt t="322685" x="4787900" y="6045200"/>
          <p14:tracePt t="322698" x="4768850" y="6051550"/>
          <p14:tracePt t="322714" x="4762500" y="6057900"/>
          <p14:tracePt t="322730" x="4756150" y="6057900"/>
          <p14:tracePt t="322747" x="4737100" y="6064250"/>
          <p14:tracePt t="322766" x="4718050" y="6076950"/>
          <p14:tracePt t="322780" x="4692650" y="6083300"/>
          <p14:tracePt t="322797" x="4673600" y="6089650"/>
          <p14:tracePt t="322813" x="4660900" y="6096000"/>
          <p14:tracePt t="322830" x="4648200" y="6096000"/>
          <p14:tracePt t="322847" x="4641850" y="6102350"/>
          <p14:tracePt t="322863" x="4635500" y="6102350"/>
          <p14:tracePt t="322884" x="4616450" y="6115050"/>
          <p14:tracePt t="322896" x="4616450" y="6121400"/>
          <p14:tracePt t="322913" x="4610100" y="6127750"/>
          <p14:tracePt t="322930" x="4610100" y="6134100"/>
          <p14:tracePt t="322948" x="4610100" y="6140450"/>
          <p14:tracePt t="323026" x="4610100" y="6146800"/>
          <p14:tracePt t="323058" x="4616450" y="6146800"/>
          <p14:tracePt t="323065" x="4629150" y="6146800"/>
          <p14:tracePt t="323080" x="4641850" y="6146800"/>
          <p14:tracePt t="323097" x="4667250" y="6146800"/>
          <p14:tracePt t="323101" x="4679950" y="6146800"/>
          <p14:tracePt t="323117" x="4705350" y="6146800"/>
          <p14:tracePt t="323130" x="4730750" y="6146800"/>
          <p14:tracePt t="323147" x="4749800" y="6146800"/>
          <p14:tracePt t="323164" x="4756150" y="6146800"/>
          <p14:tracePt t="323181" x="4762500" y="6140450"/>
          <p14:tracePt t="323198" x="4781550" y="6127750"/>
          <p14:tracePt t="323213" x="4800600" y="6121400"/>
          <p14:tracePt t="323230" x="4806950" y="6115050"/>
          <p14:tracePt t="323248" x="4813300" y="6108700"/>
          <p14:tracePt t="323280" x="4826000" y="6102350"/>
          <p14:tracePt t="323297" x="4838700" y="6089650"/>
          <p14:tracePt t="323313" x="4851400" y="6076950"/>
          <p14:tracePt t="323330" x="4851400" y="6070600"/>
          <p14:tracePt t="323347" x="4851400" y="6064250"/>
          <p14:tracePt t="323380" x="4845050" y="6064250"/>
          <p14:tracePt t="323397" x="4838700" y="6064250"/>
          <p14:tracePt t="323414" x="4832350" y="6064250"/>
          <p14:tracePt t="323430" x="4819650" y="6083300"/>
          <p14:tracePt t="323449" x="4806950" y="6089650"/>
          <p14:tracePt t="323464" x="4800600" y="6096000"/>
          <p14:tracePt t="323480" x="4800600" y="6108700"/>
          <p14:tracePt t="323497" x="4800600" y="6115050"/>
          <p14:tracePt t="323513" x="4800600" y="6121400"/>
          <p14:tracePt t="323530" x="4800600" y="6127750"/>
          <p14:tracePt t="323547" x="4800600" y="6140450"/>
          <p14:tracePt t="323564" x="4800600" y="6146800"/>
          <p14:tracePt t="323580" x="4806950" y="6146800"/>
          <p14:tracePt t="323597" x="4819650" y="6159500"/>
          <p14:tracePt t="323615" x="4826000" y="6159500"/>
          <p14:tracePt t="323716" x="4813300" y="6153150"/>
          <p14:tracePt t="323722" x="4800600" y="6146800"/>
          <p14:tracePt t="323730" x="4794250" y="6140450"/>
          <p14:tracePt t="323746" x="4781550" y="6127750"/>
          <p14:tracePt t="323763" x="4768850" y="6115050"/>
          <p14:tracePt t="323780" x="4756150" y="6096000"/>
          <p14:tracePt t="323797" x="4743450" y="6089650"/>
          <p14:tracePt t="323813" x="4743450" y="6083300"/>
          <p14:tracePt t="323830" x="4737100" y="6083300"/>
          <p14:tracePt t="323847" x="4737100" y="6076950"/>
          <p14:tracePt t="323863" x="4730750" y="6070600"/>
          <p14:tracePt t="323914" x="4730750" y="6064250"/>
          <p14:tracePt t="323921" x="4730750" y="6057900"/>
          <p14:tracePt t="323930" x="4730750" y="6051550"/>
          <p14:tracePt t="323948" x="4730750" y="6045200"/>
          <p14:tracePt t="323963" x="4730750" y="6038850"/>
          <p14:tracePt t="323980" x="4737100" y="6032500"/>
          <p14:tracePt t="324057" x="4737100" y="6026150"/>
          <p14:tracePt t="324078" x="4737100" y="6019800"/>
          <p14:tracePt t="324083" x="4743450" y="6019800"/>
          <p14:tracePt t="324097" x="4749800" y="6013450"/>
          <p14:tracePt t="324114" x="4756150" y="6013450"/>
          <p14:tracePt t="324132" x="4762500" y="6013450"/>
          <p14:tracePt t="324147" x="4781550" y="6013450"/>
          <p14:tracePt t="324163" x="4800600" y="6013450"/>
          <p14:tracePt t="324184" x="4806950" y="6013450"/>
          <p14:tracePt t="324234" x="4806950" y="6019800"/>
          <p14:tracePt t="324246" x="4806950" y="6032500"/>
          <p14:tracePt t="324265" x="4800600" y="6045200"/>
          <p14:tracePt t="324280" x="4794250" y="6064250"/>
          <p14:tracePt t="324298" x="4775200" y="6083300"/>
          <p14:tracePt t="324313" x="4756150" y="6096000"/>
          <p14:tracePt t="324330" x="4743450" y="6108700"/>
          <p14:tracePt t="324347" x="4737100" y="6108700"/>
          <p14:tracePt t="324363" x="4730750" y="6115050"/>
          <p14:tracePt t="324382" x="4724400" y="6121400"/>
          <p14:tracePt t="324397" x="4718050" y="6121400"/>
          <p14:tracePt t="324413" x="4705350" y="6127750"/>
          <p14:tracePt t="324430" x="4692650" y="6140450"/>
          <p14:tracePt t="324449" x="4686300" y="6146800"/>
          <p14:tracePt t="324463" x="4679950" y="6146800"/>
          <p14:tracePt t="324480" x="4673600" y="6153150"/>
          <p14:tracePt t="324496" x="4673600" y="6159500"/>
          <p14:tracePt t="324513" x="4673600" y="6165850"/>
          <p14:tracePt t="324531" x="4673600" y="6172200"/>
          <p14:tracePt t="324580" x="4699000" y="6172200"/>
          <p14:tracePt t="324597" x="4711700" y="6172200"/>
          <p14:tracePt t="324613" x="4724400" y="6172200"/>
          <p14:tracePt t="324631" x="4737100" y="6172200"/>
          <p14:tracePt t="324647" x="4749800" y="6172200"/>
          <p14:tracePt t="324652" x="4756150" y="6159500"/>
          <p14:tracePt t="324664" x="4768850" y="6146800"/>
          <p14:tracePt t="324681" x="4787900" y="6121400"/>
          <p14:tracePt t="324698" x="4794250" y="6108700"/>
          <p14:tracePt t="324713" x="4794250" y="6102350"/>
          <p14:tracePt t="324730" x="4794250" y="6096000"/>
          <p14:tracePt t="324747" x="4794250" y="6089650"/>
          <p14:tracePt t="324765" x="4794250" y="6083300"/>
          <p14:tracePt t="324780" x="4794250" y="6076950"/>
          <p14:tracePt t="324868" x="4794250" y="6083300"/>
          <p14:tracePt t="324889" x="4794250" y="6089650"/>
          <p14:tracePt t="324905" x="4787900" y="6089650"/>
          <p14:tracePt t="324922" x="4781550" y="6089650"/>
          <p14:tracePt t="324932" x="4781550" y="6096000"/>
          <p14:tracePt t="325017" x="4775200" y="6096000"/>
          <p14:tracePt t="325026" x="4768850" y="6096000"/>
          <p14:tracePt t="325034" x="4762500" y="6108700"/>
          <p14:tracePt t="325047" x="4756150" y="6121400"/>
          <p14:tracePt t="325063" x="4743450" y="6153150"/>
          <p14:tracePt t="325080" x="4730750" y="6184900"/>
          <p14:tracePt t="325085" x="4730750" y="6191250"/>
          <p14:tracePt t="325096" x="4730750" y="6197600"/>
          <p14:tracePt t="325227" x="4730750" y="6191250"/>
          <p14:tracePt t="325246" x="4730750" y="6184900"/>
          <p14:tracePt t="325268" x="4730750" y="6172200"/>
          <p14:tracePt t="325280" x="4730750" y="6165850"/>
          <p14:tracePt t="325297" x="4730750" y="6159500"/>
          <p14:tracePt t="325313" x="4737100" y="6153150"/>
          <p14:tracePt t="325330" x="4737100" y="6146800"/>
          <p14:tracePt t="325394" x="4737100" y="6140450"/>
          <p14:tracePt t="325417" x="4749800" y="6134100"/>
          <p14:tracePt t="325430" x="4756150" y="6121400"/>
          <p14:tracePt t="325610" x="4756150" y="6115050"/>
          <p14:tracePt t="325617" x="4775200" y="6115050"/>
          <p14:tracePt t="325630" x="4787900" y="6115050"/>
          <p14:tracePt t="325649" x="4813300" y="6115050"/>
          <p14:tracePt t="325651" x="4826000" y="6115050"/>
          <p14:tracePt t="325666" x="4864100" y="6115050"/>
          <p14:tracePt t="325684" x="4927600" y="6134100"/>
          <p14:tracePt t="325698" x="5010150" y="6153150"/>
          <p14:tracePt t="325713" x="5099050" y="6178550"/>
          <p14:tracePt t="325730" x="5162550" y="6178550"/>
          <p14:tracePt t="325746" x="5187950" y="6178550"/>
          <p14:tracePt t="325809" x="5200650" y="6178550"/>
          <p14:tracePt t="325830" x="5207000" y="6172200"/>
          <p14:tracePt t="325847" x="5245100" y="6172200"/>
          <p14:tracePt t="325863" x="5295900" y="6172200"/>
          <p14:tracePt t="325867" x="5327650" y="6172200"/>
          <p14:tracePt t="325884" x="5403850" y="6172200"/>
          <p14:tracePt t="325890" x="5448300" y="6172200"/>
          <p14:tracePt t="325913" x="5575300" y="6172200"/>
          <p14:tracePt t="325931" x="5626100" y="6172200"/>
          <p14:tracePt t="325948" x="5651500" y="6172200"/>
          <p14:tracePt t="326002" x="5657850" y="6172200"/>
          <p14:tracePt t="326015" x="5664200" y="6172200"/>
          <p14:tracePt t="326030" x="5670550" y="6165850"/>
          <p14:tracePt t="326047" x="5683250" y="6159500"/>
          <p14:tracePt t="326049" x="5683250" y="6153150"/>
          <p14:tracePt t="326063" x="5689600" y="6153150"/>
          <p14:tracePt t="326080" x="5721350" y="6140450"/>
          <p14:tracePt t="326097" x="5772150" y="6140450"/>
          <p14:tracePt t="326115" x="5797550" y="6140450"/>
          <p14:tracePt t="326147" x="5797550" y="6146800"/>
          <p14:tracePt t="326165" x="5759450" y="6159500"/>
          <p14:tracePt t="326180" x="5708650" y="6165850"/>
          <p14:tracePt t="326198" x="5651500" y="6172200"/>
          <p14:tracePt t="326213" x="5575300" y="6172200"/>
          <p14:tracePt t="326230" x="5480050" y="6172200"/>
          <p14:tracePt t="326247" x="5365750" y="6172200"/>
          <p14:tracePt t="326263" x="5226050" y="6172200"/>
          <p14:tracePt t="326280" x="5111750" y="6172200"/>
          <p14:tracePt t="326297" x="5035550" y="6172200"/>
          <p14:tracePt t="326313" x="4965700" y="6172200"/>
          <p14:tracePt t="326330" x="4927600" y="6178550"/>
          <p14:tracePt t="326347" x="4883150" y="6184900"/>
          <p14:tracePt t="326363" x="4845050" y="6191250"/>
          <p14:tracePt t="326383" x="4819650" y="6197600"/>
          <p14:tracePt t="326399" x="4800600" y="6203950"/>
          <p14:tracePt t="326413" x="4787900" y="6203950"/>
          <p14:tracePt t="326430" x="4768850" y="6203950"/>
          <p14:tracePt t="326449" x="4743450" y="6203950"/>
          <p14:tracePt t="326463" x="4692650" y="6203950"/>
          <p14:tracePt t="326480" x="4635500" y="6203950"/>
          <p14:tracePt t="326482" x="4622800" y="6203950"/>
          <p14:tracePt t="326497" x="4616450" y="6203950"/>
          <p14:tracePt t="326513" x="4597400" y="6203950"/>
          <p14:tracePt t="326547" x="4591050" y="6203950"/>
          <p14:tracePt t="326563" x="4565650" y="6203950"/>
          <p14:tracePt t="326580" x="4514850" y="6203950"/>
          <p14:tracePt t="326597" x="4445000" y="6203950"/>
          <p14:tracePt t="326613" x="4368800" y="6203950"/>
          <p14:tracePt t="326633" x="4292600" y="6203950"/>
          <p14:tracePt t="326648" x="4222750" y="6203950"/>
          <p14:tracePt t="326663" x="4165600" y="6197600"/>
          <p14:tracePt t="326666" x="4133850" y="6197600"/>
          <p14:tracePt t="326680" x="4108450" y="6197600"/>
          <p14:tracePt t="326698" x="4057650" y="6197600"/>
          <p14:tracePt t="326715" x="4057650" y="6203950"/>
          <p14:tracePt t="326730" x="4051300" y="6210300"/>
          <p14:tracePt t="326748" x="4032250" y="6210300"/>
          <p14:tracePt t="326763" x="4013200" y="6216650"/>
          <p14:tracePt t="326781" x="3975100" y="6216650"/>
          <p14:tracePt t="326797" x="3956050" y="6216650"/>
          <p14:tracePt t="326830" x="3949700" y="6216650"/>
          <p14:tracePt t="326867" x="3930650" y="6223000"/>
          <p14:tracePt t="326884" x="3905250" y="6223000"/>
          <p14:tracePt t="326898" x="3886200" y="6223000"/>
          <p14:tracePt t="326915" x="3879850" y="6223000"/>
          <p14:tracePt t="326950" x="3873500" y="6223000"/>
          <p14:tracePt t="326965" x="3860800" y="6223000"/>
          <p14:tracePt t="327018" x="3867150" y="6223000"/>
          <p14:tracePt t="327030" x="3911600" y="6223000"/>
          <p14:tracePt t="327047" x="4051300" y="6229350"/>
          <p14:tracePt t="327063" x="4260850" y="6229350"/>
          <p14:tracePt t="327080" x="4457700" y="6229350"/>
          <p14:tracePt t="327083" x="4540250" y="6229350"/>
          <p14:tracePt t="327097" x="4692650" y="6229350"/>
          <p14:tracePt t="327113" x="4794250" y="6229350"/>
          <p14:tracePt t="327134" x="4813300" y="6229350"/>
          <p14:tracePt t="327166" x="4813300" y="6216650"/>
          <p14:tracePt t="327180" x="4813300" y="6203950"/>
          <p14:tracePt t="327198" x="4813300" y="6191250"/>
          <p14:tracePt t="327213" x="4819650" y="6178550"/>
          <p14:tracePt t="327230" x="4826000" y="6165850"/>
          <p14:tracePt t="327247" x="4826000" y="6159500"/>
          <p14:tracePt t="327263" x="4838700" y="6159500"/>
          <p14:tracePt t="327280" x="4864100" y="6140450"/>
          <p14:tracePt t="327297" x="4889500" y="6127750"/>
          <p14:tracePt t="327313" x="4895850" y="6121400"/>
          <p14:tracePt t="327330" x="4857750" y="6108700"/>
          <p14:tracePt t="327348" x="4826000" y="6108700"/>
          <p14:tracePt t="327363" x="4806950" y="6108700"/>
          <p14:tracePt t="327383" x="4794250" y="6108700"/>
          <p14:tracePt t="327396" x="4787900" y="6108700"/>
          <p14:tracePt t="327414" x="4775200" y="6108700"/>
          <p14:tracePt t="327430" x="4762500" y="6108700"/>
          <p14:tracePt t="327449" x="4756150" y="6108700"/>
          <p14:tracePt t="327463" x="4743450" y="6108700"/>
          <p14:tracePt t="327498" x="4749800" y="6108700"/>
          <p14:tracePt t="327510" x="4756150" y="6108700"/>
          <p14:tracePt t="327530" x="4768850" y="6108700"/>
          <p14:tracePt t="327547" x="4794250" y="6108700"/>
          <p14:tracePt t="327563" x="4845050" y="6108700"/>
          <p14:tracePt t="327580" x="4895850" y="6108700"/>
          <p14:tracePt t="327597" x="4921250" y="6108700"/>
          <p14:tracePt t="327630" x="4908550" y="6108700"/>
          <p14:tracePt t="327646" x="4883150" y="6108700"/>
          <p14:tracePt t="327664" x="4857750" y="6108700"/>
          <p14:tracePt t="327681" x="4832350" y="6108700"/>
          <p14:tracePt t="327699" x="4806950" y="6108700"/>
          <p14:tracePt t="327713" x="4794250" y="6102350"/>
          <p14:tracePt t="327730" x="4762500" y="6096000"/>
          <p14:tracePt t="327746" x="4737100" y="6089650"/>
          <p14:tracePt t="327766" x="4724400" y="6083300"/>
          <p14:tracePt t="327780" x="4718050" y="6070600"/>
          <p14:tracePt t="327797" x="4718050" y="6038850"/>
          <p14:tracePt t="327813" x="4718050" y="6013450"/>
          <p14:tracePt t="327830" x="4718050" y="6007100"/>
          <p14:tracePt t="327847" x="4718050" y="5994400"/>
          <p14:tracePt t="327965" x="4718050" y="6000750"/>
          <p14:tracePt t="327969" x="4724400" y="6013450"/>
          <p14:tracePt t="327980" x="4730750" y="6032500"/>
          <p14:tracePt t="327997" x="4730750" y="6070600"/>
          <p14:tracePt t="328014" x="4730750" y="6102350"/>
          <p14:tracePt t="328030" x="4718050" y="6121400"/>
          <p14:tracePt t="328047" x="4711700" y="6134100"/>
          <p14:tracePt t="328080" x="4718050" y="6134100"/>
          <p14:tracePt t="328097" x="4749800" y="6134100"/>
          <p14:tracePt t="328113" x="4800600" y="6134100"/>
          <p14:tracePt t="328132" x="4838700" y="6134100"/>
          <p14:tracePt t="328146" x="4864100" y="6115050"/>
          <p14:tracePt t="328167" x="4870450" y="6115050"/>
          <p14:tracePt t="328198" x="4870450" y="6108700"/>
          <p14:tracePt t="328213" x="4857750" y="6102350"/>
          <p14:tracePt t="328229" x="4851400" y="6102350"/>
          <p14:tracePt t="328263" x="4838700" y="6102350"/>
          <p14:tracePt t="328280" x="4838700" y="6115050"/>
          <p14:tracePt t="328313" x="4946650" y="6115050"/>
          <p14:tracePt t="328330" x="5086350" y="6115050"/>
          <p14:tracePt t="328347" x="5238750" y="6115050"/>
          <p14:tracePt t="328363" x="5403850" y="6115050"/>
          <p14:tracePt t="328380" x="5581650" y="6115050"/>
          <p14:tracePt t="328397" x="5746750" y="6115050"/>
          <p14:tracePt t="328414" x="5848350" y="6115050"/>
          <p14:tracePt t="328430" x="5918200" y="6115050"/>
          <p14:tracePt t="328449" x="5956300" y="6115050"/>
          <p14:tracePt t="328463" x="5962650" y="6115050"/>
          <p14:tracePt t="328498" x="5962650" y="6102350"/>
          <p14:tracePt t="328513" x="5969000" y="6102350"/>
          <p14:tracePt t="328530" x="6013450" y="6083300"/>
          <p14:tracePt t="328547" x="6045200" y="6070600"/>
          <p14:tracePt t="328563" x="6064250" y="6064250"/>
          <p14:tracePt t="328580" x="6076950" y="6064250"/>
          <p14:tracePt t="328600" x="6089650" y="6064250"/>
          <p14:tracePt t="328613" x="6153150" y="6064250"/>
          <p14:tracePt t="328630" x="6248400" y="6064250"/>
          <p14:tracePt t="328647" x="6330950" y="6064250"/>
          <p14:tracePt t="328650" x="6356350" y="6064250"/>
          <p14:tracePt t="328664" x="6362700" y="6064250"/>
          <p14:tracePt t="328683" x="6362700" y="6057900"/>
          <p14:tracePt t="328698" x="6350000" y="6051550"/>
          <p14:tracePt t="328713" x="6330950" y="6051550"/>
          <p14:tracePt t="328730" x="6299200" y="6051550"/>
          <p14:tracePt t="328746" x="6254750" y="6064250"/>
          <p14:tracePt t="328763" x="6197600" y="6083300"/>
          <p14:tracePt t="328780" x="6115050" y="6108700"/>
          <p14:tracePt t="328797" x="6026150" y="6115050"/>
          <p14:tracePt t="328813" x="6007100" y="6121400"/>
          <p14:tracePt t="328847" x="6019800" y="6121400"/>
          <p14:tracePt t="328863" x="6038850" y="6121400"/>
          <p14:tracePt t="328867" x="6051550" y="6121400"/>
          <p14:tracePt t="328882" x="6051550" y="6127750"/>
          <p14:tracePt t="328897" x="6051550" y="6134100"/>
          <p14:tracePt t="328913" x="6057900" y="6146800"/>
          <p14:tracePt t="329025" x="6045200" y="6146800"/>
          <p14:tracePt t="329034" x="6038850" y="6146800"/>
          <p14:tracePt t="329042" x="6032500" y="6140450"/>
          <p14:tracePt t="329050" x="6032500" y="6127750"/>
          <p14:tracePt t="329063" x="6026150" y="6121400"/>
          <p14:tracePt t="329080" x="6013450" y="6096000"/>
          <p14:tracePt t="329097" x="6000750" y="6070600"/>
          <p14:tracePt t="329117" x="5988050" y="6019800"/>
          <p14:tracePt t="329130" x="5981700" y="6000750"/>
          <p14:tracePt t="329149" x="5969000" y="5988050"/>
          <p14:tracePt t="329203" x="5962650" y="5988050"/>
          <p14:tracePt t="329250" x="5962650" y="6000750"/>
          <p14:tracePt t="329267" x="5962650" y="6019800"/>
          <p14:tracePt t="329278" x="5962650" y="6026150"/>
          <p14:tracePt t="329287" x="5962650" y="6045200"/>
          <p14:tracePt t="329299" x="5962650" y="6076950"/>
          <p14:tracePt t="329313" x="5937250" y="6108700"/>
          <p14:tracePt t="329330" x="5924550" y="6127750"/>
          <p14:tracePt t="329347" x="5924550" y="6134100"/>
          <p14:tracePt t="329435" x="5930900" y="6134100"/>
          <p14:tracePt t="329465" x="5937250" y="6134100"/>
          <p14:tracePt t="329475" x="5943600" y="6134100"/>
          <p14:tracePt t="329482" x="5949950" y="6127750"/>
          <p14:tracePt t="329497" x="5962650" y="6127750"/>
          <p14:tracePt t="329513" x="5994400" y="6121400"/>
          <p14:tracePt t="329530" x="6007100" y="6115050"/>
          <p14:tracePt t="329547" x="6019800" y="6108700"/>
          <p14:tracePt t="329563" x="6045200" y="6102350"/>
          <p14:tracePt t="329580" x="6076950" y="6096000"/>
          <p14:tracePt t="329596" x="6102350" y="6089650"/>
          <p14:tracePt t="329613" x="6115050" y="6083300"/>
          <p14:tracePt t="329633" x="6121400" y="6083300"/>
          <p14:tracePt t="329777" x="6127750" y="6083300"/>
          <p14:tracePt t="329788" x="6127750" y="6076950"/>
          <p14:tracePt t="329810" x="6127750" y="6070600"/>
          <p14:tracePt t="329830" x="6108700" y="6070600"/>
          <p14:tracePt t="329847" x="6096000" y="6070600"/>
          <p14:tracePt t="329867" x="6096000" y="6057900"/>
          <p14:tracePt t="329880" x="6102350" y="6051550"/>
          <p14:tracePt t="329896" x="6121400" y="6038850"/>
          <p14:tracePt t="329914" x="6134100" y="6032500"/>
          <p14:tracePt t="329930" x="6146800" y="6032500"/>
          <p14:tracePt t="329948" x="6153150" y="6026150"/>
          <p14:tracePt t="330010" x="6153150" y="6032500"/>
          <p14:tracePt t="330028" x="6153150" y="6038850"/>
          <p14:tracePt t="330106" x="6146800" y="6045200"/>
          <p14:tracePt t="330115" x="6134100" y="6051550"/>
          <p14:tracePt t="330122" x="6115050" y="6051550"/>
          <p14:tracePt t="330130" x="6096000" y="6057900"/>
          <p14:tracePt t="330149" x="6051550" y="6070600"/>
          <p14:tracePt t="330163" x="6019800" y="6089650"/>
          <p14:tracePt t="330183" x="5988050" y="6089650"/>
          <p14:tracePt t="330199" x="5962650" y="6089650"/>
          <p14:tracePt t="330205" x="5949950" y="6089650"/>
          <p14:tracePt t="330214" x="5937250" y="6089650"/>
          <p14:tracePt t="330231" x="5892800" y="6089650"/>
          <p14:tracePt t="330247" x="5854700" y="6089650"/>
          <p14:tracePt t="330249" x="5835650" y="6089650"/>
          <p14:tracePt t="330265" x="5765800" y="6089650"/>
          <p14:tracePt t="330282" x="5676900" y="6089650"/>
          <p14:tracePt t="330297" x="5581650" y="6089650"/>
          <p14:tracePt t="330314" x="5486400" y="6089650"/>
          <p14:tracePt t="330330" x="5378450" y="6089650"/>
          <p14:tracePt t="330350" x="5245100" y="6089650"/>
          <p14:tracePt t="330363" x="5086350" y="6089650"/>
          <p14:tracePt t="330383" x="4902200" y="6089650"/>
          <p14:tracePt t="330397" x="4743450" y="6089650"/>
          <p14:tracePt t="330402" x="4686300" y="6089650"/>
          <p14:tracePt t="330413" x="4635500" y="6089650"/>
          <p14:tracePt t="330430" x="4540250" y="6089650"/>
          <p14:tracePt t="330451" x="4438650" y="6089650"/>
          <p14:tracePt t="330466" x="4305300" y="6096000"/>
          <p14:tracePt t="330480" x="4279900" y="6108700"/>
          <p14:tracePt t="330497" x="4260850" y="6115050"/>
          <p14:tracePt t="330513" x="4267200" y="6115050"/>
          <p14:tracePt t="330577" x="4273550" y="6115050"/>
          <p14:tracePt t="330585" x="4292600" y="6115050"/>
          <p14:tracePt t="330597" x="4311650" y="6115050"/>
          <p14:tracePt t="330617" x="4368800" y="6115050"/>
          <p14:tracePt t="330634" x="4438650" y="6115050"/>
          <p14:tracePt t="330647" x="4451350" y="6115050"/>
          <p14:tracePt t="330665" x="4514850" y="6115050"/>
          <p14:tracePt t="330681" x="4540250" y="6115050"/>
          <p14:tracePt t="330698" x="4565650" y="6115050"/>
          <p14:tracePt t="330713" x="4597400" y="6115050"/>
          <p14:tracePt t="330730" x="4629150" y="6115050"/>
          <p14:tracePt t="330746" x="4660900" y="6115050"/>
          <p14:tracePt t="330780" x="4667250" y="6121400"/>
          <p14:tracePt t="330797" x="4679950" y="6121400"/>
          <p14:tracePt t="330813" x="4711700" y="6121400"/>
          <p14:tracePt t="330830" x="4743450" y="6121400"/>
          <p14:tracePt t="330847" x="4756150" y="6121400"/>
          <p14:tracePt t="330863" x="4768850" y="6121400"/>
          <p14:tracePt t="330867" x="4775200" y="6121400"/>
          <p14:tracePt t="330884" x="4806950" y="6121400"/>
          <p14:tracePt t="330897" x="4845050" y="6121400"/>
          <p14:tracePt t="330913" x="4895850" y="6121400"/>
          <p14:tracePt t="330930" x="4908550" y="6121400"/>
          <p14:tracePt t="330963" x="4876800" y="6121400"/>
          <p14:tracePt t="330980" x="4838700" y="6121400"/>
          <p14:tracePt t="330997" x="4826000" y="6121400"/>
          <p14:tracePt t="331015" x="4819650" y="6121400"/>
          <p14:tracePt t="331030" x="4806950" y="6121400"/>
          <p14:tracePt t="331047" x="4794250" y="6121400"/>
          <p14:tracePt t="331064" x="4768850" y="6108700"/>
          <p14:tracePt t="331067" x="4749800" y="6102350"/>
          <p14:tracePt t="331080" x="4743450" y="6096000"/>
          <p14:tracePt t="331097" x="4711700" y="6064250"/>
          <p14:tracePt t="331113" x="4705350" y="6019800"/>
          <p14:tracePt t="331133" x="4705350" y="6013450"/>
          <p14:tracePt t="331146" x="4724400" y="6007100"/>
          <p14:tracePt t="331167" x="4737100" y="6007100"/>
          <p14:tracePt t="331181" x="4743450" y="6007100"/>
          <p14:tracePt t="331199" x="4756150" y="6007100"/>
          <p14:tracePt t="331217" x="4781550" y="6032500"/>
          <p14:tracePt t="331230" x="4787900" y="6045200"/>
          <p14:tracePt t="331247" x="4800600" y="6064250"/>
          <p14:tracePt t="331263" x="4794250" y="6070600"/>
          <p14:tracePt t="331280" x="4768850" y="6076950"/>
          <p14:tracePt t="331297" x="4743450" y="6083300"/>
          <p14:tracePt t="331313" x="4737100" y="6083300"/>
          <p14:tracePt t="331330" x="4737100" y="6089650"/>
          <p14:tracePt t="331367" x="4743450" y="6089650"/>
          <p14:tracePt t="331380" x="4756150" y="6089650"/>
          <p14:tracePt t="331388" x="4768850" y="6089650"/>
          <p14:tracePt t="331397" x="4775200" y="6089650"/>
          <p14:tracePt t="331417" x="4781550" y="6083300"/>
          <p14:tracePt t="331431" x="4787900" y="6083300"/>
          <p14:tracePt t="331480" x="4781550" y="6064250"/>
          <p14:tracePt t="331497" x="4781550" y="6051550"/>
          <p14:tracePt t="331513" x="4787900" y="6045200"/>
          <p14:tracePt t="331547" x="4787900" y="6051550"/>
          <p14:tracePt t="331567" x="4781550" y="6057900"/>
          <p14:tracePt t="331580" x="4768850" y="6064250"/>
          <p14:tracePt t="331597" x="4756150" y="6070600"/>
          <p14:tracePt t="331613" x="4749800" y="6070600"/>
          <p14:tracePt t="331647" x="4743450" y="6070600"/>
          <p14:tracePt t="331717" x="4762500" y="6070600"/>
          <p14:tracePt t="331722" x="4806950" y="6070600"/>
          <p14:tracePt t="331731" x="4845050" y="6057900"/>
          <p14:tracePt t="331746" x="4927600" y="6038850"/>
          <p14:tracePt t="331763" x="5016500" y="6013450"/>
          <p14:tracePt t="331780" x="5130800" y="6000750"/>
          <p14:tracePt t="331797" x="5283200" y="5988050"/>
          <p14:tracePt t="331813" x="5416550" y="5988050"/>
          <p14:tracePt t="331830" x="5480050" y="5975350"/>
          <p14:tracePt t="331847" x="5505450" y="5969000"/>
          <p14:tracePt t="331863" x="5543550" y="5969000"/>
          <p14:tracePt t="331867" x="5562600" y="5969000"/>
          <p14:tracePt t="331884" x="5594350" y="5969000"/>
          <p14:tracePt t="331897" x="5600700" y="5969000"/>
          <p14:tracePt t="331931" x="5607050" y="5969000"/>
          <p14:tracePt t="331948" x="5607050" y="5981700"/>
          <p14:tracePt t="331964" x="5600700" y="5981700"/>
          <p14:tracePt t="332058" x="5600700" y="5988050"/>
          <p14:tracePt t="332065" x="5600700" y="5994400"/>
          <p14:tracePt t="332097" x="5695950" y="5994400"/>
          <p14:tracePt t="332113" x="5772150" y="5994400"/>
          <p14:tracePt t="332130" x="5835650" y="5988050"/>
          <p14:tracePt t="332147" x="5899150" y="5988050"/>
          <p14:tracePt t="332165" x="5956300" y="5988050"/>
          <p14:tracePt t="332181" x="6007100" y="5988050"/>
          <p14:tracePt t="332198" x="6038850" y="5988050"/>
          <p14:tracePt t="332214" x="6076950" y="5988050"/>
          <p14:tracePt t="332231" x="6102350" y="5988050"/>
          <p14:tracePt t="332247" x="6108700" y="5988050"/>
          <p14:tracePt t="332377" x="6115050" y="5988050"/>
          <p14:tracePt t="332388" x="6121400" y="5988050"/>
          <p14:tracePt t="332398" x="6140450" y="5988050"/>
          <p14:tracePt t="332413" x="6178550" y="5988050"/>
          <p14:tracePt t="332430" x="6235700" y="5988050"/>
          <p14:tracePt t="332450" x="6311900" y="5988050"/>
          <p14:tracePt t="332463" x="6388100" y="5988050"/>
          <p14:tracePt t="332480" x="6445250" y="5988050"/>
          <p14:tracePt t="332497" x="6489700" y="5988050"/>
          <p14:tracePt t="332514" x="6546850" y="5988050"/>
          <p14:tracePt t="332530" x="6578600" y="5988050"/>
          <p14:tracePt t="332564" x="6584950" y="5988050"/>
          <p14:tracePt t="332597" x="6578600" y="5988050"/>
          <p14:tracePt t="333082" x="6578600" y="5981700"/>
          <p14:tracePt t="333165" x="6584950" y="5981700"/>
          <p14:tracePt t="333179" x="6584950" y="5975350"/>
          <p14:tracePt t="333199" x="6591300" y="5975350"/>
          <p14:tracePt t="333213" x="6597650" y="5975350"/>
          <p14:tracePt t="333346" x="6572250" y="5981700"/>
          <p14:tracePt t="333354" x="6527800" y="6000750"/>
          <p14:tracePt t="333363" x="6470650" y="6019800"/>
          <p14:tracePt t="333383" x="6324600" y="6070600"/>
          <p14:tracePt t="333397" x="6115050" y="6140450"/>
          <p14:tracePt t="333417" x="5911850" y="6203950"/>
          <p14:tracePt t="333433" x="5638800" y="6292850"/>
          <p14:tracePt t="333451" x="5568950" y="6324600"/>
          <p14:tracePt t="333467" x="5346700" y="6400800"/>
          <p14:tracePt t="333481" x="5226050" y="6432550"/>
          <p14:tracePt t="333497" x="5175250" y="6451600"/>
          <p14:tracePt t="333515" x="5162550" y="6451600"/>
          <p14:tracePt t="333547" x="5168900" y="6451600"/>
          <p14:tracePt t="333563" x="5175250" y="6451600"/>
          <p14:tracePt t="333580" x="5181600" y="6445250"/>
          <p14:tracePt t="333674" x="5181600" y="6438900"/>
          <p14:tracePt t="334491" x="5175250" y="6438900"/>
          <p14:tracePt t="334499" x="5143500" y="6438900"/>
          <p14:tracePt t="334515" x="5060950" y="6438900"/>
          <p14:tracePt t="334531" x="4940300" y="6438900"/>
          <p14:tracePt t="334547" x="4781550" y="6438900"/>
          <p14:tracePt t="334563" x="4635500" y="6432550"/>
          <p14:tracePt t="334580" x="4508500" y="6407150"/>
          <p14:tracePt t="334597" x="4387850" y="6356350"/>
          <p14:tracePt t="334613" x="4273550" y="6318250"/>
          <p14:tracePt t="334630" x="4191000" y="6305550"/>
          <p14:tracePt t="334649" x="4152900" y="6299200"/>
          <p14:tracePt t="334681" x="4171950" y="6292850"/>
          <p14:tracePt t="334699" x="4216400" y="6267450"/>
          <p14:tracePt t="334714" x="4235450" y="6248400"/>
          <p14:tracePt t="334730" x="4273550" y="6229350"/>
          <p14:tracePt t="334747" x="4337050" y="6191250"/>
          <p14:tracePt t="334765" x="4425950" y="6127750"/>
          <p14:tracePt t="334780" x="4533900" y="6057900"/>
          <p14:tracePt t="334797" x="4686300" y="5988050"/>
          <p14:tracePt t="334813" x="4832350" y="5911850"/>
          <p14:tracePt t="334830" x="4965700" y="5854700"/>
          <p14:tracePt t="334847" x="5086350" y="5810250"/>
          <p14:tracePt t="334863" x="5213350" y="5772150"/>
          <p14:tracePt t="334884" x="5391150" y="5721350"/>
          <p14:tracePt t="334897" x="5441950" y="5715000"/>
          <p14:tracePt t="334913" x="5537200" y="5715000"/>
          <p14:tracePt t="334930" x="5581650" y="5715000"/>
          <p14:tracePt t="334949" x="5626100" y="5727700"/>
          <p14:tracePt t="334963" x="5683250" y="5746750"/>
          <p14:tracePt t="334980" x="5746750" y="5765800"/>
          <p14:tracePt t="334997" x="5791200" y="5803900"/>
          <p14:tracePt t="335017" x="5810250" y="5854700"/>
          <p14:tracePt t="335030" x="5822950" y="5899150"/>
          <p14:tracePt t="335047" x="5822950" y="5911850"/>
          <p14:tracePt t="335097" x="5822950" y="5873750"/>
          <p14:tracePt t="335113" x="5829300" y="5791200"/>
          <p14:tracePt t="335130" x="5854700" y="5746750"/>
          <p14:tracePt t="335147" x="5867400" y="5727700"/>
          <p14:tracePt t="335165" x="5873750" y="5721350"/>
          <p14:tracePt t="335180" x="5886450" y="5721350"/>
          <p14:tracePt t="335199" x="5892800" y="5721350"/>
          <p14:tracePt t="335213" x="5905500" y="5721350"/>
          <p14:tracePt t="335230" x="5911850" y="5734050"/>
          <p14:tracePt t="335247" x="5905500" y="5765800"/>
          <p14:tracePt t="335265" x="5867400" y="5784850"/>
          <p14:tracePt t="335280" x="5848350" y="5791200"/>
          <p14:tracePt t="335297" x="5835650" y="5797550"/>
          <p14:tracePt t="335313" x="5791200" y="5803900"/>
          <p14:tracePt t="335330" x="5740400" y="5822950"/>
          <p14:tracePt t="335350" x="5613400" y="5861050"/>
          <p14:tracePt t="335363" x="5429250" y="5905500"/>
          <p14:tracePt t="335384" x="5238750" y="5969000"/>
          <p14:tracePt t="335396" x="5060950" y="6019800"/>
          <p14:tracePt t="335413" x="4914900" y="6064250"/>
          <p14:tracePt t="335430" x="4762500" y="6115050"/>
          <p14:tracePt t="335449" x="4610100" y="6159500"/>
          <p14:tracePt t="335463" x="4457700" y="6184900"/>
          <p14:tracePt t="335480" x="4298950" y="6197600"/>
          <p14:tracePt t="335497" x="4140200" y="6210300"/>
          <p14:tracePt t="335500" x="4064000" y="6216650"/>
          <p14:tracePt t="335513" x="3937000" y="6235700"/>
          <p14:tracePt t="335530" x="3822700" y="6254750"/>
          <p14:tracePt t="335547" x="3740150" y="6254750"/>
          <p14:tracePt t="335563" x="3708400" y="6254750"/>
          <p14:tracePt t="335580" x="3689350" y="6254750"/>
          <p14:tracePt t="335597" x="3670300" y="6261100"/>
          <p14:tracePt t="335613" x="3644900" y="6267450"/>
          <p14:tracePt t="335632" x="3632200" y="6273800"/>
          <p14:tracePt t="335666" x="3625850" y="6273800"/>
          <p14:tracePt t="335699" x="3619500" y="6273800"/>
          <p14:tracePt t="335730" x="3613150" y="6273800"/>
          <p14:tracePt t="335747" x="3613150" y="6267450"/>
          <p14:tracePt t="335763" x="3613150" y="6254750"/>
          <p14:tracePt t="335780" x="3619500" y="6254750"/>
          <p14:tracePt t="335797" x="3625850" y="6254750"/>
          <p14:tracePt t="335830" x="3625850" y="6248400"/>
          <p14:tracePt t="335847" x="3632200" y="6242050"/>
          <p14:tracePt t="335867" x="3644900" y="6235700"/>
          <p14:tracePt t="335880" x="3644900" y="6229350"/>
          <p14:tracePt t="335897" x="3657600" y="6223000"/>
          <p14:tracePt t="335899" x="3663950" y="6216650"/>
          <p14:tracePt t="335915" x="3663950" y="6197600"/>
          <p14:tracePt t="335931" x="3670300" y="6191250"/>
          <p14:tracePt t="336353" x="3670300" y="6184900"/>
          <p14:tracePt t="336450" x="3676650" y="6184900"/>
          <p14:tracePt t="336604" x="3695700" y="6184900"/>
          <p14:tracePt t="336611" x="3727450" y="6184900"/>
          <p14:tracePt t="336620" x="3759200" y="6184900"/>
          <p14:tracePt t="336632" x="3797300" y="6184900"/>
          <p14:tracePt t="336647" x="3879850" y="6184900"/>
          <p14:tracePt t="336665" x="3994150" y="6184900"/>
          <p14:tracePt t="336681" x="4089400" y="6184900"/>
          <p14:tracePt t="336698" x="4210050" y="6184900"/>
          <p14:tracePt t="336714" x="4356100" y="6184900"/>
          <p14:tracePt t="336731" x="4502150" y="6184900"/>
          <p14:tracePt t="336750" x="4648200" y="6184900"/>
          <p14:tracePt t="336763" x="4781550" y="6184900"/>
          <p14:tracePt t="336781" x="4908550" y="6184900"/>
          <p14:tracePt t="336797" x="5016500" y="6184900"/>
          <p14:tracePt t="336814" x="5149850" y="6184900"/>
          <p14:tracePt t="336830" x="5295900" y="6184900"/>
          <p14:tracePt t="336851" x="5480050" y="6184900"/>
          <p14:tracePt t="336863" x="5543550" y="6184900"/>
          <p14:tracePt t="336883" x="5695950" y="6178550"/>
          <p14:tracePt t="336898" x="5791200" y="6178550"/>
          <p14:tracePt t="336913" x="5854700" y="6178550"/>
          <p14:tracePt t="336931" x="5886450" y="6178550"/>
          <p14:tracePt t="336948" x="5911850" y="6178550"/>
          <p14:tracePt t="336965" x="5956300" y="6178550"/>
          <p14:tracePt t="336980" x="5994400" y="6178550"/>
          <p14:tracePt t="336997" x="6000750" y="6178550"/>
          <p14:tracePt t="337030" x="6007100" y="6178550"/>
          <p14:tracePt t="337080" x="6013450" y="6178550"/>
          <p14:tracePt t="337097" x="6019800" y="6178550"/>
          <p14:tracePt t="337166" x="6007100" y="6178550"/>
          <p14:tracePt t="337170" x="5988050" y="6178550"/>
          <p14:tracePt t="337180" x="5956300" y="6178550"/>
          <p14:tracePt t="337199" x="5873750" y="6178550"/>
          <p14:tracePt t="337213" x="5734050" y="6178550"/>
          <p14:tracePt t="337230" x="5543550" y="6178550"/>
          <p14:tracePt t="337247" x="5340350" y="6172200"/>
          <p14:tracePt t="337263" x="5149850" y="6172200"/>
          <p14:tracePt t="337280" x="4991100" y="6172200"/>
          <p14:tracePt t="337297" x="4826000" y="6172200"/>
          <p14:tracePt t="337313" x="4610100" y="6172200"/>
          <p14:tracePt t="337330" x="4470400" y="6172200"/>
          <p14:tracePt t="337347" x="4343400" y="6172200"/>
          <p14:tracePt t="337367" x="4203700" y="6172200"/>
          <p14:tracePt t="337380" x="4083050" y="6172200"/>
          <p14:tracePt t="337397" x="3968750" y="6172200"/>
          <p14:tracePt t="337413" x="3854450" y="6172200"/>
          <p14:tracePt t="337433" x="3727450" y="6172200"/>
          <p14:tracePt t="337449" x="3702050" y="6172200"/>
          <p14:tracePt t="337463" x="3663950" y="6172200"/>
          <p14:tracePt t="337480" x="3657600" y="6172200"/>
          <p14:tracePt t="337539" x="3651250" y="6172200"/>
          <p14:tracePt t="337595" x="3657600" y="6172200"/>
          <p14:tracePt t="337601" x="3663950" y="6165850"/>
          <p14:tracePt t="337614" x="3663950" y="6159500"/>
          <p14:tracePt t="337632" x="3689350" y="6153150"/>
          <p14:tracePt t="337648" x="3702050" y="6153150"/>
          <p14:tracePt t="337684" x="3708400" y="6153150"/>
          <p14:tracePt t="337842" x="3714750" y="6153150"/>
          <p14:tracePt t="337857" x="3714750" y="6159500"/>
          <p14:tracePt t="337874" x="3695700" y="6165850"/>
          <p14:tracePt t="337887" x="3676650" y="6172200"/>
          <p14:tracePt t="337898" x="3619500" y="6184900"/>
          <p14:tracePt t="337913" x="3575050" y="6203950"/>
          <p14:tracePt t="337930" x="3530600" y="6216650"/>
          <p14:tracePt t="337949" x="3479800" y="6229350"/>
          <p14:tracePt t="337963" x="3422650" y="6229350"/>
          <p14:tracePt t="337980" x="3384550" y="6229350"/>
          <p14:tracePt t="337997" x="3371850" y="6229350"/>
          <p14:tracePt t="338047" x="3390900" y="6229350"/>
          <p14:tracePt t="338063" x="3403600" y="6229350"/>
          <p14:tracePt t="338080" x="3409950" y="6229350"/>
          <p14:tracePt t="338083" x="3416300" y="6229350"/>
          <p14:tracePt t="338097" x="3429000" y="6229350"/>
          <p14:tracePt t="338102" x="3441700" y="6229350"/>
          <p14:tracePt t="338116" x="3479800" y="6223000"/>
          <p14:tracePt t="338135" x="3524250" y="6223000"/>
          <p14:tracePt t="338147" x="3556000" y="6223000"/>
          <p14:tracePt t="338164" x="3587750" y="6223000"/>
          <p14:tracePt t="338181" x="3606800" y="6210300"/>
          <p14:tracePt t="338199" x="3625850" y="6197600"/>
          <p14:tracePt t="338214" x="3632200" y="6197600"/>
          <p14:tracePt t="338230" x="3638550" y="6191250"/>
          <p14:tracePt t="338246" x="3638550" y="6184900"/>
          <p14:tracePt t="338263" x="3644900" y="6184900"/>
          <p14:tracePt t="338297" x="3644900" y="6178550"/>
          <p14:tracePt t="338313" x="3644900" y="6159500"/>
          <p14:tracePt t="338363" x="3644900" y="6153150"/>
          <p14:tracePt t="338651" x="3651250" y="6153150"/>
          <p14:tracePt t="338659" x="3663950" y="6153150"/>
          <p14:tracePt t="338667" x="3676650" y="6146800"/>
          <p14:tracePt t="338681" x="3702050" y="6146800"/>
          <p14:tracePt t="338699" x="3727450" y="6146800"/>
          <p14:tracePt t="338713" x="3746500" y="6146800"/>
          <p14:tracePt t="338730" x="3759200" y="6146800"/>
          <p14:tracePt t="338746" x="3765550" y="6146800"/>
          <p14:tracePt t="338763" x="3771900" y="6146800"/>
          <p14:tracePt t="338780" x="3778250" y="6146800"/>
          <p14:tracePt t="338797" x="3803650" y="6146800"/>
          <p14:tracePt t="338814" x="3848100" y="6146800"/>
          <p14:tracePt t="338830" x="3892550" y="6146800"/>
          <p14:tracePt t="338847" x="3930650" y="6146800"/>
          <p14:tracePt t="338868" x="3975100" y="6146800"/>
          <p14:tracePt t="338880" x="3987800" y="6146800"/>
          <p14:tracePt t="338897" x="4000500" y="6146800"/>
          <p14:tracePt t="338900" x="4006850" y="6146800"/>
          <p14:tracePt t="338913" x="4032250" y="6146800"/>
          <p14:tracePt t="338930" x="4057650" y="6146800"/>
          <p14:tracePt t="338948" x="4089400" y="6146800"/>
          <p14:tracePt t="338963" x="4121150" y="6146800"/>
          <p14:tracePt t="338981" x="4159250" y="6146800"/>
          <p14:tracePt t="338997" x="4210050" y="6146800"/>
          <p14:tracePt t="339013" x="4254500" y="6146800"/>
          <p14:tracePt t="339031" x="4298950" y="6146800"/>
          <p14:tracePt t="339047" x="4337050" y="6146800"/>
          <p14:tracePt t="339063" x="4387850" y="6146800"/>
          <p14:tracePt t="339083" x="4464050" y="6146800"/>
          <p14:tracePt t="339099" x="4521200" y="6146800"/>
          <p14:tracePt t="339113" x="4578350" y="6146800"/>
          <p14:tracePt t="339130" x="4629150" y="6146800"/>
          <p14:tracePt t="339147" x="4673600" y="6146800"/>
          <p14:tracePt t="339164" x="4711700" y="6146800"/>
          <p14:tracePt t="339184" x="4743450" y="6146800"/>
          <p14:tracePt t="339199" x="4781550" y="6146800"/>
          <p14:tracePt t="339215" x="4813300" y="6146800"/>
          <p14:tracePt t="339230" x="4857750" y="6146800"/>
          <p14:tracePt t="339247" x="4883150" y="6146800"/>
          <p14:tracePt t="339263" x="4921250" y="6146800"/>
          <p14:tracePt t="339280" x="4959350" y="6146800"/>
          <p14:tracePt t="339299" x="5016500" y="6146800"/>
          <p14:tracePt t="339313" x="5067300" y="6146800"/>
          <p14:tracePt t="339330" x="5130800" y="6146800"/>
          <p14:tracePt t="339347" x="5187950" y="6146800"/>
          <p14:tracePt t="339363" x="5238750" y="6146800"/>
          <p14:tracePt t="339383" x="5270500" y="6146800"/>
          <p14:tracePt t="339397" x="5295900" y="6146800"/>
          <p14:tracePt t="339414" x="5321300" y="6146800"/>
          <p14:tracePt t="339430" x="5346700" y="6146800"/>
          <p14:tracePt t="339450" x="5378450" y="6146800"/>
          <p14:tracePt t="339464" x="5403850" y="6146800"/>
          <p14:tracePt t="339480" x="5422900" y="6146800"/>
          <p14:tracePt t="339497" x="5441950" y="6146800"/>
          <p14:tracePt t="339501" x="5454650" y="6146800"/>
          <p14:tracePt t="339514" x="5499100" y="6146800"/>
          <p14:tracePt t="339530" x="5556250" y="6146800"/>
          <p14:tracePt t="339547" x="5607050" y="6146800"/>
          <p14:tracePt t="339563" x="5638800" y="6146800"/>
          <p14:tracePt t="339580" x="5645150" y="6146800"/>
          <p14:tracePt t="339597" x="5657850" y="6146800"/>
          <p14:tracePt t="339613" x="5676900" y="6146800"/>
          <p14:tracePt t="339632" x="5695950" y="6146800"/>
          <p14:tracePt t="339647" x="5727700" y="6146800"/>
          <p14:tracePt t="339664" x="5759450" y="6146800"/>
          <p14:tracePt t="339667" x="5765800" y="6146800"/>
          <p14:tracePt t="339681" x="5784850" y="6146800"/>
          <p14:tracePt t="339699" x="5803900" y="6146800"/>
          <p14:tracePt t="339714" x="5822950" y="6146800"/>
          <p14:tracePt t="339730" x="5861050" y="6146800"/>
          <p14:tracePt t="339747" x="5918200" y="6146800"/>
          <p14:tracePt t="339763" x="5949950" y="6146800"/>
          <p14:tracePt t="339780" x="5962650" y="6146800"/>
          <p14:tracePt t="339797" x="5969000" y="6146800"/>
          <p14:tracePt t="340186" x="5956300" y="6146800"/>
          <p14:tracePt t="340200" x="5937250" y="6146800"/>
          <p14:tracePt t="340210" x="5886450" y="6146800"/>
          <p14:tracePt t="340218" x="5861050" y="6146800"/>
          <p14:tracePt t="340231" x="5822950" y="6146800"/>
          <p14:tracePt t="340235" x="5784850" y="6146800"/>
          <p14:tracePt t="340247" x="5740400" y="6153150"/>
          <p14:tracePt t="340266" x="5581650" y="6153150"/>
          <p14:tracePt t="340282" x="5461000" y="6153150"/>
          <p14:tracePt t="340298" x="5314950" y="6153150"/>
          <p14:tracePt t="340314" x="5149850" y="6153150"/>
          <p14:tracePt t="340330" x="4997450" y="6153150"/>
          <p14:tracePt t="340348" x="4876800" y="6153150"/>
          <p14:tracePt t="340364" x="4768850" y="6153150"/>
          <p14:tracePt t="340383" x="4667250" y="6153150"/>
          <p14:tracePt t="340397" x="4559300" y="6153150"/>
          <p14:tracePt t="340413" x="4451350" y="6153150"/>
          <p14:tracePt t="340430" x="4337050" y="6153150"/>
          <p14:tracePt t="340449" x="4210050" y="6153150"/>
          <p14:tracePt t="340463" x="4083050" y="6153150"/>
          <p14:tracePt t="340480" x="3994150" y="6146800"/>
          <p14:tracePt t="340500" x="3917950" y="6140450"/>
          <p14:tracePt t="340513" x="3886200" y="6134100"/>
          <p14:tracePt t="340530" x="3873500" y="6134100"/>
          <p14:tracePt t="340547" x="3867150" y="6134100"/>
          <p14:tracePt t="340810" x="3860800" y="6134100"/>
          <p14:tracePt t="340830" x="3854450" y="6134100"/>
          <p14:tracePt t="340847" x="3835400" y="6134100"/>
          <p14:tracePt t="340863" x="3822700" y="6134100"/>
          <p14:tracePt t="340882" x="3803650" y="6134100"/>
          <p14:tracePt t="340897" x="3797300" y="6134100"/>
          <p14:tracePt t="340914" x="3765550" y="6134100"/>
          <p14:tracePt t="340930" x="3746500" y="6134100"/>
          <p14:tracePt t="340948" x="3740150" y="6134100"/>
          <p14:tracePt t="340997" x="3740150" y="6127750"/>
          <p14:tracePt t="341034" x="3752850" y="6127750"/>
          <p14:tracePt t="341043" x="3765550" y="6121400"/>
          <p14:tracePt t="341049" x="3790950" y="6115050"/>
          <p14:tracePt t="341063" x="3835400" y="6115050"/>
          <p14:tracePt t="341081" x="3924300" y="6115050"/>
          <p14:tracePt t="341097" x="4013200" y="6115050"/>
          <p14:tracePt t="341114" x="4184650" y="6115050"/>
          <p14:tracePt t="341130" x="4368800" y="6115050"/>
          <p14:tracePt t="341147" x="4572000" y="6115050"/>
          <p14:tracePt t="341165" x="4794250" y="6115050"/>
          <p14:tracePt t="341181" x="4997450" y="6121400"/>
          <p14:tracePt t="341199" x="5162550" y="6121400"/>
          <p14:tracePt t="341213" x="5276850" y="6121400"/>
          <p14:tracePt t="341230" x="5372100" y="6121400"/>
          <p14:tracePt t="341247" x="5422900" y="6121400"/>
          <p14:tracePt t="341263" x="5435600" y="6121400"/>
          <p14:tracePt t="341313" x="5365750" y="6096000"/>
          <p14:tracePt t="341330" x="5257800" y="6070600"/>
          <p14:tracePt t="341347" x="5137150" y="6026150"/>
          <p14:tracePt t="341363" x="4953000" y="5962650"/>
          <p14:tracePt t="341382" x="4756150" y="5899150"/>
          <p14:tracePt t="341400" x="4540250" y="5835650"/>
          <p14:tracePt t="341414" x="4305300" y="5772150"/>
          <p14:tracePt t="341430" x="4108450" y="5753100"/>
          <p14:tracePt t="341449" x="3943350" y="5753100"/>
          <p14:tracePt t="341463" x="3816350" y="5753100"/>
          <p14:tracePt t="341480" x="3714750" y="5753100"/>
          <p14:tracePt t="341497" x="3632200" y="5734050"/>
          <p14:tracePt t="341498" x="3606800" y="5734050"/>
          <p14:tracePt t="341513" x="3549650" y="5734050"/>
          <p14:tracePt t="341530" x="3486150" y="5734050"/>
          <p14:tracePt t="341547" x="3416300" y="5740400"/>
          <p14:tracePt t="341564" x="3359150" y="5740400"/>
          <p14:tracePt t="341580" x="3282950" y="5727700"/>
          <p14:tracePt t="341597" x="3200400" y="5702300"/>
          <p14:tracePt t="341613" x="3143250" y="5689600"/>
          <p14:tracePt t="341635" x="3060700" y="5683250"/>
          <p14:tracePt t="341647" x="3041650" y="5683250"/>
          <p14:tracePt t="341666" x="3003550" y="5676900"/>
          <p14:tracePt t="341809" x="3022600" y="5676900"/>
          <p14:tracePt t="341830" x="3098800" y="5676900"/>
          <p14:tracePt t="341847" x="3206750" y="5670550"/>
          <p14:tracePt t="341863" x="3333750" y="5664200"/>
          <p14:tracePt t="341884" x="3511550" y="5664200"/>
          <p14:tracePt t="341899" x="3625850" y="5664200"/>
          <p14:tracePt t="341917" x="3752850" y="5657850"/>
          <p14:tracePt t="341930" x="3898900" y="5657850"/>
          <p14:tracePt t="341948" x="4070350" y="5657850"/>
          <p14:tracePt t="341963" x="4235450" y="5657850"/>
          <p14:tracePt t="341981" x="4381500" y="5670550"/>
          <p14:tracePt t="341997" x="4514850" y="5670550"/>
          <p14:tracePt t="342013" x="4629150" y="5670550"/>
          <p14:tracePt t="342030" x="4756150" y="5670550"/>
          <p14:tracePt t="342047" x="4902200" y="5670550"/>
          <p14:tracePt t="342063" x="5067300" y="5670550"/>
          <p14:tracePt t="342081" x="5219700" y="5664200"/>
          <p14:tracePt t="342097" x="5334000" y="5664200"/>
          <p14:tracePt t="342113" x="5461000" y="5670550"/>
          <p14:tracePt t="342132" x="5518150" y="5670550"/>
          <p14:tracePt t="342147" x="5524500" y="5670550"/>
          <p14:tracePt t="342250" x="5518150" y="5670550"/>
          <p14:tracePt t="342262" x="5511800" y="5676900"/>
          <p14:tracePt t="342265" x="5505450" y="5676900"/>
          <p14:tracePt t="342280" x="5499100" y="5676900"/>
          <p14:tracePt t="342297" x="5492750" y="5683250"/>
          <p14:tracePt t="342330" x="5486400" y="5683250"/>
          <p14:tracePt t="342362" x="5480050" y="5683250"/>
          <p14:tracePt t="342665" x="5480050" y="5695950"/>
          <p14:tracePt t="342674" x="5480050" y="5715000"/>
          <p14:tracePt t="342684" x="5480050" y="5746750"/>
          <p14:tracePt t="342699" x="5454650" y="5854700"/>
          <p14:tracePt t="342713" x="5397500" y="6007100"/>
          <p14:tracePt t="342730" x="5340350" y="6146800"/>
          <p14:tracePt t="342748" x="5283200" y="6254750"/>
          <p14:tracePt t="342763" x="5232400" y="6337300"/>
          <p14:tracePt t="342780" x="5181600" y="6400800"/>
          <p14:tracePt t="342800" x="5137150" y="6432550"/>
          <p14:tracePt t="342813" x="5105400" y="6451600"/>
          <p14:tracePt t="342831" x="5099050" y="6457950"/>
          <p14:tracePt t="342847" x="5092700" y="6457950"/>
          <p14:tracePt t="342863" x="5086350" y="6457950"/>
          <p14:tracePt t="342900" x="5080000" y="6457950"/>
          <p14:tracePt t="342930" x="5080000" y="6464300"/>
          <p14:tracePt t="343325" x="5080000" y="6457950"/>
          <p14:tracePt t="343868" x="5086350" y="6451600"/>
          <p14:tracePt t="343888" x="5086350" y="6445250"/>
          <p14:tracePt t="343938" x="5086350" y="6438900"/>
          <p14:tracePt t="343995" x="5060950" y="6438900"/>
          <p14:tracePt t="344001" x="5010150" y="6438900"/>
          <p14:tracePt t="344014" x="4965700" y="6438900"/>
          <p14:tracePt t="344030" x="4845050" y="6438900"/>
          <p14:tracePt t="344047" x="4660900" y="6388100"/>
          <p14:tracePt t="344064" x="4400550" y="6254750"/>
          <p14:tracePt t="344080" x="4076700" y="6013450"/>
          <p14:tracePt t="344097" x="3790950" y="5740400"/>
          <p14:tracePt t="344117" x="3365500" y="5314950"/>
          <p14:tracePt t="344134" x="3079750" y="5029200"/>
          <p14:tracePt t="344147" x="2730500" y="4775200"/>
          <p14:tracePt t="344164" x="2432050" y="4616450"/>
          <p14:tracePt t="344181" x="2184400" y="4527550"/>
          <p14:tracePt t="344199" x="2019300" y="4476750"/>
          <p14:tracePt t="344214" x="1911350" y="4438650"/>
          <p14:tracePt t="344230" x="1847850" y="4419600"/>
          <p14:tracePt t="344247" x="1841500" y="4425950"/>
          <p14:tracePt t="344263" x="1835150" y="4445000"/>
          <p14:tracePt t="344378" x="1828800" y="4432300"/>
          <p14:tracePt t="344387" x="1809750" y="4406900"/>
          <p14:tracePt t="344397" x="1790700" y="4381500"/>
          <p14:tracePt t="344414" x="1720850" y="4337050"/>
          <p14:tracePt t="344430" x="1625600" y="4267200"/>
          <p14:tracePt t="344449" x="1492250" y="4178300"/>
          <p14:tracePt t="344463" x="1365250" y="4083050"/>
          <p14:tracePt t="344481" x="1206500" y="3975100"/>
          <p14:tracePt t="344497" x="1009650" y="3867150"/>
          <p14:tracePt t="344515" x="914400" y="3822700"/>
          <p14:tracePt t="344530" x="876300" y="3803650"/>
          <p14:tracePt t="344547" x="838200" y="3790950"/>
          <p14:tracePt t="344563" x="831850" y="3784600"/>
          <p14:tracePt t="344618" x="825500" y="3784600"/>
          <p14:tracePt t="344632" x="819150" y="3784600"/>
          <p14:tracePt t="344647" x="793750" y="3765550"/>
          <p14:tracePt t="344666" x="768350" y="3727450"/>
          <p14:tracePt t="344681" x="749300" y="3708400"/>
          <p14:tracePt t="344699" x="730250" y="3676650"/>
          <p14:tracePt t="344717" x="711200" y="3625850"/>
          <p14:tracePt t="344731" x="679450" y="3556000"/>
          <p14:tracePt t="344747" x="666750" y="3505200"/>
          <p14:tracePt t="344763" x="654050" y="3454400"/>
          <p14:tracePt t="344781" x="647700" y="3416300"/>
          <p14:tracePt t="344797" x="641350" y="3390900"/>
          <p14:tracePt t="344813" x="641350" y="3371850"/>
          <p14:tracePt t="344830" x="654050" y="3346450"/>
          <p14:tracePt t="344847" x="660400" y="3321050"/>
          <p14:tracePt t="344869" x="685800" y="3295650"/>
          <p14:tracePt t="344874" x="685800" y="3289300"/>
          <p14:tracePt t="344881" x="692150" y="3276600"/>
          <p14:tracePt t="344898" x="717550" y="3244850"/>
          <p14:tracePt t="344914" x="736600" y="3232150"/>
          <p14:tracePt t="344930" x="742950" y="3232150"/>
          <p14:tracePt t="344963" x="749300" y="3232150"/>
          <p14:tracePt t="344980" x="755650" y="3225800"/>
          <p14:tracePt t="344997" x="787400" y="3213100"/>
          <p14:tracePt t="345014" x="819150" y="3194050"/>
          <p14:tracePt t="345030" x="838200" y="3187700"/>
          <p14:tracePt t="345090" x="850900" y="3187700"/>
          <p14:tracePt t="345101" x="863600" y="3181350"/>
          <p14:tracePt t="345113" x="901700" y="3168650"/>
          <p14:tracePt t="345133" x="933450" y="3155950"/>
          <p14:tracePt t="345147" x="971550" y="3149600"/>
          <p14:tracePt t="345163" x="1009650" y="3136900"/>
          <p14:tracePt t="345183" x="1035050" y="3117850"/>
          <p14:tracePt t="345199" x="1066800" y="3105150"/>
          <p14:tracePt t="345205" x="1085850" y="3092450"/>
          <p14:tracePt t="345213" x="1098550" y="3086100"/>
          <p14:tracePt t="345235" x="1136650" y="3060700"/>
          <p14:tracePt t="345247" x="1174750" y="3028950"/>
          <p14:tracePt t="345265" x="1212850" y="2997200"/>
          <p14:tracePt t="345280" x="1263650" y="2971800"/>
          <p14:tracePt t="345298" x="1346200" y="2927350"/>
          <p14:tracePt t="345314" x="1390650" y="2908300"/>
          <p14:tracePt t="345330" x="1416050" y="2889250"/>
          <p14:tracePt t="345346" x="1422400" y="2882900"/>
          <p14:tracePt t="345364" x="1428750" y="2882900"/>
          <p14:tracePt t="345397" x="1454150" y="2882900"/>
          <p14:tracePt t="345413" x="1492250" y="2882900"/>
          <p14:tracePt t="345433" x="1549400" y="2863850"/>
          <p14:tracePt t="345450" x="1631950" y="2844800"/>
          <p14:tracePt t="345464" x="1701800" y="2825750"/>
          <p14:tracePt t="345480" x="1752600" y="2813050"/>
          <p14:tracePt t="345497" x="1784350" y="2813050"/>
          <p14:tracePt t="345499" x="1797050" y="2813050"/>
          <p14:tracePt t="345515" x="1835150" y="2794000"/>
          <p14:tracePt t="345530" x="1892300" y="2794000"/>
          <p14:tracePt t="345547" x="1936750" y="2794000"/>
          <p14:tracePt t="345563" x="1955800" y="2794000"/>
          <p14:tracePt t="345580" x="1968500" y="2794000"/>
          <p14:tracePt t="345600" x="1981200" y="2787650"/>
          <p14:tracePt t="345616" x="2012950" y="2787650"/>
          <p14:tracePt t="345633" x="2057400" y="2787650"/>
          <p14:tracePt t="345647" x="2114550" y="2787650"/>
          <p14:tracePt t="345663" x="2171700" y="2787650"/>
          <p14:tracePt t="345681" x="2222500" y="2787650"/>
          <p14:tracePt t="345700" x="2247900" y="2787650"/>
          <p14:tracePt t="345713" x="2273300" y="2787650"/>
          <p14:tracePt t="345730" x="2311400" y="2787650"/>
          <p14:tracePt t="345747" x="2362200" y="2787650"/>
          <p14:tracePt t="345764" x="2393950" y="2787650"/>
          <p14:tracePt t="345780" x="2419350" y="2787650"/>
          <p14:tracePt t="345797" x="2438400" y="2787650"/>
          <p14:tracePt t="345814" x="2470150" y="2787650"/>
          <p14:tracePt t="345830" x="2501900" y="2787650"/>
          <p14:tracePt t="345847" x="2540000" y="2787650"/>
          <p14:tracePt t="345863" x="2590800" y="2787650"/>
          <p14:tracePt t="345882" x="2679700" y="2774950"/>
          <p14:tracePt t="345897" x="2730500" y="2768600"/>
          <p14:tracePt t="345913" x="2768600" y="2768600"/>
          <p14:tracePt t="345930" x="2832100" y="2768600"/>
          <p14:tracePt t="345948" x="2901950" y="2768600"/>
          <p14:tracePt t="345966" x="2984500" y="2768600"/>
          <p14:tracePt t="345980" x="3060700" y="2768600"/>
          <p14:tracePt t="345997" x="3124200" y="2774950"/>
          <p14:tracePt t="346015" x="3149600" y="2787650"/>
          <p14:tracePt t="346031" x="3181350" y="2819400"/>
          <p14:tracePt t="346047" x="3219450" y="2851150"/>
          <p14:tracePt t="346064" x="3282950" y="2895600"/>
          <p14:tracePt t="346080" x="3327400" y="2927350"/>
          <p14:tracePt t="346085" x="3346450" y="2946400"/>
          <p14:tracePt t="346097" x="3365500" y="2965450"/>
          <p14:tracePt t="346113" x="3390900" y="3022600"/>
          <p14:tracePt t="346132" x="3390900" y="3073400"/>
          <p14:tracePt t="346147" x="3409950" y="3162300"/>
          <p14:tracePt t="346164" x="3454400" y="3257550"/>
          <p14:tracePt t="346180" x="3498850" y="3321050"/>
          <p14:tracePt t="346198" x="3517900" y="3365500"/>
          <p14:tracePt t="346215" x="3517900" y="3371850"/>
          <p14:tracePt t="346230" x="3505200" y="3384550"/>
          <p14:tracePt t="346250" x="3460750" y="3403600"/>
          <p14:tracePt t="346263" x="3416300" y="3429000"/>
          <p14:tracePt t="346280" x="3371850" y="3454400"/>
          <p14:tracePt t="346297" x="3346450" y="3467100"/>
          <p14:tracePt t="346299" x="3321050" y="3467100"/>
          <p14:tracePt t="346314" x="3263900" y="3467100"/>
          <p14:tracePt t="346330" x="3194050" y="3467100"/>
          <p14:tracePt t="346348" x="3117850" y="3467100"/>
          <p14:tracePt t="346367" x="3028950" y="3467100"/>
          <p14:tracePt t="346384" x="2927350" y="3467100"/>
          <p14:tracePt t="346397" x="2825750" y="3467100"/>
          <p14:tracePt t="346415" x="2711450" y="3467100"/>
          <p14:tracePt t="346431" x="2590800" y="3473450"/>
          <p14:tracePt t="346435" x="2533650" y="3467100"/>
          <p14:tracePt t="346449" x="2470150" y="3460750"/>
          <p14:tracePt t="346463" x="2355850" y="3460750"/>
          <p14:tracePt t="346480" x="2241550" y="3454400"/>
          <p14:tracePt t="346497" x="2133600" y="3441700"/>
          <p14:tracePt t="346514" x="2000250" y="3441700"/>
          <p14:tracePt t="346530" x="1936750" y="3441700"/>
          <p14:tracePt t="346547" x="1885950" y="3441700"/>
          <p14:tracePt t="346563" x="1835150" y="3441700"/>
          <p14:tracePt t="346581" x="1771650" y="3448050"/>
          <p14:tracePt t="346601" x="1676400" y="3454400"/>
          <p14:tracePt t="346613" x="1581150" y="3454400"/>
          <p14:tracePt t="346634" x="1504950" y="3473450"/>
          <p14:tracePt t="346649" x="1441450" y="3460750"/>
          <p14:tracePt t="346667" x="1339850" y="3460750"/>
          <p14:tracePt t="346681" x="1263650" y="3460750"/>
          <p14:tracePt t="346699" x="1174750" y="3460750"/>
          <p14:tracePt t="346714" x="1104900" y="3473450"/>
          <p14:tracePt t="346731" x="1060450" y="3492500"/>
          <p14:tracePt t="346747" x="1047750" y="3498850"/>
          <p14:tracePt t="346797" x="1041400" y="3498850"/>
          <p14:tracePt t="346970" x="1047750" y="3498850"/>
          <p14:tracePt t="346978" x="1054100" y="3498850"/>
          <p14:tracePt t="346997" x="1117600" y="3498850"/>
          <p14:tracePt t="347014" x="1244600" y="3524250"/>
          <p14:tracePt t="347030" x="1473200" y="3606800"/>
          <p14:tracePt t="347047" x="1816100" y="3714750"/>
          <p14:tracePt t="347063" x="2228850" y="3873500"/>
          <p14:tracePt t="347068" x="2419350" y="3981450"/>
          <p14:tracePt t="347080" x="2628900" y="4102100"/>
          <p14:tracePt t="347097" x="2959100" y="4298950"/>
          <p14:tracePt t="347117" x="3378200" y="4572000"/>
          <p14:tracePt t="347134" x="3568700" y="4711700"/>
          <p14:tracePt t="347147" x="3733800" y="4832350"/>
          <p14:tracePt t="347165" x="3886200" y="4921250"/>
          <p14:tracePt t="347180" x="4000500" y="4959350"/>
          <p14:tracePt t="347198" x="4070350" y="4972050"/>
          <p14:tracePt t="347214" x="4121150" y="4972050"/>
          <p14:tracePt t="347230" x="4191000" y="4972050"/>
          <p14:tracePt t="347247" x="4273550" y="4972050"/>
          <p14:tracePt t="347264" x="4356100" y="4972050"/>
          <p14:tracePt t="347280" x="4425950" y="4965700"/>
          <p14:tracePt t="347298" x="4584700" y="4965700"/>
          <p14:tracePt t="347313" x="4679950" y="4959350"/>
          <p14:tracePt t="347330" x="4718050" y="4946650"/>
          <p14:tracePt t="347347" x="4718050" y="4933950"/>
          <p14:tracePt t="347363" x="4718050" y="4921250"/>
          <p14:tracePt t="347382" x="4705350" y="4908550"/>
          <p14:tracePt t="347396" x="4705350" y="4895850"/>
          <p14:tracePt t="347414" x="4705350" y="4889500"/>
          <p14:tracePt t="347463" x="4705350" y="4883150"/>
          <p14:tracePt t="347497" x="4705350" y="4876800"/>
          <p14:tracePt t="347513" x="4705350" y="4870450"/>
          <p14:tracePt t="347531" x="4705350" y="4864100"/>
          <p14:tracePt t="347547" x="4705350" y="4857750"/>
          <p14:tracePt t="347564" x="4705350" y="4845050"/>
          <p14:tracePt t="347580" x="4705350" y="4832350"/>
          <p14:tracePt t="347597" x="4699000" y="4806950"/>
          <p14:tracePt t="347613" x="4692650" y="4781550"/>
          <p14:tracePt t="347633" x="4679950" y="4743450"/>
          <p14:tracePt t="347647" x="4679950" y="4686300"/>
          <p14:tracePt t="347664" x="4699000" y="4616450"/>
          <p14:tracePt t="347681" x="4660900" y="4464050"/>
          <p14:tracePt t="347699" x="4616450" y="4337050"/>
          <p14:tracePt t="347717" x="4572000" y="4216400"/>
          <p14:tracePt t="347731" x="4527550" y="4083050"/>
          <p14:tracePt t="347747" x="4502150" y="3987800"/>
          <p14:tracePt t="347763" x="4483100" y="3867150"/>
          <p14:tracePt t="347780" x="4464050" y="3714750"/>
          <p14:tracePt t="347797" x="4470400" y="3556000"/>
          <p14:tracePt t="347813" x="4451350" y="3422650"/>
          <p14:tracePt t="347830" x="4432300" y="3314700"/>
          <p14:tracePt t="347847" x="4425950" y="3219450"/>
          <p14:tracePt t="347867" x="4425950" y="3067050"/>
          <p14:tracePt t="347884" x="4470400" y="2946400"/>
          <p14:tracePt t="347897" x="4495800" y="2889250"/>
          <p14:tracePt t="347914" x="4514850" y="2698750"/>
          <p14:tracePt t="347930" x="4514850" y="2616200"/>
          <p14:tracePt t="347948" x="4502150" y="2559050"/>
          <p14:tracePt t="347963" x="4508500" y="2495550"/>
          <p14:tracePt t="347980" x="4508500" y="2406650"/>
          <p14:tracePt t="347997" x="4521200" y="2343150"/>
          <p14:tracePt t="348013" x="4533900" y="2324100"/>
          <p14:tracePt t="348064" x="4540250" y="2324100"/>
          <p14:tracePt t="348080" x="4591050" y="2305050"/>
          <p14:tracePt t="348097" x="4648200" y="2286000"/>
          <p14:tracePt t="348114" x="4667250" y="2279650"/>
          <p14:tracePt t="348147" x="4667250" y="2286000"/>
          <p14:tracePt t="348164" x="4679950" y="2298700"/>
          <p14:tracePt t="348182" x="4699000" y="2298700"/>
          <p14:tracePt t="348199" x="4743450" y="2298700"/>
          <p14:tracePt t="348215" x="4800600" y="2298700"/>
          <p14:tracePt t="348230" x="4870450" y="2298700"/>
          <p14:tracePt t="348247" x="4978400" y="2273300"/>
          <p14:tracePt t="348265" x="5194300" y="2228850"/>
          <p14:tracePt t="348280" x="5264150" y="2197100"/>
          <p14:tracePt t="348297" x="5416550" y="2165350"/>
          <p14:tracePt t="348313" x="5581650" y="2146300"/>
          <p14:tracePt t="348330" x="5657850" y="2146300"/>
          <p14:tracePt t="348347" x="5727700" y="2139950"/>
          <p14:tracePt t="348364" x="5803900" y="2133600"/>
          <p14:tracePt t="348382" x="5905500" y="2127250"/>
          <p14:tracePt t="348397" x="6000750" y="2114550"/>
          <p14:tracePt t="348414" x="6057900" y="2095500"/>
          <p14:tracePt t="348430" x="6076950" y="2095500"/>
          <p14:tracePt t="348480" x="6083300" y="2095500"/>
          <p14:tracePt t="348497" x="6108700" y="2095500"/>
          <p14:tracePt t="348513" x="6153150" y="2095500"/>
          <p14:tracePt t="348530" x="6159500" y="2095500"/>
          <p14:tracePt t="348547" x="6172200" y="2095500"/>
          <p14:tracePt t="348563" x="6191250" y="2095500"/>
          <p14:tracePt t="348580" x="6210300" y="2095500"/>
          <p14:tracePt t="348597" x="6216650" y="2095500"/>
          <p14:tracePt t="348723" x="6203950" y="2095500"/>
          <p14:tracePt t="348730" x="6172200" y="2095500"/>
          <p14:tracePt t="348747" x="6115050" y="2095500"/>
          <p14:tracePt t="348763" x="6089650" y="2095500"/>
          <p14:tracePt t="348780" x="6083300" y="2095500"/>
          <p14:tracePt t="348814" x="6070600" y="2095500"/>
          <p14:tracePt t="348831" x="6057900" y="2089150"/>
          <p14:tracePt t="348898" x="6057900" y="2082800"/>
          <p14:tracePt t="348951" x="6064250" y="2082800"/>
          <p14:tracePt t="348962" x="6070600" y="2082800"/>
          <p14:tracePt t="348980" x="6102350" y="2076450"/>
          <p14:tracePt t="348997" x="6159500" y="2076450"/>
          <p14:tracePt t="349013" x="6216650" y="2076450"/>
          <p14:tracePt t="349031" x="6280150" y="2076450"/>
          <p14:tracePt t="349047" x="6318250" y="2076450"/>
          <p14:tracePt t="349063" x="6330950" y="2076450"/>
          <p14:tracePt t="349080" x="6337300" y="2076450"/>
          <p14:tracePt t="349084" x="6356350" y="2076450"/>
          <p14:tracePt t="349097" x="6369050" y="2076450"/>
          <p14:tracePt t="349115" x="6432550" y="2076450"/>
          <p14:tracePt t="349133" x="6464300" y="2076450"/>
          <p14:tracePt t="349150" x="6477000" y="2076450"/>
          <p14:tracePt t="349199" x="6464300" y="2076450"/>
          <p14:tracePt t="349213" x="6426200" y="2076450"/>
          <p14:tracePt t="349231" x="6356350" y="2076450"/>
          <p14:tracePt t="349247" x="6267450" y="2076450"/>
          <p14:tracePt t="349264" x="6165850" y="2076450"/>
          <p14:tracePt t="349280" x="6096000" y="2070100"/>
          <p14:tracePt t="349297" x="6064250" y="2070100"/>
          <p14:tracePt t="349347" x="6064250" y="2063750"/>
          <p14:tracePt t="349367" x="6076950" y="2063750"/>
          <p14:tracePt t="349384" x="6096000" y="2057400"/>
          <p14:tracePt t="349397" x="6121400" y="2051050"/>
          <p14:tracePt t="349415" x="6172200" y="2051050"/>
          <p14:tracePt t="349430" x="6229350" y="2044700"/>
          <p14:tracePt t="349449" x="6299200" y="2044700"/>
          <p14:tracePt t="349455" x="6330950" y="2044700"/>
          <p14:tracePt t="349464" x="6350000" y="2044700"/>
          <p14:tracePt t="349480" x="6356350" y="2044700"/>
          <p14:tracePt t="349514" x="6305550" y="2044700"/>
          <p14:tracePt t="349531" x="6229350" y="2051050"/>
          <p14:tracePt t="349547" x="6165850" y="2032000"/>
          <p14:tracePt t="349564" x="6089650" y="2032000"/>
          <p14:tracePt t="349580" x="6032500" y="2032000"/>
          <p14:tracePt t="349597" x="6019800" y="2032000"/>
          <p14:tracePt t="349632" x="6019800" y="2038350"/>
          <p14:tracePt t="349667" x="6064250" y="2038350"/>
          <p14:tracePt t="349684" x="6140450" y="2032000"/>
          <p14:tracePt t="349698" x="6210300" y="2025650"/>
          <p14:tracePt t="349716" x="6280150" y="2019300"/>
          <p14:tracePt t="349730" x="6350000" y="2025650"/>
          <p14:tracePt t="349747" x="6381750" y="2025650"/>
          <p14:tracePt t="349780" x="6356350" y="2032000"/>
          <p14:tracePt t="349797" x="6254750" y="2044700"/>
          <p14:tracePt t="349815" x="6159500" y="2044700"/>
          <p14:tracePt t="349830" x="6089650" y="2044700"/>
          <p14:tracePt t="349835" x="6076950" y="2038350"/>
          <p14:tracePt t="349847" x="6064250" y="2038350"/>
          <p14:tracePt t="349883" x="6096000" y="2038350"/>
          <p14:tracePt t="349897" x="6134100" y="2038350"/>
          <p14:tracePt t="349904" x="6184900" y="2038350"/>
          <p14:tracePt t="349917" x="6286500" y="2044700"/>
          <p14:tracePt t="349930" x="6388100" y="2044700"/>
          <p14:tracePt t="349949" x="6489700" y="2044700"/>
          <p14:tracePt t="349964" x="6534150" y="2044700"/>
          <p14:tracePt t="349997" x="6502400" y="2044700"/>
          <p14:tracePt t="350014" x="6419850" y="2057400"/>
          <p14:tracePt t="350031" x="6330950" y="2057400"/>
          <p14:tracePt t="350047" x="6254750" y="2063750"/>
          <p14:tracePt t="350064" x="6210300" y="2063750"/>
          <p14:tracePt t="350080" x="6172200" y="2076450"/>
          <p14:tracePt t="350164" x="6178550" y="2076450"/>
          <p14:tracePt t="350250" x="6172200" y="2076450"/>
          <p14:tracePt t="350267" x="6165850" y="2076450"/>
          <p14:tracePt t="350281" x="6153150" y="2076450"/>
          <p14:tracePt t="350297" x="6146800" y="2082800"/>
          <p14:tracePt t="350314" x="6134100" y="2082800"/>
          <p14:tracePt t="350331" x="6127750" y="2082800"/>
          <p14:tracePt t="350347" x="6121400" y="2082800"/>
          <p14:tracePt t="350363" x="6108700" y="2082800"/>
          <p14:tracePt t="350383" x="6089650" y="2082800"/>
          <p14:tracePt t="350397" x="6076950" y="2089150"/>
          <p14:tracePt t="350414" x="6070600" y="2089150"/>
          <p14:tracePt t="350899" x="6057900" y="2089150"/>
          <p14:tracePt t="350919" x="6051550" y="2089150"/>
          <p14:tracePt t="350921" x="6045200" y="2089150"/>
          <p14:tracePt t="350931" x="6045200" y="2095500"/>
          <p14:tracePt t="350949" x="6038850" y="2095500"/>
          <p14:tracePt t="351573" x="6026150" y="2095500"/>
          <p14:tracePt t="351579" x="6019800" y="2095500"/>
          <p14:tracePt t="351597" x="6013450" y="2101850"/>
          <p14:tracePt t="351874" x="6026150" y="2101850"/>
          <p14:tracePt t="351898" x="6064250" y="2101850"/>
          <p14:tracePt t="351905" x="6127750" y="2101850"/>
          <p14:tracePt t="351914" x="6159500" y="2101850"/>
          <p14:tracePt t="351930" x="6229350" y="2101850"/>
          <p14:tracePt t="351949" x="6267450" y="2101850"/>
          <p14:tracePt t="351963" x="6273800" y="2101850"/>
          <p14:tracePt t="352116" x="6267450" y="2101850"/>
          <p14:tracePt t="352123" x="6261100" y="2108200"/>
          <p14:tracePt t="352138" x="6248400" y="2108200"/>
          <p14:tracePt t="352147" x="6216650" y="2114550"/>
          <p14:tracePt t="352166" x="6178550" y="2114550"/>
          <p14:tracePt t="352182" x="6134100" y="2114550"/>
          <p14:tracePt t="352199" x="6083300" y="2114550"/>
          <p14:tracePt t="352214" x="6026150" y="2114550"/>
          <p14:tracePt t="352230" x="5981700" y="2114550"/>
          <p14:tracePt t="352247" x="5956300" y="2114550"/>
          <p14:tracePt t="352524" x="5962650" y="2114550"/>
          <p14:tracePt t="352530" x="5988050" y="2114550"/>
          <p14:tracePt t="352547" x="6083300" y="2114550"/>
          <p14:tracePt t="352564" x="6216650" y="2114550"/>
          <p14:tracePt t="352580" x="6350000" y="2120900"/>
          <p14:tracePt t="352601" x="6451600" y="2120900"/>
          <p14:tracePt t="352614" x="6508750" y="2127250"/>
          <p14:tracePt t="352634" x="6521450" y="2127250"/>
          <p14:tracePt t="352891" x="6515100" y="2127250"/>
          <p14:tracePt t="352902" x="6508750" y="2127250"/>
          <p14:tracePt t="352913" x="6470650" y="2127250"/>
          <p14:tracePt t="352930" x="6457950" y="2133600"/>
          <p14:tracePt t="353050" x="6451600" y="2133600"/>
          <p14:tracePt t="353058" x="6445250" y="2133600"/>
          <p14:tracePt t="353065" x="6432550" y="2133600"/>
          <p14:tracePt t="353080" x="6426200" y="2133600"/>
          <p14:tracePt t="353097" x="6407150" y="2133600"/>
          <p14:tracePt t="353101" x="6394450" y="2133600"/>
          <p14:tracePt t="353117" x="6369050" y="2133600"/>
          <p14:tracePt t="353179" x="6375400" y="2127250"/>
          <p14:tracePt t="353250" x="6362700" y="2127250"/>
          <p14:tracePt t="353265" x="6350000" y="2127250"/>
          <p14:tracePt t="353271" x="6324600" y="2127250"/>
          <p14:tracePt t="353282" x="6299200" y="2127250"/>
          <p14:tracePt t="353297" x="6280150" y="2127250"/>
          <p14:tracePt t="353314" x="6273800" y="2133600"/>
          <p14:tracePt t="353403" x="6267450" y="2133600"/>
          <p14:tracePt t="353410" x="6267450" y="2152650"/>
          <p14:tracePt t="353417" x="6261100" y="2222500"/>
          <p14:tracePt t="353431" x="6248400" y="2317750"/>
          <p14:tracePt t="353450" x="6191250" y="2584450"/>
          <p14:tracePt t="353464" x="6134100" y="2952750"/>
          <p14:tracePt t="353481" x="6032500" y="3556000"/>
          <p14:tracePt t="353498" x="6026150" y="3892550"/>
          <p14:tracePt t="353515" x="6019800" y="4165600"/>
          <p14:tracePt t="353533" x="5988050" y="4381500"/>
          <p14:tracePt t="353547" x="5969000" y="4527550"/>
          <p14:tracePt t="353564" x="5969000" y="4584700"/>
          <p14:tracePt t="353580" x="5949950" y="4629150"/>
          <p14:tracePt t="353600" x="5943600" y="4679950"/>
          <p14:tracePt t="353614" x="5930900" y="4711700"/>
          <p14:tracePt t="353635" x="5924550" y="4743450"/>
          <p14:tracePt t="353647" x="5918200" y="4749800"/>
          <p14:tracePt t="353681" x="5911850" y="4800600"/>
          <p14:tracePt t="353699" x="5911850" y="4838700"/>
          <p14:tracePt t="353714" x="5911850" y="4845050"/>
          <p14:tracePt t="353763" x="5911850" y="4851400"/>
          <p14:tracePt t="353780" x="5911850" y="4876800"/>
          <p14:tracePt t="353797" x="5911850" y="4933950"/>
          <p14:tracePt t="353813" x="5911850" y="4997450"/>
          <p14:tracePt t="353830" x="5918200" y="5054600"/>
          <p14:tracePt t="353847" x="5930900" y="5099050"/>
          <p14:tracePt t="353868" x="5930900" y="5137150"/>
          <p14:tracePt t="354002" x="5924550" y="5137150"/>
          <p14:tracePt t="354012" x="5918200" y="5137150"/>
          <p14:tracePt t="354030" x="5905500" y="5137150"/>
          <p14:tracePt t="354047" x="5899150" y="5137150"/>
          <p14:tracePt t="354153" x="5905500" y="5137150"/>
          <p14:tracePt t="354234" x="5911850" y="5137150"/>
          <p14:tracePt t="354249" x="5918200" y="5137150"/>
          <p14:tracePt t="354389" x="5911850" y="5137150"/>
          <p14:tracePt t="354393" x="5892800" y="5137150"/>
          <p14:tracePt t="354401" x="5873750" y="5137150"/>
          <p14:tracePt t="354413" x="5854700" y="5137150"/>
          <p14:tracePt t="354430" x="5822950" y="5137150"/>
          <p14:tracePt t="354449" x="5791200" y="5137150"/>
          <p14:tracePt t="354463" x="5753100" y="5137150"/>
          <p14:tracePt t="354481" x="5683250" y="5137150"/>
          <p14:tracePt t="354498" x="5549900" y="5137150"/>
          <p14:tracePt t="354513" x="5429250" y="5137150"/>
          <p14:tracePt t="354530" x="5302250" y="5137150"/>
          <p14:tracePt t="354547" x="5156200" y="5137150"/>
          <p14:tracePt t="354564" x="5016500" y="5137150"/>
          <p14:tracePt t="354580" x="4895850" y="5137150"/>
          <p14:tracePt t="354597" x="4806950" y="5137150"/>
          <p14:tracePt t="354618" x="4768850" y="5137150"/>
          <p14:tracePt t="354630" x="4775200" y="5137150"/>
          <p14:tracePt t="354647" x="4806950" y="5130800"/>
          <p14:tracePt t="354649" x="4845050" y="5130800"/>
          <p14:tracePt t="354667" x="4908550" y="5130800"/>
          <p14:tracePt t="354681" x="4953000" y="5130800"/>
          <p14:tracePt t="354699" x="4997450" y="5130800"/>
          <p14:tracePt t="354713" x="5060950" y="5130800"/>
          <p14:tracePt t="354730" x="5130800" y="5130800"/>
          <p14:tracePt t="354747" x="5181600" y="5130800"/>
          <p14:tracePt t="354763" x="5207000" y="5130800"/>
          <p14:tracePt t="354797" x="5200650" y="5130800"/>
          <p14:tracePt t="354813" x="5181600" y="5124450"/>
          <p14:tracePt t="354831" x="5162550" y="5124450"/>
          <p14:tracePt t="354850" x="5149850" y="5124450"/>
          <p14:tracePt t="354863" x="5143500" y="5124450"/>
          <p14:tracePt t="354884" x="5092700" y="5124450"/>
          <p14:tracePt t="354898" x="5054600" y="5124450"/>
          <p14:tracePt t="354913" x="5035550" y="5124450"/>
          <p14:tracePt t="354970" x="5035550" y="5118100"/>
          <p14:tracePt t="355002" x="5035550" y="5111750"/>
          <p14:tracePt t="355362" x="5035550" y="5105400"/>
          <p14:tracePt t="355369" x="5041900" y="5105400"/>
          <p14:tracePt t="355384" x="5054600" y="5105400"/>
          <p14:tracePt t="355397" x="5086350" y="5105400"/>
          <p14:tracePt t="355416" x="5124450" y="5105400"/>
          <p14:tracePt t="355430" x="5168900" y="5105400"/>
          <p14:tracePt t="355449" x="5238750" y="5105400"/>
          <p14:tracePt t="355463" x="5365750" y="5105400"/>
          <p14:tracePt t="355480" x="5505450" y="5105400"/>
          <p14:tracePt t="355497" x="5645150" y="5105400"/>
          <p14:tracePt t="355513" x="5797550" y="5105400"/>
          <p14:tracePt t="355530" x="5861050" y="5105400"/>
          <p14:tracePt t="355547" x="5899150" y="5105400"/>
          <p14:tracePt t="355564" x="5911850" y="5105400"/>
          <p14:tracePt t="355597" x="5867400" y="5092700"/>
          <p14:tracePt t="355614" x="5791200" y="5086350"/>
          <p14:tracePt t="355634" x="5683250" y="5086350"/>
          <p14:tracePt t="355649" x="5549900" y="5086350"/>
          <p14:tracePt t="355663" x="5505450" y="5086350"/>
          <p14:tracePt t="355682" x="5403850" y="5086350"/>
          <p14:tracePt t="355699" x="5365750" y="5086350"/>
          <p14:tracePt t="355714" x="5334000" y="5086350"/>
          <p14:tracePt t="355730" x="5321300" y="5086350"/>
          <p14:tracePt t="355809" x="5314950" y="5086350"/>
          <p14:tracePt t="355822" x="5308600" y="5086350"/>
          <p14:tracePt t="355830" x="5302250" y="5086350"/>
          <p14:tracePt t="355848" x="5283200" y="5086350"/>
          <p14:tracePt t="355962" x="5283200" y="5092700"/>
          <p14:tracePt t="356033" x="5283200" y="5099050"/>
          <p14:tracePt t="356043" x="5289550" y="5099050"/>
          <p14:tracePt t="356049" x="5302250" y="5099050"/>
          <p14:tracePt t="356064" x="5314950" y="5099050"/>
          <p14:tracePt t="356080" x="5359400" y="5099050"/>
          <p14:tracePt t="356097" x="5410200" y="5099050"/>
          <p14:tracePt t="356101" x="5429250" y="5099050"/>
          <p14:tracePt t="356115" x="5473700" y="5099050"/>
          <p14:tracePt t="356132" x="5537200" y="5099050"/>
          <p14:tracePt t="356148" x="5607050" y="5099050"/>
          <p14:tracePt t="356166" x="5664200" y="5099050"/>
          <p14:tracePt t="356181" x="5702300" y="5099050"/>
          <p14:tracePt t="356199" x="5708650" y="5099050"/>
          <p14:tracePt t="356214" x="5715000" y="5099050"/>
          <p14:tracePt t="356346" x="5727700" y="5099050"/>
          <p14:tracePt t="356355" x="5746750" y="5099050"/>
          <p14:tracePt t="356363" x="5759450" y="5099050"/>
          <p14:tracePt t="356383" x="5797550" y="5099050"/>
          <p14:tracePt t="356399" x="5835650" y="5099050"/>
          <p14:tracePt t="356400" x="5854700" y="5099050"/>
          <p14:tracePt t="356414" x="5867400" y="5099050"/>
          <p14:tracePt t="356431" x="5905500" y="5099050"/>
          <p14:tracePt t="356449" x="5949950" y="5099050"/>
          <p14:tracePt t="356463" x="6007100" y="5099050"/>
          <p14:tracePt t="356480" x="6057900" y="5099050"/>
          <p14:tracePt t="356497" x="6127750" y="5099050"/>
          <p14:tracePt t="356513" x="6178550" y="5099050"/>
          <p14:tracePt t="356530" x="6216650" y="5099050"/>
          <p14:tracePt t="356547" x="6248400" y="5099050"/>
          <p14:tracePt t="356565" x="6273800" y="5099050"/>
          <p14:tracePt t="356580" x="6292850" y="5099050"/>
          <p14:tracePt t="356601" x="6305550" y="5099050"/>
          <p14:tracePt t="356614" x="6318250" y="5099050"/>
          <p14:tracePt t="356632" x="6330950" y="5099050"/>
          <p14:tracePt t="356647" x="6356350" y="5099050"/>
          <p14:tracePt t="356665" x="6375400" y="5099050"/>
          <p14:tracePt t="356680" x="6388100" y="5099050"/>
          <p14:tracePt t="356699" x="6394450" y="5099050"/>
          <p14:tracePt t="356716" x="6400800" y="5099050"/>
          <p14:tracePt t="356788" x="6413500" y="5099050"/>
          <p14:tracePt t="356793" x="6426200" y="5099050"/>
          <p14:tracePt t="356807" x="6445250" y="5099050"/>
          <p14:tracePt t="356814" x="6470650" y="5099050"/>
          <p14:tracePt t="356831" x="6534150" y="5099050"/>
          <p14:tracePt t="356850" x="6629400" y="5099050"/>
          <p14:tracePt t="356867" x="6680200" y="5099050"/>
          <p14:tracePt t="356884" x="6718300" y="5099050"/>
          <p14:tracePt t="356897" x="6762750" y="5099050"/>
          <p14:tracePt t="356914" x="6807200" y="5099050"/>
          <p14:tracePt t="356930" x="6851650" y="5099050"/>
          <p14:tracePt t="356949" x="6902450" y="5099050"/>
          <p14:tracePt t="356963" x="6965950" y="5099050"/>
          <p14:tracePt t="356980" x="7016750" y="5099050"/>
          <p14:tracePt t="356997" x="7054850" y="5099050"/>
          <p14:tracePt t="357013" x="7092950" y="5099050"/>
          <p14:tracePt t="357030" x="7124700" y="5099050"/>
          <p14:tracePt t="357047" x="7162800" y="5099050"/>
          <p14:tracePt t="357064" x="7200900" y="5099050"/>
          <p14:tracePt t="357080" x="7258050" y="5099050"/>
          <p14:tracePt t="357097" x="7321550" y="5099050"/>
          <p14:tracePt t="357115" x="7410450" y="5099050"/>
          <p14:tracePt t="357132" x="7454900" y="5099050"/>
          <p14:tracePt t="357150" x="7486650" y="5099050"/>
          <p14:tracePt t="357164" x="7512050" y="5092700"/>
          <p14:tracePt t="357181" x="7543800" y="5092700"/>
          <p14:tracePt t="357198" x="7581900" y="5092700"/>
          <p14:tracePt t="357214" x="7626350" y="5092700"/>
          <p14:tracePt t="357230" x="7677150" y="5092700"/>
          <p14:tracePt t="357247" x="7721600" y="5092700"/>
          <p14:tracePt t="357265" x="7785100" y="5092700"/>
          <p14:tracePt t="357280" x="7804150" y="5092700"/>
          <p14:tracePt t="357297" x="7823200" y="5092700"/>
          <p14:tracePt t="357347" x="7829550" y="5092700"/>
          <p14:tracePt t="357449" x="7823200" y="5092700"/>
          <p14:tracePt t="357457" x="7791450" y="5092700"/>
          <p14:tracePt t="357480" x="7715250" y="5092700"/>
          <p14:tracePt t="357497" x="7537450" y="5124450"/>
          <p14:tracePt t="357513" x="7378700" y="5143500"/>
          <p14:tracePt t="357530" x="7239000" y="5194300"/>
          <p14:tracePt t="357547" x="7099300" y="5226050"/>
          <p14:tracePt t="357563" x="7004050" y="5232400"/>
          <p14:tracePt t="357580" x="6934200" y="5226050"/>
          <p14:tracePt t="357597" x="6902450" y="5213350"/>
          <p14:tracePt t="357616" x="6864350" y="5200650"/>
          <p14:tracePt t="357632" x="6838950" y="5187950"/>
          <p14:tracePt t="357647" x="6819900" y="5181600"/>
          <p14:tracePt t="357665" x="6781800" y="5181600"/>
          <p14:tracePt t="357681" x="6731000" y="5181600"/>
          <p14:tracePt t="357697" x="6686550" y="5175250"/>
          <p14:tracePt t="357713" x="6635750" y="5175250"/>
          <p14:tracePt t="357730" x="6591300" y="5175250"/>
          <p14:tracePt t="357749" x="6559550" y="5175250"/>
          <p14:tracePt t="357763" x="6521450" y="5175250"/>
          <p14:tracePt t="357780" x="6489700" y="5175250"/>
          <p14:tracePt t="357797" x="6483350" y="5175250"/>
          <p14:tracePt t="357963" x="6483350" y="5168900"/>
          <p14:tracePt t="358002" x="6483350" y="5162550"/>
          <p14:tracePt t="358041" x="6489700" y="5162550"/>
          <p14:tracePt t="358049" x="6489700" y="5156200"/>
          <p14:tracePt t="358075" x="6489700" y="5149850"/>
          <p14:tracePt t="358089" x="6489700" y="5143500"/>
          <p14:tracePt t="358116" x="6489700" y="5137150"/>
          <p14:tracePt t="358135" x="6489700" y="5130800"/>
          <p14:tracePt t="358141" x="6489700" y="5124450"/>
          <p14:tracePt t="358147" x="6489700" y="5118100"/>
          <p14:tracePt t="358164" x="6489700" y="5105400"/>
          <p14:tracePt t="358180" x="6496050" y="5099050"/>
          <p14:tracePt t="358200" x="6489700" y="5099050"/>
          <p14:tracePt t="358214" x="6483350" y="5099050"/>
          <p14:tracePt t="358231" x="6470650" y="5099050"/>
          <p14:tracePt t="358345" x="6470650" y="5092700"/>
          <p14:tracePt t="358365" x="6464300" y="5086350"/>
          <p14:tracePt t="358370" x="6464300" y="5080000"/>
          <p14:tracePt t="358393" x="6464300" y="5073650"/>
          <p14:tracePt t="358401" x="6457950" y="5073650"/>
          <p14:tracePt t="358415" x="6457950" y="5067300"/>
          <p14:tracePt t="358430" x="6457950" y="5060950"/>
          <p14:tracePt t="358450" x="6457950" y="5054600"/>
          <p14:tracePt t="358524" x="6451600" y="5054600"/>
          <p14:tracePt t="358530" x="6445250" y="5054600"/>
          <p14:tracePt t="358547" x="6426200" y="5041900"/>
          <p14:tracePt t="358564" x="6419850" y="5035550"/>
          <p14:tracePt t="358580" x="6413500" y="5029200"/>
          <p14:tracePt t="358597" x="6400800" y="5029200"/>
          <p14:tracePt t="358614" x="6388100" y="5029200"/>
          <p14:tracePt t="358740" x="6388100" y="5022850"/>
          <p14:tracePt t="358779" x="6394450" y="5022850"/>
          <p14:tracePt t="358789" x="6407150" y="5022850"/>
          <p14:tracePt t="358798" x="6413500" y="5016500"/>
          <p14:tracePt t="358814" x="6451600" y="5010150"/>
          <p14:tracePt t="358830" x="6496050" y="4991100"/>
          <p14:tracePt t="358847" x="6534150" y="4991100"/>
          <p14:tracePt t="358864" x="6559550" y="4991100"/>
          <p14:tracePt t="358867" x="6565900" y="4991100"/>
          <p14:tracePt t="358884" x="6572250" y="4991100"/>
          <p14:tracePt t="358916" x="6572250" y="4997450"/>
          <p14:tracePt t="358930" x="6572250" y="5003800"/>
          <p14:tracePt t="358949" x="6572250" y="5016500"/>
          <p14:tracePt t="358964" x="6572250" y="5035550"/>
          <p14:tracePt t="358980" x="6559550" y="5048250"/>
          <p14:tracePt t="358997" x="6540500" y="5067300"/>
          <p14:tracePt t="359013" x="6515100" y="5080000"/>
          <p14:tracePt t="359030" x="6483350" y="5099050"/>
          <p14:tracePt t="359134" x="6483350" y="5105400"/>
          <p14:tracePt t="359154" x="6489700" y="5105400"/>
          <p14:tracePt t="359179" x="6496050" y="5105400"/>
          <p14:tracePt t="359361" x="6496050" y="5111750"/>
          <p14:tracePt t="359384" x="6496050" y="5118100"/>
          <p14:tracePt t="359397" x="6496050" y="5124450"/>
          <p14:tracePt t="359414" x="6496050" y="5137150"/>
          <p14:tracePt t="359430" x="6496050" y="5149850"/>
          <p14:tracePt t="359450" x="6483350" y="5162550"/>
          <p14:tracePt t="359467" x="6477000" y="5175250"/>
          <p14:tracePt t="359497" x="6477000" y="5168900"/>
          <p14:tracePt t="359515" x="6477000" y="5162550"/>
          <p14:tracePt t="359637" x="6477000" y="5156200"/>
          <p14:tracePt t="359681" x="6477000" y="5149850"/>
          <p14:tracePt t="359842" x="6483350" y="5143500"/>
          <p14:tracePt t="359852" x="6496050" y="5143500"/>
          <p14:tracePt t="359857" x="6508750" y="5137150"/>
          <p14:tracePt t="359867" x="6527800" y="5137150"/>
          <p14:tracePt t="359884" x="6559550" y="5137150"/>
          <p14:tracePt t="359897" x="6604000" y="5137150"/>
          <p14:tracePt t="359917" x="6667500" y="5137150"/>
          <p14:tracePt t="359933" x="6731000" y="5137150"/>
          <p14:tracePt t="359949" x="6788150" y="5137150"/>
          <p14:tracePt t="359964" x="6845300" y="5137150"/>
          <p14:tracePt t="359981" x="6915150" y="5137150"/>
          <p14:tracePt t="359997" x="7004050" y="5137150"/>
          <p14:tracePt t="360014" x="7080250" y="5130800"/>
          <p14:tracePt t="360031" x="7169150" y="5130800"/>
          <p14:tracePt t="360047" x="7251700" y="5130800"/>
          <p14:tracePt t="360050" x="7277100" y="5130800"/>
          <p14:tracePt t="360065" x="7327900" y="5130800"/>
          <p14:tracePt t="360085" x="7372350" y="5130800"/>
          <p14:tracePt t="360100" x="7410450" y="5130800"/>
          <p14:tracePt t="360114" x="7454900" y="5130800"/>
          <p14:tracePt t="360132" x="7505700" y="5130800"/>
          <p14:tracePt t="360151" x="7550150" y="5130800"/>
          <p14:tracePt t="360163" x="7594600" y="5130800"/>
          <p14:tracePt t="360183" x="7600950" y="5124450"/>
          <p14:tracePt t="360199" x="7613650" y="5124450"/>
          <p14:tracePt t="360214" x="7620000" y="5124450"/>
          <p14:tracePt t="360234" x="7670800" y="5124450"/>
          <p14:tracePt t="360247" x="7689850" y="5124450"/>
          <p14:tracePt t="360266" x="7747000" y="5124450"/>
          <p14:tracePt t="360281" x="7759700" y="5124450"/>
          <p14:tracePt t="360314" x="7766050" y="5124450"/>
          <p14:tracePt t="360330" x="7772400" y="5124450"/>
          <p14:tracePt t="360842" x="7759700" y="5124450"/>
          <p14:tracePt t="360851" x="7740650" y="5124450"/>
          <p14:tracePt t="360858" x="7708900" y="5124450"/>
          <p14:tracePt t="360867" x="7696200" y="5124450"/>
          <p14:tracePt t="360882" x="7620000" y="5124450"/>
          <p14:tracePt t="360899" x="7531100" y="5124450"/>
          <p14:tracePt t="360916" x="7461250" y="5124450"/>
          <p14:tracePt t="360933" x="7416800" y="5124450"/>
          <p14:tracePt t="360949" x="7372350" y="5124450"/>
          <p14:tracePt t="360964" x="7334250" y="5124450"/>
          <p14:tracePt t="360980" x="7315200" y="5124450"/>
          <p14:tracePt t="360997" x="7315200" y="5118100"/>
          <p14:tracePt t="361016" x="7315200" y="5111750"/>
          <p14:tracePt t="361212" x="7308850" y="5111750"/>
          <p14:tracePt t="361594" x="7308850" y="5118100"/>
          <p14:tracePt t="361614" x="7308850" y="5124450"/>
          <p14:tracePt t="361722" x="7302500" y="5124450"/>
          <p14:tracePt t="361731" x="7296150" y="5124450"/>
          <p14:tracePt t="361747" x="7296150" y="5130800"/>
          <p14:tracePt t="361763" x="7296150" y="5137150"/>
          <p14:tracePt t="361780" x="7289800" y="5137150"/>
          <p14:tracePt t="361929" x="7289800" y="5143500"/>
          <p14:tracePt t="361951" x="7289800" y="5149850"/>
          <p14:tracePt t="361957" x="7283450" y="5149850"/>
          <p14:tracePt t="361980" x="7270750" y="5149850"/>
          <p14:tracePt t="362031" x="7258050" y="5149850"/>
          <p14:tracePt t="362047" x="7232650" y="5118100"/>
          <p14:tracePt t="362064" x="7188200" y="5041900"/>
          <p14:tracePt t="362080" x="7137400" y="4946650"/>
          <p14:tracePt t="362099" x="7061200" y="4679950"/>
          <p14:tracePt t="362114" x="7035800" y="4457700"/>
          <p14:tracePt t="362134" x="7016750" y="4165600"/>
          <p14:tracePt t="362147" x="7016750" y="3867150"/>
          <p14:tracePt t="362165" x="7010400" y="3625850"/>
          <p14:tracePt t="362181" x="6997700" y="3511550"/>
          <p14:tracePt t="362199" x="6978650" y="3467100"/>
          <p14:tracePt t="362213" x="6965950" y="3435350"/>
          <p14:tracePt t="362230" x="6959600" y="3416300"/>
          <p14:tracePt t="362247" x="6959600" y="3403600"/>
          <p14:tracePt t="362263" x="6959600" y="3397250"/>
          <p14:tracePt t="362281" x="6959600" y="3403600"/>
          <p14:tracePt t="362297" x="6959600" y="3409950"/>
          <p14:tracePt t="362314" x="6953250" y="3422650"/>
          <p14:tracePt t="362330" x="6965950" y="3422650"/>
          <p14:tracePt t="362350" x="6997700" y="3435350"/>
          <p14:tracePt t="362364" x="7023100" y="3441700"/>
          <p14:tracePt t="362383" x="7035800" y="3479800"/>
          <p14:tracePt t="362400" x="7035800" y="3524250"/>
          <p14:tracePt t="362403" x="7035800" y="3543300"/>
          <p14:tracePt t="362414" x="7035800" y="3556000"/>
          <p14:tracePt t="362430" x="7035800" y="3562350"/>
          <p14:tracePt t="362449" x="7035800" y="3568700"/>
          <p14:tracePt t="362480" x="7029450" y="3568700"/>
          <p14:tracePt t="362497" x="7016750" y="3568700"/>
          <p14:tracePt t="362513" x="6991350" y="3568700"/>
          <p14:tracePt t="362530" x="6927850" y="3556000"/>
          <p14:tracePt t="362547" x="6864350" y="3517900"/>
          <p14:tracePt t="362564" x="6788150" y="3460750"/>
          <p14:tracePt t="362580" x="6743700" y="3403600"/>
          <p14:tracePt t="362597" x="6711950" y="3321050"/>
          <p14:tracePt t="362614" x="6680200" y="3213100"/>
          <p14:tracePt t="362633" x="6661150" y="3105150"/>
          <p14:tracePt t="362647" x="6642100" y="3035300"/>
          <p14:tracePt t="362666" x="6629400" y="2971800"/>
          <p14:tracePt t="362680" x="6623050" y="2940050"/>
          <p14:tracePt t="362700" x="6623050" y="2895600"/>
          <p14:tracePt t="362714" x="6629400" y="2832100"/>
          <p14:tracePt t="362730" x="6654800" y="2774950"/>
          <p14:tracePt t="362747" x="6692900" y="2711450"/>
          <p14:tracePt t="362763" x="6731000" y="2654300"/>
          <p14:tracePt t="362780" x="6762750" y="2603500"/>
          <p14:tracePt t="362797" x="6807200" y="2584450"/>
          <p14:tracePt t="362814" x="6864350" y="2565400"/>
          <p14:tracePt t="362830" x="6921500" y="2559050"/>
          <p14:tracePt t="362847" x="6965950" y="2559050"/>
          <p14:tracePt t="362864" x="7010400" y="2559050"/>
          <p14:tracePt t="362884" x="7105650" y="2578100"/>
          <p14:tracePt t="362890" x="7143750" y="2590800"/>
          <p14:tracePt t="362898" x="7188200" y="2603500"/>
          <p14:tracePt t="362915" x="7245350" y="2628900"/>
          <p14:tracePt t="362931" x="7289800" y="2686050"/>
          <p14:tracePt t="362948" x="7302500" y="2787650"/>
          <p14:tracePt t="362963" x="7270750" y="2927350"/>
          <p14:tracePt t="362980" x="7226300" y="3092450"/>
          <p14:tracePt t="362997" x="7194550" y="3187700"/>
          <p14:tracePt t="363013" x="7169150" y="3232150"/>
          <p14:tracePt t="363030" x="7118350" y="3282950"/>
          <p14:tracePt t="363047" x="7048500" y="3340100"/>
          <p14:tracePt t="363064" x="6940550" y="3409950"/>
          <p14:tracePt t="363080" x="6756400" y="3479800"/>
          <p14:tracePt t="363099" x="6445250" y="3575050"/>
          <p14:tracePt t="363105" x="6337300" y="3600450"/>
          <p14:tracePt t="363114" x="6235700" y="3613150"/>
          <p14:tracePt t="363132" x="5994400" y="3632200"/>
          <p14:tracePt t="363149" x="5708650" y="3632200"/>
          <p14:tracePt t="363164" x="5365750" y="3632200"/>
          <p14:tracePt t="363183" x="5016500" y="3632200"/>
          <p14:tracePt t="363199" x="4743450" y="3632200"/>
          <p14:tracePt t="363216" x="4546600" y="3613150"/>
          <p14:tracePt t="363231" x="4381500" y="3562350"/>
          <p14:tracePt t="363247" x="4229100" y="3511550"/>
          <p14:tracePt t="363265" x="4038600" y="3435350"/>
          <p14:tracePt t="363282" x="3937000" y="3422650"/>
          <p14:tracePt t="363298" x="3854450" y="3422650"/>
          <p14:tracePt t="363314" x="3784600" y="3422650"/>
          <p14:tracePt t="363330" x="3727450" y="3416300"/>
          <p14:tracePt t="363350" x="3702050" y="3416300"/>
          <p14:tracePt t="363364" x="3702050" y="3409950"/>
          <p14:tracePt t="363383" x="3676650" y="3409950"/>
          <p14:tracePt t="363397" x="3619500" y="3403600"/>
          <p14:tracePt t="363416" x="3556000" y="3378200"/>
          <p14:tracePt t="363430" x="3486150" y="3346450"/>
          <p14:tracePt t="363450" x="3460750" y="3327400"/>
          <p14:tracePt t="363464" x="3448050" y="3314700"/>
          <p14:tracePt t="363482" x="3435350" y="3282950"/>
          <p14:tracePt t="363498" x="3409950" y="3232150"/>
          <p14:tracePt t="363515" x="3359150" y="3194050"/>
          <p14:tracePt t="363531" x="3314700" y="3162300"/>
          <p14:tracePt t="363547" x="3308350" y="3143250"/>
          <p14:tracePt t="363564" x="3308350" y="3079750"/>
          <p14:tracePt t="363580" x="3333750" y="2984500"/>
          <p14:tracePt t="363597" x="3371850" y="2901950"/>
          <p14:tracePt t="363618" x="3429000" y="2857500"/>
          <p14:tracePt t="363635" x="3492500" y="2844800"/>
          <p14:tracePt t="363647" x="3562350" y="2838450"/>
          <p14:tracePt t="363665" x="3657600" y="2838450"/>
          <p14:tracePt t="363681" x="3702050" y="2870200"/>
          <p14:tracePt t="363698" x="3702050" y="2908300"/>
          <p14:tracePt t="363714" x="3702050" y="2971800"/>
          <p14:tracePt t="363730" x="3695700" y="3048000"/>
          <p14:tracePt t="363747" x="3663950" y="3117850"/>
          <p14:tracePt t="363764" x="3638550" y="3149600"/>
          <p14:tracePt t="363781" x="3594100" y="3155950"/>
          <p14:tracePt t="363797" x="3524250" y="3155950"/>
          <p14:tracePt t="363813" x="3467100" y="3155950"/>
          <p14:tracePt t="363830" x="3416300" y="3155950"/>
          <p14:tracePt t="363847" x="3390900" y="3111500"/>
          <p14:tracePt t="363864" x="3365500" y="3048000"/>
          <p14:tracePt t="363868" x="3365500" y="3016250"/>
          <p14:tracePt t="363883" x="3359150" y="2952750"/>
          <p14:tracePt t="363898" x="3378200" y="2901950"/>
          <p14:tracePt t="363914" x="3403600" y="2882900"/>
          <p14:tracePt t="363930" x="3422650" y="2870200"/>
          <p14:tracePt t="363949" x="3460750" y="2870200"/>
          <p14:tracePt t="363964" x="3505200" y="2870200"/>
          <p14:tracePt t="363980" x="3575050" y="2908300"/>
          <p14:tracePt t="363997" x="3651250" y="2965450"/>
          <p14:tracePt t="364015" x="3695700" y="3022600"/>
          <p14:tracePt t="364030" x="3721100" y="3079750"/>
          <p14:tracePt t="364047" x="3721100" y="3124200"/>
          <p14:tracePt t="364064" x="3683000" y="3175000"/>
          <p14:tracePt t="364080" x="3606800" y="3213100"/>
          <p14:tracePt t="364097" x="3505200" y="3232150"/>
          <p14:tracePt t="364114" x="3397250" y="3219450"/>
          <p14:tracePt t="364134" x="3378200" y="3194050"/>
          <p14:tracePt t="364147" x="3378200" y="3143250"/>
          <p14:tracePt t="364165" x="3403600" y="3060700"/>
          <p14:tracePt t="364180" x="3454400" y="2965450"/>
          <p14:tracePt t="364199" x="3505200" y="2933700"/>
          <p14:tracePt t="364214" x="3549650" y="2921000"/>
          <p14:tracePt t="364230" x="3587750" y="2921000"/>
          <p14:tracePt t="364247" x="3657600" y="2921000"/>
          <p14:tracePt t="364263" x="3746500" y="2952750"/>
          <p14:tracePt t="364264" x="3803650" y="2990850"/>
          <p14:tracePt t="364281" x="3930650" y="3124200"/>
          <p14:tracePt t="364297" x="4121150" y="3321050"/>
          <p14:tracePt t="364314" x="4311650" y="3587750"/>
          <p14:tracePt t="364330" x="4502150" y="3930650"/>
          <p14:tracePt t="364347" x="4686300" y="4216400"/>
          <p14:tracePt t="364367" x="4845050" y="4419600"/>
          <p14:tracePt t="364380" x="4959350" y="4540250"/>
          <p14:tracePt t="364387" x="4984750" y="4565650"/>
          <p14:tracePt t="364397" x="4991100" y="4597400"/>
          <p14:tracePt t="364414" x="4997450" y="4641850"/>
          <p14:tracePt t="364431" x="4978400" y="4699000"/>
          <p14:tracePt t="364451" x="4927600" y="4819650"/>
          <p14:tracePt t="364466" x="4921250" y="4895850"/>
          <p14:tracePt t="364480" x="4921250" y="4921250"/>
          <p14:tracePt t="364497" x="4940300" y="4972050"/>
          <p14:tracePt t="364514" x="4972050" y="5016500"/>
          <p14:tracePt t="364530" x="5016500" y="5029200"/>
          <p14:tracePt t="364547" x="5060950" y="5029200"/>
          <p14:tracePt t="364564" x="5092700" y="5029200"/>
          <p14:tracePt t="364580" x="5105400" y="5029200"/>
          <p14:tracePt t="364602" x="5111750" y="5029200"/>
          <p14:tracePt t="364649" x="5130800" y="5029200"/>
          <p14:tracePt t="364664" x="5137150" y="5029200"/>
          <p14:tracePt t="364699" x="5137150" y="5016500"/>
          <p14:tracePt t="364714" x="5130800" y="5010150"/>
          <p14:tracePt t="364747" x="5130800" y="5003800"/>
          <p14:tracePt t="364763" x="5124450" y="4984750"/>
          <p14:tracePt t="364780" x="5111750" y="4965700"/>
          <p14:tracePt t="364797" x="5099050" y="4953000"/>
          <p14:tracePt t="364830" x="5130800" y="4946650"/>
          <p14:tracePt t="364833" x="5181600" y="4946650"/>
          <p14:tracePt t="364847" x="5226050" y="4946650"/>
          <p14:tracePt t="364864" x="5340350" y="4946650"/>
          <p14:tracePt t="364885" x="5562600" y="4927600"/>
          <p14:tracePt t="364891" x="5638800" y="4927600"/>
          <p14:tracePt t="364899" x="5715000" y="4927600"/>
          <p14:tracePt t="364914" x="5848350" y="4927600"/>
          <p14:tracePt t="364930" x="5969000" y="4927600"/>
          <p14:tracePt t="364949" x="6096000" y="4927600"/>
          <p14:tracePt t="364964" x="6184900" y="4927600"/>
          <p14:tracePt t="364980" x="6223000" y="4927600"/>
          <p14:tracePt t="365090" x="6235700" y="4927600"/>
          <p14:tracePt t="365100" x="6248400" y="4927600"/>
          <p14:tracePt t="365114" x="6318250" y="4927600"/>
          <p14:tracePt t="365132" x="6394450" y="4927600"/>
          <p14:tracePt t="365147" x="6489700" y="4921250"/>
          <p14:tracePt t="365165" x="6565900" y="4921250"/>
          <p14:tracePt t="365184" x="6623050" y="4914900"/>
          <p14:tracePt t="365199" x="6673850" y="4914900"/>
          <p14:tracePt t="365214" x="6762750" y="4914900"/>
          <p14:tracePt t="365230" x="6870700" y="4914900"/>
          <p14:tracePt t="365247" x="6946900" y="4914900"/>
          <p14:tracePt t="365263" x="6965950" y="4914900"/>
          <p14:tracePt t="365297" x="6959600" y="4914900"/>
          <p14:tracePt t="365315" x="6953250" y="4914900"/>
          <p14:tracePt t="365381" x="6946900" y="4914900"/>
          <p14:tracePt t="365388" x="6940550" y="4914900"/>
          <p14:tracePt t="365397" x="6934200" y="4914900"/>
          <p14:tracePt t="365414" x="6915150" y="4914900"/>
          <p14:tracePt t="365431" x="6896100" y="4914900"/>
          <p14:tracePt t="365450" x="6877050" y="4914900"/>
          <p14:tracePt t="365464" x="6858000" y="4914900"/>
          <p14:tracePt t="365480" x="6845300" y="4914900"/>
          <p14:tracePt t="365497" x="6813550" y="4914900"/>
          <p14:tracePt t="365513" x="6788150" y="4914900"/>
          <p14:tracePt t="365530" x="6769100" y="4914900"/>
          <p14:tracePt t="365547" x="6756400" y="4914900"/>
          <p14:tracePt t="365564" x="6743700" y="4914900"/>
          <p14:tracePt t="365618" x="6750050" y="4914900"/>
          <p14:tracePt t="365747" x="6743700" y="4914900"/>
          <p14:tracePt t="365757" x="6731000" y="4914900"/>
          <p14:tracePt t="365765" x="6711950" y="4914900"/>
          <p14:tracePt t="365781" x="6692900" y="4914900"/>
          <p14:tracePt t="365797" x="6673850" y="4914900"/>
          <p14:tracePt t="365858" x="6667500" y="4914900"/>
          <p14:tracePt t="365867" x="6667500" y="4908550"/>
          <p14:tracePt t="365884" x="6654800" y="4902200"/>
          <p14:tracePt t="365897" x="6648450" y="4895850"/>
          <p14:tracePt t="365914" x="6635750" y="4895850"/>
          <p14:tracePt t="365996" x="6635750" y="4889500"/>
          <p14:tracePt t="366027" x="6635750" y="4883150"/>
          <p14:tracePt t="366033" x="6642100" y="4883150"/>
          <p14:tracePt t="366047" x="6642100" y="4876800"/>
          <p14:tracePt t="366179" x="6635750" y="4876800"/>
          <p14:tracePt t="366185" x="6629400" y="4876800"/>
          <p14:tracePt t="366199" x="6623050" y="4876800"/>
          <p14:tracePt t="366214" x="6610350" y="4876800"/>
          <p14:tracePt t="366230" x="6604000" y="4870450"/>
          <p14:tracePt t="366247" x="6597650" y="4864100"/>
          <p14:tracePt t="366346" x="6591300" y="4864100"/>
          <p14:tracePt t="366369" x="6584950" y="4864100"/>
          <p14:tracePt t="366466" x="6591300" y="4864100"/>
          <p14:tracePt t="366477" x="6597650" y="4864100"/>
          <p14:tracePt t="366497" x="6610350" y="4864100"/>
          <p14:tracePt t="366519" x="6629400" y="4864100"/>
          <p14:tracePt t="366531" x="6648450" y="4864100"/>
          <p14:tracePt t="366547" x="6661150" y="4864100"/>
          <p14:tracePt t="366690" x="6661150" y="4876800"/>
          <p14:tracePt t="366703" x="6661150" y="4883150"/>
          <p14:tracePt t="366704" x="6635750" y="4902200"/>
          <p14:tracePt t="366714" x="6604000" y="4921250"/>
          <p14:tracePt t="366731" x="6540500" y="4959350"/>
          <p14:tracePt t="366749" x="6496050" y="4972050"/>
          <p14:tracePt t="366764" x="6451600" y="4984750"/>
          <p14:tracePt t="366780" x="6400800" y="5010150"/>
          <p14:tracePt t="366797" x="6343650" y="5041900"/>
          <p14:tracePt t="366814" x="6292850" y="5073650"/>
          <p14:tracePt t="366831" x="6273800" y="5092700"/>
          <p14:tracePt t="366852" x="6248400" y="5111750"/>
          <p14:tracePt t="366864" x="6242050" y="5118100"/>
          <p14:tracePt t="366884" x="6223000" y="5130800"/>
          <p14:tracePt t="367106" x="6229350" y="5130800"/>
          <p14:tracePt t="367137" x="6235700" y="5130800"/>
          <p14:tracePt t="367145" x="6235700" y="5137150"/>
          <p14:tracePt t="367153" x="6242050" y="5137150"/>
          <p14:tracePt t="367167" x="6248400" y="5137150"/>
          <p14:tracePt t="367181" x="6261100" y="5137150"/>
          <p14:tracePt t="367199" x="6273800" y="5137150"/>
          <p14:tracePt t="367346" x="6280150" y="5137150"/>
          <p14:tracePt t="367368" x="6280150" y="5143500"/>
          <p14:tracePt t="367380" x="6292850" y="5149850"/>
          <p14:tracePt t="367413" x="6299200" y="5149850"/>
          <p14:tracePt t="367463" x="6305550" y="5156200"/>
          <p14:tracePt t="367480" x="6311900" y="5156200"/>
          <p14:tracePt t="368458" x="6330950" y="5156200"/>
          <p14:tracePt t="368466" x="6337300" y="5156200"/>
          <p14:tracePt t="368480" x="6356350" y="5156200"/>
          <p14:tracePt t="368498" x="6394450" y="5156200"/>
          <p14:tracePt t="368513" x="6407150" y="5156200"/>
          <p14:tracePt t="368530" x="6419850" y="5156200"/>
          <p14:tracePt t="368547" x="6426200" y="5156200"/>
          <p14:tracePt t="368804" x="6419850" y="5156200"/>
          <p14:tracePt t="369457" x="6419850" y="5149850"/>
          <p14:tracePt t="370555" x="6413500" y="5143500"/>
          <p14:tracePt t="370563" x="6394450" y="5130800"/>
          <p14:tracePt t="370572" x="6369050" y="5118100"/>
          <p14:tracePt t="370582" x="6350000" y="5105400"/>
          <p14:tracePt t="370601" x="6305550" y="5086350"/>
          <p14:tracePt t="370614" x="6292850" y="5080000"/>
          <p14:tracePt t="370635" x="6280150" y="5080000"/>
          <p14:tracePt t="370666" x="6261100" y="5073650"/>
          <p14:tracePt t="370683" x="6242050" y="5067300"/>
          <p14:tracePt t="370699" x="6216650" y="5041900"/>
          <p14:tracePt t="370714" x="6203950" y="5029200"/>
          <p14:tracePt t="370730" x="6197600" y="5016500"/>
          <p14:tracePt t="370747" x="6184900" y="5003800"/>
          <p14:tracePt t="370764" x="6165850" y="4972050"/>
          <p14:tracePt t="370780" x="6153150" y="4946650"/>
          <p14:tracePt t="370797" x="6140450" y="4940300"/>
          <p14:tracePt t="370814" x="6127750" y="4927600"/>
          <p14:tracePt t="370830" x="6115050" y="4908550"/>
          <p14:tracePt t="370847" x="6083300" y="4908550"/>
          <p14:tracePt t="370864" x="6064250" y="4908550"/>
          <p14:tracePt t="370884" x="6038850" y="4908550"/>
          <p14:tracePt t="370890" x="6026150" y="4908550"/>
          <p14:tracePt t="370898" x="6007100" y="4908550"/>
          <p14:tracePt t="370914" x="5981700" y="4908550"/>
          <p14:tracePt t="370930" x="5943600" y="4908550"/>
          <p14:tracePt t="370949" x="5892800" y="4908550"/>
          <p14:tracePt t="370964" x="5854700" y="4908550"/>
          <p14:tracePt t="370980" x="5829300" y="4908550"/>
          <p14:tracePt t="370997" x="5822950" y="4908550"/>
          <p14:tracePt t="371139" x="5822950" y="4902200"/>
          <p14:tracePt t="372275" x="5822950" y="4914900"/>
          <p14:tracePt t="372283" x="5829300" y="4933950"/>
          <p14:tracePt t="372297" x="5873750" y="4978400"/>
          <p14:tracePt t="372314" x="5924550" y="5010150"/>
          <p14:tracePt t="372333" x="5969000" y="5041900"/>
          <p14:tracePt t="372348" x="6032500" y="5067300"/>
          <p14:tracePt t="372364" x="6108700" y="5092700"/>
          <p14:tracePt t="372384" x="6178550" y="5118100"/>
          <p14:tracePt t="372397" x="6229350" y="5130800"/>
          <p14:tracePt t="372414" x="6273800" y="5149850"/>
          <p14:tracePt t="372430" x="6311900" y="5162550"/>
          <p14:tracePt t="372452" x="6318250" y="5162550"/>
          <p14:tracePt t="372497" x="6324600" y="5162550"/>
          <p14:tracePt t="372514" x="6337300" y="5168900"/>
          <p14:tracePt t="372531" x="6350000" y="5168900"/>
          <p14:tracePt t="372547" x="6350000" y="5175250"/>
          <p14:tracePt t="372564" x="6362700" y="5175250"/>
          <p14:tracePt t="372667" x="6362700" y="5181600"/>
          <p14:tracePt t="372675" x="6369050" y="5187950"/>
          <p14:tracePt t="372705" x="6369050" y="5194300"/>
          <p14:tracePt t="372746" x="6350000" y="5194300"/>
          <p14:tracePt t="372758" x="6330950" y="5194300"/>
          <p14:tracePt t="372764" x="6305550" y="5194300"/>
          <p14:tracePt t="372780" x="6267450" y="5194300"/>
          <p14:tracePt t="372797" x="6229350" y="5194300"/>
          <p14:tracePt t="372814" x="6210300" y="5194300"/>
          <p14:tracePt t="372830" x="6184900" y="5175250"/>
          <p14:tracePt t="372848" x="6172200" y="5124450"/>
          <p14:tracePt t="372864" x="6159500" y="5080000"/>
          <p14:tracePt t="372867" x="6159500" y="5060950"/>
          <p14:tracePt t="372884" x="6178550" y="5035550"/>
          <p14:tracePt t="372898" x="6229350" y="5022850"/>
          <p14:tracePt t="372914" x="6292850" y="4997450"/>
          <p14:tracePt t="372931" x="6375400" y="4991100"/>
          <p14:tracePt t="372948" x="6438900" y="4991100"/>
          <p14:tracePt t="372964" x="6489700" y="5022850"/>
          <p14:tracePt t="372980" x="6534150" y="5067300"/>
          <p14:tracePt t="372997" x="6572250" y="5099050"/>
          <p14:tracePt t="373013" x="6578600" y="5130800"/>
          <p14:tracePt t="373030" x="6559550" y="5143500"/>
          <p14:tracePt t="373047" x="6508750" y="5162550"/>
          <p14:tracePt t="373064" x="6451600" y="5181600"/>
          <p14:tracePt t="373080" x="6400800" y="5194300"/>
          <p14:tracePt t="373098" x="6350000" y="5194300"/>
          <p14:tracePt t="373114" x="6337300" y="5194300"/>
          <p14:tracePt t="373417" x="6337300" y="5187950"/>
          <p14:tracePt t="373546" x="6337300" y="5181600"/>
          <p14:tracePt t="374278" x="6350000" y="5175250"/>
          <p14:tracePt t="374284" x="6362700" y="5175250"/>
          <p14:tracePt t="374297" x="6388100" y="5168900"/>
          <p14:tracePt t="374314" x="6400800" y="5168900"/>
          <p14:tracePt t="374330" x="6413500" y="5162550"/>
          <p14:tracePt t="374347" x="6438900" y="5162550"/>
          <p14:tracePt t="374364" x="6483350" y="5162550"/>
          <p14:tracePt t="374382" x="6540500" y="5156200"/>
          <p14:tracePt t="374397" x="6572250" y="5149850"/>
          <p14:tracePt t="374497" x="6565900" y="5149850"/>
          <p14:tracePt t="374510" x="6553200" y="5149850"/>
          <p14:tracePt t="374515" x="6540500" y="5149850"/>
          <p14:tracePt t="374531" x="6502400" y="5149850"/>
          <p14:tracePt t="374547" x="6477000" y="5149850"/>
          <p14:tracePt t="374580" x="6470650" y="5149850"/>
          <p14:tracePt t="374597" x="6464300" y="5137150"/>
          <p14:tracePt t="374632" x="6464300" y="5124450"/>
          <p14:tracePt t="374649" x="6457950" y="5124450"/>
          <p14:tracePt t="374681" x="6451600" y="5118100"/>
          <p14:tracePt t="374699" x="6432550" y="5118100"/>
          <p14:tracePt t="374714" x="6394450" y="5118100"/>
          <p14:tracePt t="374730" x="6362700" y="5118100"/>
          <p14:tracePt t="374747" x="6350000" y="5118100"/>
          <p14:tracePt t="374822" x="6343650" y="5118100"/>
          <p14:tracePt t="374827" x="6330950" y="5118100"/>
          <p14:tracePt t="374833" x="6318250" y="5118100"/>
          <p14:tracePt t="374847" x="6299200" y="5124450"/>
          <p14:tracePt t="374868" x="6273800" y="5130800"/>
          <p14:tracePt t="374885" x="6261100" y="5137150"/>
          <p14:tracePt t="374897" x="6242050" y="5143500"/>
          <p14:tracePt t="374915" x="6223000" y="5149850"/>
          <p14:tracePt t="374930" x="6210300" y="5149850"/>
          <p14:tracePt t="374986" x="6216650" y="5149850"/>
          <p14:tracePt t="375013" x="6223000" y="5149850"/>
          <p14:tracePt t="375017" x="6229350" y="5149850"/>
          <p14:tracePt t="375031" x="6235700" y="5149850"/>
          <p14:tracePt t="375047" x="6254750" y="5143500"/>
          <p14:tracePt t="375064" x="6273800" y="5137150"/>
          <p14:tracePt t="375080" x="6286500" y="5130800"/>
          <p14:tracePt t="375097" x="6305550" y="5130800"/>
          <p14:tracePt t="375114" x="6311900" y="5130800"/>
          <p14:tracePt t="375276" x="6318250" y="5130800"/>
          <p14:tracePt t="375290" x="6330950" y="5130800"/>
          <p14:tracePt t="375299" x="6337300" y="5130800"/>
          <p14:tracePt t="375313" x="6337300" y="5124450"/>
          <p14:tracePt t="375330" x="6343650" y="5124450"/>
          <p14:tracePt t="375347" x="6350000" y="5118100"/>
          <p14:tracePt t="375365" x="6369050" y="5111750"/>
          <p14:tracePt t="375383" x="6426200" y="5092700"/>
          <p14:tracePt t="375398" x="6521450" y="5060950"/>
          <p14:tracePt t="375401" x="6572250" y="5035550"/>
          <p14:tracePt t="375413" x="6616700" y="5010150"/>
          <p14:tracePt t="375430" x="6673850" y="4921250"/>
          <p14:tracePt t="375450" x="6718300" y="4781550"/>
          <p14:tracePt t="375464" x="6762750" y="4616450"/>
          <p14:tracePt t="375481" x="6845300" y="4349750"/>
          <p14:tracePt t="375497" x="6940550" y="4051300"/>
          <p14:tracePt t="375514" x="6978650" y="3778250"/>
          <p14:tracePt t="375530" x="6959600" y="3613150"/>
          <p14:tracePt t="375547" x="6927850" y="3530600"/>
          <p14:tracePt t="375564" x="6927850" y="3479800"/>
          <p14:tracePt t="375580" x="6927850" y="3435350"/>
          <p14:tracePt t="375597" x="6921500" y="3384550"/>
          <p14:tracePt t="375617" x="6883400" y="3321050"/>
          <p14:tracePt t="375634" x="6832600" y="3289300"/>
          <p14:tracePt t="375647" x="6826250" y="3276600"/>
          <p14:tracePt t="375664" x="6826250" y="3244850"/>
          <p14:tracePt t="375666" x="6826250" y="3225800"/>
          <p14:tracePt t="375681" x="6826250" y="3162300"/>
          <p14:tracePt t="375699" x="6826250" y="3105150"/>
          <p14:tracePt t="375714" x="6813550" y="3086100"/>
          <p14:tracePt t="375730" x="6800850" y="3079750"/>
          <p14:tracePt t="375780" x="6838950" y="3054350"/>
          <p14:tracePt t="375797" x="6877050" y="2971800"/>
          <p14:tracePt t="375814" x="6883400" y="2882900"/>
          <p14:tracePt t="375831" x="6870700" y="2851150"/>
          <p14:tracePt t="375864" x="6864350" y="2851150"/>
          <p14:tracePt t="375949" x="6864350" y="2857500"/>
          <p14:tracePt t="375955" x="6864350" y="2870200"/>
          <p14:tracePt t="375964" x="6889750" y="2876550"/>
          <p14:tracePt t="375980" x="6959600" y="2882900"/>
          <p14:tracePt t="375997" x="7035800" y="2863850"/>
          <p14:tracePt t="376013" x="7092950" y="2844800"/>
          <p14:tracePt t="376030" x="7105650" y="2838450"/>
          <p14:tracePt t="376047" x="7124700" y="2838450"/>
          <p14:tracePt t="376064" x="7175500" y="2933700"/>
          <p14:tracePt t="376080" x="7296150" y="3124200"/>
          <p14:tracePt t="376085" x="7397750" y="3213100"/>
          <p14:tracePt t="376097" x="7531100" y="3302000"/>
          <p14:tracePt t="376114" x="7854950" y="3498850"/>
          <p14:tracePt t="376133" x="7956550" y="3575050"/>
          <p14:tracePt t="376147" x="7994650" y="3619500"/>
          <p14:tracePt t="376166" x="8007350" y="3663950"/>
          <p14:tracePt t="376180" x="8020050" y="3702050"/>
          <p14:tracePt t="376199" x="8026400" y="3714750"/>
          <p14:tracePt t="376298" x="8032750" y="3721100"/>
          <p14:tracePt t="376305" x="8045450" y="3759200"/>
          <p14:tracePt t="376314" x="8058150" y="3803650"/>
          <p14:tracePt t="376332" x="8083550" y="3892550"/>
          <p14:tracePt t="376347" x="8096250" y="4000500"/>
          <p14:tracePt t="376366" x="8096250" y="4102100"/>
          <p14:tracePt t="376380" x="8108950" y="4171950"/>
          <p14:tracePt t="376447" x="8102600" y="4171950"/>
          <p14:tracePt t="376457" x="8083550" y="4171950"/>
          <p14:tracePt t="376464" x="8058150" y="4178300"/>
          <p14:tracePt t="376482" x="7854950" y="4260850"/>
          <p14:tracePt t="376499" x="7658100" y="4394200"/>
          <p14:tracePt t="376514" x="7423150" y="4610100"/>
          <p14:tracePt t="376531" x="7156450" y="4787900"/>
          <p14:tracePt t="376548" x="6959600" y="4914900"/>
          <p14:tracePt t="376565" x="6769100" y="4984750"/>
          <p14:tracePt t="376581" x="6597650" y="5054600"/>
          <p14:tracePt t="376601" x="6451600" y="5105400"/>
          <p14:tracePt t="376614" x="6381750" y="5124450"/>
          <p14:tracePt t="376632" x="6350000" y="5137150"/>
          <p14:tracePt t="376650" x="6318250" y="5137150"/>
          <p14:tracePt t="376664" x="6273800" y="5143500"/>
          <p14:tracePt t="376685" x="6191250" y="5168900"/>
          <p14:tracePt t="376699" x="6153150" y="5187950"/>
          <p14:tracePt t="376717" x="6102350" y="5194300"/>
          <p14:tracePt t="376731" x="6064250" y="5194300"/>
          <p14:tracePt t="376748" x="6032500" y="5194300"/>
          <p14:tracePt t="376767" x="6013450" y="5194300"/>
          <p14:tracePt t="376781" x="6000750" y="5194300"/>
          <p14:tracePt t="376835" x="6026150" y="5194300"/>
          <p14:tracePt t="376842" x="6032500" y="5181600"/>
          <p14:tracePt t="376851" x="6045200" y="5175250"/>
          <p14:tracePt t="376864" x="6057900" y="5168900"/>
          <p14:tracePt t="376882" x="6096000" y="5143500"/>
          <p14:tracePt t="376899" x="6146800" y="5137150"/>
          <p14:tracePt t="376918" x="6210300" y="5130800"/>
          <p14:tracePt t="376930" x="6273800" y="5118100"/>
          <p14:tracePt t="376950" x="6305550" y="5105400"/>
          <p14:tracePt t="376964" x="6324600" y="5092700"/>
          <p14:tracePt t="376997" x="6330950" y="5092700"/>
          <p14:tracePt t="377090" x="6337300" y="5092700"/>
          <p14:tracePt t="377101" x="6343650" y="5092700"/>
          <p14:tracePt t="377106" x="6362700" y="5092700"/>
          <p14:tracePt t="377118" x="6375400" y="5086350"/>
          <p14:tracePt t="377134" x="6407150" y="5073650"/>
          <p14:tracePt t="377147" x="6413500" y="5073650"/>
          <p14:tracePt t="377164" x="6419850" y="5073650"/>
          <p14:tracePt t="377181" x="6419850" y="5067300"/>
          <p14:tracePt t="377298" x="6432550" y="5060950"/>
          <p14:tracePt t="377308" x="6445250" y="5054600"/>
          <p14:tracePt t="377314" x="6457950" y="5048250"/>
          <p14:tracePt t="377333" x="6489700" y="5041900"/>
          <p14:tracePt t="377351" x="6508750" y="5035550"/>
          <p14:tracePt t="377364" x="6521450" y="5035550"/>
          <p14:tracePt t="377382" x="6527800" y="5035550"/>
          <p14:tracePt t="377397" x="6527800" y="5041900"/>
          <p14:tracePt t="377414" x="6527800" y="5067300"/>
          <p14:tracePt t="377431" x="6527800" y="5092700"/>
          <p14:tracePt t="377449" x="6527800" y="5111750"/>
          <p14:tracePt t="377464" x="6527800" y="5124450"/>
          <p14:tracePt t="377481" x="6515100" y="5149850"/>
          <p14:tracePt t="377538" x="6508750" y="5149850"/>
          <p14:tracePt t="377553" x="6496050" y="5149850"/>
          <p14:tracePt t="377563" x="6470650" y="5149850"/>
          <p14:tracePt t="377584" x="6419850" y="5149850"/>
          <p14:tracePt t="377597" x="6369050" y="5149850"/>
          <p14:tracePt t="377614" x="6305550" y="5149850"/>
          <p14:tracePt t="377634" x="6242050" y="5149850"/>
          <p14:tracePt t="377648" x="6165850" y="5149850"/>
          <p14:tracePt t="377664" x="6051550" y="5149850"/>
          <p14:tracePt t="377681" x="5892800" y="5149850"/>
          <p14:tracePt t="377699" x="5803900" y="5149850"/>
          <p14:tracePt t="377714" x="5734050" y="5149850"/>
          <p14:tracePt t="377730" x="5689600" y="5149850"/>
          <p14:tracePt t="377747" x="5670550" y="5149850"/>
          <p14:tracePt t="377763" x="5664200" y="5149850"/>
          <p14:tracePt t="377797" x="5657850" y="5149850"/>
          <p14:tracePt t="377814" x="5651500" y="5149850"/>
          <p14:tracePt t="377830" x="5638800" y="5156200"/>
          <p14:tracePt t="377847" x="5619750" y="5156200"/>
          <p14:tracePt t="377867" x="5537200" y="5156200"/>
          <p14:tracePt t="377881" x="5505450" y="5156200"/>
          <p14:tracePt t="377900" x="5435600" y="5156200"/>
          <p14:tracePt t="377914" x="5422900" y="5156200"/>
          <p14:tracePt t="377933" x="5422900" y="5149850"/>
          <p14:tracePt t="377964" x="5422900" y="5143500"/>
          <p14:tracePt t="377980" x="5422900" y="5137150"/>
          <p14:tracePt t="377997" x="5422900" y="5130800"/>
          <p14:tracePt t="378030" x="5429250" y="5118100"/>
          <p14:tracePt t="378047" x="5435600" y="5118100"/>
          <p14:tracePt t="378064" x="5441950" y="5111750"/>
          <p14:tracePt t="378355" x="5448300" y="5111750"/>
          <p14:tracePt t="378476" x="5486400" y="5111750"/>
          <p14:tracePt t="378482" x="5537200" y="5111750"/>
          <p14:tracePt t="378493" x="5575300" y="5111750"/>
          <p14:tracePt t="378513" x="5689600" y="5111750"/>
          <p14:tracePt t="378531" x="5759450" y="5111750"/>
          <p14:tracePt t="378547" x="5829300" y="5111750"/>
          <p14:tracePt t="378564" x="5918200" y="5105400"/>
          <p14:tracePt t="378580" x="6032500" y="5111750"/>
          <p14:tracePt t="378597" x="6134100" y="5118100"/>
          <p14:tracePt t="378617" x="6223000" y="5130800"/>
          <p14:tracePt t="378634" x="6330950" y="5130800"/>
          <p14:tracePt t="378647" x="6381750" y="5130800"/>
          <p14:tracePt t="378664" x="6489700" y="5130800"/>
          <p14:tracePt t="378665" x="6553200" y="5130800"/>
          <p14:tracePt t="378681" x="6673850" y="5130800"/>
          <p14:tracePt t="378699" x="6813550" y="5130800"/>
          <p14:tracePt t="378714" x="6946900" y="5130800"/>
          <p14:tracePt t="378730" x="7073900" y="5130800"/>
          <p14:tracePt t="378752" x="7219950" y="5130800"/>
          <p14:tracePt t="378764" x="7359650" y="5130800"/>
          <p14:tracePt t="378781" x="7486650" y="5130800"/>
          <p14:tracePt t="378797" x="7569200" y="5130800"/>
          <p14:tracePt t="378815" x="7600950" y="5130800"/>
          <p14:tracePt t="378831" x="7607300" y="5130800"/>
          <p14:tracePt t="378837" x="7613650" y="5130800"/>
          <p14:tracePt t="378881" x="7620000" y="5130800"/>
          <p14:tracePt t="379185" x="7613650" y="5130800"/>
          <p14:tracePt t="381449" x="7607300" y="5130800"/>
          <p14:tracePt t="381457" x="7537450" y="5130800"/>
          <p14:tracePt t="381481" x="7346950" y="5187950"/>
          <p14:tracePt t="381497" x="7219950" y="5213350"/>
          <p14:tracePt t="381514" x="7118350" y="5226050"/>
          <p14:tracePt t="381531" x="7029450" y="5226050"/>
          <p14:tracePt t="381547" x="6946900" y="5226050"/>
          <p14:tracePt t="381564" x="6864350" y="5226050"/>
          <p14:tracePt t="381582" x="6788150" y="5226050"/>
          <p14:tracePt t="381597" x="6705600" y="5226050"/>
          <p14:tracePt t="381618" x="6584950" y="5226050"/>
          <p14:tracePt t="381634" x="6508750" y="5226050"/>
          <p14:tracePt t="381647" x="6470650" y="5226050"/>
          <p14:tracePt t="381665" x="6324600" y="5226050"/>
          <p14:tracePt t="381682" x="6197600" y="5226050"/>
          <p14:tracePt t="381699" x="6064250" y="5226050"/>
          <p14:tracePt t="381715" x="5930900" y="5226050"/>
          <p14:tracePt t="381730" x="5797550" y="5226050"/>
          <p14:tracePt t="381747" x="5664200" y="5226050"/>
          <p14:tracePt t="381764" x="5537200" y="5226050"/>
          <p14:tracePt t="381780" x="5429250" y="5226050"/>
          <p14:tracePt t="381797" x="5346700" y="5226050"/>
          <p14:tracePt t="381814" x="5270500" y="5226050"/>
          <p14:tracePt t="381830" x="5200650" y="5226050"/>
          <p14:tracePt t="381847" x="5130800" y="5226050"/>
          <p14:tracePt t="381864" x="5054600" y="5226050"/>
          <p14:tracePt t="381867" x="5016500" y="5226050"/>
          <p14:tracePt t="381883" x="4946650" y="5226050"/>
          <p14:tracePt t="381897" x="4889500" y="5226050"/>
          <p14:tracePt t="381914" x="4845050" y="5219700"/>
          <p14:tracePt t="381931" x="4794250" y="5213350"/>
          <p14:tracePt t="381949" x="4724400" y="5207000"/>
          <p14:tracePt t="381964" x="4641850" y="5207000"/>
          <p14:tracePt t="381980" x="4565650" y="5207000"/>
          <p14:tracePt t="381997" x="4508500" y="5200650"/>
          <p14:tracePt t="382014" x="4457700" y="5200650"/>
          <p14:tracePt t="382031" x="4413250" y="5194300"/>
          <p14:tracePt t="382048" x="4362450" y="5181600"/>
          <p14:tracePt t="382064" x="4324350" y="5162550"/>
          <p14:tracePt t="382066" x="4292600" y="5156200"/>
          <p14:tracePt t="382081" x="4267200" y="5149850"/>
          <p14:tracePt t="382097" x="4241800" y="5149850"/>
          <p14:tracePt t="382132" x="4241800" y="5143500"/>
          <p14:tracePt t="382147" x="4235450" y="5143500"/>
          <p14:tracePt t="382167" x="4229100" y="5137150"/>
          <p14:tracePt t="382218" x="4229100" y="5130800"/>
          <p14:tracePt t="382418" x="4241800" y="5130800"/>
          <p14:tracePt t="382427" x="4260850" y="5130800"/>
          <p14:tracePt t="382434" x="4279900" y="5130800"/>
          <p14:tracePt t="382450" x="4311650" y="5130800"/>
          <p14:tracePt t="382464" x="4381500" y="5130800"/>
          <p14:tracePt t="382481" x="4457700" y="5130800"/>
          <p14:tracePt t="382497" x="4584700" y="5130800"/>
          <p14:tracePt t="382514" x="4686300" y="5130800"/>
          <p14:tracePt t="382531" x="4794250" y="5130800"/>
          <p14:tracePt t="382547" x="4933950" y="5130800"/>
          <p14:tracePt t="382564" x="5080000" y="5130800"/>
          <p14:tracePt t="382580" x="5232400" y="5130800"/>
          <p14:tracePt t="382597" x="5378450" y="5130800"/>
          <p14:tracePt t="382614" x="5486400" y="5130800"/>
          <p14:tracePt t="382632" x="5575300" y="5130800"/>
          <p14:tracePt t="382649" x="5708650" y="5130800"/>
          <p14:tracePt t="382664" x="5759450" y="5130800"/>
          <p14:tracePt t="382682" x="5930900" y="5130800"/>
          <p14:tracePt t="382699" x="6057900" y="5130800"/>
          <p14:tracePt t="382716" x="6172200" y="5124450"/>
          <p14:tracePt t="382731" x="6280150" y="5124450"/>
          <p14:tracePt t="382747" x="6381750" y="5124450"/>
          <p14:tracePt t="382764" x="6496050" y="5124450"/>
          <p14:tracePt t="382780" x="6616700" y="5124450"/>
          <p14:tracePt t="382797" x="6756400" y="5124450"/>
          <p14:tracePt t="382814" x="6870700" y="5124450"/>
          <p14:tracePt t="382831" x="6959600" y="5124450"/>
          <p14:tracePt t="382847" x="7042150" y="5124450"/>
          <p14:tracePt t="382850" x="7092950" y="5124450"/>
          <p14:tracePt t="382864" x="7131050" y="5124450"/>
          <p14:tracePt t="382882" x="7270750" y="5124450"/>
          <p14:tracePt t="382897" x="7391400" y="5124450"/>
          <p14:tracePt t="382914" x="7486650" y="5124450"/>
          <p14:tracePt t="382930" x="7550150" y="5130800"/>
          <p14:tracePt t="382949" x="7600950" y="5130800"/>
          <p14:tracePt t="382964" x="7632700" y="5130800"/>
          <p14:tracePt t="382980" x="7651750" y="5130800"/>
          <p14:tracePt t="382997" x="7658100" y="5130800"/>
          <p14:tracePt t="383015" x="7689850" y="5130800"/>
          <p14:tracePt t="383031" x="7721600" y="5130800"/>
          <p14:tracePt t="383048" x="7734300" y="5130800"/>
          <p14:tracePt t="383140" x="7708900" y="5130800"/>
          <p14:tracePt t="383148" x="7683500" y="5130800"/>
          <p14:tracePt t="383164" x="7594600" y="5130800"/>
          <p14:tracePt t="383181" x="7461250" y="5130800"/>
          <p14:tracePt t="383201" x="7289800" y="5130800"/>
          <p14:tracePt t="383215" x="7029450" y="5130800"/>
          <p14:tracePt t="383231" x="6756400" y="5130800"/>
          <p14:tracePt t="383247" x="6483350" y="5130800"/>
          <p14:tracePt t="383267" x="6083300" y="5130800"/>
          <p14:tracePt t="383282" x="5810250" y="5130800"/>
          <p14:tracePt t="383298" x="5549900" y="5130800"/>
          <p14:tracePt t="383314" x="5340350" y="5130800"/>
          <p14:tracePt t="383331" x="5156200" y="5130800"/>
          <p14:tracePt t="383349" x="4984750" y="5130800"/>
          <p14:tracePt t="383364" x="4826000" y="5130800"/>
          <p14:tracePt t="383383" x="4648200" y="5130800"/>
          <p14:tracePt t="383398" x="4451350" y="5130800"/>
          <p14:tracePt t="383414" x="4273550" y="5130800"/>
          <p14:tracePt t="383431" x="4152900" y="5130800"/>
          <p14:tracePt t="383449" x="4044950" y="5130800"/>
          <p14:tracePt t="383465" x="3911600" y="5130800"/>
          <p14:tracePt t="383481" x="3829050" y="5130800"/>
          <p14:tracePt t="383497" x="3752850" y="5130800"/>
          <p14:tracePt t="383514" x="3695700" y="5130800"/>
          <p14:tracePt t="383531" x="3651250" y="5130800"/>
          <p14:tracePt t="383547" x="3606800" y="5130800"/>
          <p14:tracePt t="383564" x="3556000" y="5130800"/>
          <p14:tracePt t="383580" x="3492500" y="5130800"/>
          <p14:tracePt t="383597" x="3435350" y="5130800"/>
          <p14:tracePt t="383614" x="3378200" y="5130800"/>
          <p14:tracePt t="383634" x="3365500" y="5130800"/>
          <p14:tracePt t="383680" x="3365500" y="5124450"/>
          <p14:tracePt t="383703" x="3365500" y="511810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10978" name="Text Box 2">
            <a:extLst>
              <a:ext uri="{FF2B5EF4-FFF2-40B4-BE49-F238E27FC236}">
                <a16:creationId xmlns:a16="http://schemas.microsoft.com/office/drawing/2014/main" id="{CC9199AD-D9DF-42E0-BF3D-1371EB11F8EF}"/>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3</a:t>
            </a:r>
          </a:p>
        </p:txBody>
      </p:sp>
      <p:sp>
        <p:nvSpPr>
          <p:cNvPr id="510979" name="Rectangle 3">
            <a:extLst>
              <a:ext uri="{FF2B5EF4-FFF2-40B4-BE49-F238E27FC236}">
                <a16:creationId xmlns:a16="http://schemas.microsoft.com/office/drawing/2014/main" id="{AD8B377D-99FE-4A5D-AAEB-360837E16CFC}"/>
              </a:ext>
            </a:extLst>
          </p:cNvPr>
          <p:cNvSpPr>
            <a:spLocks noChangeArrowheads="1"/>
          </p:cNvSpPr>
          <p:nvPr/>
        </p:nvSpPr>
        <p:spPr bwMode="auto">
          <a:xfrm>
            <a:off x="228600" y="914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This example shows how tags are used to let the browser format the appearance of the text.</a:t>
            </a:r>
          </a:p>
        </p:txBody>
      </p:sp>
      <p:sp>
        <p:nvSpPr>
          <p:cNvPr id="510981" name="Rectangle 5">
            <a:extLst>
              <a:ext uri="{FF2B5EF4-FFF2-40B4-BE49-F238E27FC236}">
                <a16:creationId xmlns:a16="http://schemas.microsoft.com/office/drawing/2014/main" id="{BCF3F651-9A6F-4F1A-938C-4673A6B80DAC}"/>
              </a:ext>
            </a:extLst>
          </p:cNvPr>
          <p:cNvSpPr>
            <a:spLocks noChangeArrowheads="1"/>
          </p:cNvSpPr>
          <p:nvPr/>
        </p:nvSpPr>
        <p:spPr bwMode="auto">
          <a:xfrm>
            <a:off x="228600" y="1752600"/>
            <a:ext cx="8382000" cy="4486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&lt;HTML&gt;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&lt;HEAD&gt;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&lt;TITLE&gt;</a:t>
            </a:r>
            <a:r>
              <a:rPr lang="en-US" altLang="ko-KR" b="0">
                <a:ea typeface="굴림" panose="020B0600000101010101" pitchFamily="50" charset="-127"/>
              </a:rPr>
              <a:t> First Sample Document </a:t>
            </a:r>
            <a:r>
              <a:rPr lang="en-US" altLang="ko-KR" b="0">
                <a:solidFill>
                  <a:schemeClr val="hlink"/>
                </a:solidFill>
                <a:ea typeface="굴림" panose="020B0600000101010101" pitchFamily="50" charset="-127"/>
              </a:rPr>
              <a:t>&lt;/TITLE&gt;</a:t>
            </a:r>
          </a:p>
          <a:p>
            <a:r>
              <a:rPr lang="en-US" altLang="ko-KR" b="0">
                <a:solidFill>
                  <a:schemeClr val="hlink"/>
                </a:solidFill>
                <a:ea typeface="굴림" panose="020B0600000101010101" pitchFamily="50" charset="-127"/>
              </a:rPr>
              <a:t>         &lt;/HEAD&gt;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&lt;BODY&gt;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&lt;CENTER&gt;</a:t>
            </a:r>
            <a:r>
              <a:rPr lang="en-US" altLang="ko-KR" b="0">
                <a:ea typeface="굴림" panose="020B0600000101010101" pitchFamily="50" charset="-127"/>
              </a:rPr>
              <a:t> </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&lt;H1&gt;&lt;B&gt;</a:t>
            </a:r>
            <a:r>
              <a:rPr lang="en-US" altLang="ko-KR" b="0">
                <a:ea typeface="굴림" panose="020B0600000101010101" pitchFamily="50" charset="-127"/>
              </a:rPr>
              <a:t>  ATTENTION </a:t>
            </a:r>
            <a:r>
              <a:rPr lang="en-US" altLang="ko-KR" b="0">
                <a:solidFill>
                  <a:schemeClr val="hlink"/>
                </a:solidFill>
                <a:ea typeface="굴림" panose="020B0600000101010101" pitchFamily="50" charset="-127"/>
              </a:rPr>
              <a:t>&lt;/B&gt;&lt;/H1&gt;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&lt;/CENTER&gt;</a:t>
            </a:r>
            <a:r>
              <a:rPr lang="en-US" altLang="ko-KR" b="0">
                <a:ea typeface="굴림" panose="020B0600000101010101" pitchFamily="50" charset="-127"/>
              </a:rPr>
              <a:t> </a:t>
            </a:r>
          </a:p>
          <a:p>
            <a:r>
              <a:rPr lang="en-US" altLang="ko-KR" b="0">
                <a:ea typeface="굴림" panose="020B0600000101010101" pitchFamily="50" charset="-127"/>
              </a:rPr>
              <a:t>              You can get a copy of this document by:</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&lt;UL&gt;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&lt;LI&gt;</a:t>
            </a:r>
            <a:r>
              <a:rPr lang="en-US" altLang="ko-KR" b="0">
                <a:ea typeface="굴림" panose="020B0600000101010101" pitchFamily="50" charset="-127"/>
              </a:rPr>
              <a:t> Writing to the publisher</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&lt;LI&gt;</a:t>
            </a:r>
            <a:r>
              <a:rPr lang="en-US" altLang="ko-KR" b="0">
                <a:ea typeface="굴림" panose="020B0600000101010101" pitchFamily="50" charset="-127"/>
              </a:rPr>
              <a:t> Ordering online</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&lt;LI&gt;</a:t>
            </a:r>
            <a:r>
              <a:rPr lang="en-US" altLang="ko-KR" b="0">
                <a:ea typeface="굴림" panose="020B0600000101010101" pitchFamily="50" charset="-127"/>
              </a:rPr>
              <a:t> Ordering through a bookstore</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&lt;/UL&gt;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&lt;/BODY&gt;</a:t>
            </a:r>
          </a:p>
          <a:p>
            <a:r>
              <a:rPr lang="en-US" altLang="ko-KR" b="0">
                <a:solidFill>
                  <a:schemeClr val="hlink"/>
                </a:solidFill>
                <a:ea typeface="굴림" panose="020B0600000101010101" pitchFamily="50" charset="-127"/>
              </a:rPr>
              <a:t>&lt;/HTML&gt;</a:t>
            </a:r>
            <a:endParaRPr lang="en-US" altLang="ko-KR" sz="2000">
              <a:latin typeface="Times New Roman" panose="02020603050405020304" pitchFamily="18" charset="0"/>
              <a:ea typeface="굴림" panose="020B0600000101010101" pitchFamily="50" charset="-127"/>
            </a:endParaRPr>
          </a:p>
        </p:txBody>
      </p:sp>
    </p:spTree>
  </p:cSld>
  <p:clrMapOvr>
    <a:masterClrMapping/>
  </p:clrMapOvr>
  <mc:AlternateContent xmlns:mc="http://schemas.openxmlformats.org/markup-compatibility/2006" xmlns:p14="http://schemas.microsoft.com/office/powerpoint/2010/main">
    <mc:Choice Requires="p14">
      <p:transition spd="slow" p14:dur="2000" advTm="48516"/>
    </mc:Choice>
    <mc:Fallback xmlns="">
      <p:transition spd="slow" advTm="48516"/>
    </mc:Fallback>
  </mc:AlternateContent>
  <p:extLst>
    <p:ext uri="{3A86A75C-4F4B-4683-9AE1-C65F6400EC91}">
      <p14:laserTraceLst xmlns:p14="http://schemas.microsoft.com/office/powerpoint/2010/main">
        <p14:tracePtLst>
          <p14:tracePt t="578" x="2349500" y="6153150"/>
          <p14:tracePt t="586" x="2324100" y="6108700"/>
          <p14:tracePt t="593" x="2292350" y="6038850"/>
          <p14:tracePt t="604" x="2266950" y="5949950"/>
          <p14:tracePt t="625" x="2178050" y="5689600"/>
          <p14:tracePt t="638" x="2127250" y="5372100"/>
          <p14:tracePt t="654" x="2089150" y="5016500"/>
          <p14:tracePt t="672" x="2082800" y="4622800"/>
          <p14:tracePt t="687" x="2082800" y="4222750"/>
          <p14:tracePt t="705" x="2051050" y="3930650"/>
          <p14:tracePt t="720" x="2038350" y="3867150"/>
          <p14:tracePt t="739" x="2019300" y="3702050"/>
          <p14:tracePt t="754" x="2012950" y="3594100"/>
          <p14:tracePt t="771" x="2012950" y="3581400"/>
          <p14:tracePt t="787" x="2012950" y="3638550"/>
          <p14:tracePt t="804" x="2019300" y="3790950"/>
          <p14:tracePt t="821" x="2012950" y="3968750"/>
          <p14:tracePt t="837" x="2012950" y="4152900"/>
          <p14:tracePt t="854" x="2025650" y="4337050"/>
          <p14:tracePt t="870" x="2025650" y="4540250"/>
          <p14:tracePt t="873" x="2006600" y="4654550"/>
          <p14:tracePt t="887" x="2000250" y="4794250"/>
          <p14:tracePt t="905" x="1917700" y="5156200"/>
          <p14:tracePt t="922" x="1879600" y="5321300"/>
          <p14:tracePt t="937" x="1873250" y="5365750"/>
          <p14:tracePt t="954" x="1828800" y="5353050"/>
          <p14:tracePt t="971" x="1758950" y="5295900"/>
          <p14:tracePt t="988" x="1638300" y="5175250"/>
          <p14:tracePt t="1004" x="1549400" y="4946650"/>
          <p14:tracePt t="1021" x="1466850" y="4673600"/>
          <p14:tracePt t="1037" x="1428750" y="4375150"/>
          <p14:tracePt t="1054" x="1422400" y="4095750"/>
          <p14:tracePt t="1070" x="1422400" y="3822700"/>
          <p14:tracePt t="1087" x="1422400" y="3581400"/>
          <p14:tracePt t="1094" x="1435100" y="3473450"/>
          <p14:tracePt t="1104" x="1435100" y="3371850"/>
          <p14:tracePt t="1113" x="1454150" y="3181350"/>
          <p14:tracePt t="1139" x="1530350" y="2889250"/>
          <p14:tracePt t="1154" x="1600200" y="2717800"/>
          <p14:tracePt t="1173" x="1676400" y="2565400"/>
          <p14:tracePt t="1187" x="1752600" y="2451100"/>
          <p14:tracePt t="1204" x="1797050" y="2362200"/>
          <p14:tracePt t="1222" x="1835150" y="2292350"/>
          <p14:tracePt t="1239" x="1841500" y="2266950"/>
          <p14:tracePt t="1270" x="1841500" y="2260600"/>
          <p14:tracePt t="1287" x="1828800" y="2254250"/>
          <p14:tracePt t="1304" x="1822450" y="2247900"/>
          <p14:tracePt t="1436" x="1790700" y="2247900"/>
          <p14:tracePt t="1457" x="1727200" y="2247900"/>
          <p14:tracePt t="1471" x="1714500" y="2247900"/>
          <p14:tracePt t="1489" x="1631950" y="2139950"/>
          <p14:tracePt t="1504" x="1587500" y="2051050"/>
          <p14:tracePt t="1521" x="1485900" y="1809750"/>
          <p14:tracePt t="1537" x="1365250" y="1555750"/>
          <p14:tracePt t="1554" x="1327150" y="1466850"/>
          <p14:tracePt t="1570" x="1301750" y="1390650"/>
          <p14:tracePt t="1587" x="1257300" y="1301750"/>
          <p14:tracePt t="1604" x="1200150" y="1263650"/>
          <p14:tracePt t="1620" x="1181100" y="1250950"/>
          <p14:tracePt t="1655" x="1187450" y="1244600"/>
          <p14:tracePt t="1675" x="1339850" y="1244600"/>
          <p14:tracePt t="1680" x="1416050" y="1238250"/>
          <p14:tracePt t="1687" x="1485900" y="1238250"/>
          <p14:tracePt t="1706" x="1885950" y="1276350"/>
          <p14:tracePt t="1720" x="2019300" y="1289050"/>
          <p14:tracePt t="1737" x="2241550" y="1352550"/>
          <p14:tracePt t="1754" x="2317750" y="1390650"/>
          <p14:tracePt t="1770" x="2298700" y="1416050"/>
          <p14:tracePt t="1787" x="2171700" y="1485900"/>
          <p14:tracePt t="1804" x="1955800" y="1530350"/>
          <p14:tracePt t="1821" x="1733550" y="1536700"/>
          <p14:tracePt t="1837" x="1562100" y="1543050"/>
          <p14:tracePt t="1854" x="1447800" y="1517650"/>
          <p14:tracePt t="1863" x="1397000" y="1511300"/>
          <p14:tracePt t="1867" x="1390650" y="1504950"/>
          <p14:tracePt t="1910" x="1441450" y="1492250"/>
          <p14:tracePt t="1913" x="1524000" y="1485900"/>
          <p14:tracePt t="1926" x="1606550" y="1485900"/>
          <p14:tracePt t="1937" x="1822450" y="1492250"/>
          <p14:tracePt t="1955" x="2025650" y="1498600"/>
          <p14:tracePt t="1970" x="2197100" y="1524000"/>
          <p14:tracePt t="1989" x="2203450" y="1543050"/>
          <p14:tracePt t="2004" x="2146300" y="1587500"/>
          <p14:tracePt t="2021" x="1981200" y="1663700"/>
          <p14:tracePt t="2037" x="1778000" y="1708150"/>
          <p14:tracePt t="2054" x="1606550" y="1746250"/>
          <p14:tracePt t="2070" x="1562100" y="1752600"/>
          <p14:tracePt t="2104" x="1574800" y="1746250"/>
          <p14:tracePt t="2122" x="1708150" y="1682750"/>
          <p14:tracePt t="2137" x="1765300" y="1663700"/>
          <p14:tracePt t="2153" x="1758950" y="1663700"/>
          <p14:tracePt t="2174" x="1714500" y="1663700"/>
          <p14:tracePt t="2180" x="1682750" y="1676400"/>
          <p14:tracePt t="2187" x="1644650" y="1676400"/>
          <p14:tracePt t="2204" x="1555750" y="1689100"/>
          <p14:tracePt t="2220" x="1479550" y="1695450"/>
          <p14:tracePt t="2240" x="1435100" y="1714500"/>
          <p14:tracePt t="2243" x="1422400" y="1739900"/>
          <p14:tracePt t="2254" x="1403350" y="1771650"/>
          <p14:tracePt t="2271" x="1384300" y="1841500"/>
          <p14:tracePt t="2287" x="1358900" y="1955800"/>
          <p14:tracePt t="2304" x="1377950" y="2032000"/>
          <p14:tracePt t="2305" x="1397000" y="2057400"/>
          <p14:tracePt t="2321" x="1397000" y="2070100"/>
          <p14:tracePt t="2337" x="1403350" y="2082800"/>
          <p14:tracePt t="2354" x="1397000" y="2082800"/>
          <p14:tracePt t="2370" x="1333500" y="2082800"/>
          <p14:tracePt t="2387" x="1225550" y="2089150"/>
          <p14:tracePt t="2407" x="1079500" y="2095500"/>
          <p14:tracePt t="2424" x="952500" y="2095500"/>
          <p14:tracePt t="2430" x="895350" y="2095500"/>
          <p14:tracePt t="2437" x="857250" y="2095500"/>
          <p14:tracePt t="2453" x="781050" y="2089150"/>
          <p14:tracePt t="2470" x="730250" y="2082800"/>
          <p14:tracePt t="2487" x="698500" y="2063750"/>
          <p14:tracePt t="2488" x="685800" y="2057400"/>
          <p14:tracePt t="2504" x="679450" y="2044700"/>
          <p14:tracePt t="2520" x="660400" y="2019300"/>
          <p14:tracePt t="2523" x="654050" y="2012950"/>
          <p14:tracePt t="2537" x="628650" y="2006600"/>
          <p14:tracePt t="2554" x="596900" y="2000250"/>
          <p14:tracePt t="2571" x="590550" y="2000250"/>
          <p14:tracePt t="2587" x="584200" y="1993900"/>
          <p14:tracePt t="2608" x="571500" y="1981200"/>
          <p14:tracePt t="2620" x="552450" y="1974850"/>
          <p14:tracePt t="2642" x="552450" y="1955800"/>
          <p14:tracePt t="2654" x="539750" y="1955800"/>
          <p14:tracePt t="2674" x="514350" y="1943100"/>
          <p14:tracePt t="2687" x="482600" y="1936750"/>
          <p14:tracePt t="2704" x="438150" y="1924050"/>
          <p14:tracePt t="2707" x="406400" y="1911350"/>
          <p14:tracePt t="2721" x="374650" y="1911350"/>
          <p14:tracePt t="2723" x="355600" y="1905000"/>
          <p14:tracePt t="2739" x="349250" y="1905000"/>
          <p14:tracePt t="2799" x="349250" y="1898650"/>
          <p14:tracePt t="2906" x="349250" y="1905000"/>
          <p14:tracePt t="2914" x="349250" y="1911350"/>
          <p14:tracePt t="2928" x="349250" y="1917700"/>
          <p14:tracePt t="2937" x="349250" y="1930400"/>
          <p14:tracePt t="2955" x="342900" y="1962150"/>
          <p14:tracePt t="2970" x="342900" y="2019300"/>
          <p14:tracePt t="2989" x="336550" y="2082800"/>
          <p14:tracePt t="3004" x="336550" y="2159000"/>
          <p14:tracePt t="3021" x="342900" y="2222500"/>
          <p14:tracePt t="3037" x="330200" y="2292350"/>
          <p14:tracePt t="3054" x="342900" y="2381250"/>
          <p14:tracePt t="3071" x="361950" y="2470150"/>
          <p14:tracePt t="3087" x="374650" y="2565400"/>
          <p14:tracePt t="3090" x="381000" y="2609850"/>
          <p14:tracePt t="3104" x="393700" y="2654300"/>
          <p14:tracePt t="3111" x="406400" y="2698750"/>
          <p14:tracePt t="3115" x="425450" y="2749550"/>
          <p14:tracePt t="3122" x="438150" y="2794000"/>
          <p14:tracePt t="3137" x="463550" y="2889250"/>
          <p14:tracePt t="3156" x="495300" y="2984500"/>
          <p14:tracePt t="3173" x="514350" y="3086100"/>
          <p14:tracePt t="3187" x="533400" y="3200400"/>
          <p14:tracePt t="3205" x="533400" y="3295650"/>
          <p14:tracePt t="3222" x="533400" y="3409950"/>
          <p14:tracePt t="3238" x="539750" y="3536950"/>
          <p14:tracePt t="3240" x="552450" y="3606800"/>
          <p14:tracePt t="3254" x="552450" y="3676650"/>
          <p14:tracePt t="3271" x="552450" y="3829050"/>
          <p14:tracePt t="3287" x="552450" y="3987800"/>
          <p14:tracePt t="3304" x="546100" y="4140200"/>
          <p14:tracePt t="3305" x="546100" y="4216400"/>
          <p14:tracePt t="3320" x="539750" y="4286250"/>
          <p14:tracePt t="3337" x="539750" y="4552950"/>
          <p14:tracePt t="3354" x="546100" y="4743450"/>
          <p14:tracePt t="3370" x="546100" y="4927600"/>
          <p14:tracePt t="3390" x="552450" y="5086350"/>
          <p14:tracePt t="3404" x="552450" y="5213350"/>
          <p14:tracePt t="3423" x="552450" y="5295900"/>
          <p14:tracePt t="3437" x="552450" y="5334000"/>
          <p14:tracePt t="3521" x="552450" y="5340350"/>
          <p14:tracePt t="3538" x="552450" y="5346700"/>
          <p14:tracePt t="3554" x="565150" y="5353050"/>
          <p14:tracePt t="3571" x="654050" y="5365750"/>
          <p14:tracePt t="3587" x="787400" y="5365750"/>
          <p14:tracePt t="3604" x="971550" y="5372100"/>
          <p14:tracePt t="3622" x="1174750" y="5410200"/>
          <p14:tracePt t="3637" x="1409700" y="5448300"/>
          <p14:tracePt t="3654" x="1670050" y="5524500"/>
          <p14:tracePt t="3675" x="1943100" y="5607050"/>
          <p14:tracePt t="3687" x="2209800" y="5676900"/>
          <p14:tracePt t="3704" x="2482850" y="5765800"/>
          <p14:tracePt t="3721" x="2730500" y="5822950"/>
          <p14:tracePt t="3723" x="2851150" y="5854700"/>
          <p14:tracePt t="3739" x="3073400" y="5911850"/>
          <p14:tracePt t="3754" x="3289300" y="5981700"/>
          <p14:tracePt t="3770" x="3498850" y="6013450"/>
          <p14:tracePt t="3787" x="3695700" y="6026150"/>
          <p14:tracePt t="3804" x="3879850" y="6038850"/>
          <p14:tracePt t="3821" x="4057650" y="6045200"/>
          <p14:tracePt t="3837" x="4235450" y="6083300"/>
          <p14:tracePt t="3854" x="4400550" y="6140450"/>
          <p14:tracePt t="3863" x="4470400" y="6159500"/>
          <p14:tracePt t="3867" x="4540250" y="6172200"/>
          <p14:tracePt t="3887" x="4660900" y="6172200"/>
          <p14:tracePt t="3906" x="4787900" y="6172200"/>
          <p14:tracePt t="3922" x="4826000" y="6172200"/>
          <p14:tracePt t="3940" x="4838700" y="6172200"/>
          <p14:tracePt t="3970" x="4845050" y="6172200"/>
          <p14:tracePt t="3989" x="4883150" y="6115050"/>
          <p14:tracePt t="4004" x="4933950" y="5949950"/>
          <p14:tracePt t="4020" x="4991100" y="5740400"/>
          <p14:tracePt t="4037" x="5041900" y="5480050"/>
          <p14:tracePt t="4054" x="5143500" y="5194300"/>
          <p14:tracePt t="4057" x="5187950" y="5016500"/>
          <p14:tracePt t="4071" x="5232400" y="4813300"/>
          <p14:tracePt t="4087" x="5308600" y="4413250"/>
          <p14:tracePt t="4092" x="5346700" y="4171950"/>
          <p14:tracePt t="4104" x="5378450" y="3968750"/>
          <p14:tracePt t="4121" x="5410200" y="3625850"/>
          <p14:tracePt t="4137" x="5422900" y="3365500"/>
          <p14:tracePt t="4154" x="5448300" y="3200400"/>
          <p14:tracePt t="4173" x="5473700" y="2997200"/>
          <p14:tracePt t="4187" x="5486400" y="2819400"/>
          <p14:tracePt t="4204" x="5486400" y="2724150"/>
          <p14:tracePt t="4221" x="5486400" y="2711450"/>
          <p14:tracePt t="4257" x="5480050" y="2711450"/>
          <p14:tracePt t="4282" x="5473700" y="2711450"/>
          <p14:tracePt t="4290" x="5461000" y="2711450"/>
          <p14:tracePt t="4304" x="5448300" y="2711450"/>
          <p14:tracePt t="4321" x="5397500" y="2686050"/>
          <p14:tracePt t="4337" x="5264150" y="2686050"/>
          <p14:tracePt t="4354" x="5067300" y="2705100"/>
          <p14:tracePt t="4372" x="4838700" y="2705100"/>
          <p14:tracePt t="4387" x="4610100" y="2705100"/>
          <p14:tracePt t="4404" x="4368800" y="2698750"/>
          <p14:tracePt t="4423" x="4127500" y="2679700"/>
          <p14:tracePt t="4430" x="3981450" y="2635250"/>
          <p14:tracePt t="4437" x="3835400" y="2603500"/>
          <p14:tracePt t="4455" x="3556000" y="2552700"/>
          <p14:tracePt t="4470" x="3276600" y="2508250"/>
          <p14:tracePt t="4489" x="2882900" y="2451100"/>
          <p14:tracePt t="4504" x="2743200" y="2438400"/>
          <p14:tracePt t="4520" x="2495550" y="2387600"/>
          <p14:tracePt t="4537" x="2139950" y="2324100"/>
          <p14:tracePt t="4557" x="1936750" y="2317750"/>
          <p14:tracePt t="4570" x="1771650" y="2311400"/>
          <p14:tracePt t="4587" x="1606550" y="2292350"/>
          <p14:tracePt t="4604" x="1479550" y="2292350"/>
          <p14:tracePt t="4620" x="1365250" y="2292350"/>
          <p14:tracePt t="4639" x="1250950" y="2292350"/>
          <p14:tracePt t="4654" x="1143000" y="2292350"/>
          <p14:tracePt t="4657" x="1098550" y="2292350"/>
          <p14:tracePt t="4675" x="1047750" y="2292350"/>
          <p14:tracePt t="4687" x="933450" y="2292350"/>
          <p14:tracePt t="4704" x="812800" y="2279650"/>
          <p14:tracePt t="4721" x="730250" y="2260600"/>
          <p14:tracePt t="4740" x="615950" y="2209800"/>
          <p14:tracePt t="4754" x="533400" y="2184400"/>
          <p14:tracePt t="4771" x="438150" y="2152650"/>
          <p14:tracePt t="4787" x="381000" y="2133600"/>
          <p14:tracePt t="4804" x="368300" y="2133600"/>
          <p14:tracePt t="4970" x="374650" y="2133600"/>
          <p14:tracePt t="4993" x="374650" y="2146300"/>
          <p14:tracePt t="4996" x="374650" y="2159000"/>
          <p14:tracePt t="5004" x="374650" y="2178050"/>
          <p14:tracePt t="5020" x="387350" y="2235200"/>
          <p14:tracePt t="5037" x="381000" y="2305050"/>
          <p14:tracePt t="5056" x="381000" y="2368550"/>
          <p14:tracePt t="5070" x="381000" y="2444750"/>
          <p14:tracePt t="5087" x="381000" y="2520950"/>
          <p14:tracePt t="5109" x="374650" y="2641600"/>
          <p14:tracePt t="5115" x="374650" y="2679700"/>
          <p14:tracePt t="5122" x="374650" y="2724150"/>
          <p14:tracePt t="5137" x="368300" y="2819400"/>
          <p14:tracePt t="5154" x="368300" y="2946400"/>
          <p14:tracePt t="5172" x="381000" y="3117850"/>
          <p14:tracePt t="5188" x="393700" y="3282950"/>
          <p14:tracePt t="5204" x="450850" y="3441700"/>
          <p14:tracePt t="5220" x="476250" y="3562350"/>
          <p14:tracePt t="5240" x="482600" y="3708400"/>
          <p14:tracePt t="5255" x="482600" y="3835400"/>
          <p14:tracePt t="5270" x="482600" y="3968750"/>
          <p14:tracePt t="5287" x="501650" y="4108450"/>
          <p14:tracePt t="5304" x="527050" y="4222750"/>
          <p14:tracePt t="5307" x="533400" y="4273550"/>
          <p14:tracePt t="5320" x="546100" y="4330700"/>
          <p14:tracePt t="5337" x="558800" y="4489450"/>
          <p14:tracePt t="5359" x="565150" y="4616450"/>
          <p14:tracePt t="5370" x="577850" y="4756150"/>
          <p14:tracePt t="5387" x="577850" y="4902200"/>
          <p14:tracePt t="5407" x="577850" y="5041900"/>
          <p14:tracePt t="5423" x="596900" y="5162550"/>
          <p14:tracePt t="5437" x="635000" y="5289550"/>
          <p14:tracePt t="5454" x="666750" y="5397500"/>
          <p14:tracePt t="5471" x="685800" y="5505450"/>
          <p14:tracePt t="5489" x="704850" y="5607050"/>
          <p14:tracePt t="5492" x="711200" y="5651500"/>
          <p14:tracePt t="5504" x="717550" y="5695950"/>
          <p14:tracePt t="5521" x="717550" y="5778500"/>
          <p14:tracePt t="5523" x="717550" y="5816600"/>
          <p14:tracePt t="5537" x="717550" y="5880100"/>
          <p14:tracePt t="5554" x="717550" y="5911850"/>
          <p14:tracePt t="5570" x="717550" y="5918200"/>
          <p14:tracePt t="5587" x="717550" y="5924550"/>
          <p14:tracePt t="5609" x="711200" y="5956300"/>
          <p14:tracePt t="5620" x="698500" y="5981700"/>
          <p14:tracePt t="5639" x="698500" y="6000750"/>
          <p14:tracePt t="5699" x="692150" y="6013450"/>
          <p14:tracePt t="5705" x="679450" y="6038850"/>
          <p14:tracePt t="5714" x="673100" y="6057900"/>
          <p14:tracePt t="5723" x="673100" y="6076950"/>
          <p14:tracePt t="5739" x="673100" y="6108700"/>
          <p14:tracePt t="5754" x="673100" y="6115050"/>
          <p14:tracePt t="5843" x="711200" y="6115050"/>
          <p14:tracePt t="5849" x="755650" y="6115050"/>
          <p14:tracePt t="5861" x="806450" y="6115050"/>
          <p14:tracePt t="5872" x="876300" y="6115050"/>
          <p14:tracePt t="5887" x="1041400" y="6115050"/>
          <p14:tracePt t="5904" x="1238250" y="6115050"/>
          <p14:tracePt t="5911" x="1346200" y="6115050"/>
          <p14:tracePt t="5922" x="1612900" y="6115050"/>
          <p14:tracePt t="5937" x="1917700" y="6134100"/>
          <p14:tracePt t="5954" x="2254250" y="6146800"/>
          <p14:tracePt t="5970" x="2635250" y="6153150"/>
          <p14:tracePt t="5989" x="3022600" y="6153150"/>
          <p14:tracePt t="6004" x="3397250" y="6153150"/>
          <p14:tracePt t="6020" x="3746500" y="6153150"/>
          <p14:tracePt t="6037" x="4083050" y="6178550"/>
          <p14:tracePt t="6054" x="4368800" y="6178550"/>
          <p14:tracePt t="6071" x="4648200" y="6178550"/>
          <p14:tracePt t="6087" x="4895850" y="6178550"/>
          <p14:tracePt t="6090" x="5010150" y="6172200"/>
          <p14:tracePt t="6105" x="5124450" y="6165850"/>
          <p14:tracePt t="6120" x="5314950" y="6159500"/>
          <p14:tracePt t="6138" x="5461000" y="6159500"/>
          <p14:tracePt t="6157" x="5676900" y="6159500"/>
          <p14:tracePt t="6173" x="5778500" y="6153150"/>
          <p14:tracePt t="6189" x="5842000" y="6153150"/>
          <p14:tracePt t="6204" x="5880100" y="6153150"/>
          <p14:tracePt t="6220" x="5899150" y="6134100"/>
          <p14:tracePt t="6240" x="5918200" y="6089650"/>
          <p14:tracePt t="6254" x="5943600" y="5975350"/>
          <p14:tracePt t="6271" x="5969000" y="5772150"/>
          <p14:tracePt t="6287" x="5994400" y="5486400"/>
          <p14:tracePt t="6304" x="6007100" y="5086350"/>
          <p14:tracePt t="6306" x="6013450" y="4883150"/>
          <p14:tracePt t="6321" x="6026150" y="4660900"/>
          <p14:tracePt t="6337" x="6038850" y="4051300"/>
          <p14:tracePt t="6354" x="6070600" y="3651250"/>
          <p14:tracePt t="6375" x="6115050" y="3263900"/>
          <p14:tracePt t="6389" x="6134100" y="2940050"/>
          <p14:tracePt t="6404" x="6096000" y="2724150"/>
          <p14:tracePt t="6423" x="6057900" y="2578100"/>
          <p14:tracePt t="6430" x="6038850" y="2533650"/>
          <p14:tracePt t="6437" x="6013450" y="2489200"/>
          <p14:tracePt t="6455" x="5937250" y="2432050"/>
          <p14:tracePt t="6471" x="5772150" y="2413000"/>
          <p14:tracePt t="6475" x="5670550" y="2419350"/>
          <p14:tracePt t="6490" x="5422900" y="2419350"/>
          <p14:tracePt t="6504" x="5270500" y="2419350"/>
          <p14:tracePt t="6522" x="4826000" y="2419350"/>
          <p14:tracePt t="6537" x="4483100" y="2419350"/>
          <p14:tracePt t="6556" x="4102100" y="2387600"/>
          <p14:tracePt t="6574" x="3638550" y="2355850"/>
          <p14:tracePt t="6587" x="3162300" y="2330450"/>
          <p14:tracePt t="6604" x="2717800" y="2330450"/>
          <p14:tracePt t="6613" x="2533650" y="2343150"/>
          <p14:tracePt t="6618" x="2336800" y="2349500"/>
          <p14:tracePt t="6626" x="2133600" y="2355850"/>
          <p14:tracePt t="6637" x="1955800" y="2387600"/>
          <p14:tracePt t="6641" x="1803400" y="2400300"/>
          <p14:tracePt t="6659" x="1574800" y="2432050"/>
          <p14:tracePt t="6675" x="1409700" y="2413000"/>
          <p14:tracePt t="6688" x="1327150" y="2406650"/>
          <p14:tracePt t="6705" x="1130300" y="2349500"/>
          <p14:tracePt t="6721" x="1073150" y="2343150"/>
          <p14:tracePt t="6741" x="901700" y="2324100"/>
          <p14:tracePt t="6747" x="869950" y="2324100"/>
          <p14:tracePt t="6754" x="850900" y="2324100"/>
          <p14:tracePt t="6771" x="831850" y="2349500"/>
          <p14:tracePt t="6787" x="800100" y="2444750"/>
          <p14:tracePt t="6807" x="781050" y="2654300"/>
          <p14:tracePt t="6814" x="774700" y="2825750"/>
          <p14:tracePt t="6818" x="762000" y="3041650"/>
          <p14:tracePt t="6837" x="730250" y="3524250"/>
          <p14:tracePt t="6859" x="711200" y="4070350"/>
          <p14:tracePt t="6870" x="711200" y="4533900"/>
          <p14:tracePt t="6887" x="711200" y="4775200"/>
          <p14:tracePt t="6904" x="679450" y="4965700"/>
          <p14:tracePt t="6923" x="647700" y="5048250"/>
          <p14:tracePt t="6937" x="615950" y="5105400"/>
          <p14:tracePt t="6971" x="615950" y="5010150"/>
          <p14:tracePt t="6990" x="615950" y="4800600"/>
          <p14:tracePt t="7004" x="654050" y="4527550"/>
          <p14:tracePt t="7020" x="692150" y="4121150"/>
          <p14:tracePt t="7037" x="749300" y="3714750"/>
          <p14:tracePt t="7054" x="781050" y="3302000"/>
          <p14:tracePt t="7071" x="800100" y="3028950"/>
          <p14:tracePt t="7087" x="793750" y="2882900"/>
          <p14:tracePt t="7093" x="793750" y="2825750"/>
          <p14:tracePt t="7104" x="793750" y="2768600"/>
          <p14:tracePt t="7112" x="787400" y="2717800"/>
          <p14:tracePt t="7116" x="768350" y="2660650"/>
          <p14:tracePt t="7141" x="755650" y="2559050"/>
          <p14:tracePt t="7154" x="762000" y="2501900"/>
          <p14:tracePt t="7172" x="755650" y="2425700"/>
          <p14:tracePt t="7189" x="736600" y="2406650"/>
          <p14:tracePt t="7204" x="730250" y="2406650"/>
          <p14:tracePt t="7239" x="711200" y="2406650"/>
          <p14:tracePt t="7242" x="711200" y="2393950"/>
          <p14:tracePt t="7254" x="704850" y="2381250"/>
          <p14:tracePt t="7270" x="698500" y="2355850"/>
          <p14:tracePt t="7287" x="698500" y="2349500"/>
          <p14:tracePt t="7304" x="698500" y="2330450"/>
          <p14:tracePt t="7305" x="698500" y="2311400"/>
          <p14:tracePt t="7321" x="685800" y="2292350"/>
          <p14:tracePt t="7337" x="679450" y="2247900"/>
          <p14:tracePt t="7359" x="666750" y="2222500"/>
          <p14:tracePt t="7367" x="666750" y="2216150"/>
          <p14:tracePt t="7368" x="666750" y="2209800"/>
          <p14:tracePt t="7390" x="660400" y="2216150"/>
          <p14:tracePt t="7404" x="647700" y="2228850"/>
          <p14:tracePt t="7423" x="647700" y="2235200"/>
          <p14:tracePt t="7577" x="647700" y="2228850"/>
          <p14:tracePt t="7586" x="647700" y="2203450"/>
          <p14:tracePt t="7594" x="647700" y="2184400"/>
          <p14:tracePt t="7604" x="635000" y="2171700"/>
          <p14:tracePt t="7621" x="609600" y="2139950"/>
          <p14:tracePt t="7637" x="577850" y="2120900"/>
          <p14:tracePt t="7654" x="571500" y="2108200"/>
          <p14:tracePt t="7675" x="565150" y="2108200"/>
          <p14:tracePt t="7687" x="565150" y="2095500"/>
          <p14:tracePt t="7704" x="546100" y="2076450"/>
          <p14:tracePt t="7706" x="533400" y="2057400"/>
          <p14:tracePt t="7721" x="514350" y="2057400"/>
          <p14:tracePt t="7739" x="457200" y="2057400"/>
          <p14:tracePt t="7754" x="431800" y="2057400"/>
          <p14:tracePt t="7770" x="425450" y="2057400"/>
          <p14:tracePt t="7898" x="425450" y="2044700"/>
          <p14:tracePt t="7906" x="425450" y="2038350"/>
          <p14:tracePt t="7913" x="425450" y="2032000"/>
          <p14:tracePt t="7929" x="425450" y="2025650"/>
          <p14:tracePt t="7955" x="425450" y="2032000"/>
          <p14:tracePt t="7970" x="425450" y="2038350"/>
          <p14:tracePt t="8369" x="419100" y="2038350"/>
          <p14:tracePt t="8423" x="412750" y="2038350"/>
          <p14:tracePt t="8427" x="406400" y="2038350"/>
          <p14:tracePt t="8437" x="400050" y="2038350"/>
          <p14:tracePt t="8454" x="393700" y="2038350"/>
          <p14:tracePt t="8472" x="393700" y="2044700"/>
          <p14:tracePt t="8529" x="393700" y="2038350"/>
          <p14:tracePt t="8594" x="393700" y="2032000"/>
          <p14:tracePt t="8602" x="393700" y="2025650"/>
          <p14:tracePt t="8610" x="393700" y="2019300"/>
          <p14:tracePt t="8638" x="400050" y="2019300"/>
          <p14:tracePt t="8673" x="419100" y="2019300"/>
          <p14:tracePt t="8687" x="488950" y="2019300"/>
          <p14:tracePt t="8706" x="565150" y="2019300"/>
          <p14:tracePt t="8721" x="571500" y="2019300"/>
          <p14:tracePt t="8739" x="577850" y="2019300"/>
          <p14:tracePt t="8780" x="565150" y="2019300"/>
          <p14:tracePt t="8787" x="539750" y="2019300"/>
          <p14:tracePt t="8804" x="508000" y="2019300"/>
          <p14:tracePt t="8821" x="482600" y="2025650"/>
          <p14:tracePt t="8838" x="463550" y="2038350"/>
          <p14:tracePt t="8854" x="431800" y="2038350"/>
          <p14:tracePt t="8872" x="393700" y="2044700"/>
          <p14:tracePt t="8887" x="381000" y="2044700"/>
          <p14:tracePt t="8940" x="374650" y="2044700"/>
          <p14:tracePt t="8945" x="368300" y="2044700"/>
          <p14:tracePt t="8954" x="361950" y="2044700"/>
          <p14:tracePt t="8970" x="355600" y="2044700"/>
          <p14:tracePt t="9081" x="355600" y="2038350"/>
          <p14:tracePt t="9098" x="355600" y="2032000"/>
          <p14:tracePt t="9114" x="355600" y="2025650"/>
          <p14:tracePt t="9123" x="355600" y="2012950"/>
          <p14:tracePt t="9515" x="355600" y="2006600"/>
          <p14:tracePt t="9523" x="381000" y="2006600"/>
          <p14:tracePt t="9531" x="400050" y="2000250"/>
          <p14:tracePt t="9538" x="444500" y="2000250"/>
          <p14:tracePt t="9555" x="565150" y="2000250"/>
          <p14:tracePt t="9571" x="704850" y="2000250"/>
          <p14:tracePt t="9587" x="838200" y="2000250"/>
          <p14:tracePt t="9608" x="952500" y="2000250"/>
          <p14:tracePt t="9622" x="1009650" y="2006600"/>
          <p14:tracePt t="9637" x="1028700" y="2012950"/>
          <p14:tracePt t="9654" x="1066800" y="2012950"/>
          <p14:tracePt t="9673" x="1111250" y="2012950"/>
          <p14:tracePt t="9688" x="1155700" y="2025650"/>
          <p14:tracePt t="9747" x="1155700" y="2032000"/>
          <p14:tracePt t="9769" x="1162050" y="2032000"/>
          <p14:tracePt t="10188" x="1168400" y="2032000"/>
          <p14:tracePt t="10530" x="1168400" y="2025650"/>
          <p14:tracePt t="10537" x="1168400" y="2019300"/>
          <p14:tracePt t="10579" x="1168400" y="2012950"/>
          <p14:tracePt t="10705" x="1130300" y="2012950"/>
          <p14:tracePt t="10714" x="1092200" y="2012950"/>
          <p14:tracePt t="10723" x="1041400" y="2012950"/>
          <p14:tracePt t="10738" x="914400" y="2012950"/>
          <p14:tracePt t="10754" x="755650" y="2019300"/>
          <p14:tracePt t="10771" x="584200" y="2006600"/>
          <p14:tracePt t="10787" x="482600" y="1993900"/>
          <p14:tracePt t="10804" x="425450" y="1993900"/>
          <p14:tracePt t="10821" x="406400" y="1993900"/>
          <p14:tracePt t="10945" x="406400" y="2000250"/>
          <p14:tracePt t="10954" x="393700" y="2000250"/>
          <p14:tracePt t="10971" x="361950" y="2000250"/>
          <p14:tracePt t="10989" x="342900" y="2000250"/>
          <p14:tracePt t="11053" x="336550" y="1993900"/>
          <p14:tracePt t="11226" x="336550" y="1987550"/>
          <p14:tracePt t="11474" x="336550" y="1993900"/>
          <p14:tracePt t="11486" x="336550" y="2012950"/>
          <p14:tracePt t="11491" x="336550" y="2038350"/>
          <p14:tracePt t="11504" x="323850" y="2063750"/>
          <p14:tracePt t="11521" x="317500" y="2120900"/>
          <p14:tracePt t="11523" x="317500" y="2152650"/>
          <p14:tracePt t="11537" x="311150" y="2209800"/>
          <p14:tracePt t="11555" x="311150" y="2273300"/>
          <p14:tracePt t="11571" x="311150" y="2324100"/>
          <p14:tracePt t="11587" x="311150" y="2400300"/>
          <p14:tracePt t="11604" x="304800" y="2508250"/>
          <p14:tracePt t="11620" x="298450" y="2616200"/>
          <p14:tracePt t="11641" x="298450" y="2724150"/>
          <p14:tracePt t="11654" x="292100" y="2813050"/>
          <p14:tracePt t="11673" x="304800" y="2946400"/>
          <p14:tracePt t="11687" x="311150" y="2990850"/>
          <p14:tracePt t="11706" x="311150" y="3136900"/>
          <p14:tracePt t="11721" x="304800" y="3181350"/>
          <p14:tracePt t="11739" x="304800" y="3321050"/>
          <p14:tracePt t="11754" x="298450" y="3409950"/>
          <p14:tracePt t="11771" x="304800" y="3492500"/>
          <p14:tracePt t="11787" x="304800" y="3543300"/>
          <p14:tracePt t="11804" x="311150" y="3619500"/>
          <p14:tracePt t="11821" x="304800" y="3695700"/>
          <p14:tracePt t="11837" x="285750" y="3790950"/>
          <p14:tracePt t="11854" x="266700" y="3898900"/>
          <p14:tracePt t="11870" x="241300" y="4019550"/>
          <p14:tracePt t="11887" x="241300" y="4108450"/>
          <p14:tracePt t="11891" x="247650" y="4133850"/>
          <p14:tracePt t="11904" x="247650" y="4159250"/>
          <p14:tracePt t="11922" x="266700" y="4210050"/>
          <p14:tracePt t="11939" x="266700" y="4260850"/>
          <p14:tracePt t="11954" x="273050" y="4343400"/>
          <p14:tracePt t="11970" x="273050" y="4445000"/>
          <p14:tracePt t="11987" x="260350" y="4533900"/>
          <p14:tracePt t="12004" x="247650" y="4616450"/>
          <p14:tracePt t="12020" x="228600" y="4692650"/>
          <p14:tracePt t="12037" x="228600" y="4781550"/>
          <p14:tracePt t="12054" x="222250" y="4870450"/>
          <p14:tracePt t="12070" x="222250" y="4965700"/>
          <p14:tracePt t="12073" x="222250" y="5010150"/>
          <p14:tracePt t="12087" x="203200" y="5054600"/>
          <p14:tracePt t="12106" x="209550" y="5200650"/>
          <p14:tracePt t="12117" x="215900" y="5238750"/>
          <p14:tracePt t="12121" x="215900" y="5276850"/>
          <p14:tracePt t="12137" x="203200" y="5365750"/>
          <p14:tracePt t="12157" x="203200" y="5461000"/>
          <p14:tracePt t="12173" x="190500" y="5568950"/>
          <p14:tracePt t="12187" x="184150" y="5676900"/>
          <p14:tracePt t="12204" x="177800" y="5791200"/>
          <p14:tracePt t="12221" x="190500" y="5905500"/>
          <p14:tracePt t="12239" x="190500" y="5988050"/>
          <p14:tracePt t="12244" x="196850" y="6019800"/>
          <p14:tracePt t="12249" x="190500" y="6045200"/>
          <p14:tracePt t="12270" x="190500" y="6096000"/>
          <p14:tracePt t="12287" x="190500" y="6140450"/>
          <p14:tracePt t="12304" x="190500" y="6184900"/>
          <p14:tracePt t="12305" x="190500" y="6203950"/>
          <p14:tracePt t="12320" x="190500" y="6223000"/>
          <p14:tracePt t="12337" x="190500" y="6292850"/>
          <p14:tracePt t="12354" x="190500" y="6299200"/>
          <p14:tracePt t="12411" x="190500" y="6292850"/>
          <p14:tracePt t="12451" x="196850" y="6292850"/>
          <p14:tracePt t="12457" x="215900" y="6292850"/>
          <p14:tracePt t="12469" x="228600" y="6292850"/>
          <p14:tracePt t="12487" x="241300" y="6292850"/>
          <p14:tracePt t="12488" x="241300" y="6286500"/>
          <p14:tracePt t="12504" x="247650" y="6280150"/>
          <p14:tracePt t="12521" x="266700" y="6273800"/>
          <p14:tracePt t="12524" x="279400" y="6273800"/>
          <p14:tracePt t="12537" x="285750" y="6267450"/>
          <p14:tracePt t="12554" x="304800" y="6261100"/>
          <p14:tracePt t="12571" x="342900" y="6261100"/>
          <p14:tracePt t="12588" x="400050" y="6261100"/>
          <p14:tracePt t="12604" x="457200" y="6261100"/>
          <p14:tracePt t="12620" x="501650" y="6261100"/>
          <p14:tracePt t="12637" x="514350" y="6261100"/>
          <p14:tracePt t="12679" x="520700" y="6261100"/>
          <p14:tracePt t="12688" x="539750" y="6261100"/>
          <p14:tracePt t="12704" x="603250" y="6261100"/>
          <p14:tracePt t="12720" x="654050" y="6261100"/>
          <p14:tracePt t="12739" x="698500" y="6254750"/>
          <p14:tracePt t="12755" x="704850" y="6254750"/>
          <p14:tracePt t="12771" x="717550" y="6254750"/>
          <p14:tracePt t="12787" x="736600" y="6248400"/>
          <p14:tracePt t="12804" x="774700" y="6248400"/>
          <p14:tracePt t="12820" x="850900" y="6248400"/>
          <p14:tracePt t="12837" x="933450" y="6248400"/>
          <p14:tracePt t="12856" x="1009650" y="6248400"/>
          <p14:tracePt t="12870" x="1066800" y="6248400"/>
          <p14:tracePt t="12887" x="1130300" y="6248400"/>
          <p14:tracePt t="12905" x="1238250" y="6248400"/>
          <p14:tracePt t="12923" x="1282700" y="6242050"/>
          <p14:tracePt t="12937" x="1320800" y="6242050"/>
          <p14:tracePt t="12954" x="1352550" y="6242050"/>
          <p14:tracePt t="12971" x="1358900" y="6242050"/>
          <p14:tracePt t="13004" x="1365250" y="6242050"/>
          <p14:tracePt t="13073" x="1352550" y="6242050"/>
          <p14:tracePt t="13081" x="1314450" y="6242050"/>
          <p14:tracePt t="13094" x="1263650" y="6242050"/>
          <p14:tracePt t="13097" x="1206500" y="6242050"/>
          <p14:tracePt t="13121" x="1098550" y="6242050"/>
          <p14:tracePt t="13141" x="946150" y="6229350"/>
          <p14:tracePt t="13154" x="825500" y="6216650"/>
          <p14:tracePt t="13175" x="730250" y="6203950"/>
          <p14:tracePt t="13183" x="704850" y="6203950"/>
          <p14:tracePt t="13186" x="679450" y="6203950"/>
          <p14:tracePt t="13206" x="666750" y="6203950"/>
          <p14:tracePt t="13257" x="666750" y="6197600"/>
          <p14:tracePt t="13265" x="660400" y="6184900"/>
          <p14:tracePt t="13272" x="654050" y="6165850"/>
          <p14:tracePt t="13287" x="647700" y="6146800"/>
          <p14:tracePt t="13304" x="615950" y="6102350"/>
          <p14:tracePt t="13306" x="603250" y="6083300"/>
          <p14:tracePt t="13321" x="590550" y="6070600"/>
          <p14:tracePt t="13337" x="571500" y="6051550"/>
          <p14:tracePt t="13385" x="565150" y="6051550"/>
          <p14:tracePt t="13401" x="558800" y="6070600"/>
          <p14:tracePt t="13409" x="552450" y="6102350"/>
          <p14:tracePt t="13423" x="539750" y="6134100"/>
          <p14:tracePt t="13440" x="520700" y="6191250"/>
          <p14:tracePt t="13441" x="520700" y="6223000"/>
          <p14:tracePt t="13454" x="514350" y="6248400"/>
          <p14:tracePt t="13471" x="514350" y="6280150"/>
          <p14:tracePt t="13489" x="508000" y="6286500"/>
          <p14:tracePt t="13531" x="508000" y="6267450"/>
          <p14:tracePt t="13539" x="508000" y="6248400"/>
          <p14:tracePt t="13554" x="527050" y="6223000"/>
          <p14:tracePt t="13571" x="546100" y="6197600"/>
          <p14:tracePt t="13587" x="558800" y="6178550"/>
          <p14:tracePt t="13604" x="565150" y="6172200"/>
          <p14:tracePt t="13620" x="565150" y="6165850"/>
          <p14:tracePt t="13637" x="565150" y="6159500"/>
          <p14:tracePt t="13654" x="552450" y="6146800"/>
          <p14:tracePt t="13675" x="520700" y="6134100"/>
          <p14:tracePt t="13687" x="514350" y="6127750"/>
          <p14:tracePt t="13704" x="495300" y="6108700"/>
          <p14:tracePt t="13721" x="482600" y="6076950"/>
          <p14:tracePt t="13739" x="425450" y="6013450"/>
          <p14:tracePt t="13754" x="387350" y="5988050"/>
          <p14:tracePt t="13770" x="368300" y="5969000"/>
          <p14:tracePt t="13787" x="361950" y="5956300"/>
          <p14:tracePt t="13804" x="355600" y="5937250"/>
          <p14:tracePt t="13821" x="355600" y="5930900"/>
          <p14:tracePt t="13854" x="349250" y="5930900"/>
          <p14:tracePt t="13871" x="368300" y="5930900"/>
          <p14:tracePt t="13898" x="552450" y="6007100"/>
          <p14:tracePt t="13908" x="596900" y="6019800"/>
          <p14:tracePt t="13923" x="660400" y="6038850"/>
          <p14:tracePt t="13937" x="673100" y="6038850"/>
          <p14:tracePt t="13990" x="673100" y="6032500"/>
          <p14:tracePt t="14010" x="654050" y="6019800"/>
          <p14:tracePt t="14018" x="609600" y="6007100"/>
          <p14:tracePt t="14025" x="565150" y="5994400"/>
          <p14:tracePt t="14038" x="520700" y="5975350"/>
          <p14:tracePt t="14054" x="425450" y="5943600"/>
          <p14:tracePt t="14071" x="330200" y="5918200"/>
          <p14:tracePt t="14087" x="266700" y="5905500"/>
          <p14:tracePt t="14093" x="254000" y="5899150"/>
          <p14:tracePt t="14104" x="241300" y="5899150"/>
          <p14:tracePt t="14173" x="241300" y="5892800"/>
          <p14:tracePt t="14178" x="241300" y="5886450"/>
          <p14:tracePt t="14187" x="241300" y="5873750"/>
          <p14:tracePt t="14204" x="241300" y="5854700"/>
          <p14:tracePt t="14221" x="260350" y="5822950"/>
          <p14:tracePt t="14240" x="285750" y="5772150"/>
          <p14:tracePt t="14254" x="298450" y="5708650"/>
          <p14:tracePt t="14271" x="317500" y="5607050"/>
          <p14:tracePt t="14287" x="342900" y="5499100"/>
          <p14:tracePt t="14304" x="361950" y="5397500"/>
          <p14:tracePt t="14306" x="361950" y="5321300"/>
          <p14:tracePt t="14320" x="361950" y="5245100"/>
          <p14:tracePt t="14337" x="361950" y="4978400"/>
          <p14:tracePt t="14354" x="374650" y="4838700"/>
          <p14:tracePt t="14370" x="374650" y="4686300"/>
          <p14:tracePt t="14390" x="361950" y="4527550"/>
          <p14:tracePt t="14406" x="355600" y="4368800"/>
          <p14:tracePt t="14423" x="368300" y="4241800"/>
          <p14:tracePt t="14431" x="374650" y="4184650"/>
          <p14:tracePt t="14433" x="381000" y="4140200"/>
          <p14:tracePt t="14454" x="387350" y="4051300"/>
          <p14:tracePt t="14471" x="387350" y="3975100"/>
          <p14:tracePt t="14487" x="387350" y="3898900"/>
          <p14:tracePt t="14504" x="400050" y="3784600"/>
          <p14:tracePt t="14521" x="400050" y="3638550"/>
          <p14:tracePt t="14524" x="393700" y="3562350"/>
          <p14:tracePt t="14537" x="400050" y="3429000"/>
          <p14:tracePt t="14554" x="406400" y="3333750"/>
          <p14:tracePt t="14571" x="412750" y="3232150"/>
          <p14:tracePt t="14587" x="381000" y="3136900"/>
          <p14:tracePt t="14604" x="374650" y="3048000"/>
          <p14:tracePt t="14620" x="374650" y="2908300"/>
          <p14:tracePt t="14643" x="368300" y="2781300"/>
          <p14:tracePt t="14654" x="361950" y="2692400"/>
          <p14:tracePt t="14674" x="387350" y="2578100"/>
          <p14:tracePt t="14687" x="387350" y="2527300"/>
          <p14:tracePt t="14708" x="393700" y="2374900"/>
          <p14:tracePt t="14721" x="393700" y="2324100"/>
          <p14:tracePt t="14739" x="368300" y="2216150"/>
          <p14:tracePt t="14754" x="368300" y="2171700"/>
          <p14:tracePt t="14771" x="361950" y="2152650"/>
          <p14:tracePt t="14787" x="355600" y="2120900"/>
          <p14:tracePt t="14795" x="355600" y="2095500"/>
          <p14:tracePt t="14804" x="355600" y="2076450"/>
          <p14:tracePt t="14821" x="355600" y="2044700"/>
          <p14:tracePt t="14837" x="355600" y="2038350"/>
          <p14:tracePt t="14871" x="355600" y="2019300"/>
          <p14:tracePt t="14898" x="355600" y="1949450"/>
          <p14:tracePt t="14910" x="355600" y="1936750"/>
          <p14:tracePt t="14929" x="361950" y="1930400"/>
          <p14:tracePt t="14962" x="368300" y="1930400"/>
          <p14:tracePt t="14969" x="387350" y="1930400"/>
          <p14:tracePt t="14978" x="400050" y="1930400"/>
          <p14:tracePt t="14988" x="406400" y="1930400"/>
          <p14:tracePt t="15004" x="412750" y="1930400"/>
          <p14:tracePt t="15147" x="400050" y="1936750"/>
          <p14:tracePt t="15156" x="381000" y="1943100"/>
          <p14:tracePt t="15173" x="355600" y="1955800"/>
          <p14:tracePt t="15190" x="330200" y="1962150"/>
          <p14:tracePt t="15204" x="292100" y="1962150"/>
          <p14:tracePt t="15221" x="222250" y="1962150"/>
          <p14:tracePt t="15237" x="184150" y="1962150"/>
          <p14:tracePt t="15254" x="184150" y="1968500"/>
          <p14:tracePt t="15354" x="184150" y="1974850"/>
          <p14:tracePt t="15363" x="177800" y="2000250"/>
          <p14:tracePt t="15370" x="177800" y="2025650"/>
          <p14:tracePt t="15391" x="177800" y="2089150"/>
          <p14:tracePt t="15404" x="165100" y="2178050"/>
          <p14:tracePt t="15408" x="152400" y="2216150"/>
          <p14:tracePt t="15423" x="139700" y="2279650"/>
          <p14:tracePt t="15429" x="127000" y="2362200"/>
          <p14:tracePt t="15437" x="114300" y="2457450"/>
          <p14:tracePt t="15454" x="107950" y="2667000"/>
          <p14:tracePt t="15471" x="107950" y="2914650"/>
          <p14:tracePt t="15488" x="95250" y="3149600"/>
          <p14:tracePt t="15505" x="95250" y="3390900"/>
          <p14:tracePt t="15521" x="82550" y="3625850"/>
          <p14:tracePt t="15537" x="57150" y="4013200"/>
          <p14:tracePt t="15554" x="44450" y="4286250"/>
          <p14:tracePt t="15571" x="44450" y="4572000"/>
          <p14:tracePt t="15587" x="76200" y="4870450"/>
          <p14:tracePt t="15604" x="139700" y="5105400"/>
          <p14:tracePt t="15611" x="146050" y="5194300"/>
          <p14:tracePt t="15620" x="127000" y="5270500"/>
          <p14:tracePt t="15637" x="120650" y="5448300"/>
          <p14:tracePt t="15654" x="95250" y="5600700"/>
          <p14:tracePt t="15673" x="82550" y="5721350"/>
          <p14:tracePt t="15677" x="82550" y="5778500"/>
          <p14:tracePt t="15688" x="82550" y="5835650"/>
          <p14:tracePt t="15705" x="76200" y="5930900"/>
          <p14:tracePt t="15707" x="76200" y="5956300"/>
          <p14:tracePt t="15721" x="69850" y="5988050"/>
          <p14:tracePt t="15740" x="50800" y="6057900"/>
          <p14:tracePt t="15754" x="31750" y="6102350"/>
          <p14:tracePt t="15771" x="19050" y="6159500"/>
          <p14:tracePt t="15787" x="12700" y="6184900"/>
          <p14:tracePt t="15821" x="25400" y="6184900"/>
          <p14:tracePt t="15838" x="146050" y="6140450"/>
          <p14:tracePt t="15859" x="425450" y="6140450"/>
          <p14:tracePt t="15870" x="533400" y="6146800"/>
          <p14:tracePt t="15887" x="730250" y="6203950"/>
          <p14:tracePt t="15890" x="819150" y="6223000"/>
          <p14:tracePt t="15907" x="882650" y="6242050"/>
          <p14:tracePt t="15922" x="882650" y="6248400"/>
          <p14:tracePt t="15954" x="844550" y="6248400"/>
          <p14:tracePt t="15970" x="781050" y="6184900"/>
          <p14:tracePt t="15987" x="711200" y="6051550"/>
          <p14:tracePt t="16004" x="641350" y="5803900"/>
          <p14:tracePt t="16021" x="635000" y="5334000"/>
          <p14:tracePt t="16038" x="622300" y="4851400"/>
          <p14:tracePt t="16054" x="647700" y="4470400"/>
          <p14:tracePt t="16070" x="692150" y="4184650"/>
          <p14:tracePt t="16088" x="742950" y="3835400"/>
          <p14:tracePt t="16104" x="800100" y="3498850"/>
          <p14:tracePt t="16110" x="812800" y="3321050"/>
          <p14:tracePt t="16121" x="838200" y="3130550"/>
          <p14:tracePt t="16141" x="882650" y="2730500"/>
          <p14:tracePt t="16154" x="895350" y="2654300"/>
          <p14:tracePt t="16173" x="920750" y="2603500"/>
          <p14:tracePt t="16187" x="946150" y="2578100"/>
          <p14:tracePt t="16204" x="958850" y="2552700"/>
          <p14:tracePt t="16221" x="958850" y="2482850"/>
          <p14:tracePt t="16240" x="958850" y="2393950"/>
          <p14:tracePt t="16254" x="939800" y="2355850"/>
          <p14:tracePt t="16271" x="952500" y="2330450"/>
          <p14:tracePt t="16288" x="958850" y="2292350"/>
          <p14:tracePt t="16290" x="977900" y="2241550"/>
          <p14:tracePt t="16304" x="977900" y="2197100"/>
          <p14:tracePt t="16321" x="971550" y="2120900"/>
          <p14:tracePt t="16337" x="939800" y="2082800"/>
          <p14:tracePt t="16428" x="933450" y="2082800"/>
          <p14:tracePt t="16441" x="933450" y="2095500"/>
          <p14:tracePt t="16454" x="927100" y="2108200"/>
          <p14:tracePt t="16471" x="927100" y="2139950"/>
          <p14:tracePt t="16489" x="927100" y="2146300"/>
          <p14:tracePt t="16634" x="908050" y="2146300"/>
          <p14:tracePt t="16641" x="889000" y="2146300"/>
          <p14:tracePt t="16655" x="863600" y="2146300"/>
          <p14:tracePt t="16674" x="825500" y="2146300"/>
          <p14:tracePt t="16682" x="774700" y="2146300"/>
          <p14:tracePt t="16690" x="736600" y="2146300"/>
          <p14:tracePt t="16704" x="704850" y="2152650"/>
          <p14:tracePt t="16721" x="615950" y="2152650"/>
          <p14:tracePt t="16739" x="590550" y="2152650"/>
          <p14:tracePt t="16834" x="590550" y="2159000"/>
          <p14:tracePt t="16842" x="590550" y="2178050"/>
          <p14:tracePt t="16872" x="590550" y="2235200"/>
          <p14:tracePt t="16892" x="590550" y="2298700"/>
          <p14:tracePt t="16904" x="590550" y="2330450"/>
          <p14:tracePt t="16923" x="590550" y="2438400"/>
          <p14:tracePt t="16937" x="609600" y="2514600"/>
          <p14:tracePt t="16954" x="635000" y="2597150"/>
          <p14:tracePt t="16970" x="641350" y="2660650"/>
          <p14:tracePt t="16990" x="641350" y="2724150"/>
          <p14:tracePt t="17004" x="641350" y="2794000"/>
          <p14:tracePt t="17021" x="641350" y="2851150"/>
          <p14:tracePt t="17037" x="641350" y="2901950"/>
          <p14:tracePt t="17054" x="641350" y="2946400"/>
          <p14:tracePt t="17071" x="641350" y="2997200"/>
          <p14:tracePt t="17087" x="641350" y="3028950"/>
          <p14:tracePt t="17104" x="641350" y="3048000"/>
          <p14:tracePt t="17194" x="641350" y="3041650"/>
          <p14:tracePt t="17202" x="641350" y="3028950"/>
          <p14:tracePt t="17209" x="654050" y="3022600"/>
          <p14:tracePt t="17220" x="666750" y="3009900"/>
          <p14:tracePt t="17237" x="698500" y="3003550"/>
          <p14:tracePt t="17254" x="749300" y="2997200"/>
          <p14:tracePt t="17271" x="831850" y="2990850"/>
          <p14:tracePt t="17287" x="933450" y="2990850"/>
          <p14:tracePt t="17289" x="984250" y="2984500"/>
          <p14:tracePt t="17304" x="1028700" y="2978150"/>
          <p14:tracePt t="17321" x="1104900" y="2959100"/>
          <p14:tracePt t="17325" x="1123950" y="2952750"/>
          <p14:tracePt t="17337" x="1149350" y="2959100"/>
          <p14:tracePt t="17371" x="1143000" y="2959100"/>
          <p14:tracePt t="17387" x="1136650" y="2959100"/>
          <p14:tracePt t="17406" x="1123950" y="2971800"/>
          <p14:tracePt t="17423" x="1104900" y="2984500"/>
          <p14:tracePt t="17429" x="1098550" y="2990850"/>
          <p14:tracePt t="17437" x="1073150" y="3003550"/>
          <p14:tracePt t="17454" x="1003300" y="3028950"/>
          <p14:tracePt t="17471" x="946150" y="3073400"/>
          <p14:tracePt t="17489" x="958850" y="3200400"/>
          <p14:tracePt t="17504" x="984250" y="3232150"/>
          <p14:tracePt t="17521" x="1009650" y="3276600"/>
          <p14:tracePt t="17537" x="1022350" y="3308350"/>
          <p14:tracePt t="17571" x="1028700" y="3308350"/>
          <p14:tracePt t="17615" x="1028700" y="3302000"/>
          <p14:tracePt t="17620" x="1035050" y="3295650"/>
          <p14:tracePt t="17639" x="1041400" y="3282950"/>
          <p14:tracePt t="17689" x="1054100" y="3276600"/>
          <p14:tracePt t="17698" x="1066800" y="3270250"/>
          <p14:tracePt t="17707" x="1079500" y="3257550"/>
          <p14:tracePt t="17721" x="1085850" y="3251200"/>
          <p14:tracePt t="17739" x="1098550" y="3225800"/>
          <p14:tracePt t="17754" x="1104900" y="3206750"/>
          <p14:tracePt t="17771" x="1111250" y="3187700"/>
          <p14:tracePt t="17787" x="1111250" y="3181350"/>
          <p14:tracePt t="17804" x="1111250" y="3175000"/>
          <p14:tracePt t="17821" x="1073150" y="3155950"/>
          <p14:tracePt t="17837" x="1035050" y="3130550"/>
          <p14:tracePt t="17854" x="1003300" y="3124200"/>
          <p14:tracePt t="17872" x="952500" y="3124200"/>
          <p14:tracePt t="17887" x="927100" y="3124200"/>
          <p14:tracePt t="17904" x="863600" y="3124200"/>
          <p14:tracePt t="17909" x="838200" y="3124200"/>
          <p14:tracePt t="17922" x="768350" y="3098800"/>
          <p14:tracePt t="17938" x="711200" y="3079750"/>
          <p14:tracePt t="17955" x="666750" y="3073400"/>
          <p14:tracePt t="17970" x="641350" y="3073400"/>
          <p14:tracePt t="18034" x="635000" y="3073400"/>
          <p14:tracePt t="18091" x="635000" y="3079750"/>
          <p14:tracePt t="18122" x="635000" y="3086100"/>
          <p14:tracePt t="18130" x="635000" y="3098800"/>
          <p14:tracePt t="18139" x="635000" y="3117850"/>
          <p14:tracePt t="18156" x="641350" y="3181350"/>
          <p14:tracePt t="18172" x="647700" y="3232150"/>
          <p14:tracePt t="18188" x="647700" y="3276600"/>
          <p14:tracePt t="18204" x="647700" y="3327400"/>
          <p14:tracePt t="18221" x="647700" y="3403600"/>
          <p14:tracePt t="18239" x="641350" y="3498850"/>
          <p14:tracePt t="18254" x="641350" y="3625850"/>
          <p14:tracePt t="18258" x="635000" y="3683000"/>
          <p14:tracePt t="18271" x="609600" y="3746500"/>
          <p14:tracePt t="18288" x="584200" y="3860800"/>
          <p14:tracePt t="18304" x="571500" y="3981450"/>
          <p14:tracePt t="18307" x="565150" y="4025900"/>
          <p14:tracePt t="18321" x="546100" y="4070350"/>
          <p14:tracePt t="18337" x="533400" y="4171950"/>
          <p14:tracePt t="18354" x="546100" y="4248150"/>
          <p14:tracePt t="18370" x="552450" y="4311650"/>
          <p14:tracePt t="18389" x="552450" y="4387850"/>
          <p14:tracePt t="18404" x="546100" y="4457700"/>
          <p14:tracePt t="18424" x="558800" y="4533900"/>
          <p14:tracePt t="18437" x="565150" y="4591050"/>
          <p14:tracePt t="18454" x="571500" y="4673600"/>
          <p14:tracePt t="18470" x="577850" y="4768850"/>
          <p14:tracePt t="18473" x="577850" y="4832350"/>
          <p14:tracePt t="18490" x="584200" y="4933950"/>
          <p14:tracePt t="18504" x="590550" y="4959350"/>
          <p14:tracePt t="18521" x="590550" y="5016500"/>
          <p14:tracePt t="18522" x="603250" y="5041900"/>
          <p14:tracePt t="18537" x="603250" y="5099050"/>
          <p14:tracePt t="18554" x="603250" y="5156200"/>
          <p14:tracePt t="18571" x="603250" y="5213350"/>
          <p14:tracePt t="18587" x="603250" y="5295900"/>
          <p14:tracePt t="18604" x="622300" y="5372100"/>
          <p14:tracePt t="18623" x="635000" y="5441950"/>
          <p14:tracePt t="18637" x="679450" y="5530850"/>
          <p14:tracePt t="18654" x="704850" y="5607050"/>
          <p14:tracePt t="18675" x="717550" y="5651500"/>
          <p14:tracePt t="18733" x="717550" y="5657850"/>
          <p14:tracePt t="18742" x="717550" y="5670550"/>
          <p14:tracePt t="18754" x="704850" y="5702300"/>
          <p14:tracePt t="18771" x="698500" y="5746750"/>
          <p14:tracePt t="18787" x="685800" y="5765800"/>
          <p14:tracePt t="18804" x="685800" y="5778500"/>
          <p14:tracePt t="18821" x="679450" y="5784850"/>
          <p14:tracePt t="18837" x="679450" y="5803900"/>
          <p14:tracePt t="18854" x="673100" y="5842000"/>
          <p14:tracePt t="18860" x="660400" y="5854700"/>
          <p14:tracePt t="18870" x="654050" y="5867400"/>
          <p14:tracePt t="18887" x="647700" y="5873750"/>
          <p14:tracePt t="18890" x="641350" y="5873750"/>
          <p14:tracePt t="19033" x="666750" y="5873750"/>
          <p14:tracePt t="19041" x="711200" y="5880100"/>
          <p14:tracePt t="19055" x="762000" y="5892800"/>
          <p14:tracePt t="19058" x="831850" y="5918200"/>
          <p14:tracePt t="19070" x="908050" y="5943600"/>
          <p14:tracePt t="19087" x="1047750" y="5969000"/>
          <p14:tracePt t="19104" x="1143000" y="6000750"/>
          <p14:tracePt t="19110" x="1168400" y="6007100"/>
          <p14:tracePt t="19120" x="1174750" y="6007100"/>
          <p14:tracePt t="19218" x="1174750" y="6013450"/>
          <p14:tracePt t="19258" x="1162050" y="6013450"/>
          <p14:tracePt t="19266" x="1155700" y="6013450"/>
          <p14:tracePt t="19273" x="1143000" y="6013450"/>
          <p14:tracePt t="19287" x="1136650" y="6013450"/>
          <p14:tracePt t="19304" x="1098550" y="5988050"/>
          <p14:tracePt t="19321" x="1003300" y="5829300"/>
          <p14:tracePt t="19337" x="927100" y="5607050"/>
          <p14:tracePt t="19354" x="857250" y="5289550"/>
          <p14:tracePt t="19371" x="806450" y="4864100"/>
          <p14:tracePt t="19387" x="723900" y="4343400"/>
          <p14:tracePt t="19404" x="679450" y="3873500"/>
          <p14:tracePt t="19410" x="673100" y="3708400"/>
          <p14:tracePt t="19423" x="673100" y="3575050"/>
          <p14:tracePt t="19438" x="685800" y="3371850"/>
          <p14:tracePt t="19441" x="698500" y="3276600"/>
          <p14:tracePt t="19454" x="711200" y="3187700"/>
          <p14:tracePt t="19470" x="742950" y="3022600"/>
          <p14:tracePt t="19488" x="749300" y="2901950"/>
          <p14:tracePt t="19504" x="762000" y="2819400"/>
          <p14:tracePt t="19521" x="787400" y="2749550"/>
          <p14:tracePt t="19537" x="787400" y="2686050"/>
          <p14:tracePt t="19554" x="787400" y="2616200"/>
          <p14:tracePt t="19571" x="768350" y="2552700"/>
          <p14:tracePt t="19587" x="762000" y="2527300"/>
          <p14:tracePt t="19604" x="774700" y="2514600"/>
          <p14:tracePt t="19620" x="787400" y="2489200"/>
          <p14:tracePt t="19637" x="800100" y="2444750"/>
          <p14:tracePt t="19658" x="819150" y="2387600"/>
          <p14:tracePt t="19673" x="831850" y="2368550"/>
          <p14:tracePt t="19705" x="838200" y="2368550"/>
          <p14:tracePt t="19721" x="857250" y="2362200"/>
          <p14:tracePt t="19737" x="895350" y="2336800"/>
          <p14:tracePt t="19754" x="927100" y="2305050"/>
          <p14:tracePt t="19771" x="946150" y="2292350"/>
          <p14:tracePt t="19882" x="933450" y="2292350"/>
          <p14:tracePt t="19896" x="901700" y="2292350"/>
          <p14:tracePt t="19899" x="863600" y="2292350"/>
          <p14:tracePt t="19906" x="819150" y="2292350"/>
          <p14:tracePt t="19923" x="742950" y="2292350"/>
          <p14:tracePt t="19937" x="685800" y="2292350"/>
          <p14:tracePt t="19956" x="685800" y="2286000"/>
          <p14:tracePt t="20067" x="685800" y="2292350"/>
          <p14:tracePt t="20078" x="679450" y="2330450"/>
          <p14:tracePt t="20082" x="692150" y="2374900"/>
          <p14:tracePt t="20092" x="698500" y="2413000"/>
          <p14:tracePt t="20109" x="698500" y="2514600"/>
          <p14:tracePt t="20123" x="698500" y="2641600"/>
          <p14:tracePt t="20137" x="698500" y="2755900"/>
          <p14:tracePt t="20157" x="711200" y="2832100"/>
          <p14:tracePt t="20173" x="704850" y="2882900"/>
          <p14:tracePt t="20187" x="698500" y="2908300"/>
          <p14:tracePt t="20204" x="692150" y="2927350"/>
          <p14:tracePt t="20290" x="698500" y="2927350"/>
          <p14:tracePt t="20300" x="704850" y="2927350"/>
          <p14:tracePt t="20307" x="711200" y="2927350"/>
          <p14:tracePt t="20321" x="717550" y="2927350"/>
          <p14:tracePt t="20337" x="844550" y="2927350"/>
          <p14:tracePt t="20354" x="977900" y="2927350"/>
          <p14:tracePt t="20371" x="1073150" y="2927350"/>
          <p14:tracePt t="20387" x="1130300" y="2927350"/>
          <p14:tracePt t="20407" x="1143000" y="2921000"/>
          <p14:tracePt t="20424" x="1149350" y="2889250"/>
          <p14:tracePt t="20438" x="1162050" y="2819400"/>
          <p14:tracePt t="20454" x="1193800" y="2717800"/>
          <p14:tracePt t="20471" x="1250950" y="2597150"/>
          <p14:tracePt t="20490" x="1339850" y="2457450"/>
          <p14:tracePt t="20504" x="1365250" y="2419350"/>
          <p14:tracePt t="20521" x="1403350" y="2349500"/>
          <p14:tracePt t="20537" x="1422400" y="2317750"/>
          <p14:tracePt t="20555" x="1422400" y="2305050"/>
          <p14:tracePt t="20571" x="1422400" y="2292350"/>
          <p14:tracePt t="20587" x="1422400" y="2286000"/>
          <p14:tracePt t="20604" x="1422400" y="2266950"/>
          <p14:tracePt t="20620" x="1428750" y="2266950"/>
          <p14:tracePt t="20641" x="1422400" y="2260600"/>
          <p14:tracePt t="20654" x="1416050" y="2279650"/>
          <p14:tracePt t="20674" x="1409700" y="2362200"/>
          <p14:tracePt t="20687" x="1409700" y="2381250"/>
          <p14:tracePt t="20706" x="1416050" y="2476500"/>
          <p14:tracePt t="20721" x="1409700" y="2508250"/>
          <p14:tracePt t="20739" x="1397000" y="2508250"/>
          <p14:tracePt t="20771" x="1390650" y="2514600"/>
          <p14:tracePt t="20787" x="1390650" y="2527300"/>
          <p14:tracePt t="20804" x="1390650" y="2533650"/>
          <p14:tracePt t="20841" x="1390650" y="2527300"/>
          <p14:tracePt t="20854" x="1390650" y="2520950"/>
          <p14:tracePt t="20871" x="1390650" y="2514600"/>
          <p14:tracePt t="20914" x="1390650" y="2501900"/>
          <p14:tracePt t="20926" x="1390650" y="2489200"/>
          <p14:tracePt t="20937" x="1390650" y="2470150"/>
          <p14:tracePt t="20954" x="1390650" y="2451100"/>
          <p14:tracePt t="20971" x="1390650" y="2438400"/>
          <p14:tracePt t="20987" x="1390650" y="2432050"/>
          <p14:tracePt t="21004" x="1390650" y="2400300"/>
          <p14:tracePt t="21021" x="1397000" y="2381250"/>
          <p14:tracePt t="21037" x="1403350" y="2368550"/>
          <p14:tracePt t="21054" x="1409700" y="2368550"/>
          <p14:tracePt t="21071" x="1409700" y="2362200"/>
          <p14:tracePt t="21114" x="1428750" y="2362200"/>
          <p14:tracePt t="21120" x="1460500" y="2362200"/>
          <p14:tracePt t="21137" x="1524000" y="2362200"/>
          <p14:tracePt t="21157" x="1612900" y="2362200"/>
          <p14:tracePt t="21172" x="1689100" y="2381250"/>
          <p14:tracePt t="21190" x="1809750" y="2406650"/>
          <p14:tracePt t="21204" x="1968500" y="2438400"/>
          <p14:tracePt t="21221" x="2139950" y="2444750"/>
          <p14:tracePt t="21240" x="2317750" y="2470150"/>
          <p14:tracePt t="21254" x="2470150" y="2476500"/>
          <p14:tracePt t="21271" x="2641600" y="2476500"/>
          <p14:tracePt t="21287" x="2819400" y="2470150"/>
          <p14:tracePt t="21291" x="2921000" y="2470150"/>
          <p14:tracePt t="21304" x="3003550" y="2463800"/>
          <p14:tracePt t="21321" x="3219450" y="2451100"/>
          <p14:tracePt t="21337" x="3530600" y="2432050"/>
          <p14:tracePt t="21354" x="3746500" y="2425700"/>
          <p14:tracePt t="21371" x="3949700" y="2425700"/>
          <p14:tracePt t="21391" x="4146550" y="2419350"/>
          <p14:tracePt t="21404" x="4330700" y="2406650"/>
          <p14:tracePt t="21422" x="4495800" y="2406650"/>
          <p14:tracePt t="21437" x="4692650" y="2387600"/>
          <p14:tracePt t="21454" x="4908550" y="2387600"/>
          <p14:tracePt t="21471" x="5099050" y="2355850"/>
          <p14:tracePt t="21487" x="5251450" y="2311400"/>
          <p14:tracePt t="21488" x="5327650" y="2298700"/>
          <p14:tracePt t="21506" x="5492750" y="2254250"/>
          <p14:tracePt t="21522" x="5670550" y="2254250"/>
          <p14:tracePt t="21537" x="5835650" y="2254250"/>
          <p14:tracePt t="21554" x="5949950" y="2254250"/>
          <p14:tracePt t="21571" x="6032500" y="2260600"/>
          <p14:tracePt t="21587" x="6134100" y="2260600"/>
          <p14:tracePt t="21604" x="6197600" y="2266950"/>
          <p14:tracePt t="21620" x="6223000" y="2266950"/>
          <p14:tracePt t="21637" x="6229350" y="2266950"/>
          <p14:tracePt t="21721" x="6229350" y="2286000"/>
          <p14:tracePt t="21735" x="6197600" y="2330450"/>
          <p14:tracePt t="21742" x="6178550" y="2374900"/>
          <p14:tracePt t="21755" x="6102350" y="2495550"/>
          <p14:tracePt t="21770" x="6057900" y="2603500"/>
          <p14:tracePt t="21787" x="6045200" y="2673350"/>
          <p14:tracePt t="21804" x="6032500" y="2698750"/>
          <p14:tracePt t="21821" x="6019800" y="2705100"/>
          <p14:tracePt t="21865" x="6026150" y="2705100"/>
          <p14:tracePt t="21893" x="6013450" y="2705100"/>
          <p14:tracePt t="21898" x="5981700" y="2705100"/>
          <p14:tracePt t="21907" x="5937250" y="2705100"/>
          <p14:tracePt t="21925" x="5835650" y="2705100"/>
          <p14:tracePt t="21937" x="5651500" y="2705100"/>
          <p14:tracePt t="21954" x="5454650" y="2711450"/>
          <p14:tracePt t="21971" x="5257800" y="2717800"/>
          <p14:tracePt t="21989" x="5029200" y="2724150"/>
          <p14:tracePt t="22004" x="4794250" y="2749550"/>
          <p14:tracePt t="22020" x="4616450" y="2749550"/>
          <p14:tracePt t="22037" x="4445000" y="2755900"/>
          <p14:tracePt t="22054" x="4260850" y="2755900"/>
          <p14:tracePt t="22071" x="4057650" y="2749550"/>
          <p14:tracePt t="22073" x="3956050" y="2749550"/>
          <p14:tracePt t="22087" x="3841750" y="2762250"/>
          <p14:tracePt t="22105" x="3651250" y="2768600"/>
          <p14:tracePt t="22122" x="3371850" y="2774950"/>
          <p14:tracePt t="22141" x="3213100" y="2774950"/>
          <p14:tracePt t="22154" x="3048000" y="2762250"/>
          <p14:tracePt t="22173" x="2908300" y="2755900"/>
          <p14:tracePt t="22187" x="2800350" y="2768600"/>
          <p14:tracePt t="22204" x="2686050" y="2768600"/>
          <p14:tracePt t="22222" x="2609850" y="2787650"/>
          <p14:tracePt t="22237" x="2527300" y="2781300"/>
          <p14:tracePt t="22254" x="2476500" y="2762250"/>
          <p14:tracePt t="22270" x="2368550" y="2749550"/>
          <p14:tracePt t="22287" x="2254250" y="2768600"/>
          <p14:tracePt t="22304" x="2095500" y="2768600"/>
          <p14:tracePt t="22320" x="1981200" y="2762250"/>
          <p14:tracePt t="22337" x="1892300" y="2755900"/>
          <p14:tracePt t="22354" x="1822450" y="2749550"/>
          <p14:tracePt t="22372" x="1803400" y="2743200"/>
          <p14:tracePt t="22387" x="1816100" y="2755900"/>
          <p14:tracePt t="22423" x="1784350" y="2755900"/>
          <p14:tracePt t="22429" x="1758950" y="2755900"/>
          <p14:tracePt t="22437" x="1733550" y="2749550"/>
          <p14:tracePt t="22454" x="1676400" y="2730500"/>
          <p14:tracePt t="22471" x="1600200" y="2705100"/>
          <p14:tracePt t="22489" x="1504950" y="2679700"/>
          <p14:tracePt t="22504" x="1498600" y="2679700"/>
          <p14:tracePt t="22521" x="1485900" y="2673350"/>
          <p14:tracePt t="22556" x="1492250" y="2673350"/>
          <p14:tracePt t="22571" x="1517650" y="2673350"/>
          <p14:tracePt t="22587" x="1574800" y="2781300"/>
          <p14:tracePt t="22604" x="1631950" y="2908300"/>
          <p14:tracePt t="22622" x="1663700" y="3041650"/>
          <p14:tracePt t="22637" x="1651000" y="3117850"/>
          <p14:tracePt t="22658" x="1606550" y="3187700"/>
          <p14:tracePt t="22673" x="1536700" y="3257550"/>
          <p14:tracePt t="22687" x="1460500" y="3321050"/>
          <p14:tracePt t="22704" x="1416050" y="3359150"/>
          <p14:tracePt t="22706" x="1397000" y="3365500"/>
          <p14:tracePt t="22721" x="1377950" y="3378200"/>
          <p14:tracePt t="22739" x="1282700" y="3403600"/>
          <p14:tracePt t="22755" x="1231900" y="3409950"/>
          <p14:tracePt t="22771" x="1187450" y="3409950"/>
          <p14:tracePt t="22787" x="1149350" y="3409950"/>
          <p14:tracePt t="22804" x="1123950" y="3409950"/>
          <p14:tracePt t="22821" x="1104900" y="3397250"/>
          <p14:tracePt t="22838" x="1079500" y="3371850"/>
          <p14:tracePt t="22854" x="1016000" y="3352800"/>
          <p14:tracePt t="22861" x="1009650" y="3346450"/>
          <p14:tracePt t="22871" x="1003300" y="3340100"/>
          <p14:tracePt t="22890" x="990600" y="3340100"/>
          <p14:tracePt t="22927" x="996950" y="3340100"/>
          <p14:tracePt t="22956" x="1003300" y="3333750"/>
          <p14:tracePt t="22961" x="1022350" y="3327400"/>
          <p14:tracePt t="22970" x="1054100" y="3327400"/>
          <p14:tracePt t="22987" x="1155700" y="3314700"/>
          <p14:tracePt t="23004" x="1289050" y="3314700"/>
          <p14:tracePt t="23021" x="1492250" y="3308350"/>
          <p14:tracePt t="23037" x="1695450" y="3308350"/>
          <p14:tracePt t="23054" x="1841500" y="3308350"/>
          <p14:tracePt t="23071" x="1943100" y="3327400"/>
          <p14:tracePt t="23087" x="1968500" y="3327400"/>
          <p14:tracePt t="23115" x="1949450" y="3327400"/>
          <p14:tracePt t="23125" x="1924050" y="3327400"/>
          <p14:tracePt t="23139" x="1847850" y="3333750"/>
          <p14:tracePt t="23154" x="1746250" y="3333750"/>
          <p14:tracePt t="23173" x="1625600" y="3340100"/>
          <p14:tracePt t="23189" x="1447800" y="3295650"/>
          <p14:tracePt t="23204" x="1295400" y="3257550"/>
          <p14:tracePt t="23221" x="1187450" y="3219450"/>
          <p14:tracePt t="23240" x="1162050" y="3206750"/>
          <p14:tracePt t="23271" x="1187450" y="3194050"/>
          <p14:tracePt t="23287" x="1263650" y="3181350"/>
          <p14:tracePt t="23304" x="1371600" y="3175000"/>
          <p14:tracePt t="23305" x="1428750" y="3175000"/>
          <p14:tracePt t="23322" x="1536700" y="3181350"/>
          <p14:tracePt t="23338" x="1581150" y="3232150"/>
          <p14:tracePt t="23354" x="1593850" y="3308350"/>
          <p14:tracePt t="23370" x="1543050" y="3409950"/>
          <p14:tracePt t="23391" x="1492250" y="3517900"/>
          <p14:tracePt t="23407" x="1390650" y="3562350"/>
          <p14:tracePt t="23409" x="1346200" y="3575050"/>
          <p14:tracePt t="23424" x="1301750" y="3581400"/>
          <p14:tracePt t="23442" x="1231900" y="3594100"/>
          <p14:tracePt t="23454" x="1168400" y="3594100"/>
          <p14:tracePt t="23471" x="1174750" y="3594100"/>
          <p14:tracePt t="23489" x="1181100" y="3568700"/>
          <p14:tracePt t="23506" x="1187450" y="3530600"/>
          <p14:tracePt t="23521" x="1193800" y="3479800"/>
          <p14:tracePt t="23537" x="1200150" y="3435350"/>
          <p14:tracePt t="23554" x="1193800" y="3429000"/>
          <p14:tracePt t="23587" x="1187450" y="3429000"/>
          <p14:tracePt t="23604" x="1181100" y="3479800"/>
          <p14:tracePt t="23620" x="1168400" y="3619500"/>
          <p14:tracePt t="23640" x="1168400" y="3860800"/>
          <p14:tracePt t="23654" x="1149350" y="4159250"/>
          <p14:tracePt t="23673" x="1104900" y="4476750"/>
          <p14:tracePt t="23687" x="1104900" y="4762500"/>
          <p14:tracePt t="23704" x="1111250" y="5073650"/>
          <p14:tracePt t="23706" x="1111250" y="5232400"/>
          <p14:tracePt t="23721" x="1104900" y="5391150"/>
          <p14:tracePt t="23740" x="1079500" y="5797550"/>
          <p14:tracePt t="23754" x="1073150" y="6045200"/>
          <p14:tracePt t="23771" x="1073150" y="6172200"/>
          <p14:tracePt t="23787" x="1073150" y="6223000"/>
          <p14:tracePt t="23804" x="1073150" y="6235700"/>
          <p14:tracePt t="23821" x="1079500" y="6242050"/>
          <p14:tracePt t="23837" x="1079500" y="6248400"/>
          <p14:tracePt t="23854" x="1073150" y="6254750"/>
          <p14:tracePt t="23881" x="1073150" y="6242050"/>
          <p14:tracePt t="23890" x="1073150" y="6153150"/>
          <p14:tracePt t="23904" x="1073150" y="6032500"/>
          <p14:tracePt t="23926" x="1143000" y="5562600"/>
          <p14:tracePt t="23937" x="1162050" y="5384800"/>
          <p14:tracePt t="23939" x="1162050" y="5251450"/>
          <p14:tracePt t="23955" x="1174750" y="5048250"/>
          <p14:tracePt t="23971" x="1174750" y="4838700"/>
          <p14:tracePt t="23990" x="1181100" y="4565650"/>
          <p14:tracePt t="24004" x="1174750" y="4298950"/>
          <p14:tracePt t="24021" x="1162050" y="4095750"/>
          <p14:tracePt t="24037" x="1168400" y="4044950"/>
          <p14:tracePt t="24054" x="1181100" y="4019550"/>
          <p14:tracePt t="24071" x="1174750" y="4013200"/>
          <p14:tracePt t="24087" x="1187450" y="3994150"/>
          <p14:tracePt t="24109" x="1238250" y="3917950"/>
          <p14:tracePt t="24114" x="1250950" y="3879850"/>
          <p14:tracePt t="24120" x="1276350" y="3835400"/>
          <p14:tracePt t="24137" x="1295400" y="3771900"/>
          <p14:tracePt t="24157" x="1314450" y="3727450"/>
          <p14:tracePt t="24173" x="1333500" y="3683000"/>
          <p14:tracePt t="24187" x="1358900" y="3638550"/>
          <p14:tracePt t="24204" x="1365250" y="3613150"/>
          <p14:tracePt t="24221" x="1365250" y="3594100"/>
          <p14:tracePt t="24267" x="1365250" y="3587750"/>
          <p14:tracePt t="24273" x="1384300" y="3543300"/>
          <p14:tracePt t="24287" x="1390650" y="3511550"/>
          <p14:tracePt t="24304" x="1390650" y="3448050"/>
          <p14:tracePt t="24306" x="1390650" y="3435350"/>
          <p14:tracePt t="24321" x="1365250" y="3409950"/>
          <p14:tracePt t="24337" x="1358900" y="3397250"/>
          <p14:tracePt t="24371" x="1358900" y="3390900"/>
          <p14:tracePt t="24393" x="1365250" y="3390900"/>
          <p14:tracePt t="24426" x="1371600" y="3390900"/>
          <p14:tracePt t="24437" x="1371600" y="3403600"/>
          <p14:tracePt t="24457" x="1390650" y="3429000"/>
          <p14:tracePt t="24471" x="1422400" y="3441700"/>
          <p14:tracePt t="24489" x="1504950" y="3448050"/>
          <p14:tracePt t="24505" x="1543050" y="3448050"/>
          <p14:tracePt t="24521" x="1638300" y="3448050"/>
          <p14:tracePt t="24537" x="1835150" y="3448050"/>
          <p14:tracePt t="24554" x="1949450" y="3448050"/>
          <p14:tracePt t="24571" x="1993900" y="3448050"/>
          <p14:tracePt t="24604" x="1962150" y="3448050"/>
          <p14:tracePt t="24622" x="1828800" y="3467100"/>
          <p14:tracePt t="24637" x="1670050" y="3479800"/>
          <p14:tracePt t="24654" x="1485900" y="3492500"/>
          <p14:tracePt t="24674" x="1333500" y="3492500"/>
          <p14:tracePt t="24687" x="1219200" y="3473450"/>
          <p14:tracePt t="24706" x="1193800" y="3435350"/>
          <p14:tracePt t="24721" x="1193800" y="3422650"/>
          <p14:tracePt t="24740" x="1219200" y="3390900"/>
          <p14:tracePt t="24754" x="1257300" y="3371850"/>
          <p14:tracePt t="24771" x="1270000" y="3365500"/>
          <p14:tracePt t="24787" x="1276350" y="3352800"/>
          <p14:tracePt t="24804" x="1282700" y="3346450"/>
          <p14:tracePt t="24827" x="1282700" y="3340100"/>
          <p14:tracePt t="24837" x="1282700" y="3333750"/>
          <p14:tracePt t="24854" x="1257300" y="3308350"/>
          <p14:tracePt t="24871" x="1206500" y="3289300"/>
          <p14:tracePt t="24887" x="1168400" y="3289300"/>
          <p14:tracePt t="24892" x="1149350" y="3289300"/>
          <p14:tracePt t="24906" x="1136650" y="3295650"/>
          <p14:tracePt t="24922" x="1136650" y="3302000"/>
          <p14:tracePt t="24962" x="1130300" y="3302000"/>
          <p14:tracePt t="24977" x="1130300" y="3321050"/>
          <p14:tracePt t="24991" x="1130300" y="3359150"/>
          <p14:tracePt t="25004" x="1104900" y="3467100"/>
          <p14:tracePt t="25021" x="1098550" y="3625850"/>
          <p14:tracePt t="25037" x="1073150" y="3822700"/>
          <p14:tracePt t="25054" x="1060450" y="4051300"/>
          <p14:tracePt t="25071" x="1022350" y="4279900"/>
          <p14:tracePt t="25087" x="1003300" y="4489450"/>
          <p14:tracePt t="25093" x="1003300" y="4591050"/>
          <p14:tracePt t="25105" x="1009650" y="4686300"/>
          <p14:tracePt t="25121" x="1009650" y="4857750"/>
          <p14:tracePt t="25140" x="971550" y="5073650"/>
          <p14:tracePt t="25154" x="971550" y="5200650"/>
          <p14:tracePt t="25174" x="958850" y="5314950"/>
          <p14:tracePt t="25187" x="939800" y="5435600"/>
          <p14:tracePt t="25204" x="920750" y="5549900"/>
          <p14:tracePt t="25221" x="914400" y="5651500"/>
          <p14:tracePt t="25238" x="908050" y="5734050"/>
          <p14:tracePt t="25254" x="908050" y="5778500"/>
          <p14:tracePt t="25290" x="908050" y="5753100"/>
          <p14:tracePt t="25304" x="908050" y="5734050"/>
          <p14:tracePt t="25321" x="958850" y="5689600"/>
          <p14:tracePt t="25337" x="971550" y="5676900"/>
          <p14:tracePt t="25347" x="977900" y="5676900"/>
          <p14:tracePt t="25370" x="1003300" y="5676900"/>
          <p14:tracePt t="25388" x="1098550" y="5740400"/>
          <p14:tracePt t="25404" x="1327150" y="5822950"/>
          <p14:tracePt t="25423" x="1574800" y="5911850"/>
          <p14:tracePt t="25430" x="1714500" y="5956300"/>
          <p14:tracePt t="25437" x="1841500" y="6000750"/>
          <p14:tracePt t="25455" x="2012950" y="6051550"/>
          <p14:tracePt t="25471" x="2120900" y="6089650"/>
          <p14:tracePt t="25487" x="2159000" y="6115050"/>
          <p14:tracePt t="25489" x="2165350" y="6121400"/>
          <p14:tracePt t="25521" x="2139950" y="6121400"/>
          <p14:tracePt t="25537" x="2076450" y="6076950"/>
          <p14:tracePt t="25555" x="1974850" y="6007100"/>
          <p14:tracePt t="25571" x="1879600" y="5918200"/>
          <p14:tracePt t="25587" x="1797050" y="5753100"/>
          <p14:tracePt t="25604" x="1784350" y="5511800"/>
          <p14:tracePt t="25622" x="1784350" y="5213350"/>
          <p14:tracePt t="25637" x="1803400" y="4876800"/>
          <p14:tracePt t="25656" x="1822450" y="4495800"/>
          <p14:tracePt t="25674" x="1847850" y="4127500"/>
          <p14:tracePt t="25687" x="1847850" y="4051300"/>
          <p14:tracePt t="25705" x="1860550" y="3949700"/>
          <p14:tracePt t="25721" x="1860550" y="3860800"/>
          <p14:tracePt t="25739" x="1854200" y="3822700"/>
          <p14:tracePt t="25754" x="1854200" y="3810000"/>
          <p14:tracePt t="25771" x="1847850" y="3784600"/>
          <p14:tracePt t="25787" x="1847850" y="3740150"/>
          <p14:tracePt t="25804" x="1847850" y="3727450"/>
          <p14:tracePt t="25821" x="1828800" y="3727450"/>
          <p14:tracePt t="25837" x="1778000" y="3727450"/>
          <p14:tracePt t="25854" x="1739900" y="3721100"/>
          <p14:tracePt t="25860" x="1720850" y="3714750"/>
          <p14:tracePt t="25871" x="1708150" y="3708400"/>
          <p14:tracePt t="25891" x="1682750" y="3676650"/>
          <p14:tracePt t="25905" x="1651000" y="3644900"/>
          <p14:tracePt t="25923" x="1581150" y="3600450"/>
          <p14:tracePt t="25937" x="1562100" y="3594100"/>
          <p14:tracePt t="25954" x="1549400" y="3594100"/>
          <p14:tracePt t="25971" x="1524000" y="3606800"/>
          <p14:tracePt t="25988" x="1485900" y="3651250"/>
          <p14:tracePt t="26004" x="1466850" y="3683000"/>
          <p14:tracePt t="26021" x="1460500" y="3695700"/>
          <p14:tracePt t="26057" x="1454150" y="3695700"/>
          <p14:tracePt t="26071" x="1454150" y="3683000"/>
          <p14:tracePt t="26087" x="1447800" y="3651250"/>
          <p14:tracePt t="26109" x="1447800" y="3581400"/>
          <p14:tracePt t="26113" x="1454150" y="3568700"/>
          <p14:tracePt t="26137" x="1511300" y="3498850"/>
          <p14:tracePt t="26154" x="1574800" y="3473450"/>
          <p14:tracePt t="26172" x="1682750" y="3454400"/>
          <p14:tracePt t="26188" x="1847850" y="3422650"/>
          <p14:tracePt t="26204" x="2063750" y="3422650"/>
          <p14:tracePt t="26221" x="2247900" y="3422650"/>
          <p14:tracePt t="26239" x="2520950" y="3422650"/>
          <p14:tracePt t="26254" x="2781300" y="3422650"/>
          <p14:tracePt t="26271" x="2990850" y="3422650"/>
          <p14:tracePt t="26287" x="3187700" y="3403600"/>
          <p14:tracePt t="26289" x="3289300" y="3390900"/>
          <p14:tracePt t="26304" x="3390900" y="3390900"/>
          <p14:tracePt t="26321" x="3581400" y="3390900"/>
          <p14:tracePt t="26337" x="3841750" y="3384550"/>
          <p14:tracePt t="26354" x="3968750" y="3397250"/>
          <p14:tracePt t="26370" x="4102100" y="3397250"/>
          <p14:tracePt t="26388" x="4235450" y="3403600"/>
          <p14:tracePt t="26406" x="4343400" y="3403600"/>
          <p14:tracePt t="26423" x="4438650" y="3429000"/>
          <p14:tracePt t="26427" x="4470400" y="3448050"/>
          <p14:tracePt t="26437" x="4508500" y="3460750"/>
          <p14:tracePt t="26454" x="4572000" y="3486150"/>
          <p14:tracePt t="26472" x="4584700" y="3517900"/>
          <p14:tracePt t="26489" x="4629150" y="3549650"/>
          <p14:tracePt t="26504" x="4635500" y="3556000"/>
          <p14:tracePt t="26521" x="4622800" y="3581400"/>
          <p14:tracePt t="26525" x="4610100" y="3600450"/>
          <p14:tracePt t="26537" x="4610100" y="3638550"/>
          <p14:tracePt t="26555" x="4597400" y="3657600"/>
          <p14:tracePt t="26570" x="4597400" y="3663950"/>
          <p14:tracePt t="26587" x="4540250" y="3689350"/>
          <p14:tracePt t="26595" x="4489450" y="3708400"/>
          <p14:tracePt t="26604" x="4425950" y="3721100"/>
          <p14:tracePt t="26620" x="4248150" y="3721100"/>
          <p14:tracePt t="26642" x="4038600" y="3727450"/>
          <p14:tracePt t="26644" x="3956050" y="3746500"/>
          <p14:tracePt t="26654" x="3848100" y="3746500"/>
          <p14:tracePt t="26675" x="3752850" y="3784600"/>
          <p14:tracePt t="26687" x="3575050" y="3765550"/>
          <p14:tracePt t="26705" x="3276600" y="3765550"/>
          <p14:tracePt t="26721" x="3060700" y="3733800"/>
          <p14:tracePt t="26739" x="2870200" y="3708400"/>
          <p14:tracePt t="26754" x="2730500" y="3695700"/>
          <p14:tracePt t="26771" x="2622550" y="3676650"/>
          <p14:tracePt t="26787" x="2508250" y="3657600"/>
          <p14:tracePt t="26804" x="2419350" y="3644900"/>
          <p14:tracePt t="26821" x="2336800" y="3619500"/>
          <p14:tracePt t="26837" x="2292350" y="3587750"/>
          <p14:tracePt t="26854" x="2254250" y="3568700"/>
          <p14:tracePt t="26866" x="2241550" y="3562350"/>
          <p14:tracePt t="26876" x="2235200" y="3562350"/>
          <p14:tracePt t="26891" x="2216150" y="3543300"/>
          <p14:tracePt t="26904" x="2209800" y="3536950"/>
          <p14:tracePt t="26923" x="2178050" y="3505200"/>
          <p14:tracePt t="26938" x="2178050" y="3498850"/>
          <p14:tracePt t="26954" x="2178050" y="3486150"/>
          <p14:tracePt t="26971" x="2184400" y="3448050"/>
          <p14:tracePt t="26988" x="2222500" y="3397250"/>
          <p14:tracePt t="27004" x="2279650" y="3371850"/>
          <p14:tracePt t="27021" x="2317750" y="3359150"/>
          <p14:tracePt t="27037" x="2374900" y="3352800"/>
          <p14:tracePt t="27054" x="2432050" y="3346450"/>
          <p14:tracePt t="27071" x="2520950" y="3346450"/>
          <p14:tracePt t="27088" x="2609850" y="3327400"/>
          <p14:tracePt t="27109" x="2844800" y="3352800"/>
          <p14:tracePt t="27114" x="2914650" y="3365500"/>
          <p14:tracePt t="27137" x="3092450" y="3384550"/>
          <p14:tracePt t="27157" x="3194050" y="3422650"/>
          <p14:tracePt t="27175" x="3327400" y="3467100"/>
          <p14:tracePt t="27182" x="3390900" y="3486150"/>
          <p14:tracePt t="27184" x="3454400" y="3492500"/>
          <p14:tracePt t="27206" x="3543300" y="3492500"/>
          <p14:tracePt t="27221" x="3594100" y="3486150"/>
          <p14:tracePt t="27241" x="3657600" y="3505200"/>
          <p14:tracePt t="27254" x="3708400" y="3543300"/>
          <p14:tracePt t="27271" x="3733800" y="3562350"/>
          <p14:tracePt t="27287" x="3746500" y="3587750"/>
          <p14:tracePt t="27305" x="3714750" y="3632200"/>
          <p14:tracePt t="27321" x="3689350" y="3651250"/>
          <p14:tracePt t="27337" x="3543300" y="3727450"/>
          <p14:tracePt t="27354" x="3441700" y="3765550"/>
          <p14:tracePt t="27370" x="3359150" y="3765550"/>
          <p14:tracePt t="27392" x="3282950" y="3765550"/>
          <p14:tracePt t="27404" x="3162300" y="3765550"/>
          <p14:tracePt t="27425" x="3067050" y="3752850"/>
          <p14:tracePt t="27437" x="2959100" y="3727450"/>
          <p14:tracePt t="27454" x="2876550" y="3708400"/>
          <p14:tracePt t="27471" x="2787650" y="3676650"/>
          <p14:tracePt t="27489" x="2692400" y="3625850"/>
          <p14:tracePt t="27504" x="2679700" y="3606800"/>
          <p14:tracePt t="27521" x="2616200" y="3517900"/>
          <p14:tracePt t="27537" x="2603500" y="3486150"/>
          <p14:tracePt t="27554" x="2603500" y="3448050"/>
          <p14:tracePt t="27571" x="2603500" y="3403600"/>
          <p14:tracePt t="27587" x="2654300" y="3359150"/>
          <p14:tracePt t="27604" x="2711450" y="3327400"/>
          <p14:tracePt t="27624" x="2800350" y="3302000"/>
          <p14:tracePt t="27637" x="2889250" y="3295650"/>
          <p14:tracePt t="27654" x="3009900" y="3302000"/>
          <p14:tracePt t="27673" x="3162300" y="3333750"/>
          <p14:tracePt t="27687" x="3295650" y="3340100"/>
          <p14:tracePt t="27705" x="3517900" y="3403600"/>
          <p14:tracePt t="27721" x="3568700" y="3448050"/>
          <p14:tracePt t="27738" x="3587750" y="3511550"/>
          <p14:tracePt t="27754" x="3594100" y="3594100"/>
          <p14:tracePt t="27771" x="3575050" y="3676650"/>
          <p14:tracePt t="27787" x="3524250" y="3740150"/>
          <p14:tracePt t="27804" x="3448050" y="3803650"/>
          <p14:tracePt t="27821" x="3384550" y="3848100"/>
          <p14:tracePt t="27837" x="3270250" y="3879850"/>
          <p14:tracePt t="27854" x="3117850" y="3892550"/>
          <p14:tracePt t="27871" x="2946400" y="3892550"/>
          <p14:tracePt t="27887" x="2762250" y="3822700"/>
          <p14:tracePt t="27890" x="2705100" y="3790950"/>
          <p14:tracePt t="27906" x="2597150" y="3727450"/>
          <p14:tracePt t="27923" x="2520950" y="3663950"/>
          <p14:tracePt t="27938" x="2470150" y="3594100"/>
          <p14:tracePt t="27954" x="2457450" y="3543300"/>
          <p14:tracePt t="27971" x="2451100" y="3511550"/>
          <p14:tracePt t="27989" x="2463800" y="3467100"/>
          <p14:tracePt t="28004" x="2495550" y="3403600"/>
          <p14:tracePt t="28021" x="2565400" y="3359150"/>
          <p14:tracePt t="28037" x="2635250" y="3321050"/>
          <p14:tracePt t="28054" x="2705100" y="3282950"/>
          <p14:tracePt t="28071" x="2838450" y="3282950"/>
          <p14:tracePt t="28087" x="2984500" y="3302000"/>
          <p14:tracePt t="28095" x="3054350" y="3321050"/>
          <p14:tracePt t="28109" x="3187700" y="3359150"/>
          <p14:tracePt t="28120" x="3257550" y="3397250"/>
          <p14:tracePt t="28138" x="3346450" y="3543300"/>
          <p14:tracePt t="28154" x="3359150" y="3625850"/>
          <p14:tracePt t="28173" x="3314700" y="3695700"/>
          <p14:tracePt t="28187" x="3282950" y="3778250"/>
          <p14:tracePt t="28207" x="3149600" y="3797300"/>
          <p14:tracePt t="28221" x="2997200" y="3803650"/>
          <p14:tracePt t="28239" x="2876550" y="3810000"/>
          <p14:tracePt t="28254" x="2705100" y="3765550"/>
          <p14:tracePt t="28271" x="2603500" y="3714750"/>
          <p14:tracePt t="28288" x="2559050" y="3651250"/>
          <p14:tracePt t="28291" x="2540000" y="3606800"/>
          <p14:tracePt t="28304" x="2540000" y="3568700"/>
          <p14:tracePt t="28306" x="2533650" y="3530600"/>
          <p14:tracePt t="28321" x="2540000" y="3498850"/>
          <p14:tracePt t="28337" x="2609850" y="3416300"/>
          <p14:tracePt t="28359" x="2654300" y="3390900"/>
          <p14:tracePt t="28373" x="2762250" y="3384550"/>
          <p14:tracePt t="28388" x="2882900" y="3378200"/>
          <p14:tracePt t="28404" x="3054350" y="3378200"/>
          <p14:tracePt t="28422" x="3181350" y="3416300"/>
          <p14:tracePt t="28438" x="3276600" y="3467100"/>
          <p14:tracePt t="28454" x="3302000" y="3530600"/>
          <p14:tracePt t="28471" x="3276600" y="3606800"/>
          <p14:tracePt t="28490" x="3136900" y="3702050"/>
          <p14:tracePt t="28504" x="3073400" y="3714750"/>
          <p14:tracePt t="28521" x="2844800" y="3721100"/>
          <p14:tracePt t="28537" x="2743200" y="3695700"/>
          <p14:tracePt t="28554" x="2679700" y="3644900"/>
          <p14:tracePt t="28571" x="2686050" y="3600450"/>
          <p14:tracePt t="28587" x="2717800" y="3549650"/>
          <p14:tracePt t="28604" x="2749550" y="3511550"/>
          <p14:tracePt t="28620" x="2806700" y="3505200"/>
          <p14:tracePt t="28637" x="2832100" y="3492500"/>
          <p14:tracePt t="28655" x="2838450" y="3492500"/>
          <p14:tracePt t="28687" x="2825750" y="3498850"/>
          <p14:tracePt t="28704" x="2749550" y="3536950"/>
          <p14:tracePt t="28706" x="2730500" y="3562350"/>
          <p14:tracePt t="28722" x="2686050" y="3594100"/>
          <p14:tracePt t="28741" x="2647950" y="3606800"/>
          <p14:tracePt t="28754" x="2635250" y="3613150"/>
          <p14:tracePt t="28787" x="2628900" y="3613150"/>
          <p14:tracePt t="28821" x="2597150" y="3613150"/>
          <p14:tracePt t="28837" x="2552700" y="3613150"/>
          <p14:tracePt t="28854" x="2508250" y="3613150"/>
          <p14:tracePt t="28862" x="2489200" y="3613150"/>
          <p14:tracePt t="28866" x="2482850" y="3613150"/>
          <p14:tracePt t="28889" x="2457450" y="3613150"/>
          <p14:tracePt t="28904" x="2444750" y="3613150"/>
          <p14:tracePt t="28923" x="2406650" y="3613150"/>
          <p14:tracePt t="28937" x="2349500" y="3613150"/>
          <p14:tracePt t="28954" x="2266950" y="3625850"/>
          <p14:tracePt t="28971" x="2184400" y="3632200"/>
          <p14:tracePt t="28987" x="2101850" y="3632200"/>
          <p14:tracePt t="29004" x="2012950" y="3638550"/>
          <p14:tracePt t="29021" x="1955800" y="3638550"/>
          <p14:tracePt t="29038" x="1892300" y="3644900"/>
          <p14:tracePt t="29054" x="1841500" y="3625850"/>
          <p14:tracePt t="29071" x="1797050" y="3613150"/>
          <p14:tracePt t="29087" x="1752600" y="3606800"/>
          <p14:tracePt t="29092" x="1720850" y="3594100"/>
          <p14:tracePt t="29105" x="1701800" y="3594100"/>
          <p14:tracePt t="29120" x="1657350" y="3594100"/>
          <p14:tracePt t="29137" x="1631950" y="3594100"/>
          <p14:tracePt t="29172" x="1631950" y="3587750"/>
          <p14:tracePt t="29204" x="1631950" y="3581400"/>
          <p14:tracePt t="29354" x="1631950" y="3575050"/>
          <p14:tracePt t="29366" x="1631950" y="3562350"/>
          <p14:tracePt t="29371" x="1644650" y="3549650"/>
          <p14:tracePt t="29388" x="1670050" y="3524250"/>
          <p14:tracePt t="29406" x="1720850" y="3498850"/>
          <p14:tracePt t="29425" x="1803400" y="3467100"/>
          <p14:tracePt t="29437" x="1924050" y="3429000"/>
          <p14:tracePt t="29454" x="2044700" y="3384550"/>
          <p14:tracePt t="29471" x="2203450" y="3327400"/>
          <p14:tracePt t="29487" x="2330450" y="3308350"/>
          <p14:tracePt t="29490" x="2368550" y="3302000"/>
          <p14:tracePt t="29504" x="2413000" y="3295650"/>
          <p14:tracePt t="29521" x="2533650" y="3314700"/>
          <p14:tracePt t="29537" x="2597150" y="3346450"/>
          <p14:tracePt t="29555" x="2654300" y="3359150"/>
          <p14:tracePt t="29571" x="2698750" y="3384550"/>
          <p14:tracePt t="29587" x="2743200" y="3409950"/>
          <p14:tracePt t="29604" x="2781300" y="3435350"/>
          <p14:tracePt t="29621" x="2800350" y="3448050"/>
          <p14:tracePt t="29640" x="2806700" y="3454400"/>
          <p14:tracePt t="29673" x="2806700" y="3467100"/>
          <p14:tracePt t="29687" x="2806700" y="3486150"/>
          <p14:tracePt t="29721" x="2806700" y="3498850"/>
          <p14:tracePt t="30018" x="2787650" y="3505200"/>
          <p14:tracePt t="30026" x="2743200" y="3517900"/>
          <p14:tracePt t="30034" x="2698750" y="3536950"/>
          <p14:tracePt t="30054" x="2609850" y="3562350"/>
          <p14:tracePt t="30071" x="2514600" y="3575050"/>
          <p14:tracePt t="30087" x="2374900" y="3581400"/>
          <p14:tracePt t="30107" x="2228850" y="3575050"/>
          <p14:tracePt t="30121" x="2197100" y="3549650"/>
          <p14:tracePt t="30141" x="2203450" y="3536950"/>
          <p14:tracePt t="30158" x="2216150" y="3524250"/>
          <p14:tracePt t="30301" x="2209800" y="3524250"/>
          <p14:tracePt t="30401" x="2209800" y="3530600"/>
          <p14:tracePt t="30409" x="2209800" y="3536950"/>
          <p14:tracePt t="30423" x="2184400" y="3556000"/>
          <p14:tracePt t="30437" x="2133600" y="3587750"/>
          <p14:tracePt t="30457" x="2038350" y="3638550"/>
          <p14:tracePt t="30471" x="2006600" y="3651250"/>
          <p14:tracePt t="30487" x="1974850" y="3670300"/>
          <p14:tracePt t="30553" x="1981200" y="3670300"/>
          <p14:tracePt t="30570" x="1987550" y="3670300"/>
          <p14:tracePt t="30602" x="2000250" y="3670300"/>
          <p14:tracePt t="30613" x="2019300" y="3670300"/>
          <p14:tracePt t="30621" x="2063750" y="3670300"/>
          <p14:tracePt t="30637" x="2139950" y="3676650"/>
          <p14:tracePt t="30654" x="2209800" y="3676650"/>
          <p14:tracePt t="30673" x="2260600" y="3670300"/>
          <p14:tracePt t="30677" x="2292350" y="3670300"/>
          <p14:tracePt t="30691" x="2330450" y="3670300"/>
          <p14:tracePt t="30704" x="2336800" y="3663950"/>
          <p14:tracePt t="30721" x="2336800" y="3651250"/>
          <p14:tracePt t="30737" x="2336800" y="3632200"/>
          <p14:tracePt t="30754" x="2336800" y="3606800"/>
          <p14:tracePt t="30771" x="2330450" y="3600450"/>
          <p14:tracePt t="30804" x="2324100" y="3600450"/>
          <p14:tracePt t="30837" x="2311400" y="3613150"/>
          <p14:tracePt t="30854" x="2298700" y="3644900"/>
          <p14:tracePt t="30871" x="2292350" y="3663950"/>
          <p14:tracePt t="30888" x="2286000" y="3670300"/>
          <p14:tracePt t="30893" x="2279650" y="3676650"/>
          <p14:tracePt t="30905" x="2254250" y="3676650"/>
          <p14:tracePt t="30924" x="2216150" y="3676650"/>
          <p14:tracePt t="30937" x="2190750" y="3676650"/>
          <p14:tracePt t="30954" x="2171700" y="3676650"/>
          <p14:tracePt t="30971" x="2171700" y="3657600"/>
          <p14:tracePt t="30987" x="2171700" y="3638550"/>
          <p14:tracePt t="31004" x="2171700" y="3619500"/>
          <p14:tracePt t="31021" x="2171700" y="3594100"/>
          <p14:tracePt t="31038" x="2178050" y="3575050"/>
          <p14:tracePt t="31054" x="2178050" y="3556000"/>
          <p14:tracePt t="31071" x="2197100" y="3524250"/>
          <p14:tracePt t="31087" x="2228850" y="3492500"/>
          <p14:tracePt t="31095" x="2260600" y="3467100"/>
          <p14:tracePt t="31104" x="2286000" y="3435350"/>
          <p14:tracePt t="31113" x="2349500" y="3397250"/>
          <p14:tracePt t="31139" x="2444750" y="3359150"/>
          <p14:tracePt t="31155" x="2552700" y="3346450"/>
          <p14:tracePt t="31174" x="2711450" y="3333750"/>
          <p14:tracePt t="31187" x="2870200" y="3333750"/>
          <p14:tracePt t="31204" x="3028950" y="3340100"/>
          <p14:tracePt t="31221" x="3213100" y="3378200"/>
          <p14:tracePt t="31240" x="3378200" y="3422650"/>
          <p14:tracePt t="31254" x="3536950" y="3467100"/>
          <p14:tracePt t="31271" x="3670300" y="3505200"/>
          <p14:tracePt t="31288" x="3746500" y="3530600"/>
          <p14:tracePt t="31291" x="3765550" y="3530600"/>
          <p14:tracePt t="31304" x="3771900" y="3530600"/>
          <p14:tracePt t="31426" x="3771900" y="3536950"/>
          <p14:tracePt t="31441" x="3771900" y="3549650"/>
          <p14:tracePt t="31454" x="3803650" y="3568700"/>
          <p14:tracePt t="31471" x="3886200" y="3600450"/>
          <p14:tracePt t="31489" x="3981450" y="3606800"/>
          <p14:tracePt t="31565" x="3987800" y="3606800"/>
          <p14:tracePt t="31677" x="3981450" y="3606800"/>
          <p14:tracePt t="31882" x="3968750" y="3613150"/>
          <p14:tracePt t="31891" x="3917950" y="3619500"/>
          <p14:tracePt t="31900" x="3848100" y="3638550"/>
          <p14:tracePt t="31907" x="3746500" y="3632200"/>
          <p14:tracePt t="31925" x="3517900" y="3657600"/>
          <p14:tracePt t="31937" x="3238500" y="3683000"/>
          <p14:tracePt t="31954" x="2971800" y="3702050"/>
          <p14:tracePt t="31971" x="2724150" y="3727450"/>
          <p14:tracePt t="31990" x="2597150" y="3727450"/>
          <p14:tracePt t="32004" x="2565400" y="3727450"/>
          <p14:tracePt t="32021" x="2571750" y="3727450"/>
          <p14:tracePt t="32038" x="2584450" y="3727450"/>
          <p14:tracePt t="32054" x="2641600" y="3727450"/>
          <p14:tracePt t="32071" x="2686050" y="3740150"/>
          <p14:tracePt t="32087" x="2698750" y="3771900"/>
          <p14:tracePt t="32093" x="2698750" y="3797300"/>
          <p14:tracePt t="32105" x="2698750" y="3822700"/>
          <p14:tracePt t="32124" x="2660650" y="3905250"/>
          <p14:tracePt t="32137" x="2635250" y="3937000"/>
          <p14:tracePt t="32154" x="2597150" y="3962400"/>
          <p14:tracePt t="32173" x="2559050" y="3981450"/>
          <p14:tracePt t="32187" x="2533650" y="3987800"/>
          <p14:tracePt t="32206" x="2527300" y="3987800"/>
          <p14:tracePt t="32221" x="2520950" y="4000500"/>
          <p14:tracePt t="32237" x="2520950" y="4006850"/>
          <p14:tracePt t="32273" x="2520950" y="4013200"/>
          <p14:tracePt t="32338" x="2520950" y="4025900"/>
          <p14:tracePt t="32345" x="2520950" y="4032250"/>
          <p14:tracePt t="32358" x="2520950" y="4044950"/>
          <p14:tracePt t="32371" x="2520950" y="4057650"/>
          <p14:tracePt t="32388" x="2520950" y="4089400"/>
          <p14:tracePt t="32405" x="2508250" y="4121150"/>
          <p14:tracePt t="32423" x="2501900" y="4184650"/>
          <p14:tracePt t="32437" x="2489200" y="4260850"/>
          <p14:tracePt t="32454" x="2489200" y="4400550"/>
          <p14:tracePt t="32471" x="2482850" y="4552950"/>
          <p14:tracePt t="32487" x="2451100" y="4699000"/>
          <p14:tracePt t="32489" x="2425700" y="4775200"/>
          <p14:tracePt t="32505" x="2406650" y="4845050"/>
          <p14:tracePt t="32521" x="2343150" y="4972050"/>
          <p14:tracePt t="32537" x="2330450" y="4991100"/>
          <p14:tracePt t="32554" x="2324100" y="4991100"/>
          <p14:tracePt t="32587" x="2305050" y="4953000"/>
          <p14:tracePt t="32609" x="2260600" y="4876800"/>
          <p14:tracePt t="32621" x="2222500" y="4806950"/>
          <p14:tracePt t="32639" x="2159000" y="4705350"/>
          <p14:tracePt t="32654" x="2076450" y="4565650"/>
          <p14:tracePt t="32674" x="1949450" y="4362450"/>
          <p14:tracePt t="32687" x="1905000" y="4286250"/>
          <p14:tracePt t="32707" x="1797050" y="4152900"/>
          <p14:tracePt t="32721" x="1765300" y="4083050"/>
          <p14:tracePt t="32739" x="1746250" y="4013200"/>
          <p14:tracePt t="32754" x="1758950" y="3949700"/>
          <p14:tracePt t="32771" x="1758950" y="3937000"/>
          <p14:tracePt t="32850" x="1758950" y="3930650"/>
          <p14:tracePt t="32860" x="1758950" y="3917950"/>
          <p14:tracePt t="32875" x="1758950" y="3911600"/>
          <p14:tracePt t="32898" x="1758950" y="3905250"/>
          <p14:tracePt t="32914" x="1752600" y="3905250"/>
          <p14:tracePt t="32939" x="1746250" y="3905250"/>
          <p14:tracePt t="32946" x="1739900" y="3905250"/>
          <p14:tracePt t="32955" x="1733550" y="3905250"/>
          <p14:tracePt t="32971" x="1720850" y="3905250"/>
          <p14:tracePt t="32991" x="1695450" y="3905250"/>
          <p14:tracePt t="33001" x="1676400" y="3905250"/>
          <p14:tracePt t="33013" x="1657350" y="3905250"/>
          <p14:tracePt t="33021" x="1638300" y="3905250"/>
          <p14:tracePt t="33038" x="1606550" y="3937000"/>
          <p14:tracePt t="33057" x="1593850" y="3956050"/>
          <p14:tracePt t="33071" x="1587500" y="3962400"/>
          <p14:tracePt t="33220" x="1587500" y="3968750"/>
          <p14:tracePt t="33401" x="1587500" y="3962400"/>
          <p14:tracePt t="33409" x="1555750" y="3949700"/>
          <p14:tracePt t="33424" x="1543050" y="3937000"/>
          <p14:tracePt t="33437" x="1511300" y="3911600"/>
          <p14:tracePt t="33454" x="1498600" y="3911600"/>
          <p14:tracePt t="33650" x="1511300" y="3911600"/>
          <p14:tracePt t="33658" x="1543050" y="3911600"/>
          <p14:tracePt t="33666" x="1562100" y="3911600"/>
          <p14:tracePt t="33677" x="1581150" y="3911600"/>
          <p14:tracePt t="33687" x="1600200" y="3911600"/>
          <p14:tracePt t="33704" x="1612900" y="3911600"/>
          <p14:tracePt t="33769" x="1600200" y="3911600"/>
          <p14:tracePt t="33778" x="1581150" y="3911600"/>
          <p14:tracePt t="33788" x="1568450" y="3911600"/>
          <p14:tracePt t="33804" x="1549400" y="3911600"/>
          <p14:tracePt t="33821" x="1530350" y="3911600"/>
          <p14:tracePt t="33837" x="1517650" y="3911600"/>
          <p14:tracePt t="33913" x="1536700" y="3911600"/>
          <p14:tracePt t="33927" x="1549400" y="3911600"/>
          <p14:tracePt t="33934" x="1555750" y="3911600"/>
          <p14:tracePt t="33937" x="1562100" y="3911600"/>
          <p14:tracePt t="33971" x="1555750" y="3911600"/>
          <p14:tracePt t="33989" x="1536700" y="3917950"/>
          <p14:tracePt t="34004" x="1517650" y="3930650"/>
          <p14:tracePt t="34021" x="1517650" y="3956050"/>
          <p14:tracePt t="34037" x="1517650" y="3962400"/>
          <p14:tracePt t="34071" x="1543050" y="3962400"/>
          <p14:tracePt t="34114" x="1530350" y="3962400"/>
          <p14:tracePt t="34122" x="1517650" y="3962400"/>
          <p14:tracePt t="34141" x="1492250" y="3956050"/>
          <p14:tracePt t="34218" x="1504950" y="3956050"/>
          <p14:tracePt t="34225" x="1524000" y="3956050"/>
          <p14:tracePt t="34239" x="1543050" y="3956050"/>
          <p14:tracePt t="34254" x="1568450" y="3956050"/>
          <p14:tracePt t="34273" x="1587500" y="3943350"/>
          <p14:tracePt t="34304" x="1581150" y="3943350"/>
          <p14:tracePt t="34321" x="1536700" y="3943350"/>
          <p14:tracePt t="34337" x="1524000" y="3943350"/>
          <p14:tracePt t="34355" x="1517650" y="3943350"/>
          <p14:tracePt t="34473" x="1517650" y="3937000"/>
          <p14:tracePt t="34486" x="1517650" y="3917950"/>
          <p14:tracePt t="34492" x="1524000" y="3886200"/>
          <p14:tracePt t="34505" x="1536700" y="3848100"/>
          <p14:tracePt t="34521" x="1555750" y="3721100"/>
          <p14:tracePt t="34537" x="1562100" y="3644900"/>
          <p14:tracePt t="34554" x="1536700" y="3549650"/>
          <p14:tracePt t="34571" x="1536700" y="3479800"/>
          <p14:tracePt t="34588" x="1536700" y="3460750"/>
          <p14:tracePt t="34604" x="1530350" y="3448050"/>
          <p14:tracePt t="34621" x="1524000" y="3429000"/>
          <p14:tracePt t="34637" x="1517650" y="3416300"/>
          <p14:tracePt t="34641" x="1511300" y="3409950"/>
          <p14:tracePt t="34657" x="1504950" y="3403600"/>
          <p14:tracePt t="34705" x="1498600" y="3403600"/>
          <p14:tracePt t="34716" x="1485900" y="3390900"/>
          <p14:tracePt t="34722" x="1473200" y="3378200"/>
          <p14:tracePt t="34741" x="1454150" y="3340100"/>
          <p14:tracePt t="34754" x="1428750" y="3314700"/>
          <p14:tracePt t="34771" x="1409700" y="3302000"/>
          <p14:tracePt t="34787" x="1403350" y="3295650"/>
          <p14:tracePt t="34961" x="1403350" y="3346450"/>
          <p14:tracePt t="34969" x="1397000" y="3397250"/>
          <p14:tracePt t="34978" x="1390650" y="3467100"/>
          <p14:tracePt t="34992" x="1390650" y="3530600"/>
          <p14:tracePt t="35005" x="1397000" y="3632200"/>
          <p14:tracePt t="35021" x="1397000" y="3714750"/>
          <p14:tracePt t="35037" x="1397000" y="3778250"/>
          <p14:tracePt t="35054" x="1403350" y="3822700"/>
          <p14:tracePt t="35071" x="1403350" y="3848100"/>
          <p14:tracePt t="35087" x="1403350" y="3854450"/>
          <p14:tracePt t="35129" x="1409700" y="3854450"/>
          <p14:tracePt t="35137" x="1409700" y="3810000"/>
          <p14:tracePt t="35154" x="1428750" y="3714750"/>
          <p14:tracePt t="35173" x="1441450" y="3619500"/>
          <p14:tracePt t="35187" x="1454150" y="3530600"/>
          <p14:tracePt t="35204" x="1454150" y="3441700"/>
          <p14:tracePt t="35221" x="1466850" y="3327400"/>
          <p14:tracePt t="35237" x="1460500" y="3244850"/>
          <p14:tracePt t="35254" x="1447800" y="3219450"/>
          <p14:tracePt t="35271" x="1447800" y="3213100"/>
          <p14:tracePt t="35473" x="1435100" y="3213100"/>
          <p14:tracePt t="35486" x="1428750" y="3213100"/>
          <p14:tracePt t="35490" x="1416050" y="3225800"/>
          <p14:tracePt t="35505" x="1397000" y="3244850"/>
          <p14:tracePt t="35521" x="1346200" y="3295650"/>
          <p14:tracePt t="35537" x="1346200" y="3308350"/>
          <p14:tracePt t="35554" x="1339850" y="3308350"/>
          <p14:tracePt t="35588" x="1308100" y="3308350"/>
          <p14:tracePt t="35604" x="1238250" y="3308350"/>
          <p14:tracePt t="35625" x="1181100" y="3308350"/>
          <p14:tracePt t="35650" x="1155700" y="3308350"/>
          <p14:tracePt t="35770" x="1168400" y="3308350"/>
          <p14:tracePt t="35781" x="1206500" y="3308350"/>
          <p14:tracePt t="35787" x="1225550" y="3308350"/>
          <p14:tracePt t="35804" x="1270000" y="3314700"/>
          <p14:tracePt t="35821" x="1327150" y="3321050"/>
          <p14:tracePt t="35837" x="1371600" y="3321050"/>
          <p14:tracePt t="35859" x="1403350" y="3321050"/>
          <p14:tracePt t="35865" x="1409700" y="3321050"/>
          <p14:tracePt t="35871" x="1416050" y="3321050"/>
          <p14:tracePt t="35929" x="1416050" y="3327400"/>
          <p14:tracePt t="35939" x="1416050" y="3340100"/>
          <p14:tracePt t="35954" x="1371600" y="3359150"/>
          <p14:tracePt t="35971" x="1320800" y="3371850"/>
          <p14:tracePt t="35990" x="1244600" y="3371850"/>
          <p14:tracePt t="36004" x="1174750" y="3384550"/>
          <p14:tracePt t="36030" x="1155700" y="3371850"/>
          <p14:tracePt t="36037" x="1149350" y="3365500"/>
          <p14:tracePt t="36130" x="1149350" y="3371850"/>
          <p14:tracePt t="36139" x="1149350" y="3435350"/>
          <p14:tracePt t="36158" x="1149350" y="3562350"/>
          <p14:tracePt t="36174" x="1162050" y="3740150"/>
          <p14:tracePt t="36181" x="1181100" y="3822700"/>
          <p14:tracePt t="36187" x="1212850" y="3905250"/>
          <p14:tracePt t="36204" x="1250950" y="4000500"/>
          <p14:tracePt t="36221" x="1276350" y="4064000"/>
          <p14:tracePt t="36241" x="1282700" y="4102100"/>
          <p14:tracePt t="36254" x="1289050" y="4127500"/>
          <p14:tracePt t="36271" x="1295400" y="4127500"/>
          <p14:tracePt t="36315" x="1295400" y="4114800"/>
          <p14:tracePt t="36322" x="1295400" y="4102100"/>
          <p14:tracePt t="36337" x="1295400" y="4089400"/>
          <p14:tracePt t="36357" x="1295400" y="4076700"/>
          <p14:tracePt t="36371" x="1301750" y="4064000"/>
          <p14:tracePt t="36390" x="1320800" y="4025900"/>
          <p14:tracePt t="36406" x="1339850" y="3949700"/>
          <p14:tracePt t="36423" x="1346200" y="3867150"/>
          <p14:tracePt t="36438" x="1339850" y="3765550"/>
          <p14:tracePt t="36454" x="1365250" y="3689350"/>
          <p14:tracePt t="36471" x="1390650" y="3594100"/>
          <p14:tracePt t="36489" x="1428750" y="3492500"/>
          <p14:tracePt t="36505" x="1428750" y="3460750"/>
          <p14:tracePt t="36521" x="1416050" y="3378200"/>
          <p14:tracePt t="36538" x="1422400" y="3346450"/>
          <p14:tracePt t="36554" x="1435100" y="3321050"/>
          <p14:tracePt t="36571" x="1441450" y="3308350"/>
          <p14:tracePt t="36689" x="1441450" y="3302000"/>
          <p14:tracePt t="36698" x="1441450" y="3289300"/>
          <p14:tracePt t="36706" x="1428750" y="3282950"/>
          <p14:tracePt t="36721" x="1397000" y="3282950"/>
          <p14:tracePt t="36739" x="1352550" y="3282950"/>
          <p14:tracePt t="36754" x="1320800" y="3282950"/>
          <p14:tracePt t="36771" x="1308100" y="3282950"/>
          <p14:tracePt t="36844" x="1301750" y="3282950"/>
          <p14:tracePt t="36945" x="1301750" y="3289300"/>
          <p14:tracePt t="36953" x="1289050" y="3308350"/>
          <p14:tracePt t="36962" x="1282700" y="3333750"/>
          <p14:tracePt t="36971" x="1263650" y="3371850"/>
          <p14:tracePt t="36990" x="1244600" y="3473450"/>
          <p14:tracePt t="36997" x="1238250" y="3543300"/>
          <p14:tracePt t="37004" x="1212850" y="3619500"/>
          <p14:tracePt t="37021" x="1187450" y="3740150"/>
          <p14:tracePt t="37038" x="1187450" y="3829050"/>
          <p14:tracePt t="37045" x="1193800" y="3860800"/>
          <p14:tracePt t="37052" x="1200150" y="3892550"/>
          <p14:tracePt t="37058" x="1206500" y="3924300"/>
          <p14:tracePt t="37072" x="1193800" y="3937000"/>
          <p14:tracePt t="37075" x="1193800" y="3962400"/>
          <p14:tracePt t="37088" x="1193800" y="3975100"/>
          <p14:tracePt t="37104" x="1200150" y="3987800"/>
          <p14:tracePt t="37161" x="1206500" y="3987800"/>
          <p14:tracePt t="37226" x="1212850" y="3987800"/>
          <p14:tracePt t="37238" x="1225550" y="3987800"/>
          <p14:tracePt t="37244" x="1263650" y="3987800"/>
          <p14:tracePt t="37254" x="1308100" y="3987800"/>
          <p14:tracePt t="37271" x="1416050" y="3981450"/>
          <p14:tracePt t="37287" x="1479550" y="3981450"/>
          <p14:tracePt t="37292" x="1524000" y="3981450"/>
          <p14:tracePt t="37298" x="1555750" y="3987800"/>
          <p14:tracePt t="37321" x="1631950" y="4013200"/>
          <p14:tracePt t="37424" x="1606550" y="4013200"/>
          <p14:tracePt t="37432" x="1562100" y="4013200"/>
          <p14:tracePt t="37437" x="1517650" y="4006850"/>
          <p14:tracePt t="37458" x="1384300" y="3956050"/>
          <p14:tracePt t="37471" x="1358900" y="3943350"/>
          <p14:tracePt t="37490" x="1301750" y="3892550"/>
          <p14:tracePt t="37505" x="1295400" y="3879850"/>
          <p14:tracePt t="37521" x="1289050" y="3841750"/>
          <p14:tracePt t="37538" x="1289050" y="3822700"/>
          <p14:tracePt t="37556" x="1289050" y="3797300"/>
          <p14:tracePt t="37560" x="1289050" y="3771900"/>
          <p14:tracePt t="37571" x="1289050" y="3746500"/>
          <p14:tracePt t="37587" x="1282700" y="3683000"/>
          <p14:tracePt t="37604" x="1308100" y="3600450"/>
          <p14:tracePt t="37621" x="1289050" y="3505200"/>
          <p14:tracePt t="37638" x="1276350" y="3429000"/>
          <p14:tracePt t="37658" x="1282700" y="3340100"/>
          <p14:tracePt t="37673" x="1301750" y="3308350"/>
          <p14:tracePt t="37688" x="1314450" y="3295650"/>
          <p14:tracePt t="37704" x="1346200" y="3289300"/>
          <p14:tracePt t="37707" x="1358900" y="3289300"/>
          <p14:tracePt t="37721" x="1403350" y="3289300"/>
          <p14:tracePt t="37738" x="1447800" y="3289300"/>
          <p14:tracePt t="37754" x="1479550" y="3289300"/>
          <p14:tracePt t="37771" x="1511300" y="3289300"/>
          <p14:tracePt t="37787" x="1536700" y="3289300"/>
          <p14:tracePt t="37882" x="1524000" y="3289300"/>
          <p14:tracePt t="37896" x="1466850" y="3289300"/>
          <p14:tracePt t="37907" x="1441450" y="3289300"/>
          <p14:tracePt t="37923" x="1371600" y="3302000"/>
          <p14:tracePt t="37937" x="1295400" y="3327400"/>
          <p14:tracePt t="37955" x="1231900" y="3352800"/>
          <p14:tracePt t="37971" x="1187450" y="3390900"/>
          <p14:tracePt t="37989" x="1149350" y="3429000"/>
          <p14:tracePt t="38006" x="1123950" y="3492500"/>
          <p14:tracePt t="38021" x="1098550" y="3562350"/>
          <p14:tracePt t="38037" x="1085850" y="3619500"/>
          <p14:tracePt t="38054" x="1085850" y="3657600"/>
          <p14:tracePt t="38071" x="1085850" y="3695700"/>
          <p14:tracePt t="38087" x="1085850" y="3727450"/>
          <p14:tracePt t="38091" x="1104900" y="3746500"/>
          <p14:tracePt t="38105" x="1104900" y="3765550"/>
          <p14:tracePt t="38113" x="1117600" y="3784600"/>
          <p14:tracePt t="38123" x="1143000" y="3810000"/>
          <p14:tracePt t="38138" x="1181100" y="3829050"/>
          <p14:tracePt t="38154" x="1219200" y="3829050"/>
          <p14:tracePt t="38175" x="1263650" y="3829050"/>
          <p14:tracePt t="38187" x="1327150" y="3816350"/>
          <p14:tracePt t="38204" x="1365250" y="3803650"/>
          <p14:tracePt t="38221" x="1377950" y="3797300"/>
          <p14:tracePt t="38241" x="1397000" y="3790950"/>
          <p14:tracePt t="38254" x="1409700" y="3790950"/>
          <p14:tracePt t="38271" x="1435100" y="3790950"/>
          <p14:tracePt t="38287" x="1466850" y="3784600"/>
          <p14:tracePt t="38305" x="1530350" y="3790950"/>
          <p14:tracePt t="38310" x="1574800" y="3835400"/>
          <p14:tracePt t="38321" x="1695450" y="4000500"/>
          <p14:tracePt t="38338" x="1822450" y="4152900"/>
          <p14:tracePt t="38359" x="1936750" y="4279900"/>
          <p14:tracePt t="38366" x="1981200" y="4324350"/>
          <p14:tracePt t="38370" x="2025650" y="4368800"/>
          <p14:tracePt t="38388" x="2057400" y="4457700"/>
          <p14:tracePt t="38406" x="2044700" y="4527550"/>
          <p14:tracePt t="38424" x="1993900" y="4591050"/>
          <p14:tracePt t="38437" x="1911350" y="4610100"/>
          <p14:tracePt t="38454" x="1797050" y="4584700"/>
          <p14:tracePt t="38474" x="1587500" y="4508500"/>
          <p14:tracePt t="38487" x="1517650" y="4489450"/>
          <p14:tracePt t="38489" x="1447800" y="4464050"/>
          <p14:tracePt t="38505" x="1397000" y="4445000"/>
          <p14:tracePt t="38521" x="1308100" y="4413250"/>
          <p14:tracePt t="38625" x="1308100" y="4406900"/>
          <p14:tracePt t="38633" x="1308100" y="4400550"/>
          <p14:tracePt t="38641" x="1308100" y="4394200"/>
          <p14:tracePt t="38654" x="1308100" y="4387850"/>
          <p14:tracePt t="38674" x="1333500" y="4368800"/>
          <p14:tracePt t="38687" x="1416050" y="4356100"/>
          <p14:tracePt t="38707" x="1606550" y="4330700"/>
          <p14:tracePt t="38721" x="1822450" y="4324350"/>
          <p14:tracePt t="38737" x="2082800" y="4330700"/>
          <p14:tracePt t="38754" x="2413000" y="4375150"/>
          <p14:tracePt t="38771" x="2781300" y="4394200"/>
          <p14:tracePt t="38787" x="3181350" y="4406900"/>
          <p14:tracePt t="38804" x="3549650" y="4425950"/>
          <p14:tracePt t="38821" x="3867150" y="4457700"/>
          <p14:tracePt t="38837" x="4133850" y="4508500"/>
          <p14:tracePt t="38854" x="4318000" y="4559300"/>
          <p14:tracePt t="38873" x="4375150" y="4578350"/>
          <p14:tracePt t="38888" x="4381500" y="4591050"/>
          <p14:tracePt t="38905" x="4279900" y="4610100"/>
          <p14:tracePt t="38912" x="4191000" y="4616450"/>
          <p14:tracePt t="38923" x="3911600" y="4622800"/>
          <p14:tracePt t="38940" x="3536950" y="4648200"/>
          <p14:tracePt t="38954" x="3079750" y="4705350"/>
          <p14:tracePt t="38971" x="2603500" y="4756150"/>
          <p14:tracePt t="38991" x="2171700" y="4794250"/>
          <p14:tracePt t="38997" x="2012950" y="4794250"/>
          <p14:tracePt t="39004" x="1879600" y="4794250"/>
          <p14:tracePt t="39021" x="1638300" y="4787900"/>
          <p14:tracePt t="39037" x="1460500" y="4775200"/>
          <p14:tracePt t="39054" x="1365250" y="4775200"/>
          <p14:tracePt t="39071" x="1358900" y="4775200"/>
          <p14:tracePt t="39087" x="1358900" y="4762500"/>
          <p14:tracePt t="39091" x="1371600" y="4756150"/>
          <p14:tracePt t="39109" x="1384300" y="4743450"/>
          <p14:tracePt t="39121" x="1409700" y="4730750"/>
          <p14:tracePt t="39139" x="1435100" y="4705350"/>
          <p14:tracePt t="39155" x="1435100" y="4679950"/>
          <p14:tracePt t="39173" x="1454150" y="4654550"/>
          <p14:tracePt t="39188" x="1460500" y="4648200"/>
          <p14:tracePt t="39221" x="1485900" y="4629150"/>
          <p14:tracePt t="39237" x="1530350" y="4610100"/>
          <p14:tracePt t="39254" x="1574800" y="4578350"/>
          <p14:tracePt t="39257" x="1587500" y="4559300"/>
          <p14:tracePt t="39271" x="1600200" y="4527550"/>
          <p14:tracePt t="39288" x="1619250" y="4489450"/>
          <p14:tracePt t="39291" x="1619250" y="4470400"/>
          <p14:tracePt t="39304" x="1625600" y="4464050"/>
          <p14:tracePt t="39321" x="1625600" y="4457700"/>
          <p14:tracePt t="39338" x="1625600" y="4451350"/>
          <p14:tracePt t="39389" x="1625600" y="4457700"/>
          <p14:tracePt t="39441" x="1625600" y="4464050"/>
          <p14:tracePt t="39450" x="1619250" y="4464050"/>
          <p14:tracePt t="39457" x="1612900" y="4464050"/>
          <p14:tracePt t="39471" x="1593850" y="4464050"/>
          <p14:tracePt t="39491" x="1536700" y="4464050"/>
          <p14:tracePt t="39504" x="1517650" y="4464050"/>
          <p14:tracePt t="39521" x="1492250" y="4464050"/>
          <p14:tracePt t="39538" x="1473200" y="4457700"/>
          <p14:tracePt t="39571" x="1466850" y="4457700"/>
          <p14:tracePt t="39587" x="1460500" y="4457700"/>
          <p14:tracePt t="39604" x="1454150" y="4470400"/>
          <p14:tracePt t="39624" x="1454150" y="4483100"/>
          <p14:tracePt t="39638" x="1447800" y="4495800"/>
          <p14:tracePt t="39697" x="1447800" y="4502150"/>
          <p14:tracePt t="39707" x="1447800" y="4508500"/>
          <p14:tracePt t="39713" x="1447800" y="4521200"/>
          <p14:tracePt t="39721" x="1447800" y="4533900"/>
          <p14:tracePt t="39740" x="1479550" y="4546600"/>
          <p14:tracePt t="39755" x="1511300" y="4552950"/>
          <p14:tracePt t="39771" x="1536700" y="4565650"/>
          <p14:tracePt t="39789" x="1543050" y="4565650"/>
          <p14:tracePt t="39804" x="1555750" y="4565650"/>
          <p14:tracePt t="39821" x="1574800" y="4559300"/>
          <p14:tracePt t="39827" x="1574800" y="4546600"/>
          <p14:tracePt t="39837" x="1581150" y="4533900"/>
          <p14:tracePt t="39843" x="1581150" y="4514850"/>
          <p14:tracePt t="39860" x="1593850" y="4470400"/>
          <p14:tracePt t="39871" x="1593850" y="4451350"/>
          <p14:tracePt t="39891" x="1574800" y="4413250"/>
          <p14:tracePt t="39904" x="1568450" y="4406900"/>
          <p14:tracePt t="39923" x="1555750" y="4394200"/>
          <p14:tracePt t="39990" x="1543050" y="4394200"/>
          <p14:tracePt t="40001" x="1536700" y="4394200"/>
          <p14:tracePt t="40013" x="1530350" y="4394200"/>
          <p14:tracePt t="40041" x="1530350" y="4387850"/>
          <p14:tracePt t="40055" x="1530350" y="4375150"/>
          <p14:tracePt t="40060" x="1524000" y="4368800"/>
          <p14:tracePt t="40071" x="1517650" y="4362450"/>
          <p14:tracePt t="40092" x="1511300" y="4349750"/>
          <p14:tracePt t="40121" x="1504950" y="4349750"/>
          <p14:tracePt t="40239" x="1504950" y="4356100"/>
          <p14:tracePt t="40244" x="1504950" y="4381500"/>
          <p14:tracePt t="40254" x="1504950" y="4400550"/>
          <p14:tracePt t="40271" x="1504950" y="4445000"/>
          <p14:tracePt t="40288" x="1511300" y="4476750"/>
          <p14:tracePt t="40293" x="1524000" y="4495800"/>
          <p14:tracePt t="40300" x="1530350" y="4502150"/>
          <p14:tracePt t="40307" x="1543050" y="4514850"/>
          <p14:tracePt t="40321" x="1562100" y="4527550"/>
          <p14:tracePt t="40337" x="1593850" y="4533900"/>
          <p14:tracePt t="40354" x="1600200" y="4533900"/>
          <p14:tracePt t="40362" x="1606550" y="4533900"/>
          <p14:tracePt t="40374" x="1612900" y="4527550"/>
          <p14:tracePt t="40388" x="1638300" y="4508500"/>
          <p14:tracePt t="40404" x="1670050" y="4476750"/>
          <p14:tracePt t="40423" x="1695450" y="4413250"/>
          <p14:tracePt t="40430" x="1708150" y="4381500"/>
          <p14:tracePt t="40437" x="1727200" y="4343400"/>
          <p14:tracePt t="40454" x="1739900" y="4273550"/>
          <p14:tracePt t="40471" x="1739900" y="4248150"/>
          <p14:tracePt t="40488" x="1739900" y="4241800"/>
          <p14:tracePt t="40601" x="1733550" y="4241800"/>
          <p14:tracePt t="40612" x="1720850" y="4241800"/>
          <p14:tracePt t="40621" x="1714500" y="4248150"/>
          <p14:tracePt t="40637" x="1701800" y="4260850"/>
          <p14:tracePt t="40654" x="1695450" y="4273550"/>
          <p14:tracePt t="40675" x="1682750" y="4279900"/>
          <p14:tracePt t="40687" x="1676400" y="4286250"/>
          <p14:tracePt t="40707" x="1663700" y="4292600"/>
          <p14:tracePt t="40722" x="1644650" y="4305300"/>
          <p14:tracePt t="40740" x="1631950" y="4324350"/>
          <p14:tracePt t="40754" x="1612900" y="4337050"/>
          <p14:tracePt t="40771" x="1593850" y="4349750"/>
          <p14:tracePt t="40787" x="1587500" y="4368800"/>
          <p14:tracePt t="40804" x="1587500" y="4381500"/>
          <p14:tracePt t="40821" x="1587500" y="4387850"/>
          <p14:tracePt t="40854" x="1587500" y="4394200"/>
          <p14:tracePt t="40871" x="1574800" y="4413250"/>
          <p14:tracePt t="40890" x="1555750" y="4464050"/>
          <p14:tracePt t="40905" x="1555750" y="4470400"/>
          <p14:tracePt t="40925" x="1555750" y="4476750"/>
          <p14:tracePt t="41139" x="1555750" y="4457700"/>
          <p14:tracePt t="41146" x="1555750" y="4445000"/>
          <p14:tracePt t="41154" x="1555750" y="4438650"/>
          <p14:tracePt t="41172" x="1555750" y="4419600"/>
          <p14:tracePt t="41187" x="1555750" y="4406900"/>
          <p14:tracePt t="41225" x="1555750" y="4400550"/>
          <p14:tracePt t="41240" x="1555750" y="4387850"/>
          <p14:tracePt t="41254" x="1555750" y="4368800"/>
          <p14:tracePt t="41272" x="1555750" y="4343400"/>
          <p14:tracePt t="41288" x="1555750" y="4330700"/>
          <p14:tracePt t="41291" x="1549400" y="4330700"/>
          <p14:tracePt t="41365" x="1543050" y="4343400"/>
          <p14:tracePt t="41369" x="1536700" y="4362450"/>
          <p14:tracePt t="41378" x="1524000" y="4381500"/>
          <p14:tracePt t="41387" x="1517650" y="4406900"/>
          <p14:tracePt t="41408" x="1504950" y="4464050"/>
          <p14:tracePt t="41422" x="1498600" y="4508500"/>
          <p14:tracePt t="41438" x="1498600" y="4546600"/>
          <p14:tracePt t="41454" x="1511300" y="4559300"/>
          <p14:tracePt t="41471" x="1517650" y="4565650"/>
          <p14:tracePt t="41489" x="1524000" y="4565650"/>
          <p14:tracePt t="41522" x="1555750" y="4565650"/>
          <p14:tracePt t="41537" x="1606550" y="4565650"/>
          <p14:tracePt t="41554" x="1638300" y="4552950"/>
          <p14:tracePt t="41572" x="1670050" y="4514850"/>
          <p14:tracePt t="41587" x="1695450" y="4470400"/>
          <p14:tracePt t="41604" x="1701800" y="4432300"/>
          <p14:tracePt t="41621" x="1701800" y="4400550"/>
          <p14:tracePt t="41637" x="1701800" y="4381500"/>
          <p14:tracePt t="41654" x="1701800" y="4368800"/>
          <p14:tracePt t="41673" x="1701800" y="4349750"/>
          <p14:tracePt t="41677" x="1695450" y="4343400"/>
          <p14:tracePt t="41687" x="1689100" y="4343400"/>
          <p14:tracePt t="41705" x="1682750" y="4337050"/>
          <p14:tracePt t="41709" x="1670050" y="4337050"/>
          <p14:tracePt t="41721" x="1657350" y="4337050"/>
          <p14:tracePt t="41739" x="1638300" y="4337050"/>
          <p14:tracePt t="41754" x="1638300" y="4362450"/>
          <p14:tracePt t="41771" x="1638300" y="4387850"/>
          <p14:tracePt t="41788" x="1651000" y="4400550"/>
          <p14:tracePt t="41804" x="1657350" y="4406900"/>
          <p14:tracePt t="41837" x="1663700" y="4406900"/>
          <p14:tracePt t="41859" x="1663700" y="4394200"/>
          <p14:tracePt t="41874" x="1663700" y="4381500"/>
          <p14:tracePt t="41890" x="1663700" y="4349750"/>
          <p14:tracePt t="42011" x="1663700" y="4356100"/>
          <p14:tracePt t="42017" x="1663700" y="4368800"/>
          <p14:tracePt t="42025" x="1663700" y="4387850"/>
          <p14:tracePt t="42037" x="1663700" y="4406900"/>
          <p14:tracePt t="42054" x="1651000" y="4451350"/>
          <p14:tracePt t="42057" x="1651000" y="4476750"/>
          <p14:tracePt t="42071" x="1651000" y="4495800"/>
          <p14:tracePt t="42088" x="1651000" y="4533900"/>
          <p14:tracePt t="42105" x="1663700" y="4559300"/>
          <p14:tracePt t="42113" x="1663700" y="4565650"/>
          <p14:tracePt t="42123" x="1689100" y="4572000"/>
          <p14:tracePt t="42138" x="1746250" y="4572000"/>
          <p14:tracePt t="42156" x="1822450" y="4572000"/>
          <p14:tracePt t="42175" x="1866900" y="4552950"/>
          <p14:tracePt t="42187" x="1873250" y="4546600"/>
          <p14:tracePt t="42241" x="1860550" y="4546600"/>
          <p14:tracePt t="42249" x="1841500" y="4559300"/>
          <p14:tracePt t="42257" x="1816100" y="4559300"/>
          <p14:tracePt t="42271" x="1797050" y="4559300"/>
          <p14:tracePt t="42288" x="1746250" y="4540250"/>
          <p14:tracePt t="42290" x="1714500" y="4527550"/>
          <p14:tracePt t="42305" x="1676400" y="4514850"/>
          <p14:tracePt t="42321" x="1562100" y="4470400"/>
          <p14:tracePt t="42338" x="1517650" y="4451350"/>
          <p14:tracePt t="42354" x="1492250" y="4445000"/>
          <p14:tracePt t="42429" x="1485900" y="4438650"/>
          <p14:tracePt t="42435" x="1485900" y="4432300"/>
          <p14:tracePt t="42441" x="1473200" y="4425950"/>
          <p14:tracePt t="42454" x="1473200" y="4419600"/>
          <p14:tracePt t="42471" x="1466850" y="4413250"/>
          <p14:tracePt t="42489" x="1435100" y="4406900"/>
          <p14:tracePt t="42505" x="1422400" y="4406900"/>
          <p14:tracePt t="42521" x="1397000" y="4406900"/>
          <p14:tracePt t="42570" x="1390650" y="4406900"/>
          <p14:tracePt t="42578" x="1377950" y="4406900"/>
          <p14:tracePt t="42587" x="1358900" y="4406900"/>
          <p14:tracePt t="42604" x="1346200" y="4406900"/>
          <p14:tracePt t="42624" x="1327150" y="4406900"/>
          <p14:tracePt t="42658" x="1327150" y="4400550"/>
          <p14:tracePt t="42690" x="1327150" y="4394200"/>
          <p14:tracePt t="42707" x="1320800" y="4394200"/>
          <p14:tracePt t="42876" x="1314450" y="4394200"/>
          <p14:tracePt t="42881" x="1314450" y="4406900"/>
          <p14:tracePt t="42891" x="1308100" y="4438650"/>
          <p14:tracePt t="42907" x="1282700" y="4521200"/>
          <p14:tracePt t="42924" x="1282700" y="4629150"/>
          <p14:tracePt t="42937" x="1289050" y="4749800"/>
          <p14:tracePt t="42954" x="1314450" y="4883150"/>
          <p14:tracePt t="42971" x="1327150" y="4997450"/>
          <p14:tracePt t="42989" x="1327150" y="5099050"/>
          <p14:tracePt t="43004" x="1314450" y="5187950"/>
          <p14:tracePt t="43021" x="1282700" y="5276850"/>
          <p14:tracePt t="43037" x="1263650" y="5340350"/>
          <p14:tracePt t="43054" x="1263650" y="5410200"/>
          <p14:tracePt t="43071" x="1270000" y="5480050"/>
          <p14:tracePt t="43088" x="1270000" y="5518150"/>
          <p14:tracePt t="43093" x="1270000" y="5530850"/>
          <p14:tracePt t="43104" x="1270000" y="5537200"/>
          <p14:tracePt t="43119" x="1276350" y="5537200"/>
          <p14:tracePt t="43141" x="1276350" y="5556250"/>
          <p14:tracePt t="43157" x="1327150" y="5575300"/>
          <p14:tracePt t="43174" x="1403350" y="5600700"/>
          <p14:tracePt t="43187" x="1460500" y="5613400"/>
          <p14:tracePt t="43204" x="1479550" y="5626100"/>
          <p14:tracePt t="43220" x="1485900" y="5626100"/>
          <p14:tracePt t="43239" x="1511300" y="5600700"/>
          <p14:tracePt t="43243" x="1517650" y="5562600"/>
          <p14:tracePt t="43254" x="1524000" y="5524500"/>
          <p14:tracePt t="43271" x="1549400" y="5410200"/>
          <p14:tracePt t="43288" x="1562100" y="5283200"/>
          <p14:tracePt t="43304" x="1581150" y="5124450"/>
          <p14:tracePt t="43305" x="1606550" y="5048250"/>
          <p14:tracePt t="43321" x="1600200" y="4946650"/>
          <p14:tracePt t="43338" x="1581150" y="4895850"/>
          <p14:tracePt t="43358" x="1568450" y="4864100"/>
          <p14:tracePt t="43373" x="1562100" y="4845050"/>
          <p14:tracePt t="43388" x="1562100" y="4838700"/>
          <p14:tracePt t="43505" x="1562100" y="4826000"/>
          <p14:tracePt t="43516" x="1562100" y="4813300"/>
          <p14:tracePt t="43521" x="1562100" y="4800600"/>
          <p14:tracePt t="43538" x="1568450" y="4787900"/>
          <p14:tracePt t="43571" x="1568450" y="4781550"/>
          <p14:tracePt t="43588" x="1581150" y="4768850"/>
          <p14:tracePt t="43605" x="1581150" y="4762500"/>
          <p14:tracePt t="43621" x="1587500" y="4762500"/>
          <p14:tracePt t="43705" x="1587500" y="4768850"/>
          <p14:tracePt t="43714" x="1587500" y="4787900"/>
          <p14:tracePt t="43723" x="1587500" y="4806950"/>
          <p14:tracePt t="43740" x="1587500" y="4883150"/>
          <p14:tracePt t="43754" x="1587500" y="4972050"/>
          <p14:tracePt t="43771" x="1587500" y="5041900"/>
          <p14:tracePt t="43787" x="1587500" y="5073650"/>
          <p14:tracePt t="43804" x="1587500" y="5080000"/>
          <p14:tracePt t="43838" x="1581150" y="5073650"/>
          <p14:tracePt t="43855" x="1587500" y="5067300"/>
          <p14:tracePt t="43891" x="1593850" y="5067300"/>
          <p14:tracePt t="43989" x="1581150" y="5067300"/>
          <p14:tracePt t="44002" x="1574800" y="5086350"/>
          <p14:tracePt t="44010" x="1568450" y="5105400"/>
          <p14:tracePt t="44021" x="1568450" y="5137150"/>
          <p14:tracePt t="44038" x="1568450" y="5200650"/>
          <p14:tracePt t="44054" x="1568450" y="5270500"/>
          <p14:tracePt t="44057" x="1562100" y="5295900"/>
          <p14:tracePt t="44071" x="1562100" y="5327650"/>
          <p14:tracePt t="44091" x="1562100" y="5416550"/>
          <p14:tracePt t="44104" x="1568450" y="5429250"/>
          <p14:tracePt t="44124" x="1574800" y="5435600"/>
          <p14:tracePt t="44138" x="1574800" y="5422900"/>
          <p14:tracePt t="44155" x="1574800" y="5397500"/>
          <p14:tracePt t="44173" x="1574800" y="5384800"/>
          <p14:tracePt t="44241" x="1574800" y="5397500"/>
          <p14:tracePt t="44250" x="1574800" y="5416550"/>
          <p14:tracePt t="44257" x="1562100" y="5429250"/>
          <p14:tracePt t="44271" x="1549400" y="5454650"/>
          <p14:tracePt t="44288" x="1530350" y="5518150"/>
          <p14:tracePt t="44304" x="1517650" y="5607050"/>
          <p14:tracePt t="44306" x="1517650" y="5645150"/>
          <p14:tracePt t="44321" x="1536700" y="5695950"/>
          <p14:tracePt t="44338" x="1536700" y="5702300"/>
          <p14:tracePt t="44360" x="1543050" y="5689600"/>
          <p14:tracePt t="44373" x="1543050" y="5651500"/>
          <p14:tracePt t="44388" x="1549400" y="5600700"/>
          <p14:tracePt t="44404" x="1555750" y="5556250"/>
          <p14:tracePt t="44424" x="1593850" y="5486400"/>
          <p14:tracePt t="44438" x="1695450" y="5416550"/>
          <p14:tracePt t="44454" x="1835150" y="5314950"/>
          <p14:tracePt t="44471" x="1993900" y="5194300"/>
          <p14:tracePt t="44490" x="2146300" y="5080000"/>
          <p14:tracePt t="44505" x="2190750" y="5067300"/>
          <p14:tracePt t="44521" x="2254250" y="5048250"/>
          <p14:tracePt t="44554" x="2241550" y="5048250"/>
          <p14:tracePt t="44571" x="2184400" y="5073650"/>
          <p14:tracePt t="44588" x="2120900" y="5086350"/>
          <p14:tracePt t="44604" x="2051050" y="5099050"/>
          <p14:tracePt t="44621" x="2006600" y="5099050"/>
          <p14:tracePt t="44641" x="1962150" y="5080000"/>
          <p14:tracePt t="44654" x="1924050" y="5035550"/>
          <p14:tracePt t="44674" x="1892300" y="4972050"/>
          <p14:tracePt t="44687" x="1885950" y="4940300"/>
          <p14:tracePt t="44705" x="1866900" y="4870450"/>
          <p14:tracePt t="44707" x="1854200" y="4838700"/>
          <p14:tracePt t="44721" x="1841500" y="4749800"/>
          <p14:tracePt t="44740" x="1873250" y="4667250"/>
          <p14:tracePt t="44755" x="1930400" y="4603750"/>
          <p14:tracePt t="44771" x="2044700" y="4591050"/>
          <p14:tracePt t="44788" x="2197100" y="4591050"/>
          <p14:tracePt t="44804" x="2317750" y="4578350"/>
          <p14:tracePt t="44821" x="2419350" y="4578350"/>
          <p14:tracePt t="44838" x="2476500" y="4584700"/>
          <p14:tracePt t="44854" x="2476500" y="4622800"/>
          <p14:tracePt t="44875" x="2463800" y="4692650"/>
          <p14:tracePt t="44888" x="2368550" y="4781550"/>
          <p14:tracePt t="44905" x="2241550" y="4883150"/>
          <p14:tracePt t="44922" x="2089150" y="4965700"/>
          <p14:tracePt t="44938" x="2076450" y="4959350"/>
          <p14:tracePt t="44954" x="2120900" y="4940300"/>
          <p14:tracePt t="44971" x="2305050" y="4902200"/>
          <p14:tracePt t="44989" x="2743200" y="4832350"/>
          <p14:tracePt t="45004" x="3270250" y="4749800"/>
          <p14:tracePt t="45021" x="3822700" y="4616450"/>
          <p14:tracePt t="45038" x="4432300" y="4381500"/>
          <p14:tracePt t="45054" x="4997450" y="4102100"/>
          <p14:tracePt t="45071" x="5581650" y="3905250"/>
          <p14:tracePt t="45088" x="6051550" y="3790950"/>
          <p14:tracePt t="45091" x="6216650" y="3740150"/>
          <p14:tracePt t="45108" x="6432550" y="3670300"/>
          <p14:tracePt t="45121" x="6445250" y="3657600"/>
          <p14:tracePt t="45137" x="6438900" y="3657600"/>
          <p14:tracePt t="45155" x="6400800" y="3759200"/>
          <p14:tracePt t="45173" x="6362700" y="3937000"/>
          <p14:tracePt t="45187" x="6305550" y="4133850"/>
          <p14:tracePt t="45204" x="6267450" y="4330700"/>
          <p14:tracePt t="45222" x="6254750" y="4546600"/>
          <p14:tracePt t="45240" x="6254750" y="4762500"/>
          <p14:tracePt t="45254" x="6318250" y="4972050"/>
          <p14:tracePt t="45271" x="6381750" y="5156200"/>
          <p14:tracePt t="45287" x="6413500" y="5270500"/>
          <p14:tracePt t="45289" x="6419850" y="5302250"/>
          <p14:tracePt t="45304" x="6432550" y="5327650"/>
          <p14:tracePt t="45321" x="6489700" y="5416550"/>
          <p14:tracePt t="45339" x="6521450" y="5461000"/>
          <p14:tracePt t="45355" x="6527800" y="5467350"/>
          <p14:tracePt t="45410" x="6496050" y="5429250"/>
          <p14:tracePt t="45423" x="6457950" y="5378450"/>
          <p14:tracePt t="45429" x="6407150" y="5321300"/>
          <p14:tracePt t="45437" x="6337300" y="5251450"/>
          <p14:tracePt t="45454" x="6223000" y="5086350"/>
          <p14:tracePt t="45471" x="6070600" y="4857750"/>
          <p14:tracePt t="45489" x="5797550" y="4445000"/>
          <p14:tracePt t="45504" x="5708650" y="4305300"/>
          <p14:tracePt t="45521" x="5537200" y="3981450"/>
          <p14:tracePt t="45537" x="5473700" y="3797300"/>
          <p14:tracePt t="45554" x="5448300" y="3651250"/>
          <p14:tracePt t="45571" x="5448300" y="3517900"/>
          <p14:tracePt t="45588" x="5486400" y="3409950"/>
          <p14:tracePt t="45604" x="5562600" y="3295650"/>
          <p14:tracePt t="45613" x="5600700" y="3232150"/>
          <p14:tracePt t="45623" x="5645150" y="3175000"/>
          <p14:tracePt t="45628" x="5695950" y="3136900"/>
          <p14:tracePt t="45638" x="5734050" y="3086100"/>
          <p14:tracePt t="45642" x="5778500" y="3054350"/>
          <p14:tracePt t="45654" x="5816600" y="3035300"/>
          <p14:tracePt t="45659" x="5854700" y="3016250"/>
          <p14:tracePt t="45675" x="5886450" y="2997200"/>
          <p14:tracePt t="45688" x="5943600" y="2965450"/>
          <p14:tracePt t="45704" x="6013450" y="2965450"/>
          <p14:tracePt t="45721" x="6216650" y="2959100"/>
          <p14:tracePt t="45740" x="6445250" y="2946400"/>
          <p14:tracePt t="45755" x="6718300" y="2940050"/>
          <p14:tracePt t="45771" x="6965950" y="2940050"/>
          <p14:tracePt t="45787" x="7181850" y="2933700"/>
          <p14:tracePt t="45804" x="7378700" y="2927350"/>
          <p14:tracePt t="45821" x="7562850" y="2921000"/>
          <p14:tracePt t="45838" x="7664450" y="2895600"/>
          <p14:tracePt t="45859" x="7683500" y="2882900"/>
          <p14:tracePt t="45953" x="7683500" y="2908300"/>
          <p14:tracePt t="45962" x="7683500" y="2946400"/>
          <p14:tracePt t="45971" x="7670800" y="3022600"/>
          <p14:tracePt t="45990" x="7639050" y="3238500"/>
          <p14:tracePt t="46004" x="7600950" y="3568700"/>
          <p14:tracePt t="46021" x="7575550" y="4006850"/>
          <p14:tracePt t="46037" x="7569200" y="4445000"/>
          <p14:tracePt t="46058" x="7569200" y="4756150"/>
          <p14:tracePt t="46071" x="7569200" y="5010150"/>
          <p14:tracePt t="46088" x="7569200" y="5175250"/>
          <p14:tracePt t="46104" x="7569200" y="5314950"/>
          <p14:tracePt t="46121" x="7575550" y="5448300"/>
          <p14:tracePt t="46141" x="7556500" y="5454650"/>
          <p14:tracePt t="46154" x="7480300" y="5454650"/>
          <p14:tracePt t="46175" x="7334250" y="5454650"/>
          <p14:tracePt t="46187" x="7118350" y="5454650"/>
          <p14:tracePt t="46204" x="6889750" y="5448300"/>
          <p14:tracePt t="46221" x="6699250" y="5384800"/>
          <p14:tracePt t="46239" x="6534150" y="5283200"/>
          <p14:tracePt t="46254" x="6426200" y="5130800"/>
          <p14:tracePt t="46271" x="6394450" y="4857750"/>
          <p14:tracePt t="46289" x="6413500" y="4381500"/>
          <p14:tracePt t="46304" x="6413500" y="4241800"/>
          <p14:tracePt t="46321" x="6388100" y="3937000"/>
          <p14:tracePt t="46338" x="6375400" y="3841750"/>
          <p14:tracePt t="46357" x="6362700" y="3733800"/>
          <p14:tracePt t="46373" x="6369050" y="3632200"/>
          <p14:tracePt t="46393" x="6394450" y="3524250"/>
          <p14:tracePt t="46404" x="6426200" y="3492500"/>
          <p14:tracePt t="46423" x="6464300" y="3486150"/>
          <p14:tracePt t="46429" x="6515100" y="3486150"/>
          <p14:tracePt t="46438" x="6572250" y="3486150"/>
          <p14:tracePt t="46454" x="6737350" y="3486150"/>
          <p14:tracePt t="46471" x="6946900" y="3473450"/>
          <p14:tracePt t="46488" x="7118350" y="3435350"/>
          <p14:tracePt t="46505" x="7264400" y="3429000"/>
          <p14:tracePt t="46521" x="7277100" y="3454400"/>
          <p14:tracePt t="46537" x="7277100" y="3594100"/>
          <p14:tracePt t="46556" x="7270750" y="3778250"/>
          <p14:tracePt t="46561" x="7258050" y="3886200"/>
          <p14:tracePt t="46571" x="7251700" y="3987800"/>
          <p14:tracePt t="46588" x="7251700" y="4222750"/>
          <p14:tracePt t="46608" x="7245350" y="4464050"/>
          <p14:tracePt t="46621" x="7207250" y="4654550"/>
          <p14:tracePt t="46639" x="7162800" y="4806950"/>
          <p14:tracePt t="46642" x="7137400" y="4883150"/>
          <p14:tracePt t="46656" x="7112000" y="4946650"/>
          <p14:tracePt t="46673" x="7029450" y="5029200"/>
          <p14:tracePt t="46689" x="6915150" y="5099050"/>
          <p14:tracePt t="46705" x="6883400" y="5105400"/>
          <p14:tracePt t="46721" x="6800850" y="5130800"/>
          <p14:tracePt t="46738" x="6750050" y="5137150"/>
          <p14:tracePt t="46754" x="6737350" y="5137150"/>
          <p14:tracePt t="46850" x="6731000" y="5137150"/>
          <p14:tracePt t="46914" x="6731000" y="5130800"/>
          <p14:tracePt t="47005" x="6724650" y="5130800"/>
          <p14:tracePt t="47009" x="6718300" y="5130800"/>
          <p14:tracePt t="47020" x="6718300" y="5124450"/>
          <p14:tracePt t="47038" x="6718300" y="5118100"/>
          <p14:tracePt t="47055" x="6705600" y="5111750"/>
          <p14:tracePt t="47071" x="6673850" y="5099050"/>
          <p14:tracePt t="47088" x="6629400" y="5080000"/>
          <p14:tracePt t="47092" x="6616700" y="5073650"/>
          <p14:tracePt t="47109" x="6597650" y="5067300"/>
          <p14:tracePt t="47124" x="6591300" y="5067300"/>
          <p14:tracePt t="47154" x="6591300" y="5060950"/>
          <p14:tracePt t="47249" x="6591300" y="506730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0194" name="Text Box 2">
            <a:extLst>
              <a:ext uri="{FF2B5EF4-FFF2-40B4-BE49-F238E27FC236}">
                <a16:creationId xmlns:a16="http://schemas.microsoft.com/office/drawing/2014/main" id="{7AD271B5-8EDA-4630-A1D5-BAC038DE73CF}"/>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4</a:t>
            </a:r>
          </a:p>
        </p:txBody>
      </p:sp>
      <p:sp>
        <p:nvSpPr>
          <p:cNvPr id="520195" name="Rectangle 3">
            <a:extLst>
              <a:ext uri="{FF2B5EF4-FFF2-40B4-BE49-F238E27FC236}">
                <a16:creationId xmlns:a16="http://schemas.microsoft.com/office/drawing/2014/main" id="{AE7BF7E6-53C6-4FC6-9402-A8B30F28BCBC}"/>
              </a:ext>
            </a:extLst>
          </p:cNvPr>
          <p:cNvSpPr>
            <a:spLocks noChangeArrowheads="1"/>
          </p:cNvSpPr>
          <p:nvPr/>
        </p:nvSpPr>
        <p:spPr bwMode="auto">
          <a:xfrm>
            <a:off x="228600" y="914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This example shows how tags are used to import an image and insert it into the text.</a:t>
            </a:r>
          </a:p>
        </p:txBody>
      </p:sp>
      <p:sp>
        <p:nvSpPr>
          <p:cNvPr id="520196" name="Rectangle 4">
            <a:extLst>
              <a:ext uri="{FF2B5EF4-FFF2-40B4-BE49-F238E27FC236}">
                <a16:creationId xmlns:a16="http://schemas.microsoft.com/office/drawing/2014/main" id="{8DD43666-3956-471E-88EA-C34F405BC120}"/>
              </a:ext>
            </a:extLst>
          </p:cNvPr>
          <p:cNvSpPr>
            <a:spLocks noChangeArrowheads="1"/>
          </p:cNvSpPr>
          <p:nvPr/>
        </p:nvSpPr>
        <p:spPr bwMode="auto">
          <a:xfrm>
            <a:off x="228600" y="1931988"/>
            <a:ext cx="8382000" cy="25638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&lt;HTML&gt;</a:t>
            </a:r>
          </a:p>
          <a:p>
            <a:r>
              <a:rPr lang="en-US" altLang="ko-KR" b="0">
                <a:solidFill>
                  <a:schemeClr val="hlink"/>
                </a:solidFill>
                <a:ea typeface="굴림" panose="020B0600000101010101" pitchFamily="50" charset="-127"/>
              </a:rPr>
              <a:t>         &lt;HEAD&gt;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&lt;TITLE&gt;</a:t>
            </a:r>
            <a:r>
              <a:rPr lang="en-US" altLang="ko-KR" b="0">
                <a:ea typeface="굴림" panose="020B0600000101010101" pitchFamily="50" charset="-127"/>
              </a:rPr>
              <a:t> Second Sample Document </a:t>
            </a:r>
            <a:r>
              <a:rPr lang="en-US" altLang="ko-KR" b="0">
                <a:solidFill>
                  <a:schemeClr val="hlink"/>
                </a:solidFill>
                <a:ea typeface="굴림" panose="020B0600000101010101" pitchFamily="50" charset="-127"/>
              </a:rPr>
              <a:t>&lt;/TITLE&gt;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&lt;/HEAD&gt;</a:t>
            </a:r>
          </a:p>
          <a:p>
            <a:r>
              <a:rPr lang="en-US" altLang="ko-KR" b="0">
                <a:solidFill>
                  <a:schemeClr val="hlink"/>
                </a:solidFill>
                <a:ea typeface="굴림" panose="020B0600000101010101" pitchFamily="50" charset="-127"/>
              </a:rPr>
              <a:t>         &lt;BODY&gt;</a:t>
            </a:r>
          </a:p>
          <a:p>
            <a:r>
              <a:rPr lang="en-US" altLang="ko-KR" b="0">
                <a:ea typeface="굴림" panose="020B0600000101010101" pitchFamily="50" charset="-127"/>
              </a:rPr>
              <a:t>              This is the picture of a book:</a:t>
            </a:r>
          </a:p>
          <a:p>
            <a:r>
              <a:rPr lang="en-US" altLang="ko-KR" b="0">
                <a:ea typeface="굴림" panose="020B0600000101010101" pitchFamily="50" charset="-127"/>
              </a:rPr>
              <a:t>              &lt;IMG SRC="Pictures/book1.gif"   ALIGN=MIDDLE&gt;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&lt;/BODY&gt;</a:t>
            </a:r>
          </a:p>
          <a:p>
            <a:r>
              <a:rPr lang="en-US" altLang="ko-KR" b="0">
                <a:solidFill>
                  <a:schemeClr val="hlink"/>
                </a:solidFill>
                <a:ea typeface="굴림" panose="020B0600000101010101" pitchFamily="50" charset="-127"/>
              </a:rPr>
              <a:t>&lt;/HTML&gt;</a:t>
            </a:r>
          </a:p>
        </p:txBody>
      </p:sp>
    </p:spTree>
  </p:cSld>
  <p:clrMapOvr>
    <a:masterClrMapping/>
  </p:clrMapOvr>
  <mc:AlternateContent xmlns:mc="http://schemas.openxmlformats.org/markup-compatibility/2006" xmlns:p14="http://schemas.microsoft.com/office/powerpoint/2010/main">
    <mc:Choice Requires="p14">
      <p:transition spd="slow" p14:dur="2000" advTm="27585"/>
    </mc:Choice>
    <mc:Fallback xmlns="">
      <p:transition spd="slow" advTm="27585"/>
    </mc:Fallback>
  </mc:AlternateContent>
  <p:extLst>
    <p:ext uri="{3A86A75C-4F4B-4683-9AE1-C65F6400EC91}">
      <p14:laserTraceLst xmlns:p14="http://schemas.microsoft.com/office/powerpoint/2010/main">
        <p14:tracePtLst>
          <p14:tracePt t="541" x="6534150" y="5073650"/>
          <p14:tracePt t="549" x="6451600" y="5086350"/>
          <p14:tracePt t="561" x="6356350" y="5099050"/>
          <p14:tracePt t="574" x="6121400" y="5111750"/>
          <p14:tracePt t="593" x="5848350" y="5111750"/>
          <p14:tracePt t="607" x="5588000" y="5111750"/>
          <p14:tracePt t="624" x="5270500" y="5073650"/>
          <p14:tracePt t="640" x="4965700" y="4991100"/>
          <p14:tracePt t="659" x="4667250" y="4940300"/>
          <p14:tracePt t="674" x="4330700" y="4864100"/>
          <p14:tracePt t="690" x="4013200" y="4787900"/>
          <p14:tracePt t="693" x="3867150" y="4737100"/>
          <p14:tracePt t="707" x="3727450" y="4692650"/>
          <p14:tracePt t="724" x="3530600" y="4622800"/>
          <p14:tracePt t="726" x="3429000" y="4584700"/>
          <p14:tracePt t="741" x="3232150" y="4514850"/>
          <p14:tracePt t="758" x="3124200" y="4489450"/>
          <p14:tracePt t="774" x="3092450" y="4483100"/>
          <p14:tracePt t="794" x="3092450" y="4495800"/>
          <p14:tracePt t="807" x="3111500" y="4533900"/>
          <p14:tracePt t="824" x="3143250" y="4597400"/>
          <p14:tracePt t="842" x="3149600" y="4610100"/>
          <p14:tracePt t="999" x="3136900" y="4603750"/>
          <p14:tracePt t="1005" x="3124200" y="4591050"/>
          <p14:tracePt t="1013" x="3105150" y="4591050"/>
          <p14:tracePt t="1024" x="3086100" y="4578350"/>
          <p14:tracePt t="1040" x="3041650" y="4514850"/>
          <p14:tracePt t="1057" x="2946400" y="4375150"/>
          <p14:tracePt t="1076" x="2825750" y="4197350"/>
          <p14:tracePt t="1094" x="2641600" y="3930650"/>
          <p14:tracePt t="1107" x="2609850" y="3860800"/>
          <p14:tracePt t="1124" x="2559050" y="3740150"/>
          <p14:tracePt t="1126" x="2533650" y="3683000"/>
          <p14:tracePt t="1140" x="2463800" y="3587750"/>
          <p14:tracePt t="1157" x="2419350" y="3479800"/>
          <p14:tracePt t="1174" x="2419350" y="3403600"/>
          <p14:tracePt t="1190" x="2425700" y="3378200"/>
          <p14:tracePt t="1207" x="2470150" y="3346450"/>
          <p14:tracePt t="1224" x="2533650" y="3302000"/>
          <p14:tracePt t="1241" x="2622550" y="3263900"/>
          <p14:tracePt t="1261" x="2692400" y="3232150"/>
          <p14:tracePt t="1274" x="2749550" y="3200400"/>
          <p14:tracePt t="1283" x="2781300" y="3187700"/>
          <p14:tracePt t="1288" x="2800350" y="3181350"/>
          <p14:tracePt t="1292" x="2825750" y="3175000"/>
          <p14:tracePt t="1312" x="2870200" y="3162300"/>
          <p14:tracePt t="1324" x="2882900" y="3155950"/>
          <p14:tracePt t="1343" x="2889250" y="3149600"/>
          <p14:tracePt t="1501" x="2889250" y="3155950"/>
          <p14:tracePt t="1511" x="2889250" y="3162300"/>
          <p14:tracePt t="1535" x="2889250" y="3149600"/>
          <p14:tracePt t="1544" x="2889250" y="3130550"/>
          <p14:tracePt t="1558" x="2819400" y="3041650"/>
          <p14:tracePt t="1574" x="2686050" y="2876550"/>
          <p14:tracePt t="1593" x="2520950" y="2705100"/>
          <p14:tracePt t="1607" x="2387600" y="2584450"/>
          <p14:tracePt t="1624" x="2279650" y="2476500"/>
          <p14:tracePt t="1640" x="2216150" y="2368550"/>
          <p14:tracePt t="1657" x="2159000" y="2222500"/>
          <p14:tracePt t="1674" x="2063750" y="2070100"/>
          <p14:tracePt t="1690" x="2000250" y="1962150"/>
          <p14:tracePt t="1692" x="1993900" y="1924050"/>
          <p14:tracePt t="1707" x="2006600" y="1866900"/>
          <p14:tracePt t="1724" x="2038350" y="1739900"/>
          <p14:tracePt t="1730" x="2076450" y="1695450"/>
          <p14:tracePt t="1732" x="2101850" y="1644650"/>
          <p14:tracePt t="1742" x="2139950" y="1625600"/>
          <p14:tracePt t="1757" x="2222500" y="1593850"/>
          <p14:tracePt t="1775" x="2355850" y="1587500"/>
          <p14:tracePt t="1790" x="2527300" y="1587500"/>
          <p14:tracePt t="1807" x="2717800" y="1574800"/>
          <p14:tracePt t="1826" x="2908300" y="1593850"/>
          <p14:tracePt t="1843" x="3048000" y="1733550"/>
          <p14:tracePt t="1851" x="3067050" y="1841500"/>
          <p14:tracePt t="1854" x="3067050" y="1955800"/>
          <p14:tracePt t="1874" x="3009900" y="2171700"/>
          <p14:tracePt t="1890" x="2901950" y="2330450"/>
          <p14:tracePt t="1909" x="2749550" y="2393950"/>
          <p14:tracePt t="1924" x="2711450" y="2381250"/>
          <p14:tracePt t="1941" x="2559050" y="2241550"/>
          <p14:tracePt t="1957" x="2463800" y="2070100"/>
          <p14:tracePt t="1974" x="2419350" y="1879600"/>
          <p14:tracePt t="1991" x="2476500" y="1733550"/>
          <p14:tracePt t="2008" x="2559050" y="1676400"/>
          <p14:tracePt t="2029" x="2660650" y="1695450"/>
          <p14:tracePt t="2040" x="2768600" y="1790700"/>
          <p14:tracePt t="2062" x="2895600" y="2159000"/>
          <p14:tracePt t="2074" x="2901950" y="2317750"/>
          <p14:tracePt t="2093" x="2819400" y="2635250"/>
          <p14:tracePt t="2107" x="2679700" y="2876550"/>
          <p14:tracePt t="2125" x="2470150" y="3035300"/>
          <p14:tracePt t="2128" x="2355850" y="3079750"/>
          <p14:tracePt t="2140" x="2101850" y="3130550"/>
          <p14:tracePt t="2160" x="1822450" y="3143250"/>
          <p14:tracePt t="2174" x="1555750" y="3149600"/>
          <p14:tracePt t="2190" x="1358900" y="3130550"/>
          <p14:tracePt t="2207" x="1181100" y="3067050"/>
          <p14:tracePt t="2224" x="1092200" y="3003550"/>
          <p14:tracePt t="2241" x="1022350" y="2940050"/>
          <p14:tracePt t="2257" x="965200" y="2838450"/>
          <p14:tracePt t="2279" x="927100" y="2743200"/>
          <p14:tracePt t="2291" x="927100" y="2730500"/>
          <p14:tracePt t="2324" x="933450" y="2686050"/>
          <p14:tracePt t="2343" x="933450" y="2654300"/>
          <p14:tracePt t="2357" x="933450" y="2603500"/>
          <p14:tracePt t="2374" x="933450" y="2571750"/>
          <p14:tracePt t="2390" x="927100" y="2540000"/>
          <p14:tracePt t="2409" x="927100" y="2501900"/>
          <p14:tracePt t="2424" x="927100" y="2451100"/>
          <p14:tracePt t="2440" x="933450" y="2381250"/>
          <p14:tracePt t="2457" x="933450" y="2298700"/>
          <p14:tracePt t="2474" x="901700" y="2247900"/>
          <p14:tracePt t="2490" x="857250" y="2228850"/>
          <p14:tracePt t="2495" x="838200" y="2222500"/>
          <p14:tracePt t="2507" x="819150" y="2216150"/>
          <p14:tracePt t="2528" x="806450" y="2209800"/>
          <p14:tracePt t="2533" x="800100" y="2209800"/>
          <p14:tracePt t="2557" x="787400" y="2209800"/>
          <p14:tracePt t="2576" x="742950" y="2222500"/>
          <p14:tracePt t="2594" x="711200" y="2247900"/>
          <p14:tracePt t="2607" x="647700" y="2266950"/>
          <p14:tracePt t="2624" x="609600" y="2279650"/>
          <p14:tracePt t="2641" x="558800" y="2286000"/>
          <p14:tracePt t="2661" x="514350" y="2286000"/>
          <p14:tracePt t="2674" x="495300" y="2273300"/>
          <p14:tracePt t="2690" x="482600" y="2260600"/>
          <p14:tracePt t="2707" x="463550" y="2235200"/>
          <p14:tracePt t="2724" x="425450" y="2197100"/>
          <p14:tracePt t="2741" x="323850" y="2133600"/>
          <p14:tracePt t="2757" x="279400" y="2108200"/>
          <p14:tracePt t="2792" x="273050" y="2101850"/>
          <p14:tracePt t="2829" x="273050" y="2095500"/>
          <p14:tracePt t="2844" x="273050" y="2089150"/>
          <p14:tracePt t="2877" x="273050" y="2082800"/>
          <p14:tracePt t="2933" x="279400" y="2082800"/>
          <p14:tracePt t="2997" x="285750" y="2082800"/>
          <p14:tracePt t="3013" x="292100" y="2082800"/>
          <p14:tracePt t="3048" x="292100" y="2095500"/>
          <p14:tracePt t="3057" x="292100" y="2133600"/>
          <p14:tracePt t="3060" x="292100" y="2190750"/>
          <p14:tracePt t="3074" x="304800" y="2273300"/>
          <p14:tracePt t="3093" x="342900" y="2476500"/>
          <p14:tracePt t="3107" x="419100" y="2749550"/>
          <p14:tracePt t="3125" x="419100" y="3028950"/>
          <p14:tracePt t="3128" x="419100" y="3162300"/>
          <p14:tracePt t="3140" x="450850" y="3448050"/>
          <p14:tracePt t="3159" x="469900" y="3721100"/>
          <p14:tracePt t="3174" x="457200" y="3975100"/>
          <p14:tracePt t="3190" x="495300" y="4165600"/>
          <p14:tracePt t="3207" x="508000" y="4286250"/>
          <p14:tracePt t="3224" x="508000" y="4343400"/>
          <p14:tracePt t="3241" x="501650" y="4362450"/>
          <p14:tracePt t="3257" x="495300" y="4368800"/>
          <p14:tracePt t="3279" x="482600" y="4419600"/>
          <p14:tracePt t="3290" x="482600" y="4451350"/>
          <p14:tracePt t="3307" x="469900" y="4476750"/>
          <p14:tracePt t="3343" x="469900" y="4464050"/>
          <p14:tracePt t="3357" x="488950" y="4330700"/>
          <p14:tracePt t="3374" x="488950" y="4114800"/>
          <p14:tracePt t="3390" x="482600" y="3886200"/>
          <p14:tracePt t="3410" x="508000" y="3651250"/>
          <p14:tracePt t="3424" x="527050" y="3384550"/>
          <p14:tracePt t="3440" x="539750" y="3079750"/>
          <p14:tracePt t="3457" x="546100" y="2800350"/>
          <p14:tracePt t="3474" x="565150" y="2584450"/>
          <p14:tracePt t="3491" x="565150" y="2432050"/>
          <p14:tracePt t="3507" x="577850" y="2349500"/>
          <p14:tracePt t="3514" x="590550" y="2317750"/>
          <p14:tracePt t="3524" x="596900" y="2286000"/>
          <p14:tracePt t="3540" x="615950" y="2228850"/>
          <p14:tracePt t="3560" x="615950" y="2222500"/>
          <p14:tracePt t="3605" x="615950" y="2235200"/>
          <p14:tracePt t="3613" x="615950" y="2279650"/>
          <p14:tracePt t="3624" x="622300" y="2343150"/>
          <p14:tracePt t="3641" x="641350" y="2501900"/>
          <p14:tracePt t="3658" x="641350" y="2686050"/>
          <p14:tracePt t="3674" x="635000" y="2901950"/>
          <p14:tracePt t="3691" x="609600" y="3155950"/>
          <p14:tracePt t="3707" x="552450" y="3422650"/>
          <p14:tracePt t="3712" x="533400" y="3575050"/>
          <p14:tracePt t="3724" x="488950" y="3727450"/>
          <p14:tracePt t="3740" x="463550" y="4184650"/>
          <p14:tracePt t="3757" x="457200" y="4419600"/>
          <p14:tracePt t="3779" x="444500" y="4565650"/>
          <p14:tracePt t="3786" x="431800" y="4603750"/>
          <p14:tracePt t="3788" x="425450" y="4622800"/>
          <p14:tracePt t="3807" x="419100" y="4629150"/>
          <p14:tracePt t="3842" x="457200" y="4540250"/>
          <p14:tracePt t="3857" x="495300" y="4368800"/>
          <p14:tracePt t="3874" x="533400" y="4146550"/>
          <p14:tracePt t="3891" x="603250" y="3873500"/>
          <p14:tracePt t="3894" x="647700" y="3746500"/>
          <p14:tracePt t="3909" x="749300" y="3448050"/>
          <p14:tracePt t="3924" x="806450" y="3302000"/>
          <p14:tracePt t="3940" x="933450" y="3041650"/>
          <p14:tracePt t="3957" x="1003300" y="2965450"/>
          <p14:tracePt t="3974" x="1041400" y="2895600"/>
          <p14:tracePt t="3991" x="1060450" y="2851150"/>
          <p14:tracePt t="4007" x="1073150" y="2800350"/>
          <p14:tracePt t="4024" x="1098550" y="2743200"/>
          <p14:tracePt t="4040" x="1117600" y="2698750"/>
          <p14:tracePt t="4057" x="1143000" y="2654300"/>
          <p14:tracePt t="4075" x="1162050" y="2616200"/>
          <p14:tracePt t="4095" x="1181100" y="2559050"/>
          <p14:tracePt t="4107" x="1181100" y="2540000"/>
          <p14:tracePt t="4126" x="1181100" y="2527300"/>
          <p14:tracePt t="4141" x="1181100" y="2520950"/>
          <p14:tracePt t="4167" x="1174750" y="2520950"/>
          <p14:tracePt t="4174" x="1149350" y="2520950"/>
          <p14:tracePt t="4191" x="1085850" y="2520950"/>
          <p14:tracePt t="4207" x="1009650" y="2495550"/>
          <p14:tracePt t="4224" x="939800" y="2463800"/>
          <p14:tracePt t="4241" x="908050" y="2432050"/>
          <p14:tracePt t="4257" x="857250" y="2400300"/>
          <p14:tracePt t="4274" x="806450" y="2368550"/>
          <p14:tracePt t="4290" x="781050" y="2349500"/>
          <p14:tracePt t="4311" x="762000" y="2324100"/>
          <p14:tracePt t="4324" x="755650" y="2305050"/>
          <p14:tracePt t="4343" x="698500" y="2228850"/>
          <p14:tracePt t="4357" x="654050" y="2184400"/>
          <p14:tracePt t="4375" x="615950" y="2171700"/>
          <p14:tracePt t="4390" x="596900" y="2171700"/>
          <p14:tracePt t="4409" x="584200" y="2171700"/>
          <p14:tracePt t="4440" x="577850" y="2159000"/>
          <p14:tracePt t="4458" x="539750" y="2146300"/>
          <p14:tracePt t="4474" x="501650" y="2139950"/>
          <p14:tracePt t="4490" x="450850" y="2139950"/>
          <p14:tracePt t="4507" x="419100" y="2139950"/>
          <p14:tracePt t="4515" x="387350" y="2139950"/>
          <p14:tracePt t="4527" x="349250" y="2139950"/>
          <p14:tracePt t="4541" x="311150" y="2127250"/>
          <p14:tracePt t="4558" x="279400" y="2120900"/>
          <p14:tracePt t="4645" x="279400" y="2114550"/>
          <p14:tracePt t="4658" x="260350" y="2108200"/>
          <p14:tracePt t="4660" x="254000" y="2108200"/>
          <p14:tracePt t="4690" x="247650" y="2108200"/>
          <p14:tracePt t="4887" x="247650" y="2114550"/>
          <p14:tracePt t="4892" x="247650" y="2133600"/>
          <p14:tracePt t="4909" x="247650" y="2197100"/>
          <p14:tracePt t="4924" x="247650" y="2228850"/>
          <p14:tracePt t="4941" x="247650" y="2311400"/>
          <p14:tracePt t="4959" x="254000" y="2527300"/>
          <p14:tracePt t="4976" x="254000" y="2698750"/>
          <p14:tracePt t="4991" x="254000" y="2876550"/>
          <p14:tracePt t="5007" x="260350" y="3073400"/>
          <p14:tracePt t="5028" x="254000" y="3257550"/>
          <p14:tracePt t="5036" x="254000" y="3346450"/>
          <p14:tracePt t="5038" x="254000" y="3448050"/>
          <p14:tracePt t="5048" x="254000" y="3543300"/>
          <p14:tracePt t="5060" x="260350" y="3625850"/>
          <p14:tracePt t="5074" x="292100" y="3778250"/>
          <p14:tracePt t="5093" x="311150" y="3898900"/>
          <p14:tracePt t="5098" x="311150" y="3956050"/>
          <p14:tracePt t="5108" x="311150" y="4000500"/>
          <p14:tracePt t="5129" x="304800" y="4171950"/>
          <p14:tracePt t="5142" x="285750" y="4292600"/>
          <p14:tracePt t="5159" x="285750" y="4368800"/>
          <p14:tracePt t="5174" x="292100" y="4413250"/>
          <p14:tracePt t="5191" x="292100" y="4432300"/>
          <p14:tracePt t="5208" x="292100" y="4445000"/>
          <p14:tracePt t="5247" x="292100" y="4451350"/>
          <p14:tracePt t="5257" x="292100" y="4457700"/>
          <p14:tracePt t="5274" x="292100" y="4464050"/>
          <p14:tracePt t="5358" x="298450" y="4464050"/>
          <p14:tracePt t="5365" x="323850" y="4464050"/>
          <p14:tracePt t="5377" x="368300" y="4464050"/>
          <p14:tracePt t="5390" x="450850" y="4489450"/>
          <p14:tracePt t="5409" x="546100" y="4527550"/>
          <p14:tracePt t="5424" x="635000" y="4559300"/>
          <p14:tracePt t="5441" x="679450" y="4578350"/>
          <p14:tracePt t="5477" x="666750" y="4578350"/>
          <p14:tracePt t="5490" x="635000" y="4572000"/>
          <p14:tracePt t="5508" x="571500" y="4552950"/>
          <p14:tracePt t="5511" x="546100" y="4546600"/>
          <p14:tracePt t="5524" x="520700" y="4527550"/>
          <p14:tracePt t="5540" x="469900" y="4425950"/>
          <p14:tracePt t="5557" x="482600" y="4254500"/>
          <p14:tracePt t="5575" x="571500" y="3962400"/>
          <p14:tracePt t="5593" x="679450" y="3600450"/>
          <p14:tracePt t="5607" x="793750" y="3327400"/>
          <p14:tracePt t="5624" x="863600" y="3136900"/>
          <p14:tracePt t="5641" x="933450" y="2990850"/>
          <p14:tracePt t="5659" x="1009650" y="2851150"/>
          <p14:tracePt t="5674" x="1054100" y="2736850"/>
          <p14:tracePt t="5690" x="1079500" y="2647950"/>
          <p14:tracePt t="5708" x="1098550" y="2609850"/>
          <p14:tracePt t="5724" x="1104900" y="2603500"/>
          <p14:tracePt t="5740" x="1117600" y="2603500"/>
          <p14:tracePt t="5758" x="1136650" y="2578100"/>
          <p14:tracePt t="5774" x="1149350" y="2552700"/>
          <p14:tracePt t="5790" x="1155700" y="2540000"/>
          <p14:tracePt t="5861" x="1162050" y="2540000"/>
          <p14:tracePt t="5871" x="1174750" y="2533650"/>
          <p14:tracePt t="5877" x="1174750" y="2527300"/>
          <p14:tracePt t="5908" x="1168400" y="2527300"/>
          <p14:tracePt t="5918" x="1155700" y="2527300"/>
          <p14:tracePt t="5927" x="1130300" y="2527300"/>
          <p14:tracePt t="5940" x="1066800" y="2527300"/>
          <p14:tracePt t="5957" x="1028700" y="2527300"/>
          <p14:tracePt t="5974" x="958850" y="2520950"/>
          <p14:tracePt t="5991" x="876300" y="2520950"/>
          <p14:tracePt t="6008" x="800100" y="2520950"/>
          <p14:tracePt t="6028" x="768350" y="2520950"/>
          <p14:tracePt t="6117" x="762000" y="2520950"/>
          <p14:tracePt t="6126" x="742950" y="2552700"/>
          <p14:tracePt t="6136" x="736600" y="2584450"/>
          <p14:tracePt t="6142" x="717550" y="2616200"/>
          <p14:tracePt t="6157" x="698500" y="2705100"/>
          <p14:tracePt t="6174" x="679450" y="2806700"/>
          <p14:tracePt t="6191" x="660400" y="2895600"/>
          <p14:tracePt t="6207" x="666750" y="2940050"/>
          <p14:tracePt t="6224" x="704850" y="2965450"/>
          <p14:tracePt t="6241" x="768350" y="2971800"/>
          <p14:tracePt t="6257" x="838200" y="2978150"/>
          <p14:tracePt t="6279" x="908050" y="2978150"/>
          <p14:tracePt t="6290" x="958850" y="2978150"/>
          <p14:tracePt t="6307" x="990600" y="2978150"/>
          <p14:tracePt t="6324" x="1035050" y="2978150"/>
          <p14:tracePt t="6326" x="1047750" y="2990850"/>
          <p14:tracePt t="6343" x="1079500" y="3041650"/>
          <p14:tracePt t="6357" x="1130300" y="3117850"/>
          <p14:tracePt t="6374" x="1187450" y="3200400"/>
          <p14:tracePt t="6391" x="1225550" y="3270250"/>
          <p14:tracePt t="6408" x="1225550" y="3308350"/>
          <p14:tracePt t="6424" x="1200150" y="3346450"/>
          <p14:tracePt t="6440" x="1168400" y="3390900"/>
          <p14:tracePt t="6457" x="1149350" y="3409950"/>
          <p14:tracePt t="6491" x="1143000" y="3409950"/>
          <p14:tracePt t="6581" x="1123950" y="3409950"/>
          <p14:tracePt t="6595" x="1098550" y="3409950"/>
          <p14:tracePt t="6602" x="1073150" y="3409950"/>
          <p14:tracePt t="6607" x="1047750" y="3397250"/>
          <p14:tracePt t="6624" x="1009650" y="3359150"/>
          <p14:tracePt t="6641" x="971550" y="3327400"/>
          <p14:tracePt t="6659" x="939800" y="3308350"/>
          <p14:tracePt t="6674" x="908050" y="3289300"/>
          <p14:tracePt t="6690" x="882650" y="3276600"/>
          <p14:tracePt t="6807" x="882650" y="3289300"/>
          <p14:tracePt t="6813" x="882650" y="3321050"/>
          <p14:tracePt t="6824" x="882650" y="3359150"/>
          <p14:tracePt t="6842" x="889000" y="3467100"/>
          <p14:tracePt t="6849" x="889000" y="3530600"/>
          <p14:tracePt t="6857" x="895350" y="3581400"/>
          <p14:tracePt t="6875" x="895350" y="3689350"/>
          <p14:tracePt t="6890" x="901700" y="3784600"/>
          <p14:tracePt t="6907" x="914400" y="3892550"/>
          <p14:tracePt t="6909" x="914400" y="3943350"/>
          <p14:tracePt t="6924" x="908050" y="3975100"/>
          <p14:tracePt t="6941" x="914400" y="4064000"/>
          <p14:tracePt t="6957" x="914400" y="4076700"/>
          <p14:tracePt t="7047" x="920750" y="4076700"/>
          <p14:tracePt t="7055" x="952500" y="4076700"/>
          <p14:tracePt t="7060" x="996950" y="4083050"/>
          <p14:tracePt t="7074" x="1047750" y="4083050"/>
          <p14:tracePt t="7093" x="1212850" y="4076700"/>
          <p14:tracePt t="7107" x="1289050" y="4076700"/>
          <p14:tracePt t="7124" x="1409700" y="4121150"/>
          <p14:tracePt t="7126" x="1428750" y="4127500"/>
          <p14:tracePt t="7141" x="1447800" y="4127500"/>
          <p14:tracePt t="7159" x="1454150" y="4127500"/>
          <p14:tracePt t="7173" x="1447800" y="4127500"/>
          <p14:tracePt t="7207" x="1454150" y="4127500"/>
          <p14:tracePt t="7224" x="1492250" y="4127500"/>
          <p14:tracePt t="7241" x="1555750" y="4127500"/>
          <p14:tracePt t="7257" x="1631950" y="4127500"/>
          <p14:tracePt t="7274" x="1727200" y="4127500"/>
          <p14:tracePt t="7291" x="1828800" y="4127500"/>
          <p14:tracePt t="7311" x="1892300" y="4076700"/>
          <p14:tracePt t="7324" x="1892300" y="4070350"/>
          <p14:tracePt t="7344" x="1885950" y="4051300"/>
          <p14:tracePt t="7357" x="1860550" y="4019550"/>
          <p14:tracePt t="7374" x="1828800" y="3975100"/>
          <p14:tracePt t="7391" x="1803400" y="3917950"/>
          <p14:tracePt t="7409" x="1778000" y="3867150"/>
          <p14:tracePt t="7424" x="1765300" y="3835400"/>
          <p14:tracePt t="7441" x="1752600" y="3822700"/>
          <p14:tracePt t="7457" x="1739900" y="3822700"/>
          <p14:tracePt t="7474" x="1708150" y="3822700"/>
          <p14:tracePt t="7490" x="1663700" y="3822700"/>
          <p14:tracePt t="7507" x="1606550" y="3810000"/>
          <p14:tracePt t="7511" x="1581150" y="3810000"/>
          <p14:tracePt t="7529" x="1530350" y="3803650"/>
          <p14:tracePt t="7542" x="1498600" y="3810000"/>
          <p14:tracePt t="7557" x="1466850" y="3810000"/>
          <p14:tracePt t="7574" x="1466850" y="3816350"/>
          <p14:tracePt t="7671" x="1460500" y="3816350"/>
          <p14:tracePt t="7703" x="1466850" y="3822700"/>
          <p14:tracePt t="7709" x="1479550" y="3822700"/>
          <p14:tracePt t="7719" x="1492250" y="3835400"/>
          <p14:tracePt t="7726" x="1511300" y="3841750"/>
          <p14:tracePt t="7741" x="1549400" y="3854450"/>
          <p14:tracePt t="7758" x="1574800" y="3860800"/>
          <p14:tracePt t="7774" x="1593850" y="3867150"/>
          <p14:tracePt t="7790" x="1619250" y="3867150"/>
          <p14:tracePt t="7807" x="1644650" y="3867150"/>
          <p14:tracePt t="7828" x="1676400" y="3867150"/>
          <p14:tracePt t="7842" x="1733550" y="3867150"/>
          <p14:tracePt t="7847" x="1758950" y="3867150"/>
          <p14:tracePt t="7857" x="1790700" y="3867150"/>
          <p14:tracePt t="7874" x="1847850" y="3867150"/>
          <p14:tracePt t="7891" x="1911350" y="3867150"/>
          <p14:tracePt t="7910" x="2019300" y="3867150"/>
          <p14:tracePt t="7924" x="2057400" y="3867150"/>
          <p14:tracePt t="7941" x="2190750" y="3867150"/>
          <p14:tracePt t="7957" x="2266950" y="3867150"/>
          <p14:tracePt t="7975" x="2362200" y="3867150"/>
          <p14:tracePt t="7991" x="2451100" y="3867150"/>
          <p14:tracePt t="8007" x="2520950" y="3841750"/>
          <p14:tracePt t="8024" x="2616200" y="3841750"/>
          <p14:tracePt t="8031" x="2679700" y="3841750"/>
          <p14:tracePt t="8040" x="2736850" y="3848100"/>
          <p14:tracePt t="8060" x="2876550" y="3879850"/>
          <p14:tracePt t="8065" x="2914650" y="3879850"/>
          <p14:tracePt t="8074" x="2946400" y="3867150"/>
          <p14:tracePt t="8095" x="3181350" y="3892550"/>
          <p14:tracePt t="8107" x="3257550" y="3898900"/>
          <p14:tracePt t="8127" x="3498850" y="3943350"/>
          <p14:tracePt t="8141" x="3663950" y="3943350"/>
          <p14:tracePt t="8161" x="3822700" y="3937000"/>
          <p14:tracePt t="8174" x="3994150" y="3943350"/>
          <p14:tracePt t="8191" x="4133850" y="3943350"/>
          <p14:tracePt t="8207" x="4248150" y="3943350"/>
          <p14:tracePt t="8224" x="4356100" y="3956050"/>
          <p14:tracePt t="8241" x="4464050" y="3962400"/>
          <p14:tracePt t="8257" x="4603750" y="3975100"/>
          <p14:tracePt t="8274" x="4756150" y="3975100"/>
          <p14:tracePt t="8294" x="4902200" y="3975100"/>
          <p14:tracePt t="8296" x="4984750" y="3975100"/>
          <p14:tracePt t="8307" x="5060950" y="3975100"/>
          <p14:tracePt t="8324" x="5238750" y="3968750"/>
          <p14:tracePt t="8327" x="5334000" y="3968750"/>
          <p14:tracePt t="8343" x="5505450" y="3975100"/>
          <p14:tracePt t="8358" x="5708650" y="3975100"/>
          <p14:tracePt t="8374" x="5892800" y="3975100"/>
          <p14:tracePt t="8391" x="6032500" y="3975100"/>
          <p14:tracePt t="8409" x="6159500" y="3975100"/>
          <p14:tracePt t="8424" x="6267450" y="3981450"/>
          <p14:tracePt t="8441" x="6388100" y="3987800"/>
          <p14:tracePt t="8457" x="6508750" y="3987800"/>
          <p14:tracePt t="8474" x="6610350" y="3987800"/>
          <p14:tracePt t="8491" x="6667500" y="3987800"/>
          <p14:tracePt t="8508" x="6680200" y="3987800"/>
          <p14:tracePt t="8511" x="6686550" y="3987800"/>
          <p14:tracePt t="8548" x="6667500" y="3987800"/>
          <p14:tracePt t="8558" x="6629400" y="3987800"/>
          <p14:tracePt t="8576" x="6464300" y="3987800"/>
          <p14:tracePt t="8593" x="6223000" y="3987800"/>
          <p14:tracePt t="8607" x="5899150" y="3987800"/>
          <p14:tracePt t="8624" x="5486400" y="4000500"/>
          <p14:tracePt t="8641" x="4997450" y="3943350"/>
          <p14:tracePt t="8660" x="4451350" y="3879850"/>
          <p14:tracePt t="8674" x="4013200" y="3867150"/>
          <p14:tracePt t="8690" x="3708400" y="3867150"/>
          <p14:tracePt t="8708" x="3435350" y="3860800"/>
          <p14:tracePt t="8712" x="3314700" y="3860800"/>
          <p14:tracePt t="8718" x="3213100" y="3860800"/>
          <p14:tracePt t="8740" x="2901950" y="3867150"/>
          <p14:tracePt t="8757" x="2755900" y="3873500"/>
          <p14:tracePt t="8774" x="2667000" y="3879850"/>
          <p14:tracePt t="8790" x="2603500" y="3879850"/>
          <p14:tracePt t="8807" x="2559050" y="3886200"/>
          <p14:tracePt t="8824" x="2489200" y="3886200"/>
          <p14:tracePt t="8844" x="2387600" y="3886200"/>
          <p14:tracePt t="8857" x="2305050" y="3873500"/>
          <p14:tracePt t="8874" x="2235200" y="3867150"/>
          <p14:tracePt t="8894" x="2197100" y="3860800"/>
          <p14:tracePt t="8909" x="2197100" y="3854450"/>
          <p14:tracePt t="8941" x="2190750" y="3854450"/>
          <p14:tracePt t="8957" x="2165350" y="3854450"/>
          <p14:tracePt t="8976" x="2146300" y="3854450"/>
          <p14:tracePt t="8981" x="2139950" y="3854450"/>
          <p14:tracePt t="8990" x="2120900" y="3841750"/>
          <p14:tracePt t="9008" x="2070100" y="3816350"/>
          <p14:tracePt t="9024" x="2019300" y="3803650"/>
          <p14:tracePt t="9042" x="1949450" y="3797300"/>
          <p14:tracePt t="9062" x="1841500" y="3797300"/>
          <p14:tracePt t="9074" x="1809750" y="3797300"/>
          <p14:tracePt t="9093" x="1765300" y="3797300"/>
          <p14:tracePt t="9107" x="1714500" y="3797300"/>
          <p14:tracePt t="9124" x="1663700" y="3803650"/>
          <p14:tracePt t="9127" x="1631950" y="3810000"/>
          <p14:tracePt t="9140" x="1587500" y="3816350"/>
          <p14:tracePt t="9157" x="1543050" y="3835400"/>
          <p14:tracePt t="9174" x="1517650" y="3848100"/>
          <p14:tracePt t="9191" x="1492250" y="3860800"/>
          <p14:tracePt t="9207" x="1492250" y="3867150"/>
          <p14:tracePt t="9225" x="1466850" y="3867150"/>
          <p14:tracePt t="9229" x="1454150" y="3867150"/>
          <p14:tracePt t="9240" x="1447800" y="3867150"/>
          <p14:tracePt t="9258" x="1435100" y="3873500"/>
          <p14:tracePt t="9421" x="1441450" y="3879850"/>
          <p14:tracePt t="9428" x="1447800" y="3898900"/>
          <p14:tracePt t="9437" x="1485900" y="3905250"/>
          <p14:tracePt t="9445" x="1517650" y="3917950"/>
          <p14:tracePt t="9457" x="1568450" y="3930650"/>
          <p14:tracePt t="9474" x="1746250" y="3975100"/>
          <p14:tracePt t="9491" x="1955800" y="3994150"/>
          <p14:tracePt t="9507" x="2190750" y="4032250"/>
          <p14:tracePt t="9515" x="2317750" y="4038600"/>
          <p14:tracePt t="9524" x="2451100" y="4044950"/>
          <p14:tracePt t="9533" x="2565400" y="4044950"/>
          <p14:tracePt t="9541" x="2838450" y="4044950"/>
          <p14:tracePt t="9560" x="3124200" y="4038600"/>
          <p14:tracePt t="9574" x="3365500" y="4051300"/>
          <p14:tracePt t="9592" x="3587750" y="4064000"/>
          <p14:tracePt t="9607" x="3790950" y="4089400"/>
          <p14:tracePt t="9626" x="4013200" y="4127500"/>
          <p14:tracePt t="9641" x="4260850" y="4146550"/>
          <p14:tracePt t="9660" x="4533900" y="4146550"/>
          <p14:tracePt t="9674" x="4876800" y="4146550"/>
          <p14:tracePt t="9691" x="5226050" y="4146550"/>
          <p14:tracePt t="9707" x="5588000" y="4133850"/>
          <p14:tracePt t="9715" x="5765800" y="4133850"/>
          <p14:tracePt t="9722" x="5918200" y="4133850"/>
          <p14:tracePt t="9725" x="6064250" y="4133850"/>
          <p14:tracePt t="9740" x="6267450" y="4133850"/>
          <p14:tracePt t="9757" x="6330950" y="4133850"/>
          <p14:tracePt t="9778" x="6280150" y="4127500"/>
          <p14:tracePt t="9785" x="6203950" y="4121150"/>
          <p14:tracePt t="9792" x="6096000" y="4121150"/>
          <p14:tracePt t="9807" x="5695950" y="4114800"/>
          <p14:tracePt t="9824" x="5156200" y="4121150"/>
          <p14:tracePt t="9843" x="4565650" y="4108450"/>
          <p14:tracePt t="9848" x="4267200" y="4076700"/>
          <p14:tracePt t="9857" x="3994150" y="4044950"/>
          <p14:tracePt t="9874" x="3511550" y="3987800"/>
          <p14:tracePt t="9891" x="3194050" y="3994150"/>
          <p14:tracePt t="9907" x="2927350" y="3949700"/>
          <p14:tracePt t="9908" x="2819400" y="3937000"/>
          <p14:tracePt t="9926" x="2660650" y="3911600"/>
          <p14:tracePt t="9940" x="2597150" y="3898900"/>
          <p14:tracePt t="9957" x="2578100" y="3911600"/>
          <p14:tracePt t="9974" x="2565400" y="3924300"/>
          <p14:tracePt t="9991" x="2540000" y="3930650"/>
          <p14:tracePt t="10008" x="2482850" y="3937000"/>
          <p14:tracePt t="10024" x="2393950" y="3937000"/>
          <p14:tracePt t="10040" x="2273300" y="3937000"/>
          <p14:tracePt t="10057" x="2165350" y="3937000"/>
          <p14:tracePt t="10062" x="2114550" y="3943350"/>
          <p14:tracePt t="10079" x="2057400" y="3937000"/>
          <p14:tracePt t="10092" x="2025650" y="3930650"/>
          <p14:tracePt t="10108" x="2000250" y="3924300"/>
          <p14:tracePt t="10124" x="1955800" y="3917950"/>
          <p14:tracePt t="10143" x="1860550" y="3911600"/>
          <p14:tracePt t="10159" x="1822450" y="3911600"/>
          <p14:tracePt t="10174" x="1809750" y="3905250"/>
          <p14:tracePt t="10191" x="1803400" y="3892550"/>
          <p14:tracePt t="10209" x="1778000" y="3886200"/>
          <p14:tracePt t="10224" x="1758950" y="3879850"/>
          <p14:tracePt t="10241" x="1746250" y="3879850"/>
          <p14:tracePt t="10294" x="1739900" y="3873500"/>
          <p14:tracePt t="10375" x="1752600" y="3873500"/>
          <p14:tracePt t="10381" x="1752600" y="3886200"/>
          <p14:tracePt t="10391" x="1765300" y="3892550"/>
          <p14:tracePt t="10409" x="1765300" y="3898900"/>
          <p14:tracePt t="10424" x="1765300" y="3905250"/>
          <p14:tracePt t="10440" x="1765300" y="3917950"/>
          <p14:tracePt t="10457" x="1758950" y="3937000"/>
          <p14:tracePt t="10474" x="1746250" y="3937000"/>
          <p14:tracePt t="10531" x="1739900" y="3937000"/>
          <p14:tracePt t="10537" x="1727200" y="3937000"/>
          <p14:tracePt t="10542" x="1714500" y="3937000"/>
          <p14:tracePt t="10557" x="1682750" y="3937000"/>
          <p14:tracePt t="10574" x="1657350" y="3924300"/>
          <p14:tracePt t="10592" x="1638300" y="3905250"/>
          <p14:tracePt t="10611" x="1619250" y="3867150"/>
          <p14:tracePt t="10624" x="1606550" y="3829050"/>
          <p14:tracePt t="10641" x="1600200" y="3784600"/>
          <p14:tracePt t="10660" x="1581150" y="3733800"/>
          <p14:tracePt t="10674" x="1562100" y="3695700"/>
          <p14:tracePt t="10691" x="1549400" y="3676650"/>
          <p14:tracePt t="10733" x="1549400" y="3663950"/>
          <p14:tracePt t="10744" x="1562100" y="3644900"/>
          <p14:tracePt t="10757" x="1562100" y="3606800"/>
          <p14:tracePt t="10779" x="1562100" y="3568700"/>
          <p14:tracePt t="10788" x="1562100" y="3556000"/>
          <p14:tracePt t="10790" x="1562100" y="3543300"/>
          <p14:tracePt t="10807" x="1574800" y="3524250"/>
          <p14:tracePt t="10827" x="1574800" y="3517900"/>
          <p14:tracePt t="10844" x="1593850" y="3505200"/>
          <p14:tracePt t="10857" x="1625600" y="3498850"/>
          <p14:tracePt t="10874" x="1676400" y="3486150"/>
          <p14:tracePt t="10891" x="1727200" y="3473450"/>
          <p14:tracePt t="10907" x="1778000" y="3467100"/>
          <p14:tracePt t="10910" x="1803400" y="3467100"/>
          <p14:tracePt t="10924" x="1822450" y="3467100"/>
          <p14:tracePt t="10941" x="1866900" y="3467100"/>
          <p14:tracePt t="10957" x="1905000" y="3498850"/>
          <p14:tracePt t="10977" x="1968500" y="3536950"/>
          <p14:tracePt t="10991" x="1987550" y="3587750"/>
          <p14:tracePt t="11007" x="2012950" y="3644900"/>
          <p14:tracePt t="11024" x="2025650" y="3702050"/>
          <p14:tracePt t="11033" x="2032000" y="3733800"/>
          <p14:tracePt t="11037" x="2032000" y="3765550"/>
          <p14:tracePt t="11060" x="1987550" y="3841750"/>
          <p14:tracePt t="11074" x="1968500" y="3854450"/>
          <p14:tracePt t="11093" x="1917700" y="3886200"/>
          <p14:tracePt t="11107" x="1816100" y="3892550"/>
          <p14:tracePt t="11127" x="1676400" y="3886200"/>
          <p14:tracePt t="11141" x="1593850" y="3854450"/>
          <p14:tracePt t="11158" x="1543050" y="3835400"/>
          <p14:tracePt t="11174" x="1524000" y="3810000"/>
          <p14:tracePt t="11191" x="1511300" y="3784600"/>
          <p14:tracePt t="11207" x="1511300" y="3727450"/>
          <p14:tracePt t="11224" x="1517650" y="3670300"/>
          <p14:tracePt t="11241" x="1524000" y="3638550"/>
          <p14:tracePt t="11257" x="1530350" y="3625850"/>
          <p14:tracePt t="11278" x="1536700" y="3619500"/>
          <p14:tracePt t="11284" x="1549400" y="3619500"/>
          <p14:tracePt t="11292" x="1574800" y="3613150"/>
          <p14:tracePt t="11307" x="1600200" y="3613150"/>
          <p14:tracePt t="11327" x="1670050" y="3613150"/>
          <p14:tracePt t="11343" x="1682750" y="3613150"/>
          <p14:tracePt t="11357" x="1689100" y="3613150"/>
          <p14:tracePt t="11374" x="1714500" y="3644900"/>
          <p14:tracePt t="11393" x="1746250" y="3695700"/>
          <p14:tracePt t="11410" x="1765300" y="3740150"/>
          <p14:tracePt t="11424" x="1771650" y="3778250"/>
          <p14:tracePt t="11441" x="1758950" y="3822700"/>
          <p14:tracePt t="11457" x="1733550" y="3841750"/>
          <p14:tracePt t="11476" x="1714500" y="3860800"/>
          <p14:tracePt t="11481" x="1701800" y="3860800"/>
          <p14:tracePt t="11491" x="1695450" y="3867150"/>
          <p14:tracePt t="11507" x="1689100" y="3867150"/>
          <p14:tracePt t="11541" x="1689100" y="3848100"/>
          <p14:tracePt t="11557" x="1689100" y="3816350"/>
          <p14:tracePt t="11575" x="1708150" y="3810000"/>
          <p14:tracePt t="11592" x="1771650" y="3810000"/>
          <p14:tracePt t="11607" x="1860550" y="3810000"/>
          <p14:tracePt t="11624" x="1962150" y="3816350"/>
          <p14:tracePt t="11642" x="2044700" y="3854450"/>
          <p14:tracePt t="11658" x="2120900" y="3886200"/>
          <p14:tracePt t="11660" x="2152650" y="3898900"/>
          <p14:tracePt t="11674" x="2178050" y="3898900"/>
          <p14:tracePt t="11691" x="2197100" y="3898900"/>
          <p14:tracePt t="11707" x="2203450" y="3898900"/>
          <p14:tracePt t="11724" x="2209800" y="3898900"/>
          <p14:tracePt t="11877" x="2209800" y="3892550"/>
          <p14:tracePt t="11887" x="2209800" y="3886200"/>
          <p14:tracePt t="11893" x="2197100" y="3879850"/>
          <p14:tracePt t="11924" x="2190750" y="3873500"/>
          <p14:tracePt t="11941" x="2184400" y="3867150"/>
          <p14:tracePt t="11974" x="2197100" y="3860800"/>
          <p14:tracePt t="11991" x="2209800" y="3848100"/>
          <p14:tracePt t="12061" x="2216150" y="3848100"/>
          <p14:tracePt t="12125" x="2216150" y="3854450"/>
          <p14:tracePt t="12133" x="2216150" y="3860800"/>
          <p14:tracePt t="12149" x="2209800" y="3867150"/>
          <p14:tracePt t="12159" x="2209800" y="3873500"/>
          <p14:tracePt t="12174" x="2203450" y="3873500"/>
          <p14:tracePt t="12191" x="2197100" y="3873500"/>
          <p14:tracePt t="12237" x="2190750" y="3873500"/>
          <p14:tracePt t="12246" x="2184400" y="3873500"/>
          <p14:tracePt t="12257" x="2178050" y="3873500"/>
          <p14:tracePt t="12279" x="2159000" y="3854450"/>
          <p14:tracePt t="12346" x="2152650" y="3841750"/>
          <p14:tracePt t="12349" x="2152650" y="3835400"/>
          <p14:tracePt t="12358" x="2139950" y="3822700"/>
          <p14:tracePt t="12374" x="2133600" y="3810000"/>
          <p14:tracePt t="12391" x="2127250" y="3797300"/>
          <p14:tracePt t="12408" x="2120900" y="3778250"/>
          <p14:tracePt t="12424" x="2120900" y="3752850"/>
          <p14:tracePt t="12440" x="2101850" y="3740150"/>
          <p14:tracePt t="12457" x="2095500" y="3721100"/>
          <p14:tracePt t="12474" x="2082800" y="3708400"/>
          <p14:tracePt t="12507" x="2082800" y="3695700"/>
          <p14:tracePt t="12524" x="2082800" y="3676650"/>
          <p14:tracePt t="12540" x="2082800" y="3657600"/>
          <p14:tracePt t="12563" x="2089150" y="3638550"/>
          <p14:tracePt t="12574" x="2101850" y="3619500"/>
          <p14:tracePt t="12592" x="2114550" y="3613150"/>
          <p14:tracePt t="12607" x="2133600" y="3606800"/>
          <p14:tracePt t="12624" x="2152650" y="3600450"/>
          <p14:tracePt t="12645" x="2165350" y="3600450"/>
          <p14:tracePt t="12647" x="2171700" y="3600450"/>
          <p14:tracePt t="12693" x="2178050" y="3600450"/>
          <p14:tracePt t="12700" x="2197100" y="3600450"/>
          <p14:tracePt t="12709" x="2216150" y="3600450"/>
          <p14:tracePt t="12724" x="2235200" y="3600450"/>
          <p14:tracePt t="12741" x="2260600" y="3619500"/>
          <p14:tracePt t="12757" x="2286000" y="3638550"/>
          <p14:tracePt t="12774" x="2305050" y="3651250"/>
          <p14:tracePt t="12791" x="2330450" y="3670300"/>
          <p14:tracePt t="12807" x="2336800" y="3683000"/>
          <p14:tracePt t="12824" x="2343150" y="3702050"/>
          <p14:tracePt t="12844" x="2349500" y="3708400"/>
          <p14:tracePt t="12857" x="2355850" y="3714750"/>
          <p14:tracePt t="12906" x="2355850" y="3721100"/>
          <p14:tracePt t="12910" x="2355850" y="3727450"/>
          <p14:tracePt t="12925" x="2355850" y="3740150"/>
          <p14:tracePt t="12941" x="2362200" y="3752850"/>
          <p14:tracePt t="12957" x="2368550" y="3765550"/>
          <p14:tracePt t="12974" x="2374900" y="3778250"/>
          <p14:tracePt t="12991" x="2381250" y="3784600"/>
          <p14:tracePt t="13007" x="2381250" y="3803650"/>
          <p14:tracePt t="13028" x="2381250" y="3822700"/>
          <p14:tracePt t="13040" x="2381250" y="3841750"/>
          <p14:tracePt t="13058" x="2381250" y="3854450"/>
          <p14:tracePt t="13074" x="2381250" y="3860800"/>
          <p14:tracePt t="13092" x="2381250" y="3873500"/>
          <p14:tracePt t="13107" x="2381250" y="3892550"/>
          <p14:tracePt t="13124" x="2381250" y="3898900"/>
          <p14:tracePt t="13141" x="2362200" y="3911600"/>
          <p14:tracePt t="13159" x="2355850" y="3911600"/>
          <p14:tracePt t="13270" x="2336800" y="3911600"/>
          <p14:tracePt t="13282" x="2324100" y="3917950"/>
          <p14:tracePt t="13286" x="2311400" y="3917950"/>
          <p14:tracePt t="13311" x="2292350" y="3924300"/>
          <p14:tracePt t="13472" x="2292350" y="3917950"/>
          <p14:tracePt t="13476" x="2292350" y="3905250"/>
          <p14:tracePt t="13491" x="2292350" y="3892550"/>
          <p14:tracePt t="13507" x="2324100" y="3873500"/>
          <p14:tracePt t="13511" x="2343150" y="3867150"/>
          <p14:tracePt t="13524" x="2374900" y="3860800"/>
          <p14:tracePt t="13541" x="2463800" y="3860800"/>
          <p14:tracePt t="13557" x="2609850" y="3860800"/>
          <p14:tracePt t="13574" x="2711450" y="3860800"/>
          <p14:tracePt t="13593" x="2838450" y="3879850"/>
          <p14:tracePt t="13607" x="2971800" y="3898900"/>
          <p14:tracePt t="13624" x="3073400" y="3917950"/>
          <p14:tracePt t="13640" x="3117850" y="3930650"/>
          <p14:tracePt t="13660" x="3130550" y="3937000"/>
          <p14:tracePt t="13691" x="3105150" y="3937000"/>
          <p14:tracePt t="13707" x="3086100" y="3943350"/>
          <p14:tracePt t="13709" x="3079750" y="3949700"/>
          <p14:tracePt t="13723" x="3073400" y="3949700"/>
          <p14:tracePt t="13741" x="3067050" y="3956050"/>
          <p14:tracePt t="13757" x="3054350" y="3968750"/>
          <p14:tracePt t="13766" x="3048000" y="3968750"/>
          <p14:tracePt t="13777" x="3041650" y="3968750"/>
          <p14:tracePt t="13790" x="3035300" y="3975100"/>
          <p14:tracePt t="13807" x="3016250" y="3975100"/>
          <p14:tracePt t="13828" x="3009900" y="3975100"/>
          <p14:tracePt t="13843" x="2997200" y="3975100"/>
          <p14:tracePt t="13849" x="2990850" y="3975100"/>
          <p14:tracePt t="13862" x="2984500" y="3975100"/>
          <p14:tracePt t="13890" x="2978150" y="3975100"/>
          <p14:tracePt t="13911" x="2971800" y="3975100"/>
          <p14:tracePt t="13924" x="2965450" y="3975100"/>
          <p14:tracePt t="13941" x="2940050" y="3981450"/>
          <p14:tracePt t="13957" x="2927350" y="3981450"/>
          <p14:tracePt t="13974" x="2914650" y="3981450"/>
          <p14:tracePt t="13991" x="2901950" y="3981450"/>
          <p14:tracePt t="14007" x="2876550" y="3981450"/>
          <p14:tracePt t="14027" x="2851150" y="3981450"/>
          <p14:tracePt t="14037" x="2844800" y="3981450"/>
          <p14:tracePt t="14069" x="2838450" y="3981450"/>
          <p14:tracePt t="14076" x="2813050" y="3981450"/>
          <p14:tracePt t="14093" x="2781300" y="3981450"/>
          <p14:tracePt t="14107" x="2660650" y="3981450"/>
          <p14:tracePt t="14125" x="2400300" y="3911600"/>
          <p14:tracePt t="14141" x="2286000" y="3873500"/>
          <p14:tracePt t="14158" x="2203450" y="3841750"/>
          <p14:tracePt t="14175" x="2178050" y="3822700"/>
          <p14:tracePt t="14190" x="2171700" y="3810000"/>
          <p14:tracePt t="14207" x="2171700" y="3797300"/>
          <p14:tracePt t="14224" x="2190750" y="3797300"/>
          <p14:tracePt t="14241" x="2203450" y="3797300"/>
          <p14:tracePt t="14274" x="2203450" y="3784600"/>
          <p14:tracePt t="14291" x="2216150" y="3771900"/>
          <p14:tracePt t="14308" x="2228850" y="3759200"/>
          <p14:tracePt t="14324" x="2235200" y="3752850"/>
          <p14:tracePt t="14366" x="2241550" y="3752850"/>
          <p14:tracePt t="14374" x="2247900" y="3752850"/>
          <p14:tracePt t="14390" x="2273300" y="3765550"/>
          <p14:tracePt t="14411" x="2292350" y="3803650"/>
          <p14:tracePt t="14424" x="2324100" y="3860800"/>
          <p14:tracePt t="14442" x="2336800" y="3898900"/>
          <p14:tracePt t="14458" x="2343150" y="3917950"/>
          <p14:tracePt t="14510" x="2355850" y="3917950"/>
          <p14:tracePt t="14517" x="2381250" y="3905250"/>
          <p14:tracePt t="14535" x="2457450" y="3892550"/>
          <p14:tracePt t="14544" x="2508250" y="3886200"/>
          <p14:tracePt t="14559" x="2590800" y="3886200"/>
          <p14:tracePt t="14576" x="2673350" y="3886200"/>
          <p14:tracePt t="14594" x="2730500" y="3886200"/>
          <p14:tracePt t="14601" x="2749550" y="3886200"/>
          <p14:tracePt t="14607" x="2787650" y="3886200"/>
          <p14:tracePt t="14624" x="2876550" y="3905250"/>
          <p14:tracePt t="14641" x="2971800" y="3937000"/>
          <p14:tracePt t="14660" x="3048000" y="3956050"/>
          <p14:tracePt t="14674" x="3098800" y="3975100"/>
          <p14:tracePt t="14691" x="3136900" y="3994150"/>
          <p14:tracePt t="14707" x="3155950" y="3994150"/>
          <p14:tracePt t="14727" x="3162300" y="4000500"/>
          <p14:tracePt t="14740" x="3168650" y="4000500"/>
          <p14:tracePt t="14784" x="3162300" y="4000500"/>
          <p14:tracePt t="14791" x="3155950" y="4000500"/>
          <p14:tracePt t="14811" x="3136900" y="4013200"/>
          <p14:tracePt t="14824" x="3092450" y="4013200"/>
          <p14:tracePt t="14845" x="3022600" y="4013200"/>
          <p14:tracePt t="14857" x="2914650" y="3987800"/>
          <p14:tracePt t="14878" x="2774950" y="3924300"/>
          <p14:tracePt t="14891" x="2736850" y="3905250"/>
          <p14:tracePt t="14909" x="2654300" y="3854450"/>
          <p14:tracePt t="14924" x="2641600" y="3835400"/>
          <p14:tracePt t="14941" x="2616200" y="3803650"/>
          <p14:tracePt t="14957" x="2616200" y="3778250"/>
          <p14:tracePt t="14974" x="2616200" y="3759200"/>
          <p14:tracePt t="14991" x="2616200" y="3746500"/>
          <p14:tracePt t="15008" x="2616200" y="3727450"/>
          <p14:tracePt t="15029" x="2616200" y="3714750"/>
          <p14:tracePt t="15040" x="2622550" y="3695700"/>
          <p14:tracePt t="15057" x="2628900" y="3676650"/>
          <p14:tracePt t="15060" x="2635250" y="3670300"/>
          <p14:tracePt t="15074" x="2635250" y="3663950"/>
          <p14:tracePt t="15094" x="2647950" y="3657600"/>
          <p14:tracePt t="15107" x="2654300" y="3638550"/>
          <p14:tracePt t="15126" x="2660650" y="3613150"/>
          <p14:tracePt t="15141" x="2667000" y="3613150"/>
          <p14:tracePt t="15158" x="2673350" y="3606800"/>
          <p14:tracePt t="15174" x="2711450" y="3594100"/>
          <p14:tracePt t="15191" x="2749550" y="3594100"/>
          <p14:tracePt t="15207" x="2813050" y="3587750"/>
          <p14:tracePt t="15224" x="2889250" y="3581400"/>
          <p14:tracePt t="15241" x="2965450" y="3581400"/>
          <p14:tracePt t="15257" x="3028950" y="3575050"/>
          <p14:tracePt t="15261" x="3048000" y="3581400"/>
          <p14:tracePt t="15274" x="3086100" y="3594100"/>
          <p14:tracePt t="15283" x="3111500" y="3600450"/>
          <p14:tracePt t="15287" x="3155950" y="3613150"/>
          <p14:tracePt t="15308" x="3327400" y="3625850"/>
          <p14:tracePt t="15325" x="3422650" y="3619500"/>
          <p14:tracePt t="15342" x="3511550" y="3613150"/>
          <p14:tracePt t="15361" x="3606800" y="3613150"/>
          <p14:tracePt t="15374" x="3676650" y="3613150"/>
          <p14:tracePt t="15391" x="3752850" y="3613150"/>
          <p14:tracePt t="15407" x="3835400" y="3613150"/>
          <p14:tracePt t="15424" x="3917950" y="3613150"/>
          <p14:tracePt t="15441" x="4000500" y="3613150"/>
          <p14:tracePt t="15458" x="4076700" y="3606800"/>
          <p14:tracePt t="15474" x="4146550" y="3638550"/>
          <p14:tracePt t="15491" x="4235450" y="3644900"/>
          <p14:tracePt t="15509" x="4286250" y="3663950"/>
          <p14:tracePt t="15514" x="4292600" y="3670300"/>
          <p14:tracePt t="15524" x="4298950" y="3676650"/>
          <p14:tracePt t="15540" x="4298950" y="3708400"/>
          <p14:tracePt t="15560" x="4298950" y="3740150"/>
          <p14:tracePt t="15574" x="4298950" y="3759200"/>
          <p14:tracePt t="15593" x="4298950" y="3771900"/>
          <p14:tracePt t="15607" x="4298950" y="3784600"/>
          <p14:tracePt t="15624" x="4298950" y="3803650"/>
          <p14:tracePt t="15640" x="4273550" y="3841750"/>
          <p14:tracePt t="15659" x="4184650" y="3892550"/>
          <p14:tracePt t="15674" x="4076700" y="3949700"/>
          <p14:tracePt t="15691" x="3924300" y="3981450"/>
          <p14:tracePt t="15707" x="3790950" y="4000500"/>
          <p14:tracePt t="15712" x="3721100" y="3994150"/>
          <p14:tracePt t="15718" x="3638550" y="3975100"/>
          <p14:tracePt t="15741" x="3397250" y="3898900"/>
          <p14:tracePt t="15757" x="3282950" y="3867150"/>
          <p14:tracePt t="15774" x="3263900" y="3848100"/>
          <p14:tracePt t="15808" x="3295650" y="3816350"/>
          <p14:tracePt t="15824" x="3333750" y="3778250"/>
          <p14:tracePt t="15842" x="3371850" y="3765550"/>
          <p14:tracePt t="15859" x="3486150" y="3733800"/>
          <p14:tracePt t="15874" x="3702050" y="3727450"/>
          <p14:tracePt t="15890" x="3987800" y="3740150"/>
          <p14:tracePt t="15910" x="4464050" y="3765550"/>
          <p14:tracePt t="15924" x="4610100" y="3771900"/>
          <p14:tracePt t="15941" x="4959350" y="3784600"/>
          <p14:tracePt t="15957" x="5105400" y="3784600"/>
          <p14:tracePt t="15974" x="5194300" y="3797300"/>
          <p14:tracePt t="15991" x="5213350" y="3803650"/>
          <p14:tracePt t="16024" x="5194300" y="3790950"/>
          <p14:tracePt t="16041" x="5149850" y="3778250"/>
          <p14:tracePt t="16058" x="5137150" y="3778250"/>
          <p14:tracePt t="16095" x="5137150" y="3784600"/>
          <p14:tracePt t="16149" x="5143500" y="3790950"/>
          <p14:tracePt t="16167" x="5143500" y="3797300"/>
          <p14:tracePt t="16172" x="5149850" y="3803650"/>
          <p14:tracePt t="16189" x="5156200" y="3810000"/>
          <p14:tracePt t="16269" x="5162550" y="3816350"/>
          <p14:tracePt t="16279" x="5168900" y="3822700"/>
          <p14:tracePt t="16284" x="5175250" y="3822700"/>
          <p14:tracePt t="16327" x="5181600" y="3829050"/>
          <p14:tracePt t="16351" x="5181600" y="3835400"/>
          <p14:tracePt t="16356" x="5181600" y="3841750"/>
          <p14:tracePt t="16374" x="5175250" y="3860800"/>
          <p14:tracePt t="16391" x="5162550" y="3867150"/>
          <p14:tracePt t="16409" x="5143500" y="3873500"/>
          <p14:tracePt t="16424" x="5105400" y="3873500"/>
          <p14:tracePt t="16441" x="5060950" y="3873500"/>
          <p14:tracePt t="16457" x="4997450" y="3873500"/>
          <p14:tracePt t="16478" x="4946650" y="3873500"/>
          <p14:tracePt t="16491" x="4902200" y="3873500"/>
          <p14:tracePt t="16508" x="4883150" y="3873500"/>
          <p14:tracePt t="16524" x="4870450" y="3873500"/>
          <p14:tracePt t="16542" x="4832350" y="3854450"/>
          <p14:tracePt t="16558" x="4826000" y="3841750"/>
          <p14:tracePt t="16592" x="4813300" y="3829050"/>
          <p14:tracePt t="16608" x="4806950" y="3829050"/>
          <p14:tracePt t="16624" x="4794250" y="3822700"/>
          <p14:tracePt t="16640" x="4787900" y="3816350"/>
          <p14:tracePt t="16674" x="4787900" y="3803650"/>
          <p14:tracePt t="16691" x="4787900" y="3790950"/>
          <p14:tracePt t="16707" x="4787900" y="3771900"/>
          <p14:tracePt t="16710" x="4787900" y="3765550"/>
          <p14:tracePt t="16724" x="4787900" y="3752850"/>
          <p14:tracePt t="16741" x="4787900" y="3714750"/>
          <p14:tracePt t="16757" x="4794250" y="3702050"/>
          <p14:tracePt t="16774" x="4794250" y="3695700"/>
          <p14:tracePt t="16791" x="4794250" y="3683000"/>
          <p14:tracePt t="16807" x="4806950" y="3663950"/>
          <p14:tracePt t="16830" x="4851400" y="3632200"/>
          <p14:tracePt t="16842" x="4864100" y="3619500"/>
          <p14:tracePt t="16857" x="4902200" y="3600450"/>
          <p14:tracePt t="16874" x="4927600" y="3594100"/>
          <p14:tracePt t="16891" x="4940300" y="3594100"/>
          <p14:tracePt t="16909" x="4978400" y="3581400"/>
          <p14:tracePt t="16924" x="5010150" y="3581400"/>
          <p14:tracePt t="16941" x="5092700" y="3568700"/>
          <p14:tracePt t="16957" x="5156200" y="3568700"/>
          <p14:tracePt t="16974" x="5213350" y="3568700"/>
          <p14:tracePt t="16991" x="5257800" y="3568700"/>
          <p14:tracePt t="17007" x="5289550" y="3568700"/>
          <p14:tracePt t="17024" x="5308600" y="3575050"/>
          <p14:tracePt t="17040" x="5327650" y="3581400"/>
          <p14:tracePt t="17060" x="5353050" y="3600450"/>
          <p14:tracePt t="17062" x="5365750" y="3613150"/>
          <p14:tracePt t="17075" x="5378450" y="3619500"/>
          <p14:tracePt t="17092" x="5403850" y="3644900"/>
          <p14:tracePt t="17109" x="5422900" y="3663950"/>
          <p14:tracePt t="17124" x="5422900" y="3676650"/>
          <p14:tracePt t="17144" x="5429250" y="3740150"/>
          <p14:tracePt t="17157" x="5429250" y="3790950"/>
          <p14:tracePt t="17174" x="5391150" y="3822700"/>
          <p14:tracePt t="17191" x="5334000" y="3848100"/>
          <p14:tracePt t="17208" x="5276850" y="3860800"/>
          <p14:tracePt t="17224" x="5213350" y="3879850"/>
          <p14:tracePt t="17241" x="5156200" y="3886200"/>
          <p14:tracePt t="17257" x="5118100" y="3892550"/>
          <p14:tracePt t="17278" x="5111750" y="3892550"/>
          <p14:tracePt t="17382" x="5105400" y="3892550"/>
          <p14:tracePt t="17485" x="5105400" y="3898900"/>
          <p14:tracePt t="17693" x="5105400" y="3892550"/>
          <p14:tracePt t="17701" x="5099050" y="3886200"/>
          <p14:tracePt t="17709" x="5092700" y="3879850"/>
          <p14:tracePt t="17724" x="5073650" y="3873500"/>
          <p14:tracePt t="17741" x="5041900" y="3860800"/>
          <p14:tracePt t="17758" x="5010150" y="3841750"/>
          <p14:tracePt t="17778" x="4991100" y="3816350"/>
          <p14:tracePt t="17787" x="4984750" y="3803650"/>
          <p14:tracePt t="17789" x="4972050" y="3784600"/>
          <p14:tracePt t="17810" x="4965700" y="3746500"/>
          <p14:tracePt t="17827" x="4965700" y="3714750"/>
          <p14:tracePt t="17843" x="4978400" y="3676650"/>
          <p14:tracePt t="17848" x="4997450" y="3657600"/>
          <p14:tracePt t="17857" x="5029200" y="3638550"/>
          <p14:tracePt t="17875" x="5092700" y="3600450"/>
          <p14:tracePt t="17891" x="5168900" y="3587750"/>
          <p14:tracePt t="17909" x="5334000" y="3613150"/>
          <p14:tracePt t="17924" x="5391150" y="3632200"/>
          <p14:tracePt t="17941" x="5524500" y="3702050"/>
          <p14:tracePt t="17957" x="5588000" y="3752850"/>
          <p14:tracePt t="17974" x="5632450" y="3816350"/>
          <p14:tracePt t="17991" x="5695950" y="3848100"/>
          <p14:tracePt t="17998" x="5734050" y="3867150"/>
          <p14:tracePt t="18008" x="5765800" y="3879850"/>
          <p14:tracePt t="18028" x="5816600" y="3892550"/>
          <p14:tracePt t="18041" x="5861050" y="3898900"/>
          <p14:tracePt t="18058" x="5905500" y="3905250"/>
          <p14:tracePt t="18074" x="5924550" y="3917950"/>
          <p14:tracePt t="18104" x="5930900" y="3917950"/>
          <p14:tracePt t="18125" x="5949950" y="3917950"/>
          <p14:tracePt t="18141" x="5994400" y="3917950"/>
          <p14:tracePt t="18159" x="6032500" y="3917950"/>
          <p14:tracePt t="18175" x="6051550" y="3917950"/>
          <p14:tracePt t="18229" x="6038850" y="3917950"/>
          <p14:tracePt t="18237" x="6026150" y="3917950"/>
          <p14:tracePt t="18246" x="6013450" y="3917950"/>
          <p14:tracePt t="18257" x="5994400" y="3917950"/>
          <p14:tracePt t="18278" x="5937250" y="3917950"/>
          <p14:tracePt t="18291" x="5905500" y="3917950"/>
          <p14:tracePt t="18307" x="5816600" y="3911600"/>
          <p14:tracePt t="18310" x="5784850" y="3898900"/>
          <p14:tracePt t="18326" x="5708650" y="3873500"/>
          <p14:tracePt t="18342" x="5664200" y="3848100"/>
          <p14:tracePt t="18357" x="5638800" y="3822700"/>
          <p14:tracePt t="18374" x="5619750" y="3810000"/>
          <p14:tracePt t="18391" x="5607050" y="3790950"/>
          <p14:tracePt t="18407" x="5600700" y="3778250"/>
          <p14:tracePt t="18424" x="5594350" y="3765550"/>
          <p14:tracePt t="18441" x="5588000" y="3746500"/>
          <p14:tracePt t="18457" x="5588000" y="3721100"/>
          <p14:tracePt t="18474" x="5588000" y="3689350"/>
          <p14:tracePt t="18491" x="5588000" y="3657600"/>
          <p14:tracePt t="18507" x="5588000" y="3632200"/>
          <p14:tracePt t="18513" x="5588000" y="3625850"/>
          <p14:tracePt t="18524" x="5588000" y="3613150"/>
          <p14:tracePt t="18540" x="5651500" y="3594100"/>
          <p14:tracePt t="18560" x="5746750" y="3581400"/>
          <p14:tracePt t="18574" x="5861050" y="3575050"/>
          <p14:tracePt t="18592" x="5981700" y="3562350"/>
          <p14:tracePt t="18607" x="6096000" y="3562350"/>
          <p14:tracePt t="18627" x="6178550" y="3562350"/>
          <p14:tracePt t="18641" x="6248400" y="3568700"/>
          <p14:tracePt t="18657" x="6305550" y="3606800"/>
          <p14:tracePt t="18675" x="6337300" y="3644900"/>
          <p14:tracePt t="18691" x="6350000" y="3702050"/>
          <p14:tracePt t="18708" x="6350000" y="3771900"/>
          <p14:tracePt t="18724" x="6324600" y="3841750"/>
          <p14:tracePt t="18726" x="6311900" y="3873500"/>
          <p14:tracePt t="18741" x="6280150" y="3930650"/>
          <p14:tracePt t="18758" x="6210300" y="3962400"/>
          <p14:tracePt t="18774" x="6127750" y="3975100"/>
          <p14:tracePt t="18790" x="6051550" y="3968750"/>
          <p14:tracePt t="18807" x="6013450" y="3968750"/>
          <p14:tracePt t="18861" x="6013450" y="3956050"/>
          <p14:tracePt t="18876" x="6013450" y="3949700"/>
          <p14:tracePt t="18890" x="6013450" y="3943350"/>
          <p14:tracePt t="18910" x="5867400" y="3905250"/>
          <p14:tracePt t="18924" x="5765800" y="3892550"/>
          <p14:tracePt t="18941" x="5365750" y="3905250"/>
          <p14:tracePt t="18957" x="4978400" y="3848100"/>
          <p14:tracePt t="18974" x="4514850" y="3771900"/>
          <p14:tracePt t="18991" x="4070350" y="3689350"/>
          <p14:tracePt t="19007" x="3689350" y="3651250"/>
          <p14:tracePt t="19024" x="3365500" y="3651250"/>
          <p14:tracePt t="19042" x="3130550" y="3670300"/>
          <p14:tracePt t="19057" x="2940050" y="3676650"/>
          <p14:tracePt t="19077" x="2762250" y="3683000"/>
          <p14:tracePt t="19094" x="2711450" y="3683000"/>
          <p14:tracePt t="19108" x="2622550" y="3721100"/>
          <p14:tracePt t="19124" x="2508250" y="3771900"/>
          <p14:tracePt t="19141" x="2387600" y="3810000"/>
          <p14:tracePt t="19158" x="2317750" y="3810000"/>
          <p14:tracePt t="19174" x="2235200" y="3816350"/>
          <p14:tracePt t="19190" x="2159000" y="3810000"/>
          <p14:tracePt t="19207" x="2089150" y="3810000"/>
          <p14:tracePt t="19224" x="2044700" y="3810000"/>
          <p14:tracePt t="19241" x="2038350" y="3816350"/>
          <p14:tracePt t="19257" x="2032000" y="3816350"/>
          <p14:tracePt t="19291" x="2025650" y="3816350"/>
          <p14:tracePt t="19310" x="1943100" y="3816350"/>
          <p14:tracePt t="19324" x="1930400" y="3816350"/>
          <p14:tracePt t="19343" x="1911350" y="3816350"/>
          <p14:tracePt t="19374" x="1917700" y="3816350"/>
          <p14:tracePt t="19391" x="1936750" y="3810000"/>
          <p14:tracePt t="19410" x="1955800" y="3810000"/>
          <p14:tracePt t="19424" x="1987550" y="3810000"/>
          <p14:tracePt t="19441" x="2038350" y="3810000"/>
          <p14:tracePt t="19457" x="2108200" y="3810000"/>
          <p14:tracePt t="19474" x="2184400" y="3810000"/>
          <p14:tracePt t="19491" x="2254250" y="3810000"/>
          <p14:tracePt t="19507" x="2298700" y="3797300"/>
          <p14:tracePt t="19511" x="2305050" y="3797300"/>
          <p14:tracePt t="19646" x="2311400" y="3797300"/>
          <p14:tracePt t="19677" x="2311400" y="3784600"/>
          <p14:tracePt t="19685" x="2311400" y="3771900"/>
          <p14:tracePt t="19692" x="2355850" y="3759200"/>
          <p14:tracePt t="19707" x="2406650" y="3746500"/>
          <p14:tracePt t="19724" x="2501900" y="3714750"/>
          <p14:tracePt t="19741" x="2628900" y="3702050"/>
          <p14:tracePt t="19757" x="2832100" y="3683000"/>
          <p14:tracePt t="19774" x="2952750" y="3683000"/>
          <p14:tracePt t="19791" x="3041650" y="3676650"/>
          <p14:tracePt t="19808" x="3098800" y="3702050"/>
          <p14:tracePt t="19827" x="3117850" y="3721100"/>
          <p14:tracePt t="19843" x="3117850" y="3759200"/>
          <p14:tracePt t="19846" x="3124200" y="3771900"/>
          <p14:tracePt t="19857" x="3124200" y="3778250"/>
          <p14:tracePt t="19874" x="3136900" y="3790950"/>
          <p14:tracePt t="19907" x="3136900" y="3784600"/>
          <p14:tracePt t="19926" x="3073400" y="3771900"/>
          <p14:tracePt t="19941" x="3016250" y="3771900"/>
          <p14:tracePt t="19957" x="2965450" y="3778250"/>
          <p14:tracePt t="19974" x="2914650" y="3790950"/>
          <p14:tracePt t="19991" x="2863850" y="3797300"/>
          <p14:tracePt t="20007" x="2781300" y="3797300"/>
          <p14:tracePt t="20028" x="2660650" y="3784600"/>
          <p14:tracePt t="20041" x="2571750" y="3765550"/>
          <p14:tracePt t="20058" x="2495550" y="3765550"/>
          <p14:tracePt t="20083" x="2425700" y="3746500"/>
          <p14:tracePt t="20086" x="2413000" y="3740150"/>
          <p14:tracePt t="20109" x="2406650" y="3733800"/>
          <p14:tracePt t="20126" x="2406650" y="3727450"/>
          <p14:tracePt t="20134" x="2406650" y="3721100"/>
          <p14:tracePt t="20142" x="2387600" y="3714750"/>
          <p14:tracePt t="20159" x="2343150" y="3702050"/>
          <p14:tracePt t="20174" x="2279650" y="3702050"/>
          <p14:tracePt t="20191" x="2235200" y="3702050"/>
          <p14:tracePt t="20207" x="2228850" y="3702050"/>
          <p14:tracePt t="20224" x="2228850" y="3695700"/>
          <p14:tracePt t="20293" x="2222500" y="3695700"/>
          <p14:tracePt t="20301" x="2222500" y="3702050"/>
          <p14:tracePt t="20312" x="2222500" y="3714750"/>
          <p14:tracePt t="20324" x="2209800" y="3721100"/>
          <p14:tracePt t="20342" x="2209800" y="3740150"/>
          <p14:tracePt t="20362" x="2203450" y="3740150"/>
          <p14:tracePt t="20374" x="2203450" y="3746500"/>
          <p14:tracePt t="20501" x="2209800" y="3740150"/>
          <p14:tracePt t="20511" x="2216150" y="3727450"/>
          <p14:tracePt t="20517" x="2228850" y="3702050"/>
          <p14:tracePt t="20531" x="2247900" y="3689350"/>
          <p14:tracePt t="20540" x="2298700" y="3663950"/>
          <p14:tracePt t="20559" x="2336800" y="3638550"/>
          <p14:tracePt t="20575" x="2393950" y="3625850"/>
          <p14:tracePt t="20593" x="2444750" y="3625850"/>
          <p14:tracePt t="20607" x="2520950" y="3625850"/>
          <p14:tracePt t="20624" x="2584450" y="3619500"/>
          <p14:tracePt t="20641" x="2660650" y="3606800"/>
          <p14:tracePt t="20657" x="2743200" y="3600450"/>
          <p14:tracePt t="20674" x="2806700" y="3619500"/>
          <p14:tracePt t="20691" x="2863850" y="3625850"/>
          <p14:tracePt t="20694" x="2882900" y="3638550"/>
          <p14:tracePt t="20707" x="2908300" y="3644900"/>
          <p14:tracePt t="20724" x="2940050" y="3663950"/>
          <p14:tracePt t="20741" x="3048000" y="3702050"/>
          <p14:tracePt t="20757" x="3124200" y="3746500"/>
          <p14:tracePt t="20776" x="3194050" y="3771900"/>
          <p14:tracePt t="20791" x="3213100" y="3803650"/>
          <p14:tracePt t="20810" x="3213100" y="3822700"/>
          <p14:tracePt t="20824" x="3213100" y="3854450"/>
          <p14:tracePt t="20843" x="3213100" y="3886200"/>
          <p14:tracePt t="20857" x="3213100" y="3911600"/>
          <p14:tracePt t="20874" x="3213100" y="3924300"/>
          <p14:tracePt t="20891" x="3206750" y="3930650"/>
          <p14:tracePt t="20941" x="3206750" y="3917950"/>
          <p14:tracePt t="20952" x="3213100" y="3892550"/>
          <p14:tracePt t="20960" x="3238500" y="3867150"/>
          <p14:tracePt t="20977" x="3321050" y="3835400"/>
          <p14:tracePt t="20991" x="3448050" y="3829050"/>
          <p14:tracePt t="21007" x="3613150" y="3822700"/>
          <p14:tracePt t="21027" x="3810000" y="3816350"/>
          <p14:tracePt t="21042" x="4044950" y="3810000"/>
          <p14:tracePt t="21065" x="4419600" y="3810000"/>
          <p14:tracePt t="21075" x="4514850" y="3810000"/>
          <p14:tracePt t="21093" x="4724400" y="3816350"/>
          <p14:tracePt t="21107" x="4864100" y="3822700"/>
          <p14:tracePt t="21124" x="4965700" y="3822700"/>
          <p14:tracePt t="21127" x="5003800" y="3822700"/>
          <p14:tracePt t="21141" x="5080000" y="3822700"/>
          <p14:tracePt t="21159" x="5143500" y="3822700"/>
          <p14:tracePt t="21174" x="5194300" y="3822700"/>
          <p14:tracePt t="21191" x="5238750" y="3822700"/>
          <p14:tracePt t="21208" x="5251450" y="3816350"/>
          <p14:tracePt t="21224" x="5257800" y="3810000"/>
          <p14:tracePt t="21318" x="5257800" y="3803650"/>
          <p14:tracePt t="21411" x="5251450" y="3803650"/>
          <p14:tracePt t="21485" x="5251450" y="3797300"/>
          <p14:tracePt t="21493" x="5251450" y="3765550"/>
          <p14:tracePt t="21507" x="5251450" y="3740150"/>
          <p14:tracePt t="21524" x="5270500" y="3670300"/>
          <p14:tracePt t="21532" x="5283200" y="3625850"/>
          <p14:tracePt t="21542" x="5321300" y="3536950"/>
          <p14:tracePt t="21549" x="5346700" y="3505200"/>
          <p14:tracePt t="21559" x="5372100" y="3492500"/>
          <p14:tracePt t="21574" x="5422900" y="3479800"/>
          <p14:tracePt t="21593" x="5467350" y="3479800"/>
          <p14:tracePt t="21607" x="5511800" y="3479800"/>
          <p14:tracePt t="21624" x="5549900" y="3498850"/>
          <p14:tracePt t="21641" x="5556250" y="3511550"/>
          <p14:tracePt t="21675" x="5556250" y="3524250"/>
          <p14:tracePt t="21690" x="5556250" y="3549650"/>
          <p14:tracePt t="21692" x="5556250" y="3562350"/>
          <p14:tracePt t="21707" x="5556250" y="3575050"/>
          <p14:tracePt t="21710" x="5556250" y="3587750"/>
          <p14:tracePt t="21724" x="5556250" y="3600450"/>
          <p14:tracePt t="21741" x="5638800" y="3644900"/>
          <p14:tracePt t="21761" x="5778500" y="3676650"/>
          <p14:tracePt t="21774" x="5930900" y="3683000"/>
          <p14:tracePt t="21790" x="6089650" y="3689350"/>
          <p14:tracePt t="21807" x="6248400" y="3727450"/>
          <p14:tracePt t="21824" x="6394450" y="3778250"/>
          <p14:tracePt t="21843" x="6521450" y="3822700"/>
          <p14:tracePt t="21850" x="6565900" y="3835400"/>
          <p14:tracePt t="21857" x="6610350" y="3848100"/>
          <p14:tracePt t="21874" x="6648450" y="3860800"/>
          <p14:tracePt t="21934" x="6642100" y="3860800"/>
          <p14:tracePt t="21941" x="6635750" y="3860800"/>
          <p14:tracePt t="21957" x="6623050" y="3860800"/>
          <p14:tracePt t="21974" x="6584950" y="3860800"/>
          <p14:tracePt t="21991" x="6496050" y="3860800"/>
          <p14:tracePt t="22007" x="6369050" y="3867150"/>
          <p14:tracePt t="22024" x="6242050" y="3867150"/>
          <p14:tracePt t="22041" x="6140450" y="3873500"/>
          <p14:tracePt t="22058" x="6064250" y="3879850"/>
          <p14:tracePt t="22075" x="5994400" y="3879850"/>
          <p14:tracePt t="22092" x="5930900" y="3879850"/>
          <p14:tracePt t="22109" x="5886450" y="3879850"/>
          <p14:tracePt t="22124" x="5861050" y="3879850"/>
          <p14:tracePt t="22141" x="5772150" y="3879850"/>
          <p14:tracePt t="22160" x="5695950" y="3879850"/>
          <p14:tracePt t="22175" x="5607050" y="3879850"/>
          <p14:tracePt t="22190" x="5530850" y="3879850"/>
          <p14:tracePt t="22207" x="5467350" y="3879850"/>
          <p14:tracePt t="22224" x="5410200" y="3873500"/>
          <p14:tracePt t="22241" x="5359400" y="3873500"/>
          <p14:tracePt t="22257" x="5283200" y="3873500"/>
          <p14:tracePt t="22279" x="5175250" y="3867150"/>
          <p14:tracePt t="22291" x="5130800" y="3867150"/>
          <p14:tracePt t="22309" x="5010150" y="3873500"/>
          <p14:tracePt t="22324" x="4965700" y="3873500"/>
          <p14:tracePt t="22343" x="4832350" y="3873500"/>
          <p14:tracePt t="22357" x="4737100" y="3848100"/>
          <p14:tracePt t="22374" x="4629150" y="3835400"/>
          <p14:tracePt t="22390" x="4514850" y="3835400"/>
          <p14:tracePt t="22407" x="4394200" y="3822700"/>
          <p14:tracePt t="22424" x="4279900" y="3816350"/>
          <p14:tracePt t="22441" x="4184650" y="3822700"/>
          <p14:tracePt t="22457" x="4102100" y="3822700"/>
          <p14:tracePt t="22474" x="4006850" y="3822700"/>
          <p14:tracePt t="22491" x="3898900" y="3810000"/>
          <p14:tracePt t="22508" x="3816350" y="3810000"/>
          <p14:tracePt t="22512" x="3765550" y="3810000"/>
          <p14:tracePt t="22528" x="3670300" y="3810000"/>
          <p14:tracePt t="22540" x="3575050" y="3810000"/>
          <p14:tracePt t="22557" x="3479800" y="3810000"/>
          <p14:tracePt t="22574" x="3384550" y="3797300"/>
          <p14:tracePt t="22592" x="3302000" y="3778250"/>
          <p14:tracePt t="22607" x="3200400" y="3765550"/>
          <p14:tracePt t="22624" x="3086100" y="3733800"/>
          <p14:tracePt t="22640" x="2997200" y="3714750"/>
          <p14:tracePt t="22660" x="2908300" y="3708400"/>
          <p14:tracePt t="22674" x="2813050" y="3708400"/>
          <p14:tracePt t="22691" x="2724150" y="3708400"/>
          <p14:tracePt t="22693" x="2673350" y="3708400"/>
          <p14:tracePt t="22707" x="2628900" y="3708400"/>
          <p14:tracePt t="22724" x="2540000" y="3708400"/>
          <p14:tracePt t="22741" x="2425700" y="3708400"/>
          <p14:tracePt t="22758" x="2362200" y="3708400"/>
          <p14:tracePt t="22779" x="2298700" y="3708400"/>
          <p14:tracePt t="22786" x="2273300" y="3708400"/>
          <p14:tracePt t="22789" x="2235200" y="3702050"/>
          <p14:tracePt t="22808" x="2159000" y="3733800"/>
          <p14:tracePt t="22824" x="2051050" y="3759200"/>
          <p14:tracePt t="22844" x="1949450" y="3784600"/>
          <p14:tracePt t="22858" x="1828800" y="3784600"/>
          <p14:tracePt t="22874" x="1708150" y="3790950"/>
          <p14:tracePt t="22891" x="1587500" y="3810000"/>
          <p14:tracePt t="22909" x="1435100" y="3829050"/>
          <p14:tracePt t="22924" x="1397000" y="3829050"/>
          <p14:tracePt t="22941" x="1295400" y="3829050"/>
          <p14:tracePt t="22957" x="1263650" y="3829050"/>
          <p14:tracePt t="22974" x="1250950" y="3829050"/>
          <p14:tracePt t="22991" x="1231900" y="3835400"/>
          <p14:tracePt t="23007" x="1206500" y="3835400"/>
          <p14:tracePt t="23024" x="1181100" y="3835400"/>
          <p14:tracePt t="23040" x="1162050" y="3835400"/>
          <p14:tracePt t="23165" x="1187450" y="3835400"/>
          <p14:tracePt t="23174" x="1231900" y="3841750"/>
          <p14:tracePt t="23191" x="1358900" y="3860800"/>
          <p14:tracePt t="23207" x="1555750" y="3898900"/>
          <p14:tracePt t="23224" x="1752600" y="3892550"/>
          <p14:tracePt t="23241" x="1962150" y="3898900"/>
          <p14:tracePt t="23257" x="2133600" y="3892550"/>
          <p14:tracePt t="23274" x="2292350" y="3924300"/>
          <p14:tracePt t="23294" x="2495550" y="3968750"/>
          <p14:tracePt t="23307" x="2578100" y="3987800"/>
          <p14:tracePt t="23324" x="2711450" y="4000500"/>
          <p14:tracePt t="23328" x="2787650" y="4006850"/>
          <p14:tracePt t="23343" x="2959100" y="4025900"/>
          <p14:tracePt t="23360" x="3162300" y="4051300"/>
          <p14:tracePt t="23374" x="3333750" y="4051300"/>
          <p14:tracePt t="23391" x="3511550" y="4070350"/>
          <p14:tracePt t="23409" x="3714750" y="4076700"/>
          <p14:tracePt t="23424" x="3917950" y="4076700"/>
          <p14:tracePt t="23441" x="4152900" y="4076700"/>
          <p14:tracePt t="23457" x="4356100" y="4076700"/>
          <p14:tracePt t="23475" x="4527550" y="4076700"/>
          <p14:tracePt t="23482" x="4616450" y="4076700"/>
          <p14:tracePt t="23484" x="4705350" y="4076700"/>
          <p14:tracePt t="23508" x="4883150" y="4076700"/>
          <p14:tracePt t="23529" x="5168900" y="4070350"/>
          <p14:tracePt t="23540" x="5384800" y="4057650"/>
          <p14:tracePt t="23557" x="5588000" y="4051300"/>
          <p14:tracePt t="23574" x="5765800" y="4044950"/>
          <p14:tracePt t="23594" x="5930900" y="4044950"/>
          <p14:tracePt t="23608" x="6096000" y="4044950"/>
          <p14:tracePt t="23624" x="6273800" y="4044950"/>
          <p14:tracePt t="23641" x="6445250" y="4044950"/>
          <p14:tracePt t="23657" x="6584950" y="4044950"/>
          <p14:tracePt t="23674" x="6705600" y="4038600"/>
          <p14:tracePt t="23691" x="6794500" y="4038600"/>
          <p14:tracePt t="23693" x="6832600" y="4044950"/>
          <p14:tracePt t="23708" x="6877050" y="4057650"/>
          <p14:tracePt t="23724" x="6959600" y="4057650"/>
          <p14:tracePt t="23741" x="7067550" y="4057650"/>
          <p14:tracePt t="23757" x="7086600" y="4057650"/>
          <p14:tracePt t="23857" x="7067550" y="4057650"/>
          <p14:tracePt t="23860" x="7010400" y="4057650"/>
          <p14:tracePt t="23874" x="6934200" y="4057650"/>
          <p14:tracePt t="23891" x="6762750" y="4044950"/>
          <p14:tracePt t="23907" x="6565900" y="4044950"/>
          <p14:tracePt t="23909" x="6470650" y="4038600"/>
          <p14:tracePt t="23924" x="6369050" y="4038600"/>
          <p14:tracePt t="23941" x="6019800" y="4038600"/>
          <p14:tracePt t="23957" x="5746750" y="4038600"/>
          <p14:tracePt t="23974" x="5461000" y="4038600"/>
          <p14:tracePt t="23991" x="5137150" y="4032250"/>
          <p14:tracePt t="24008" x="4768850" y="4006850"/>
          <p14:tracePt t="24024" x="4387850" y="3987800"/>
          <p14:tracePt t="24041" x="3987800" y="3975100"/>
          <p14:tracePt t="24058" x="3600450" y="3975100"/>
          <p14:tracePt t="24063" x="3429000" y="3975100"/>
          <p14:tracePt t="24078" x="3136900" y="3962400"/>
          <p14:tracePt t="24093" x="3009900" y="3962400"/>
          <p14:tracePt t="24107" x="2768600" y="3975100"/>
          <p14:tracePt t="24124" x="2559050" y="3975100"/>
          <p14:tracePt t="24126" x="2451100" y="3975100"/>
          <p14:tracePt t="24141" x="2260600" y="3949700"/>
          <p14:tracePt t="24158" x="2108200" y="3937000"/>
          <p14:tracePt t="24174" x="2006600" y="3943350"/>
          <p14:tracePt t="24191" x="1930400" y="3949700"/>
          <p14:tracePt t="24208" x="1847850" y="3949700"/>
          <p14:tracePt t="24224" x="1765300" y="3949700"/>
          <p14:tracePt t="24230" x="1720850" y="3949700"/>
          <p14:tracePt t="24241" x="1689100" y="3949700"/>
          <p14:tracePt t="24258" x="1644650" y="3949700"/>
          <p14:tracePt t="24274" x="1625600" y="3949700"/>
          <p14:tracePt t="24308" x="1631950" y="3956050"/>
          <p14:tracePt t="24325" x="1638300" y="3962400"/>
          <p14:tracePt t="24389" x="1644650" y="3962400"/>
          <p14:tracePt t="24446" x="1638300" y="3962400"/>
          <p14:tracePt t="24453" x="1631950" y="3962400"/>
          <p14:tracePt t="24464" x="1625600" y="3962400"/>
          <p14:tracePt t="24517" x="1619250" y="3956050"/>
          <p14:tracePt t="24532" x="1619250" y="3949700"/>
          <p14:tracePt t="24542" x="1612900" y="3937000"/>
          <p14:tracePt t="24562" x="1600200" y="3924300"/>
          <p14:tracePt t="24574" x="1593850" y="3924300"/>
          <p14:tracePt t="24608" x="1593850" y="3917950"/>
          <p14:tracePt t="24626" x="1600200" y="3917950"/>
          <p14:tracePt t="24641" x="1606550" y="3917950"/>
          <p14:tracePt t="24660" x="1612900" y="3911600"/>
          <p14:tracePt t="24664" x="1612900" y="3905250"/>
          <p14:tracePt t="24674" x="1619250" y="3905250"/>
          <p14:tracePt t="24694" x="1689100" y="3898900"/>
          <p14:tracePt t="24707" x="1695450" y="3898900"/>
          <p14:tracePt t="24724" x="1778000" y="3898900"/>
          <p14:tracePt t="24727" x="1847850" y="3898900"/>
          <p14:tracePt t="24741" x="1962150" y="3898900"/>
          <p14:tracePt t="24757" x="2114550" y="3911600"/>
          <p14:tracePt t="24774" x="2273300" y="3917950"/>
          <p14:tracePt t="24791" x="2419350" y="3917950"/>
          <p14:tracePt t="24807" x="2552700" y="3956050"/>
          <p14:tracePt t="24829" x="2686050" y="3975100"/>
          <p14:tracePt t="24843" x="2832100" y="3975100"/>
          <p14:tracePt t="24858" x="2978150" y="3987800"/>
          <p14:tracePt t="24874" x="3124200" y="3994150"/>
          <p14:tracePt t="24891" x="3302000" y="4019550"/>
          <p14:tracePt t="24907" x="3498850" y="4032250"/>
          <p14:tracePt t="24910" x="3600450" y="4044950"/>
          <p14:tracePt t="24924" x="3708400" y="4044950"/>
          <p14:tracePt t="24941" x="4057650" y="4070350"/>
          <p14:tracePt t="24958" x="4337050" y="4076700"/>
          <p14:tracePt t="24977" x="4610100" y="4076700"/>
          <p14:tracePt t="24990" x="4889500" y="4095750"/>
          <p14:tracePt t="25007" x="5162550" y="4114800"/>
          <p14:tracePt t="25024" x="5416550" y="4140200"/>
          <p14:tracePt t="25041" x="5664200" y="4140200"/>
          <p14:tracePt t="25057" x="5886450" y="4140200"/>
          <p14:tracePt t="25074" x="6083300" y="4140200"/>
          <p14:tracePt t="25093" x="6216650" y="4140200"/>
          <p14:tracePt t="25109" x="6350000" y="4140200"/>
          <p14:tracePt t="25124" x="6375400" y="4140200"/>
          <p14:tracePt t="25142" x="6413500" y="4140200"/>
          <p14:tracePt t="25157" x="6426200" y="4140200"/>
          <p14:tracePt t="25218" x="6394450" y="4140200"/>
          <p14:tracePt t="25224" x="6318250" y="4140200"/>
          <p14:tracePt t="25241" x="6083300" y="4140200"/>
          <p14:tracePt t="25258" x="5791200" y="4140200"/>
          <p14:tracePt t="25274" x="5473700" y="4140200"/>
          <p14:tracePt t="25284" x="5308600" y="4133850"/>
          <p14:tracePt t="25287" x="5149850" y="4133850"/>
          <p14:tracePt t="25293" x="4972050" y="4133850"/>
          <p14:tracePt t="25309" x="4654550" y="4127500"/>
          <p14:tracePt t="25324" x="4470400" y="4127500"/>
          <p14:tracePt t="25344" x="3987800" y="4127500"/>
          <p14:tracePt t="25358" x="3695700" y="4114800"/>
          <p14:tracePt t="25375" x="3409950" y="4076700"/>
          <p14:tracePt t="25391" x="3168650" y="4051300"/>
          <p14:tracePt t="25409" x="2965450" y="4038600"/>
          <p14:tracePt t="25424" x="2781300" y="4038600"/>
          <p14:tracePt t="25441" x="2635250" y="4038600"/>
          <p14:tracePt t="25458" x="2489200" y="4038600"/>
          <p14:tracePt t="25474" x="2355850" y="3994150"/>
          <p14:tracePt t="25491" x="2241550" y="3975100"/>
          <p14:tracePt t="25507" x="2171700" y="3975100"/>
          <p14:tracePt t="25512" x="2146300" y="3975100"/>
          <p14:tracePt t="25524" x="2133600" y="3975100"/>
          <p14:tracePt t="25565" x="2146300" y="3975100"/>
          <p14:tracePt t="25576" x="2152650" y="3968750"/>
          <p14:tracePt t="25592" x="2209800" y="3956050"/>
          <p14:tracePt t="25608" x="2292350" y="3943350"/>
          <p14:tracePt t="25624" x="2425700" y="3943350"/>
          <p14:tracePt t="25641" x="2654300" y="3987800"/>
          <p14:tracePt t="25659" x="2940050" y="4000500"/>
          <p14:tracePt t="25675" x="3289300" y="4019550"/>
          <p14:tracePt t="25691" x="3670300" y="4057650"/>
          <p14:tracePt t="25694" x="3886200" y="4057650"/>
          <p14:tracePt t="25707" x="4127500" y="4095750"/>
          <p14:tracePt t="25724" x="4622800" y="4127500"/>
          <p14:tracePt t="25730" x="4857750" y="4159250"/>
          <p14:tracePt t="25741" x="5334000" y="4159250"/>
          <p14:tracePt t="25758" x="5772150" y="4152900"/>
          <p14:tracePt t="25779" x="6172200" y="4140200"/>
          <p14:tracePt t="25786" x="6350000" y="4140200"/>
          <p14:tracePt t="25788" x="6502400" y="4140200"/>
          <p14:tracePt t="25807" x="6756400" y="4140200"/>
          <p14:tracePt t="25824" x="6934200" y="4140200"/>
          <p14:tracePt t="25843" x="7048500" y="4159250"/>
          <p14:tracePt t="25850" x="7086600" y="4171950"/>
          <p14:tracePt t="25852" x="7105650" y="4178300"/>
          <p14:tracePt t="25874" x="7118350" y="4178300"/>
          <p14:tracePt t="25941" x="7092950" y="4178300"/>
          <p14:tracePt t="25951" x="7042150" y="4197350"/>
          <p14:tracePt t="25957" x="6991350" y="4216400"/>
          <p14:tracePt t="25974" x="6902450" y="4241800"/>
          <p14:tracePt t="25991" x="6800850" y="4279900"/>
          <p14:tracePt t="26007" x="6686550" y="4311650"/>
          <p14:tracePt t="26024" x="6508750" y="4362450"/>
          <p14:tracePt t="26041" x="6280150" y="4425950"/>
          <p14:tracePt t="26059" x="6089650" y="4502150"/>
          <p14:tracePt t="26061" x="6000750" y="4521200"/>
          <p14:tracePt t="26075" x="5943600" y="4559300"/>
          <p14:tracePt t="26093" x="5867400" y="4635500"/>
          <p14:tracePt t="26098" x="5842000" y="4667250"/>
          <p14:tracePt t="26107" x="5810250" y="4699000"/>
          <p14:tracePt t="26124" x="5746750" y="4730750"/>
          <p14:tracePt t="26126" x="5708650" y="4762500"/>
          <p14:tracePt t="26141" x="5626100" y="4800600"/>
          <p14:tracePt t="26157" x="5486400" y="4851400"/>
          <p14:tracePt t="26174" x="5353050" y="4927600"/>
          <p14:tracePt t="26191" x="5226050" y="5010150"/>
          <p14:tracePt t="26208" x="5118100" y="5060950"/>
          <p14:tracePt t="26224" x="5029200" y="5086350"/>
          <p14:tracePt t="26241" x="4940300" y="5092700"/>
          <p14:tracePt t="26258" x="4838700" y="5092700"/>
          <p14:tracePt t="26274" x="4711700" y="5092700"/>
          <p14:tracePt t="26282" x="4641850" y="5092700"/>
          <p14:tracePt t="26286" x="4603750" y="5092700"/>
          <p14:tracePt t="26307" x="4552950" y="5092700"/>
          <p14:tracePt t="26324" x="4540250" y="5092700"/>
          <p14:tracePt t="26342" x="4521200" y="5092700"/>
          <p14:tracePt t="26358" x="4495800" y="5092700"/>
          <p14:tracePt t="26374" x="4476750" y="5092700"/>
          <p14:tracePt t="26391" x="4470400" y="509270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1218" name="Text Box 2">
            <a:extLst>
              <a:ext uri="{FF2B5EF4-FFF2-40B4-BE49-F238E27FC236}">
                <a16:creationId xmlns:a16="http://schemas.microsoft.com/office/drawing/2014/main" id="{429B97EF-91C7-4B92-A173-1F9087197910}"/>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5</a:t>
            </a:r>
          </a:p>
        </p:txBody>
      </p:sp>
      <p:sp>
        <p:nvSpPr>
          <p:cNvPr id="521219" name="Rectangle 3">
            <a:extLst>
              <a:ext uri="{FF2B5EF4-FFF2-40B4-BE49-F238E27FC236}">
                <a16:creationId xmlns:a16="http://schemas.microsoft.com/office/drawing/2014/main" id="{5B37C0A3-A1A3-440E-A053-D7BB6E08334B}"/>
              </a:ext>
            </a:extLst>
          </p:cNvPr>
          <p:cNvSpPr>
            <a:spLocks noChangeArrowheads="1"/>
          </p:cNvSpPr>
          <p:nvPr/>
        </p:nvSpPr>
        <p:spPr bwMode="auto">
          <a:xfrm>
            <a:off x="228600" y="914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This example shows how tags are used to make a hyperlink to another document.</a:t>
            </a:r>
          </a:p>
        </p:txBody>
      </p:sp>
      <p:sp>
        <p:nvSpPr>
          <p:cNvPr id="521220" name="Rectangle 4">
            <a:extLst>
              <a:ext uri="{FF2B5EF4-FFF2-40B4-BE49-F238E27FC236}">
                <a16:creationId xmlns:a16="http://schemas.microsoft.com/office/drawing/2014/main" id="{52B7F6D1-3B86-4396-B164-1B93F583AD40}"/>
              </a:ext>
            </a:extLst>
          </p:cNvPr>
          <p:cNvSpPr>
            <a:spLocks noChangeArrowheads="1"/>
          </p:cNvSpPr>
          <p:nvPr/>
        </p:nvSpPr>
        <p:spPr bwMode="auto">
          <a:xfrm>
            <a:off x="228600" y="1752600"/>
            <a:ext cx="8382000" cy="31130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&lt;HTML&gt;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&lt;HEAD&gt;</a:t>
            </a:r>
          </a:p>
          <a:p>
            <a:r>
              <a:rPr lang="en-US" altLang="ko-KR" b="0">
                <a:solidFill>
                  <a:schemeClr val="hlink"/>
                </a:solidFill>
                <a:ea typeface="굴림" panose="020B0600000101010101" pitchFamily="50" charset="-127"/>
              </a:rPr>
              <a:t>              &lt;TITLE&gt;</a:t>
            </a:r>
            <a:r>
              <a:rPr lang="en-US" altLang="ko-KR" b="0">
                <a:ea typeface="굴림" panose="020B0600000101010101" pitchFamily="50" charset="-127"/>
              </a:rPr>
              <a:t> Third Sample Document </a:t>
            </a:r>
            <a:r>
              <a:rPr lang="en-US" altLang="ko-KR" b="0">
                <a:solidFill>
                  <a:schemeClr val="hlink"/>
                </a:solidFill>
                <a:ea typeface="굴림" panose="020B0600000101010101" pitchFamily="50" charset="-127"/>
              </a:rPr>
              <a:t>&lt;/TITLE&gt;</a:t>
            </a:r>
          </a:p>
          <a:p>
            <a:r>
              <a:rPr lang="en-US" altLang="ko-KR" b="0">
                <a:solidFill>
                  <a:schemeClr val="hlink"/>
                </a:solidFill>
                <a:ea typeface="굴림" panose="020B0600000101010101" pitchFamily="50" charset="-127"/>
              </a:rPr>
              <a:t>         &lt;/HEAD&gt;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&lt;BODY&gt;</a:t>
            </a:r>
          </a:p>
          <a:p>
            <a:r>
              <a:rPr lang="en-US" altLang="ko-KR" b="0">
                <a:ea typeface="굴림" panose="020B0600000101010101" pitchFamily="50" charset="-127"/>
              </a:rPr>
              <a:t>                   This is a wonderful product that can save you money and time.</a:t>
            </a:r>
          </a:p>
          <a:p>
            <a:r>
              <a:rPr lang="en-US" altLang="ko-KR" b="0">
                <a:ea typeface="굴림" panose="020B0600000101010101" pitchFamily="50" charset="-127"/>
              </a:rPr>
              <a:t>              To get information about the producer, click on </a:t>
            </a:r>
          </a:p>
          <a:p>
            <a:r>
              <a:rPr lang="en-US" altLang="ko-KR" b="0">
                <a:ea typeface="굴림" panose="020B0600000101010101" pitchFamily="50" charset="-127"/>
              </a:rPr>
              <a:t>              &lt;A HREF="http://www.phony.producer"&gt;</a:t>
            </a:r>
          </a:p>
          <a:p>
            <a:r>
              <a:rPr lang="en-US" altLang="ko-KR" b="0">
                <a:ea typeface="굴림" panose="020B0600000101010101" pitchFamily="50" charset="-127"/>
              </a:rPr>
              <a:t>              Producer &lt;/A&gt;</a:t>
            </a:r>
          </a:p>
          <a:p>
            <a:r>
              <a:rPr lang="en-US" altLang="ko-KR" b="0">
                <a:ea typeface="굴림" panose="020B0600000101010101" pitchFamily="50" charset="-127"/>
              </a:rPr>
              <a:t>         </a:t>
            </a:r>
            <a:r>
              <a:rPr lang="en-US" altLang="ko-KR" b="0">
                <a:solidFill>
                  <a:schemeClr val="hlink"/>
                </a:solidFill>
                <a:ea typeface="굴림" panose="020B0600000101010101" pitchFamily="50" charset="-127"/>
              </a:rPr>
              <a:t>&lt;/BODY&gt;</a:t>
            </a:r>
          </a:p>
          <a:p>
            <a:r>
              <a:rPr lang="en-US" altLang="ko-KR" b="0">
                <a:solidFill>
                  <a:schemeClr val="hlink"/>
                </a:solidFill>
                <a:ea typeface="굴림" panose="020B0600000101010101" pitchFamily="50" charset="-127"/>
              </a:rPr>
              <a:t>&lt;/HTML&gt;</a:t>
            </a:r>
          </a:p>
        </p:txBody>
      </p:sp>
    </p:spTree>
  </p:cSld>
  <p:clrMapOvr>
    <a:masterClrMapping/>
  </p:clrMapOvr>
  <mc:AlternateContent xmlns:mc="http://schemas.openxmlformats.org/markup-compatibility/2006" xmlns:p14="http://schemas.microsoft.com/office/powerpoint/2010/main">
    <mc:Choice Requires="p14">
      <p:transition spd="slow" p14:dur="2000" advTm="21126"/>
    </mc:Choice>
    <mc:Fallback xmlns="">
      <p:transition spd="slow" advTm="21126"/>
    </mc:Fallback>
  </mc:AlternateContent>
  <p:extLst>
    <p:ext uri="{3A86A75C-4F4B-4683-9AE1-C65F6400EC91}">
      <p14:laserTraceLst xmlns:p14="http://schemas.microsoft.com/office/powerpoint/2010/main">
        <p14:tracePtLst>
          <p14:tracePt t="800" x="4451350" y="5092700"/>
          <p14:tracePt t="808" x="4432300" y="5092700"/>
          <p14:tracePt t="815" x="4400550" y="5092700"/>
          <p14:tracePt t="828" x="4362450" y="5092700"/>
          <p14:tracePt t="844" x="4305300" y="5086350"/>
          <p14:tracePt t="847" x="4279900" y="5067300"/>
          <p14:tracePt t="861" x="4260850" y="5054600"/>
          <p14:tracePt t="882" x="4152900" y="5016500"/>
          <p14:tracePt t="889" x="4102100" y="4997450"/>
          <p14:tracePt t="904" x="3924300" y="4933950"/>
          <p14:tracePt t="915" x="3810000" y="4895850"/>
          <p14:tracePt t="928" x="3568700" y="4819650"/>
          <p14:tracePt t="945" x="3321050" y="4743450"/>
          <p14:tracePt t="963" x="3092450" y="4673600"/>
          <p14:tracePt t="978" x="2895600" y="4610100"/>
          <p14:tracePt t="995" x="2774950" y="4572000"/>
          <p14:tracePt t="1011" x="2755900" y="4559300"/>
          <p14:tracePt t="1030" x="2749550" y="4552950"/>
          <p14:tracePt t="1046" x="2749550" y="4546600"/>
          <p14:tracePt t="1061" x="2749550" y="4552950"/>
          <p14:tracePt t="1078" x="2749550" y="4603750"/>
          <p14:tracePt t="1083" x="2762250" y="4629150"/>
          <p14:tracePt t="1088" x="2774950" y="4648200"/>
          <p14:tracePt t="1112" x="2857500" y="4667250"/>
          <p14:tracePt t="1128" x="2914650" y="4699000"/>
          <p14:tracePt t="1149" x="2921000" y="4705350"/>
          <p14:tracePt t="1281" x="2895600" y="4724400"/>
          <p14:tracePt t="1289" x="2876550" y="4730750"/>
          <p14:tracePt t="1296" x="2844800" y="4737100"/>
          <p14:tracePt t="1312" x="2781300" y="4743450"/>
          <p14:tracePt t="1328" x="2717800" y="4743450"/>
          <p14:tracePt t="1344" x="2641600" y="4673600"/>
          <p14:tracePt t="1361" x="2546350" y="4546600"/>
          <p14:tracePt t="1378" x="2451100" y="4406900"/>
          <p14:tracePt t="1395" x="2374900" y="4286250"/>
          <p14:tracePt t="1411" x="2317750" y="4197350"/>
          <p14:tracePt t="1433" x="2298700" y="4089400"/>
          <p14:tracePt t="1436" x="2298700" y="4019550"/>
          <p14:tracePt t="1445" x="2292350" y="3956050"/>
          <p14:tracePt t="1463" x="2324100" y="3759200"/>
          <p14:tracePt t="1478" x="2336800" y="3708400"/>
          <p14:tracePt t="1495" x="2355850" y="3644900"/>
          <p14:tracePt t="1511" x="2349500" y="3587750"/>
          <p14:tracePt t="1530" x="2349500" y="3568700"/>
          <p14:tracePt t="1570" x="2336800" y="3568700"/>
          <p14:tracePt t="1578" x="2324100" y="3594100"/>
          <p14:tracePt t="1594" x="2279650" y="3663950"/>
          <p14:tracePt t="1611" x="2241550" y="3708400"/>
          <p14:tracePt t="1628" x="2178050" y="3759200"/>
          <p14:tracePt t="1631" x="2127250" y="3778250"/>
          <p14:tracePt t="1644" x="2082800" y="3797300"/>
          <p14:tracePt t="1663" x="1885950" y="3867150"/>
          <p14:tracePt t="1678" x="1816100" y="3886200"/>
          <p14:tracePt t="1695" x="1676400" y="3917950"/>
          <p14:tracePt t="1698" x="1606550" y="3924300"/>
          <p14:tracePt t="1714" x="1530350" y="3924300"/>
          <p14:tracePt t="1728" x="1498600" y="3924300"/>
          <p14:tracePt t="1744" x="1492250" y="3911600"/>
          <p14:tracePt t="1761" x="1485900" y="3892550"/>
          <p14:tracePt t="1795" x="1479550" y="3892550"/>
          <p14:tracePt t="1848" x="1485900" y="3892550"/>
          <p14:tracePt t="1855" x="1492250" y="3892550"/>
          <p14:tracePt t="1864" x="1504950" y="3892550"/>
          <p14:tracePt t="1878" x="1511300" y="3886200"/>
          <p14:tracePt t="1895" x="1524000" y="3867150"/>
          <p14:tracePt t="1905" x="1530350" y="3835400"/>
          <p14:tracePt t="1914" x="1530350" y="3797300"/>
          <p14:tracePt t="1928" x="1549400" y="3689350"/>
          <p14:tracePt t="1946" x="1549400" y="3562350"/>
          <p14:tracePt t="1965" x="1612900" y="3409950"/>
          <p14:tracePt t="1973" x="1631950" y="3340100"/>
          <p14:tracePt t="1975" x="1670050" y="3270250"/>
          <p14:tracePt t="1994" x="1714500" y="3143250"/>
          <p14:tracePt t="2011" x="1733550" y="3035300"/>
          <p14:tracePt t="2031" x="1733550" y="2940050"/>
          <p14:tracePt t="2045" x="1733550" y="2838450"/>
          <p14:tracePt t="2061" x="1758950" y="2736850"/>
          <p14:tracePt t="2078" x="1797050" y="2597150"/>
          <p14:tracePt t="2081" x="1828800" y="2514600"/>
          <p14:tracePt t="2095" x="1854200" y="2432050"/>
          <p14:tracePt t="2111" x="1911350" y="2209800"/>
          <p14:tracePt t="2128" x="1917700" y="2133600"/>
          <p14:tracePt t="2145" x="1905000" y="2070100"/>
          <p14:tracePt t="2161" x="1892300" y="2006600"/>
          <p14:tracePt t="2180" x="1885950" y="1955800"/>
          <p14:tracePt t="2195" x="1873250" y="1936750"/>
          <p14:tracePt t="2213" x="1860550" y="1936750"/>
          <p14:tracePt t="2217" x="1847850" y="1955800"/>
          <p14:tracePt t="2228" x="1822450" y="2012950"/>
          <p14:tracePt t="2245" x="1746250" y="2146300"/>
          <p14:tracePt t="2261" x="1657350" y="2317750"/>
          <p14:tracePt t="2279" x="1581150" y="2609850"/>
          <p14:tracePt t="2295" x="1581150" y="2724150"/>
          <p14:tracePt t="2311" x="1524000" y="3022600"/>
          <p14:tracePt t="2328" x="1466850" y="3244850"/>
          <p14:tracePt t="2344" x="1428750" y="3467100"/>
          <p14:tracePt t="2363" x="1422400" y="3619500"/>
          <p14:tracePt t="2378" x="1441450" y="3695700"/>
          <p14:tracePt t="2395" x="1441450" y="3746500"/>
          <p14:tracePt t="2413" x="1441450" y="3790950"/>
          <p14:tracePt t="2428" x="1409700" y="3879850"/>
          <p14:tracePt t="2445" x="1365250" y="3956050"/>
          <p14:tracePt t="2464" x="1352550" y="4006850"/>
          <p14:tracePt t="2481" x="1352550" y="4025900"/>
          <p14:tracePt t="2512" x="1352550" y="4013200"/>
          <p14:tracePt t="2530" x="1352550" y="4006850"/>
          <p14:tracePt t="2588" x="1358900" y="4006850"/>
          <p14:tracePt t="2594" x="1390650" y="4006850"/>
          <p14:tracePt t="2601" x="1416050" y="4006850"/>
          <p14:tracePt t="2611" x="1447800" y="4006850"/>
          <p14:tracePt t="2628" x="1504950" y="4006850"/>
          <p14:tracePt t="2632" x="1524000" y="4006850"/>
          <p14:tracePt t="2661" x="1530350" y="4019550"/>
          <p14:tracePt t="2680" x="1543050" y="4051300"/>
          <p14:tracePt t="2761" x="1536700" y="4051300"/>
          <p14:tracePt t="2767" x="1524000" y="4044950"/>
          <p14:tracePt t="2783" x="1511300" y="4038600"/>
          <p14:tracePt t="2812" x="1504950" y="4032250"/>
          <p14:tracePt t="2828" x="1485900" y="4025900"/>
          <p14:tracePt t="2844" x="1454150" y="4019550"/>
          <p14:tracePt t="2861" x="1435100" y="4019550"/>
          <p14:tracePt t="2886" x="1428750" y="4019550"/>
          <p14:tracePt t="2912" x="1428750" y="4013200"/>
          <p14:tracePt t="2920" x="1428750" y="4006850"/>
          <p14:tracePt t="3028" x="1441450" y="4000500"/>
          <p14:tracePt t="3032" x="1454150" y="4000500"/>
          <p14:tracePt t="3044" x="1473200" y="4000500"/>
          <p14:tracePt t="3061" x="1511300" y="4000500"/>
          <p14:tracePt t="3078" x="1562100" y="4000500"/>
          <p14:tracePt t="3081" x="1593850" y="4000500"/>
          <p14:tracePt t="3095" x="1644650" y="4000500"/>
          <p14:tracePt t="3112" x="1809750" y="4000500"/>
          <p14:tracePt t="3128" x="1943100" y="4000500"/>
          <p14:tracePt t="3145" x="2095500" y="4006850"/>
          <p14:tracePt t="3162" x="2260600" y="4019550"/>
          <p14:tracePt t="3178" x="2425700" y="4025900"/>
          <p14:tracePt t="3195" x="2609850" y="4025900"/>
          <p14:tracePt t="3213" x="2825750" y="4025900"/>
          <p14:tracePt t="3220" x="2933700" y="4032250"/>
          <p14:tracePt t="3228" x="3067050" y="4032250"/>
          <p14:tracePt t="3244" x="3359150" y="4044950"/>
          <p14:tracePt t="3261" x="3689350" y="4051300"/>
          <p14:tracePt t="3278" x="4038600" y="4051300"/>
          <p14:tracePt t="3279" x="4222750" y="4051300"/>
          <p14:tracePt t="3295" x="4362450" y="4032250"/>
          <p14:tracePt t="3311" x="4775200" y="4019550"/>
          <p14:tracePt t="3328" x="4965700" y="4025900"/>
          <p14:tracePt t="3344" x="5029200" y="4038600"/>
          <p14:tracePt t="3361" x="4991100" y="4044950"/>
          <p14:tracePt t="3378" x="4775200" y="4057650"/>
          <p14:tracePt t="3395" x="4464050" y="4057650"/>
          <p14:tracePt t="3412" x="4089400" y="4064000"/>
          <p14:tracePt t="3428" x="3714750" y="4064000"/>
          <p14:tracePt t="3447" x="3079750" y="4057650"/>
          <p14:tracePt t="3463" x="2679700" y="4038600"/>
          <p14:tracePt t="3478" x="2514600" y="4025900"/>
          <p14:tracePt t="3494" x="2241550" y="4006850"/>
          <p14:tracePt t="3496" x="2133600" y="4006850"/>
          <p14:tracePt t="3512" x="2000250" y="3994150"/>
          <p14:tracePt t="3528" x="1905000" y="3968750"/>
          <p14:tracePt t="3546" x="1841500" y="3943350"/>
          <p14:tracePt t="3561" x="1797050" y="3930650"/>
          <p14:tracePt t="3578" x="1784350" y="3924300"/>
          <p14:tracePt t="3612" x="1778000" y="3924300"/>
          <p14:tracePt t="3628" x="1758950" y="3924300"/>
          <p14:tracePt t="3649" x="1708150" y="3924300"/>
          <p14:tracePt t="3661" x="1625600" y="3924300"/>
          <p14:tracePt t="3680" x="1555750" y="3924300"/>
          <p14:tracePt t="3727" x="1549400" y="3924300"/>
          <p14:tracePt t="3737" x="1536700" y="3924300"/>
          <p14:tracePt t="3745" x="1511300" y="3924300"/>
          <p14:tracePt t="3761" x="1447800" y="3930650"/>
          <p14:tracePt t="3780" x="1397000" y="3943350"/>
          <p14:tracePt t="3795" x="1377950" y="3949700"/>
          <p14:tracePt t="3857" x="1384300" y="3949700"/>
          <p14:tracePt t="3866" x="1390650" y="3956050"/>
          <p14:tracePt t="3878" x="1416050" y="3962400"/>
          <p14:tracePt t="3899" x="1543050" y="4051300"/>
          <p14:tracePt t="3911" x="1809750" y="4146550"/>
          <p14:tracePt t="3928" x="2082800" y="4241800"/>
          <p14:tracePt t="3945" x="2311400" y="4311650"/>
          <p14:tracePt t="3964" x="2482850" y="4375150"/>
          <p14:tracePt t="3978" x="2546350" y="4394200"/>
          <p14:tracePt t="3995" x="2546350" y="4400550"/>
          <p14:tracePt t="4030" x="2482850" y="4381500"/>
          <p14:tracePt t="4045" x="2387600" y="4324350"/>
          <p14:tracePt t="4061" x="2317750" y="4298950"/>
          <p14:tracePt t="4078" x="2241550" y="4260850"/>
          <p14:tracePt t="4082" x="2209800" y="4254500"/>
          <p14:tracePt t="4094" x="2184400" y="4241800"/>
          <p14:tracePt t="4096" x="2165350" y="4235450"/>
          <p14:tracePt t="4111" x="2139950" y="4216400"/>
          <p14:tracePt t="4128" x="2127250" y="4203700"/>
          <p14:tracePt t="4149" x="2120900" y="4191000"/>
          <p14:tracePt t="4161" x="2114550" y="4178300"/>
          <p14:tracePt t="4178" x="2095500" y="4165600"/>
          <p14:tracePt t="4196" x="2082800" y="4159250"/>
          <p14:tracePt t="4214" x="2082800" y="4152900"/>
          <p14:tracePt t="4228" x="2082800" y="4133850"/>
          <p14:tracePt t="4245" x="2095500" y="4108450"/>
          <p14:tracePt t="4261" x="2133600" y="4089400"/>
          <p14:tracePt t="4264" x="2152650" y="4083050"/>
          <p14:tracePt t="4278" x="2184400" y="4083050"/>
          <p14:tracePt t="4279" x="2228850" y="4083050"/>
          <p14:tracePt t="4295" x="2273300" y="4083050"/>
          <p14:tracePt t="4311" x="2425700" y="4083050"/>
          <p14:tracePt t="4328" x="2552700" y="4076700"/>
          <p14:tracePt t="4344" x="2724150" y="4070350"/>
          <p14:tracePt t="4361" x="2838450" y="4064000"/>
          <p14:tracePt t="4378" x="2889250" y="4044950"/>
          <p14:tracePt t="4478" x="2882900" y="4044950"/>
          <p14:tracePt t="4489" x="2876550" y="4051300"/>
          <p14:tracePt t="4497" x="2857500" y="4051300"/>
          <p14:tracePt t="4512" x="2806700" y="4051300"/>
          <p14:tracePt t="4529" x="2774950" y="4051300"/>
          <p14:tracePt t="4545" x="2755900" y="4051300"/>
          <p14:tracePt t="4561" x="2724150" y="4032250"/>
          <p14:tracePt t="4578" x="2686050" y="4013200"/>
          <p14:tracePt t="4594" x="2654300" y="4006850"/>
          <p14:tracePt t="4611" x="2616200" y="4000500"/>
          <p14:tracePt t="4628" x="2603500" y="4000500"/>
          <p14:tracePt t="4645" x="2584450" y="3994150"/>
          <p14:tracePt t="4654" x="2578100" y="3987800"/>
          <p14:tracePt t="4657" x="2571750" y="3987800"/>
          <p14:tracePt t="4729" x="2584450" y="3987800"/>
          <p14:tracePt t="4737" x="2603500" y="3987800"/>
          <p14:tracePt t="4744" x="2616200" y="3987800"/>
          <p14:tracePt t="4761" x="2641600" y="3987800"/>
          <p14:tracePt t="4780" x="2667000" y="3987800"/>
          <p14:tracePt t="4795" x="2686050" y="3987800"/>
          <p14:tracePt t="4873" x="2686050" y="3981450"/>
          <p14:tracePt t="4882" x="2711450" y="3975100"/>
          <p14:tracePt t="4887" x="2724150" y="3968750"/>
          <p14:tracePt t="4903" x="2749550" y="3956050"/>
          <p14:tracePt t="4911" x="2755900" y="3956050"/>
          <p14:tracePt t="4928" x="2762250" y="3949700"/>
          <p14:tracePt t="5048" x="2736850" y="3949700"/>
          <p14:tracePt t="5055" x="2673350" y="3949700"/>
          <p14:tracePt t="5063" x="2616200" y="3949700"/>
          <p14:tracePt t="5078" x="2565400" y="3949700"/>
          <p14:tracePt t="5095" x="2470150" y="3943350"/>
          <p14:tracePt t="5098" x="2444750" y="3956050"/>
          <p14:tracePt t="5111" x="2387600" y="3949700"/>
          <p14:tracePt t="5128" x="2349500" y="3949700"/>
          <p14:tracePt t="5145" x="2330450" y="3949700"/>
          <p14:tracePt t="5161" x="2330450" y="3956050"/>
          <p14:tracePt t="5212" x="2324100" y="3956050"/>
          <p14:tracePt t="5218" x="2324100" y="3949700"/>
          <p14:tracePt t="5228" x="2317750" y="3949700"/>
          <p14:tracePt t="5264" x="2317750" y="3943350"/>
          <p14:tracePt t="5279" x="2324100" y="3924300"/>
          <p14:tracePt t="5294" x="2330450" y="3924300"/>
          <p14:tracePt t="5311" x="2336800" y="3917950"/>
          <p14:tracePt t="5352" x="2336800" y="3911600"/>
          <p14:tracePt t="5360" x="2343150" y="3898900"/>
          <p14:tracePt t="5367" x="2349500" y="3892550"/>
          <p14:tracePt t="5378" x="2349500" y="3886200"/>
          <p14:tracePt t="5395" x="2362200" y="3873500"/>
          <p14:tracePt t="5455" x="2362200" y="3867150"/>
          <p14:tracePt t="5467" x="2368550" y="3860800"/>
          <p14:tracePt t="5471" x="2368550" y="3854450"/>
          <p14:tracePt t="5496" x="2368550" y="3848100"/>
          <p14:tracePt t="5507" x="2362200" y="3841750"/>
          <p14:tracePt t="5512" x="2343150" y="3835400"/>
          <p14:tracePt t="5530" x="2298700" y="3816350"/>
          <p14:tracePt t="5545" x="2260600" y="3797300"/>
          <p14:tracePt t="5561" x="2228850" y="3778250"/>
          <p14:tracePt t="5578" x="2203450" y="3752850"/>
          <p14:tracePt t="5595" x="2165350" y="3721100"/>
          <p14:tracePt t="5611" x="2120900" y="3695700"/>
          <p14:tracePt t="5628" x="2063750" y="3676650"/>
          <p14:tracePt t="5649" x="2038350" y="3663950"/>
          <p14:tracePt t="5661" x="2025650" y="3619500"/>
          <p14:tracePt t="5678" x="2025650" y="3575050"/>
          <p14:tracePt t="5681" x="2025650" y="3549650"/>
          <p14:tracePt t="5694" x="2012950" y="3530600"/>
          <p14:tracePt t="5715" x="2000250" y="3511550"/>
          <p14:tracePt t="5728" x="1974850" y="3511550"/>
          <p14:tracePt t="5744" x="1955800" y="3511550"/>
          <p14:tracePt t="5761" x="1917700" y="3511550"/>
          <p14:tracePt t="5779" x="1879600" y="3511550"/>
          <p14:tracePt t="5795" x="1828800" y="3530600"/>
          <p14:tracePt t="5811" x="1809750" y="3549650"/>
          <p14:tracePt t="5828" x="1778000" y="3549650"/>
          <p14:tracePt t="5845" x="1765300" y="3549650"/>
          <p14:tracePt t="5846" x="1746250" y="3549650"/>
          <p14:tracePt t="5861" x="1733550" y="3549650"/>
          <p14:tracePt t="5865" x="1714500" y="3549650"/>
          <p14:tracePt t="5878" x="1695450" y="3549650"/>
          <p14:tracePt t="5898" x="1631950" y="3517900"/>
          <p14:tracePt t="5905" x="1612900" y="3505200"/>
          <p14:tracePt t="5912" x="1593850" y="3486150"/>
          <p14:tracePt t="5931" x="1574800" y="3435350"/>
          <p14:tracePt t="5945" x="1568450" y="3397250"/>
          <p14:tracePt t="5964" x="1568450" y="3365500"/>
          <p14:tracePt t="5979" x="1568450" y="3340100"/>
          <p14:tracePt t="5995" x="1587500" y="3314700"/>
          <p14:tracePt t="6012" x="1612900" y="3276600"/>
          <p14:tracePt t="6030" x="1625600" y="3238500"/>
          <p14:tracePt t="6044" x="1651000" y="3200400"/>
          <p14:tracePt t="6061" x="1663700" y="3168650"/>
          <p14:tracePt t="6078" x="1670050" y="3162300"/>
          <p14:tracePt t="6112" x="1670050" y="3155950"/>
          <p14:tracePt t="6128" x="1695450" y="3136900"/>
          <p14:tracePt t="6145" x="1708150" y="3130550"/>
          <p14:tracePt t="6212" x="1708150" y="3143250"/>
          <p14:tracePt t="6219" x="1701800" y="3155950"/>
          <p14:tracePt t="6228" x="1695450" y="3168650"/>
          <p14:tracePt t="6261" x="1682750" y="3168650"/>
          <p14:tracePt t="6278" x="1651000" y="3155950"/>
          <p14:tracePt t="6280" x="1638300" y="3155950"/>
          <p14:tracePt t="6296" x="1606550" y="3149600"/>
          <p14:tracePt t="6311" x="1587500" y="3149600"/>
          <p14:tracePt t="6471" x="1581150" y="3149600"/>
          <p14:tracePt t="6847" x="1581150" y="3162300"/>
          <p14:tracePt t="6855" x="1581150" y="3168650"/>
          <p14:tracePt t="6868" x="1581150" y="3194050"/>
          <p14:tracePt t="6884" x="1568450" y="3244850"/>
          <p14:tracePt t="6899" x="1543050" y="3321050"/>
          <p14:tracePt t="6912" x="1530350" y="3397250"/>
          <p14:tracePt t="6930" x="1549400" y="3467100"/>
          <p14:tracePt t="6947" x="1555750" y="3517900"/>
          <p14:tracePt t="6963" x="1555750" y="3587750"/>
          <p14:tracePt t="6978" x="1549400" y="3695700"/>
          <p14:tracePt t="6995" x="1549400" y="3854450"/>
          <p14:tracePt t="7011" x="1549400" y="4044950"/>
          <p14:tracePt t="7031" x="1549400" y="4191000"/>
          <p14:tracePt t="7045" x="1549400" y="4292600"/>
          <p14:tracePt t="7061" x="1549400" y="4394200"/>
          <p14:tracePt t="7078" x="1530350" y="4521200"/>
          <p14:tracePt t="7094" x="1524000" y="4546600"/>
          <p14:tracePt t="7111" x="1517650" y="4552950"/>
          <p14:tracePt t="7156" x="1517650" y="4533900"/>
          <p14:tracePt t="7161" x="1517650" y="4514850"/>
          <p14:tracePt t="7178" x="1517650" y="4495800"/>
          <p14:tracePt t="7198" x="1517650" y="4489450"/>
          <p14:tracePt t="7221" x="1511300" y="4483100"/>
          <p14:tracePt t="7228" x="1511300" y="4470400"/>
          <p14:tracePt t="7245" x="1511300" y="4406900"/>
          <p14:tracePt t="7261" x="1524000" y="4286250"/>
          <p14:tracePt t="7280" x="1543050" y="4089400"/>
          <p14:tracePt t="7295" x="1549400" y="4051300"/>
          <p14:tracePt t="7311" x="1568450" y="3994150"/>
          <p14:tracePt t="7328" x="1568450" y="3962400"/>
          <p14:tracePt t="7344" x="1581150" y="3943350"/>
          <p14:tracePt t="7362" x="1587500" y="3924300"/>
          <p14:tracePt t="7378" x="1606550" y="3911600"/>
          <p14:tracePt t="7399" x="1612900" y="3898900"/>
          <p14:tracePt t="7440" x="1606550" y="3930650"/>
          <p14:tracePt t="7447" x="1600200" y="3962400"/>
          <p14:tracePt t="7463" x="1593850" y="3994150"/>
          <p14:tracePt t="7478" x="1593850" y="4044950"/>
          <p14:tracePt t="7495" x="1593850" y="4064000"/>
          <p14:tracePt t="7528" x="1593850" y="4051300"/>
          <p14:tracePt t="7545" x="1593850" y="4006850"/>
          <p14:tracePt t="7561" x="1593850" y="3949700"/>
          <p14:tracePt t="7578" x="1593850" y="3879850"/>
          <p14:tracePt t="7594" x="1593850" y="3816350"/>
          <p14:tracePt t="7611" x="1593850" y="3810000"/>
          <p14:tracePt t="7648" x="1600200" y="3810000"/>
          <p14:tracePt t="7663" x="1619250" y="3816350"/>
          <p14:tracePt t="7678" x="1631950" y="3841750"/>
          <p14:tracePt t="7699" x="1682750" y="3962400"/>
          <p14:tracePt t="7713" x="1701800" y="4057650"/>
          <p14:tracePt t="7728" x="1708150" y="4171950"/>
          <p14:tracePt t="7745" x="1708150" y="4279900"/>
          <p14:tracePt t="7761" x="1727200" y="4337050"/>
          <p14:tracePt t="7800" x="1727200" y="4318000"/>
          <p14:tracePt t="7811" x="1727200" y="4292600"/>
          <p14:tracePt t="7828" x="1727200" y="4229100"/>
          <p14:tracePt t="7845" x="1746250" y="4146550"/>
          <p14:tracePt t="7851" x="1765300" y="4102100"/>
          <p14:tracePt t="7861" x="1784350" y="4051300"/>
          <p14:tracePt t="7878" x="1828800" y="3937000"/>
          <p14:tracePt t="7895" x="1898650" y="3835400"/>
          <p14:tracePt t="7907" x="1955800" y="3778250"/>
          <p14:tracePt t="7913" x="1968500" y="3759200"/>
          <p14:tracePt t="7928" x="2006600" y="3752850"/>
          <p14:tracePt t="7948" x="2044700" y="3752850"/>
          <p14:tracePt t="7963" x="2082800" y="3752850"/>
          <p14:tracePt t="7978" x="2120900" y="3784600"/>
          <p14:tracePt t="7995" x="2146300" y="3873500"/>
          <p14:tracePt t="8011" x="2152650" y="4000500"/>
          <p14:tracePt t="8030" x="2139950" y="4133850"/>
          <p14:tracePt t="8045" x="2139950" y="4248150"/>
          <p14:tracePt t="8061" x="2159000" y="4305300"/>
          <p14:tracePt t="8078" x="2165350" y="4311650"/>
          <p14:tracePt t="8094" x="2165350" y="4318000"/>
          <p14:tracePt t="8111" x="2165350" y="4311650"/>
          <p14:tracePt t="8128" x="2171700" y="4279900"/>
          <p14:tracePt t="8138" x="2190750" y="4260850"/>
          <p14:tracePt t="8147" x="2216150" y="4222750"/>
          <p14:tracePt t="8161" x="2279650" y="4121150"/>
          <p14:tracePt t="8178" x="2336800" y="4025900"/>
          <p14:tracePt t="8195" x="2374900" y="3981450"/>
          <p14:tracePt t="8214" x="2374900" y="3962400"/>
          <p14:tracePt t="8228" x="2374900" y="3956050"/>
          <p14:tracePt t="8261" x="2349500" y="4038600"/>
          <p14:tracePt t="8278" x="2317750" y="4133850"/>
          <p14:tracePt t="8280" x="2298700" y="4197350"/>
          <p14:tracePt t="8294" x="2298700" y="4273550"/>
          <p14:tracePt t="8311" x="2254250" y="4457700"/>
          <p14:tracePt t="8328" x="2273300" y="4514850"/>
          <p14:tracePt t="8344" x="2279650" y="4540250"/>
          <p14:tracePt t="8361" x="2279650" y="4552950"/>
          <p14:tracePt t="8404" x="2254250" y="4552950"/>
          <p14:tracePt t="8412" x="2209800" y="4552950"/>
          <p14:tracePt t="8428" x="2095500" y="4552950"/>
          <p14:tracePt t="8445" x="1987550" y="4552950"/>
          <p14:tracePt t="8463" x="1917700" y="4552950"/>
          <p14:tracePt t="8468" x="1898650" y="4559300"/>
          <p14:tracePt t="8481" x="1879600" y="4540250"/>
          <p14:tracePt t="8495" x="1873250" y="4527550"/>
          <p14:tracePt t="8512" x="1873250" y="4483100"/>
          <p14:tracePt t="8530" x="1885950" y="4457700"/>
          <p14:tracePt t="8545" x="1930400" y="4438650"/>
          <p14:tracePt t="8561" x="2006600" y="4413250"/>
          <p14:tracePt t="8578" x="2108200" y="4387850"/>
          <p14:tracePt t="8594" x="2216150" y="4349750"/>
          <p14:tracePt t="8611" x="2311400" y="4324350"/>
          <p14:tracePt t="8628" x="2368550" y="4318000"/>
          <p14:tracePt t="8649" x="2400300" y="4318000"/>
          <p14:tracePt t="8679" x="2387600" y="4318000"/>
          <p14:tracePt t="8695" x="2374900" y="4318000"/>
          <p14:tracePt t="8714" x="2336800" y="4318000"/>
          <p14:tracePt t="8728" x="2298700" y="4318000"/>
          <p14:tracePt t="8744" x="2254250" y="4318000"/>
          <p14:tracePt t="8762" x="2216150" y="4311650"/>
          <p14:tracePt t="8780" x="2197100" y="4286250"/>
          <p14:tracePt t="8795" x="2197100" y="4267200"/>
          <p14:tracePt t="8811" x="2197100" y="4248150"/>
          <p14:tracePt t="8828" x="2222500" y="4235450"/>
          <p14:tracePt t="8844" x="2266950" y="4229100"/>
          <p14:tracePt t="8862" x="2343150" y="4229100"/>
          <p14:tracePt t="8889" x="2647950" y="4229100"/>
          <p14:tracePt t="8913" x="2978150" y="4222750"/>
          <p14:tracePt t="8931" x="3181350" y="4222750"/>
          <p14:tracePt t="8945" x="3340100" y="4222750"/>
          <p14:tracePt t="8964" x="3441700" y="4222750"/>
          <p14:tracePt t="8978" x="3536950" y="4248150"/>
          <p14:tracePt t="8995" x="3600450" y="4254500"/>
          <p14:tracePt t="9012" x="3657600" y="4254500"/>
          <p14:tracePt t="9031" x="3676650" y="4254500"/>
          <p14:tracePt t="9045" x="3676650" y="4241800"/>
          <p14:tracePt t="9061" x="3575050" y="4235450"/>
          <p14:tracePt t="9078" x="3435350" y="4229100"/>
          <p14:tracePt t="9082" x="3346450" y="4222750"/>
          <p14:tracePt t="9088" x="3251200" y="4222750"/>
          <p14:tracePt t="9111" x="2901950" y="4222750"/>
          <p14:tracePt t="9131" x="2628900" y="4222750"/>
          <p14:tracePt t="9145" x="2393950" y="4222750"/>
          <p14:tracePt t="9164" x="2209800" y="4229100"/>
          <p14:tracePt t="9180" x="2057400" y="4235450"/>
          <p14:tracePt t="9195" x="1974850" y="4248150"/>
          <p14:tracePt t="9214" x="1917700" y="4273550"/>
          <p14:tracePt t="9228" x="1879600" y="4298950"/>
          <p14:tracePt t="9245" x="1860550" y="4324350"/>
          <p14:tracePt t="9261" x="1847850" y="4330700"/>
          <p14:tracePt t="9360" x="1841500" y="4330700"/>
          <p14:tracePt t="9424" x="1828800" y="4330700"/>
          <p14:tracePt t="9431" x="1803400" y="4330700"/>
          <p14:tracePt t="9440" x="1771650" y="4330700"/>
          <p14:tracePt t="9447" x="1733550" y="4330700"/>
          <p14:tracePt t="9465" x="1695450" y="4318000"/>
          <p14:tracePt t="9478" x="1663700" y="4298950"/>
          <p14:tracePt t="9495" x="1600200" y="4260850"/>
          <p14:tracePt t="9498" x="1581150" y="4248150"/>
          <p14:tracePt t="9511" x="1530350" y="4210050"/>
          <p14:tracePt t="9531" x="1492250" y="4171950"/>
          <p14:tracePt t="9545" x="1466850" y="4121150"/>
          <p14:tracePt t="9561" x="1441450" y="4070350"/>
          <p14:tracePt t="9578" x="1435100" y="4032250"/>
          <p14:tracePt t="9594" x="1435100" y="4013200"/>
          <p14:tracePt t="9612" x="1454150" y="3987800"/>
          <p14:tracePt t="9628" x="1498600" y="3956050"/>
          <p14:tracePt t="9645" x="1543050" y="3930650"/>
          <p14:tracePt t="9652" x="1568450" y="3930650"/>
          <p14:tracePt t="9661" x="1612900" y="3930650"/>
          <p14:tracePt t="9682" x="1771650" y="3930650"/>
          <p14:tracePt t="9697" x="1911350" y="3981450"/>
          <p14:tracePt t="9714" x="2032000" y="4038600"/>
          <p14:tracePt t="9728" x="2133600" y="4127500"/>
          <p14:tracePt t="9745" x="2197100" y="4216400"/>
          <p14:tracePt t="9761" x="2260600" y="4305300"/>
          <p14:tracePt t="9779" x="2279650" y="4349750"/>
          <p14:tracePt t="9798" x="2241550" y="4394200"/>
          <p14:tracePt t="9811" x="2178050" y="4432300"/>
          <p14:tracePt t="9828" x="2070100" y="4438650"/>
          <p14:tracePt t="9845" x="1936750" y="4438650"/>
          <p14:tracePt t="9850" x="1860550" y="4438650"/>
          <p14:tracePt t="9861" x="1803400" y="4425950"/>
          <p14:tracePt t="9878" x="1695450" y="4413250"/>
          <p14:tracePt t="9882" x="1651000" y="4413250"/>
          <p14:tracePt t="9895" x="1612900" y="4406900"/>
          <p14:tracePt t="9913" x="1524000" y="4394200"/>
          <p14:tracePt t="9928" x="1473200" y="4375150"/>
          <p14:tracePt t="9945" x="1441450" y="4356100"/>
          <p14:tracePt t="9963" x="1416050" y="4330700"/>
          <p14:tracePt t="9979" x="1409700" y="4311650"/>
          <p14:tracePt t="9995" x="1403350" y="4292600"/>
          <p14:tracePt t="10011" x="1403350" y="4286250"/>
          <p14:tracePt t="10045" x="1397000" y="4273550"/>
          <p14:tracePt t="10061" x="1397000" y="4260850"/>
          <p14:tracePt t="10185" x="1390650" y="4254500"/>
          <p14:tracePt t="10199" x="1384300" y="4248150"/>
          <p14:tracePt t="10219" x="1377950" y="4241800"/>
          <p14:tracePt t="10228" x="1371600" y="4241800"/>
          <p14:tracePt t="10244" x="1358900" y="4241800"/>
          <p14:tracePt t="10322" x="1358900" y="4235450"/>
          <p14:tracePt t="10343" x="1346200" y="4241800"/>
          <p14:tracePt t="10354" x="1346200" y="4248150"/>
          <p14:tracePt t="10362" x="1339850" y="4248150"/>
          <p14:tracePt t="10384" x="1339850" y="4254500"/>
          <p14:tracePt t="10440" x="1327150" y="4254500"/>
          <p14:tracePt t="10446" x="1320800" y="4260850"/>
          <p14:tracePt t="10471" x="1314450" y="4260850"/>
          <p14:tracePt t="10524" x="1314450" y="4267200"/>
          <p14:tracePt t="11011" x="1314450" y="4273550"/>
          <p14:tracePt t="11015" x="1314450" y="4279900"/>
          <p14:tracePt t="11031" x="1314450" y="4286250"/>
          <p14:tracePt t="11045" x="1308100" y="4286250"/>
          <p14:tracePt t="11512" x="1308100" y="4279900"/>
          <p14:tracePt t="11631" x="1308100" y="4273550"/>
          <p14:tracePt t="11640" x="1314450" y="4267200"/>
          <p14:tracePt t="11653" x="1320800" y="4267200"/>
          <p14:tracePt t="11662" x="1327150" y="4267200"/>
          <p14:tracePt t="11678" x="1339850" y="4267200"/>
          <p14:tracePt t="11695" x="1371600" y="4267200"/>
          <p14:tracePt t="11714" x="1409700" y="4267200"/>
          <p14:tracePt t="11728" x="1428750" y="4267200"/>
          <p14:tracePt t="11744" x="1435100" y="4267200"/>
          <p14:tracePt t="11762" x="1435100" y="4260850"/>
          <p14:tracePt t="11831" x="1447800" y="4260850"/>
          <p14:tracePt t="11849" x="1485900" y="4260850"/>
          <p14:tracePt t="11855" x="1492250" y="4260850"/>
          <p14:tracePt t="11878" x="1517650" y="4260850"/>
          <p14:tracePt t="11882" x="1536700" y="4260850"/>
          <p14:tracePt t="11898" x="1568450" y="4260850"/>
          <p14:tracePt t="11911" x="1600200" y="4260850"/>
          <p14:tracePt t="11929" x="1619250" y="4260850"/>
          <p14:tracePt t="11945" x="1631950" y="4260850"/>
          <p14:tracePt t="11983" x="1644650" y="4267200"/>
          <p14:tracePt t="11994" x="1670050" y="4279900"/>
          <p14:tracePt t="12011" x="1720850" y="4279900"/>
          <p14:tracePt t="12030" x="1758950" y="4286250"/>
          <p14:tracePt t="12033" x="1778000" y="4286250"/>
          <p14:tracePt t="12045" x="1790700" y="4298950"/>
          <p14:tracePt t="12061" x="1822450" y="4305300"/>
          <p14:tracePt t="12078" x="1873250" y="4324350"/>
          <p14:tracePt t="12095" x="1949450" y="4324350"/>
          <p14:tracePt t="12111" x="2063750" y="4330700"/>
          <p14:tracePt t="12128" x="2095500" y="4337050"/>
          <p14:tracePt t="12147" x="2095500" y="4330700"/>
          <p14:tracePt t="12212" x="2120900" y="4330700"/>
          <p14:tracePt t="12219" x="2152650" y="4330700"/>
          <p14:tracePt t="12228" x="2171700" y="4330700"/>
          <p14:tracePt t="12245" x="2184400" y="4330700"/>
          <p14:tracePt t="12383" x="2165350" y="4330700"/>
          <p14:tracePt t="12391" x="2146300" y="4330700"/>
          <p14:tracePt t="12402" x="2120900" y="4330700"/>
          <p14:tracePt t="12412" x="2101850" y="4330700"/>
          <p14:tracePt t="12428" x="2057400" y="4330700"/>
          <p14:tracePt t="12444" x="2000250" y="4330700"/>
          <p14:tracePt t="12463" x="1911350" y="4330700"/>
          <p14:tracePt t="12478" x="1879600" y="4330700"/>
          <p14:tracePt t="12495" x="1803400" y="4330700"/>
          <p14:tracePt t="12497" x="1771650" y="4330700"/>
          <p14:tracePt t="12511" x="1695450" y="4330700"/>
          <p14:tracePt t="12531" x="1606550" y="4330700"/>
          <p14:tracePt t="12545" x="1517650" y="4330700"/>
          <p14:tracePt t="12561" x="1441450" y="4330700"/>
          <p14:tracePt t="12578" x="1390650" y="4330700"/>
          <p14:tracePt t="12594" x="1371600" y="4330700"/>
          <p14:tracePt t="12719" x="1377950" y="4330700"/>
          <p14:tracePt t="12727" x="1422400" y="4330700"/>
          <p14:tracePt t="12745" x="1543050" y="4330700"/>
          <p14:tracePt t="12761" x="1682750" y="4330700"/>
          <p14:tracePt t="12778" x="1835150" y="4324350"/>
          <p14:tracePt t="12798" x="2000250" y="4318000"/>
          <p14:tracePt t="12811" x="2070100" y="4330700"/>
          <p14:tracePt t="12828" x="2089150" y="4330700"/>
          <p14:tracePt t="12844" x="2089150" y="4324350"/>
          <p14:tracePt t="12884" x="2082800" y="4324350"/>
          <p14:tracePt t="12895" x="2057400" y="4324350"/>
          <p14:tracePt t="12913" x="2000250" y="4324350"/>
          <p14:tracePt t="12928" x="1974850" y="4324350"/>
          <p14:tracePt t="12948" x="1943100" y="4324350"/>
          <p14:tracePt t="12963" x="1905000" y="4324350"/>
          <p14:tracePt t="12978" x="1854200" y="4324350"/>
          <p14:tracePt t="12995" x="1816100" y="4324350"/>
          <p14:tracePt t="13011" x="1797050" y="4305300"/>
          <p14:tracePt t="13030" x="1765300" y="4273550"/>
          <p14:tracePt t="13049" x="1720850" y="4222750"/>
          <p14:tracePt t="13062" x="1708150" y="4216400"/>
          <p14:tracePt t="13078" x="1701800" y="4216400"/>
          <p14:tracePt t="13095" x="1695450" y="4210050"/>
          <p14:tracePt t="13295" x="1695450" y="4216400"/>
          <p14:tracePt t="13359" x="1695450" y="4210050"/>
          <p14:tracePt t="13367" x="1695450" y="4203700"/>
          <p14:tracePt t="13381" x="1695450" y="4197350"/>
          <p14:tracePt t="13394" x="1695450" y="4191000"/>
          <p14:tracePt t="13951" x="1701800" y="4191000"/>
          <p14:tracePt t="13963" x="1714500" y="4191000"/>
          <p14:tracePt t="13967" x="1733550" y="4184650"/>
          <p14:tracePt t="13978" x="1765300" y="4171950"/>
          <p14:tracePt t="13995" x="1847850" y="4140200"/>
          <p14:tracePt t="14012" x="2019300" y="4095750"/>
          <p14:tracePt t="14030" x="2228850" y="4032250"/>
          <p14:tracePt t="14045" x="2413000" y="4013200"/>
          <p14:tracePt t="14061" x="2533650" y="3968750"/>
          <p14:tracePt t="14064" x="2578100" y="3968750"/>
          <p14:tracePt t="14078" x="2609850" y="3968750"/>
          <p14:tracePt t="14095" x="2647950" y="3968750"/>
          <p14:tracePt t="14111" x="2660650" y="3975100"/>
          <p14:tracePt t="14148" x="2673350" y="3968750"/>
          <p14:tracePt t="14162" x="2692400" y="3956050"/>
          <p14:tracePt t="14179" x="2724150" y="3943350"/>
          <p14:tracePt t="14195" x="2749550" y="3937000"/>
          <p14:tracePt t="14214" x="2774950" y="3937000"/>
          <p14:tracePt t="14228" x="2813050" y="3937000"/>
          <p14:tracePt t="14247" x="2838450" y="3937000"/>
          <p14:tracePt t="14265" x="2844800" y="3937000"/>
          <p14:tracePt t="14600" x="2844800" y="3943350"/>
          <p14:tracePt t="14608" x="2825750" y="3975100"/>
          <p14:tracePt t="14615" x="2800350" y="3994150"/>
          <p14:tracePt t="14629" x="2781300" y="4013200"/>
          <p14:tracePt t="14649" x="2705100" y="4057650"/>
          <p14:tracePt t="14661" x="2686050" y="4070350"/>
          <p14:tracePt t="14678" x="2660650" y="4076700"/>
          <p14:tracePt t="14695" x="2647950" y="4076700"/>
          <p14:tracePt t="14728" x="2647950" y="4064000"/>
          <p14:tracePt t="14745" x="2654300" y="4057650"/>
          <p14:tracePt t="14791" x="2673350" y="4057650"/>
          <p14:tracePt t="14799" x="2705100" y="4057650"/>
          <p14:tracePt t="14811" x="2755900" y="4057650"/>
          <p14:tracePt t="14828" x="2882900" y="4051300"/>
          <p14:tracePt t="14845" x="3041650" y="4051300"/>
          <p14:tracePt t="14849" x="3130550" y="4051300"/>
          <p14:tracePt t="14861" x="3232150" y="4051300"/>
          <p14:tracePt t="14878" x="3435350" y="4057650"/>
          <p14:tracePt t="14883" x="3549650" y="4064000"/>
          <p14:tracePt t="14895" x="3644900" y="4064000"/>
          <p14:tracePt t="14912" x="3924300" y="4076700"/>
          <p14:tracePt t="14930" x="4089400" y="4083050"/>
          <p14:tracePt t="14945" x="4254500" y="4083050"/>
          <p14:tracePt t="14963" x="4387850" y="4089400"/>
          <p14:tracePt t="14978" x="4508500" y="4089400"/>
          <p14:tracePt t="14996" x="4629150" y="4089400"/>
          <p14:tracePt t="15011" x="4730750" y="4089400"/>
          <p14:tracePt t="15028" x="4806950" y="4083050"/>
          <p14:tracePt t="15045" x="4883150" y="4070350"/>
          <p14:tracePt t="15061" x="4940300" y="4057650"/>
          <p14:tracePt t="15064" x="4953000" y="4057650"/>
          <p14:tracePt t="15078" x="4972050" y="4051300"/>
          <p14:tracePt t="15112" x="4978400" y="4051300"/>
          <p14:tracePt t="15128" x="4997450" y="4051300"/>
          <p14:tracePt t="15147" x="5022850" y="4051300"/>
          <p14:tracePt t="15164" x="5041900" y="4051300"/>
          <p14:tracePt t="15178" x="5048250" y="4051300"/>
          <p14:tracePt t="15296" x="5048250" y="4044950"/>
          <p14:tracePt t="15304" x="5054600" y="4044950"/>
          <p14:tracePt t="15404" x="5048250" y="4044950"/>
          <p14:tracePt t="15407" x="5003800" y="4044950"/>
          <p14:tracePt t="15415" x="4940300" y="4044950"/>
          <p14:tracePt t="15428" x="4870450" y="4044950"/>
          <p14:tracePt t="15445" x="4654550" y="4044950"/>
          <p14:tracePt t="15464" x="4191000" y="4044950"/>
          <p14:tracePt t="15478" x="3968750" y="4051300"/>
          <p14:tracePt t="15495" x="3568700" y="4095750"/>
          <p14:tracePt t="15499" x="3397250" y="4114800"/>
          <p14:tracePt t="15511" x="3130550" y="4152900"/>
          <p14:tracePt t="15529" x="2927350" y="4171950"/>
          <p14:tracePt t="15545" x="2819400" y="4203700"/>
          <p14:tracePt t="15561" x="2730500" y="4229100"/>
          <p14:tracePt t="15578" x="2673350" y="4254500"/>
          <p14:tracePt t="15594" x="2654300" y="4279900"/>
          <p14:tracePt t="15611" x="2647950" y="4298950"/>
          <p14:tracePt t="15628" x="2641600" y="4298950"/>
          <p14:tracePt t="15645" x="2635250" y="4311650"/>
          <p14:tracePt t="15652" x="2622550" y="4311650"/>
          <p14:tracePt t="15661" x="2616200" y="4318000"/>
          <p14:tracePt t="15681" x="2501900" y="4349750"/>
          <p14:tracePt t="15695" x="2457450" y="4368800"/>
          <p14:tracePt t="15713" x="2305050" y="4438650"/>
          <p14:tracePt t="15728" x="2235200" y="4476750"/>
          <p14:tracePt t="15745" x="2197100" y="4495800"/>
          <p14:tracePt t="15761" x="2171700" y="4514850"/>
          <p14:tracePt t="15778" x="2133600" y="4540250"/>
          <p14:tracePt t="15795" x="2082800" y="4578350"/>
          <p14:tracePt t="15811" x="2012950" y="4629150"/>
          <p14:tracePt t="15828" x="1949450" y="4667250"/>
          <p14:tracePt t="15845" x="1905000" y="4699000"/>
          <p14:tracePt t="15861" x="1866900" y="4711700"/>
          <p14:tracePt t="15888" x="1708150" y="4692650"/>
          <p14:tracePt t="15901" x="1651000" y="4673600"/>
          <p14:tracePt t="15912" x="1536700" y="4635500"/>
          <p14:tracePt t="15928" x="1435100" y="4584700"/>
          <p14:tracePt t="15945" x="1377950" y="4540250"/>
          <p14:tracePt t="15963" x="1346200" y="4495800"/>
          <p14:tracePt t="15979" x="1308100" y="4419600"/>
          <p14:tracePt t="15995" x="1257300" y="4292600"/>
          <p14:tracePt t="16011" x="1168400" y="4152900"/>
          <p14:tracePt t="16029" x="1111250" y="4038600"/>
          <p14:tracePt t="16045" x="1041400" y="3949700"/>
          <p14:tracePt t="16061" x="1009650" y="3829050"/>
          <p14:tracePt t="16065" x="996950" y="3765550"/>
          <p14:tracePt t="16078" x="984250" y="3676650"/>
          <p14:tracePt t="16095" x="971550" y="3517900"/>
          <p14:tracePt t="16111" x="965200" y="3276600"/>
          <p14:tracePt t="16128" x="965200" y="3155950"/>
          <p14:tracePt t="16149" x="990600" y="3041650"/>
          <p14:tracePt t="16155" x="1016000" y="2978150"/>
          <p14:tracePt t="16158" x="1041400" y="2921000"/>
          <p14:tracePt t="16178" x="1066800" y="2768600"/>
          <p14:tracePt t="16195" x="1104900" y="2635250"/>
          <p14:tracePt t="16213" x="1143000" y="2527300"/>
          <p14:tracePt t="16228" x="1174750" y="2470150"/>
          <p14:tracePt t="16245" x="1219200" y="2425700"/>
          <p14:tracePt t="16261" x="1263650" y="2368550"/>
          <p14:tracePt t="16278" x="1301750" y="2298700"/>
          <p14:tracePt t="16280" x="1308100" y="2260600"/>
          <p14:tracePt t="16295" x="1314450" y="2184400"/>
          <p14:tracePt t="16311" x="1314450" y="2146300"/>
          <p14:tracePt t="16376" x="1295400" y="2146300"/>
          <p14:tracePt t="16383" x="1289050" y="2146300"/>
          <p14:tracePt t="16395" x="1250950" y="2146300"/>
          <p14:tracePt t="16411" x="1181100" y="2127250"/>
          <p14:tracePt t="16428" x="1117600" y="2127250"/>
          <p14:tracePt t="16448" x="1016000" y="2108200"/>
          <p14:tracePt t="16465" x="984250" y="2095500"/>
          <p14:tracePt t="16478" x="965200" y="2089150"/>
          <p14:tracePt t="16495" x="958850" y="2076450"/>
          <p14:tracePt t="16511" x="920750" y="2070100"/>
          <p14:tracePt t="16531" x="901700" y="2063750"/>
          <p14:tracePt t="16595" x="908050" y="2063750"/>
          <p14:tracePt t="16599" x="908050" y="2057400"/>
          <p14:tracePt t="16611" x="901700" y="2057400"/>
          <p14:tracePt t="16628" x="863600" y="2057400"/>
          <p14:tracePt t="16645" x="850900" y="2057400"/>
          <p14:tracePt t="16661" x="831850" y="2063750"/>
          <p14:tracePt t="16662" x="819150" y="2070100"/>
          <p14:tracePt t="16682" x="781050" y="2108200"/>
          <p14:tracePt t="16695" x="755650" y="2139950"/>
          <p14:tracePt t="16714" x="660400" y="2273300"/>
          <p14:tracePt t="16730" x="584200" y="2381250"/>
          <p14:tracePt t="16745" x="539750" y="2508250"/>
          <p14:tracePt t="16761" x="495300" y="2628900"/>
          <p14:tracePt t="16780" x="457200" y="2736850"/>
          <p14:tracePt t="16782" x="438150" y="2794000"/>
          <p14:tracePt t="16794" x="425450" y="2863850"/>
          <p14:tracePt t="16811" x="412750" y="3060700"/>
          <p14:tracePt t="16828" x="387350" y="3282950"/>
          <p14:tracePt t="16845" x="425450" y="3530600"/>
          <p14:tracePt t="16862" x="457200" y="3771900"/>
          <p14:tracePt t="16883" x="527050" y="4083050"/>
          <p14:tracePt t="16890" x="546100" y="4171950"/>
          <p14:tracePt t="16912" x="590550" y="4362450"/>
          <p14:tracePt t="16928" x="635000" y="4470400"/>
          <p14:tracePt t="16947" x="666750" y="4527550"/>
          <p14:tracePt t="16964" x="692150" y="4552950"/>
          <p14:tracePt t="16978" x="692150" y="4559300"/>
          <p14:tracePt t="18000" x="692150" y="4565650"/>
          <p14:tracePt t="18007" x="685800" y="4565650"/>
          <p14:tracePt t="18015" x="679450" y="4565650"/>
          <p14:tracePt t="18030" x="673100" y="4572000"/>
          <p14:tracePt t="18045" x="628650" y="4559300"/>
          <p14:tracePt t="18061" x="571500" y="4483100"/>
          <p14:tracePt t="18078" x="533400" y="4343400"/>
          <p14:tracePt t="18082" x="520700" y="4260850"/>
          <p14:tracePt t="18095" x="520700" y="4070350"/>
          <p14:tracePt t="18111" x="527050" y="3860800"/>
          <p14:tracePt t="18131" x="533400" y="3657600"/>
          <p14:tracePt t="18145" x="565150" y="3486150"/>
          <p14:tracePt t="18162" x="628650" y="3308350"/>
          <p14:tracePt t="18178" x="704850" y="3130550"/>
          <p14:tracePt t="18195" x="755650" y="2959100"/>
          <p14:tracePt t="18215" x="819150" y="2800350"/>
          <p14:tracePt t="18228" x="908050" y="2635250"/>
          <p14:tracePt t="18248" x="1028700" y="2476500"/>
          <p14:tracePt t="18261" x="1054100" y="2451100"/>
          <p14:tracePt t="18280" x="1066800" y="2432050"/>
          <p14:tracePt t="18433" x="1060450" y="2432050"/>
          <p14:tracePt t="18440" x="1054100" y="2432050"/>
          <p14:tracePt t="18447" x="1047750" y="2432050"/>
          <p14:tracePt t="18464" x="1041400" y="2432050"/>
          <p14:tracePt t="18480" x="952500" y="2508250"/>
          <p14:tracePt t="18495" x="920750" y="2584450"/>
          <p14:tracePt t="18512" x="800100" y="2870200"/>
          <p14:tracePt t="18531" x="736600" y="3124200"/>
          <p14:tracePt t="18545" x="673100" y="3390900"/>
          <p14:tracePt t="18561" x="628650" y="3657600"/>
          <p14:tracePt t="18578" x="590550" y="3905250"/>
          <p14:tracePt t="18595" x="577850" y="4178300"/>
          <p14:tracePt t="18611" x="565150" y="4406900"/>
          <p14:tracePt t="18628" x="590550" y="4546600"/>
          <p14:tracePt t="18645" x="609600" y="4584700"/>
          <p14:tracePt t="18661" x="615950" y="4591050"/>
          <p14:tracePt t="18736" x="615950" y="4584700"/>
          <p14:tracePt t="18743" x="615950" y="4578350"/>
          <p14:tracePt t="18751" x="615950" y="4559300"/>
          <p14:tracePt t="18761" x="615950" y="4540250"/>
          <p14:tracePt t="18780" x="615950" y="4483100"/>
          <p14:tracePt t="18795" x="615950" y="4413250"/>
          <p14:tracePt t="18811" x="577850" y="4292600"/>
          <p14:tracePt t="18828" x="552450" y="4133850"/>
          <p14:tracePt t="18845" x="552450" y="3943350"/>
          <p14:tracePt t="18861" x="546100" y="3752850"/>
          <p14:tracePt t="18879" x="558800" y="3594100"/>
          <p14:tracePt t="18883" x="571500" y="3524250"/>
          <p14:tracePt t="18895" x="603250" y="3340100"/>
          <p14:tracePt t="18914" x="641350" y="3117850"/>
          <p14:tracePt t="18928" x="704850" y="2882900"/>
          <p14:tracePt t="18945" x="787400" y="2698750"/>
          <p14:tracePt t="18964" x="863600" y="2559050"/>
          <p14:tracePt t="18978" x="927100" y="2425700"/>
          <p14:tracePt t="18995" x="996950" y="2298700"/>
          <p14:tracePt t="19012" x="1073150" y="2203450"/>
          <p14:tracePt t="19015" x="1104900" y="2146300"/>
          <p14:tracePt t="19032" x="1136650" y="2095500"/>
          <p14:tracePt t="19045" x="1193800" y="2012950"/>
          <p14:tracePt t="19061" x="1231900" y="1955800"/>
          <p14:tracePt t="19078" x="1244600" y="1924050"/>
          <p14:tracePt t="19103" x="1244600" y="1917700"/>
          <p14:tracePt t="19157" x="1238250" y="1917700"/>
          <p14:tracePt t="19159" x="1238250" y="1936750"/>
          <p14:tracePt t="19167" x="1219200" y="1962150"/>
          <p14:tracePt t="19178" x="1193800" y="2000250"/>
          <p14:tracePt t="19195" x="1123950" y="2101850"/>
          <p14:tracePt t="19215" x="1022350" y="2241550"/>
          <p14:tracePt t="19228" x="914400" y="2457450"/>
          <p14:tracePt t="19245" x="812800" y="2686050"/>
          <p14:tracePt t="19261" x="704850" y="2946400"/>
          <p14:tracePt t="19278" x="622300" y="3225800"/>
          <p14:tracePt t="19280" x="603250" y="3371850"/>
          <p14:tracePt t="19295" x="577850" y="3505200"/>
          <p14:tracePt t="19311" x="539750" y="3924300"/>
          <p14:tracePt t="19328" x="533400" y="4197350"/>
          <p14:tracePt t="19345" x="533400" y="4400550"/>
          <p14:tracePt t="19361" x="539750" y="4476750"/>
          <p14:tracePt t="19378" x="539750" y="4521200"/>
          <p14:tracePt t="19395" x="539750" y="4578350"/>
          <p14:tracePt t="19411" x="533400" y="4641850"/>
          <p14:tracePt t="19431" x="527050" y="4768850"/>
          <p14:tracePt t="19445" x="527050" y="4794250"/>
          <p14:tracePt t="19529" x="527050" y="4800600"/>
          <p14:tracePt t="19591" x="520700" y="4800600"/>
          <p14:tracePt t="19653" x="520700" y="4806950"/>
          <p14:tracePt t="19659" x="520700" y="4832350"/>
          <p14:tracePt t="19663" x="520700" y="4857750"/>
          <p14:tracePt t="19678" x="533400" y="4889500"/>
          <p14:tracePt t="19695" x="622300" y="5022850"/>
          <p14:tracePt t="19714" x="692150" y="5111750"/>
          <p14:tracePt t="19728" x="742950" y="5187950"/>
          <p14:tracePt t="19745" x="781050" y="5232400"/>
          <p14:tracePt t="19800" x="781050" y="5226050"/>
          <p14:tracePt t="19808" x="774700" y="521970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a:extLst>
              <a:ext uri="{FF2B5EF4-FFF2-40B4-BE49-F238E27FC236}">
                <a16:creationId xmlns:a16="http://schemas.microsoft.com/office/drawing/2014/main" id="{3291232D-5E82-4D37-A07E-CC197E70D56D}"/>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27.19</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Dynamic document</a:t>
            </a:r>
          </a:p>
        </p:txBody>
      </p:sp>
      <p:sp>
        <p:nvSpPr>
          <p:cNvPr id="499715" name="Rectangle 3">
            <a:extLst>
              <a:ext uri="{FF2B5EF4-FFF2-40B4-BE49-F238E27FC236}">
                <a16:creationId xmlns:a16="http://schemas.microsoft.com/office/drawing/2014/main" id="{652DEC47-D547-42D6-BFDB-A8EDF2C726F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6" name="Rectangle 4">
            <a:extLst>
              <a:ext uri="{FF2B5EF4-FFF2-40B4-BE49-F238E27FC236}">
                <a16:creationId xmlns:a16="http://schemas.microsoft.com/office/drawing/2014/main" id="{74BE9324-3990-4F95-88CC-3AF28CA7239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7" name="Rectangle 5">
            <a:extLst>
              <a:ext uri="{FF2B5EF4-FFF2-40B4-BE49-F238E27FC236}">
                <a16:creationId xmlns:a16="http://schemas.microsoft.com/office/drawing/2014/main" id="{338E2B8C-3FD7-4C08-B6C8-D0EE6E37D12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8" name="Rectangle 6">
            <a:extLst>
              <a:ext uri="{FF2B5EF4-FFF2-40B4-BE49-F238E27FC236}">
                <a16:creationId xmlns:a16="http://schemas.microsoft.com/office/drawing/2014/main" id="{EC41A54A-FB29-41AF-8519-DD7CF40157B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19" name="Rectangle 7">
            <a:extLst>
              <a:ext uri="{FF2B5EF4-FFF2-40B4-BE49-F238E27FC236}">
                <a16:creationId xmlns:a16="http://schemas.microsoft.com/office/drawing/2014/main" id="{39E34CD3-5C8E-44B5-98FA-4CD91A17C18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20" name="Rectangle 8">
            <a:extLst>
              <a:ext uri="{FF2B5EF4-FFF2-40B4-BE49-F238E27FC236}">
                <a16:creationId xmlns:a16="http://schemas.microsoft.com/office/drawing/2014/main" id="{DFDB34FF-A0BC-4D8F-9F6F-3F346D7D7DA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9721" name="Rectangle 9">
            <a:extLst>
              <a:ext uri="{FF2B5EF4-FFF2-40B4-BE49-F238E27FC236}">
                <a16:creationId xmlns:a16="http://schemas.microsoft.com/office/drawing/2014/main" id="{B254A04C-7D70-45CD-BBC5-947D9F3EF8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9722" name="Picture 10">
            <a:extLst>
              <a:ext uri="{FF2B5EF4-FFF2-40B4-BE49-F238E27FC236}">
                <a16:creationId xmlns:a16="http://schemas.microsoft.com/office/drawing/2014/main" id="{5645FDE2-31FE-4EAC-9778-3C9A1E500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631950"/>
            <a:ext cx="817245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57492"/>
    </mc:Choice>
    <mc:Fallback xmlns="">
      <p:transition spd="slow" advTm="57492"/>
    </mc:Fallback>
  </mc:AlternateContent>
  <p:extLst>
    <p:ext uri="{3A86A75C-4F4B-4683-9AE1-C65F6400EC91}">
      <p14:laserTraceLst xmlns:p14="http://schemas.microsoft.com/office/powerpoint/2010/main">
        <p14:tracePtLst>
          <p14:tracePt t="896" x="774700" y="5213350"/>
          <p14:tracePt t="907" x="774700" y="5187950"/>
          <p14:tracePt t="914" x="806450" y="5149850"/>
          <p14:tracePt t="919" x="844550" y="5092700"/>
          <p14:tracePt t="934" x="971550" y="4914900"/>
          <p14:tracePt t="954" x="1212850" y="4667250"/>
          <p14:tracePt t="961" x="1352550" y="4514850"/>
          <p14:tracePt t="964" x="1498600" y="4362450"/>
          <p14:tracePt t="984" x="1784350" y="3994150"/>
          <p14:tracePt t="1000" x="2038350" y="3606800"/>
          <p14:tracePt t="1019" x="2241550" y="3302000"/>
          <p14:tracePt t="1025" x="2324100" y="3168650"/>
          <p14:tracePt t="1033" x="2406650" y="3028950"/>
          <p14:tracePt t="1050" x="2533650" y="2794000"/>
          <p14:tracePt t="1067" x="2641600" y="2641600"/>
          <p14:tracePt t="1069" x="2679700" y="2578100"/>
          <p14:tracePt t="1087" x="2724150" y="2457450"/>
          <p14:tracePt t="1100" x="2762250" y="2324100"/>
          <p14:tracePt t="1117" x="2774950" y="2228850"/>
          <p14:tracePt t="1134" x="2768600" y="2178050"/>
          <p14:tracePt t="1150" x="2768600" y="2127250"/>
          <p14:tracePt t="1171" x="2825750" y="2063750"/>
          <p14:tracePt t="1189" x="2908300" y="1962150"/>
          <p14:tracePt t="1193" x="2959100" y="1873250"/>
          <p14:tracePt t="1200" x="3016250" y="1797050"/>
          <p14:tracePt t="1217" x="3060700" y="1651000"/>
          <p14:tracePt t="1238" x="3086100" y="1530350"/>
          <p14:tracePt t="1250" x="3105150" y="1416050"/>
          <p14:tracePt t="1269" x="3117850" y="1289050"/>
          <p14:tracePt t="1272" x="3124200" y="1200150"/>
          <p14:tracePt t="1284" x="3124200" y="1117600"/>
          <p14:tracePt t="1300" x="3117850" y="882650"/>
          <p14:tracePt t="1317" x="3111500" y="800100"/>
          <p14:tracePt t="1336" x="3105150" y="800100"/>
          <p14:tracePt t="1367" x="3028950" y="844550"/>
          <p14:tracePt t="1384" x="2933700" y="882650"/>
          <p14:tracePt t="1400" x="2851150" y="920750"/>
          <p14:tracePt t="1417" x="2832100" y="920750"/>
          <p14:tracePt t="1487" x="2825750" y="920750"/>
          <p14:tracePt t="1493" x="2794000" y="920750"/>
          <p14:tracePt t="1505" x="2749550" y="920750"/>
          <p14:tracePt t="1519" x="2679700" y="920750"/>
          <p14:tracePt t="1534" x="2667000" y="908050"/>
          <p14:tracePt t="1567" x="2654300" y="908050"/>
          <p14:tracePt t="1586" x="2609850" y="838200"/>
          <p14:tracePt t="1600" x="2546350" y="736600"/>
          <p14:tracePt t="1617" x="2476500" y="660400"/>
          <p14:tracePt t="1634" x="2406650" y="628650"/>
          <p14:tracePt t="1650" x="2305050" y="615950"/>
          <p14:tracePt t="1667" x="2133600" y="628650"/>
          <p14:tracePt t="1685" x="1930400" y="654050"/>
          <p14:tracePt t="1705" x="1917700" y="654050"/>
          <p14:tracePt t="1751" x="1911350" y="660400"/>
          <p14:tracePt t="1756" x="1885950" y="673100"/>
          <p14:tracePt t="1771" x="1860550" y="692150"/>
          <p14:tracePt t="1784" x="1797050" y="730250"/>
          <p14:tracePt t="1802" x="1765300" y="749300"/>
          <p14:tracePt t="1817" x="1739900" y="755650"/>
          <p14:tracePt t="1834" x="1670050" y="774700"/>
          <p14:tracePt t="1850" x="1562100" y="831850"/>
          <p14:tracePt t="1867" x="1422400" y="882650"/>
          <p14:tracePt t="1884" x="1320800" y="914400"/>
          <p14:tracePt t="1890" x="1295400" y="927100"/>
          <p14:tracePt t="1896" x="1276350" y="939800"/>
          <p14:tracePt t="1901" x="1257300" y="952500"/>
          <p14:tracePt t="1917" x="1200150" y="977900"/>
          <p14:tracePt t="1934" x="1123950" y="984250"/>
          <p14:tracePt t="1954" x="1098550" y="984250"/>
          <p14:tracePt t="1966" x="1098550" y="977900"/>
          <p14:tracePt t="1987" x="1111250" y="895350"/>
          <p14:tracePt t="2000" x="1149350" y="787400"/>
          <p14:tracePt t="2005" x="1168400" y="742950"/>
          <p14:tracePt t="2019" x="1181100" y="723900"/>
          <p14:tracePt t="2034" x="1181100" y="717550"/>
          <p14:tracePt t="2085" x="1181100" y="704850"/>
          <p14:tracePt t="2094" x="1181100" y="679450"/>
          <p14:tracePt t="2103" x="1181100" y="654050"/>
          <p14:tracePt t="2117" x="1181100" y="584200"/>
          <p14:tracePt t="2134" x="1162050" y="527050"/>
          <p14:tracePt t="2150" x="1149350" y="495300"/>
          <p14:tracePt t="2167" x="1162050" y="463550"/>
          <p14:tracePt t="2184" x="1162050" y="425450"/>
          <p14:tracePt t="2204" x="1155700" y="387350"/>
          <p14:tracePt t="2217" x="1143000" y="368300"/>
          <p14:tracePt t="2234" x="1136650" y="342900"/>
          <p14:tracePt t="2253" x="1130300" y="304800"/>
          <p14:tracePt t="2269" x="1130300" y="285750"/>
          <p14:tracePt t="2284" x="1130300" y="228600"/>
          <p14:tracePt t="2303" x="1111250" y="177800"/>
          <p14:tracePt t="2316" x="1104900" y="171450"/>
          <p14:tracePt t="2421" x="1098550" y="171450"/>
          <p14:tracePt t="2430" x="1085850" y="171450"/>
          <p14:tracePt t="2439" x="1079500" y="171450"/>
          <p14:tracePt t="2455" x="1047750" y="203200"/>
          <p14:tracePt t="2469" x="1035050" y="241300"/>
          <p14:tracePt t="2486" x="1016000" y="285750"/>
          <p14:tracePt t="2502" x="990600" y="355600"/>
          <p14:tracePt t="2519" x="965200" y="431800"/>
          <p14:tracePt t="2534" x="939800" y="501650"/>
          <p14:tracePt t="2550" x="920750" y="558800"/>
          <p14:tracePt t="2567" x="920750" y="615950"/>
          <p14:tracePt t="2587" x="889000" y="704850"/>
          <p14:tracePt t="2600" x="882650" y="806450"/>
          <p14:tracePt t="2617" x="876300" y="914400"/>
          <p14:tracePt t="2634" x="869950" y="1022350"/>
          <p14:tracePt t="2650" x="863600" y="1104900"/>
          <p14:tracePt t="2667" x="857250" y="1174750"/>
          <p14:tracePt t="2684" x="850900" y="1263650"/>
          <p14:tracePt t="2690" x="844550" y="1320800"/>
          <p14:tracePt t="2700" x="844550" y="1447800"/>
          <p14:tracePt t="2719" x="850900" y="1593850"/>
          <p14:tracePt t="2738" x="844550" y="1701800"/>
          <p14:tracePt t="2750" x="863600" y="1822450"/>
          <p14:tracePt t="2770" x="857250" y="1924050"/>
          <p14:tracePt t="2777" x="869950" y="2000250"/>
          <p14:tracePt t="2783" x="869950" y="2063750"/>
          <p14:tracePt t="2801" x="882650" y="2209800"/>
          <p14:tracePt t="2817" x="901700" y="2368550"/>
          <p14:tracePt t="2833" x="914400" y="2514600"/>
          <p14:tracePt t="2850" x="920750" y="2654300"/>
          <p14:tracePt t="2867" x="920750" y="2755900"/>
          <p14:tracePt t="2884" x="920750" y="2857500"/>
          <p14:tracePt t="2888" x="914400" y="2901950"/>
          <p14:tracePt t="2902" x="914400" y="3035300"/>
          <p14:tracePt t="2917" x="882650" y="3181350"/>
          <p14:tracePt t="2934" x="882650" y="3371850"/>
          <p14:tracePt t="2950" x="889000" y="3543300"/>
          <p14:tracePt t="2968" x="889000" y="3651250"/>
          <p14:tracePt t="2984" x="889000" y="3721100"/>
          <p14:tracePt t="3000" x="882650" y="3784600"/>
          <p14:tracePt t="3019" x="869950" y="3848100"/>
          <p14:tracePt t="3034" x="850900" y="3943350"/>
          <p14:tracePt t="3050" x="819150" y="4025900"/>
          <p14:tracePt t="3052" x="793750" y="4076700"/>
          <p14:tracePt t="3067" x="793750" y="4127500"/>
          <p14:tracePt t="3086" x="774700" y="4248150"/>
          <p14:tracePt t="3100" x="762000" y="4330700"/>
          <p14:tracePt t="3117" x="742950" y="4419600"/>
          <p14:tracePt t="3134" x="723900" y="4508500"/>
          <p14:tracePt t="3150" x="692150" y="4616450"/>
          <p14:tracePt t="3167" x="685800" y="4743450"/>
          <p14:tracePt t="3183" x="685800" y="4857750"/>
          <p14:tracePt t="3203" x="685800" y="4953000"/>
          <p14:tracePt t="3210" x="685800" y="4997450"/>
          <p14:tracePt t="3213" x="692150" y="5041900"/>
          <p14:tracePt t="3234" x="685800" y="5130800"/>
          <p14:tracePt t="3253" x="692150" y="5295900"/>
          <p14:tracePt t="3271" x="692150" y="5359400"/>
          <p14:tracePt t="3284" x="698500" y="5480050"/>
          <p14:tracePt t="3300" x="698500" y="5664200"/>
          <p14:tracePt t="3317" x="711200" y="5772150"/>
          <p14:tracePt t="3334" x="717550" y="5867400"/>
          <p14:tracePt t="3350" x="723900" y="5956300"/>
          <p14:tracePt t="3367" x="723900" y="6013450"/>
          <p14:tracePt t="3384" x="723900" y="6051550"/>
          <p14:tracePt t="3400" x="723900" y="6057900"/>
          <p14:tracePt t="3434" x="723900" y="6019800"/>
          <p14:tracePt t="3450" x="736600" y="5911850"/>
          <p14:tracePt t="3467" x="749300" y="5784850"/>
          <p14:tracePt t="3487" x="806450" y="5588000"/>
          <p14:tracePt t="3500" x="850900" y="5435600"/>
          <p14:tracePt t="3520" x="889000" y="5207000"/>
          <p14:tracePt t="3529" x="895350" y="5073650"/>
          <p14:tracePt t="3534" x="895350" y="4946650"/>
          <p14:tracePt t="3550" x="908050" y="4737100"/>
          <p14:tracePt t="3567" x="933450" y="4552950"/>
          <p14:tracePt t="3586" x="952500" y="4381500"/>
          <p14:tracePt t="3593" x="952500" y="4273550"/>
          <p14:tracePt t="3600" x="952500" y="4178300"/>
          <p14:tracePt t="3617" x="952500" y="3968750"/>
          <p14:tracePt t="3634" x="952500" y="3778250"/>
          <p14:tracePt t="3650" x="952500" y="3619500"/>
          <p14:tracePt t="3652" x="946150" y="3556000"/>
          <p14:tracePt t="3667" x="952500" y="3511550"/>
          <p14:tracePt t="3684" x="965200" y="3403600"/>
          <p14:tracePt t="3687" x="971550" y="3340100"/>
          <p14:tracePt t="3703" x="965200" y="3206750"/>
          <p14:tracePt t="3718" x="958850" y="3060700"/>
          <p14:tracePt t="3734" x="958850" y="2965450"/>
          <p14:tracePt t="3750" x="965200" y="2908300"/>
          <p14:tracePt t="3768" x="971550" y="2832100"/>
          <p14:tracePt t="3784" x="958850" y="2749550"/>
          <p14:tracePt t="3801" x="958850" y="2660650"/>
          <p14:tracePt t="3817" x="952500" y="2552700"/>
          <p14:tracePt t="3836" x="933450" y="2438400"/>
          <p14:tracePt t="3838" x="927100" y="2387600"/>
          <p14:tracePt t="3850" x="927100" y="2330450"/>
          <p14:tracePt t="3867" x="920750" y="2235200"/>
          <p14:tracePt t="3884" x="920750" y="2152650"/>
          <p14:tracePt t="3889" x="920750" y="2101850"/>
          <p14:tracePt t="3895" x="939800" y="2032000"/>
          <p14:tracePt t="3908" x="952500" y="1847850"/>
          <p14:tracePt t="3917" x="958850" y="1752600"/>
          <p14:tracePt t="3934" x="958850" y="1574800"/>
          <p14:tracePt t="3950" x="939800" y="1441450"/>
          <p14:tracePt t="3967" x="933450" y="1314450"/>
          <p14:tracePt t="3984" x="933450" y="1212850"/>
          <p14:tracePt t="4000" x="939800" y="1085850"/>
          <p14:tracePt t="4020" x="952500" y="977900"/>
          <p14:tracePt t="4034" x="952500" y="889000"/>
          <p14:tracePt t="4050" x="958850" y="812800"/>
          <p14:tracePt t="4067" x="952500" y="736600"/>
          <p14:tracePt t="4070" x="958850" y="698500"/>
          <p14:tracePt t="4083" x="965200" y="666750"/>
          <p14:tracePt t="4100" x="977900" y="603250"/>
          <p14:tracePt t="4117" x="990600" y="495300"/>
          <p14:tracePt t="4134" x="990600" y="431800"/>
          <p14:tracePt t="4150" x="990600" y="419100"/>
          <p14:tracePt t="6174" x="990600" y="425450"/>
          <p14:tracePt t="6181" x="990600" y="431800"/>
          <p14:tracePt t="6197" x="990600" y="438150"/>
          <p14:tracePt t="6208" x="990600" y="444500"/>
          <p14:tracePt t="6395" x="984250" y="444500"/>
          <p14:tracePt t="7021" x="984250" y="450850"/>
          <p14:tracePt t="7046" x="984250" y="476250"/>
          <p14:tracePt t="7052" x="946150" y="520700"/>
          <p14:tracePt t="7063" x="889000" y="558800"/>
          <p14:tracePt t="7069" x="844550" y="596900"/>
          <p14:tracePt t="7085" x="768350" y="641350"/>
          <p14:tracePt t="7100" x="742950" y="660400"/>
          <p14:tracePt t="7117" x="736600" y="660400"/>
          <p14:tracePt t="7134" x="736600" y="647700"/>
          <p14:tracePt t="7150" x="736600" y="641350"/>
          <p14:tracePt t="7422" x="717550" y="647700"/>
          <p14:tracePt t="7429" x="698500" y="666750"/>
          <p14:tracePt t="7437" x="679450" y="692150"/>
          <p14:tracePt t="7450" x="654050" y="698500"/>
          <p14:tracePt t="7470" x="628650" y="711200"/>
          <p14:tracePt t="7585" x="635000" y="711200"/>
          <p14:tracePt t="7589" x="654050" y="711200"/>
          <p14:tracePt t="7600" x="666750" y="711200"/>
          <p14:tracePt t="7617" x="711200" y="711200"/>
          <p14:tracePt t="7634" x="774700" y="711200"/>
          <p14:tracePt t="7650" x="889000" y="711200"/>
          <p14:tracePt t="7667" x="1035050" y="711200"/>
          <p14:tracePt t="7685" x="1314450" y="698500"/>
          <p14:tracePt t="7704" x="1498600" y="698500"/>
          <p14:tracePt t="7717" x="1625600" y="685800"/>
          <p14:tracePt t="7734" x="1676400" y="673100"/>
          <p14:tracePt t="7750" x="1676400" y="666750"/>
          <p14:tracePt t="7769" x="1682750" y="666750"/>
          <p14:tracePt t="7797" x="1676400" y="666750"/>
          <p14:tracePt t="7805" x="1670050" y="679450"/>
          <p14:tracePt t="7817" x="1657350" y="685800"/>
          <p14:tracePt t="7836" x="1619250" y="698500"/>
          <p14:tracePt t="7850" x="1600200" y="711200"/>
          <p14:tracePt t="7867" x="1593850" y="717550"/>
          <p14:tracePt t="7902" x="1587500" y="717550"/>
          <p14:tracePt t="7965" x="1587500" y="723900"/>
          <p14:tracePt t="8021" x="1587500" y="717550"/>
          <p14:tracePt t="8030" x="1581150" y="717550"/>
          <p14:tracePt t="8062" x="1555750" y="717550"/>
          <p14:tracePt t="8069" x="1504950" y="717550"/>
          <p14:tracePt t="8083" x="1435100" y="717550"/>
          <p14:tracePt t="8090" x="1333500" y="730250"/>
          <p14:tracePt t="8100" x="1149350" y="774700"/>
          <p14:tracePt t="8117" x="939800" y="806450"/>
          <p14:tracePt t="8134" x="666750" y="812800"/>
          <p14:tracePt t="8151" x="444500" y="838200"/>
          <p14:tracePt t="8157" x="355600" y="838200"/>
          <p14:tracePt t="8167" x="266700" y="844550"/>
          <p14:tracePt t="8184" x="152400" y="844550"/>
          <p14:tracePt t="8200" x="133350" y="844550"/>
          <p14:tracePt t="8234" x="184150" y="838200"/>
          <p14:tracePt t="8250" x="260350" y="819150"/>
          <p14:tracePt t="8269" x="342900" y="812800"/>
          <p14:tracePt t="8284" x="425450" y="793750"/>
          <p14:tracePt t="8300" x="565150" y="755650"/>
          <p14:tracePt t="8317" x="660400" y="723900"/>
          <p14:tracePt t="8335" x="730250" y="698500"/>
          <p14:tracePt t="8350" x="768350" y="679450"/>
          <p14:tracePt t="8367" x="787400" y="679450"/>
          <p14:tracePt t="8384" x="812800" y="679450"/>
          <p14:tracePt t="8400" x="869950" y="679450"/>
          <p14:tracePt t="8417" x="1003300" y="673100"/>
          <p14:tracePt t="8434" x="1162050" y="673100"/>
          <p14:tracePt t="8453" x="1295400" y="660400"/>
          <p14:tracePt t="8467" x="1327150" y="660400"/>
          <p14:tracePt t="8484" x="1365250" y="654050"/>
          <p14:tracePt t="8486" x="1377950" y="654050"/>
          <p14:tracePt t="8503" x="1390650" y="654050"/>
          <p14:tracePt t="8519" x="1409700" y="654050"/>
          <p14:tracePt t="8534" x="1428750" y="654050"/>
          <p14:tracePt t="8550" x="1441450" y="654050"/>
          <p14:tracePt t="8567" x="1447800" y="654050"/>
          <p14:tracePt t="8586" x="1466850" y="654050"/>
          <p14:tracePt t="8594" x="1511300" y="654050"/>
          <p14:tracePt t="8600" x="1568450" y="660400"/>
          <p14:tracePt t="8617" x="1746250" y="673100"/>
          <p14:tracePt t="8634" x="1968500" y="673100"/>
          <p14:tracePt t="8643" x="2076450" y="673100"/>
          <p14:tracePt t="8649" x="2197100" y="679450"/>
          <p14:tracePt t="8655" x="2343150" y="685800"/>
          <p14:tracePt t="8667" x="2463800" y="685800"/>
          <p14:tracePt t="8683" x="2673350" y="685800"/>
          <p14:tracePt t="8689" x="2781300" y="698500"/>
          <p14:tracePt t="8700" x="2876550" y="711200"/>
          <p14:tracePt t="8709" x="2990850" y="711200"/>
          <p14:tracePt t="8718" x="3213100" y="736600"/>
          <p14:tracePt t="8725" x="3321050" y="736600"/>
          <p14:tracePt t="8737" x="3429000" y="742950"/>
          <p14:tracePt t="8750" x="3625850" y="730250"/>
          <p14:tracePt t="8772" x="3746500" y="698500"/>
          <p14:tracePt t="8786" x="3867150" y="660400"/>
          <p14:tracePt t="8802" x="4006850" y="641350"/>
          <p14:tracePt t="8819" x="4191000" y="635000"/>
          <p14:tracePt t="8836" x="4387850" y="635000"/>
          <p14:tracePt t="8850" x="4565650" y="609600"/>
          <p14:tracePt t="8867" x="4679950" y="584200"/>
          <p14:tracePt t="8884" x="4756150" y="571500"/>
          <p14:tracePt t="8888" x="4787900" y="571500"/>
          <p14:tracePt t="8902" x="4806950" y="571500"/>
          <p14:tracePt t="8967" x="4794250" y="571500"/>
          <p14:tracePt t="8973" x="4737100" y="577850"/>
          <p14:tracePt t="8984" x="4667250" y="584200"/>
          <p14:tracePt t="9001" x="4489450" y="584200"/>
          <p14:tracePt t="9020" x="4298950" y="590550"/>
          <p14:tracePt t="9034" x="4102100" y="590550"/>
          <p14:tracePt t="9050" x="3911600" y="590550"/>
          <p14:tracePt t="9067" x="3676650" y="590550"/>
          <p14:tracePt t="9086" x="3327400" y="565150"/>
          <p14:tracePt t="9102" x="3143250" y="565150"/>
          <p14:tracePt t="9118" x="3048000" y="558800"/>
          <p14:tracePt t="9134" x="2978150" y="539750"/>
          <p14:tracePt t="9150" x="2895600" y="527050"/>
          <p14:tracePt t="9167" x="2838450" y="514350"/>
          <p14:tracePt t="9184" x="2825750" y="514350"/>
          <p14:tracePt t="9374" x="2825750" y="520700"/>
          <p14:tracePt t="9445" x="2838450" y="520700"/>
          <p14:tracePt t="9457" x="2876550" y="520700"/>
          <p14:tracePt t="9461" x="2927350" y="520700"/>
          <p14:tracePt t="9470" x="2990850" y="520700"/>
          <p14:tracePt t="9485" x="3149600" y="520700"/>
          <p14:tracePt t="9500" x="3352800" y="527050"/>
          <p14:tracePt t="9520" x="3568700" y="527050"/>
          <p14:tracePt t="9534" x="3784600" y="539750"/>
          <p14:tracePt t="9550" x="3981450" y="546100"/>
          <p14:tracePt t="9567" x="4165600" y="571500"/>
          <p14:tracePt t="9583" x="4305300" y="577850"/>
          <p14:tracePt t="9600" x="4419600" y="590550"/>
          <p14:tracePt t="9618" x="4514850" y="596900"/>
          <p14:tracePt t="9634" x="4546600" y="596900"/>
          <p14:tracePt t="9771" x="4533900" y="596900"/>
          <p14:tracePt t="9778" x="4521200" y="596900"/>
          <p14:tracePt t="9784" x="4514850" y="590550"/>
          <p14:tracePt t="9800" x="4502150" y="590550"/>
          <p14:tracePt t="9925" x="4495800" y="590550"/>
          <p14:tracePt t="9935" x="4489450" y="590550"/>
          <p14:tracePt t="9957" x="4489450" y="596900"/>
          <p14:tracePt t="10025" x="4489450" y="603250"/>
          <p14:tracePt t="10053" x="4483100" y="603250"/>
          <p14:tracePt t="10100" x="4483100" y="609600"/>
          <p14:tracePt t="10110" x="4464050" y="609600"/>
          <p14:tracePt t="10117" x="4445000" y="615950"/>
          <p14:tracePt t="10134" x="4406900" y="628650"/>
          <p14:tracePt t="10150" x="4381500" y="628650"/>
          <p14:tracePt t="10167" x="4356100" y="628650"/>
          <p14:tracePt t="10184" x="4330700" y="628650"/>
          <p14:tracePt t="10200" x="4311650" y="628650"/>
          <p14:tracePt t="10217" x="4273550" y="628650"/>
          <p14:tracePt t="10236" x="4241800" y="628650"/>
          <p14:tracePt t="10250" x="4235450" y="628650"/>
          <p14:tracePt t="10394" x="4222750" y="628650"/>
          <p14:tracePt t="10398" x="4210050" y="628650"/>
          <p14:tracePt t="10405" x="4203700" y="628650"/>
          <p14:tracePt t="10417" x="4191000" y="628650"/>
          <p14:tracePt t="10434" x="4178300" y="628650"/>
          <p14:tracePt t="10451" x="4171950" y="628650"/>
          <p14:tracePt t="10943" x="4171950" y="635000"/>
          <p14:tracePt t="11197" x="4165600" y="635000"/>
          <p14:tracePt t="12430" x="4165600" y="647700"/>
          <p14:tracePt t="12439" x="4165600" y="673100"/>
          <p14:tracePt t="12454" x="4165600" y="742950"/>
          <p14:tracePt t="12467" x="4159250" y="819150"/>
          <p14:tracePt t="12485" x="4121150" y="1085850"/>
          <p14:tracePt t="12500" x="4108450" y="1282700"/>
          <p14:tracePt t="12521" x="4108450" y="1460500"/>
          <p14:tracePt t="12533" x="4095750" y="1612900"/>
          <p14:tracePt t="12550" x="4038600" y="1778000"/>
          <p14:tracePt t="12569" x="3987800" y="1943100"/>
          <p14:tracePt t="12584" x="3924300" y="2082800"/>
          <p14:tracePt t="12600" x="3879850" y="2178050"/>
          <p14:tracePt t="12617" x="3829050" y="2260600"/>
          <p14:tracePt t="12634" x="3790950" y="2343150"/>
          <p14:tracePt t="12650" x="3759200" y="2425700"/>
          <p14:tracePt t="12655" x="3740150" y="2457450"/>
          <p14:tracePt t="12667" x="3714750" y="2489200"/>
          <p14:tracePt t="12684" x="3695700" y="2540000"/>
          <p14:tracePt t="12687" x="3689350" y="2565400"/>
          <p14:tracePt t="12701" x="3676650" y="2584450"/>
          <p14:tracePt t="12717" x="3651250" y="2597150"/>
          <p14:tracePt t="12757" x="3644900" y="2597150"/>
          <p14:tracePt t="12774" x="3632200" y="2597150"/>
          <p14:tracePt t="12784" x="3606800" y="2597150"/>
          <p14:tracePt t="12803" x="3536950" y="2597150"/>
          <p14:tracePt t="12817" x="3454400" y="2597150"/>
          <p14:tracePt t="12834" x="3378200" y="2597150"/>
          <p14:tracePt t="12850" x="3314700" y="2590800"/>
          <p14:tracePt t="12867" x="3263900" y="2565400"/>
          <p14:tracePt t="12870" x="3238500" y="2559050"/>
          <p14:tracePt t="12884" x="3213100" y="2552700"/>
          <p14:tracePt t="12900" x="3130550" y="2540000"/>
          <p14:tracePt t="12909" x="3098800" y="2533650"/>
          <p14:tracePt t="12917" x="3067050" y="2533650"/>
          <p14:tracePt t="12934" x="3016250" y="2533650"/>
          <p14:tracePt t="12955" x="2997200" y="2527300"/>
          <p14:tracePt t="12967" x="2990850" y="2527300"/>
          <p14:tracePt t="12984" x="2971800" y="2520950"/>
          <p14:tracePt t="13000" x="2901950" y="2520950"/>
          <p14:tracePt t="13020" x="2832100" y="2514600"/>
          <p14:tracePt t="13034" x="2755900" y="2514600"/>
          <p14:tracePt t="13050" x="2660650" y="2508250"/>
          <p14:tracePt t="13067" x="2578100" y="2508250"/>
          <p14:tracePt t="13086" x="2400300" y="2501900"/>
          <p14:tracePt t="13100" x="2330450" y="2501900"/>
          <p14:tracePt t="13117" x="2057400" y="2482850"/>
          <p14:tracePt t="13134" x="1879600" y="2463800"/>
          <p14:tracePt t="13150" x="1695450" y="2438400"/>
          <p14:tracePt t="13167" x="1555750" y="2413000"/>
          <p14:tracePt t="13174" x="1485900" y="2406650"/>
          <p14:tracePt t="13184" x="1428750" y="2387600"/>
          <p14:tracePt t="13200" x="1358900" y="2355850"/>
          <p14:tracePt t="13217" x="1327150" y="2349500"/>
          <p14:tracePt t="13255" x="1327150" y="2343150"/>
          <p14:tracePt t="13262" x="1320800" y="2343150"/>
          <p14:tracePt t="13330" x="1308100" y="2330450"/>
          <p14:tracePt t="13341" x="1301750" y="2324100"/>
          <p14:tracePt t="13350" x="1289050" y="2324100"/>
          <p14:tracePt t="13367" x="1289050" y="2317750"/>
          <p14:tracePt t="13471" x="1289050" y="2311400"/>
          <p14:tracePt t="13487" x="1295400" y="2305050"/>
          <p14:tracePt t="13493" x="1314450" y="2305050"/>
          <p14:tracePt t="13502" x="1339850" y="2298700"/>
          <p14:tracePt t="13519" x="1397000" y="2286000"/>
          <p14:tracePt t="13534" x="1447800" y="2273300"/>
          <p14:tracePt t="13550" x="1485900" y="2260600"/>
          <p14:tracePt t="13567" x="1498600" y="2260600"/>
          <p14:tracePt t="13583" x="1498600" y="2254250"/>
          <p14:tracePt t="13671" x="1492250" y="2254250"/>
          <p14:tracePt t="13770" x="1498600" y="2254250"/>
          <p14:tracePt t="13785" x="1504950" y="2254250"/>
          <p14:tracePt t="13800" x="1517650" y="2254250"/>
          <p14:tracePt t="13817" x="1543050" y="2254250"/>
          <p14:tracePt t="13834" x="1581150" y="2254250"/>
          <p14:tracePt t="13850" x="1619250" y="2254250"/>
          <p14:tracePt t="13867" x="1644650" y="2254250"/>
          <p14:tracePt t="13871" x="1670050" y="2254250"/>
          <p14:tracePt t="13884" x="1689100" y="2254250"/>
          <p14:tracePt t="13896" x="1714500" y="2260600"/>
          <p14:tracePt t="13905" x="1727200" y="2260600"/>
          <p14:tracePt t="13920" x="1739900" y="2260600"/>
          <p14:tracePt t="13934" x="1778000" y="2260600"/>
          <p14:tracePt t="13955" x="1822450" y="2260600"/>
          <p14:tracePt t="13967" x="1847850" y="2260600"/>
          <p14:tracePt t="13986" x="1879600" y="2260600"/>
          <p14:tracePt t="14001" x="1905000" y="2260600"/>
          <p14:tracePt t="14005" x="1911350" y="2260600"/>
          <p14:tracePt t="14019" x="1924050" y="2260600"/>
          <p14:tracePt t="14034" x="1955800" y="2260600"/>
          <p14:tracePt t="14050" x="1993900" y="2260600"/>
          <p14:tracePt t="14067" x="2044700" y="2260600"/>
          <p14:tracePt t="14088" x="2127250" y="2260600"/>
          <p14:tracePt t="14093" x="2152650" y="2260600"/>
          <p14:tracePt t="14100" x="2178050" y="2260600"/>
          <p14:tracePt t="14117" x="2216150" y="2260600"/>
          <p14:tracePt t="14134" x="2254250" y="2260600"/>
          <p14:tracePt t="14150" x="2279650" y="2260600"/>
          <p14:tracePt t="14167" x="2298700" y="2260600"/>
          <p14:tracePt t="14187" x="2330450" y="2260600"/>
          <p14:tracePt t="14205" x="2368550" y="2260600"/>
          <p14:tracePt t="14219" x="2425700" y="2260600"/>
          <p14:tracePt t="14234" x="2495550" y="2260600"/>
          <p14:tracePt t="14238" x="2527300" y="2266950"/>
          <p14:tracePt t="14250" x="2546350" y="2266950"/>
          <p14:tracePt t="14270" x="2635250" y="2266950"/>
          <p14:tracePt t="14284" x="2660650" y="2266950"/>
          <p14:tracePt t="14300" x="2724150" y="2273300"/>
          <p14:tracePt t="14303" x="2749550" y="2273300"/>
          <p14:tracePt t="14317" x="2813050" y="2273300"/>
          <p14:tracePt t="14333" x="2870200" y="2273300"/>
          <p14:tracePt t="14350" x="2927350" y="2279650"/>
          <p14:tracePt t="14367" x="2965450" y="2279650"/>
          <p14:tracePt t="14384" x="3009900" y="2279650"/>
          <p14:tracePt t="14400" x="3060700" y="2279650"/>
          <p14:tracePt t="14417" x="3105150" y="2279650"/>
          <p14:tracePt t="14434" x="3162300" y="2279650"/>
          <p14:tracePt t="14455" x="3213100" y="2279650"/>
          <p14:tracePt t="14467" x="3225800" y="2279650"/>
          <p14:tracePt t="14484" x="3257550" y="2279650"/>
          <p14:tracePt t="14485" x="3270250" y="2279650"/>
          <p14:tracePt t="14500" x="3308350" y="2279650"/>
          <p14:tracePt t="14519" x="3340100" y="2279650"/>
          <p14:tracePt t="14534" x="3390900" y="2279650"/>
          <p14:tracePt t="14550" x="3441700" y="2266950"/>
          <p14:tracePt t="14567" x="3498850" y="2266950"/>
          <p14:tracePt t="14583" x="3549650" y="2266950"/>
          <p14:tracePt t="14600" x="3606800" y="2266950"/>
          <p14:tracePt t="14617" x="3663950" y="2266950"/>
          <p14:tracePt t="14634" x="3727450" y="2266950"/>
          <p14:tracePt t="14650" x="3771900" y="2260600"/>
          <p14:tracePt t="14667" x="3822700" y="2260600"/>
          <p14:tracePt t="14684" x="3879850" y="2260600"/>
          <p14:tracePt t="14690" x="3905250" y="2260600"/>
          <p14:tracePt t="14705" x="3975100" y="2254250"/>
          <p14:tracePt t="14717" x="4051300" y="2247900"/>
          <p14:tracePt t="14737" x="4127500" y="2247900"/>
          <p14:tracePt t="14750" x="4210050" y="2254250"/>
          <p14:tracePt t="14769" x="4292600" y="2247900"/>
          <p14:tracePt t="14784" x="4381500" y="2247900"/>
          <p14:tracePt t="14804" x="4470400" y="2247900"/>
          <p14:tracePt t="14818" x="4559300" y="2247900"/>
          <p14:tracePt t="14833" x="4641850" y="2247900"/>
          <p14:tracePt t="14851" x="4705350" y="2247900"/>
          <p14:tracePt t="14867" x="4756150" y="2247900"/>
          <p14:tracePt t="14870" x="4781550" y="2241550"/>
          <p14:tracePt t="14884" x="4800600" y="2241550"/>
          <p14:tracePt t="14900" x="4876800" y="2241550"/>
          <p14:tracePt t="14917" x="4927600" y="2241550"/>
          <p14:tracePt t="14937" x="5003800" y="2241550"/>
          <p14:tracePt t="14950" x="5086350" y="2241550"/>
          <p14:tracePt t="14967" x="5156200" y="2241550"/>
          <p14:tracePt t="14984" x="5226050" y="2241550"/>
          <p14:tracePt t="15000" x="5264150" y="2241550"/>
          <p14:tracePt t="15019" x="5302250" y="2241550"/>
          <p14:tracePt t="15034" x="5321300" y="2241550"/>
          <p14:tracePt t="15050" x="5327650" y="2241550"/>
          <p14:tracePt t="15117" x="5334000" y="2241550"/>
          <p14:tracePt t="15126" x="5346700" y="2241550"/>
          <p14:tracePt t="15133" x="5353050" y="2241550"/>
          <p14:tracePt t="15150" x="5372100" y="2241550"/>
          <p14:tracePt t="15167" x="5378450" y="2241550"/>
          <p14:tracePt t="15336" x="5378450" y="2247900"/>
          <p14:tracePt t="15605" x="5384800" y="2235200"/>
          <p14:tracePt t="15612" x="5391150" y="2209800"/>
          <p14:tracePt t="15620" x="5410200" y="2178050"/>
          <p14:tracePt t="15634" x="5429250" y="2133600"/>
          <p14:tracePt t="15652" x="5537200" y="1936750"/>
          <p14:tracePt t="15671" x="5632450" y="1765300"/>
          <p14:tracePt t="15688" x="5734050" y="1600200"/>
          <p14:tracePt t="15705" x="5816600" y="1416050"/>
          <p14:tracePt t="15718" x="5880100" y="1257300"/>
          <p14:tracePt t="15734" x="5924550" y="1181100"/>
          <p14:tracePt t="15751" x="5949950" y="1149350"/>
          <p14:tracePt t="15769" x="5969000" y="1123950"/>
          <p14:tracePt t="15784" x="5975350" y="1104900"/>
          <p14:tracePt t="15801" x="5988050" y="1092200"/>
          <p14:tracePt t="15817" x="6000750" y="1079500"/>
          <p14:tracePt t="15833" x="6051550" y="1060450"/>
          <p14:tracePt t="15850" x="6127750" y="1035050"/>
          <p14:tracePt t="15867" x="6197600" y="1009650"/>
          <p14:tracePt t="15871" x="6229350" y="1003300"/>
          <p14:tracePt t="15884" x="6254750" y="990600"/>
          <p14:tracePt t="15900" x="6324600" y="971550"/>
          <p14:tracePt t="15917" x="6362700" y="971550"/>
          <p14:tracePt t="15934" x="6381750" y="971550"/>
          <p14:tracePt t="15954" x="6407150" y="971550"/>
          <p14:tracePt t="15962" x="6419850" y="971550"/>
          <p14:tracePt t="15965" x="6432550" y="971550"/>
          <p14:tracePt t="15984" x="6464300" y="984250"/>
          <p14:tracePt t="16000" x="6496050" y="996950"/>
          <p14:tracePt t="16020" x="6540500" y="1009650"/>
          <p14:tracePt t="16034" x="6578600" y="1022350"/>
          <p14:tracePt t="16050" x="6610350" y="1035050"/>
          <p14:tracePt t="16053" x="6623050" y="1047750"/>
          <p14:tracePt t="16067" x="6629400" y="1047750"/>
          <p14:tracePt t="16087" x="6635750" y="1054100"/>
          <p14:tracePt t="16093" x="6635750" y="1060450"/>
          <p14:tracePt t="16117" x="6629400" y="1066800"/>
          <p14:tracePt t="16134" x="6623050" y="1073150"/>
          <p14:tracePt t="16153" x="6616700" y="1073150"/>
          <p14:tracePt t="16184" x="6610350" y="1079500"/>
          <p14:tracePt t="16311" x="6604000" y="1079500"/>
          <p14:tracePt t="16317" x="6591300" y="1079500"/>
          <p14:tracePt t="16334" x="6483350" y="1085850"/>
          <p14:tracePt t="16351" x="6337300" y="1104900"/>
          <p14:tracePt t="16367" x="6203950" y="1111250"/>
          <p14:tracePt t="16384" x="6096000" y="1117600"/>
          <p14:tracePt t="16400" x="6007100" y="1117600"/>
          <p14:tracePt t="16417" x="5937250" y="1117600"/>
          <p14:tracePt t="16434" x="5918200" y="1117600"/>
          <p14:tracePt t="16535" x="5918200" y="1111250"/>
          <p14:tracePt t="16541" x="5918200" y="1085850"/>
          <p14:tracePt t="16552" x="5918200" y="1060450"/>
          <p14:tracePt t="16567" x="5918200" y="996950"/>
          <p14:tracePt t="16586" x="5918200" y="939800"/>
          <p14:tracePt t="16600" x="5918200" y="869950"/>
          <p14:tracePt t="16617" x="5918200" y="819150"/>
          <p14:tracePt t="16634" x="5918200" y="781050"/>
          <p14:tracePt t="16650" x="5911850" y="755650"/>
          <p14:tracePt t="16656" x="5911850" y="742950"/>
          <p14:tracePt t="16667" x="5911850" y="736600"/>
          <p14:tracePt t="16686" x="5911850" y="717550"/>
          <p14:tracePt t="16752" x="5911850" y="711200"/>
          <p14:tracePt t="16757" x="5911850" y="704850"/>
          <p14:tracePt t="16772" x="5911850" y="698500"/>
          <p14:tracePt t="16784" x="5949950" y="673100"/>
          <p14:tracePt t="16800" x="5975350" y="654050"/>
          <p14:tracePt t="16817" x="5988050" y="647700"/>
          <p14:tracePt t="16837" x="6026150" y="628650"/>
          <p14:tracePt t="16851" x="6045200" y="628650"/>
          <p14:tracePt t="16867" x="6102350" y="628650"/>
          <p14:tracePt t="16869" x="6134100" y="622300"/>
          <p14:tracePt t="16884" x="6172200" y="622300"/>
          <p14:tracePt t="16900" x="6318250" y="628650"/>
          <p14:tracePt t="16917" x="6477000" y="641350"/>
          <p14:tracePt t="16934" x="6629400" y="647700"/>
          <p14:tracePt t="16950" x="6756400" y="647700"/>
          <p14:tracePt t="16967" x="6832600" y="647700"/>
          <p14:tracePt t="16985" x="6877050" y="647700"/>
          <p14:tracePt t="17000" x="6889750" y="654050"/>
          <p14:tracePt t="17020" x="6889750" y="660400"/>
          <p14:tracePt t="17034" x="6889750" y="673100"/>
          <p14:tracePt t="17050" x="6883400" y="730250"/>
          <p14:tracePt t="17067" x="6845300" y="844550"/>
          <p14:tracePt t="17070" x="6813550" y="914400"/>
          <p14:tracePt t="17083" x="6781800" y="1003300"/>
          <p14:tracePt t="17101" x="6718300" y="1155700"/>
          <p14:tracePt t="17117" x="6667500" y="1282700"/>
          <p14:tracePt t="17134" x="6642100" y="1339850"/>
          <p14:tracePt t="17150" x="6616700" y="1352550"/>
          <p14:tracePt t="17167" x="6572250" y="1352550"/>
          <p14:tracePt t="17184" x="6470650" y="1339850"/>
          <p14:tracePt t="17200" x="6350000" y="1295400"/>
          <p14:tracePt t="17219" x="6223000" y="1225550"/>
          <p14:tracePt t="17234" x="6121400" y="1162050"/>
          <p14:tracePt t="17250" x="6019800" y="1092200"/>
          <p14:tracePt t="17254" x="5969000" y="1060450"/>
          <p14:tracePt t="17270" x="5899150" y="1003300"/>
          <p14:tracePt t="17285" x="5880100" y="984250"/>
          <p14:tracePt t="17349" x="5886450" y="984250"/>
          <p14:tracePt t="17458" x="5886450" y="977900"/>
          <p14:tracePt t="17463" x="5886450" y="971550"/>
          <p14:tracePt t="17469" x="5886450" y="952500"/>
          <p14:tracePt t="17484" x="5886450" y="933450"/>
          <p14:tracePt t="17500" x="5835650" y="869950"/>
          <p14:tracePt t="17521" x="5759450" y="819150"/>
          <p14:tracePt t="17534" x="5638800" y="774700"/>
          <p14:tracePt t="17550" x="5473700" y="723900"/>
          <p14:tracePt t="17567" x="5251450" y="679450"/>
          <p14:tracePt t="17583" x="5035550" y="660400"/>
          <p14:tracePt t="17600" x="4806950" y="647700"/>
          <p14:tracePt t="17617" x="4597400" y="635000"/>
          <p14:tracePt t="17634" x="4394200" y="628650"/>
          <p14:tracePt t="17655" x="4089400" y="622300"/>
          <p14:tracePt t="17667" x="3987800" y="628650"/>
          <p14:tracePt t="17686" x="3810000" y="660400"/>
          <p14:tracePt t="17691" x="3733800" y="679450"/>
          <p14:tracePt t="17704" x="3556000" y="723900"/>
          <p14:tracePt t="17709" x="3486150" y="755650"/>
          <p14:tracePt t="17717" x="3429000" y="781050"/>
          <p14:tracePt t="17736" x="3295650" y="838200"/>
          <p14:tracePt t="17750" x="3155950" y="908050"/>
          <p14:tracePt t="17770" x="3003550" y="1016000"/>
          <p14:tracePt t="17784" x="2851150" y="1130300"/>
          <p14:tracePt t="17801" x="2717800" y="1263650"/>
          <p14:tracePt t="17817" x="2622550" y="1358900"/>
          <p14:tracePt t="17835" x="2565400" y="1447800"/>
          <p14:tracePt t="17854" x="2520950" y="1524000"/>
          <p14:tracePt t="17867" x="2514600" y="1543050"/>
          <p14:tracePt t="17884" x="2495550" y="1568450"/>
          <p14:tracePt t="17897" x="2482850" y="1593850"/>
          <p14:tracePt t="17906" x="2482850" y="1600200"/>
          <p14:tracePt t="17917" x="2476500" y="1606550"/>
          <p14:tracePt t="17973" x="2514600" y="1593850"/>
          <p14:tracePt t="17981" x="2571750" y="1574800"/>
          <p14:tracePt t="17989" x="2635250" y="1562100"/>
          <p14:tracePt t="18000" x="2724150" y="1555750"/>
          <p14:tracePt t="18019" x="2965450" y="1517650"/>
          <p14:tracePt t="18025" x="3149600" y="1517650"/>
          <p14:tracePt t="18034" x="3346450" y="1530350"/>
          <p14:tracePt t="18054" x="4133850" y="1524000"/>
          <p14:tracePt t="18067" x="4438650" y="1517650"/>
          <p14:tracePt t="18085" x="5213350" y="1524000"/>
          <p14:tracePt t="18100" x="5607050" y="1530350"/>
          <p14:tracePt t="18117" x="5911850" y="1562100"/>
          <p14:tracePt t="18134" x="6146800" y="1625600"/>
          <p14:tracePt t="18150" x="6311900" y="1701800"/>
          <p14:tracePt t="18167" x="6394450" y="1758950"/>
          <p14:tracePt t="18184" x="6400800" y="1784350"/>
          <p14:tracePt t="18217" x="6394450" y="1797050"/>
          <p14:tracePt t="18234" x="6388100" y="1816100"/>
          <p14:tracePt t="18253" x="6381750" y="1835150"/>
          <p14:tracePt t="18270" x="6381750" y="1847850"/>
          <p14:tracePt t="18318" x="6381750" y="1841500"/>
          <p14:tracePt t="18429" x="6375400" y="1841500"/>
          <p14:tracePt t="18494" x="6369050" y="1841500"/>
          <p14:tracePt t="18501" x="6356350" y="1841500"/>
          <p14:tracePt t="18519" x="6337300" y="1841500"/>
          <p14:tracePt t="18565" x="6330950" y="1841500"/>
          <p14:tracePt t="18573" x="6311900" y="1841500"/>
          <p14:tracePt t="18586" x="6280150" y="1841500"/>
          <p14:tracePt t="18600" x="6191250" y="1879600"/>
          <p14:tracePt t="18617" x="6102350" y="1924050"/>
          <p14:tracePt t="18634" x="6019800" y="1974850"/>
          <p14:tracePt t="18650" x="5937250" y="2000250"/>
          <p14:tracePt t="18656" x="5892800" y="2019300"/>
          <p14:tracePt t="18667" x="5848350" y="2051050"/>
          <p14:tracePt t="18686" x="5670550" y="2165350"/>
          <p14:tracePt t="18704" x="5511800" y="2279650"/>
          <p14:tracePt t="18717" x="5372100" y="2343150"/>
          <p14:tracePt t="18733" x="5270500" y="2381250"/>
          <p14:tracePt t="18750" x="5162550" y="2406650"/>
          <p14:tracePt t="18769" x="5016500" y="2438400"/>
          <p14:tracePt t="18785" x="4794250" y="2451100"/>
          <p14:tracePt t="18800" x="4572000" y="2470150"/>
          <p14:tracePt t="18817" x="4394200" y="2482850"/>
          <p14:tracePt t="18836" x="4260850" y="2482850"/>
          <p14:tracePt t="18851" x="4146550" y="2482850"/>
          <p14:tracePt t="18867" x="4013200" y="2482850"/>
          <p14:tracePt t="18884" x="3898900" y="2482850"/>
          <p14:tracePt t="18896" x="3784600" y="2482850"/>
          <p14:tracePt t="18906" x="3740150" y="2482850"/>
          <p14:tracePt t="18918" x="3670300" y="2457450"/>
          <p14:tracePt t="18938" x="3613150" y="2438400"/>
          <p14:tracePt t="18954" x="3568700" y="2432050"/>
          <p14:tracePt t="18960" x="3543300" y="2432050"/>
          <p14:tracePt t="18968" x="3517900" y="2425700"/>
          <p14:tracePt t="18988" x="3448050" y="2425700"/>
          <p14:tracePt t="19000" x="3359150" y="2425700"/>
          <p14:tracePt t="19020" x="3302000" y="2432050"/>
          <p14:tracePt t="19034" x="3270250" y="2444750"/>
          <p14:tracePt t="19050" x="3257550" y="2444750"/>
          <p14:tracePt t="19096" x="3257550" y="2451100"/>
          <p14:tracePt t="19110" x="3257550" y="2457450"/>
          <p14:tracePt t="19118" x="3232150" y="2463800"/>
          <p14:tracePt t="19134" x="3181350" y="2470150"/>
          <p14:tracePt t="19150" x="3149600" y="2489200"/>
          <p14:tracePt t="19167" x="3105150" y="2482850"/>
          <p14:tracePt t="19184" x="3048000" y="2463800"/>
          <p14:tracePt t="19200" x="2984500" y="2425700"/>
          <p14:tracePt t="19217" x="2921000" y="2387600"/>
          <p14:tracePt t="19238" x="2857500" y="2324100"/>
          <p14:tracePt t="19251" x="2851150" y="2305050"/>
          <p14:tracePt t="19271" x="2844800" y="2228850"/>
          <p14:tracePt t="19284" x="2844800" y="2197100"/>
          <p14:tracePt t="19300" x="2844800" y="2101850"/>
          <p14:tracePt t="19317" x="2844800" y="2044700"/>
          <p14:tracePt t="19335" x="2851150" y="1987550"/>
          <p14:tracePt t="19350" x="2895600" y="1917700"/>
          <p14:tracePt t="19369" x="2940050" y="1860550"/>
          <p14:tracePt t="19384" x="2971800" y="1797050"/>
          <p14:tracePt t="19400" x="3016250" y="1758950"/>
          <p14:tracePt t="19417" x="3098800" y="1720850"/>
          <p14:tracePt t="19434" x="3206750" y="1695450"/>
          <p14:tracePt t="19450" x="3327400" y="1670050"/>
          <p14:tracePt t="19468" x="3549650" y="1651000"/>
          <p14:tracePt t="19484" x="3632200" y="1651000"/>
          <p14:tracePt t="19501" x="3771900" y="1651000"/>
          <p14:tracePt t="19519" x="3937000" y="1689100"/>
          <p14:tracePt t="19534" x="4019550" y="1758950"/>
          <p14:tracePt t="19550" x="4064000" y="1885950"/>
          <p14:tracePt t="19567" x="4064000" y="2019300"/>
          <p14:tracePt t="19584" x="4051300" y="2139950"/>
          <p14:tracePt t="19600" x="4006850" y="2273300"/>
          <p14:tracePt t="19617" x="3937000" y="2374900"/>
          <p14:tracePt t="19634" x="3860800" y="2425700"/>
          <p14:tracePt t="19651" x="3759200" y="2470150"/>
          <p14:tracePt t="19659" x="3708400" y="2489200"/>
          <p14:tracePt t="19660" x="3657600" y="2489200"/>
          <p14:tracePt t="19684" x="3575050" y="2495550"/>
          <p14:tracePt t="19700" x="3556000" y="2482850"/>
          <p14:tracePt t="19734" x="3600450" y="2457450"/>
          <p14:tracePt t="19752" x="3689350" y="2425700"/>
          <p14:tracePt t="19771" x="3816350" y="2387600"/>
          <p14:tracePt t="19780" x="3898900" y="2381250"/>
          <p14:tracePt t="19785" x="4013200" y="2374900"/>
          <p14:tracePt t="19788" x="4127500" y="2362200"/>
          <p14:tracePt t="19801" x="4248150" y="2336800"/>
          <p14:tracePt t="19817" x="4521200" y="2330450"/>
          <p14:tracePt t="19838" x="4794250" y="2330450"/>
          <p14:tracePt t="19843" x="4927600" y="2330450"/>
          <p14:tracePt t="19850" x="5067300" y="2330450"/>
          <p14:tracePt t="19867" x="5295900" y="2330450"/>
          <p14:tracePt t="19884" x="5486400" y="2330450"/>
          <p14:tracePt t="19887" x="5568950" y="2330450"/>
          <p14:tracePt t="19909" x="5829300" y="2330450"/>
          <p14:tracePt t="19917" x="5918200" y="2330450"/>
          <p14:tracePt t="19938" x="6089650" y="2330450"/>
          <p14:tracePt t="19950" x="6223000" y="2317750"/>
          <p14:tracePt t="19967" x="6324600" y="2279650"/>
          <p14:tracePt t="19986" x="6400800" y="2254250"/>
          <p14:tracePt t="20000" x="6445250" y="2247900"/>
          <p14:tracePt t="20019" x="6483350" y="2247900"/>
          <p14:tracePt t="20034" x="6534150" y="2247900"/>
          <p14:tracePt t="20053" x="6610350" y="2247900"/>
          <p14:tracePt t="20067" x="6616700" y="2247900"/>
          <p14:tracePt t="20084" x="6616700" y="2241550"/>
          <p14:tracePt t="20100" x="6616700" y="2235200"/>
          <p14:tracePt t="20134" x="6610350" y="2235200"/>
          <p14:tracePt t="20150" x="6597650" y="2235200"/>
          <p14:tracePt t="20167" x="6565900" y="2254250"/>
          <p14:tracePt t="20184" x="6540500" y="2273300"/>
          <p14:tracePt t="20204" x="6534150" y="2279650"/>
          <p14:tracePt t="20221" x="6527800" y="2279650"/>
          <p14:tracePt t="20234" x="6540500" y="2279650"/>
          <p14:tracePt t="20250" x="6559550" y="2266950"/>
          <p14:tracePt t="20255" x="6578600" y="2260600"/>
          <p14:tracePt t="20269" x="6597650" y="2260600"/>
          <p14:tracePt t="20285" x="6635750" y="2235200"/>
          <p14:tracePt t="20300" x="6692900" y="2203450"/>
          <p14:tracePt t="20317" x="6756400" y="2184400"/>
          <p14:tracePt t="20336" x="6832600" y="2165350"/>
          <p14:tracePt t="20350" x="6915150" y="2165350"/>
          <p14:tracePt t="20367" x="6985000" y="2165350"/>
          <p14:tracePt t="20384" x="7042150" y="2171700"/>
          <p14:tracePt t="20400" x="7086600" y="2171700"/>
          <p14:tracePt t="20417" x="7105650" y="2178050"/>
          <p14:tracePt t="20434" x="7112000" y="2190750"/>
          <p14:tracePt t="20451" x="7112000" y="2209800"/>
          <p14:tracePt t="20461" x="7105650" y="2235200"/>
          <p14:tracePt t="20469" x="7080250" y="2241550"/>
          <p14:tracePt t="20484" x="7048500" y="2247900"/>
          <p14:tracePt t="20500" x="6921500" y="2247900"/>
          <p14:tracePt t="20520" x="6819900" y="2247900"/>
          <p14:tracePt t="20534" x="6731000" y="2247900"/>
          <p14:tracePt t="20550" x="6642100" y="2247900"/>
          <p14:tracePt t="20567" x="6565900" y="2235200"/>
          <p14:tracePt t="20583" x="6496050" y="2209800"/>
          <p14:tracePt t="20600" x="6426200" y="2165350"/>
          <p14:tracePt t="20617" x="6375400" y="2127250"/>
          <p14:tracePt t="20634" x="6350000" y="2082800"/>
          <p14:tracePt t="20650" x="6330950" y="2025650"/>
          <p14:tracePt t="20667" x="6330950" y="1962150"/>
          <p14:tracePt t="20688" x="6324600" y="1847850"/>
          <p14:tracePt t="20692" x="6324600" y="1803400"/>
          <p14:tracePt t="20701" x="6324600" y="1765300"/>
          <p14:tracePt t="20717" x="6324600" y="1695450"/>
          <p14:tracePt t="20736" x="6350000" y="1625600"/>
          <p14:tracePt t="20750" x="6369050" y="1555750"/>
          <p14:tracePt t="20769" x="6407150" y="1504950"/>
          <p14:tracePt t="20784" x="6457950" y="1454150"/>
          <p14:tracePt t="20800" x="6515100" y="1422400"/>
          <p14:tracePt t="20817" x="6559550" y="1397000"/>
          <p14:tracePt t="20834" x="6610350" y="1384300"/>
          <p14:tracePt t="20850" x="6686550" y="1377950"/>
          <p14:tracePt t="20869" x="6819900" y="1377950"/>
          <p14:tracePt t="20884" x="6870700" y="1377950"/>
          <p14:tracePt t="20895" x="6991350" y="1384300"/>
          <p14:tracePt t="20909" x="7112000" y="1409700"/>
          <p14:tracePt t="20917" x="7169150" y="1428750"/>
          <p14:tracePt t="20934" x="7251700" y="1460500"/>
          <p14:tracePt t="20955" x="7321550" y="1492250"/>
          <p14:tracePt t="20963" x="7346950" y="1511300"/>
          <p14:tracePt t="20964" x="7372350" y="1530350"/>
          <p14:tracePt t="20984" x="7429500" y="1600200"/>
          <p14:tracePt t="21001" x="7461250" y="1651000"/>
          <p14:tracePt t="21019" x="7473950" y="1689100"/>
          <p14:tracePt t="21038" x="7473950" y="1746250"/>
          <p14:tracePt t="21050" x="7473950" y="1778000"/>
          <p14:tracePt t="21067" x="7473950" y="1835150"/>
          <p14:tracePt t="21084" x="7473950" y="1892300"/>
          <p14:tracePt t="21085" x="7473950" y="1930400"/>
          <p14:tracePt t="21100" x="7473950" y="1974850"/>
          <p14:tracePt t="21117" x="7461250" y="2006600"/>
          <p14:tracePt t="21134" x="7448550" y="2032000"/>
          <p14:tracePt t="21150" x="7423150" y="2063750"/>
          <p14:tracePt t="21167" x="7404100" y="2101850"/>
          <p14:tracePt t="21184" x="7391400" y="2139950"/>
          <p14:tracePt t="21201" x="7378700" y="2178050"/>
          <p14:tracePt t="21217" x="7378700" y="2203450"/>
          <p14:tracePt t="21234" x="7366000" y="2216150"/>
          <p14:tracePt t="21252" x="7359650" y="2222500"/>
          <p14:tracePt t="21330" x="7346950" y="2228850"/>
          <p14:tracePt t="21336" x="7340600" y="2235200"/>
          <p14:tracePt t="21350" x="7315200" y="2241550"/>
          <p14:tracePt t="21367" x="7283450" y="2254250"/>
          <p14:tracePt t="21384" x="7245350" y="2279650"/>
          <p14:tracePt t="21400" x="7200900" y="2324100"/>
          <p14:tracePt t="21417" x="7143750" y="2368550"/>
          <p14:tracePt t="21434" x="7080250" y="2413000"/>
          <p14:tracePt t="21450" x="7029450" y="2451100"/>
          <p14:tracePt t="21457" x="7010400" y="2470150"/>
          <p14:tracePt t="21467" x="6997700" y="2495550"/>
          <p14:tracePt t="21484" x="6978650" y="2559050"/>
          <p14:tracePt t="21505" x="6965950" y="2717800"/>
          <p14:tracePt t="21508" x="6978650" y="2787650"/>
          <p14:tracePt t="21519" x="6978650" y="2863850"/>
          <p14:tracePt t="21533" x="6978650" y="3016250"/>
          <p14:tracePt t="21550" x="6978650" y="3136900"/>
          <p14:tracePt t="21567" x="6959600" y="3225800"/>
          <p14:tracePt t="21585" x="6934200" y="3302000"/>
          <p14:tracePt t="21600" x="6896100" y="3384550"/>
          <p14:tracePt t="21617" x="6864350" y="3460750"/>
          <p14:tracePt t="21634" x="6858000" y="3492500"/>
          <p14:tracePt t="21642" x="6858000" y="3505200"/>
          <p14:tracePt t="21646" x="6858000" y="3524250"/>
          <p14:tracePt t="21667" x="6858000" y="3536950"/>
          <p14:tracePt t="21684" x="6851650" y="3556000"/>
          <p14:tracePt t="21706" x="6845300" y="3587750"/>
          <p14:tracePt t="21717" x="6838950" y="3606800"/>
          <p14:tracePt t="21724" x="6838950" y="3644900"/>
          <p14:tracePt t="21734" x="6838950" y="3651250"/>
          <p14:tracePt t="21751" x="6838950" y="3670300"/>
          <p14:tracePt t="21789" x="6832600" y="3670300"/>
          <p14:tracePt t="21800" x="6826250" y="3670300"/>
          <p14:tracePt t="21817" x="6807200" y="3657600"/>
          <p14:tracePt t="21836" x="6794500" y="3657600"/>
          <p14:tracePt t="21867" x="6794500" y="3663950"/>
          <p14:tracePt t="21903" x="6788150" y="3663950"/>
          <p14:tracePt t="21917" x="6769100" y="3670300"/>
          <p14:tracePt t="21938" x="6743700" y="3676650"/>
          <p14:tracePt t="21943" x="6724650" y="3683000"/>
          <p14:tracePt t="21950" x="6705600" y="3689350"/>
          <p14:tracePt t="21967" x="6667500" y="3695700"/>
          <p14:tracePt t="21984" x="6623050" y="3695700"/>
          <p14:tracePt t="22000" x="6565900" y="3695700"/>
          <p14:tracePt t="22021" x="6496050" y="3657600"/>
          <p14:tracePt t="22034" x="6419850" y="3606800"/>
          <p14:tracePt t="22050" x="6362700" y="3536950"/>
          <p14:tracePt t="22067" x="6324600" y="3473450"/>
          <p14:tracePt t="22071" x="6318250" y="3448050"/>
          <p14:tracePt t="22087" x="6318250" y="3397250"/>
          <p14:tracePt t="22100" x="6318250" y="3340100"/>
          <p14:tracePt t="22117" x="6350000" y="3276600"/>
          <p14:tracePt t="22134" x="6388100" y="3194050"/>
          <p14:tracePt t="22150" x="6451600" y="3143250"/>
          <p14:tracePt t="22168" x="6508750" y="3111500"/>
          <p14:tracePt t="22188" x="6591300" y="3092450"/>
          <p14:tracePt t="22201" x="6692900" y="3067050"/>
          <p14:tracePt t="22210" x="6750050" y="3067050"/>
          <p14:tracePt t="22215" x="6813550" y="3054350"/>
          <p14:tracePt t="22234" x="6934200" y="3022600"/>
          <p14:tracePt t="22251" x="7042150" y="3016250"/>
          <p14:tracePt t="22271" x="7137400" y="3009900"/>
          <p14:tracePt t="22284" x="7156450" y="3009900"/>
          <p14:tracePt t="22285" x="7181850" y="3022600"/>
          <p14:tracePt t="22300" x="7219950" y="3054350"/>
          <p14:tracePt t="22320" x="7270750" y="3086100"/>
          <p14:tracePt t="22335" x="7296150" y="3111500"/>
          <p14:tracePt t="22350" x="7302500" y="3155950"/>
          <p14:tracePt t="22367" x="7315200" y="3219450"/>
          <p14:tracePt t="22384" x="7334250" y="3282950"/>
          <p14:tracePt t="22404" x="7353300" y="3346450"/>
          <p14:tracePt t="22417" x="7359650" y="3409950"/>
          <p14:tracePt t="22434" x="7359650" y="3486150"/>
          <p14:tracePt t="22455" x="7359650" y="3543300"/>
          <p14:tracePt t="22469" x="7308850" y="3600450"/>
          <p14:tracePt t="22484" x="7283450" y="3619500"/>
          <p14:tracePt t="22500" x="7181850" y="3676650"/>
          <p14:tracePt t="22519" x="7105650" y="3702050"/>
          <p14:tracePt t="22534" x="7042150" y="3721100"/>
          <p14:tracePt t="22550" x="7010400" y="3727450"/>
          <p14:tracePt t="22567" x="6985000" y="3727450"/>
          <p14:tracePt t="22586" x="6972300" y="3714750"/>
          <p14:tracePt t="22592" x="6972300" y="3708400"/>
          <p14:tracePt t="22600" x="6972300" y="3695700"/>
          <p14:tracePt t="22617" x="6959600" y="3670300"/>
          <p14:tracePt t="22650" x="6946900" y="3670300"/>
          <p14:tracePt t="22667" x="6927850" y="3670300"/>
          <p14:tracePt t="22684" x="6902450" y="3663950"/>
          <p14:tracePt t="22687" x="6896100" y="3663950"/>
          <p14:tracePt t="22700" x="6864350" y="3663950"/>
          <p14:tracePt t="22717" x="6819900" y="3663950"/>
          <p14:tracePt t="22734" x="6775450" y="3663950"/>
          <p14:tracePt t="22751" x="6731000" y="3663950"/>
          <p14:tracePt t="22770" x="6699250" y="3663950"/>
          <p14:tracePt t="22786" x="6686550" y="3657600"/>
          <p14:tracePt t="22800" x="6680200" y="3632200"/>
          <p14:tracePt t="22817" x="6680200" y="3606800"/>
          <p14:tracePt t="22836" x="6680200" y="3587750"/>
          <p14:tracePt t="22850" x="6692900" y="3575050"/>
          <p14:tracePt t="22867" x="6705600" y="3549650"/>
          <p14:tracePt t="22884" x="6724650" y="3511550"/>
          <p14:tracePt t="22887" x="6737350" y="3492500"/>
          <p14:tracePt t="22893" x="6762750" y="3467100"/>
          <p14:tracePt t="22900" x="6794500" y="3448050"/>
          <p14:tracePt t="22917" x="6838950" y="3416300"/>
          <p14:tracePt t="22934" x="6877050" y="3397250"/>
          <p14:tracePt t="22942" x="6889750" y="3384550"/>
          <p14:tracePt t="22950" x="6896100" y="3378200"/>
          <p14:tracePt t="22968" x="6915150" y="3365500"/>
          <p14:tracePt t="22987" x="6940550" y="3359150"/>
          <p14:tracePt t="23000" x="6959600" y="3333750"/>
          <p14:tracePt t="23021" x="6972300" y="3289300"/>
          <p14:tracePt t="23034" x="6985000" y="3282950"/>
          <p14:tracePt t="23173" x="6985000" y="3276600"/>
          <p14:tracePt t="23182" x="6972300" y="3276600"/>
          <p14:tracePt t="23229" x="6965950" y="3282950"/>
          <p14:tracePt t="23237" x="6959600" y="3289300"/>
          <p14:tracePt t="23245" x="6953250" y="3302000"/>
          <p14:tracePt t="23261" x="6953250" y="3308350"/>
          <p14:tracePt t="23287" x="6959600" y="3308350"/>
          <p14:tracePt t="23293" x="6965950" y="3308350"/>
          <p14:tracePt t="23303" x="6978650" y="3308350"/>
          <p14:tracePt t="23317" x="7004050" y="3308350"/>
          <p14:tracePt t="23336" x="7029450" y="3308350"/>
          <p14:tracePt t="23351" x="7086600" y="3308350"/>
          <p14:tracePt t="23367" x="7143750" y="3308350"/>
          <p14:tracePt t="23384" x="7213600" y="3308350"/>
          <p14:tracePt t="23400" x="7289800" y="3308350"/>
          <p14:tracePt t="23417" x="7366000" y="3308350"/>
          <p14:tracePt t="23434" x="7416800" y="3308350"/>
          <p14:tracePt t="23450" x="7467600" y="3302000"/>
          <p14:tracePt t="23459" x="7493000" y="3302000"/>
          <p14:tracePt t="23463" x="7512050" y="3302000"/>
          <p14:tracePt t="23484" x="7537450" y="3302000"/>
          <p14:tracePt t="23500" x="7543800" y="3302000"/>
          <p14:tracePt t="23597" x="7543800" y="3308350"/>
          <p14:tracePt t="23605" x="7550150" y="3308350"/>
          <p14:tracePt t="23741" x="7556500" y="3308350"/>
          <p14:tracePt t="23750" x="7562850" y="3308350"/>
          <p14:tracePt t="23769" x="7581900" y="3321050"/>
          <p14:tracePt t="23784" x="7600950" y="3327400"/>
          <p14:tracePt t="23800" x="7613650" y="3346450"/>
          <p14:tracePt t="23817" x="7613650" y="3359150"/>
          <p14:tracePt t="23838" x="7613650" y="3365500"/>
          <p14:tracePt t="23850" x="7613650" y="3371850"/>
          <p14:tracePt t="23867" x="7620000" y="3371850"/>
          <p14:tracePt t="23884" x="7626350" y="3371850"/>
          <p14:tracePt t="23888" x="7632700" y="3359150"/>
          <p14:tracePt t="23901" x="7645400" y="3340100"/>
          <p14:tracePt t="23917" x="7658100" y="3321050"/>
          <p14:tracePt t="23934" x="7658100" y="3308350"/>
          <p14:tracePt t="23951" x="7664450" y="3302000"/>
          <p14:tracePt t="23967" x="7677150" y="3302000"/>
          <p14:tracePt t="23984" x="7683500" y="3302000"/>
          <p14:tracePt t="24001" x="7689850" y="3302000"/>
          <p14:tracePt t="24053" x="7689850" y="3308350"/>
          <p14:tracePt t="24156" x="7689850" y="3314700"/>
          <p14:tracePt t="24229" x="7683500" y="3314700"/>
          <p14:tracePt t="24245" x="7677150" y="3314700"/>
          <p14:tracePt t="24295" x="7696200" y="3314700"/>
          <p14:tracePt t="24301" x="7747000" y="3314700"/>
          <p14:tracePt t="24317" x="7880350" y="3327400"/>
          <p14:tracePt t="24334" x="8007350" y="3327400"/>
          <p14:tracePt t="24351" x="8096250" y="3327400"/>
          <p14:tracePt t="24367" x="8147050" y="3327400"/>
          <p14:tracePt t="24384" x="8159750" y="3327400"/>
          <p14:tracePt t="24458" x="8147050" y="3314700"/>
          <p14:tracePt t="24463" x="8108950" y="3302000"/>
          <p14:tracePt t="24469" x="8070850" y="3289300"/>
          <p14:tracePt t="24484" x="8032750" y="3276600"/>
          <p14:tracePt t="24500" x="7950200" y="3251200"/>
          <p14:tracePt t="24520" x="7943850" y="3244850"/>
          <p14:tracePt t="24552" x="7975600" y="3244850"/>
          <p14:tracePt t="24567" x="8013700" y="3244850"/>
          <p14:tracePt t="24584" x="8058150" y="3244850"/>
          <p14:tracePt t="24600" x="8089900" y="3270250"/>
          <p14:tracePt t="24617" x="8102600" y="3289300"/>
          <p14:tracePt t="24634" x="8102600" y="3327400"/>
          <p14:tracePt t="24650" x="8083550" y="3371850"/>
          <p14:tracePt t="24655" x="8070850" y="3384550"/>
          <p14:tracePt t="24667" x="8045450" y="3397250"/>
          <p14:tracePt t="24684" x="8020050" y="3422650"/>
          <p14:tracePt t="24701" x="8020050" y="3429000"/>
          <p14:tracePt t="24741" x="8045450" y="3429000"/>
          <p14:tracePt t="24752" x="8077200" y="3429000"/>
          <p14:tracePt t="24769" x="8140700" y="3448050"/>
          <p14:tracePt t="24785" x="8197850" y="3467100"/>
          <p14:tracePt t="24800" x="8255000" y="3486150"/>
          <p14:tracePt t="24817" x="8312150" y="3498850"/>
          <p14:tracePt t="24836" x="8356600" y="3517900"/>
          <p14:tracePt t="24851" x="8407400" y="3530600"/>
          <p14:tracePt t="24867" x="8432800" y="3556000"/>
          <p14:tracePt t="24870" x="8445500" y="3562350"/>
          <p14:tracePt t="24886" x="8464550" y="3587750"/>
          <p14:tracePt t="24900" x="8483600" y="3613150"/>
          <p14:tracePt t="24917" x="8496300" y="3632200"/>
          <p14:tracePt t="24934" x="8502650" y="3644900"/>
          <p14:tracePt t="24954" x="8502650" y="3657600"/>
          <p14:tracePt t="24963" x="8502650" y="3670300"/>
          <p14:tracePt t="24967" x="8502650" y="3676650"/>
          <p14:tracePt t="24984" x="8502650" y="3708400"/>
          <p14:tracePt t="25000" x="8502650" y="3733800"/>
          <p14:tracePt t="25020" x="8502650" y="3759200"/>
          <p14:tracePt t="25034" x="8502650" y="3771900"/>
          <p14:tracePt t="25051" x="8502650" y="3778250"/>
          <p14:tracePt t="25067" x="8502650" y="3790950"/>
          <p14:tracePt t="25086" x="8502650" y="3803650"/>
          <p14:tracePt t="25100" x="8470900" y="3816350"/>
          <p14:tracePt t="25117" x="8445500" y="3822700"/>
          <p14:tracePt t="25134" x="8407400" y="3829050"/>
          <p14:tracePt t="25151" x="8382000" y="3829050"/>
          <p14:tracePt t="25167" x="8362950" y="3829050"/>
          <p14:tracePt t="25187" x="8343900" y="3829050"/>
          <p14:tracePt t="25204" x="8318500" y="3810000"/>
          <p14:tracePt t="25217" x="8293100" y="3790950"/>
          <p14:tracePt t="25235" x="8255000" y="3771900"/>
          <p14:tracePt t="25251" x="8229600" y="3740150"/>
          <p14:tracePt t="25271" x="8204200" y="3695700"/>
          <p14:tracePt t="25277" x="8191500" y="3683000"/>
          <p14:tracePt t="25285" x="8185150" y="3670300"/>
          <p14:tracePt t="25300" x="8172450" y="3638550"/>
          <p14:tracePt t="25317" x="8159750" y="3594100"/>
          <p14:tracePt t="25334" x="8134350" y="3543300"/>
          <p14:tracePt t="25350" x="8115300" y="3505200"/>
          <p14:tracePt t="25367" x="8102600" y="3467100"/>
          <p14:tracePt t="25384" x="8102600" y="3435350"/>
          <p14:tracePt t="25402" x="8096250" y="3409950"/>
          <p14:tracePt t="25423" x="8096250" y="3378200"/>
          <p14:tracePt t="25434" x="8096250" y="3352800"/>
          <p14:tracePt t="25453" x="8096250" y="3302000"/>
          <p14:tracePt t="25470" x="8115300" y="3251200"/>
          <p14:tracePt t="25486" x="8128000" y="3219450"/>
          <p14:tracePt t="25501" x="8134350" y="3187700"/>
          <p14:tracePt t="25519" x="8147050" y="3155950"/>
          <p14:tracePt t="25535" x="8153400" y="3136900"/>
          <p14:tracePt t="25551" x="8166100" y="3124200"/>
          <p14:tracePt t="25567" x="8172450" y="3111500"/>
          <p14:tracePt t="25584" x="8185150" y="3092450"/>
          <p14:tracePt t="25601" x="8216900" y="3067050"/>
          <p14:tracePt t="25617" x="8242300" y="3028950"/>
          <p14:tracePt t="25635" x="8267700" y="3009900"/>
          <p14:tracePt t="25651" x="8293100" y="2997200"/>
          <p14:tracePt t="25668" x="8318500" y="2990850"/>
          <p14:tracePt t="25672" x="8331200" y="2984500"/>
          <p14:tracePt t="25685" x="8369300" y="2984500"/>
          <p14:tracePt t="25703" x="8407400" y="2984500"/>
          <p14:tracePt t="25717" x="8451850" y="2984500"/>
          <p14:tracePt t="25734" x="8470900" y="2984500"/>
          <p14:tracePt t="25753" x="8477250" y="2984500"/>
          <p14:tracePt t="25769" x="8489950" y="2984500"/>
          <p14:tracePt t="25785" x="8515350" y="2997200"/>
          <p14:tracePt t="25800" x="8553450" y="3009900"/>
          <p14:tracePt t="25817" x="8585200" y="3022600"/>
          <p14:tracePt t="25834" x="8610600" y="3035300"/>
          <p14:tracePt t="25836" x="8616950" y="3041650"/>
          <p14:tracePt t="25850" x="8623300" y="3054350"/>
          <p14:tracePt t="25867" x="8629650" y="3086100"/>
          <p14:tracePt t="25870" x="8636000" y="3105150"/>
          <p14:tracePt t="25884" x="8648700" y="3130550"/>
          <p14:tracePt t="25898" x="8667750" y="3187700"/>
          <p14:tracePt t="25908" x="8674100" y="3213100"/>
          <p14:tracePt t="25909" x="8686800" y="3238500"/>
          <p14:tracePt t="25923" x="8686800" y="3257550"/>
          <p14:tracePt t="25939" x="8686800" y="3282950"/>
          <p14:tracePt t="25952" x="8686800" y="3302000"/>
          <p14:tracePt t="25967" x="8686800" y="3321050"/>
          <p14:tracePt t="25985" x="8686800" y="3365500"/>
          <p14:tracePt t="26000" x="8686800" y="3416300"/>
          <p14:tracePt t="26020" x="8686800" y="3467100"/>
          <p14:tracePt t="26034" x="8686800" y="3517900"/>
          <p14:tracePt t="26051" x="8686800" y="3549650"/>
          <p14:tracePt t="26067" x="8667750" y="3581400"/>
          <p14:tracePt t="26070" x="8661400" y="3600450"/>
          <p14:tracePt t="26084" x="8655050" y="3632200"/>
          <p14:tracePt t="26100" x="8642350" y="3657600"/>
          <p14:tracePt t="26117" x="8629650" y="3683000"/>
          <p14:tracePt t="26134" x="8623300" y="3708400"/>
          <p14:tracePt t="26151" x="8610600" y="3733800"/>
          <p14:tracePt t="26167" x="8597900" y="3746500"/>
          <p14:tracePt t="26184" x="8566150" y="3765550"/>
          <p14:tracePt t="26200" x="8528050" y="3784600"/>
          <p14:tracePt t="26217" x="8483600" y="3797300"/>
          <p14:tracePt t="26234" x="8464550" y="3803650"/>
          <p14:tracePt t="26250" x="8439150" y="3810000"/>
          <p14:tracePt t="26271" x="8420100" y="3810000"/>
          <p14:tracePt t="26725" x="8413750" y="3810000"/>
          <p14:tracePt t="26736" x="8413750" y="3816350"/>
          <p14:tracePt t="26751" x="8407400" y="3835400"/>
          <p14:tracePt t="26770" x="8394700" y="3854450"/>
          <p14:tracePt t="26780" x="8388350" y="3860800"/>
          <p14:tracePt t="26785" x="8369300" y="3860800"/>
          <p14:tracePt t="26788" x="8356600" y="3860800"/>
          <p14:tracePt t="26800" x="8337550" y="3860800"/>
          <p14:tracePt t="26817" x="8305800" y="3860800"/>
          <p14:tracePt t="26835" x="8261350" y="3848100"/>
          <p14:tracePt t="26837" x="8242300" y="3841750"/>
          <p14:tracePt t="26851" x="8216900" y="3829050"/>
          <p14:tracePt t="26867" x="8159750" y="3778250"/>
          <p14:tracePt t="26871" x="8140700" y="3740150"/>
          <p14:tracePt t="26884" x="8108950" y="3695700"/>
          <p14:tracePt t="26896" x="8058150" y="3613150"/>
          <p14:tracePt t="26904" x="8032750" y="3581400"/>
          <p14:tracePt t="26917" x="7981950" y="3498850"/>
          <p14:tracePt t="26934" x="7962900" y="3429000"/>
          <p14:tracePt t="26953" x="7956550" y="3371850"/>
          <p14:tracePt t="26969" x="7956550" y="3295650"/>
          <p14:tracePt t="26984" x="7962900" y="3219450"/>
          <p14:tracePt t="27000" x="7981950" y="3155950"/>
          <p14:tracePt t="27019" x="8007350" y="3117850"/>
          <p14:tracePt t="27037" x="8064500" y="3060700"/>
          <p14:tracePt t="27051" x="8077200" y="3035300"/>
          <p14:tracePt t="27067" x="8140700" y="2997200"/>
          <p14:tracePt t="27069" x="8166100" y="2984500"/>
          <p14:tracePt t="27084" x="8197850" y="2971800"/>
          <p14:tracePt t="27100" x="8312150" y="2946400"/>
          <p14:tracePt t="27117" x="8407400" y="2946400"/>
          <p14:tracePt t="27134" x="8483600" y="2946400"/>
          <p14:tracePt t="27150" x="8566150" y="2946400"/>
          <p14:tracePt t="27167" x="8623300" y="2971800"/>
          <p14:tracePt t="27184" x="8667750" y="2997200"/>
          <p14:tracePt t="27200" x="8686800" y="3060700"/>
          <p14:tracePt t="27210" x="8686800" y="3111500"/>
          <p14:tracePt t="27214" x="8686800" y="3168650"/>
          <p14:tracePt t="27234" x="8648700" y="3302000"/>
          <p14:tracePt t="27252" x="8597900" y="3467100"/>
          <p14:tracePt t="27269" x="8515350" y="3651250"/>
          <p14:tracePt t="27286" x="8362950" y="3778250"/>
          <p14:tracePt t="27301" x="8331200" y="3797300"/>
          <p14:tracePt t="27319" x="8267700" y="3810000"/>
          <p14:tracePt t="27334" x="8248650" y="3810000"/>
          <p14:tracePt t="27350" x="8248650" y="3759200"/>
          <p14:tracePt t="27367" x="8248650" y="3708400"/>
          <p14:tracePt t="27384" x="8255000" y="3663950"/>
          <p14:tracePt t="27400" x="8261350" y="3638550"/>
          <p14:tracePt t="27417" x="8261350" y="3632200"/>
          <p14:tracePt t="27434" x="8261350" y="3625850"/>
          <p14:tracePt t="27451" x="8235950" y="3600450"/>
          <p14:tracePt t="27459" x="8216900" y="3600450"/>
          <p14:tracePt t="27467" x="8191500" y="3600450"/>
          <p14:tracePt t="27486" x="8083550" y="3619500"/>
          <p14:tracePt t="27500" x="7975600" y="3657600"/>
          <p14:tracePt t="27520" x="7816850" y="3733800"/>
          <p14:tracePt t="27534" x="7569200" y="3892550"/>
          <p14:tracePt t="27551" x="7239000" y="4070350"/>
          <p14:tracePt t="27567" x="6851650" y="4203700"/>
          <p14:tracePt t="27584" x="6477000" y="4324350"/>
          <p14:tracePt t="27600" x="6108700" y="4457700"/>
          <p14:tracePt t="27617" x="5683250" y="4546600"/>
          <p14:tracePt t="27620" x="5473700" y="4584700"/>
          <p14:tracePt t="27634" x="5257800" y="4635500"/>
          <p14:tracePt t="27650" x="4921250" y="4718050"/>
          <p14:tracePt t="27667" x="4781550" y="4762500"/>
          <p14:tracePt t="27674" x="4749800" y="4762500"/>
          <p14:tracePt t="27684" x="4743450" y="4762500"/>
          <p14:tracePt t="27688" x="4743450" y="4756150"/>
          <p14:tracePt t="27701" x="4743450" y="4743450"/>
          <p14:tracePt t="27717" x="4781550" y="4711700"/>
          <p14:tracePt t="27734" x="4857750" y="4692650"/>
          <p14:tracePt t="27750" x="4965700" y="4679950"/>
          <p14:tracePt t="27769" x="5086350" y="4673600"/>
          <p14:tracePt t="27784" x="5130800" y="4660900"/>
          <p14:tracePt t="27800" x="5118100" y="4660900"/>
          <p14:tracePt t="27817" x="5060950" y="4667250"/>
          <p14:tracePt t="27834" x="4946650" y="4711700"/>
          <p14:tracePt t="27836" x="4889500" y="4730750"/>
          <p14:tracePt t="27850" x="4826000" y="4762500"/>
          <p14:tracePt t="27867" x="4743450" y="4800600"/>
          <p14:tracePt t="27884" x="4724400" y="4819650"/>
          <p14:tracePt t="27887" x="4718050" y="4826000"/>
          <p14:tracePt t="27900" x="4711700" y="4832350"/>
          <p14:tracePt t="27917" x="4692650" y="4851400"/>
          <p14:tracePt t="27934" x="4616450" y="4902200"/>
          <p14:tracePt t="27954" x="4514850" y="4965700"/>
          <p14:tracePt t="27961" x="4457700" y="4997450"/>
          <p14:tracePt t="27967" x="4406900" y="5035550"/>
          <p14:tracePt t="27984" x="4356100" y="5067300"/>
          <p14:tracePt t="28029" x="4362450" y="5067300"/>
          <p14:tracePt t="28036" x="4387850" y="5073650"/>
          <p14:tracePt t="28050" x="4400550" y="5073650"/>
          <p14:tracePt t="28067" x="4432300" y="5086350"/>
          <p14:tracePt t="28084" x="4470400" y="5086350"/>
          <p14:tracePt t="28085" x="4495800" y="5086350"/>
          <p14:tracePt t="28100" x="4540250" y="5073650"/>
          <p14:tracePt t="28117" x="4559300" y="5067300"/>
          <p14:tracePt t="28133" x="4559300" y="5060950"/>
          <p14:tracePt t="28150" x="4527550" y="5060950"/>
          <p14:tracePt t="28167" x="4470400" y="5060950"/>
          <p14:tracePt t="28188" x="4381500" y="5060950"/>
          <p14:tracePt t="28200" x="4267200" y="5073650"/>
          <p14:tracePt t="28217" x="4114800" y="5111750"/>
          <p14:tracePt t="28237" x="3790950" y="5162550"/>
          <p14:tracePt t="28251" x="3632200" y="5162550"/>
          <p14:tracePt t="28269" x="3016250" y="5162550"/>
          <p14:tracePt t="28284" x="2806700" y="5162550"/>
          <p14:tracePt t="28302" x="2228850" y="5162550"/>
          <p14:tracePt t="28317" x="1905000" y="5162550"/>
          <p14:tracePt t="28334" x="1638300" y="5162550"/>
          <p14:tracePt t="28351" x="1435100" y="5162550"/>
          <p14:tracePt t="28367" x="1295400" y="5168900"/>
          <p14:tracePt t="28384" x="1238250" y="5168900"/>
          <p14:tracePt t="28400" x="1231900" y="5168900"/>
          <p14:tracePt t="28460" x="1212850" y="5168900"/>
          <p14:tracePt t="28468" x="1200150" y="5168900"/>
          <p14:tracePt t="28484" x="1193800" y="5168900"/>
          <p14:tracePt t="28519" x="1193800" y="5162550"/>
          <p14:tracePt t="28535" x="1193800" y="5137150"/>
          <p14:tracePt t="28550" x="1219200" y="5105400"/>
          <p14:tracePt t="28567" x="1301750" y="5073650"/>
          <p14:tracePt t="28584" x="1371600" y="5048250"/>
          <p14:tracePt t="28600" x="1447800" y="5022850"/>
          <p14:tracePt t="28617" x="1485900" y="4997450"/>
          <p14:tracePt t="28634" x="1479550" y="4984750"/>
          <p14:tracePt t="28644" x="1454150" y="4984750"/>
          <p14:tracePt t="28650" x="1422400" y="4984750"/>
          <p14:tracePt t="28657" x="1377950" y="4984750"/>
          <p14:tracePt t="28667" x="1333500" y="4984750"/>
          <p14:tracePt t="28684" x="1225550" y="4984750"/>
          <p14:tracePt t="28688" x="1168400" y="4984750"/>
          <p14:tracePt t="28704" x="1098550" y="5010150"/>
          <p14:tracePt t="28717" x="1073150" y="5029200"/>
          <p14:tracePt t="28737" x="1066800" y="5048250"/>
          <p14:tracePt t="28753" x="1066800" y="5086350"/>
          <p14:tracePt t="28770" x="1079500" y="5105400"/>
          <p14:tracePt t="28778" x="1104900" y="5130800"/>
          <p14:tracePt t="28780" x="1130300" y="5149850"/>
          <p14:tracePt t="28800" x="1212850" y="5200650"/>
          <p14:tracePt t="28817" x="1339850" y="5245100"/>
          <p14:tracePt t="28834" x="1479550" y="5270500"/>
          <p14:tracePt t="28836" x="1543050" y="5270500"/>
          <p14:tracePt t="28850" x="1606550" y="5270500"/>
          <p14:tracePt t="28867" x="1670050" y="5270500"/>
          <p14:tracePt t="28884" x="1682750" y="5270500"/>
          <p14:tracePt t="28897" x="1676400" y="5270500"/>
          <p14:tracePt t="28906" x="1644650" y="5270500"/>
          <p14:tracePt t="28918" x="1574800" y="5270500"/>
          <p14:tracePt t="28938" x="1530350" y="5270500"/>
          <p14:tracePt t="28950" x="1524000" y="5270500"/>
          <p14:tracePt t="29046" x="1530350" y="5276850"/>
          <p14:tracePt t="29229" x="1530350" y="5283200"/>
          <p14:tracePt t="29252" x="1530350" y="5289550"/>
          <p14:tracePt t="29262" x="1530350" y="5295900"/>
          <p14:tracePt t="29295" x="1530350" y="5302250"/>
          <p14:tracePt t="29331" x="1530350" y="5308600"/>
          <p14:tracePt t="29398" x="1530350" y="5302250"/>
          <p14:tracePt t="29406" x="1530350" y="5264150"/>
          <p14:tracePt t="29417" x="1530350" y="5200650"/>
          <p14:tracePt t="29434" x="1606550" y="4921250"/>
          <p14:tracePt t="29454" x="1784350" y="4222750"/>
          <p14:tracePt t="29467" x="1835150" y="3956050"/>
          <p14:tracePt t="29485" x="2057400" y="3124200"/>
          <p14:tracePt t="29503" x="2152650" y="2597150"/>
          <p14:tracePt t="29521" x="2178050" y="2146300"/>
          <p14:tracePt t="29534" x="2190750" y="1733550"/>
          <p14:tracePt t="29550" x="2228850" y="1390650"/>
          <p14:tracePt t="29567" x="2324100" y="1187450"/>
          <p14:tracePt t="29584" x="2387600" y="1073150"/>
          <p14:tracePt t="29601" x="2501900" y="990600"/>
          <p14:tracePt t="29617" x="2628900" y="920750"/>
          <p14:tracePt t="29634" x="2768600" y="876300"/>
          <p14:tracePt t="29650" x="2889250" y="844550"/>
          <p14:tracePt t="29667" x="3009900" y="812800"/>
          <p14:tracePt t="29689" x="3124200" y="774700"/>
          <p14:tracePt t="29694" x="3181350" y="762000"/>
          <p14:tracePt t="29700" x="3219450" y="736600"/>
          <p14:tracePt t="29709" x="3270250" y="717550"/>
          <p14:tracePt t="29717" x="3314700" y="698500"/>
          <p14:tracePt t="29737" x="3384550" y="673100"/>
          <p14:tracePt t="29750" x="3422650" y="666750"/>
          <p14:tracePt t="29779" x="3422650" y="673100"/>
          <p14:tracePt t="29790" x="3422650" y="679450"/>
          <p14:tracePt t="29800" x="3403600" y="679450"/>
          <p14:tracePt t="29817" x="3378200" y="685800"/>
          <p14:tracePt t="29835" x="3333750" y="692150"/>
          <p14:tracePt t="29851" x="3263900" y="723900"/>
          <p14:tracePt t="29867" x="3187700" y="755650"/>
          <p14:tracePt t="29869" x="3143250" y="781050"/>
          <p14:tracePt t="29886" x="3041650" y="781050"/>
          <p14:tracePt t="29903" x="2965450" y="749300"/>
          <p14:tracePt t="29917" x="2921000" y="711200"/>
          <p14:tracePt t="29934" x="2901950" y="647700"/>
          <p14:tracePt t="29954" x="2901950" y="577850"/>
          <p14:tracePt t="29969" x="2901950" y="508000"/>
          <p14:tracePt t="29984" x="2895600" y="444500"/>
          <p14:tracePt t="30001" x="2921000" y="381000"/>
          <p14:tracePt t="30004" x="2933700" y="342900"/>
          <p14:tracePt t="30019" x="2965450" y="311150"/>
          <p14:tracePt t="30038" x="3073400" y="222250"/>
          <p14:tracePt t="30050" x="3111500" y="203200"/>
          <p14:tracePt t="30067" x="3175000" y="171450"/>
          <p14:tracePt t="30069" x="3194050" y="165100"/>
          <p14:tracePt t="30085" x="3244850" y="158750"/>
          <p14:tracePt t="30101" x="3321050" y="158750"/>
          <p14:tracePt t="30118" x="3448050" y="158750"/>
          <p14:tracePt t="30134" x="3568700" y="158750"/>
          <p14:tracePt t="30151" x="3708400" y="196850"/>
          <p14:tracePt t="30157" x="3778250" y="222250"/>
          <p14:tracePt t="30167" x="3841750" y="241300"/>
          <p14:tracePt t="30184" x="3911600" y="292100"/>
          <p14:tracePt t="30205" x="3962400" y="361950"/>
          <p14:tracePt t="30217" x="4019550" y="450850"/>
          <p14:tracePt t="30234" x="4038600" y="514350"/>
          <p14:tracePt t="30251" x="4019550" y="577850"/>
          <p14:tracePt t="30254" x="3994150" y="609600"/>
          <p14:tracePt t="30269" x="3937000" y="692150"/>
          <p14:tracePt t="30284" x="3898900" y="717550"/>
          <p14:tracePt t="30300" x="3771900" y="781050"/>
          <p14:tracePt t="30317" x="3683000" y="800100"/>
          <p14:tracePt t="30334" x="3581400" y="800100"/>
          <p14:tracePt t="30351" x="3473450" y="800100"/>
          <p14:tracePt t="30367" x="3365500" y="774700"/>
          <p14:tracePt t="30384" x="3276600" y="742950"/>
          <p14:tracePt t="30400" x="3206750" y="717550"/>
          <p14:tracePt t="30417" x="3168650" y="692150"/>
          <p14:tracePt t="30437" x="3117850" y="603250"/>
          <p14:tracePt t="30451" x="3098800" y="571500"/>
          <p14:tracePt t="30461" x="3079750" y="527050"/>
          <p14:tracePt t="30466" x="3041650" y="476250"/>
          <p14:tracePt t="30470" x="3022600" y="438150"/>
          <p14:tracePt t="30486" x="2984500" y="368300"/>
          <p14:tracePt t="30501" x="2990850" y="304800"/>
          <p14:tracePt t="30521" x="2990850" y="254000"/>
          <p14:tracePt t="30534" x="3009900" y="215900"/>
          <p14:tracePt t="30551" x="3060700" y="190500"/>
          <p14:tracePt t="30567" x="3130550" y="165100"/>
          <p14:tracePt t="30584" x="3206750" y="133350"/>
          <p14:tracePt t="30601" x="3321050" y="120650"/>
          <p14:tracePt t="30617" x="3467100" y="114300"/>
          <p14:tracePt t="30634" x="3619500" y="114300"/>
          <p14:tracePt t="30650" x="3771900" y="127000"/>
          <p14:tracePt t="30667" x="3867150" y="146050"/>
          <p14:tracePt t="30684" x="3962400" y="203200"/>
          <p14:tracePt t="30688" x="4006850" y="228600"/>
          <p14:tracePt t="30703" x="4070350" y="285750"/>
          <p14:tracePt t="30719" x="4076700" y="323850"/>
          <p14:tracePt t="30734" x="4057650" y="349250"/>
          <p14:tracePt t="30750" x="4025900" y="400050"/>
          <p14:tracePt t="30771" x="3975100" y="450850"/>
          <p14:tracePt t="30785" x="3898900" y="508000"/>
          <p14:tracePt t="30801" x="3829050" y="565150"/>
          <p14:tracePt t="30817" x="3733800" y="622300"/>
          <p14:tracePt t="30834" x="3651250" y="666750"/>
          <p14:tracePt t="30836" x="3600450" y="679450"/>
          <p14:tracePt t="30850" x="3543300" y="679450"/>
          <p14:tracePt t="30867" x="3479800" y="692150"/>
          <p14:tracePt t="30884" x="3378200" y="685800"/>
          <p14:tracePt t="30886" x="3340100" y="666750"/>
          <p14:tracePt t="30900" x="3302000" y="628650"/>
          <p14:tracePt t="30917" x="3289300" y="590550"/>
          <p14:tracePt t="30934" x="3289300" y="565150"/>
          <p14:tracePt t="30950" x="3289300" y="546100"/>
          <p14:tracePt t="30967" x="3302000" y="527050"/>
          <p14:tracePt t="30984" x="3314700" y="520700"/>
          <p14:tracePt t="31000" x="3340100" y="520700"/>
          <p14:tracePt t="31020" x="3384550" y="520700"/>
          <p14:tracePt t="31030" x="3454400" y="603250"/>
          <p14:tracePt t="31037" x="3517900" y="692150"/>
          <p14:tracePt t="31050" x="3568700" y="793750"/>
          <p14:tracePt t="31067" x="3721100" y="1054100"/>
          <p14:tracePt t="31084" x="3911600" y="1384300"/>
          <p14:tracePt t="31086" x="4000500" y="1581150"/>
          <p14:tracePt t="31100" x="4152900" y="1962150"/>
          <p14:tracePt t="31117" x="4279900" y="2241550"/>
          <p14:tracePt t="31134" x="4368800" y="2413000"/>
          <p14:tracePt t="31150" x="4419600" y="2527300"/>
          <p14:tracePt t="31168" x="4445000" y="2628900"/>
          <p14:tracePt t="31184" x="4483100" y="2724150"/>
          <p14:tracePt t="31200" x="4514850" y="2794000"/>
          <p14:tracePt t="31217" x="4546600" y="2825750"/>
          <p14:tracePt t="31238" x="4552950" y="2825750"/>
          <p14:tracePt t="31293" x="4565650" y="2844800"/>
          <p14:tracePt t="31301" x="4591050" y="2876550"/>
          <p14:tracePt t="31317" x="4641850" y="2921000"/>
          <p14:tracePt t="31335" x="4737100" y="2940050"/>
          <p14:tracePt t="31351" x="4806950" y="2921000"/>
          <p14:tracePt t="31367" x="4864100" y="2901950"/>
          <p14:tracePt t="31384" x="4902200" y="2882900"/>
          <p14:tracePt t="31401" x="4940300" y="2882900"/>
          <p14:tracePt t="31418" x="4984750" y="2895600"/>
          <p14:tracePt t="31434" x="5029200" y="2908300"/>
          <p14:tracePt t="31438" x="5060950" y="2921000"/>
          <p14:tracePt t="31452" x="5086350" y="2927350"/>
          <p14:tracePt t="31469" x="5111750" y="2933700"/>
          <p14:tracePt t="31501" x="5118100" y="2933700"/>
          <p14:tracePt t="31523" x="5111750" y="2933700"/>
          <p14:tracePt t="31537" x="5099050" y="2933700"/>
          <p14:tracePt t="31550" x="5080000" y="2914650"/>
          <p14:tracePt t="31630" x="5073650" y="2908300"/>
          <p14:tracePt t="31706" x="5073650" y="2901950"/>
          <p14:tracePt t="31711" x="5118100" y="2889250"/>
          <p14:tracePt t="31718" x="5162550" y="2863850"/>
          <p14:tracePt t="31734" x="5232400" y="2762250"/>
          <p14:tracePt t="31750" x="5251450" y="2686050"/>
          <p14:tracePt t="31770" x="5245100" y="2641600"/>
          <p14:tracePt t="31784" x="5245100" y="2584450"/>
          <p14:tracePt t="31800" x="5289550" y="2501900"/>
          <p14:tracePt t="31817" x="5359400" y="2425700"/>
          <p14:tracePt t="31834" x="5422900" y="2368550"/>
          <p14:tracePt t="31851" x="5480050" y="2349500"/>
          <p14:tracePt t="31867" x="5518150" y="2336800"/>
          <p14:tracePt t="31869" x="5549900" y="2336800"/>
          <p14:tracePt t="31884" x="5581650" y="2336800"/>
          <p14:tracePt t="31893" x="5670550" y="2336800"/>
          <p14:tracePt t="31905" x="5727700" y="2336800"/>
          <p14:tracePt t="31911" x="5784850" y="2336800"/>
          <p14:tracePt t="31918" x="5861050" y="2336800"/>
          <p14:tracePt t="31934" x="6000750" y="2336800"/>
          <p14:tracePt t="31954" x="6108700" y="2368550"/>
          <p14:tracePt t="31967" x="6191250" y="2413000"/>
          <p14:tracePt t="31987" x="6242050" y="2457450"/>
          <p14:tracePt t="31989" x="6267450" y="2470150"/>
          <p14:tracePt t="32003" x="6286500" y="2476500"/>
          <p14:tracePt t="32020" x="6324600" y="2482850"/>
          <p14:tracePt t="32024" x="6337300" y="2482850"/>
          <p14:tracePt t="32034" x="6343650" y="2482850"/>
          <p14:tracePt t="32051" x="6350000" y="2482850"/>
          <p14:tracePt t="32181" x="6343650" y="2482850"/>
          <p14:tracePt t="32198" x="6343650" y="2489200"/>
          <p14:tracePt t="32245" x="6337300" y="2489200"/>
          <p14:tracePt t="32253" x="6318250" y="2489200"/>
          <p14:tracePt t="32261" x="6273800" y="2495550"/>
          <p14:tracePt t="32276" x="6229350" y="2520950"/>
          <p14:tracePt t="32279" x="6165850" y="2540000"/>
          <p14:tracePt t="32301" x="5918200" y="2622550"/>
          <p14:tracePt t="32317" x="5746750" y="2679700"/>
          <p14:tracePt t="32334" x="5568950" y="2711450"/>
          <p14:tracePt t="32351" x="5327650" y="2711450"/>
          <p14:tracePt t="32367" x="5035550" y="2730500"/>
          <p14:tracePt t="32384" x="4641850" y="2736850"/>
          <p14:tracePt t="32401" x="4191000" y="2736850"/>
          <p14:tracePt t="32421" x="3638550" y="2768600"/>
          <p14:tracePt t="32434" x="3511550" y="2768600"/>
          <p14:tracePt t="32454" x="3251200" y="2743200"/>
          <p14:tracePt t="32467" x="3206750" y="2717800"/>
          <p14:tracePt t="32485" x="3098800" y="2673350"/>
          <p14:tracePt t="32501" x="3079750" y="2654300"/>
          <p14:tracePt t="32520" x="3048000" y="2635250"/>
          <p14:tracePt t="32550" x="3041650" y="2635250"/>
          <p14:tracePt t="32706" x="3048000" y="2635250"/>
          <p14:tracePt t="32738" x="3048000" y="2641600"/>
          <p14:tracePt t="32741" x="3048000" y="2647950"/>
          <p14:tracePt t="32751" x="3048000" y="2654300"/>
          <p14:tracePt t="32771" x="3054350" y="2660650"/>
          <p14:tracePt t="32784" x="3060700" y="2667000"/>
          <p14:tracePt t="32818" x="3067050" y="2673350"/>
          <p14:tracePt t="32900" x="3073400" y="2673350"/>
          <p14:tracePt t="32910" x="3086100" y="2667000"/>
          <p14:tracePt t="32917" x="3105150" y="2667000"/>
          <p14:tracePt t="32934" x="3200400" y="2667000"/>
          <p14:tracePt t="32955" x="3327400" y="2673350"/>
          <p14:tracePt t="32969" x="3543300" y="2698750"/>
          <p14:tracePt t="32984" x="3867150" y="2717800"/>
          <p14:tracePt t="33000" x="4235450" y="2717800"/>
          <p14:tracePt t="33020" x="4597400" y="2717800"/>
          <p14:tracePt t="33035" x="4972050" y="2717800"/>
          <p14:tracePt t="33050" x="5302250" y="2724150"/>
          <p14:tracePt t="33067" x="5588000" y="2654300"/>
          <p14:tracePt t="33085" x="6000750" y="2540000"/>
          <p14:tracePt t="33100" x="6223000" y="2527300"/>
          <p14:tracePt t="33117" x="6330950" y="2514600"/>
          <p14:tracePt t="33134" x="6388100" y="2495550"/>
          <p14:tracePt t="33150" x="6413500" y="2470150"/>
          <p14:tracePt t="33168" x="6426200" y="2444750"/>
          <p14:tracePt t="33184" x="6438900" y="2425700"/>
          <p14:tracePt t="33237" x="6445250" y="2425700"/>
          <p14:tracePt t="33277" x="6445250" y="2419350"/>
          <p14:tracePt t="33297" x="6457950" y="2419350"/>
          <p14:tracePt t="33300" x="6470650" y="2419350"/>
          <p14:tracePt t="33317" x="6508750" y="2419350"/>
          <p14:tracePt t="33334" x="6540500" y="2413000"/>
          <p14:tracePt t="33350" x="6565900" y="2406650"/>
          <p14:tracePt t="33367" x="6604000" y="2387600"/>
          <p14:tracePt t="33384" x="6686550" y="2362200"/>
          <p14:tracePt t="33400" x="6807200" y="2324100"/>
          <p14:tracePt t="33418" x="6934200" y="2286000"/>
          <p14:tracePt t="33434" x="7042150" y="2247900"/>
          <p14:tracePt t="33451" x="7099300" y="2228850"/>
          <p14:tracePt t="33467" x="7112000" y="2216150"/>
          <p14:tracePt t="33500" x="7112000" y="2228850"/>
          <p14:tracePt t="33520" x="7118350" y="2228850"/>
          <p14:tracePt t="33550" x="7029450" y="2228850"/>
          <p14:tracePt t="33567" x="6953250" y="2235200"/>
          <p14:tracePt t="33584" x="6845300" y="2197100"/>
          <p14:tracePt t="33601" x="6775450" y="2165350"/>
          <p14:tracePt t="33617" x="6718300" y="2114550"/>
          <p14:tracePt t="33634" x="6673850" y="2038350"/>
          <p14:tracePt t="33650" x="6654800" y="1943100"/>
          <p14:tracePt t="33656" x="6654800" y="1892300"/>
          <p14:tracePt t="33667" x="6667500" y="1828800"/>
          <p14:tracePt t="33684" x="6705600" y="1695450"/>
          <p14:tracePt t="33690" x="6731000" y="1612900"/>
          <p14:tracePt t="33706" x="6775450" y="1460500"/>
          <p14:tracePt t="33717" x="6851650" y="1371600"/>
          <p14:tracePt t="33734" x="6934200" y="1358900"/>
          <p14:tracePt t="33751" x="7035800" y="1377950"/>
          <p14:tracePt t="33769" x="7137400" y="1460500"/>
          <p14:tracePt t="33784" x="7207250" y="1587500"/>
          <p14:tracePt t="33801" x="7251700" y="1714500"/>
          <p14:tracePt t="33817" x="7264400" y="1809750"/>
          <p14:tracePt t="33834" x="7239000" y="1885950"/>
          <p14:tracePt t="33850" x="7175500" y="1968500"/>
          <p14:tracePt t="33867" x="7118350" y="2070100"/>
          <p14:tracePt t="33871" x="7086600" y="2133600"/>
          <p14:tracePt t="33884" x="7054850" y="2197100"/>
          <p14:tracePt t="33894" x="7029450" y="2362200"/>
          <p14:tracePt t="33918" x="7105650" y="2679700"/>
          <p14:tracePt t="33934" x="7150100" y="2895600"/>
          <p14:tracePt t="33954" x="7162800" y="3149600"/>
          <p14:tracePt t="33962" x="7162800" y="3289300"/>
          <p14:tracePt t="33964" x="7162800" y="3422650"/>
          <p14:tracePt t="33984" x="7219950" y="3625850"/>
          <p14:tracePt t="34000" x="7264400" y="3740150"/>
          <p14:tracePt t="34020" x="7270750" y="3784600"/>
          <p14:tracePt t="34034" x="7219950" y="3822700"/>
          <p14:tracePt t="34051" x="7150100" y="3841750"/>
          <p14:tracePt t="34067" x="7086600" y="3841750"/>
          <p14:tracePt t="34072" x="7061200" y="3841750"/>
          <p14:tracePt t="34087" x="7035800" y="3810000"/>
          <p14:tracePt t="34100" x="7035800" y="3708400"/>
          <p14:tracePt t="34117" x="7035800" y="3587750"/>
          <p14:tracePt t="34134" x="7035800" y="3498850"/>
          <p14:tracePt t="34150" x="7035800" y="3441700"/>
          <p14:tracePt t="34167" x="7073900" y="3435350"/>
          <p14:tracePt t="34184" x="7150100" y="3441700"/>
          <p14:tracePt t="34202" x="7258050" y="3479800"/>
          <p14:tracePt t="34217" x="7385050" y="3530600"/>
          <p14:tracePt t="34238" x="7493000" y="3613150"/>
          <p14:tracePt t="34253" x="7543800" y="3733800"/>
          <p14:tracePt t="34269" x="7518400" y="3803650"/>
          <p14:tracePt t="34284" x="7486650" y="3848100"/>
          <p14:tracePt t="34300" x="7334250" y="3937000"/>
          <p14:tracePt t="34317" x="7245350" y="3949700"/>
          <p14:tracePt t="34334" x="7219950" y="3949700"/>
          <p14:tracePt t="34351" x="7213600" y="3937000"/>
          <p14:tracePt t="34367" x="7226300" y="3937000"/>
          <p14:tracePt t="34384" x="7251700" y="3937000"/>
          <p14:tracePt t="34400" x="7302500" y="4006850"/>
          <p14:tracePt t="34417" x="7353300" y="4165600"/>
          <p14:tracePt t="34434" x="7416800" y="4356100"/>
          <p14:tracePt t="34453" x="7493000" y="4635500"/>
          <p14:tracePt t="34467" x="7493000" y="4711700"/>
          <p14:tracePt t="34487" x="7410450" y="4857750"/>
          <p14:tracePt t="34500" x="7283450" y="4902200"/>
          <p14:tracePt t="34519" x="7150100" y="4933950"/>
          <p14:tracePt t="34534" x="7073900" y="4959350"/>
          <p14:tracePt t="34551" x="7023100" y="4972050"/>
          <p14:tracePt t="34567" x="7010400" y="4972050"/>
          <p14:tracePt t="34584" x="7010400" y="4940300"/>
          <p14:tracePt t="34601" x="7010400" y="4902200"/>
          <p14:tracePt t="34618" x="7080250" y="4883150"/>
          <p14:tracePt t="34634" x="7169150" y="4883150"/>
          <p14:tracePt t="34651" x="7264400" y="4883150"/>
          <p14:tracePt t="34658" x="7302500" y="4902200"/>
          <p14:tracePt t="34667" x="7327900" y="4914900"/>
          <p14:tracePt t="34684" x="7334250" y="4946650"/>
          <p14:tracePt t="34689" x="7334250" y="4959350"/>
          <p14:tracePt t="34705" x="7289800" y="4965700"/>
          <p14:tracePt t="34717" x="7207250" y="4972050"/>
          <p14:tracePt t="34734" x="7105650" y="4959350"/>
          <p14:tracePt t="34753" x="7023100" y="4933950"/>
          <p14:tracePt t="34769" x="6940550" y="4908550"/>
          <p14:tracePt t="34786" x="6858000" y="4876800"/>
          <p14:tracePt t="34800" x="6699250" y="4857750"/>
          <p14:tracePt t="34817" x="6515100" y="4851400"/>
          <p14:tracePt t="34836" x="6362700" y="4832350"/>
          <p14:tracePt t="34851" x="6324600" y="4819650"/>
          <p14:tracePt t="34867" x="6280150" y="4800600"/>
          <p14:tracePt t="34870" x="6248400" y="4794250"/>
          <p14:tracePt t="34884" x="6210300" y="4781550"/>
          <p14:tracePt t="34899" x="6108700" y="4756150"/>
          <p14:tracePt t="34910" x="5962650" y="4756150"/>
          <p14:tracePt t="34918" x="5873750" y="4749800"/>
          <p14:tracePt t="34934" x="5683250" y="4749800"/>
          <p14:tracePt t="34953" x="5499100" y="4749800"/>
          <p14:tracePt t="34967" x="5314950" y="4749800"/>
          <p14:tracePt t="34986" x="5086350" y="4800600"/>
          <p14:tracePt t="35000" x="4826000" y="4838700"/>
          <p14:tracePt t="35020" x="4445000" y="4857750"/>
          <p14:tracePt t="35034" x="4057650" y="4857750"/>
          <p14:tracePt t="35051" x="3663950" y="4857750"/>
          <p14:tracePt t="35068" x="3321050" y="4870450"/>
          <p14:tracePt t="35072" x="3175000" y="4870450"/>
          <p14:tracePt t="35084" x="2984500" y="4876800"/>
          <p14:tracePt t="35101" x="2686050" y="4889500"/>
          <p14:tracePt t="35117" x="2305050" y="4921250"/>
          <p14:tracePt t="35134" x="2108200" y="4940300"/>
          <p14:tracePt t="35150" x="1974850" y="4940300"/>
          <p14:tracePt t="35167" x="1905000" y="4940300"/>
          <p14:tracePt t="35184" x="1892300" y="4940300"/>
          <p14:tracePt t="35203" x="1905000" y="4940300"/>
          <p14:tracePt t="35211" x="1911350" y="4940300"/>
          <p14:tracePt t="35213" x="1930400" y="4927600"/>
          <p14:tracePt t="35220" x="1949450" y="4927600"/>
          <p14:tracePt t="35234" x="1962150" y="4921250"/>
          <p14:tracePt t="35251" x="1968500" y="4914900"/>
          <p14:tracePt t="35285" x="1955800" y="4914900"/>
          <p14:tracePt t="35301" x="1924050" y="4914900"/>
          <p14:tracePt t="35317" x="1905000" y="4914900"/>
          <p14:tracePt t="35421" x="1905000" y="4933950"/>
          <p14:tracePt t="35430" x="1930400" y="4940300"/>
          <p14:tracePt t="35437" x="1993900" y="4965700"/>
          <p14:tracePt t="35455" x="2247900" y="4991100"/>
          <p14:tracePt t="35467" x="2444750" y="4991100"/>
          <p14:tracePt t="35484" x="2914650" y="4997450"/>
          <p14:tracePt t="35488" x="3194050" y="4997450"/>
          <p14:tracePt t="35503" x="3733800" y="4997450"/>
          <p14:tracePt t="35520" x="4267200" y="4997450"/>
          <p14:tracePt t="35534" x="4737100" y="4997450"/>
          <p14:tracePt t="35551" x="5137150" y="4997450"/>
          <p14:tracePt t="35567" x="5422900" y="5010150"/>
          <p14:tracePt t="35586" x="5594350" y="5054600"/>
          <p14:tracePt t="35601" x="5638800" y="5073650"/>
          <p14:tracePt t="35617" x="5549900" y="5086350"/>
          <p14:tracePt t="35634" x="5372100" y="5086350"/>
          <p14:tracePt t="35637" x="5245100" y="5086350"/>
          <p14:tracePt t="35653" x="4978400" y="5086350"/>
          <p14:tracePt t="35660" x="4838700" y="5086350"/>
          <p14:tracePt t="35672" x="4705350" y="5086350"/>
          <p14:tracePt t="35689" x="4375150" y="5086350"/>
          <p14:tracePt t="35704" x="4006850" y="5086350"/>
          <p14:tracePt t="35720" x="3657600" y="5099050"/>
          <p14:tracePt t="35737" x="3371850" y="5099050"/>
          <p14:tracePt t="35750" x="3149600" y="5099050"/>
          <p14:tracePt t="35771" x="2946400" y="5099050"/>
          <p14:tracePt t="35777" x="2844800" y="5099050"/>
          <p14:tracePt t="35780" x="2743200" y="5099050"/>
          <p14:tracePt t="35801" x="2546350" y="5099050"/>
          <p14:tracePt t="35817" x="2393950" y="5099050"/>
          <p14:tracePt t="35834" x="2266950" y="5099050"/>
          <p14:tracePt t="35851" x="2171700" y="5099050"/>
          <p14:tracePt t="35867" x="2108200" y="5099050"/>
          <p14:tracePt t="35870" x="2089150" y="5099050"/>
          <p14:tracePt t="35885" x="2082800" y="5099050"/>
          <p14:tracePt t="36052" x="2082800" y="5092700"/>
          <p14:tracePt t="36070" x="2082800" y="5086350"/>
          <p14:tracePt t="36082" x="2101850" y="5073650"/>
          <p14:tracePt t="36086" x="2152650" y="5067300"/>
          <p14:tracePt t="36100" x="2362200" y="5067300"/>
          <p14:tracePt t="36117" x="2698750" y="5067300"/>
          <p14:tracePt t="36134" x="3143250" y="5067300"/>
          <p14:tracePt t="36151" x="3619500" y="5067300"/>
          <p14:tracePt t="36161" x="3848100" y="5067300"/>
          <p14:tracePt t="36167" x="4070350" y="5067300"/>
          <p14:tracePt t="36184" x="4464050" y="5067300"/>
          <p14:tracePt t="36203" x="4737100" y="5067300"/>
          <p14:tracePt t="36218" x="4883150" y="5067300"/>
          <p14:tracePt t="36234" x="4908550" y="5080000"/>
          <p14:tracePt t="36250" x="4864100" y="5105400"/>
          <p14:tracePt t="36252" x="4800600" y="5124450"/>
          <p14:tracePt t="36270" x="4622800" y="5149850"/>
          <p14:tracePt t="36284" x="4502150" y="5156200"/>
          <p14:tracePt t="36300" x="4057650" y="5156200"/>
          <p14:tracePt t="36319" x="3702050" y="5156200"/>
          <p14:tracePt t="36334" x="3403600" y="5156200"/>
          <p14:tracePt t="36350" x="3155950" y="5156200"/>
          <p14:tracePt t="36367" x="2965450" y="5130800"/>
          <p14:tracePt t="36384" x="2800350" y="5080000"/>
          <p14:tracePt t="36400" x="2647950" y="5029200"/>
          <p14:tracePt t="36417" x="2508250" y="4991100"/>
          <p14:tracePt t="36439" x="2355850" y="4965700"/>
          <p14:tracePt t="36454" x="2279650" y="4953000"/>
          <p14:tracePt t="36467" x="2241550" y="4953000"/>
          <p14:tracePt t="36486" x="2146300" y="4953000"/>
          <p14:tracePt t="36500" x="2095500" y="4953000"/>
          <p14:tracePt t="36519" x="2057400" y="4933950"/>
          <p14:tracePt t="36534" x="2019300" y="4908550"/>
          <p14:tracePt t="36553" x="1987550" y="4889500"/>
          <p14:tracePt t="36567" x="1974850" y="4883150"/>
          <p14:tracePt t="36605" x="1974850" y="4876800"/>
          <p14:tracePt t="36625" x="1987550" y="4876800"/>
          <p14:tracePt t="36634" x="2019300" y="4876800"/>
          <p14:tracePt t="36650" x="2082800" y="4876800"/>
          <p14:tracePt t="36653" x="2114550" y="4870450"/>
          <p14:tracePt t="36667" x="2159000" y="4870450"/>
          <p14:tracePt t="36684" x="2311400" y="4870450"/>
          <p14:tracePt t="36688" x="2425700" y="4870450"/>
          <p14:tracePt t="36705" x="2781300" y="4851400"/>
          <p14:tracePt t="36717" x="3225800" y="4851400"/>
          <p14:tracePt t="36737" x="3714750" y="4851400"/>
          <p14:tracePt t="36754" x="4197350" y="4851400"/>
          <p14:tracePt t="36769" x="4603750" y="4851400"/>
          <p14:tracePt t="36786" x="4895850" y="4851400"/>
          <p14:tracePt t="36801" x="5118100" y="4851400"/>
          <p14:tracePt t="36817" x="5238750" y="4851400"/>
          <p14:tracePt t="36834" x="5257800" y="4851400"/>
          <p14:tracePt t="36850" x="5238750" y="4851400"/>
          <p14:tracePt t="36867" x="5156200" y="4851400"/>
          <p14:tracePt t="36870" x="5099050" y="4851400"/>
          <p14:tracePt t="36885" x="5029200" y="4851400"/>
          <p14:tracePt t="36900" x="4768850" y="4845050"/>
          <p14:tracePt t="36917" x="4565650" y="4845050"/>
          <p14:tracePt t="36934" x="4356100" y="4845050"/>
          <p14:tracePt t="36953" x="4152900" y="4845050"/>
          <p14:tracePt t="36967" x="3943350" y="4845050"/>
          <p14:tracePt t="36984" x="3727450" y="4845050"/>
          <p14:tracePt t="37000" x="3473450" y="4845050"/>
          <p14:tracePt t="37020" x="3200400" y="4845050"/>
          <p14:tracePt t="37034" x="2952750" y="4845050"/>
          <p14:tracePt t="37050" x="2755900" y="4838700"/>
          <p14:tracePt t="37067" x="2578100" y="4826000"/>
          <p14:tracePt t="37086" x="2355850" y="4826000"/>
          <p14:tracePt t="37100" x="2228850" y="4826000"/>
          <p14:tracePt t="37117" x="2133600" y="4819650"/>
          <p14:tracePt t="37134" x="2095500" y="4819650"/>
          <p14:tracePt t="37153" x="2089150" y="4813300"/>
          <p14:tracePt t="37188" x="2108200" y="4813300"/>
          <p14:tracePt t="37200" x="2139950" y="4806950"/>
          <p14:tracePt t="37217" x="2190750" y="4800600"/>
          <p14:tracePt t="37238" x="2273300" y="4794250"/>
          <p14:tracePt t="37255" x="2362200" y="4794250"/>
          <p14:tracePt t="37269" x="2495550" y="4794250"/>
          <p14:tracePt t="37284" x="2590800" y="4800600"/>
          <p14:tracePt t="37301" x="2813050" y="4800600"/>
          <p14:tracePt t="37317" x="3206750" y="4800600"/>
          <p14:tracePt t="37335" x="3479800" y="4800600"/>
          <p14:tracePt t="37354" x="3752850" y="4800600"/>
          <p14:tracePt t="37368" x="4025900" y="4800600"/>
          <p14:tracePt t="37384" x="4305300" y="4806950"/>
          <p14:tracePt t="37400" x="4578350" y="4806950"/>
          <p14:tracePt t="37405" x="4711700" y="4806950"/>
          <p14:tracePt t="37417" x="4806950" y="4806950"/>
          <p14:tracePt t="37434" x="4972050" y="4806950"/>
          <p14:tracePt t="37438" x="5035550" y="4806950"/>
          <p14:tracePt t="37454" x="5073650" y="4806950"/>
          <p14:tracePt t="37468" x="5067300" y="4806950"/>
          <p14:tracePt t="37484" x="5016500" y="4806950"/>
          <p14:tracePt t="37500" x="4673600" y="4806950"/>
          <p14:tracePt t="37521" x="4349750" y="4806950"/>
          <p14:tracePt t="37534" x="3943350" y="4806950"/>
          <p14:tracePt t="37555" x="3549650" y="4806950"/>
          <p14:tracePt t="37567" x="3168650" y="4806950"/>
          <p14:tracePt t="37584" x="2876550" y="4813300"/>
          <p14:tracePt t="37601" x="2667000" y="4813300"/>
          <p14:tracePt t="37617" x="2565400" y="4813300"/>
          <p14:tracePt t="37634" x="2546350" y="4800600"/>
          <p14:tracePt t="37650" x="2590800" y="4794250"/>
          <p14:tracePt t="37667" x="2730500" y="4794250"/>
          <p14:tracePt t="37688" x="3098800" y="4787900"/>
          <p14:tracePt t="37704" x="3422650" y="4787900"/>
          <p14:tracePt t="37717" x="3797300" y="4787900"/>
          <p14:tracePt t="37734" x="4114800" y="4787900"/>
          <p14:tracePt t="37753" x="4394200" y="4787900"/>
          <p14:tracePt t="37770" x="4603750" y="4806950"/>
          <p14:tracePt t="37786" x="4699000" y="4826000"/>
          <p14:tracePt t="37801" x="4648200" y="4845050"/>
          <p14:tracePt t="37817" x="4464050" y="4864100"/>
          <p14:tracePt t="37820" x="4343400" y="4870450"/>
          <p14:tracePt t="37834" x="4184650" y="4870450"/>
          <p14:tracePt t="37850" x="3778250" y="4870450"/>
          <p14:tracePt t="37867" x="3378200" y="4870450"/>
          <p14:tracePt t="37871" x="3200400" y="4870450"/>
          <p14:tracePt t="37884" x="3041650" y="4870450"/>
          <p14:tracePt t="37896" x="2768600" y="4876800"/>
          <p14:tracePt t="37905" x="2667000" y="4876800"/>
          <p14:tracePt t="37918" x="2520950" y="4876800"/>
          <p14:tracePt t="37934" x="2584450" y="4864100"/>
          <p14:tracePt t="37952" x="2781300" y="4864100"/>
          <p14:tracePt t="37967" x="3073400" y="4851400"/>
          <p14:tracePt t="37985" x="3498850" y="4851400"/>
          <p14:tracePt t="38001" x="3911600" y="4851400"/>
          <p14:tracePt t="38019" x="4286250" y="4851400"/>
          <p14:tracePt t="38034" x="4546600" y="4851400"/>
          <p14:tracePt t="38051" x="4705350" y="4851400"/>
          <p14:tracePt t="38067" x="4699000" y="4851400"/>
          <p14:tracePt t="38071" x="4641850" y="4851400"/>
          <p14:tracePt t="38084" x="4552950" y="4851400"/>
          <p14:tracePt t="38086" x="4438650" y="4851400"/>
          <p14:tracePt t="38100" x="4133850" y="4851400"/>
          <p14:tracePt t="38117" x="3752850" y="4851400"/>
          <p14:tracePt t="38134" x="3352800" y="4851400"/>
          <p14:tracePt t="38151" x="3054350" y="4851400"/>
          <p14:tracePt t="38167" x="2851150" y="4851400"/>
          <p14:tracePt t="38184" x="2838450" y="4851400"/>
          <p14:tracePt t="38205" x="2971800" y="4857750"/>
          <p14:tracePt t="38218" x="3238500" y="4857750"/>
          <p14:tracePt t="38234" x="3600450" y="4857750"/>
          <p14:tracePt t="38251" x="4013200" y="4857750"/>
          <p14:tracePt t="38255" x="4203700" y="4857750"/>
          <p14:tracePt t="38269" x="4540250" y="4857750"/>
          <p14:tracePt t="38287" x="4800600" y="4870450"/>
          <p14:tracePt t="38301" x="5016500" y="4883150"/>
          <p14:tracePt t="38317" x="5213350" y="4889500"/>
          <p14:tracePt t="38334" x="5353050" y="4889500"/>
          <p14:tracePt t="38351" x="5391150" y="4889500"/>
          <p14:tracePt t="38384" x="5378450" y="4889500"/>
          <p14:tracePt t="38400" x="5353050" y="4889500"/>
          <p14:tracePt t="38434" x="5353050" y="4908550"/>
          <p14:tracePt t="38438" x="5359400" y="4921250"/>
          <p14:tracePt t="38452" x="5384800" y="4933950"/>
          <p14:tracePt t="38462" x="5416550" y="4959350"/>
          <p14:tracePt t="38469" x="5429250" y="4965700"/>
          <p14:tracePt t="38485" x="5441950" y="4978400"/>
          <p14:tracePt t="38500" x="5467350" y="4991100"/>
          <p14:tracePt t="38519" x="5473700" y="5003800"/>
          <p14:tracePt t="38534" x="5492750" y="5010150"/>
          <p14:tracePt t="38550" x="5511800" y="5022850"/>
          <p14:tracePt t="38567" x="5524500" y="5022850"/>
          <p14:tracePt t="38584" x="5530850" y="5022850"/>
          <p14:tracePt t="38601" x="5530850" y="4997450"/>
          <p14:tracePt t="38617" x="5499100" y="4946650"/>
          <p14:tracePt t="38634" x="5429250" y="4902200"/>
          <p14:tracePt t="38650" x="5353050" y="4870450"/>
          <p14:tracePt t="38655" x="5314950" y="4851400"/>
          <p14:tracePt t="38667" x="5276850" y="4819650"/>
          <p14:tracePt t="38684" x="5213350" y="4743450"/>
          <p14:tracePt t="38690" x="5181600" y="4699000"/>
          <p14:tracePt t="38704" x="5143500" y="4641850"/>
          <p14:tracePt t="38719" x="5130800" y="4616450"/>
          <p14:tracePt t="38737" x="5130800" y="4603750"/>
          <p14:tracePt t="38753" x="5130800" y="4597400"/>
          <p14:tracePt t="38769" x="5137150" y="4597400"/>
          <p14:tracePt t="38784" x="5162550" y="4597400"/>
          <p14:tracePt t="38801" x="5187950" y="4597400"/>
          <p14:tracePt t="38817" x="5213350" y="4616450"/>
          <p14:tracePt t="38820" x="5232400" y="4629150"/>
          <p14:tracePt t="38834" x="5257800" y="4654550"/>
          <p14:tracePt t="38851" x="5321300" y="4705350"/>
          <p14:tracePt t="38867" x="5391150" y="4762500"/>
          <p14:tracePt t="38873" x="5441950" y="4794250"/>
          <p14:tracePt t="38884" x="5486400" y="4819650"/>
          <p14:tracePt t="38897" x="5543550" y="4851400"/>
          <p14:tracePt t="38907" x="5556250" y="4857750"/>
          <p14:tracePt t="38917" x="5562600" y="4864100"/>
          <p14:tracePt t="39112" x="5562600" y="4870450"/>
          <p14:tracePt t="39125" x="5562600" y="4876800"/>
          <p14:tracePt t="39134" x="5562600" y="4883150"/>
          <p14:tracePt t="39151" x="5562600" y="4889500"/>
          <p14:tracePt t="39167" x="5562600" y="4902200"/>
          <p14:tracePt t="39184" x="5562600" y="4914900"/>
          <p14:tracePt t="39201" x="5568950" y="4921250"/>
          <p14:tracePt t="39394" x="5568950" y="4933950"/>
          <p14:tracePt t="39399" x="5568950" y="4946650"/>
          <p14:tracePt t="39405" x="5568950" y="4965700"/>
          <p14:tracePt t="39417" x="5568950" y="4978400"/>
          <p14:tracePt t="39439" x="5613400" y="5067300"/>
          <p14:tracePt t="39453" x="5626100" y="5099050"/>
          <p14:tracePt t="39467" x="5651500" y="5168900"/>
          <p14:tracePt t="39489" x="5683250" y="5276850"/>
          <p14:tracePt t="39500" x="5708650" y="5353050"/>
          <p14:tracePt t="39519" x="5740400" y="5416550"/>
          <p14:tracePt t="39534" x="5772150" y="5461000"/>
          <p14:tracePt t="39551" x="5791200" y="5505450"/>
          <p14:tracePt t="39567" x="5803900" y="5543550"/>
          <p14:tracePt t="39584" x="5803900" y="5581650"/>
          <p14:tracePt t="39601" x="5810250" y="5651500"/>
          <p14:tracePt t="39617" x="5842000" y="5715000"/>
          <p14:tracePt t="39620" x="5861050" y="5746750"/>
          <p14:tracePt t="39634" x="5886450" y="5772150"/>
          <p14:tracePt t="39650" x="5930900" y="5816600"/>
          <p14:tracePt t="39656" x="5943600" y="5829300"/>
          <p14:tracePt t="39667" x="5949950" y="5835650"/>
          <p14:tracePt t="39770" x="5956300" y="5835650"/>
          <p14:tracePt t="39797" x="5962650" y="5835650"/>
          <p14:tracePt t="40309" x="5930900" y="5835650"/>
          <p14:tracePt t="40318" x="5899150" y="5835650"/>
          <p14:tracePt t="40335" x="5829300" y="5835650"/>
          <p14:tracePt t="40351" x="5765800" y="5835650"/>
          <p14:tracePt t="40368" x="5689600" y="5835650"/>
          <p14:tracePt t="40384" x="5600700" y="5842000"/>
          <p14:tracePt t="40400" x="5473700" y="5835650"/>
          <p14:tracePt t="40417" x="5308600" y="5816600"/>
          <p14:tracePt t="40434" x="5162550" y="5784850"/>
          <p14:tracePt t="40438" x="5124450" y="5772150"/>
          <p14:tracePt t="40455" x="5092700" y="5759450"/>
          <p14:tracePt t="40467" x="5086350" y="5753100"/>
          <p14:tracePt t="40484" x="5073650" y="5740400"/>
          <p14:tracePt t="40486" x="5067300" y="5734050"/>
          <p14:tracePt t="40501" x="5060950" y="5708650"/>
          <p14:tracePt t="40519" x="5060950" y="5683250"/>
          <p14:tracePt t="40534" x="5054600" y="5657850"/>
          <p14:tracePt t="40551" x="5048250" y="5626100"/>
          <p14:tracePt t="40567" x="5035550" y="5588000"/>
          <p14:tracePt t="40584" x="5035550" y="5549900"/>
          <p14:tracePt t="40600" x="5035550" y="5530850"/>
          <p14:tracePt t="40617" x="5035550" y="5505450"/>
          <p14:tracePt t="40634" x="5035550" y="5480050"/>
          <p14:tracePt t="40650" x="5035550" y="5435600"/>
          <p14:tracePt t="40655" x="5060950" y="5403850"/>
          <p14:tracePt t="40667" x="5099050" y="5384800"/>
          <p14:tracePt t="40684" x="5200650" y="5334000"/>
          <p14:tracePt t="40689" x="5245100" y="5314950"/>
          <p14:tracePt t="40705" x="5346700" y="5283200"/>
          <p14:tracePt t="40717" x="5461000" y="5245100"/>
          <p14:tracePt t="40734" x="5575300" y="5200650"/>
          <p14:tracePt t="40751" x="5683250" y="5156200"/>
          <p14:tracePt t="40769" x="5753100" y="5105400"/>
          <p14:tracePt t="40784" x="5791200" y="5060950"/>
          <p14:tracePt t="40800" x="5803900" y="5048250"/>
          <p14:tracePt t="40818" x="5816600" y="5035550"/>
          <p14:tracePt t="40834" x="5829300" y="5022850"/>
          <p14:tracePt t="40851" x="5842000" y="4997450"/>
          <p14:tracePt t="40867" x="5842000" y="4978400"/>
          <p14:tracePt t="40884" x="5842000" y="4972050"/>
          <p14:tracePt t="40900" x="5829300" y="4972050"/>
          <p14:tracePt t="40917" x="5822950" y="4978400"/>
          <p14:tracePt t="40967" x="5816600" y="4978400"/>
          <p14:tracePt t="40973" x="5803900" y="4978400"/>
          <p14:tracePt t="40985" x="5797550" y="4965700"/>
          <p14:tracePt t="41001" x="5778500" y="4959350"/>
          <p14:tracePt t="41019" x="5753100" y="4959350"/>
          <p14:tracePt t="41034" x="5708650" y="4959350"/>
          <p14:tracePt t="41051" x="5657850" y="4959350"/>
          <p14:tracePt t="41067" x="5594350" y="4959350"/>
          <p14:tracePt t="41071" x="5556250" y="4959350"/>
          <p14:tracePt t="41084" x="5524500" y="4959350"/>
          <p14:tracePt t="41101" x="5384800" y="4914900"/>
          <p14:tracePt t="41117" x="5219700" y="4864100"/>
          <p14:tracePt t="41134" x="5010150" y="4845050"/>
          <p14:tracePt t="41150" x="4737100" y="4845050"/>
          <p14:tracePt t="41167" x="4464050" y="4845050"/>
          <p14:tracePt t="41184" x="4260850" y="4845050"/>
          <p14:tracePt t="41201" x="4108450" y="4845050"/>
          <p14:tracePt t="41217" x="3994150" y="4838700"/>
          <p14:tracePt t="41234" x="3886200" y="4826000"/>
          <p14:tracePt t="41252" x="3676650" y="4813300"/>
          <p14:tracePt t="41271" x="3505200" y="4806950"/>
          <p14:tracePt t="41285" x="3314700" y="4806950"/>
          <p14:tracePt t="41301" x="3117850" y="4806950"/>
          <p14:tracePt t="41317" x="2927350" y="4806950"/>
          <p14:tracePt t="41334" x="2724150" y="4806950"/>
          <p14:tracePt t="41351" x="2540000" y="4806950"/>
          <p14:tracePt t="41367" x="2387600" y="4806950"/>
          <p14:tracePt t="41384" x="2273300" y="4794250"/>
          <p14:tracePt t="41400" x="2178050" y="4762500"/>
          <p14:tracePt t="41417" x="2076450" y="4724400"/>
          <p14:tracePt t="41434" x="1955800" y="4686300"/>
          <p14:tracePt t="41451" x="1835150" y="4660900"/>
          <p14:tracePt t="41462" x="1720850" y="4654550"/>
          <p14:tracePt t="41471" x="1670050" y="4654550"/>
          <p14:tracePt t="41484" x="1619250" y="4654550"/>
          <p14:tracePt t="41502" x="1536700" y="4641850"/>
          <p14:tracePt t="41521" x="1524000" y="4641850"/>
          <p14:tracePt t="41556" x="1524000" y="4635500"/>
          <p14:tracePt t="41572" x="1593850" y="4635500"/>
          <p14:tracePt t="41586" x="1676400" y="4635500"/>
          <p14:tracePt t="41600" x="1911350" y="4635500"/>
          <p14:tracePt t="41617" x="2209800" y="4635500"/>
          <p14:tracePt t="41634" x="2590800" y="4641850"/>
          <p14:tracePt t="41651" x="3003550" y="4660900"/>
          <p14:tracePt t="41667" x="3384550" y="4660900"/>
          <p14:tracePt t="41684" x="3771900" y="4660900"/>
          <p14:tracePt t="41689" x="3962400" y="4660900"/>
          <p14:tracePt t="41704" x="4330700" y="4660900"/>
          <p14:tracePt t="41717" x="4616450" y="4660900"/>
          <p14:tracePt t="41737" x="4819650" y="4654550"/>
          <p14:tracePt t="41740" x="4889500" y="4654550"/>
          <p14:tracePt t="41751" x="4927600" y="4654550"/>
          <p14:tracePt t="41771" x="4933950" y="4654550"/>
          <p14:tracePt t="41784" x="4933950" y="4648200"/>
          <p14:tracePt t="41801" x="4933950" y="4654550"/>
          <p14:tracePt t="41886" x="4927600" y="4654550"/>
          <p14:tracePt t="41898" x="4921250" y="4654550"/>
          <p14:tracePt t="41902" x="4908550" y="4654550"/>
          <p14:tracePt t="41917" x="4889500" y="4660900"/>
          <p14:tracePt t="41934" x="4883150" y="4660900"/>
          <p14:tracePt t="42229" x="4889500" y="4660900"/>
          <p14:tracePt t="42238" x="4895850" y="4660900"/>
          <p14:tracePt t="42249" x="4908550" y="4660900"/>
          <p14:tracePt t="42253" x="4914900" y="4660900"/>
          <p14:tracePt t="42270" x="4933950" y="4660900"/>
          <p14:tracePt t="42286" x="4972050" y="4660900"/>
          <p14:tracePt t="42301" x="4978400" y="4660900"/>
          <p14:tracePt t="42398" x="4972050" y="4660900"/>
          <p14:tracePt t="42406" x="4927600" y="4660900"/>
          <p14:tracePt t="42418" x="4857750" y="4660900"/>
          <p14:tracePt t="42434" x="4654550" y="4660900"/>
          <p14:tracePt t="42439" x="4521200" y="4660900"/>
          <p14:tracePt t="42454" x="4387850" y="4660900"/>
          <p14:tracePt t="42467" x="4089400" y="4660900"/>
          <p14:tracePt t="42485" x="3670300" y="4660900"/>
          <p14:tracePt t="42504" x="3435350" y="4660900"/>
          <p14:tracePt t="42520" x="3232150" y="4660900"/>
          <p14:tracePt t="42534" x="3048000" y="4660900"/>
          <p14:tracePt t="42554" x="2895600" y="4660900"/>
          <p14:tracePt t="42568" x="2781300" y="4660900"/>
          <p14:tracePt t="42584" x="2698750" y="4660900"/>
          <p14:tracePt t="42601" x="2641600" y="4660900"/>
          <p14:tracePt t="42617" x="2609850" y="4660900"/>
          <p14:tracePt t="42634" x="2584450" y="4660900"/>
          <p14:tracePt t="42651" x="2540000" y="4660900"/>
          <p14:tracePt t="42657" x="2514600" y="4660900"/>
          <p14:tracePt t="42667" x="2489200" y="4660900"/>
          <p14:tracePt t="42684" x="2432050" y="4660900"/>
          <p14:tracePt t="42703" x="2343150" y="4660900"/>
          <p14:tracePt t="42717" x="2273300" y="4660900"/>
          <p14:tracePt t="42734" x="2216150" y="4660900"/>
          <p14:tracePt t="42751" x="2152650" y="4660900"/>
          <p14:tracePt t="42769" x="2101850" y="4660900"/>
          <p14:tracePt t="42786" x="2082800" y="4660900"/>
          <p14:tracePt t="42801" x="2070100" y="4660900"/>
          <p14:tracePt t="42817" x="2063750" y="4667250"/>
          <p14:tracePt t="42918" x="2057400" y="4660900"/>
          <p14:tracePt t="43047" x="2051050" y="4660900"/>
          <p14:tracePt t="43052" x="2044700" y="4660900"/>
          <p14:tracePt t="43067" x="2044700" y="4667250"/>
          <p14:tracePt t="43084" x="2025650" y="4667250"/>
          <p14:tracePt t="43285" x="2025650" y="4673600"/>
          <p14:tracePt t="43365" x="2025650" y="4679950"/>
          <p14:tracePt t="43381" x="2032000" y="4679950"/>
          <p14:tracePt t="43631" x="2038350" y="4679950"/>
          <p14:tracePt t="43637" x="2076450" y="4679950"/>
          <p14:tracePt t="43651" x="2127250" y="4679950"/>
          <p14:tracePt t="43668" x="2266950" y="4679950"/>
          <p14:tracePt t="43684" x="2673350" y="4679950"/>
          <p14:tracePt t="43702" x="3067050" y="4679950"/>
          <p14:tracePt t="43717" x="3492500" y="4679950"/>
          <p14:tracePt t="43734" x="3911600" y="4711700"/>
          <p14:tracePt t="43752" x="4318000" y="4768850"/>
          <p14:tracePt t="43770" x="4635500" y="4838700"/>
          <p14:tracePt t="43781" x="4775200" y="4883150"/>
          <p14:tracePt t="43784" x="4895850" y="4921250"/>
          <p14:tracePt t="43801" x="5086350" y="4978400"/>
          <p14:tracePt t="43817" x="5194300" y="4991100"/>
          <p14:tracePt t="43835" x="5187950" y="4991100"/>
          <p14:tracePt t="43851" x="5067300" y="4978400"/>
          <p14:tracePt t="43867" x="4857750" y="4978400"/>
          <p14:tracePt t="43886" x="4432300" y="4978400"/>
          <p14:tracePt t="43903" x="4146550" y="4978400"/>
          <p14:tracePt t="43917" x="3867150" y="4965700"/>
          <p14:tracePt t="43939" x="3594100" y="4940300"/>
          <p14:tracePt t="43953" x="3384550" y="4940300"/>
          <p14:tracePt t="43967" x="3181350" y="4940300"/>
          <p14:tracePt t="43987" x="3016250" y="4940300"/>
          <p14:tracePt t="44001" x="2978150" y="4940300"/>
          <p14:tracePt t="44019" x="2990850" y="4940300"/>
          <p14:tracePt t="44034" x="3073400" y="4940300"/>
          <p14:tracePt t="44056" x="3460750" y="4953000"/>
          <p14:tracePt t="44067" x="3619500" y="4959350"/>
          <p14:tracePt t="44084" x="4000500" y="4984750"/>
          <p14:tracePt t="44101" x="4597400" y="5022850"/>
          <p14:tracePt t="44117" x="4933950" y="5029200"/>
          <p14:tracePt t="44134" x="5207000" y="5029200"/>
          <p14:tracePt t="44150" x="5397500" y="5048250"/>
          <p14:tracePt t="44167" x="5492750" y="5080000"/>
          <p14:tracePt t="44184" x="5448300" y="5080000"/>
          <p14:tracePt t="44201" x="5283200" y="5080000"/>
          <p14:tracePt t="44217" x="5016500" y="5060950"/>
          <p14:tracePt t="44235" x="4737100" y="4997450"/>
          <p14:tracePt t="44251" x="4483100" y="4940300"/>
          <p14:tracePt t="44259" x="4387850" y="4940300"/>
          <p14:tracePt t="44269" x="4248150" y="4921250"/>
          <p14:tracePt t="44286" x="4235450" y="4927600"/>
          <p14:tracePt t="44301" x="4337050" y="4927600"/>
          <p14:tracePt t="44317" x="4546600" y="4927600"/>
          <p14:tracePt t="44334" x="4832350" y="4940300"/>
          <p14:tracePt t="44350" x="5162550" y="4953000"/>
          <p14:tracePt t="44367" x="5454650" y="4953000"/>
          <p14:tracePt t="44384" x="5727700" y="4953000"/>
          <p14:tracePt t="44400" x="5949950" y="4959350"/>
          <p14:tracePt t="44417" x="6121400" y="4959350"/>
          <p14:tracePt t="44434" x="6235700" y="4959350"/>
          <p14:tracePt t="44451" x="6286500" y="4959350"/>
          <p14:tracePt t="44467" x="6267450" y="4959350"/>
          <p14:tracePt t="44484" x="6216650" y="4959350"/>
          <p14:tracePt t="44500" x="6121400" y="4959350"/>
          <p14:tracePt t="44520" x="6089650" y="4959350"/>
          <p14:tracePt t="44557" x="6096000" y="4959350"/>
          <p14:tracePt t="44567" x="6096000" y="4965700"/>
          <p14:tracePt t="44586" x="6102350" y="4965700"/>
          <p14:tracePt t="44617" x="6102350" y="4959350"/>
          <p14:tracePt t="44634" x="6083300" y="4959350"/>
          <p14:tracePt t="44650" x="6076950" y="4959350"/>
          <p14:tracePt t="44667" x="6076950" y="4965700"/>
          <p14:tracePt t="44725" x="6076950" y="4972050"/>
          <p14:tracePt t="44741" x="6070600" y="4972050"/>
          <p14:tracePt t="44756" x="6064250" y="4972050"/>
          <p14:tracePt t="44769" x="6057900" y="4972050"/>
          <p14:tracePt t="48111" x="6019800" y="4972050"/>
          <p14:tracePt t="48117" x="5962650" y="4965700"/>
          <p14:tracePt t="48134" x="5842000" y="4965700"/>
          <p14:tracePt t="48150" x="5695950" y="4965700"/>
          <p14:tracePt t="48158" x="5613400" y="4959350"/>
          <p14:tracePt t="48167" x="5511800" y="4940300"/>
          <p14:tracePt t="48184" x="5302250" y="4902200"/>
          <p14:tracePt t="48203" x="5092700" y="4883150"/>
          <p14:tracePt t="48217" x="4927600" y="4883150"/>
          <p14:tracePt t="48234" x="4813300" y="4883150"/>
          <p14:tracePt t="48250" x="4724400" y="4876800"/>
          <p14:tracePt t="48252" x="4699000" y="4876800"/>
          <p14:tracePt t="48270" x="4667250" y="4876800"/>
          <p14:tracePt t="48284" x="4660900" y="4870450"/>
          <p14:tracePt t="48329" x="4654550" y="4870450"/>
          <p14:tracePt t="48336" x="4635500" y="4870450"/>
          <p14:tracePt t="48351" x="4591050" y="4870450"/>
          <p14:tracePt t="48367" x="4533900" y="4870450"/>
          <p14:tracePt t="48384" x="4451350" y="4870450"/>
          <p14:tracePt t="48401" x="4356100" y="4870450"/>
          <p14:tracePt t="48417" x="4273550" y="4870450"/>
          <p14:tracePt t="48434" x="4248150" y="4870450"/>
          <p14:tracePt t="48467" x="4241800" y="4870450"/>
          <p14:tracePt t="48490" x="4235450" y="4870450"/>
          <p14:tracePt t="48605" x="4260850" y="4870450"/>
          <p14:tracePt t="48613" x="4311650" y="4870450"/>
          <p14:tracePt t="48621" x="4387850" y="4870450"/>
          <p14:tracePt t="48634" x="4508500" y="4870450"/>
          <p14:tracePt t="48651" x="4794250" y="4870450"/>
          <p14:tracePt t="48656" x="4946650" y="4870450"/>
          <p14:tracePt t="48667" x="5080000" y="4870450"/>
          <p14:tracePt t="48687" x="5422900" y="4870450"/>
          <p14:tracePt t="48701" x="5556250" y="4870450"/>
          <p14:tracePt t="48720" x="5600700" y="4857750"/>
          <p14:tracePt t="48853" x="5588000" y="4857750"/>
          <p14:tracePt t="48861" x="5568950" y="4857750"/>
          <p14:tracePt t="48870" x="5556250" y="4857750"/>
          <p14:tracePt t="48885" x="5543550" y="4857750"/>
          <p14:tracePt t="48898" x="5518150" y="4857750"/>
          <p14:tracePt t="48907" x="5505450" y="4857750"/>
          <p14:tracePt t="48918" x="5473700" y="4857750"/>
          <p14:tracePt t="48934" x="5454650" y="4857750"/>
          <p14:tracePt t="48954" x="5448300" y="4857750"/>
          <p14:tracePt t="52661" x="5448300" y="4864100"/>
          <p14:tracePt t="52672" x="5448300" y="4870450"/>
          <p14:tracePt t="52677" x="5473700" y="4883150"/>
          <p14:tracePt t="52688" x="5492750" y="4895850"/>
          <p14:tracePt t="52703" x="5537200" y="4921250"/>
          <p14:tracePt t="52717" x="5588000" y="4933950"/>
          <p14:tracePt t="52734" x="5645150" y="4933950"/>
          <p14:tracePt t="52750" x="5689600" y="4933950"/>
          <p14:tracePt t="52772" x="5708650" y="4933950"/>
          <p14:tracePt t="52784" x="5715000" y="4933950"/>
          <p14:tracePt t="52818" x="5727700" y="4940300"/>
          <p14:tracePt t="52834" x="5753100" y="4940300"/>
          <p14:tracePt t="52851" x="5797550" y="4933950"/>
          <p14:tracePt t="52867" x="5816600" y="4927600"/>
          <p14:tracePt t="52870" x="5822950" y="4927600"/>
          <p14:tracePt t="52999" x="5810250" y="4927600"/>
          <p14:tracePt t="53005" x="5797550" y="4927600"/>
          <p14:tracePt t="53020" x="5778500" y="4927600"/>
          <p14:tracePt t="53034" x="5727700" y="4927600"/>
          <p14:tracePt t="53051" x="5657850" y="4927600"/>
          <p14:tracePt t="53068" x="5568950" y="4927600"/>
          <p14:tracePt t="53071" x="5511800" y="4927600"/>
          <p14:tracePt t="53084" x="5448300" y="4927600"/>
          <p14:tracePt t="53101" x="5257800" y="4927600"/>
          <p14:tracePt t="53117" x="5156200" y="4927600"/>
          <p14:tracePt t="53134" x="5092700" y="4927600"/>
          <p14:tracePt t="53151" x="5060950" y="4927600"/>
          <p14:tracePt t="53261" x="5067300" y="4927600"/>
          <p14:tracePt t="53301" x="5067300" y="4921250"/>
          <p14:tracePt t="53325" x="5073650" y="4921250"/>
          <p14:tracePt t="53837" x="5080000" y="4921250"/>
          <p14:tracePt t="53847" x="5105400" y="4914900"/>
          <p14:tracePt t="53853" x="5137150" y="4902200"/>
          <p14:tracePt t="53867" x="5187950" y="4889500"/>
          <p14:tracePt t="53884" x="5295900" y="4864100"/>
          <p14:tracePt t="53896" x="5397500" y="4864100"/>
          <p14:tracePt t="53904" x="5435600" y="4864100"/>
          <p14:tracePt t="53917" x="5505450" y="4864100"/>
          <p14:tracePt t="53934" x="5568950" y="4857750"/>
          <p14:tracePt t="53954" x="5626100" y="4851400"/>
          <p14:tracePt t="53968" x="5670550" y="4851400"/>
          <p14:tracePt t="53984" x="5715000" y="4851400"/>
          <p14:tracePt t="54001" x="5765800" y="4851400"/>
          <p14:tracePt t="54019" x="5822950" y="4851400"/>
          <p14:tracePt t="54035" x="5899150" y="4851400"/>
          <p14:tracePt t="54051" x="5988050" y="4851400"/>
          <p14:tracePt t="54067" x="6089650" y="4876800"/>
          <p14:tracePt t="54070" x="6153150" y="4902200"/>
          <p14:tracePt t="54084" x="6216650" y="4921250"/>
          <p14:tracePt t="54086" x="6280150" y="4940300"/>
          <p14:tracePt t="54101" x="6407150" y="4978400"/>
          <p14:tracePt t="54117" x="6565900" y="5003800"/>
          <p14:tracePt t="54134" x="6705600" y="5035550"/>
          <p14:tracePt t="54151" x="6826250" y="5054600"/>
          <p14:tracePt t="54167" x="6902450" y="5073650"/>
          <p14:tracePt t="54184" x="6953250" y="5099050"/>
          <p14:tracePt t="54205" x="6991350" y="5105400"/>
          <p14:tracePt t="54217" x="7023100" y="5118100"/>
          <p14:tracePt t="54234" x="7061200" y="5137150"/>
          <p14:tracePt t="54250" x="7124700" y="5156200"/>
          <p14:tracePt t="54252" x="7156450" y="5162550"/>
          <p14:tracePt t="54269" x="7213600" y="5187950"/>
          <p14:tracePt t="54287" x="7264400" y="5213350"/>
          <p14:tracePt t="54301" x="7308850" y="5245100"/>
          <p14:tracePt t="54318" x="7353300" y="5276850"/>
          <p14:tracePt t="54334" x="7385050" y="5302250"/>
          <p14:tracePt t="54351" x="7410450" y="5321300"/>
          <p14:tracePt t="54367" x="7416800" y="5346700"/>
          <p14:tracePt t="54385" x="7416800" y="5372100"/>
          <p14:tracePt t="54401" x="7416800" y="5403850"/>
          <p14:tracePt t="54417" x="7397750" y="5422900"/>
          <p14:tracePt t="54438" x="7372350" y="5454650"/>
          <p14:tracePt t="54454" x="7346950" y="5467350"/>
          <p14:tracePt t="54467" x="7327900" y="5480050"/>
          <p14:tracePt t="54484" x="7277100" y="5499100"/>
          <p14:tracePt t="54485" x="7245350" y="5505450"/>
          <p14:tracePt t="54501" x="7194550" y="5518150"/>
          <p14:tracePt t="54519" x="7162800" y="5524500"/>
          <p14:tracePt t="54534" x="7143750" y="5524500"/>
          <p14:tracePt t="54551" x="7131050" y="5524500"/>
          <p14:tracePt t="54567" x="7118350" y="5524500"/>
          <p14:tracePt t="54584" x="7105650" y="5524500"/>
          <p14:tracePt t="54601" x="7086600" y="5524500"/>
          <p14:tracePt t="54617" x="7080250" y="5524500"/>
          <p14:tracePt t="54634" x="7073900" y="5524500"/>
          <p14:tracePt t="54651" x="7061200" y="5524500"/>
          <p14:tracePt t="54667" x="7048500" y="5524500"/>
          <p14:tracePt t="54684" x="7035800" y="5524500"/>
          <p14:tracePt t="54688" x="7029450" y="5524500"/>
          <p14:tracePt t="54705" x="7010400" y="5524500"/>
          <p14:tracePt t="54717" x="6985000" y="5524500"/>
          <p14:tracePt t="54734" x="6965950" y="5524500"/>
          <p14:tracePt t="54770" x="6927850" y="5505450"/>
          <p14:tracePt t="54785" x="6870700" y="5467350"/>
          <p14:tracePt t="54801" x="6807200" y="5422900"/>
          <p14:tracePt t="54817" x="6756400" y="5384800"/>
          <p14:tracePt t="54837" x="6711950" y="5327650"/>
          <p14:tracePt t="54851" x="6705600" y="5302250"/>
          <p14:tracePt t="54867" x="6673850" y="5219700"/>
          <p14:tracePt t="54884" x="6648450" y="5137150"/>
          <p14:tracePt t="54894" x="6623050" y="5054600"/>
          <p14:tracePt t="54900" x="6616700" y="5022850"/>
          <p14:tracePt t="54918" x="6616700" y="4965700"/>
          <p14:tracePt t="54934" x="6616700" y="4895850"/>
          <p14:tracePt t="54956" x="6654800" y="4800600"/>
          <p14:tracePt t="54967" x="6686550" y="4692650"/>
          <p14:tracePt t="54984" x="6731000" y="4603750"/>
          <p14:tracePt t="55001" x="6769100" y="4533900"/>
          <p14:tracePt t="55019" x="6813550" y="4470400"/>
          <p14:tracePt t="55034" x="6883400" y="4413250"/>
          <p14:tracePt t="55051" x="6978650" y="4356100"/>
          <p14:tracePt t="55054" x="7029450" y="4343400"/>
          <p14:tracePt t="55067" x="7080250" y="4324350"/>
          <p14:tracePt t="55084" x="7207250" y="4311650"/>
          <p14:tracePt t="55086" x="7270750" y="4311650"/>
          <p14:tracePt t="55101" x="7410450" y="4311650"/>
          <p14:tracePt t="55118" x="7543800" y="4311650"/>
          <p14:tracePt t="55134" x="7696200" y="4311650"/>
          <p14:tracePt t="55151" x="7842250" y="4311650"/>
          <p14:tracePt t="55156" x="7899400" y="4311650"/>
          <p14:tracePt t="55167" x="7969250" y="4324350"/>
          <p14:tracePt t="55189" x="8064500" y="4356100"/>
          <p14:tracePt t="55191" x="8102600" y="4368800"/>
          <p14:tracePt t="55201" x="8128000" y="4387850"/>
          <p14:tracePt t="55217" x="8178800" y="4438650"/>
          <p14:tracePt t="55237" x="8235950" y="4527550"/>
          <p14:tracePt t="55251" x="8248650" y="4572000"/>
          <p14:tracePt t="55270" x="8293100" y="4724400"/>
          <p14:tracePt t="55284" x="8293100" y="4775200"/>
          <p14:tracePt t="55301" x="8280400" y="4946650"/>
          <p14:tracePt t="55317" x="8255000" y="5054600"/>
          <p14:tracePt t="55334" x="8229600" y="5149850"/>
          <p14:tracePt t="55351" x="8216900" y="5245100"/>
          <p14:tracePt t="55367" x="8172450" y="5346700"/>
          <p14:tracePt t="55384" x="8121650" y="5454650"/>
          <p14:tracePt t="55401" x="8064500" y="5543550"/>
          <p14:tracePt t="55418" x="8013700" y="5613400"/>
          <p14:tracePt t="55437" x="7950200" y="5708650"/>
          <p14:tracePt t="55455" x="7874000" y="5759450"/>
          <p14:tracePt t="55469" x="7759700" y="5829300"/>
          <p14:tracePt t="55484" x="7696200" y="5861050"/>
          <p14:tracePt t="55501" x="7473950" y="5943600"/>
          <p14:tracePt t="55520" x="7359650" y="5988050"/>
          <p14:tracePt t="55534" x="7277100" y="6013450"/>
          <p14:tracePt t="55551" x="7207250" y="6019800"/>
          <p14:tracePt t="55567" x="7150100" y="6019800"/>
          <p14:tracePt t="55584" x="7112000" y="6019800"/>
          <p14:tracePt t="55601" x="7092950" y="6013450"/>
          <p14:tracePt t="55617" x="7080250" y="6013450"/>
          <p14:tracePt t="55638" x="7073900" y="5994400"/>
          <p14:tracePt t="55651" x="7067550" y="5988050"/>
          <p14:tracePt t="55668" x="7067550" y="5975350"/>
          <p14:tracePt t="55671" x="7067550" y="5969000"/>
          <p14:tracePt t="55703" x="7067550" y="5962650"/>
          <p14:tracePt t="55720" x="7067550" y="5956300"/>
          <p14:tracePt t="55734" x="7067550" y="5949950"/>
          <p14:tracePt t="56422" x="7067550" y="595630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2242" name="Text Box 2">
            <a:extLst>
              <a:ext uri="{FF2B5EF4-FFF2-40B4-BE49-F238E27FC236}">
                <a16:creationId xmlns:a16="http://schemas.microsoft.com/office/drawing/2014/main" id="{B4C38AD5-267C-48E4-8DE9-315D52CE311C}"/>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6</a:t>
            </a:r>
          </a:p>
        </p:txBody>
      </p:sp>
      <p:sp>
        <p:nvSpPr>
          <p:cNvPr id="522243" name="Rectangle 3">
            <a:extLst>
              <a:ext uri="{FF2B5EF4-FFF2-40B4-BE49-F238E27FC236}">
                <a16:creationId xmlns:a16="http://schemas.microsoft.com/office/drawing/2014/main" id="{64ED839D-DA3A-4375-B80A-ACED3AFB5A9F}"/>
              </a:ext>
            </a:extLst>
          </p:cNvPr>
          <p:cNvSpPr>
            <a:spLocks noChangeArrowheads="1"/>
          </p:cNvSpPr>
          <p:nvPr/>
        </p:nvSpPr>
        <p:spPr bwMode="auto">
          <a:xfrm>
            <a:off x="228600" y="9144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Example 6 is a CGI program written in Bourne shell script. The program accesses the UNIX utility (date) that returns the date and the time. Note that the program output is in plain text.</a:t>
            </a:r>
          </a:p>
        </p:txBody>
      </p:sp>
      <p:sp>
        <p:nvSpPr>
          <p:cNvPr id="522244" name="Rectangle 4">
            <a:extLst>
              <a:ext uri="{FF2B5EF4-FFF2-40B4-BE49-F238E27FC236}">
                <a16:creationId xmlns:a16="http://schemas.microsoft.com/office/drawing/2014/main" id="{0DDF43FD-3E57-4E62-9307-382B4D630698}"/>
              </a:ext>
            </a:extLst>
          </p:cNvPr>
          <p:cNvSpPr>
            <a:spLocks noChangeArrowheads="1"/>
          </p:cNvSpPr>
          <p:nvPr/>
        </p:nvSpPr>
        <p:spPr bwMode="auto">
          <a:xfrm>
            <a:off x="228600" y="2511425"/>
            <a:ext cx="8382000" cy="22891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#!/bin/sh </a:t>
            </a:r>
            <a:br>
              <a:rPr lang="en-US" altLang="ko-KR" b="0">
                <a:solidFill>
                  <a:schemeClr val="hlink"/>
                </a:solidFill>
                <a:ea typeface="굴림" panose="020B0600000101010101" pitchFamily="50" charset="-127"/>
              </a:rPr>
            </a:br>
            <a:r>
              <a:rPr lang="en-US" altLang="ko-KR" b="0">
                <a:solidFill>
                  <a:schemeClr val="hlink"/>
                </a:solidFill>
                <a:ea typeface="굴림" panose="020B0600000101010101" pitchFamily="50" charset="-127"/>
              </a:rPr>
              <a:t># The head of the program</a:t>
            </a:r>
            <a:br>
              <a:rPr lang="en-US" altLang="ko-KR" b="0">
                <a:solidFill>
                  <a:schemeClr val="hlink"/>
                </a:solidFill>
                <a:ea typeface="굴림" panose="020B0600000101010101" pitchFamily="50" charset="-127"/>
              </a:rPr>
            </a:br>
            <a:r>
              <a:rPr lang="en-US" altLang="ko-KR" b="0">
                <a:ea typeface="굴림" panose="020B0600000101010101" pitchFamily="50" charset="-127"/>
              </a:rPr>
              <a:t>echo Content_type: text/plain</a:t>
            </a:r>
            <a:br>
              <a:rPr lang="en-US" altLang="ko-KR" b="0">
                <a:ea typeface="굴림" panose="020B0600000101010101" pitchFamily="50" charset="-127"/>
              </a:rPr>
            </a:br>
            <a:r>
              <a:rPr lang="en-US" altLang="ko-KR" b="0">
                <a:ea typeface="굴림" panose="020B0600000101010101" pitchFamily="50" charset="-127"/>
              </a:rPr>
              <a:t>echo</a:t>
            </a:r>
            <a:br>
              <a:rPr lang="en-US" altLang="ko-KR" b="0">
                <a:ea typeface="굴림" panose="020B0600000101010101" pitchFamily="50" charset="-127"/>
              </a:rPr>
            </a:br>
            <a:r>
              <a:rPr lang="en-US" altLang="ko-KR" b="0">
                <a:solidFill>
                  <a:schemeClr val="hlink"/>
                </a:solidFill>
                <a:ea typeface="굴림" panose="020B0600000101010101" pitchFamily="50" charset="-127"/>
              </a:rPr>
              <a:t># The body of the program</a:t>
            </a:r>
          </a:p>
          <a:p>
            <a:r>
              <a:rPr lang="en-US" altLang="ko-KR" b="0">
                <a:ea typeface="굴림" panose="020B0600000101010101" pitchFamily="50" charset="-127"/>
              </a:rPr>
              <a:t>now='date'</a:t>
            </a:r>
            <a:br>
              <a:rPr lang="en-US" altLang="ko-KR" b="0">
                <a:ea typeface="굴림" panose="020B0600000101010101" pitchFamily="50" charset="-127"/>
              </a:rPr>
            </a:br>
            <a:r>
              <a:rPr lang="en-US" altLang="ko-KR" b="0">
                <a:ea typeface="굴림" panose="020B0600000101010101" pitchFamily="50" charset="-127"/>
              </a:rPr>
              <a:t>echo  $now</a:t>
            </a:r>
            <a:br>
              <a:rPr lang="en-US" altLang="ko-KR" b="0">
                <a:ea typeface="굴림" panose="020B0600000101010101" pitchFamily="50" charset="-127"/>
              </a:rPr>
            </a:br>
            <a:r>
              <a:rPr lang="en-US" altLang="ko-KR" b="0">
                <a:ea typeface="굴림" panose="020B0600000101010101" pitchFamily="50" charset="-127"/>
              </a:rPr>
              <a:t>exit 0</a:t>
            </a:r>
            <a:endParaRPr lang="en-US" altLang="ko-KR" sz="2000">
              <a:latin typeface="Times New Roman" panose="02020603050405020304" pitchFamily="18" charset="0"/>
              <a:ea typeface="굴림" panose="020B0600000101010101" pitchFamily="50" charset="-127"/>
            </a:endParaRPr>
          </a:p>
        </p:txBody>
      </p:sp>
      <p:pic>
        <p:nvPicPr>
          <p:cNvPr id="5" name="Picture 10">
            <a:extLst>
              <a:ext uri="{FF2B5EF4-FFF2-40B4-BE49-F238E27FC236}">
                <a16:creationId xmlns:a16="http://schemas.microsoft.com/office/drawing/2014/main" id="{515094F2-8664-469C-B8F7-D8200A449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939624"/>
            <a:ext cx="2210863" cy="227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55A9D6F-CCBB-4600-B0F7-A23283D9C7AA}"/>
              </a:ext>
            </a:extLst>
          </p:cNvPr>
          <p:cNvSpPr txBox="1"/>
          <p:nvPr/>
        </p:nvSpPr>
        <p:spPr>
          <a:xfrm>
            <a:off x="4191000" y="2511425"/>
            <a:ext cx="4182555" cy="369332"/>
          </a:xfrm>
          <a:prstGeom prst="rect">
            <a:avLst/>
          </a:prstGeom>
          <a:noFill/>
        </p:spPr>
        <p:txBody>
          <a:bodyPr wrap="none" rtlCol="0">
            <a:spAutoFit/>
          </a:bodyPr>
          <a:lstStyle/>
          <a:p>
            <a:r>
              <a:rPr lang="en-US" altLang="ko-KR" dirty="0"/>
              <a:t>200 OK HTTP/1.1  (by web</a:t>
            </a:r>
            <a:r>
              <a:rPr lang="ko-KR" altLang="en-US" dirty="0"/>
              <a:t> </a:t>
            </a:r>
            <a:r>
              <a:rPr lang="en-US" altLang="ko-KR" dirty="0"/>
              <a:t>server)</a:t>
            </a:r>
          </a:p>
        </p:txBody>
      </p:sp>
      <p:cxnSp>
        <p:nvCxnSpPr>
          <p:cNvPr id="6" name="직선 화살표 연결선 5">
            <a:extLst>
              <a:ext uri="{FF2B5EF4-FFF2-40B4-BE49-F238E27FC236}">
                <a16:creationId xmlns:a16="http://schemas.microsoft.com/office/drawing/2014/main" id="{8F4793ED-3F73-45F7-97C6-A0367A7A845D}"/>
              </a:ext>
            </a:extLst>
          </p:cNvPr>
          <p:cNvCxnSpPr/>
          <p:nvPr/>
        </p:nvCxnSpPr>
        <p:spPr bwMode="auto">
          <a:xfrm>
            <a:off x="5791200" y="2880757"/>
            <a:ext cx="1143000" cy="3196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직선 화살표 연결선 9">
            <a:extLst>
              <a:ext uri="{FF2B5EF4-FFF2-40B4-BE49-F238E27FC236}">
                <a16:creationId xmlns:a16="http://schemas.microsoft.com/office/drawing/2014/main" id="{AF60DA87-1D28-49F8-81D3-54BAA1F61187}"/>
              </a:ext>
            </a:extLst>
          </p:cNvPr>
          <p:cNvCxnSpPr>
            <a:cxnSpLocks/>
          </p:cNvCxnSpPr>
          <p:nvPr/>
        </p:nvCxnSpPr>
        <p:spPr bwMode="auto">
          <a:xfrm>
            <a:off x="3429000" y="3269178"/>
            <a:ext cx="3505200" cy="1598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직선 화살표 연결선 11">
            <a:extLst>
              <a:ext uri="{FF2B5EF4-FFF2-40B4-BE49-F238E27FC236}">
                <a16:creationId xmlns:a16="http://schemas.microsoft.com/office/drawing/2014/main" id="{E4D17DA0-B9A4-45FB-8E25-482AD99D3570}"/>
              </a:ext>
            </a:extLst>
          </p:cNvPr>
          <p:cNvCxnSpPr>
            <a:cxnSpLocks/>
          </p:cNvCxnSpPr>
          <p:nvPr/>
        </p:nvCxnSpPr>
        <p:spPr bwMode="auto">
          <a:xfrm>
            <a:off x="914400" y="3576101"/>
            <a:ext cx="6019800" cy="2624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직선 화살표 연결선 13">
            <a:extLst>
              <a:ext uri="{FF2B5EF4-FFF2-40B4-BE49-F238E27FC236}">
                <a16:creationId xmlns:a16="http://schemas.microsoft.com/office/drawing/2014/main" id="{9F36207E-177F-409D-A648-6E311FE94ADC}"/>
              </a:ext>
            </a:extLst>
          </p:cNvPr>
          <p:cNvCxnSpPr>
            <a:cxnSpLocks/>
          </p:cNvCxnSpPr>
          <p:nvPr/>
        </p:nvCxnSpPr>
        <p:spPr bwMode="auto">
          <a:xfrm>
            <a:off x="1562100" y="4382496"/>
            <a:ext cx="5372100" cy="69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직사각형 10">
            <a:extLst>
              <a:ext uri="{FF2B5EF4-FFF2-40B4-BE49-F238E27FC236}">
                <a16:creationId xmlns:a16="http://schemas.microsoft.com/office/drawing/2014/main" id="{8038FF64-EAF9-4E20-8171-C068E98AC696}"/>
              </a:ext>
            </a:extLst>
          </p:cNvPr>
          <p:cNvSpPr/>
          <p:nvPr/>
        </p:nvSpPr>
        <p:spPr bwMode="auto">
          <a:xfrm>
            <a:off x="76200" y="2362200"/>
            <a:ext cx="1485900" cy="518557"/>
          </a:xfrm>
          <a:prstGeom prst="rect">
            <a:avLst/>
          </a:prstGeom>
          <a:noFill/>
          <a:ln w="381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7" name="TextBox 16">
            <a:extLst>
              <a:ext uri="{FF2B5EF4-FFF2-40B4-BE49-F238E27FC236}">
                <a16:creationId xmlns:a16="http://schemas.microsoft.com/office/drawing/2014/main" id="{8AD871C6-6157-4373-8E1B-F4F53C31FA9D}"/>
              </a:ext>
            </a:extLst>
          </p:cNvPr>
          <p:cNvSpPr txBox="1"/>
          <p:nvPr/>
        </p:nvSpPr>
        <p:spPr>
          <a:xfrm>
            <a:off x="151337" y="4895064"/>
            <a:ext cx="1471878" cy="369332"/>
          </a:xfrm>
          <a:prstGeom prst="rect">
            <a:avLst/>
          </a:prstGeom>
          <a:noFill/>
        </p:spPr>
        <p:txBody>
          <a:bodyPr wrap="none" rtlCol="0">
            <a:spAutoFit/>
          </a:bodyPr>
          <a:lstStyle/>
          <a:p>
            <a:r>
              <a:rPr lang="en-US" altLang="ko-KR" dirty="0"/>
              <a:t>Shell script</a:t>
            </a:r>
          </a:p>
        </p:txBody>
      </p:sp>
      <p:pic>
        <p:nvPicPr>
          <p:cNvPr id="19" name="Picture 10">
            <a:extLst>
              <a:ext uri="{FF2B5EF4-FFF2-40B4-BE49-F238E27FC236}">
                <a16:creationId xmlns:a16="http://schemas.microsoft.com/office/drawing/2014/main" id="{CA823729-630A-4DBB-AF31-EE7F51D189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0105"/>
          <a:stretch/>
        </p:blipFill>
        <p:spPr bwMode="auto">
          <a:xfrm>
            <a:off x="255050" y="5451518"/>
            <a:ext cx="8172450" cy="1288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E221F6FC-EA80-47AA-B404-E0AFD0FE152F}"/>
              </a:ext>
            </a:extLst>
          </p:cNvPr>
          <p:cNvSpPr txBox="1"/>
          <p:nvPr/>
        </p:nvSpPr>
        <p:spPr>
          <a:xfrm>
            <a:off x="6019800" y="6096000"/>
            <a:ext cx="1079142" cy="369332"/>
          </a:xfrm>
          <a:prstGeom prst="rect">
            <a:avLst/>
          </a:prstGeom>
          <a:noFill/>
        </p:spPr>
        <p:txBody>
          <a:bodyPr wrap="none" rtlCol="0">
            <a:spAutoFit/>
          </a:bodyPr>
          <a:lstStyle/>
          <a:p>
            <a:r>
              <a:rPr lang="en-US" altLang="ko-KR" dirty="0"/>
              <a:t>/bin/</a:t>
            </a:r>
            <a:r>
              <a:rPr lang="en-US" altLang="ko-KR" dirty="0" err="1"/>
              <a:t>sh</a:t>
            </a:r>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21161"/>
    </mc:Choice>
    <mc:Fallback xmlns="">
      <p:transition spd="slow" advTm="421161"/>
    </mc:Fallback>
  </mc:AlternateContent>
  <p:extLst>
    <p:ext uri="{3A86A75C-4F4B-4683-9AE1-C65F6400EC91}">
      <p14:laserTraceLst xmlns:p14="http://schemas.microsoft.com/office/powerpoint/2010/main">
        <p14:tracePtLst>
          <p14:tracePt t="665" x="1543050" y="1168400"/>
          <p14:tracePt t="677" x="1543050" y="1187450"/>
          <p14:tracePt t="683" x="1543050" y="1225550"/>
          <p14:tracePt t="714" x="1530350" y="1555750"/>
          <p14:tracePt t="730" x="1524000" y="1809750"/>
          <p14:tracePt t="746" x="1511300" y="2114550"/>
          <p14:tracePt t="763" x="1511300" y="2527300"/>
          <p14:tracePt t="780" x="1504950" y="2984500"/>
          <p14:tracePt t="797" x="1498600" y="3448050"/>
          <p14:tracePt t="814" x="1492250" y="3898900"/>
          <p14:tracePt t="834" x="1473200" y="4286250"/>
          <p14:tracePt t="842" x="1447800" y="4578350"/>
          <p14:tracePt t="850" x="1441450" y="4718050"/>
          <p14:tracePt t="865" x="1435100" y="4921250"/>
          <p14:tracePt t="880" x="1435100" y="4997450"/>
          <p14:tracePt t="900" x="1441450" y="5054600"/>
          <p14:tracePt t="915" x="1409700" y="5003800"/>
          <p14:tracePt t="930" x="1352550" y="4895850"/>
          <p14:tracePt t="946" x="1339850" y="4870450"/>
          <p14:tracePt t="1088" x="1346200" y="4857750"/>
          <p14:tracePt t="1101" x="1352550" y="4838700"/>
          <p14:tracePt t="1106" x="1365250" y="4826000"/>
          <p14:tracePt t="1115" x="1365250" y="4819650"/>
          <p14:tracePt t="1131" x="1339850" y="4883150"/>
          <p14:tracePt t="1148" x="1289050" y="5041900"/>
          <p14:tracePt t="1163" x="1231900" y="5257800"/>
          <p14:tracePt t="1180" x="1200150" y="5486400"/>
          <p14:tracePt t="1196" x="1168400" y="5651500"/>
          <p14:tracePt t="1213" x="1123950" y="5791200"/>
          <p14:tracePt t="1230" x="1073150" y="5924550"/>
          <p14:tracePt t="1247" x="1028700" y="6057900"/>
          <p14:tracePt t="1264" x="996950" y="6172200"/>
          <p14:tracePt t="1267" x="984250" y="6197600"/>
          <p14:tracePt t="1274" x="977900" y="6210300"/>
          <p14:tracePt t="1283" x="977900" y="6216650"/>
          <p14:tracePt t="1297" x="977900" y="6229350"/>
          <p14:tracePt t="1313" x="958850" y="6235700"/>
          <p14:tracePt t="1334" x="939800" y="6242050"/>
          <p14:tracePt t="1349" x="927100" y="6248400"/>
          <p14:tracePt t="1364" x="914400" y="6254750"/>
          <p14:tracePt t="1380" x="908050" y="6261100"/>
          <p14:tracePt t="1399" x="889000" y="6261100"/>
          <p14:tracePt t="1413" x="844550" y="6261100"/>
          <p14:tracePt t="1431" x="800100" y="6261100"/>
          <p14:tracePt t="1446" x="787400" y="6261100"/>
          <p14:tracePt t="1528" x="781050" y="6261100"/>
          <p14:tracePt t="1551" x="768350" y="6267450"/>
          <p14:tracePt t="1563" x="762000" y="6267450"/>
          <p14:tracePt t="1901" x="755650" y="6267450"/>
          <p14:tracePt t="1949" x="749300" y="6267450"/>
          <p14:tracePt t="1993" x="749300" y="6273800"/>
          <p14:tracePt t="2129" x="755650" y="6273800"/>
          <p14:tracePt t="2193" x="755650" y="6267450"/>
          <p14:tracePt t="2213" x="755650" y="6261100"/>
          <p14:tracePt t="2219" x="749300" y="6261100"/>
          <p14:tracePt t="2465" x="749300" y="6254750"/>
          <p14:tracePt t="2473" x="742950" y="6254750"/>
          <p14:tracePt t="3801" x="762000" y="6254750"/>
          <p14:tracePt t="3809" x="781050" y="6235700"/>
          <p14:tracePt t="3817" x="800100" y="6229350"/>
          <p14:tracePt t="3834" x="831850" y="6216650"/>
          <p14:tracePt t="3851" x="952500" y="6178550"/>
          <p14:tracePt t="3865" x="1041400" y="6146800"/>
          <p14:tracePt t="3881" x="1060450" y="6127750"/>
          <p14:tracePt t="3899" x="1200150" y="6070600"/>
          <p14:tracePt t="3914" x="1289050" y="6057900"/>
          <p14:tracePt t="3930" x="1365250" y="6064250"/>
          <p14:tracePt t="3947" x="1428750" y="6096000"/>
          <p14:tracePt t="3963" x="1466850" y="6127750"/>
          <p14:tracePt t="3980" x="1498600" y="6178550"/>
          <p14:tracePt t="3997" x="1517650" y="6242050"/>
          <p14:tracePt t="4013" x="1524000" y="6299200"/>
          <p14:tracePt t="4030" x="1517650" y="6350000"/>
          <p14:tracePt t="4047" x="1479550" y="6394450"/>
          <p14:tracePt t="4067" x="1409700" y="6470650"/>
          <p14:tracePt t="4082" x="1352550" y="6508750"/>
          <p14:tracePt t="4097" x="1314450" y="6546850"/>
          <p14:tracePt t="4115" x="1244600" y="6578600"/>
          <p14:tracePt t="4130" x="1155700" y="6616700"/>
          <p14:tracePt t="4148" x="1054100" y="6648450"/>
          <p14:tracePt t="4163" x="971550" y="6642100"/>
          <p14:tracePt t="4180" x="920750" y="6635750"/>
          <p14:tracePt t="4250" x="736600" y="6565900"/>
          <p14:tracePt t="4264" x="717550" y="6540500"/>
          <p14:tracePt t="4280" x="666750" y="6489700"/>
          <p14:tracePt t="4297" x="622300" y="6438900"/>
          <p14:tracePt t="4314" x="539750" y="6330950"/>
          <p14:tracePt t="4332" x="488950" y="6254750"/>
          <p14:tracePt t="4346" x="457200" y="6184900"/>
          <p14:tracePt t="4363" x="438150" y="6121400"/>
          <p14:tracePt t="4380" x="431800" y="6057900"/>
          <p14:tracePt t="4398" x="431800" y="5969000"/>
          <p14:tracePt t="4404" x="444500" y="5930900"/>
          <p14:tracePt t="4414" x="444500" y="5880100"/>
          <p14:tracePt t="4417" x="438150" y="5829300"/>
          <p14:tracePt t="4430" x="450850" y="5797550"/>
          <p14:tracePt t="4447" x="482600" y="5734050"/>
          <p14:tracePt t="4466" x="533400" y="5689600"/>
          <p14:tracePt t="4481" x="571500" y="5670550"/>
          <p14:tracePt t="4497" x="660400" y="5638800"/>
          <p14:tracePt t="4514" x="819150" y="5581650"/>
          <p14:tracePt t="4530" x="920750" y="5549900"/>
          <p14:tracePt t="4547" x="1016000" y="5524500"/>
          <p14:tracePt t="4563" x="1117600" y="5518150"/>
          <p14:tracePt t="4582" x="1225550" y="5530850"/>
          <p14:tracePt t="4597" x="1314450" y="5562600"/>
          <p14:tracePt t="4604" x="1352550" y="5575300"/>
          <p14:tracePt t="4614" x="1390650" y="5588000"/>
          <p14:tracePt t="4630" x="1441450" y="5619750"/>
          <p14:tracePt t="4649" x="1479550" y="5645150"/>
          <p14:tracePt t="4663" x="1517650" y="5695950"/>
          <p14:tracePt t="4680" x="1543050" y="5772150"/>
          <p14:tracePt t="4682" x="1555750" y="5816600"/>
          <p14:tracePt t="4701" x="1562100" y="5899150"/>
          <p14:tracePt t="4708" x="1562100" y="5949950"/>
          <p14:tracePt t="4714" x="1555750" y="6007100"/>
          <p14:tracePt t="4730" x="1530350" y="6127750"/>
          <p14:tracePt t="4747" x="1517650" y="6210300"/>
          <p14:tracePt t="4764" x="1492250" y="6280150"/>
          <p14:tracePt t="4780" x="1454150" y="6311900"/>
          <p14:tracePt t="4797" x="1384300" y="6343650"/>
          <p14:tracePt t="4819" x="1314450" y="6369050"/>
          <p14:tracePt t="4823" x="1276350" y="6388100"/>
          <p14:tracePt t="4834" x="1238250" y="6394450"/>
          <p14:tracePt t="4848" x="1200150" y="6400800"/>
          <p14:tracePt t="4864" x="1181100" y="6400800"/>
          <p14:tracePt t="4899" x="1168400" y="6400800"/>
          <p14:tracePt t="4930" x="1162050" y="6400800"/>
          <p14:tracePt t="4948" x="1162050" y="6394450"/>
          <p14:tracePt t="4952" x="1168400" y="6388100"/>
          <p14:tracePt t="4969" x="1187450" y="6369050"/>
          <p14:tracePt t="4981" x="1200150" y="6356350"/>
          <p14:tracePt t="4998" x="1238250" y="6337300"/>
          <p14:tracePt t="5015" x="1308100" y="6311900"/>
          <p14:tracePt t="5034" x="1422400" y="6280150"/>
          <p14:tracePt t="5051" x="1587500" y="6254750"/>
          <p14:tracePt t="5064" x="1771650" y="6242050"/>
          <p14:tracePt t="5082" x="2070100" y="6235700"/>
          <p14:tracePt t="5098" x="2279650" y="6229350"/>
          <p14:tracePt t="5113" x="2495550" y="6229350"/>
          <p14:tracePt t="5131" x="2673350" y="6229350"/>
          <p14:tracePt t="5148" x="2806700" y="6248400"/>
          <p14:tracePt t="5165" x="2870200" y="6273800"/>
          <p14:tracePt t="5180" x="2914650" y="6292850"/>
          <p14:tracePt t="5197" x="2946400" y="6299200"/>
          <p14:tracePt t="5216" x="2965450" y="6299200"/>
          <p14:tracePt t="5281" x="2978150" y="6299200"/>
          <p14:tracePt t="5290" x="2984500" y="6299200"/>
          <p14:tracePt t="5298" x="3003550" y="6299200"/>
          <p14:tracePt t="5313" x="3028950" y="6286500"/>
          <p14:tracePt t="5398" x="3028950" y="6280150"/>
          <p14:tracePt t="5425" x="3022600" y="6280150"/>
          <p14:tracePt t="5433" x="3003550" y="6280150"/>
          <p14:tracePt t="5442" x="2984500" y="6280150"/>
          <p14:tracePt t="5449" x="2959100" y="6280150"/>
          <p14:tracePt t="5465" x="2946400" y="6280150"/>
          <p14:tracePt t="5481" x="2927350" y="6280150"/>
          <p14:tracePt t="5497" x="2908300" y="6280150"/>
          <p14:tracePt t="5513" x="2857500" y="6261100"/>
          <p14:tracePt t="5532" x="2819400" y="6248400"/>
          <p14:tracePt t="5547" x="2774950" y="6248400"/>
          <p14:tracePt t="5566" x="2730500" y="6242050"/>
          <p14:tracePt t="5582" x="2698750" y="6229350"/>
          <p14:tracePt t="5597" x="2667000" y="6223000"/>
          <p14:tracePt t="5615" x="2628900" y="6197600"/>
          <p14:tracePt t="5631" x="2578100" y="6172200"/>
          <p14:tracePt t="5633" x="2552700" y="6153150"/>
          <p14:tracePt t="5649" x="2520950" y="6127750"/>
          <p14:tracePt t="5663" x="2463800" y="6102350"/>
          <p14:tracePt t="5681" x="2393950" y="6057900"/>
          <p14:tracePt t="5683" x="2374900" y="6045200"/>
          <p14:tracePt t="5697" x="2324100" y="6013450"/>
          <p14:tracePt t="5713" x="2292350" y="5981700"/>
          <p14:tracePt t="5730" x="2266950" y="5949950"/>
          <p14:tracePt t="5747" x="2260600" y="5911850"/>
          <p14:tracePt t="5763" x="2260600" y="5848350"/>
          <p14:tracePt t="5780" x="2260600" y="5797550"/>
          <p14:tracePt t="5802" x="2260600" y="5740400"/>
          <p14:tracePt t="5813" x="2273300" y="5683250"/>
          <p14:tracePt t="5832" x="2305050" y="5626100"/>
          <p14:tracePt t="5849" x="2343150" y="5581650"/>
          <p14:tracePt t="5863" x="2406650" y="5524500"/>
          <p14:tracePt t="5883" x="2527300" y="5467350"/>
          <p14:tracePt t="5899" x="2622550" y="5422900"/>
          <p14:tracePt t="5913" x="2743200" y="5397500"/>
          <p14:tracePt t="5933" x="2844800" y="5378450"/>
          <p14:tracePt t="5947" x="2946400" y="5384800"/>
          <p14:tracePt t="5967" x="3028950" y="5397500"/>
          <p14:tracePt t="5968" x="3073400" y="5416550"/>
          <p14:tracePt t="5980" x="3117850" y="5429250"/>
          <p14:tracePt t="5997" x="3194050" y="5467350"/>
          <p14:tracePt t="6013" x="3289300" y="5524500"/>
          <p14:tracePt t="6019" x="3327400" y="5549900"/>
          <p14:tracePt t="6031" x="3365500" y="5575300"/>
          <p14:tracePt t="6047" x="3409950" y="5619750"/>
          <p14:tracePt t="6064" x="3422650" y="5657850"/>
          <p14:tracePt t="6069" x="3435350" y="5689600"/>
          <p14:tracePt t="6083" x="3441700" y="5753100"/>
          <p14:tracePt t="6097" x="3454400" y="5835650"/>
          <p14:tracePt t="6113" x="3454400" y="5930900"/>
          <p14:tracePt t="6130" x="3441700" y="6013450"/>
          <p14:tracePt t="6149" x="3409950" y="6076950"/>
          <p14:tracePt t="6163" x="3384550" y="6140450"/>
          <p14:tracePt t="6180" x="3333750" y="6184900"/>
          <p14:tracePt t="6197" x="3276600" y="6197600"/>
          <p14:tracePt t="6213" x="3244850" y="6210300"/>
          <p14:tracePt t="6230" x="3219450" y="6216650"/>
          <p14:tracePt t="6247" x="3194050" y="6216650"/>
          <p14:tracePt t="6263" x="3143250" y="6210300"/>
          <p14:tracePt t="6269" x="3098800" y="6197600"/>
          <p14:tracePt t="6274" x="3054350" y="6184900"/>
          <p14:tracePt t="6297" x="2927350" y="6146800"/>
          <p14:tracePt t="6316" x="2851150" y="6115050"/>
          <p14:tracePt t="6330" x="2863850" y="6115050"/>
          <p14:tracePt t="6531" x="2870200" y="6115050"/>
          <p14:tracePt t="6539" x="2876550" y="6115050"/>
          <p14:tracePt t="6547" x="2889250" y="6115050"/>
          <p14:tracePt t="6563" x="2901950" y="6121400"/>
          <p14:tracePt t="6584" x="2914650" y="6121400"/>
          <p14:tracePt t="6598" x="2914650" y="6115050"/>
          <p14:tracePt t="6613" x="2921000" y="6115050"/>
          <p14:tracePt t="6633" x="2927350" y="6108700"/>
          <p14:tracePt t="6664" x="2933700" y="6108700"/>
          <p14:tracePt t="6697" x="2952750" y="6102350"/>
          <p14:tracePt t="6713" x="2965450" y="6083300"/>
          <p14:tracePt t="6730" x="2990850" y="6057900"/>
          <p14:tracePt t="6747" x="3022600" y="6032500"/>
          <p14:tracePt t="6763" x="3041650" y="6007100"/>
          <p14:tracePt t="6780" x="3054350" y="5994400"/>
          <p14:tracePt t="6797" x="3060700" y="5988050"/>
          <p14:tracePt t="6801" x="3067050" y="5988050"/>
          <p14:tracePt t="6813" x="3073400" y="5988050"/>
          <p14:tracePt t="6818" x="3073400" y="5981700"/>
          <p14:tracePt t="6832" x="3086100" y="5981700"/>
          <p14:tracePt t="6836" x="3086100" y="5975350"/>
          <p14:tracePt t="6850" x="3092450" y="5969000"/>
          <p14:tracePt t="6863" x="3098800" y="5962650"/>
          <p14:tracePt t="6881" x="3130550" y="5956300"/>
          <p14:tracePt t="6899" x="3136900" y="5949950"/>
          <p14:tracePt t="6906" x="3149600" y="5949950"/>
          <p14:tracePt t="6915" x="3155950" y="5949950"/>
          <p14:tracePt t="6930" x="3175000" y="5943600"/>
          <p14:tracePt t="6947" x="3181350" y="5943600"/>
          <p14:tracePt t="7121" x="3187700" y="5937250"/>
          <p14:tracePt t="7130" x="3200400" y="5930900"/>
          <p14:tracePt t="7148" x="3213100" y="5918200"/>
          <p14:tracePt t="7164" x="3232150" y="5911850"/>
          <p14:tracePt t="7180" x="3257550" y="5892800"/>
          <p14:tracePt t="7197" x="3276600" y="5873750"/>
          <p14:tracePt t="7213" x="3308350" y="5854700"/>
          <p14:tracePt t="7230" x="3352800" y="5829300"/>
          <p14:tracePt t="7247" x="3403600" y="5810250"/>
          <p14:tracePt t="7255" x="3429000" y="5797550"/>
          <p14:tracePt t="7259" x="3448050" y="5784850"/>
          <p14:tracePt t="7272" x="3454400" y="5765800"/>
          <p14:tracePt t="7281" x="3505200" y="5746750"/>
          <p14:tracePt t="7297" x="3568700" y="5727700"/>
          <p14:tracePt t="7313" x="3619500" y="5702300"/>
          <p14:tracePt t="7333" x="3670300" y="5695950"/>
          <p14:tracePt t="7349" x="3746500" y="5695950"/>
          <p14:tracePt t="7364" x="3829050" y="5695950"/>
          <p14:tracePt t="7380" x="3911600" y="5702300"/>
          <p14:tracePt t="7398" x="3975100" y="5695950"/>
          <p14:tracePt t="7416" x="4032250" y="5695950"/>
          <p14:tracePt t="7430" x="4083050" y="5695950"/>
          <p14:tracePt t="7447" x="4121150" y="5695950"/>
          <p14:tracePt t="7451" x="4140200" y="5695950"/>
          <p14:tracePt t="7465" x="4178300" y="5695950"/>
          <p14:tracePt t="7481" x="4197350" y="5695950"/>
          <p14:tracePt t="7497" x="4254500" y="5695950"/>
          <p14:tracePt t="7513" x="4292600" y="5695950"/>
          <p14:tracePt t="7530" x="4311650" y="5695950"/>
          <p14:tracePt t="7547" x="4343400" y="5695950"/>
          <p14:tracePt t="7564" x="4381500" y="5695950"/>
          <p14:tracePt t="7582" x="4419600" y="5695950"/>
          <p14:tracePt t="7597" x="4451350" y="5695950"/>
          <p14:tracePt t="7600" x="4457700" y="5695950"/>
          <p14:tracePt t="7613" x="4464050" y="5689600"/>
          <p14:tracePt t="7630" x="4495800" y="5683250"/>
          <p14:tracePt t="7649" x="4540250" y="5683250"/>
          <p14:tracePt t="7664" x="4584700" y="5683250"/>
          <p14:tracePt t="7680" x="4635500" y="5683250"/>
          <p14:tracePt t="7682" x="4654550" y="5695950"/>
          <p14:tracePt t="7697" x="4692650" y="5708650"/>
          <p14:tracePt t="7713" x="4705350" y="5721350"/>
          <p14:tracePt t="7730" x="4730750" y="5740400"/>
          <p14:tracePt t="7747" x="4781550" y="5759450"/>
          <p14:tracePt t="7764" x="4845050" y="5797550"/>
          <p14:tracePt t="7780" x="4902200" y="5822950"/>
          <p14:tracePt t="7798" x="4959350" y="5867400"/>
          <p14:tracePt t="7803" x="4978400" y="5880100"/>
          <p14:tracePt t="7817" x="4997450" y="5892800"/>
          <p14:tracePt t="7835" x="5029200" y="5918200"/>
          <p14:tracePt t="7847" x="5060950" y="5930900"/>
          <p14:tracePt t="7863" x="5092700" y="5956300"/>
          <p14:tracePt t="7864" x="5099050" y="5969000"/>
          <p14:tracePt t="7880" x="5118100" y="5988050"/>
          <p14:tracePt t="7898" x="5149850" y="6007100"/>
          <p14:tracePt t="7913" x="5156200" y="6013450"/>
          <p14:tracePt t="8005" x="5156200" y="6007100"/>
          <p14:tracePt t="8116" x="5162550" y="6007100"/>
          <p14:tracePt t="8185" x="5156200" y="6007100"/>
          <p14:tracePt t="8201" x="5156200" y="6019800"/>
          <p14:tracePt t="8214" x="5168900" y="6057900"/>
          <p14:tracePt t="8219" x="5194300" y="6089650"/>
          <p14:tracePt t="8230" x="5213350" y="6115050"/>
          <p14:tracePt t="8247" x="5245100" y="6172200"/>
          <p14:tracePt t="8263" x="5276850" y="6210300"/>
          <p14:tracePt t="8280" x="5289550" y="6248400"/>
          <p14:tracePt t="8286" x="5289550" y="6267450"/>
          <p14:tracePt t="8297" x="5289550" y="6286500"/>
          <p14:tracePt t="8315" x="5289550" y="6337300"/>
          <p14:tracePt t="8334" x="5283200" y="6350000"/>
          <p14:tracePt t="8346" x="5276850" y="6362700"/>
          <p14:tracePt t="8363" x="5270500" y="6381750"/>
          <p14:tracePt t="8380" x="5270500" y="6394450"/>
          <p14:tracePt t="8399" x="5257800" y="6413500"/>
          <p14:tracePt t="8414" x="5251450" y="6432550"/>
          <p14:tracePt t="8430" x="5238750" y="6451600"/>
          <p14:tracePt t="8447" x="5226050" y="6470650"/>
          <p14:tracePt t="8466" x="5181600" y="6502400"/>
          <p14:tracePt t="8473" x="5168900" y="6515100"/>
          <p14:tracePt t="8497" x="5137150" y="6540500"/>
          <p14:tracePt t="8514" x="5118100" y="6553200"/>
          <p14:tracePt t="8530" x="5099050" y="6559550"/>
          <p14:tracePt t="8567" x="5086350" y="6559550"/>
          <p14:tracePt t="8583" x="5060950" y="6546850"/>
          <p14:tracePt t="8588" x="5048250" y="6540500"/>
          <p14:tracePt t="8598" x="5029200" y="6534150"/>
          <p14:tracePt t="8615" x="4984750" y="6508750"/>
          <p14:tracePt t="8630" x="4921250" y="6464300"/>
          <p14:tracePt t="8650" x="4851400" y="6419850"/>
          <p14:tracePt t="8663" x="4781550" y="6375400"/>
          <p14:tracePt t="8681" x="4686300" y="6292850"/>
          <p14:tracePt t="8697" x="4667250" y="6261100"/>
          <p14:tracePt t="8713" x="4591050" y="6165850"/>
          <p14:tracePt t="8730" x="4559300" y="6108700"/>
          <p14:tracePt t="8747" x="4527550" y="6057900"/>
          <p14:tracePt t="8763" x="4495800" y="6000750"/>
          <p14:tracePt t="8780" x="4483100" y="5949950"/>
          <p14:tracePt t="8797" x="4464050" y="5892800"/>
          <p14:tracePt t="8813" x="4445000" y="5848350"/>
          <p14:tracePt t="8830" x="4438650" y="5810250"/>
          <p14:tracePt t="8847" x="4432300" y="5772150"/>
          <p14:tracePt t="8863" x="4432300" y="5721350"/>
          <p14:tracePt t="8881" x="4432300" y="5638800"/>
          <p14:tracePt t="8898" x="4432300" y="5581650"/>
          <p14:tracePt t="8914" x="4451350" y="5530850"/>
          <p14:tracePt t="8931" x="4483100" y="5467350"/>
          <p14:tracePt t="8947" x="4514850" y="5422900"/>
          <p14:tracePt t="8965" x="4540250" y="5378450"/>
          <p14:tracePt t="8980" x="4572000" y="5353050"/>
          <p14:tracePt t="8997" x="4597400" y="5340350"/>
          <p14:tracePt t="9014" x="4622800" y="5321300"/>
          <p14:tracePt t="9030" x="4673600" y="5314950"/>
          <p14:tracePt t="9047" x="4737100" y="5308600"/>
          <p14:tracePt t="9064" x="4794250" y="5302250"/>
          <p14:tracePt t="9070" x="4832350" y="5289550"/>
          <p14:tracePt t="9082" x="4914900" y="5276850"/>
          <p14:tracePt t="9098" x="4972050" y="5276850"/>
          <p14:tracePt t="9114" x="5035550" y="5270500"/>
          <p14:tracePt t="9130" x="5092700" y="5295900"/>
          <p14:tracePt t="9150" x="5143500" y="5314950"/>
          <p14:tracePt t="9164" x="5200650" y="5346700"/>
          <p14:tracePt t="9172" x="5213350" y="5365750"/>
          <p14:tracePt t="9180" x="5238750" y="5378450"/>
          <p14:tracePt t="9197" x="5283200" y="5403850"/>
          <p14:tracePt t="9213" x="5302250" y="5422900"/>
          <p14:tracePt t="9217" x="5308600" y="5429250"/>
          <p14:tracePt t="9230" x="5314950" y="5435600"/>
          <p14:tracePt t="9247" x="5334000" y="5448300"/>
          <p14:tracePt t="9263" x="5353050" y="5467350"/>
          <p14:tracePt t="9274" x="5378450" y="5486400"/>
          <p14:tracePt t="9287" x="5391150" y="5486400"/>
          <p14:tracePt t="9297" x="5410200" y="5511800"/>
          <p14:tracePt t="9318" x="5416550" y="5524500"/>
          <p14:tracePt t="9331" x="5422900" y="5537200"/>
          <p14:tracePt t="9337" x="5429250" y="5543550"/>
          <p14:tracePt t="9347" x="5435600" y="5556250"/>
          <p14:tracePt t="9366" x="5454650" y="5594350"/>
          <p14:tracePt t="9381" x="5467350" y="5638800"/>
          <p14:tracePt t="9399" x="5486400" y="5676900"/>
          <p14:tracePt t="9405" x="5486400" y="5689600"/>
          <p14:tracePt t="9414" x="5492750" y="5708650"/>
          <p14:tracePt t="9430" x="5492750" y="5740400"/>
          <p14:tracePt t="9447" x="5492750" y="5791200"/>
          <p14:tracePt t="9467" x="5492750" y="5873750"/>
          <p14:tracePt t="9480" x="5499100" y="5911850"/>
          <p14:tracePt t="9497" x="5499100" y="6026150"/>
          <p14:tracePt t="9514" x="5492750" y="6096000"/>
          <p14:tracePt t="9530" x="5461000" y="6172200"/>
          <p14:tracePt t="9547" x="5416550" y="6267450"/>
          <p14:tracePt t="9563" x="5403850" y="6375400"/>
          <p14:tracePt t="9582" x="5340350" y="6445250"/>
          <p14:tracePt t="9597" x="5289550" y="6515100"/>
          <p14:tracePt t="9614" x="5245100" y="6559550"/>
          <p14:tracePt t="9630" x="5207000" y="6578600"/>
          <p14:tracePt t="9648" x="5181600" y="6591300"/>
          <p14:tracePt t="9698" x="5175250" y="6591300"/>
          <p14:tracePt t="9977" x="5200650" y="6565900"/>
          <p14:tracePt t="9997" x="5289550" y="6489700"/>
          <p14:tracePt t="10014" x="5416550" y="6375400"/>
          <p14:tracePt t="10032" x="5549900" y="6280150"/>
          <p14:tracePt t="10047" x="5657850" y="6191250"/>
          <p14:tracePt t="10063" x="5759450" y="6121400"/>
          <p14:tracePt t="10083" x="5911850" y="6026150"/>
          <p14:tracePt t="10097" x="5981700" y="5988050"/>
          <p14:tracePt t="10115" x="6013450" y="5969000"/>
          <p14:tracePt t="10130" x="6038850" y="5969000"/>
          <p14:tracePt t="10149" x="6051550" y="5962650"/>
          <p14:tracePt t="10177" x="6038850" y="5962650"/>
          <p14:tracePt t="10185" x="6032500" y="5962650"/>
          <p14:tracePt t="10196" x="6019800" y="5962650"/>
          <p14:tracePt t="10213" x="6000750" y="5962650"/>
          <p14:tracePt t="10230" x="5981700" y="5962650"/>
          <p14:tracePt t="10247" x="5975350" y="5975350"/>
          <p14:tracePt t="10264" x="5956300" y="5981700"/>
          <p14:tracePt t="10273" x="5943600" y="5988050"/>
          <p14:tracePt t="10280" x="5911850" y="5994400"/>
          <p14:tracePt t="10283" x="5867400" y="6007100"/>
          <p14:tracePt t="10288" x="5822950" y="6026150"/>
          <p14:tracePt t="10297" x="5772150" y="6038850"/>
          <p14:tracePt t="10313" x="5657850" y="6076950"/>
          <p14:tracePt t="10332" x="5562600" y="6108700"/>
          <p14:tracePt t="10351" x="5486400" y="6115050"/>
          <p14:tracePt t="10364" x="5429250" y="6115050"/>
          <p14:tracePt t="10380" x="5391150" y="6115050"/>
          <p14:tracePt t="10398" x="5340350" y="6096000"/>
          <p14:tracePt t="10403" x="5314950" y="6083300"/>
          <p14:tracePt t="10414" x="5302250" y="6076950"/>
          <p14:tracePt t="10432" x="5283200" y="6057900"/>
          <p14:tracePt t="10447" x="5276850" y="6057900"/>
          <p14:tracePt t="10464" x="5276850" y="6051550"/>
          <p14:tracePt t="10481" x="5283200" y="6045200"/>
          <p14:tracePt t="10497" x="5283200" y="6019800"/>
          <p14:tracePt t="10513" x="5276850" y="6013450"/>
          <p14:tracePt t="10532" x="5270500" y="6007100"/>
          <p14:tracePt t="10562" x="5276850" y="6007100"/>
          <p14:tracePt t="10583" x="5283200" y="6007100"/>
          <p14:tracePt t="10597" x="5283200" y="5994400"/>
          <p14:tracePt t="10613" x="5283200" y="5981700"/>
          <p14:tracePt t="10630" x="5289550" y="5975350"/>
          <p14:tracePt t="10648" x="5314950" y="5969000"/>
          <p14:tracePt t="10667" x="5372100" y="5956300"/>
          <p14:tracePt t="10680" x="5391150" y="5943600"/>
          <p14:tracePt t="10696" x="5448300" y="5905500"/>
          <p14:tracePt t="10713" x="5461000" y="5867400"/>
          <p14:tracePt t="10730" x="5473700" y="5829300"/>
          <p14:tracePt t="10747" x="5473700" y="5759450"/>
          <p14:tracePt t="10763" x="5480050" y="5683250"/>
          <p14:tracePt t="10780" x="5480050" y="5613400"/>
          <p14:tracePt t="10797" x="5473700" y="5549900"/>
          <p14:tracePt t="10818" x="5454650" y="5511800"/>
          <p14:tracePt t="10820" x="5454650" y="5499100"/>
          <p14:tracePt t="10830" x="5448300" y="5486400"/>
          <p14:tracePt t="10847" x="5448300" y="5473700"/>
          <p14:tracePt t="10849" x="5448300" y="5467350"/>
          <p14:tracePt t="10863" x="5448300" y="5461000"/>
          <p14:tracePt t="10865" x="5454650" y="5461000"/>
          <p14:tracePt t="10880" x="5461000" y="5461000"/>
          <p14:tracePt t="10899" x="5473700" y="5461000"/>
          <p14:tracePt t="10913" x="5492750" y="5461000"/>
          <p14:tracePt t="10930" x="5505450" y="5461000"/>
          <p14:tracePt t="10946" x="5511800" y="5461000"/>
          <p14:tracePt t="10975" x="5518150" y="5467350"/>
          <p14:tracePt t="10982" x="5518150" y="5473700"/>
          <p14:tracePt t="10997" x="5518150" y="5480050"/>
          <p14:tracePt t="11013" x="5511800" y="5486400"/>
          <p14:tracePt t="11030" x="5499100" y="5492750"/>
          <p14:tracePt t="11047" x="5480050" y="5492750"/>
          <p14:tracePt t="11063" x="5467350" y="5492750"/>
          <p14:tracePt t="11082" x="5461000" y="5480050"/>
          <p14:tracePt t="11098" x="5454650" y="5454650"/>
          <p14:tracePt t="11113" x="5454650" y="5410200"/>
          <p14:tracePt t="11130" x="5454650" y="5359400"/>
          <p14:tracePt t="11149" x="5454650" y="5289550"/>
          <p14:tracePt t="11153" x="5461000" y="5257800"/>
          <p14:tracePt t="11164" x="5480050" y="5219700"/>
          <p14:tracePt t="11180" x="5505450" y="5149850"/>
          <p14:tracePt t="11197" x="5543550" y="5092700"/>
          <p14:tracePt t="11213" x="5581650" y="5060950"/>
          <p14:tracePt t="11230" x="5632450" y="5035550"/>
          <p14:tracePt t="11247" x="5689600" y="5029200"/>
          <p14:tracePt t="11263" x="5727700" y="5016500"/>
          <p14:tracePt t="11265" x="5746750" y="5016500"/>
          <p14:tracePt t="11280" x="5765800" y="5016500"/>
          <p14:tracePt t="11297" x="5778500" y="5016500"/>
          <p14:tracePt t="11313" x="5784850" y="5022850"/>
          <p14:tracePt t="11332" x="5803900" y="5041900"/>
          <p14:tracePt t="11341" x="5822950" y="5060950"/>
          <p14:tracePt t="11347" x="5835650" y="5080000"/>
          <p14:tracePt t="11363" x="5867400" y="5124450"/>
          <p14:tracePt t="11380" x="5905500" y="5168900"/>
          <p14:tracePt t="11398" x="5930900" y="5200650"/>
          <p14:tracePt t="11413" x="5937250" y="5226050"/>
          <p14:tracePt t="11430" x="5937250" y="5251450"/>
          <p14:tracePt t="11447" x="5937250" y="5276850"/>
          <p14:tracePt t="11463" x="5911850" y="5302250"/>
          <p14:tracePt t="11480" x="5880100" y="5321300"/>
          <p14:tracePt t="11481" x="5861050" y="5340350"/>
          <p14:tracePt t="11497" x="5816600" y="5353050"/>
          <p14:tracePt t="11513" x="5778500" y="5365750"/>
          <p14:tracePt t="11530" x="5740400" y="5384800"/>
          <p14:tracePt t="11547" x="5721350" y="5384800"/>
          <p14:tracePt t="12610" x="5721350" y="5372100"/>
          <p14:tracePt t="12630" x="5689600" y="5346700"/>
          <p14:tracePt t="12649" x="5670550" y="5327650"/>
          <p14:tracePt t="12666" x="5645150" y="5295900"/>
          <p14:tracePt t="12680" x="5638800" y="5289550"/>
          <p14:tracePt t="12697" x="5581650" y="5257800"/>
          <p14:tracePt t="12715" x="5511800" y="5213350"/>
          <p14:tracePt t="12730" x="5448300" y="5181600"/>
          <p14:tracePt t="12747" x="5391150" y="5162550"/>
          <p14:tracePt t="12763" x="5314950" y="5143500"/>
          <p14:tracePt t="12780" x="5213350" y="5118100"/>
          <p14:tracePt t="12797" x="5111750" y="5099050"/>
          <p14:tracePt t="12814" x="5029200" y="5105400"/>
          <p14:tracePt t="12834" x="4959350" y="5105400"/>
          <p14:tracePt t="12847" x="4902200" y="5111750"/>
          <p14:tracePt t="12863" x="4845050" y="5137150"/>
          <p14:tracePt t="12880" x="4806950" y="5156200"/>
          <p14:tracePt t="12882" x="4794250" y="5175250"/>
          <p14:tracePt t="12899" x="4768850" y="5207000"/>
          <p14:tracePt t="12914" x="4749800" y="5245100"/>
          <p14:tracePt t="12930" x="4737100" y="5302250"/>
          <p14:tracePt t="12947" x="4730750" y="5378450"/>
          <p14:tracePt t="12958" x="4730750" y="5416550"/>
          <p14:tracePt t="12968" x="4724400" y="5454650"/>
          <p14:tracePt t="12977" x="4756150" y="5562600"/>
          <p14:tracePt t="12997" x="4826000" y="5676900"/>
          <p14:tracePt t="13014" x="4914900" y="5759450"/>
          <p14:tracePt t="13022" x="4959350" y="5791200"/>
          <p14:tracePt t="13025" x="5016500" y="5822950"/>
          <p14:tracePt t="13047" x="5105400" y="5842000"/>
          <p14:tracePt t="13063" x="5175250" y="5861050"/>
          <p14:tracePt t="13069" x="5200650" y="5861050"/>
          <p14:tracePt t="13082" x="5219700" y="5867400"/>
          <p14:tracePt t="13097" x="5226050" y="5867400"/>
          <p14:tracePt t="13116" x="5238750" y="5867400"/>
          <p14:tracePt t="13130" x="5276850" y="5867400"/>
          <p14:tracePt t="13149" x="5327650" y="5867400"/>
          <p14:tracePt t="13164" x="5397500" y="5867400"/>
          <p14:tracePt t="13180" x="5467350" y="5867400"/>
          <p14:tracePt t="13197" x="5549900" y="5886450"/>
          <p14:tracePt t="13213" x="5632450" y="5911850"/>
          <p14:tracePt t="13230" x="5715000" y="5962650"/>
          <p14:tracePt t="13247" x="5797550" y="6007100"/>
          <p14:tracePt t="13263" x="5886450" y="6038850"/>
          <p14:tracePt t="13271" x="5911850" y="6045200"/>
          <p14:tracePt t="13275" x="5930900" y="6051550"/>
          <p14:tracePt t="13299" x="5930900" y="6057900"/>
          <p14:tracePt t="13313" x="5905500" y="6057900"/>
          <p14:tracePt t="13332" x="5899150" y="6051550"/>
          <p14:tracePt t="13465" x="5899150" y="6057900"/>
          <p14:tracePt t="13475" x="5886450" y="6064250"/>
          <p14:tracePt t="13481" x="5880100" y="6076950"/>
          <p14:tracePt t="13536" x="5886450" y="6076950"/>
          <p14:tracePt t="13556" x="5892800" y="6083300"/>
          <p14:tracePt t="13561" x="5899150" y="6089650"/>
          <p14:tracePt t="13582" x="5924550" y="6115050"/>
          <p14:tracePt t="13597" x="5956300" y="6134100"/>
          <p14:tracePt t="13601" x="5969000" y="6153150"/>
          <p14:tracePt t="13613" x="5975350" y="6153150"/>
          <p14:tracePt t="13630" x="5988050" y="6178550"/>
          <p14:tracePt t="13650" x="5994400" y="6203950"/>
          <p14:tracePt t="13657" x="5994400" y="6216650"/>
          <p14:tracePt t="13660" x="5994400" y="6229350"/>
          <p14:tracePt t="13665" x="6000750" y="6248400"/>
          <p14:tracePt t="13680" x="6000750" y="6261100"/>
          <p14:tracePt t="13697" x="6013450" y="6286500"/>
          <p14:tracePt t="13713" x="6032500" y="6286500"/>
          <p14:tracePt t="13730" x="6051550" y="6273800"/>
          <p14:tracePt t="13747" x="6070600" y="6235700"/>
          <p14:tracePt t="13763" x="6096000" y="6210300"/>
          <p14:tracePt t="13770" x="6102350" y="6197600"/>
          <p14:tracePt t="13780" x="6115050" y="6191250"/>
          <p14:tracePt t="13797" x="6134100" y="6184900"/>
          <p14:tracePt t="13801" x="6134100" y="6178550"/>
          <p14:tracePt t="13847" x="6134100" y="6172200"/>
          <p14:tracePt t="13864" x="6134100" y="6159500"/>
          <p14:tracePt t="13880" x="6134100" y="6146800"/>
          <p14:tracePt t="13898" x="6115050" y="6121400"/>
          <p14:tracePt t="13913" x="6083300" y="6102350"/>
          <p14:tracePt t="13930" x="6051550" y="6083300"/>
          <p14:tracePt t="13948" x="6032500" y="6057900"/>
          <p14:tracePt t="13966" x="6007100" y="6026150"/>
          <p14:tracePt t="13980" x="6000750" y="6007100"/>
          <p14:tracePt t="13997" x="6000750" y="5949950"/>
          <p14:tracePt t="14014" x="5988050" y="5886450"/>
          <p14:tracePt t="14024" x="5981700" y="5854700"/>
          <p14:tracePt t="14031" x="5988050" y="5816600"/>
          <p14:tracePt t="14048" x="5994400" y="5746750"/>
          <p14:tracePt t="14054" x="5981700" y="5708650"/>
          <p14:tracePt t="14064" x="5994400" y="5689600"/>
          <p14:tracePt t="14083" x="6026150" y="5613400"/>
          <p14:tracePt t="14094" x="6026150" y="5594350"/>
          <p14:tracePt t="14099" x="6038850" y="5568950"/>
          <p14:tracePt t="14106" x="6051550" y="5537200"/>
          <p14:tracePt t="14114" x="6064250" y="5518150"/>
          <p14:tracePt t="14130" x="6083300" y="5467350"/>
          <p14:tracePt t="14149" x="6121400" y="5441950"/>
          <p14:tracePt t="14164" x="6159500" y="5422900"/>
          <p14:tracePt t="14181" x="6203950" y="5403850"/>
          <p14:tracePt t="14197" x="6261100" y="5391150"/>
          <p14:tracePt t="14214" x="6318250" y="5384800"/>
          <p14:tracePt t="14216" x="6337300" y="5372100"/>
          <p14:tracePt t="14230" x="6375400" y="5372100"/>
          <p14:tracePt t="14247" x="6426200" y="5372100"/>
          <p14:tracePt t="14263" x="6483350" y="5372100"/>
          <p14:tracePt t="14266" x="6508750" y="5372100"/>
          <p14:tracePt t="14281" x="6546850" y="5372100"/>
          <p14:tracePt t="14297" x="6642100" y="5372100"/>
          <p14:tracePt t="14313" x="6699250" y="5372100"/>
          <p14:tracePt t="14332" x="6769100" y="5372100"/>
          <p14:tracePt t="14339" x="6800850" y="5372100"/>
          <p14:tracePt t="14347" x="6826250" y="5372100"/>
          <p14:tracePt t="14363" x="6877050" y="5391150"/>
          <p14:tracePt t="14380" x="6934200" y="5410200"/>
          <p14:tracePt t="14399" x="6972300" y="5429250"/>
          <p14:tracePt t="14400" x="6991350" y="5441950"/>
          <p14:tracePt t="14413" x="6997700" y="5448300"/>
          <p14:tracePt t="14416" x="7016750" y="5461000"/>
          <p14:tracePt t="14431" x="7023100" y="5467350"/>
          <p14:tracePt t="14447" x="7023100" y="5492750"/>
          <p14:tracePt t="14449" x="7035800" y="5511800"/>
          <p14:tracePt t="14463" x="7035800" y="5524500"/>
          <p14:tracePt t="14465" x="7035800" y="5543550"/>
          <p14:tracePt t="14481" x="7042150" y="5588000"/>
          <p14:tracePt t="14497" x="7042150" y="5651500"/>
          <p14:tracePt t="14514" x="7042150" y="5727700"/>
          <p14:tracePt t="14532" x="7010400" y="5810250"/>
          <p14:tracePt t="14547" x="6965950" y="5880100"/>
          <p14:tracePt t="14563" x="6940550" y="5962650"/>
          <p14:tracePt t="14584" x="6915150" y="5994400"/>
          <p14:tracePt t="14597" x="6877050" y="6013450"/>
          <p14:tracePt t="14615" x="6807200" y="6038850"/>
          <p14:tracePt t="14630" x="6718300" y="6051550"/>
          <p14:tracePt t="14649" x="6667500" y="6064250"/>
          <p14:tracePt t="14664" x="6654800" y="6070600"/>
          <p14:tracePt t="14681" x="6642100" y="6070600"/>
          <p14:tracePt t="14683" x="6635750" y="6070600"/>
          <p14:tracePt t="14849" x="6642100" y="6070600"/>
          <p14:tracePt t="14868" x="6648450" y="6070600"/>
          <p14:tracePt t="14874" x="6654800" y="6070600"/>
          <p14:tracePt t="14883" x="6673850" y="6057900"/>
          <p14:tracePt t="14899" x="6737350" y="6051550"/>
          <p14:tracePt t="14914" x="6832600" y="6051550"/>
          <p14:tracePt t="14930" x="6978650" y="6051550"/>
          <p14:tracePt t="14947" x="7150100" y="6045200"/>
          <p14:tracePt t="14966" x="7327900" y="6045200"/>
          <p14:tracePt t="14983" x="7493000" y="6032500"/>
          <p14:tracePt t="14997" x="7626350" y="6026150"/>
          <p14:tracePt t="15013" x="7721600" y="6026150"/>
          <p14:tracePt t="15033" x="7791450" y="6038850"/>
          <p14:tracePt t="15040" x="7823200" y="6051550"/>
          <p14:tracePt t="15047" x="7848600" y="6057900"/>
          <p14:tracePt t="15063" x="7874000" y="6076950"/>
          <p14:tracePt t="15067" x="7886700" y="6083300"/>
          <p14:tracePt t="15084" x="7899400" y="6102350"/>
          <p14:tracePt t="15097" x="7899400" y="6108700"/>
          <p14:tracePt t="15117" x="7886700" y="6108700"/>
          <p14:tracePt t="15130" x="7886700" y="6115050"/>
          <p14:tracePt t="15165" x="7886700" y="6127750"/>
          <p14:tracePt t="15180" x="7886700" y="6140450"/>
          <p14:tracePt t="15197" x="7880350" y="6146800"/>
          <p14:tracePt t="15213" x="7874000" y="6159500"/>
          <p14:tracePt t="15230" x="7867650" y="6165850"/>
          <p14:tracePt t="15247" x="7861300" y="6165850"/>
          <p14:tracePt t="15306" x="7854950" y="6165850"/>
          <p14:tracePt t="15316" x="7848600" y="6165850"/>
          <p14:tracePt t="15334" x="7835900" y="6165850"/>
          <p14:tracePt t="15347" x="7829550" y="6165850"/>
          <p14:tracePt t="15411" x="7823200" y="6165850"/>
          <p14:tracePt t="15417" x="7810500" y="6165850"/>
          <p14:tracePt t="15431" x="7804150" y="6165850"/>
          <p14:tracePt t="15434" x="7797800" y="6165850"/>
          <p14:tracePt t="15447" x="7791450" y="6165850"/>
          <p14:tracePt t="15463" x="7785100" y="6165850"/>
          <p14:tracePt t="15465" x="7778750" y="6165850"/>
          <p14:tracePt t="15480" x="7772400" y="6165850"/>
          <p14:tracePt t="15497" x="7747000" y="6153150"/>
          <p14:tracePt t="15514" x="7727950" y="6146800"/>
          <p14:tracePt t="15530" x="7708900" y="6134100"/>
          <p14:tracePt t="15552" x="7696200" y="6127750"/>
          <p14:tracePt t="15563" x="7683500" y="6115050"/>
          <p14:tracePt t="15582" x="7664450" y="6102350"/>
          <p14:tracePt t="15597" x="7639050" y="6076950"/>
          <p14:tracePt t="15614" x="7600950" y="6051550"/>
          <p14:tracePt t="15630" x="7556500" y="6026150"/>
          <p14:tracePt t="15633" x="7543800" y="6000750"/>
          <p14:tracePt t="15649" x="7531100" y="5981700"/>
          <p14:tracePt t="15664" x="7505700" y="5943600"/>
          <p14:tracePt t="15682" x="7467600" y="5861050"/>
          <p14:tracePt t="15698" x="7448550" y="5797550"/>
          <p14:tracePt t="15713" x="7429500" y="5740400"/>
          <p14:tracePt t="15730" x="7423150" y="5702300"/>
          <p14:tracePt t="15747" x="7423150" y="5670550"/>
          <p14:tracePt t="15763" x="7429500" y="5619750"/>
          <p14:tracePt t="15780" x="7454900" y="5575300"/>
          <p14:tracePt t="15799" x="7480300" y="5518150"/>
          <p14:tracePt t="15813" x="7499350" y="5473700"/>
          <p14:tracePt t="15818" x="7512050" y="5454650"/>
          <p14:tracePt t="15832" x="7518400" y="5435600"/>
          <p14:tracePt t="15839" x="7524750" y="5429250"/>
          <p14:tracePt t="15847" x="7537450" y="5416550"/>
          <p14:tracePt t="15864" x="7550150" y="5410200"/>
          <p14:tracePt t="15880" x="7556500" y="5403850"/>
          <p14:tracePt t="15881" x="7562850" y="5403850"/>
          <p14:tracePt t="16050" x="7550150" y="5403850"/>
          <p14:tracePt t="16057" x="7531100" y="5403850"/>
          <p14:tracePt t="16069" x="7499350" y="5403850"/>
          <p14:tracePt t="16082" x="7435850" y="5403850"/>
          <p14:tracePt t="16097" x="7372350" y="5410200"/>
          <p14:tracePt t="16113" x="7289800" y="5435600"/>
          <p14:tracePt t="16130" x="7194550" y="5467350"/>
          <p14:tracePt t="16148" x="7061200" y="5486400"/>
          <p14:tracePt t="16153" x="6985000" y="5486400"/>
          <p14:tracePt t="16164" x="6902450" y="5499100"/>
          <p14:tracePt t="16180" x="6737350" y="5518150"/>
          <p14:tracePt t="16197" x="6616700" y="5556250"/>
          <p14:tracePt t="16213" x="6496050" y="5575300"/>
          <p14:tracePt t="16230" x="6400800" y="5575300"/>
          <p14:tracePt t="16247" x="6318250" y="5575300"/>
          <p14:tracePt t="16257" x="6229350" y="5562600"/>
          <p14:tracePt t="16272" x="6178550" y="5543550"/>
          <p14:tracePt t="16277" x="6127750" y="5524500"/>
          <p14:tracePt t="16285" x="6089650" y="5524500"/>
          <p14:tracePt t="16301" x="6038850" y="5524500"/>
          <p14:tracePt t="16313" x="6000750" y="5524500"/>
          <p14:tracePt t="16330" x="5937250" y="5524500"/>
          <p14:tracePt t="16341" x="5905500" y="5518150"/>
          <p14:tracePt t="16346" x="5867400" y="5505450"/>
          <p14:tracePt t="16353" x="5810250" y="5480050"/>
          <p14:tracePt t="16363" x="5765800" y="5461000"/>
          <p14:tracePt t="16383" x="5626100" y="5429250"/>
          <p14:tracePt t="16399" x="5518150" y="5410200"/>
          <p14:tracePt t="16403" x="5480050" y="5391150"/>
          <p14:tracePt t="16413" x="5454650" y="5391150"/>
          <p14:tracePt t="16432" x="5397500" y="5372100"/>
          <p14:tracePt t="16447" x="5346700" y="5353050"/>
          <p14:tracePt t="16465" x="5264150" y="5295900"/>
          <p14:tracePt t="16481" x="5200650" y="5251450"/>
          <p14:tracePt t="16497" x="5143500" y="5213350"/>
          <p14:tracePt t="16513" x="5124450" y="5200650"/>
          <p14:tracePt t="16531" x="5124450" y="5181600"/>
          <p14:tracePt t="16547" x="5111750" y="5118100"/>
          <p14:tracePt t="16563" x="5099050" y="5048250"/>
          <p14:tracePt t="16582" x="5099050" y="4965700"/>
          <p14:tracePt t="16587" x="5092700" y="4933950"/>
          <p14:tracePt t="16597" x="5092700" y="4902200"/>
          <p14:tracePt t="16613" x="5092700" y="4864100"/>
          <p14:tracePt t="16630" x="5124450" y="4832350"/>
          <p14:tracePt t="16649" x="5162550" y="4813300"/>
          <p14:tracePt t="16653" x="5194300" y="4806950"/>
          <p14:tracePt t="16664" x="5232400" y="4794250"/>
          <p14:tracePt t="16681" x="5327650" y="4794250"/>
          <p14:tracePt t="16697" x="5505450" y="4794250"/>
          <p14:tracePt t="16713" x="5638800" y="4794250"/>
          <p14:tracePt t="16731" x="5765800" y="4813300"/>
          <p14:tracePt t="16747" x="5880100" y="4857750"/>
          <p14:tracePt t="16763" x="5975350" y="4895850"/>
          <p14:tracePt t="16780" x="6026150" y="4940300"/>
          <p14:tracePt t="16797" x="6051550" y="4997450"/>
          <p14:tracePt t="16817" x="6057900" y="5073650"/>
          <p14:tracePt t="16830" x="6026150" y="5156200"/>
          <p14:tracePt t="16847" x="5981700" y="5238750"/>
          <p14:tracePt t="16850" x="5949950" y="5264150"/>
          <p14:tracePt t="16863" x="5924550" y="5295900"/>
          <p14:tracePt t="16881" x="5861050" y="5346700"/>
          <p14:tracePt t="16884" x="5829300" y="5365750"/>
          <p14:tracePt t="16898" x="5784850" y="5391150"/>
          <p14:tracePt t="16913" x="5734050" y="5403850"/>
          <p14:tracePt t="16930" x="5708650" y="5416550"/>
          <p14:tracePt t="16947" x="5689600" y="5429250"/>
          <p14:tracePt t="16958" x="5689600" y="5435600"/>
          <p14:tracePt t="16969" x="5689600" y="5441950"/>
          <p14:tracePt t="16980" x="5689600" y="5448300"/>
          <p14:tracePt t="16997" x="5689600" y="5454650"/>
          <p14:tracePt t="17013" x="5695950" y="5454650"/>
          <p14:tracePt t="17052" x="5695950" y="5448300"/>
          <p14:tracePt t="17067" x="5695950" y="5441950"/>
          <p14:tracePt t="17082" x="5695950" y="5422900"/>
          <p14:tracePt t="17097" x="5645150" y="5384800"/>
          <p14:tracePt t="17114" x="5607050" y="5365750"/>
          <p14:tracePt t="17132" x="5403850" y="5295900"/>
          <p14:tracePt t="17148" x="5207000" y="5257800"/>
          <p14:tracePt t="17166" x="4991100" y="5232400"/>
          <p14:tracePt t="17180" x="4775200" y="5232400"/>
          <p14:tracePt t="17197" x="4552950" y="5238750"/>
          <p14:tracePt t="17213" x="4375150" y="5238750"/>
          <p14:tracePt t="17230" x="4222750" y="5245100"/>
          <p14:tracePt t="17247" x="4076700" y="5245100"/>
          <p14:tracePt t="17264" x="3968750" y="5257800"/>
          <p14:tracePt t="17271" x="3917950" y="5270500"/>
          <p14:tracePt t="17276" x="3879850" y="5270500"/>
          <p14:tracePt t="17285" x="3848100" y="5270500"/>
          <p14:tracePt t="17297" x="3765550" y="5283200"/>
          <p14:tracePt t="17313" x="3683000" y="5314950"/>
          <p14:tracePt t="17333" x="3594100" y="5346700"/>
          <p14:tracePt t="17347" x="3505200" y="5378450"/>
          <p14:tracePt t="17363" x="3448050" y="5397500"/>
          <p14:tracePt t="17380" x="3422650" y="5410200"/>
          <p14:tracePt t="17398" x="3409950" y="5416550"/>
          <p14:tracePt t="17447" x="3409950" y="5403850"/>
          <p14:tracePt t="17464" x="3409950" y="5372100"/>
          <p14:tracePt t="17466" x="3409950" y="5359400"/>
          <p14:tracePt t="17481" x="3409950" y="5346700"/>
          <p14:tracePt t="17497" x="3409950" y="5308600"/>
          <p14:tracePt t="17514" x="3409950" y="5295900"/>
          <p14:tracePt t="17530" x="3403600" y="5295900"/>
          <p14:tracePt t="17547" x="3384550" y="5295900"/>
          <p14:tracePt t="17566" x="3352800" y="5295900"/>
          <p14:tracePt t="17581" x="3321050" y="5321300"/>
          <p14:tracePt t="17597" x="3308350" y="5346700"/>
          <p14:tracePt t="17615" x="3302000" y="5378450"/>
          <p14:tracePt t="17633" x="3302000" y="5410200"/>
          <p14:tracePt t="17648" x="3302000" y="5416550"/>
          <p14:tracePt t="17663" x="3359150" y="5461000"/>
          <p14:tracePt t="17666" x="3384550" y="5467350"/>
          <p14:tracePt t="17681" x="3479800" y="5467350"/>
          <p14:tracePt t="17697" x="3556000" y="5467350"/>
          <p14:tracePt t="17713" x="3613150" y="5461000"/>
          <p14:tracePt t="17730" x="3651250" y="5461000"/>
          <p14:tracePt t="17747" x="3657600" y="5461000"/>
          <p14:tracePt t="17825" x="3663950" y="5461000"/>
          <p14:tracePt t="17837" x="3676650" y="5461000"/>
          <p14:tracePt t="17840" x="3689350" y="5461000"/>
          <p14:tracePt t="17864" x="3727450" y="5461000"/>
          <p14:tracePt t="17880" x="3765550" y="5448300"/>
          <p14:tracePt t="17898" x="3841750" y="5429250"/>
          <p14:tracePt t="17914" x="3879850" y="5416550"/>
          <p14:tracePt t="17931" x="3892550" y="5416550"/>
          <p14:tracePt t="17980" x="3892550" y="5410200"/>
          <p14:tracePt t="18005" x="3898900" y="5403850"/>
          <p14:tracePt t="20462" x="3854450" y="5422900"/>
          <p14:tracePt t="20469" x="3803650" y="5448300"/>
          <p14:tracePt t="20482" x="3759200" y="5480050"/>
          <p14:tracePt t="20514" x="3771900" y="5492750"/>
          <p14:tracePt t="20530" x="3867150" y="5511800"/>
          <p14:tracePt t="20550" x="4025900" y="5556250"/>
          <p14:tracePt t="20567" x="4203700" y="5588000"/>
          <p14:tracePt t="20582" x="4337050" y="5626100"/>
          <p14:tracePt t="20586" x="4406900" y="5626100"/>
          <p14:tracePt t="20597" x="4489450" y="5638800"/>
          <p14:tracePt t="20614" x="4667250" y="5664200"/>
          <p14:tracePt t="20630" x="4845050" y="5670550"/>
          <p14:tracePt t="20649" x="4978400" y="5689600"/>
          <p14:tracePt t="20664" x="5048250" y="5689600"/>
          <p14:tracePt t="20681" x="5099050" y="5689600"/>
          <p14:tracePt t="20697" x="5143500" y="5676900"/>
          <p14:tracePt t="20713" x="5168900" y="5676900"/>
          <p14:tracePt t="20730" x="5200650" y="5689600"/>
          <p14:tracePt t="20747" x="5245100" y="5708650"/>
          <p14:tracePt t="20763" x="5270500" y="5721350"/>
          <p14:tracePt t="20780" x="5346700" y="5727700"/>
          <p14:tracePt t="20797" x="5422900" y="5740400"/>
          <p14:tracePt t="20813" x="5511800" y="5753100"/>
          <p14:tracePt t="20832" x="5581650" y="5753100"/>
          <p14:tracePt t="20837" x="5613400" y="5753100"/>
          <p14:tracePt t="20847" x="5645150" y="5753100"/>
          <p14:tracePt t="20866" x="5670550" y="5721350"/>
          <p14:tracePt t="20881" x="5670550" y="5695950"/>
          <p14:tracePt t="20898" x="5619750" y="5626100"/>
          <p14:tracePt t="20914" x="5556250" y="5581650"/>
          <p14:tracePt t="20930" x="5499100" y="5543550"/>
          <p14:tracePt t="20947" x="5473700" y="5511800"/>
          <p14:tracePt t="20971" x="5454650" y="5461000"/>
          <p14:tracePt t="20980" x="5454650" y="5441950"/>
          <p14:tracePt t="20997" x="5448300" y="5410200"/>
          <p14:tracePt t="21014" x="5441950" y="5391150"/>
          <p14:tracePt t="21030" x="5435600" y="5384800"/>
          <p14:tracePt t="21047" x="5435600" y="5378450"/>
          <p14:tracePt t="21067" x="5403850" y="5378450"/>
          <p14:tracePt t="21083" x="5321300" y="5365750"/>
          <p14:tracePt t="21099" x="5232400" y="5353050"/>
          <p14:tracePt t="21113" x="5143500" y="5359400"/>
          <p14:tracePt t="21130" x="5003800" y="5353050"/>
          <p14:tracePt t="21148" x="4806950" y="5353050"/>
          <p14:tracePt t="21164" x="4540250" y="5353050"/>
          <p14:tracePt t="21181" x="4292600" y="5359400"/>
          <p14:tracePt t="21197" x="4083050" y="5372100"/>
          <p14:tracePt t="21213" x="3892550" y="5378450"/>
          <p14:tracePt t="21230" x="3759200" y="5372100"/>
          <p14:tracePt t="21247" x="3676650" y="5384800"/>
          <p14:tracePt t="21263" x="3638550" y="5391150"/>
          <p14:tracePt t="21272" x="3632200" y="5384800"/>
          <p14:tracePt t="21275" x="3632200" y="5359400"/>
          <p14:tracePt t="21297" x="3676650" y="5264150"/>
          <p14:tracePt t="21318" x="3708400" y="5213350"/>
          <p14:tracePt t="21330" x="3721100" y="5187950"/>
          <p14:tracePt t="21347" x="3721100" y="5181600"/>
          <p14:tracePt t="21363" x="3695700" y="5181600"/>
          <p14:tracePt t="21383" x="3657600" y="5194300"/>
          <p14:tracePt t="21399" x="3606800" y="5226050"/>
          <p14:tracePt t="21413" x="3562350" y="5257800"/>
          <p14:tracePt t="21430" x="3530600" y="5302250"/>
          <p14:tracePt t="21433" x="3517900" y="5314950"/>
          <p14:tracePt t="21447" x="3517900" y="5340350"/>
          <p14:tracePt t="21465" x="3517900" y="5384800"/>
          <p14:tracePt t="21481" x="3524250" y="5403850"/>
          <p14:tracePt t="21497" x="3568700" y="5422900"/>
          <p14:tracePt t="21514" x="3644900" y="5448300"/>
          <p14:tracePt t="21521" x="3702050" y="5454650"/>
          <p14:tracePt t="21530" x="3759200" y="5454650"/>
          <p14:tracePt t="21550" x="3879850" y="5454650"/>
          <p14:tracePt t="21567" x="3968750" y="5448300"/>
          <p14:tracePt t="21582" x="4025900" y="5448300"/>
          <p14:tracePt t="21587" x="4038600" y="5441950"/>
          <p14:tracePt t="21597" x="4044950" y="5435600"/>
          <p14:tracePt t="21616" x="4051300" y="5429250"/>
          <p14:tracePt t="21634" x="4051300" y="5422900"/>
          <p14:tracePt t="21652" x="4057650" y="5422900"/>
          <p14:tracePt t="21663" x="4064000" y="5416550"/>
          <p14:tracePt t="21681" x="4108450" y="5403850"/>
          <p14:tracePt t="21697" x="4152900" y="5403850"/>
          <p14:tracePt t="21715" x="4203700" y="5403850"/>
          <p14:tracePt t="21730" x="4241800" y="5391150"/>
          <p14:tracePt t="21747" x="4305300" y="5391150"/>
          <p14:tracePt t="21764" x="4375150" y="5391150"/>
          <p14:tracePt t="21770" x="4406900" y="5391150"/>
          <p14:tracePt t="21781" x="4432300" y="5391150"/>
          <p14:tracePt t="21797" x="4483100" y="5391150"/>
          <p14:tracePt t="21814" x="4552950" y="5391150"/>
          <p14:tracePt t="21832" x="4629150" y="5378450"/>
          <p14:tracePt t="21847" x="4724400" y="5346700"/>
          <p14:tracePt t="21863" x="4800600" y="5321300"/>
          <p14:tracePt t="21881" x="4864100" y="5302250"/>
          <p14:tracePt t="21883" x="4883150" y="5302250"/>
          <p14:tracePt t="21898" x="4914900" y="5302250"/>
          <p14:tracePt t="21913" x="4940300" y="5302250"/>
          <p14:tracePt t="21930" x="4978400" y="5302250"/>
          <p14:tracePt t="21947" x="5029200" y="5302250"/>
          <p14:tracePt t="21966" x="5073650" y="5302250"/>
          <p14:tracePt t="21975" x="5092700" y="5302250"/>
          <p14:tracePt t="21980" x="5105400" y="5295900"/>
          <p14:tracePt t="21997" x="5124450" y="5289550"/>
          <p14:tracePt t="22047" x="5118100" y="5289550"/>
          <p14:tracePt t="22067" x="5111750" y="5302250"/>
          <p14:tracePt t="22082" x="5099050" y="5314950"/>
          <p14:tracePt t="22097" x="5048250" y="5327650"/>
          <p14:tracePt t="22113" x="4953000" y="5340350"/>
          <p14:tracePt t="22133" x="4838700" y="5372100"/>
          <p14:tracePt t="22149" x="4705350" y="5378450"/>
          <p14:tracePt t="22164" x="4597400" y="5378450"/>
          <p14:tracePt t="22180" x="4476750" y="5372100"/>
          <p14:tracePt t="22197" x="4343400" y="5372100"/>
          <p14:tracePt t="22213" x="4216400" y="5359400"/>
          <p14:tracePt t="22230" x="4108450" y="5321300"/>
          <p14:tracePt t="22247" x="4038600" y="5295900"/>
          <p14:tracePt t="22263" x="3994150" y="5276850"/>
          <p14:tracePt t="22280" x="3962400" y="5238750"/>
          <p14:tracePt t="22282" x="3949700" y="5213350"/>
          <p14:tracePt t="22297" x="3930650" y="5156200"/>
          <p14:tracePt t="22314" x="3924300" y="5099050"/>
          <p14:tracePt t="22333" x="3917950" y="5060950"/>
          <p14:tracePt t="22339" x="3917950" y="5035550"/>
          <p14:tracePt t="22347" x="3917950" y="5010150"/>
          <p14:tracePt t="22363" x="3943350" y="4953000"/>
          <p14:tracePt t="22380" x="3968750" y="4883150"/>
          <p14:tracePt t="22398" x="4000500" y="4819650"/>
          <p14:tracePt t="22413" x="4044950" y="4781550"/>
          <p14:tracePt t="22430" x="4114800" y="4762500"/>
          <p14:tracePt t="22447" x="4197350" y="4756150"/>
          <p14:tracePt t="22465" x="4349750" y="4749800"/>
          <p14:tracePt t="22481" x="4394200" y="4762500"/>
          <p14:tracePt t="22497" x="4559300" y="4826000"/>
          <p14:tracePt t="22514" x="4673600" y="4864100"/>
          <p14:tracePt t="22530" x="4756150" y="4914900"/>
          <p14:tracePt t="22547" x="4813300" y="4953000"/>
          <p14:tracePt t="22563" x="4857750" y="4997450"/>
          <p14:tracePt t="22582" x="4870450" y="5048250"/>
          <p14:tracePt t="22591" x="4876800" y="5060950"/>
          <p14:tracePt t="22593" x="4876800" y="5073650"/>
          <p14:tracePt t="22613" x="4889500" y="5118100"/>
          <p14:tracePt t="22630" x="4889500" y="5175250"/>
          <p14:tracePt t="22650" x="4889500" y="5226050"/>
          <p14:tracePt t="22667" x="4889500" y="5295900"/>
          <p14:tracePt t="22680" x="4889500" y="5321300"/>
          <p14:tracePt t="22697" x="4845050" y="5397500"/>
          <p14:tracePt t="22714" x="4781550" y="5429250"/>
          <p14:tracePt t="22730" x="4718050" y="5448300"/>
          <p14:tracePt t="22747" x="4673600" y="5461000"/>
          <p14:tracePt t="22764" x="4648200" y="5467350"/>
          <p14:tracePt t="22770" x="4635500" y="5467350"/>
          <p14:tracePt t="22780" x="4635500" y="5473700"/>
          <p14:tracePt t="22890" x="4622800" y="5473700"/>
          <p14:tracePt t="22902" x="4610100" y="5473700"/>
          <p14:tracePt t="22906" x="4603750" y="5473700"/>
          <p14:tracePt t="22913" x="4578350" y="5473700"/>
          <p14:tracePt t="22930" x="4527550" y="5473700"/>
          <p14:tracePt t="22949" x="4476750" y="5473700"/>
          <p14:tracePt t="22958" x="4451350" y="5467350"/>
          <p14:tracePt t="22969" x="4394200" y="5429250"/>
          <p14:tracePt t="22980" x="4362450" y="5410200"/>
          <p14:tracePt t="22997" x="4286250" y="5359400"/>
          <p14:tracePt t="23014" x="4222750" y="5321300"/>
          <p14:tracePt t="23031" x="4159250" y="5276850"/>
          <p14:tracePt t="23047" x="4121150" y="5245100"/>
          <p14:tracePt t="23052" x="4108450" y="5245100"/>
          <p14:tracePt t="23063" x="4102100" y="5232400"/>
          <p14:tracePt t="23082" x="4083050" y="5207000"/>
          <p14:tracePt t="23090" x="4083050" y="5200650"/>
          <p14:tracePt t="23116" x="4083050" y="5194300"/>
          <p14:tracePt t="23130" x="4083050" y="5187950"/>
          <p14:tracePt t="23148" x="4108450" y="5175250"/>
          <p14:tracePt t="23164" x="4133850" y="5162550"/>
          <p14:tracePt t="23182" x="4152900" y="5149850"/>
          <p14:tracePt t="23197" x="4152900" y="5130800"/>
          <p14:tracePt t="23247" x="4140200" y="5130800"/>
          <p14:tracePt t="23263" x="4114800" y="5130800"/>
          <p14:tracePt t="23280" x="4095750" y="5130800"/>
          <p14:tracePt t="23300" x="4083050" y="5130800"/>
          <p14:tracePt t="23313" x="4070350" y="5130800"/>
          <p14:tracePt t="23363" x="4057650" y="5130800"/>
          <p14:tracePt t="23380" x="4044950" y="5137150"/>
          <p14:tracePt t="23398" x="4025900" y="5149850"/>
          <p14:tracePt t="23402" x="4019550" y="5156200"/>
          <p14:tracePt t="23413" x="4013200" y="5156200"/>
          <p14:tracePt t="23430" x="4006850" y="5162550"/>
          <p14:tracePt t="23447" x="4000500" y="5162550"/>
          <p14:tracePt t="23450" x="4000500" y="5168900"/>
          <p14:tracePt t="23480" x="3975100" y="5168900"/>
          <p14:tracePt t="23498" x="3937000" y="5168900"/>
          <p14:tracePt t="23514" x="3911600" y="5168900"/>
          <p14:tracePt t="23534" x="3886200" y="5168900"/>
          <p14:tracePt t="23548" x="3879850" y="5162550"/>
          <p14:tracePt t="23563" x="3879850" y="5149850"/>
          <p14:tracePt t="23582" x="3879850" y="5130800"/>
          <p14:tracePt t="23596" x="3886200" y="5130800"/>
          <p14:tracePt t="23614" x="3943350" y="5124450"/>
          <p14:tracePt t="23630" x="4038600" y="5124450"/>
          <p14:tracePt t="23649" x="4140200" y="5124450"/>
          <p14:tracePt t="23654" x="4197350" y="5118100"/>
          <p14:tracePt t="23664" x="4248150" y="5118100"/>
          <p14:tracePt t="23682" x="4368800" y="5118100"/>
          <p14:tracePt t="23697" x="4375150" y="5118100"/>
          <p14:tracePt t="23713" x="4381500" y="5130800"/>
          <p14:tracePt t="23730" x="4368800" y="5162550"/>
          <p14:tracePt t="23747" x="4349750" y="5187950"/>
          <p14:tracePt t="23764" x="4330700" y="5219700"/>
          <p14:tracePt t="23780" x="4286250" y="5238750"/>
          <p14:tracePt t="23797" x="4229100" y="5270500"/>
          <p14:tracePt t="23813" x="4159250" y="5283200"/>
          <p14:tracePt t="23817" x="4121150" y="5289550"/>
          <p14:tracePt t="23832" x="4089400" y="5289550"/>
          <p14:tracePt t="23849" x="4019550" y="5276850"/>
          <p14:tracePt t="23864" x="4006850" y="5276850"/>
          <p14:tracePt t="23881" x="3981450" y="5264150"/>
          <p14:tracePt t="23883" x="3968750" y="5257800"/>
          <p14:tracePt t="23899" x="3949700" y="5251450"/>
          <p14:tracePt t="23913" x="3930650" y="5245100"/>
          <p14:tracePt t="23930" x="3917950" y="5232400"/>
          <p14:tracePt t="23947" x="3905250" y="5219700"/>
          <p14:tracePt t="23968" x="3898900" y="5200650"/>
          <p14:tracePt t="23969" x="3898900" y="5194300"/>
          <p14:tracePt t="23980" x="3898900" y="5187950"/>
          <p14:tracePt t="23997" x="3892550" y="5175250"/>
          <p14:tracePt t="24051" x="3892550" y="5168900"/>
          <p14:tracePt t="24068" x="3892550" y="5162550"/>
          <p14:tracePt t="24083" x="3917950" y="5137150"/>
          <p14:tracePt t="24099" x="3943350" y="5111750"/>
          <p14:tracePt t="24114" x="3975100" y="5105400"/>
          <p14:tracePt t="24130" x="4019550" y="5105400"/>
          <p14:tracePt t="24148" x="4089400" y="5111750"/>
          <p14:tracePt t="24153" x="4133850" y="5124450"/>
          <p14:tracePt t="24163" x="4184650" y="5143500"/>
          <p14:tracePt t="24180" x="4273550" y="5168900"/>
          <p14:tracePt t="24197" x="4330700" y="5194300"/>
          <p14:tracePt t="24213" x="4349750" y="5213350"/>
          <p14:tracePt t="24231" x="4349750" y="5245100"/>
          <p14:tracePt t="24247" x="4343400" y="5276850"/>
          <p14:tracePt t="24250" x="4330700" y="5295900"/>
          <p14:tracePt t="24264" x="4305300" y="5308600"/>
          <p14:tracePt t="24273" x="4279900" y="5314950"/>
          <p14:tracePt t="24277" x="4248150" y="5314950"/>
          <p14:tracePt t="24285" x="4216400" y="5314950"/>
          <p14:tracePt t="24297" x="4152900" y="5314950"/>
          <p14:tracePt t="24316" x="4083050" y="5314950"/>
          <p14:tracePt t="24330" x="4025900" y="5314950"/>
          <p14:tracePt t="24347" x="4000500" y="5314950"/>
          <p14:tracePt t="24365" x="4000500" y="5276850"/>
          <p14:tracePt t="24380" x="4000500" y="5219700"/>
          <p14:tracePt t="24398" x="4000500" y="5175250"/>
          <p14:tracePt t="24413" x="4019550" y="5149850"/>
          <p14:tracePt t="24430" x="4038600" y="5143500"/>
          <p14:tracePt t="24447" x="4070350" y="5143500"/>
          <p14:tracePt t="24463" x="4095750" y="5143500"/>
          <p14:tracePt t="24465" x="4108450" y="5143500"/>
          <p14:tracePt t="24480" x="4127500" y="5162550"/>
          <p14:tracePt t="24497" x="4159250" y="5213350"/>
          <p14:tracePt t="24514" x="4171950" y="5251450"/>
          <p14:tracePt t="24531" x="4171950" y="5289550"/>
          <p14:tracePt t="24547" x="4152900" y="5308600"/>
          <p14:tracePt t="24567" x="4121150" y="5321300"/>
          <p14:tracePt t="24583" x="4089400" y="5334000"/>
          <p14:tracePt t="24590" x="4070350" y="5334000"/>
          <p14:tracePt t="24597" x="4044950" y="5334000"/>
          <p14:tracePt t="24614" x="3987800" y="5340350"/>
          <p14:tracePt t="24631" x="3930650" y="5353050"/>
          <p14:tracePt t="24648" x="3892550" y="5365750"/>
          <p14:tracePt t="24664" x="3867150" y="5372100"/>
          <p14:tracePt t="24680" x="3860800" y="5378450"/>
          <p14:tracePt t="24698" x="3860800" y="5384800"/>
          <p14:tracePt t="26266" x="3879850" y="5384800"/>
          <p14:tracePt t="26276" x="3898900" y="5384800"/>
          <p14:tracePt t="26315" x="3898900" y="5391150"/>
          <p14:tracePt t="26341" x="3905250" y="5391150"/>
          <p14:tracePt t="26427" x="3892550" y="5403850"/>
          <p14:tracePt t="26433" x="3867150" y="5416550"/>
          <p14:tracePt t="26447" x="3841750" y="5429250"/>
          <p14:tracePt t="26463" x="3810000" y="5467350"/>
          <p14:tracePt t="26481" x="3784600" y="5480050"/>
          <p14:tracePt t="26497" x="3746500" y="5492750"/>
          <p14:tracePt t="26514" x="3721100" y="5492750"/>
          <p14:tracePt t="26530" x="3702050" y="5492750"/>
          <p14:tracePt t="26547" x="3695700" y="5492750"/>
          <p14:tracePt t="26582" x="3683000" y="5480050"/>
          <p14:tracePt t="26597" x="3670300" y="5448300"/>
          <p14:tracePt t="26614" x="3651250" y="5397500"/>
          <p14:tracePt t="26633" x="3651250" y="5334000"/>
          <p14:tracePt t="26648" x="3663950" y="5314950"/>
          <p14:tracePt t="26663" x="3689350" y="5289550"/>
          <p14:tracePt t="26680" x="3733800" y="5283200"/>
          <p14:tracePt t="26684" x="3752850" y="5276850"/>
          <p14:tracePt t="26697" x="3810000" y="5276850"/>
          <p14:tracePt t="26715" x="3879850" y="5314950"/>
          <p14:tracePt t="26730" x="3937000" y="5346700"/>
          <p14:tracePt t="26747" x="3975100" y="5391150"/>
          <p14:tracePt t="26764" x="3987800" y="5403850"/>
          <p14:tracePt t="26780" x="3975100" y="5410200"/>
          <p14:tracePt t="26797" x="3937000" y="5422900"/>
          <p14:tracePt t="26813" x="3886200" y="5422900"/>
          <p14:tracePt t="26833" x="3829050" y="5422900"/>
          <p14:tracePt t="26847" x="3822700" y="5429250"/>
          <p14:tracePt t="26880" x="3822700" y="5416550"/>
          <p14:tracePt t="26899" x="3854450" y="5384800"/>
          <p14:tracePt t="26915" x="3905250" y="5384800"/>
          <p14:tracePt t="26930" x="3949700" y="5384800"/>
          <p14:tracePt t="26947" x="4000500" y="5410200"/>
          <p14:tracePt t="26966" x="4064000" y="5422900"/>
          <p14:tracePt t="26968" x="4083050" y="5429250"/>
          <p14:tracePt t="26980" x="4095750" y="5429250"/>
          <p14:tracePt t="26997" x="4102100" y="5435600"/>
          <p14:tracePt t="27030" x="4102100" y="5441950"/>
          <p14:tracePt t="27048" x="4102100" y="5454650"/>
          <p14:tracePt t="27064" x="4089400" y="5454650"/>
          <p14:tracePt t="27082" x="4083050" y="5467350"/>
          <p14:tracePt t="27097" x="4064000" y="5480050"/>
          <p14:tracePt t="27114" x="4057650" y="5486400"/>
          <p14:tracePt t="27131" x="4044950" y="5492750"/>
          <p14:tracePt t="27163" x="4038600" y="5492750"/>
          <p14:tracePt t="27212" x="4032250" y="5492750"/>
          <p14:tracePt t="27299" x="4032250" y="5486400"/>
          <p14:tracePt t="27305" x="4025900" y="5486400"/>
          <p14:tracePt t="27335" x="4025900" y="5480050"/>
          <p14:tracePt t="27363" x="4025900" y="5473700"/>
          <p14:tracePt t="27378" x="4025900" y="5467350"/>
          <p14:tracePt t="27398" x="4019550" y="5467350"/>
          <p14:tracePt t="27413" x="4019550" y="5461000"/>
          <p14:tracePt t="27447" x="4013200" y="5461000"/>
          <p14:tracePt t="27505" x="4006850" y="5461000"/>
          <p14:tracePt t="27553" x="4013200" y="5461000"/>
          <p14:tracePt t="27562" x="4013200" y="5473700"/>
          <p14:tracePt t="27582" x="4032250" y="5537200"/>
          <p14:tracePt t="27591" x="4038600" y="5568950"/>
          <p14:tracePt t="27592" x="4038600" y="5594350"/>
          <p14:tracePt t="27613" x="4051300" y="5626100"/>
          <p14:tracePt t="27634" x="4051300" y="5676900"/>
          <p14:tracePt t="27649" x="4038600" y="5715000"/>
          <p14:tracePt t="27664" x="4019550" y="5784850"/>
          <p14:tracePt t="27680" x="3987800" y="5854700"/>
          <p14:tracePt t="27683" x="3968750" y="5880100"/>
          <p14:tracePt t="27697" x="3924300" y="5892800"/>
          <p14:tracePt t="27714" x="3841750" y="5918200"/>
          <p14:tracePt t="27731" x="3752850" y="5956300"/>
          <p14:tracePt t="27747" x="3619500" y="6007100"/>
          <p14:tracePt t="27764" x="3479800" y="6045200"/>
          <p14:tracePt t="27780" x="3340100" y="6070600"/>
          <p14:tracePt t="27784" x="3270250" y="6083300"/>
          <p14:tracePt t="27797" x="3200400" y="6083300"/>
          <p14:tracePt t="27814" x="3054350" y="6076950"/>
          <p14:tracePt t="27832" x="2889250" y="6064250"/>
          <p14:tracePt t="27836" x="2806700" y="6070600"/>
          <p14:tracePt t="27847" x="2724150" y="6076950"/>
          <p14:tracePt t="27864" x="2533650" y="6076950"/>
          <p14:tracePt t="27868" x="2457450" y="6076950"/>
          <p14:tracePt t="27881" x="2400300" y="6076950"/>
          <p14:tracePt t="27898" x="2286000" y="6070600"/>
          <p14:tracePt t="27914" x="2241550" y="6064250"/>
          <p14:tracePt t="27930" x="2197100" y="6057900"/>
          <p14:tracePt t="27947" x="2133600" y="6038850"/>
          <p14:tracePt t="27964" x="2089150" y="6038850"/>
          <p14:tracePt t="27980" x="2076450" y="6038850"/>
          <p14:tracePt t="27997" x="2089150" y="6051550"/>
          <p14:tracePt t="28014" x="2146300" y="6076950"/>
          <p14:tracePt t="28023" x="2197100" y="6089650"/>
          <p14:tracePt t="28029" x="2228850" y="6121400"/>
          <p14:tracePt t="28038" x="2305050" y="6134100"/>
          <p14:tracePt t="28049" x="2482850" y="6146800"/>
          <p14:tracePt t="28067" x="2755900" y="6184900"/>
          <p14:tracePt t="28084" x="3086100" y="6242050"/>
          <p14:tracePt t="28097" x="3454400" y="6311900"/>
          <p14:tracePt t="28114" x="3816350" y="6375400"/>
          <p14:tracePt t="28132" x="4146550" y="6445250"/>
          <p14:tracePt t="28148" x="4394200" y="6470650"/>
          <p14:tracePt t="28163" x="4591050" y="6483350"/>
          <p14:tracePt t="28182" x="4730750" y="6496050"/>
          <p14:tracePt t="28198" x="4870450" y="6546850"/>
          <p14:tracePt t="28213" x="4959350" y="6565900"/>
          <p14:tracePt t="28230" x="5016500" y="6572250"/>
          <p14:tracePt t="28247" x="5035550" y="6572250"/>
          <p14:tracePt t="28280" x="5035550" y="6559550"/>
          <p14:tracePt t="28302" x="5054600" y="6540500"/>
          <p14:tracePt t="28313" x="5073650" y="6534150"/>
          <p14:tracePt t="28334" x="5105400" y="6527800"/>
          <p14:tracePt t="28351" x="5105400" y="6521450"/>
          <p14:tracePt t="28364" x="5105400" y="6515100"/>
          <p14:tracePt t="28380" x="5092700" y="6515100"/>
          <p14:tracePt t="28399" x="5073650" y="6515100"/>
          <p14:tracePt t="28414" x="5067300" y="6521450"/>
          <p14:tracePt t="28416" x="5060950" y="6521450"/>
          <p14:tracePt t="28430" x="5048250" y="6521450"/>
          <p14:tracePt t="28447" x="5003800" y="6508750"/>
          <p14:tracePt t="28463" x="4933950" y="6502400"/>
          <p14:tracePt t="28465" x="4908550" y="6502400"/>
          <p14:tracePt t="28480" x="4889500" y="6502400"/>
          <p14:tracePt t="28496" x="4883150" y="6502400"/>
          <p14:tracePt t="28514" x="4857750" y="6502400"/>
          <p14:tracePt t="28530" x="4775200" y="6502400"/>
          <p14:tracePt t="28547" x="4654550" y="6464300"/>
          <p14:tracePt t="28568" x="4470400" y="6407150"/>
          <p14:tracePt t="28572" x="4349750" y="6369050"/>
          <p14:tracePt t="28582" x="4222750" y="6330950"/>
          <p14:tracePt t="28592" x="4089400" y="6286500"/>
          <p14:tracePt t="28599" x="3949700" y="6261100"/>
          <p14:tracePt t="28607" x="3816350" y="6248400"/>
          <p14:tracePt t="28614" x="3708400" y="6248400"/>
          <p14:tracePt t="28630" x="3492500" y="6229350"/>
          <p14:tracePt t="28649" x="3282950" y="6184900"/>
          <p14:tracePt t="28664" x="3067050" y="6140450"/>
          <p14:tracePt t="28680" x="2870200" y="6070600"/>
          <p14:tracePt t="28682" x="2794000" y="6045200"/>
          <p14:tracePt t="28697" x="2679700" y="6000750"/>
          <p14:tracePt t="28714" x="2635250" y="5981700"/>
          <p14:tracePt t="28730" x="2609850" y="5981700"/>
          <p14:tracePt t="28850" x="2603500" y="5981700"/>
          <p14:tracePt t="28890" x="2597150" y="5981700"/>
          <p14:tracePt t="28957" x="2603500" y="5981700"/>
          <p14:tracePt t="28966" x="2603500" y="5988050"/>
          <p14:tracePt t="28980" x="2628900" y="5994400"/>
          <p14:tracePt t="28997" x="2686050" y="6019800"/>
          <p14:tracePt t="29014" x="2774950" y="6045200"/>
          <p14:tracePt t="29023" x="2819400" y="6051550"/>
          <p14:tracePt t="29033" x="2914650" y="6051550"/>
          <p14:tracePt t="29047" x="2952750" y="6064250"/>
          <p14:tracePt t="29065" x="3079750" y="6057900"/>
          <p14:tracePt t="29082" x="3175000" y="6057900"/>
          <p14:tracePt t="29098" x="3263900" y="6051550"/>
          <p14:tracePt t="29114" x="3327400" y="6057900"/>
          <p14:tracePt t="29130" x="3378200" y="6051550"/>
          <p14:tracePt t="29150" x="3486150" y="6051550"/>
          <p14:tracePt t="29157" x="3543300" y="6051550"/>
          <p14:tracePt t="29165" x="3600450" y="6051550"/>
          <p14:tracePt t="29180" x="3689350" y="6051550"/>
          <p14:tracePt t="29197" x="3759200" y="6064250"/>
          <p14:tracePt t="29214" x="3803650" y="6064250"/>
          <p14:tracePt t="29230" x="3848100" y="6070600"/>
          <p14:tracePt t="29247" x="3898900" y="6070600"/>
          <p14:tracePt t="29264" x="3937000" y="6076950"/>
          <p14:tracePt t="29271" x="3956050" y="6076950"/>
          <p14:tracePt t="29275" x="3968750" y="6083300"/>
          <p14:tracePt t="29315" x="3975100" y="6083300"/>
          <p14:tracePt t="29335" x="3981450" y="6083300"/>
          <p14:tracePt t="29347" x="4013200" y="6083300"/>
          <p14:tracePt t="29363" x="4083050" y="6083300"/>
          <p14:tracePt t="29380" x="4127500" y="6083300"/>
          <p14:tracePt t="29399" x="4146550" y="6083300"/>
          <p14:tracePt t="29405" x="4152900" y="6083300"/>
          <p14:tracePt t="29417" x="4152900" y="6076950"/>
          <p14:tracePt t="29430" x="4159250" y="6076950"/>
          <p14:tracePt t="29545" x="4165600" y="6076950"/>
          <p14:tracePt t="29569" x="4203700" y="6076950"/>
          <p14:tracePt t="29582" x="4241800" y="6083300"/>
          <p14:tracePt t="29597" x="4305300" y="6083300"/>
          <p14:tracePt t="29616" x="4381500" y="6083300"/>
          <p14:tracePt t="29631" x="4464050" y="6083300"/>
          <p14:tracePt t="29648" x="4546600" y="6089650"/>
          <p14:tracePt t="29651" x="4578350" y="6089650"/>
          <p14:tracePt t="29663" x="4597400" y="6089650"/>
          <p14:tracePt t="29681" x="4622800" y="6089650"/>
          <p14:tracePt t="29683" x="4629150" y="6089650"/>
          <p14:tracePt t="29697" x="4635500" y="6089650"/>
          <p14:tracePt t="29714" x="4641850" y="6089650"/>
          <p14:tracePt t="29747" x="4648200" y="6089650"/>
          <p14:tracePt t="29764" x="4660900" y="6089650"/>
          <p14:tracePt t="29780" x="4660900" y="6083300"/>
          <p14:tracePt t="29797" x="4648200" y="6038850"/>
          <p14:tracePt t="29813" x="4629150" y="6013450"/>
          <p14:tracePt t="29833" x="4629150" y="5981700"/>
          <p14:tracePt t="29847" x="4635500" y="5969000"/>
          <p14:tracePt t="29898" x="4648200" y="5969000"/>
          <p14:tracePt t="29913" x="4686300" y="5981700"/>
          <p14:tracePt t="29930" x="4762500" y="6013450"/>
          <p14:tracePt t="29947" x="4832350" y="6038850"/>
          <p14:tracePt t="29959" x="4864100" y="6045200"/>
          <p14:tracePt t="29973" x="4876800" y="6057900"/>
          <p14:tracePt t="29993" x="4870450" y="6057900"/>
          <p14:tracePt t="30014" x="4838700" y="6070600"/>
          <p14:tracePt t="30031" x="4800600" y="6076950"/>
          <p14:tracePt t="30037" x="4787900" y="6076950"/>
          <p14:tracePt t="30048" x="4768850" y="6076950"/>
          <p14:tracePt t="30064" x="4743450" y="6076950"/>
          <p14:tracePt t="30083" x="4730750" y="6076950"/>
          <p14:tracePt t="30186" x="4730750" y="6083300"/>
          <p14:tracePt t="30194" x="4730750" y="6089650"/>
          <p14:tracePt t="30201" x="4737100" y="6096000"/>
          <p14:tracePt t="30214" x="4762500" y="6115050"/>
          <p14:tracePt t="30231" x="4832350" y="6146800"/>
          <p14:tracePt t="30247" x="4921250" y="6184900"/>
          <p14:tracePt t="30252" x="4959350" y="6203950"/>
          <p14:tracePt t="30264" x="4997450" y="6216650"/>
          <p14:tracePt t="30280" x="5086350" y="6242050"/>
          <p14:tracePt t="30297" x="5194300" y="6286500"/>
          <p14:tracePt t="30316" x="5245100" y="6318250"/>
          <p14:tracePt t="30330" x="5276850" y="6350000"/>
          <p14:tracePt t="30339" x="5276850" y="6356350"/>
          <p14:tracePt t="30349" x="5276850" y="6369050"/>
          <p14:tracePt t="30365" x="5283200" y="6388100"/>
          <p14:tracePt t="30380" x="5283200" y="6394450"/>
          <p14:tracePt t="30399" x="5283200" y="6400800"/>
          <p14:tracePt t="30430" x="5276850" y="6413500"/>
          <p14:tracePt t="30447" x="5264150" y="6419850"/>
          <p14:tracePt t="30463" x="5251450" y="6432550"/>
          <p14:tracePt t="30464" x="5251450" y="6438900"/>
          <p14:tracePt t="30481" x="5251450" y="6445250"/>
          <p14:tracePt t="30497" x="5232400" y="6457950"/>
          <p14:tracePt t="30514" x="5207000" y="6464300"/>
          <p14:tracePt t="30533" x="5175250" y="6470650"/>
          <p14:tracePt t="30552" x="5156200" y="6470650"/>
          <p14:tracePt t="30564" x="5149850" y="6470650"/>
          <p14:tracePt t="30598" x="5149850" y="6477000"/>
          <p14:tracePt t="30649" x="5143500" y="6477000"/>
          <p14:tracePt t="30805" x="5137150" y="6477000"/>
          <p14:tracePt t="30809" x="5118100" y="6464300"/>
          <p14:tracePt t="30817" x="5099050" y="6457950"/>
          <p14:tracePt t="30831" x="5067300" y="6438900"/>
          <p14:tracePt t="30847" x="4997450" y="6413500"/>
          <p14:tracePt t="30864" x="4940300" y="6394450"/>
          <p14:tracePt t="30866" x="4914900" y="6381750"/>
          <p14:tracePt t="30880" x="4889500" y="6375400"/>
          <p14:tracePt t="30899" x="4832350" y="6324600"/>
          <p14:tracePt t="30914" x="4813300" y="6273800"/>
          <p14:tracePt t="30931" x="4787900" y="6216650"/>
          <p14:tracePt t="30947" x="4775200" y="6178550"/>
          <p14:tracePt t="30963" x="4768850" y="6146800"/>
          <p14:tracePt t="30981" x="4749800" y="6108700"/>
          <p14:tracePt t="30997" x="4737100" y="6038850"/>
          <p14:tracePt t="31014" x="4737100" y="5962650"/>
          <p14:tracePt t="31030" x="4730750" y="5905500"/>
          <p14:tracePt t="31048" x="4730750" y="5848350"/>
          <p14:tracePt t="31065" x="4730750" y="5778500"/>
          <p14:tracePt t="31083" x="4730750" y="5727700"/>
          <p14:tracePt t="31097" x="4730750" y="5664200"/>
          <p14:tracePt t="31114" x="4749800" y="5632450"/>
          <p14:tracePt t="31130" x="4813300" y="5568950"/>
          <p14:tracePt t="31148" x="4864100" y="5543550"/>
          <p14:tracePt t="31152" x="4876800" y="5530850"/>
          <p14:tracePt t="31164" x="4889500" y="5524500"/>
          <p14:tracePt t="31180" x="4902200" y="5511800"/>
          <p14:tracePt t="31197" x="4914900" y="5505450"/>
          <p14:tracePt t="31216" x="4933950" y="5492750"/>
          <p14:tracePt t="31230" x="4965700" y="5486400"/>
          <p14:tracePt t="31247" x="4972050" y="5480050"/>
          <p14:tracePt t="31264" x="4984750" y="5473700"/>
          <p14:tracePt t="31280" x="4997450" y="5473700"/>
          <p14:tracePt t="31284" x="5022850" y="5473700"/>
          <p14:tracePt t="31297" x="5080000" y="5473700"/>
          <p14:tracePt t="31314" x="5137150" y="5473700"/>
          <p14:tracePt t="31334" x="5200650" y="5473700"/>
          <p14:tracePt t="31340" x="5226050" y="5480050"/>
          <p14:tracePt t="31353" x="5270500" y="5499100"/>
          <p14:tracePt t="31365" x="5289550" y="5505450"/>
          <p14:tracePt t="31380" x="5327650" y="5524500"/>
          <p14:tracePt t="31399" x="5346700" y="5537200"/>
          <p14:tracePt t="31413" x="5378450" y="5562600"/>
          <p14:tracePt t="31430" x="5410200" y="5600700"/>
          <p14:tracePt t="31447" x="5435600" y="5645150"/>
          <p14:tracePt t="31450" x="5448300" y="5664200"/>
          <p14:tracePt t="31464" x="5454650" y="5689600"/>
          <p14:tracePt t="31480" x="5467350" y="5721350"/>
          <p14:tracePt t="31483" x="5467350" y="5753100"/>
          <p14:tracePt t="31497" x="5473700" y="5816600"/>
          <p14:tracePt t="31514" x="5492750" y="5886450"/>
          <p14:tracePt t="31522" x="5499100" y="5918200"/>
          <p14:tracePt t="31530" x="5499100" y="5962650"/>
          <p14:tracePt t="31549" x="5505450" y="6045200"/>
          <p14:tracePt t="31569" x="5505450" y="6127750"/>
          <p14:tracePt t="31571" x="5505450" y="6172200"/>
          <p14:tracePt t="31582" x="5505450" y="6216650"/>
          <p14:tracePt t="31594" x="5505450" y="6286500"/>
          <p14:tracePt t="31602" x="5505450" y="6318250"/>
          <p14:tracePt t="31614" x="5505450" y="6343650"/>
          <p14:tracePt t="31630" x="5505450" y="6419850"/>
          <p14:tracePt t="31652" x="5499100" y="6496050"/>
          <p14:tracePt t="31667" x="5454650" y="6584950"/>
          <p14:tracePt t="31680" x="5441950" y="6604000"/>
          <p14:tracePt t="31697" x="5403850" y="6623050"/>
          <p14:tracePt t="31787" x="5403850" y="6616700"/>
          <p14:tracePt t="31793" x="5403850" y="6604000"/>
          <p14:tracePt t="31801" x="5403850" y="6591300"/>
          <p14:tracePt t="31818" x="5435600" y="6578600"/>
          <p14:tracePt t="31833" x="5530850" y="6553200"/>
          <p14:tracePt t="31847" x="5645150" y="6521450"/>
          <p14:tracePt t="31863" x="5797550" y="6477000"/>
          <p14:tracePt t="31865" x="5886450" y="6457950"/>
          <p14:tracePt t="31880" x="5969000" y="6432550"/>
          <p14:tracePt t="31899" x="6210300" y="6343650"/>
          <p14:tracePt t="31914" x="6343650" y="6305550"/>
          <p14:tracePt t="31930" x="6432550" y="6273800"/>
          <p14:tracePt t="31947" x="6508750" y="6273800"/>
          <p14:tracePt t="31970" x="6553200" y="6273800"/>
          <p14:tracePt t="32004" x="6546850" y="6273800"/>
          <p14:tracePt t="32009" x="6534150" y="6273800"/>
          <p14:tracePt t="32017" x="6521450" y="6273800"/>
          <p14:tracePt t="32034" x="6508750" y="6273800"/>
          <p14:tracePt t="32114" x="6515100" y="6273800"/>
          <p14:tracePt t="32122" x="6521450" y="6273800"/>
          <p14:tracePt t="32132" x="6527800" y="6273800"/>
          <p14:tracePt t="32148" x="6546850" y="6273800"/>
          <p14:tracePt t="32197" x="6534150" y="6273800"/>
          <p14:tracePt t="32214" x="6496050" y="6273800"/>
          <p14:tracePt t="32230" x="6464300" y="6273800"/>
          <p14:tracePt t="32247" x="6432550" y="6273800"/>
          <p14:tracePt t="32264" x="6369050" y="6273800"/>
          <p14:tracePt t="32273" x="6337300" y="6273800"/>
          <p14:tracePt t="32277" x="6305550" y="6273800"/>
          <p14:tracePt t="32281" x="6273800" y="6261100"/>
          <p14:tracePt t="32297" x="6229350" y="6248400"/>
          <p14:tracePt t="32314" x="6197600" y="6235700"/>
          <p14:tracePt t="32332" x="6159500" y="6216650"/>
          <p14:tracePt t="32347" x="6121400" y="6178550"/>
          <p14:tracePt t="32364" x="6076950" y="6127750"/>
          <p14:tracePt t="32380" x="6038850" y="6089650"/>
          <p14:tracePt t="32400" x="5994400" y="6038850"/>
          <p14:tracePt t="32407" x="5969000" y="6013450"/>
          <p14:tracePt t="32413" x="5949950" y="5994400"/>
          <p14:tracePt t="32430" x="5905500" y="5949950"/>
          <p14:tracePt t="32447" x="5848350" y="5905500"/>
          <p14:tracePt t="32463" x="5816600" y="5854700"/>
          <p14:tracePt t="32465" x="5803900" y="5835650"/>
          <p14:tracePt t="32480" x="5803900" y="5822950"/>
          <p14:tracePt t="32497" x="5797550" y="5765800"/>
          <p14:tracePt t="32514" x="5810250" y="5721350"/>
          <p14:tracePt t="32530" x="5854700" y="5670550"/>
          <p14:tracePt t="32551" x="5905500" y="5600700"/>
          <p14:tracePt t="32566" x="5956300" y="5530850"/>
          <p14:tracePt t="32569" x="5981700" y="5505450"/>
          <p14:tracePt t="32582" x="6013450" y="5480050"/>
          <p14:tracePt t="32597" x="6070600" y="5441950"/>
          <p14:tracePt t="32615" x="6146800" y="5416550"/>
          <p14:tracePt t="32634" x="6203950" y="5391150"/>
          <p14:tracePt t="32637" x="6223000" y="5378450"/>
          <p14:tracePt t="32648" x="6254750" y="5372100"/>
          <p14:tracePt t="32664" x="6318250" y="5346700"/>
          <p14:tracePt t="32681" x="6375400" y="5346700"/>
          <p14:tracePt t="32684" x="6407150" y="5346700"/>
          <p14:tracePt t="32697" x="6477000" y="5346700"/>
          <p14:tracePt t="32717" x="6572250" y="5346700"/>
          <p14:tracePt t="32731" x="6667500" y="5359400"/>
          <p14:tracePt t="32747" x="6769100" y="5378450"/>
          <p14:tracePt t="32764" x="6838950" y="5403850"/>
          <p14:tracePt t="32782" x="6902450" y="5422900"/>
          <p14:tracePt t="32797" x="6959600" y="5441950"/>
          <p14:tracePt t="32814" x="6997700" y="5486400"/>
          <p14:tracePt t="32833" x="7029450" y="5543550"/>
          <p14:tracePt t="32847" x="7048500" y="5613400"/>
          <p14:tracePt t="32864" x="7067550" y="5676900"/>
          <p14:tracePt t="32867" x="7067550" y="5715000"/>
          <p14:tracePt t="32880" x="7067550" y="5753100"/>
          <p14:tracePt t="32883" x="7061200" y="5791200"/>
          <p14:tracePt t="32898" x="7048500" y="5861050"/>
          <p14:tracePt t="32915" x="7023100" y="5930900"/>
          <p14:tracePt t="32930" x="6985000" y="5994400"/>
          <p14:tracePt t="32947" x="6934200" y="6051550"/>
          <p14:tracePt t="32964" x="6864350" y="6089650"/>
          <p14:tracePt t="32980" x="6794500" y="6127750"/>
          <p14:tracePt t="32997" x="6724650" y="6159500"/>
          <p14:tracePt t="33014" x="6667500" y="6178550"/>
          <p14:tracePt t="33030" x="6616700" y="6203950"/>
          <p14:tracePt t="33037" x="6591300" y="6210300"/>
          <p14:tracePt t="33047" x="6565900" y="6210300"/>
          <p14:tracePt t="33051" x="6540500" y="6210300"/>
          <p14:tracePt t="33064" x="6508750" y="6210300"/>
          <p14:tracePt t="33067" x="6483350" y="6210300"/>
          <p14:tracePt t="33082" x="6426200" y="6210300"/>
          <p14:tracePt t="33097" x="6369050" y="6210300"/>
          <p14:tracePt t="33114" x="6305550" y="6210300"/>
          <p14:tracePt t="33130" x="6248400" y="6210300"/>
          <p14:tracePt t="33148" x="6165850" y="6203950"/>
          <p14:tracePt t="33153" x="6127750" y="6203950"/>
          <p14:tracePt t="33164" x="6089650" y="6197600"/>
          <p14:tracePt t="33180" x="6019800" y="6172200"/>
          <p14:tracePt t="33197" x="5969000" y="6153150"/>
          <p14:tracePt t="33213" x="5930900" y="6127750"/>
          <p14:tracePt t="33231" x="5905500" y="6083300"/>
          <p14:tracePt t="33247" x="5880100" y="6026150"/>
          <p14:tracePt t="33249" x="5861050" y="5988050"/>
          <p14:tracePt t="33264" x="5848350" y="5949950"/>
          <p14:tracePt t="33280" x="5829300" y="5886450"/>
          <p14:tracePt t="33284" x="5816600" y="5861050"/>
          <p14:tracePt t="33297" x="5797550" y="5797550"/>
          <p14:tracePt t="33314" x="5797550" y="5727700"/>
          <p14:tracePt t="33333" x="5810250" y="5645150"/>
          <p14:tracePt t="33347" x="5854700" y="5588000"/>
          <p14:tracePt t="33364" x="5899150" y="5537200"/>
          <p14:tracePt t="33381" x="5962650" y="5480050"/>
          <p14:tracePt t="33399" x="6045200" y="5441950"/>
          <p14:tracePt t="33413" x="6140450" y="5397500"/>
          <p14:tracePt t="33430" x="6235700" y="5359400"/>
          <p14:tracePt t="33447" x="6324600" y="5334000"/>
          <p14:tracePt t="33458" x="6419850" y="5308600"/>
          <p14:tracePt t="33467" x="6477000" y="5308600"/>
          <p14:tracePt t="33481" x="6527800" y="5302250"/>
          <p14:tracePt t="33497" x="6680200" y="5302250"/>
          <p14:tracePt t="33514" x="6769100" y="5321300"/>
          <p14:tracePt t="33522" x="6781800" y="5334000"/>
          <p14:tracePt t="33531" x="6826250" y="5346700"/>
          <p14:tracePt t="33551" x="6883400" y="5391150"/>
          <p14:tracePt t="33564" x="6927850" y="5461000"/>
          <p14:tracePt t="33582" x="6978650" y="5549900"/>
          <p14:tracePt t="33597" x="7010400" y="5645150"/>
          <p14:tracePt t="33613" x="7016750" y="5740400"/>
          <p14:tracePt t="33631" x="7016750" y="5848350"/>
          <p14:tracePt t="33649" x="6978650" y="5949950"/>
          <p14:tracePt t="33664" x="6934200" y="6032500"/>
          <p14:tracePt t="33681" x="6845300" y="6096000"/>
          <p14:tracePt t="33684" x="6788150" y="6127750"/>
          <p14:tracePt t="33697" x="6680200" y="6159500"/>
          <p14:tracePt t="33713" x="6559550" y="6165850"/>
          <p14:tracePt t="33731" x="6432550" y="6165850"/>
          <p14:tracePt t="33747" x="6311900" y="6159500"/>
          <p14:tracePt t="33764" x="6223000" y="6134100"/>
          <p14:tracePt t="33770" x="6178550" y="6115050"/>
          <p14:tracePt t="33780" x="6140450" y="6096000"/>
          <p14:tracePt t="33797" x="6070600" y="6045200"/>
          <p14:tracePt t="33814" x="6026150" y="5994400"/>
          <p14:tracePt t="33833" x="6013450" y="5937250"/>
          <p14:tracePt t="33847" x="6026150" y="5842000"/>
          <p14:tracePt t="33865" x="6051550" y="5638800"/>
          <p14:tracePt t="33880" x="6045200" y="5575300"/>
          <p14:tracePt t="33899" x="6064250" y="5461000"/>
          <p14:tracePt t="33914" x="6115050" y="5410200"/>
          <p14:tracePt t="33930" x="6165850" y="5365750"/>
          <p14:tracePt t="33947" x="6261100" y="5334000"/>
          <p14:tracePt t="33963" x="6350000" y="5308600"/>
          <p14:tracePt t="33980" x="6464300" y="5308600"/>
          <p14:tracePt t="33997" x="6559550" y="5327650"/>
          <p14:tracePt t="34014" x="6648450" y="5372100"/>
          <p14:tracePt t="34023" x="6692900" y="5403850"/>
          <p14:tracePt t="34027" x="6731000" y="5441950"/>
          <p14:tracePt t="34034" x="6762750" y="5492750"/>
          <p14:tracePt t="34051" x="6813550" y="5607050"/>
          <p14:tracePt t="34067" x="6851650" y="5708650"/>
          <p14:tracePt t="34083" x="6858000" y="5784850"/>
          <p14:tracePt t="34097" x="6813550" y="5854700"/>
          <p14:tracePt t="34113" x="6718300" y="5911850"/>
          <p14:tracePt t="34133" x="6584950" y="5962650"/>
          <p14:tracePt t="34149" x="6464300" y="6000750"/>
          <p14:tracePt t="34164" x="6362700" y="6026150"/>
          <p14:tracePt t="34180" x="6267450" y="6032500"/>
          <p14:tracePt t="34197" x="6184900" y="6032500"/>
          <p14:tracePt t="34213" x="6127750" y="6032500"/>
          <p14:tracePt t="34231" x="6076950" y="6032500"/>
          <p14:tracePt t="34247" x="6032500" y="6032500"/>
          <p14:tracePt t="34250" x="6007100" y="6032500"/>
          <p14:tracePt t="34264" x="5975350" y="6032500"/>
          <p14:tracePt t="34280" x="5886450" y="6051550"/>
          <p14:tracePt t="34300" x="5689600" y="6115050"/>
          <p14:tracePt t="34314" x="5543550" y="6165850"/>
          <p14:tracePt t="34332" x="5403850" y="6210300"/>
          <p14:tracePt t="34347" x="5295900" y="6248400"/>
          <p14:tracePt t="34364" x="5219700" y="6273800"/>
          <p14:tracePt t="34380" x="5162550" y="6292850"/>
          <p14:tracePt t="34399" x="5118100" y="6292850"/>
          <p14:tracePt t="34413" x="5080000" y="6299200"/>
          <p14:tracePt t="34430" x="5041900" y="6299200"/>
          <p14:tracePt t="34447" x="5003800" y="6324600"/>
          <p14:tracePt t="34463" x="4984750" y="6362700"/>
          <p14:tracePt t="34465" x="4978400" y="6375400"/>
          <p14:tracePt t="34481" x="4972050" y="6394450"/>
          <p14:tracePt t="34497" x="4946650" y="6407150"/>
          <p14:tracePt t="34514" x="4914900" y="6407150"/>
          <p14:tracePt t="34530" x="4902200" y="6413500"/>
          <p14:tracePt t="34553" x="4908550" y="6413500"/>
          <p14:tracePt t="34563" x="4921250" y="6413500"/>
          <p14:tracePt t="34584" x="4953000" y="6413500"/>
          <p14:tracePt t="34597" x="4972050" y="6413500"/>
          <p14:tracePt t="34614" x="4978400" y="6413500"/>
          <p14:tracePt t="34630" x="4984750" y="6413500"/>
          <p14:tracePt t="34649" x="4997450" y="6419850"/>
          <p14:tracePt t="34664" x="5010150" y="6426200"/>
          <p14:tracePt t="34680" x="5022850" y="6432550"/>
          <p14:tracePt t="34698" x="5029200" y="6445250"/>
          <p14:tracePt t="34713" x="5016500" y="6457950"/>
          <p14:tracePt t="34730" x="5003800" y="6470650"/>
          <p14:tracePt t="34747" x="4978400" y="6477000"/>
          <p14:tracePt t="34764" x="4965700" y="6483350"/>
          <p14:tracePt t="34780" x="4940300" y="6489700"/>
          <p14:tracePt t="34785" x="4914900" y="6489700"/>
          <p14:tracePt t="34798" x="4883150" y="6489700"/>
          <p14:tracePt t="34814" x="4813300" y="6489700"/>
          <p14:tracePt t="34835" x="4743450" y="6489700"/>
          <p14:tracePt t="34840" x="4711700" y="6489700"/>
          <p14:tracePt t="34847" x="4686300" y="6489700"/>
          <p14:tracePt t="34865" x="4660900" y="6477000"/>
          <p14:tracePt t="34881" x="4648200" y="6470650"/>
          <p14:tracePt t="34898" x="4641850" y="6426200"/>
          <p14:tracePt t="34913" x="4641850" y="6394450"/>
          <p14:tracePt t="34930" x="4641850" y="6362700"/>
          <p14:tracePt t="34947" x="4641850" y="6330950"/>
          <p14:tracePt t="34971" x="4635500" y="6273800"/>
          <p14:tracePt t="34980" x="4635500" y="6254750"/>
          <p14:tracePt t="34997" x="4635500" y="6197600"/>
          <p14:tracePt t="35014" x="4635500" y="6134100"/>
          <p14:tracePt t="35025" x="4635500" y="6115050"/>
          <p14:tracePt t="35028" x="4635500" y="6096000"/>
          <p14:tracePt t="35036" x="4641850" y="6076950"/>
          <p14:tracePt t="35047" x="4648200" y="6051550"/>
          <p14:tracePt t="35068" x="4679950" y="5994400"/>
          <p14:tracePt t="35073" x="4692650" y="5969000"/>
          <p14:tracePt t="35083" x="4705350" y="5949950"/>
          <p14:tracePt t="35100" x="4724400" y="5905500"/>
          <p14:tracePt t="35114" x="4737100" y="5880100"/>
          <p14:tracePt t="35131" x="4762500" y="5861050"/>
          <p14:tracePt t="35149" x="4787900" y="5854700"/>
          <p14:tracePt t="35164" x="4813300" y="5848350"/>
          <p14:tracePt t="35180" x="4838700" y="5848350"/>
          <p14:tracePt t="35197" x="4876800" y="5848350"/>
          <p14:tracePt t="35214" x="4927600" y="5848350"/>
          <p14:tracePt t="35216" x="4959350" y="5848350"/>
          <p14:tracePt t="35231" x="4984750" y="5848350"/>
          <p14:tracePt t="35247" x="5048250" y="5848350"/>
          <p14:tracePt t="35249" x="5086350" y="5848350"/>
          <p14:tracePt t="35264" x="5124450" y="5854700"/>
          <p14:tracePt t="35280" x="5219700" y="5886450"/>
          <p14:tracePt t="35285" x="5270500" y="5905500"/>
          <p14:tracePt t="35297" x="5353050" y="5937250"/>
          <p14:tracePt t="35313" x="5403850" y="5962650"/>
          <p14:tracePt t="35332" x="5448300" y="5988050"/>
          <p14:tracePt t="35339" x="5467350" y="6000750"/>
          <p14:tracePt t="35347" x="5486400" y="6019800"/>
          <p14:tracePt t="35364" x="5518150" y="6051550"/>
          <p14:tracePt t="35380" x="5530850" y="6076950"/>
          <p14:tracePt t="35399" x="5543550" y="6127750"/>
          <p14:tracePt t="35415" x="5543550" y="6191250"/>
          <p14:tracePt t="35417" x="5543550" y="6235700"/>
          <p14:tracePt t="35430" x="5537200" y="6261100"/>
          <p14:tracePt t="35447" x="5511800" y="6337300"/>
          <p14:tracePt t="35464" x="5473700" y="6400800"/>
          <p14:tracePt t="35467" x="5467350" y="6432550"/>
          <p14:tracePt t="35480" x="5454650" y="6457950"/>
          <p14:tracePt t="35497" x="5416550" y="6508750"/>
          <p14:tracePt t="35514" x="5384800" y="6515100"/>
          <p14:tracePt t="35524" x="5365750" y="6515100"/>
          <p14:tracePt t="35533" x="5353050" y="6515100"/>
          <p14:tracePt t="35547" x="5334000" y="6502400"/>
          <p14:tracePt t="35567" x="5334000" y="6470650"/>
          <p14:tracePt t="35583" x="5359400" y="6407150"/>
          <p14:tracePt t="35588" x="5384800" y="6369050"/>
          <p14:tracePt t="35597" x="5429250" y="6324600"/>
          <p14:tracePt t="35615" x="5549900" y="6229350"/>
          <p14:tracePt t="35633" x="5753100" y="6108700"/>
          <p14:tracePt t="35649" x="5810250" y="6057900"/>
          <p14:tracePt t="35664" x="5956300" y="5994400"/>
          <p14:tracePt t="35680" x="6076950" y="5937250"/>
          <p14:tracePt t="35683" x="6127750" y="5918200"/>
          <p14:tracePt t="35697" x="6229350" y="5886450"/>
          <p14:tracePt t="35713" x="6305550" y="5873750"/>
          <p14:tracePt t="35731" x="6337300" y="5873750"/>
          <p14:tracePt t="35764" x="6337300" y="5886450"/>
          <p14:tracePt t="35780" x="6318250" y="5905500"/>
          <p14:tracePt t="35801" x="6299200" y="5918200"/>
          <p14:tracePt t="35814" x="6261100" y="5937250"/>
          <p14:tracePt t="35833" x="6216650" y="5956300"/>
          <p14:tracePt t="35847" x="6172200" y="5969000"/>
          <p14:tracePt t="35864" x="6140450" y="5969000"/>
          <p14:tracePt t="35881" x="6108700" y="5969000"/>
          <p14:tracePt t="35882" x="6096000" y="5969000"/>
          <p14:tracePt t="35899" x="6057900" y="5949950"/>
          <p14:tracePt t="35914" x="6013450" y="5911850"/>
          <p14:tracePt t="35930" x="5975350" y="5886450"/>
          <p14:tracePt t="35947" x="5943600" y="5848350"/>
          <p14:tracePt t="35962" x="5924550" y="5810250"/>
          <p14:tracePt t="35980" x="5924550" y="5746750"/>
          <p14:tracePt t="35997" x="5924550" y="5670550"/>
          <p14:tracePt t="36014" x="5924550" y="5581650"/>
          <p14:tracePt t="36022" x="5924550" y="5543550"/>
          <p14:tracePt t="36025" x="5924550" y="5511800"/>
          <p14:tracePt t="36047" x="5937250" y="5486400"/>
          <p14:tracePt t="36068" x="6013450" y="5448300"/>
          <p14:tracePt t="36082" x="6089650" y="5435600"/>
          <p14:tracePt t="36098" x="6184900" y="5435600"/>
          <p14:tracePt t="36114" x="6280150" y="5435600"/>
          <p14:tracePt t="36130" x="6369050" y="5448300"/>
          <p14:tracePt t="36149" x="6445250" y="5473700"/>
          <p14:tracePt t="36164" x="6508750" y="5537200"/>
          <p14:tracePt t="36180" x="6553200" y="5619750"/>
          <p14:tracePt t="36199" x="6553200" y="5708650"/>
          <p14:tracePt t="36202" x="6534150" y="5753100"/>
          <p14:tracePt t="36213" x="6515100" y="5803900"/>
          <p14:tracePt t="36231" x="6457950" y="5905500"/>
          <p14:tracePt t="36247" x="6369050" y="5981700"/>
          <p14:tracePt t="36264" x="6273800" y="6026150"/>
          <p14:tracePt t="36269" x="6235700" y="6032500"/>
          <p14:tracePt t="36273" x="6197600" y="6038850"/>
          <p14:tracePt t="36297" x="6083300" y="6051550"/>
          <p14:tracePt t="36314" x="5994400" y="6051550"/>
          <p14:tracePt t="36330" x="5892800" y="6026150"/>
          <p14:tracePt t="36347" x="5772150" y="6000750"/>
          <p14:tracePt t="36364" x="5657850" y="6000750"/>
          <p14:tracePt t="36380" x="5562600" y="6000750"/>
          <p14:tracePt t="36399" x="5511800" y="6000750"/>
          <p14:tracePt t="36401" x="5492750" y="6000750"/>
          <p14:tracePt t="36414" x="5480050" y="5994400"/>
          <p14:tracePt t="36430" x="5454650" y="5988050"/>
          <p14:tracePt t="36447" x="5441950" y="5975350"/>
          <p14:tracePt t="36466" x="5429250" y="5956300"/>
          <p14:tracePt t="36481" x="5429250" y="5949950"/>
          <p14:tracePt t="36497" x="5429250" y="5943600"/>
          <p14:tracePt t="36514" x="5422900" y="5937250"/>
          <p14:tracePt t="36530" x="5397500" y="5937250"/>
          <p14:tracePt t="36547" x="5384800" y="5937250"/>
          <p14:tracePt t="36563" x="5378450" y="5937250"/>
          <p14:tracePt t="36627" x="5378450" y="5930900"/>
          <p14:tracePt t="36681" x="5378450" y="5924550"/>
          <p14:tracePt t="36693" x="5378450" y="5918200"/>
          <p14:tracePt t="36698" x="5378450" y="5911850"/>
          <p14:tracePt t="36713" x="5403850" y="5892800"/>
          <p14:tracePt t="36731" x="5429250" y="5861050"/>
          <p14:tracePt t="36747" x="5461000" y="5822950"/>
          <p14:tracePt t="36764" x="5505450" y="5803900"/>
          <p14:tracePt t="36780" x="5556250" y="5784850"/>
          <p14:tracePt t="36785" x="5588000" y="5772150"/>
          <p14:tracePt t="36797" x="5626100" y="5765800"/>
          <p14:tracePt t="36814" x="5670550" y="5746750"/>
          <p14:tracePt t="36833" x="5702300" y="5740400"/>
          <p14:tracePt t="36841" x="5702300" y="5734050"/>
          <p14:tracePt t="36899" x="5708650" y="5734050"/>
          <p14:tracePt t="36972" x="5683250" y="5734050"/>
          <p14:tracePt t="36978" x="5664200" y="5734050"/>
          <p14:tracePt t="36997" x="5600700" y="5753100"/>
          <p14:tracePt t="37014" x="5537200" y="5784850"/>
          <p14:tracePt t="37030" x="5473700" y="5816600"/>
          <p14:tracePt t="37047" x="5397500" y="5842000"/>
          <p14:tracePt t="37066" x="5283200" y="5867400"/>
          <p14:tracePt t="37082" x="5226050" y="5886450"/>
          <p14:tracePt t="37097" x="5194300" y="5892800"/>
          <p14:tracePt t="37115" x="5175250" y="5892800"/>
          <p14:tracePt t="37217" x="5175250" y="5886450"/>
          <p14:tracePt t="37377" x="5181600" y="5886450"/>
          <p14:tracePt t="37398" x="5213350" y="5873750"/>
          <p14:tracePt t="37414" x="5270500" y="5854700"/>
          <p14:tracePt t="37430" x="5353050" y="5829300"/>
          <p14:tracePt t="37447" x="5435600" y="5797550"/>
          <p14:tracePt t="37463" x="5518150" y="5772150"/>
          <p14:tracePt t="37465" x="5562600" y="5759450"/>
          <p14:tracePt t="37481" x="5600700" y="5740400"/>
          <p14:tracePt t="37497" x="5683250" y="5727700"/>
          <p14:tracePt t="37514" x="5727700" y="5727700"/>
          <p14:tracePt t="37531" x="5753100" y="5721350"/>
          <p14:tracePt t="37547" x="5765800" y="5721350"/>
          <p14:tracePt t="37601" x="5765800" y="5727700"/>
          <p14:tracePt t="37617" x="5765800" y="5740400"/>
          <p14:tracePt t="37630" x="5765800" y="5746750"/>
          <p14:tracePt t="37649" x="5721350" y="5765800"/>
          <p14:tracePt t="37666" x="5594350" y="5797550"/>
          <p14:tracePt t="37680" x="5543550" y="5816600"/>
          <p14:tracePt t="37697" x="5461000" y="5867400"/>
          <p14:tracePt t="37714" x="5429250" y="5873750"/>
          <p14:tracePt t="37730" x="5416550" y="5880100"/>
          <p14:tracePt t="37747" x="5410200" y="5880100"/>
          <p14:tracePt t="37798" x="5410200" y="5886450"/>
          <p14:tracePt t="37817" x="5384800" y="5892800"/>
          <p14:tracePt t="37831" x="5359400" y="5899150"/>
          <p14:tracePt t="37841" x="5353050" y="5899150"/>
          <p14:tracePt t="37844" x="5346700" y="5899150"/>
          <p14:tracePt t="37858" x="5340350" y="5899150"/>
          <p14:tracePt t="37865" x="5340350" y="5905500"/>
          <p14:tracePt t="38031" x="5346700" y="5905500"/>
          <p14:tracePt t="38336" x="5340350" y="5905500"/>
          <p14:tracePt t="38344" x="5295900" y="5905500"/>
          <p14:tracePt t="38350" x="5251450" y="5905500"/>
          <p14:tracePt t="38364" x="5137150" y="5911850"/>
          <p14:tracePt t="38380" x="5029200" y="5918200"/>
          <p14:tracePt t="38399" x="4927600" y="5937250"/>
          <p14:tracePt t="38404" x="4864100" y="5943600"/>
          <p14:tracePt t="38414" x="4794250" y="5943600"/>
          <p14:tracePt t="38431" x="4629150" y="5956300"/>
          <p14:tracePt t="38448" x="4476750" y="5994400"/>
          <p14:tracePt t="38452" x="4394200" y="6013450"/>
          <p14:tracePt t="38465" x="4260850" y="6057900"/>
          <p14:tracePt t="38480" x="4184650" y="6076950"/>
          <p14:tracePt t="38497" x="3943350" y="6121400"/>
          <p14:tracePt t="38514" x="3740150" y="6127750"/>
          <p14:tracePt t="38532" x="3556000" y="6127750"/>
          <p14:tracePt t="38548" x="3454400" y="6134100"/>
          <p14:tracePt t="38564" x="3390900" y="6134100"/>
          <p14:tracePt t="38583" x="3340100" y="6134100"/>
          <p14:tracePt t="38591" x="3308350" y="6134100"/>
          <p14:tracePt t="38597" x="3282950" y="6134100"/>
          <p14:tracePt t="38618" x="3194050" y="6134100"/>
          <p14:tracePt t="38630" x="3162300" y="6134100"/>
          <p14:tracePt t="38648" x="3111500" y="6140450"/>
          <p14:tracePt t="38664" x="3060700" y="6140450"/>
          <p14:tracePt t="38681" x="2990850" y="6140450"/>
          <p14:tracePt t="38697" x="2971800" y="6140450"/>
          <p14:tracePt t="38713" x="2952750" y="6134100"/>
          <p14:tracePt t="38731" x="2921000" y="6127750"/>
          <p14:tracePt t="38748" x="2870200" y="6115050"/>
          <p14:tracePt t="38764" x="2806700" y="6115050"/>
          <p14:tracePt t="38780" x="2762250" y="6115050"/>
          <p14:tracePt t="38797" x="2717800" y="6115050"/>
          <p14:tracePt t="38814" x="2679700" y="6115050"/>
          <p14:tracePt t="38834" x="2603500" y="6108700"/>
          <p14:tracePt t="38847" x="2578100" y="6096000"/>
          <p14:tracePt t="38864" x="2533650" y="6083300"/>
          <p14:tracePt t="38880" x="2495550" y="6057900"/>
          <p14:tracePt t="38882" x="2489200" y="6051550"/>
          <p14:tracePt t="38899" x="2482850" y="6026150"/>
          <p14:tracePt t="38914" x="2482850" y="5975350"/>
          <p14:tracePt t="38934" x="2482850" y="5918200"/>
          <p14:tracePt t="38947" x="2482850" y="5854700"/>
          <p14:tracePt t="38965" x="2501900" y="5803900"/>
          <p14:tracePt t="38981" x="2546350" y="5778500"/>
          <p14:tracePt t="38997" x="2635250" y="5753100"/>
          <p14:tracePt t="39014" x="2755900" y="5753100"/>
          <p14:tracePt t="39030" x="2870200" y="5765800"/>
          <p14:tracePt t="39034" x="2914650" y="5784850"/>
          <p14:tracePt t="39051" x="2990850" y="5835650"/>
          <p14:tracePt t="39064" x="3035300" y="5854700"/>
          <p14:tracePt t="39082" x="3105150" y="5918200"/>
          <p14:tracePt t="39097" x="3111500" y="5969000"/>
          <p14:tracePt t="39114" x="3117850" y="6038850"/>
          <p14:tracePt t="39131" x="3117850" y="6089650"/>
          <p14:tracePt t="39149" x="3086100" y="6134100"/>
          <p14:tracePt t="39164" x="3048000" y="6165850"/>
          <p14:tracePt t="39181" x="2959100" y="6191250"/>
          <p14:tracePt t="39197" x="2870200" y="6191250"/>
          <p14:tracePt t="39213" x="2787650" y="6178550"/>
          <p14:tracePt t="39231" x="2717800" y="6153150"/>
          <p14:tracePt t="39248" x="2660650" y="6108700"/>
          <p14:tracePt t="39251" x="2641600" y="6083300"/>
          <p14:tracePt t="39265" x="2635250" y="6045200"/>
          <p14:tracePt t="39280" x="2616200" y="5994400"/>
          <p14:tracePt t="39297" x="2647950" y="5880100"/>
          <p14:tracePt t="39314" x="2711450" y="5810250"/>
          <p14:tracePt t="39333" x="2806700" y="5759450"/>
          <p14:tracePt t="39347" x="2933700" y="5740400"/>
          <p14:tracePt t="39364" x="3092450" y="5734050"/>
          <p14:tracePt t="39380" x="3244850" y="5765800"/>
          <p14:tracePt t="39399" x="3352800" y="5822950"/>
          <p14:tracePt t="39402" x="3390900" y="5854700"/>
          <p14:tracePt t="39414" x="3422650" y="5899150"/>
          <p14:tracePt t="39431" x="3473450" y="5994400"/>
          <p14:tracePt t="39447" x="3467100" y="6089650"/>
          <p14:tracePt t="39450" x="3435350" y="6134100"/>
          <p14:tracePt t="39465" x="3365500" y="6191250"/>
          <p14:tracePt t="39481" x="3321050" y="6197600"/>
          <p14:tracePt t="39497" x="3175000" y="6203950"/>
          <p14:tracePt t="39514" x="3073400" y="6184900"/>
          <p14:tracePt t="39531" x="3016250" y="6153150"/>
          <p14:tracePt t="39547" x="2997200" y="6115050"/>
          <p14:tracePt t="39564" x="2997200" y="6076950"/>
          <p14:tracePt t="39583" x="3060700" y="6026150"/>
          <p14:tracePt t="39590" x="3124200" y="6019800"/>
          <p14:tracePt t="39593" x="3194050" y="6019800"/>
          <p14:tracePt t="39601" x="3276600" y="6032500"/>
          <p14:tracePt t="39614" x="3365500" y="6038850"/>
          <p14:tracePt t="39618" x="3460750" y="6064250"/>
          <p14:tracePt t="39630" x="3568700" y="6076950"/>
          <p14:tracePt t="39648" x="3803650" y="6134100"/>
          <p14:tracePt t="39650" x="3943350" y="6172200"/>
          <p14:tracePt t="39664" x="4083050" y="6191250"/>
          <p14:tracePt t="39681" x="4356100" y="6223000"/>
          <p14:tracePt t="39683" x="4495800" y="6229350"/>
          <p14:tracePt t="39697" x="4762500" y="6235700"/>
          <p14:tracePt t="39713" x="4991100" y="6235700"/>
          <p14:tracePt t="39731" x="5168900" y="6235700"/>
          <p14:tracePt t="39747" x="5302250" y="6235700"/>
          <p14:tracePt t="39764" x="5429250" y="6235700"/>
          <p14:tracePt t="39780" x="5511800" y="6235700"/>
          <p14:tracePt t="39797" x="5524500" y="6235700"/>
          <p14:tracePt t="39834" x="5492750" y="6210300"/>
          <p14:tracePt t="39847" x="5480050" y="6203950"/>
          <p14:tracePt t="39864" x="5473700" y="6203950"/>
          <p14:tracePt t="39898" x="5473700" y="6191250"/>
          <p14:tracePt t="39914" x="5473700" y="6165850"/>
          <p14:tracePt t="39930" x="5467350" y="6134100"/>
          <p14:tracePt t="39949" x="5448300" y="6108700"/>
          <p14:tracePt t="39963" x="5441950" y="6102350"/>
          <p14:tracePt t="39997" x="5441950" y="6096000"/>
          <p14:tracePt t="40014" x="5441950" y="6083300"/>
          <p14:tracePt t="40023" x="5441950" y="6076950"/>
          <p14:tracePt t="40033" x="5441950" y="6070600"/>
          <p14:tracePt t="40153" x="5441950" y="6064250"/>
          <p14:tracePt t="40161" x="5480050" y="6051550"/>
          <p14:tracePt t="40180" x="5549900" y="5994400"/>
          <p14:tracePt t="40197" x="5651500" y="5924550"/>
          <p14:tracePt t="40213" x="5772150" y="5854700"/>
          <p14:tracePt t="40231" x="5873750" y="5791200"/>
          <p14:tracePt t="40247" x="5937250" y="5746750"/>
          <p14:tracePt t="40249" x="5956300" y="5734050"/>
          <p14:tracePt t="40267" x="5969000" y="5721350"/>
          <p14:tracePt t="40280" x="5981700" y="5721350"/>
          <p14:tracePt t="40314" x="5969000" y="5734050"/>
          <p14:tracePt t="40333" x="5930900" y="5753100"/>
          <p14:tracePt t="40351" x="5892800" y="5778500"/>
          <p14:tracePt t="40364" x="5835650" y="5803900"/>
          <p14:tracePt t="40380" x="5778500" y="5848350"/>
          <p14:tracePt t="40398" x="5683250" y="5892800"/>
          <p14:tracePt t="40415" x="5568950" y="5930900"/>
          <p14:tracePt t="40419" x="5518150" y="5949950"/>
          <p14:tracePt t="40430" x="5467350" y="5962650"/>
          <p14:tracePt t="40447" x="5372100" y="5994400"/>
          <p14:tracePt t="40463" x="5314950" y="6026150"/>
          <p14:tracePt t="40465" x="5289550" y="6038850"/>
          <p14:tracePt t="40481" x="5276850" y="6045200"/>
          <p14:tracePt t="40497" x="5270500" y="6045200"/>
          <p14:tracePt t="40514" x="5264150" y="6045200"/>
          <p14:tracePt t="40580" x="5264150" y="6038850"/>
          <p14:tracePt t="40591" x="5289550" y="6019800"/>
          <p14:tracePt t="40597" x="5321300" y="6000750"/>
          <p14:tracePt t="40614" x="5403850" y="5949950"/>
          <p14:tracePt t="40633" x="5549900" y="5892800"/>
          <p14:tracePt t="40649" x="5600700" y="5873750"/>
          <p14:tracePt t="40664" x="5702300" y="5842000"/>
          <p14:tracePt t="40680" x="5772150" y="5816600"/>
          <p14:tracePt t="40682" x="5797550" y="5810250"/>
          <p14:tracePt t="40697" x="5816600" y="5797550"/>
          <p14:tracePt t="40713" x="5822950" y="5797550"/>
          <p14:tracePt t="40731" x="5822950" y="5791200"/>
          <p14:tracePt t="40837" x="5822950" y="5797550"/>
          <p14:tracePt t="40841" x="5822950" y="5803900"/>
          <p14:tracePt t="40850" x="5822950" y="5810250"/>
          <p14:tracePt t="40864" x="5810250" y="5810250"/>
          <p14:tracePt t="40881" x="5778500" y="5829300"/>
          <p14:tracePt t="40899" x="5683250" y="5867400"/>
          <p14:tracePt t="40914" x="5568950" y="5899150"/>
          <p14:tracePt t="40930" x="5454650" y="5943600"/>
          <p14:tracePt t="40947" x="5314950" y="5975350"/>
          <p14:tracePt t="40967" x="5213350" y="6026150"/>
          <p14:tracePt t="40971" x="5175250" y="6038850"/>
          <p14:tracePt t="40981" x="5137150" y="6045200"/>
          <p14:tracePt t="40997" x="5086350" y="6064250"/>
          <p14:tracePt t="41014" x="5073650" y="6070600"/>
          <p14:tracePt t="41073" x="5080000" y="6057900"/>
          <p14:tracePt t="41088" x="5099050" y="6051550"/>
          <p14:tracePt t="41099" x="5137150" y="6026150"/>
          <p14:tracePt t="41118" x="5187950" y="5988050"/>
          <p14:tracePt t="41131" x="5283200" y="5949950"/>
          <p14:tracePt t="41149" x="5384800" y="5918200"/>
          <p14:tracePt t="41153" x="5435600" y="5892800"/>
          <p14:tracePt t="41167" x="5480050" y="5867400"/>
          <p14:tracePt t="41180" x="5568950" y="5835650"/>
          <p14:tracePt t="41197" x="5632450" y="5810250"/>
          <p14:tracePt t="41214" x="5676900" y="5803900"/>
          <p14:tracePt t="41230" x="5702300" y="5784850"/>
          <p14:tracePt t="41247" x="5727700" y="5778500"/>
          <p14:tracePt t="41265" x="5746750" y="5772150"/>
          <p14:tracePt t="41281" x="5746750" y="5765800"/>
          <p14:tracePt t="42002" x="5721350" y="5784850"/>
          <p14:tracePt t="42010" x="5689600" y="5810250"/>
          <p14:tracePt t="42021" x="5651500" y="5842000"/>
          <p14:tracePt t="42033" x="5613400" y="5886450"/>
          <p14:tracePt t="42035" x="5581650" y="5918200"/>
          <p14:tracePt t="42043" x="5549900" y="5949950"/>
          <p14:tracePt t="42051" x="5524500" y="5962650"/>
          <p14:tracePt t="42064" x="5505450" y="5981700"/>
          <p14:tracePt t="42083" x="5441950" y="6007100"/>
          <p14:tracePt t="42089" x="5422900" y="6019800"/>
          <p14:tracePt t="42100" x="5410200" y="6019800"/>
          <p14:tracePt t="42114" x="5397500" y="6019800"/>
          <p14:tracePt t="42179" x="5397500" y="6026150"/>
          <p14:tracePt t="42316" x="5403850" y="6013450"/>
          <p14:tracePt t="42321" x="5416550" y="5994400"/>
          <p14:tracePt t="42332" x="5441950" y="5981700"/>
          <p14:tracePt t="42347" x="5499100" y="5937250"/>
          <p14:tracePt t="42364" x="5568950" y="5880100"/>
          <p14:tracePt t="42383" x="5657850" y="5822950"/>
          <p14:tracePt t="42398" x="5734050" y="5746750"/>
          <p14:tracePt t="42414" x="5797550" y="5695950"/>
          <p14:tracePt t="42430" x="5842000" y="5664200"/>
          <p14:tracePt t="42447" x="5867400" y="5657850"/>
          <p14:tracePt t="42553" x="5861050" y="5657850"/>
          <p14:tracePt t="42579" x="5848350" y="5657850"/>
          <p14:tracePt t="42592" x="5835650" y="5657850"/>
          <p14:tracePt t="42595" x="5822950" y="5657850"/>
          <p14:tracePt t="42603" x="5803900" y="5657850"/>
          <p14:tracePt t="42614" x="5765800" y="5683250"/>
          <p14:tracePt t="42634" x="5626100" y="5753100"/>
          <p14:tracePt t="42648" x="5549900" y="5778500"/>
          <p14:tracePt t="42653" x="5486400" y="5803900"/>
          <p14:tracePt t="42664" x="5416550" y="5835650"/>
          <p14:tracePt t="42680" x="5276850" y="5899150"/>
          <p14:tracePt t="42683" x="5232400" y="5918200"/>
          <p14:tracePt t="42697" x="5168900" y="5937250"/>
          <p14:tracePt t="42713" x="5137150" y="5956300"/>
          <p14:tracePt t="42731" x="5124450" y="5962650"/>
          <p14:tracePt t="42850" x="5124450" y="5943600"/>
          <p14:tracePt t="42858" x="5130800" y="5924550"/>
          <p14:tracePt t="42866" x="5156200" y="5905500"/>
          <p14:tracePt t="42881" x="5181600" y="5880100"/>
          <p14:tracePt t="42899" x="5289550" y="5797550"/>
          <p14:tracePt t="42915" x="5403850" y="5740400"/>
          <p14:tracePt t="42931" x="5524500" y="5702300"/>
          <p14:tracePt t="42947" x="5626100" y="5664200"/>
          <p14:tracePt t="42963" x="5702300" y="5626100"/>
          <p14:tracePt t="42972" x="5727700" y="5613400"/>
          <p14:tracePt t="42982" x="5740400" y="5607050"/>
          <p14:tracePt t="42997" x="5740400" y="5600700"/>
          <p14:tracePt t="43073" x="5740400" y="5607050"/>
          <p14:tracePt t="43087" x="5740400" y="5613400"/>
          <p14:tracePt t="43090" x="5740400" y="5619750"/>
          <p14:tracePt t="43097" x="5715000" y="5626100"/>
          <p14:tracePt t="43116" x="5657850" y="5657850"/>
          <p14:tracePt t="43134" x="5562600" y="5702300"/>
          <p14:tracePt t="43149" x="5435600" y="5772150"/>
          <p14:tracePt t="43164" x="5289550" y="5848350"/>
          <p14:tracePt t="43180" x="5156200" y="5899150"/>
          <p14:tracePt t="43197" x="5067300" y="5949950"/>
          <p14:tracePt t="43214" x="5029200" y="5975350"/>
          <p14:tracePt t="43231" x="5010150" y="5988050"/>
          <p14:tracePt t="43247" x="5003800" y="5988050"/>
          <p14:tracePt t="43300" x="5010150" y="5988050"/>
          <p14:tracePt t="43305" x="5048250" y="5981700"/>
          <p14:tracePt t="43315" x="5092700" y="5962650"/>
          <p14:tracePt t="43330" x="5200650" y="5918200"/>
          <p14:tracePt t="43347" x="5327650" y="5873750"/>
          <p14:tracePt t="43364" x="5454650" y="5816600"/>
          <p14:tracePt t="43380" x="5581650" y="5759450"/>
          <p14:tracePt t="43398" x="5683250" y="5721350"/>
          <p14:tracePt t="43414" x="5765800" y="5695950"/>
          <p14:tracePt t="43431" x="5822950" y="5695950"/>
          <p14:tracePt t="43447" x="5854700" y="5695950"/>
          <p14:tracePt t="43464" x="5861050" y="5695950"/>
          <p14:tracePt t="43698" x="5854700" y="5695950"/>
          <p14:tracePt t="43709" x="5816600" y="5695950"/>
          <p14:tracePt t="43714" x="5778500" y="5695950"/>
          <p14:tracePt t="43730" x="5664200" y="5657850"/>
          <p14:tracePt t="43747" x="5448300" y="5568950"/>
          <p14:tracePt t="43764" x="5200650" y="5448300"/>
          <p14:tracePt t="43780" x="4908550" y="5264150"/>
          <p14:tracePt t="43785" x="4756150" y="5149850"/>
          <p14:tracePt t="43802" x="4591050" y="5016500"/>
          <p14:tracePt t="43817" x="4254500" y="4660900"/>
          <p14:tracePt t="43834" x="3759200" y="3981450"/>
          <p14:tracePt t="43847" x="3600450" y="3708400"/>
          <p14:tracePt t="43865" x="3168650" y="3003550"/>
          <p14:tracePt t="43880" x="3028950" y="2794000"/>
          <p14:tracePt t="43899" x="2717800" y="2419350"/>
          <p14:tracePt t="43905" x="2667000" y="2343150"/>
          <p14:tracePt t="43914" x="2597150" y="2273300"/>
          <p14:tracePt t="43930" x="2520950" y="2190750"/>
          <p14:tracePt t="43951" x="2495550" y="2171700"/>
          <p14:tracePt t="43967" x="2463800" y="2222500"/>
          <p14:tracePt t="43980" x="2457450" y="2292350"/>
          <p14:tracePt t="44179" x="2451100" y="2292350"/>
          <p14:tracePt t="44187" x="2406650" y="2266950"/>
          <p14:tracePt t="44198" x="2349500" y="2235200"/>
          <p14:tracePt t="44216" x="2222500" y="2159000"/>
          <p14:tracePt t="44218" x="2139950" y="2108200"/>
          <p14:tracePt t="44231" x="2057400" y="2063750"/>
          <p14:tracePt t="44247" x="1873250" y="1974850"/>
          <p14:tracePt t="44264" x="1714500" y="1879600"/>
          <p14:tracePt t="44280" x="1587500" y="1790700"/>
          <p14:tracePt t="44285" x="1511300" y="1733550"/>
          <p14:tracePt t="44298" x="1371600" y="1657350"/>
          <p14:tracePt t="44314" x="1250950" y="1606550"/>
          <p14:tracePt t="44335" x="1162050" y="1574800"/>
          <p14:tracePt t="44347" x="1111250" y="1543050"/>
          <p14:tracePt t="44364" x="1060450" y="1524000"/>
          <p14:tracePt t="44380" x="1022350" y="1498600"/>
          <p14:tracePt t="44398" x="984250" y="1479550"/>
          <p14:tracePt t="44416" x="946150" y="1473200"/>
          <p14:tracePt t="44430" x="895350" y="1454150"/>
          <p14:tracePt t="44447" x="838200" y="1428750"/>
          <p14:tracePt t="44464" x="774700" y="1403350"/>
          <p14:tracePt t="44466" x="736600" y="1390650"/>
          <p14:tracePt t="44480" x="692150" y="1377950"/>
          <p14:tracePt t="44497" x="571500" y="1352550"/>
          <p14:tracePt t="44514" x="533400" y="1352550"/>
          <p14:tracePt t="44531" x="527050" y="1346200"/>
          <p14:tracePt t="44547" x="520700" y="1346200"/>
          <p14:tracePt t="44583" x="520700" y="1339850"/>
          <p14:tracePt t="44966" x="533400" y="1339850"/>
          <p14:tracePt t="44971" x="546100" y="1327150"/>
          <p14:tracePt t="44991" x="603250" y="1308100"/>
          <p14:tracePt t="44999" x="647700" y="1308100"/>
          <p14:tracePt t="45002" x="692150" y="1282700"/>
          <p14:tracePt t="45014" x="742950" y="1276350"/>
          <p14:tracePt t="45031" x="812800" y="1250950"/>
          <p14:tracePt t="45047" x="889000" y="1238250"/>
          <p14:tracePt t="45051" x="901700" y="1244600"/>
          <p14:tracePt t="45064" x="908050" y="1244600"/>
          <p14:tracePt t="45196" x="908050" y="1238250"/>
          <p14:tracePt t="45334" x="914400" y="1238250"/>
          <p14:tracePt t="45341" x="933450" y="1238250"/>
          <p14:tracePt t="45348" x="958850" y="1238250"/>
          <p14:tracePt t="45365" x="996950" y="1238250"/>
          <p14:tracePt t="45380" x="1060450" y="1238250"/>
          <p14:tracePt t="45399" x="1111250" y="1238250"/>
          <p14:tracePt t="45405" x="1143000" y="1238250"/>
          <p14:tracePt t="45414" x="1181100" y="1238250"/>
          <p14:tracePt t="45432" x="1308100" y="1238250"/>
          <p14:tracePt t="45447" x="1352550" y="1238250"/>
          <p14:tracePt t="45464" x="1390650" y="1238250"/>
          <p14:tracePt t="45465" x="1397000" y="1238250"/>
          <p14:tracePt t="45481" x="1403350" y="1238250"/>
          <p14:tracePt t="45530" x="1409700" y="1238250"/>
          <p14:tracePt t="45552" x="1454150" y="1238250"/>
          <p14:tracePt t="45565" x="1492250" y="1238250"/>
          <p14:tracePt t="45583" x="1517650" y="1231900"/>
          <p14:tracePt t="45590" x="1536700" y="1231900"/>
          <p14:tracePt t="45592" x="1555750" y="1231900"/>
          <p14:tracePt t="45614" x="1593850" y="1231900"/>
          <p14:tracePt t="45631" x="1644650" y="1231900"/>
          <p14:tracePt t="45633" x="1651000" y="1231900"/>
          <p14:tracePt t="45649" x="1657350" y="1231900"/>
          <p14:tracePt t="45746" x="1663700" y="1231900"/>
          <p14:tracePt t="45777" x="1676400" y="1231900"/>
          <p14:tracePt t="45785" x="1695450" y="1244600"/>
          <p14:tracePt t="45798" x="1708150" y="1244600"/>
          <p14:tracePt t="45814" x="1739900" y="1244600"/>
          <p14:tracePt t="45833" x="1778000" y="1244600"/>
          <p14:tracePt t="45847" x="1835150" y="1257300"/>
          <p14:tracePt t="45865" x="1898650" y="1263650"/>
          <p14:tracePt t="45868" x="1943100" y="1282700"/>
          <p14:tracePt t="45880" x="1981200" y="1295400"/>
          <p14:tracePt t="45899" x="2114550" y="1301750"/>
          <p14:tracePt t="45915" x="2178050" y="1308100"/>
          <p14:tracePt t="45931" x="2209800" y="1314450"/>
          <p14:tracePt t="45947" x="2241550" y="1314450"/>
          <p14:tracePt t="45965" x="2260600" y="1314450"/>
          <p14:tracePt t="45981" x="2286000" y="1314450"/>
          <p14:tracePt t="45997" x="2324100" y="1314450"/>
          <p14:tracePt t="46014" x="2374900" y="1314450"/>
          <p14:tracePt t="46023" x="2400300" y="1314450"/>
          <p14:tracePt t="46027" x="2438400" y="1314450"/>
          <p14:tracePt t="46047" x="2501900" y="1314450"/>
          <p14:tracePt t="46050" x="2540000" y="1314450"/>
          <p14:tracePt t="46068" x="2603500" y="1314450"/>
          <p14:tracePt t="46084" x="2667000" y="1320800"/>
          <p14:tracePt t="46100" x="2724150" y="1327150"/>
          <p14:tracePt t="46113" x="2749550" y="1333500"/>
          <p14:tracePt t="46131" x="2755900" y="1333500"/>
          <p14:tracePt t="46149" x="2755900" y="1339850"/>
          <p14:tracePt t="46233" x="2755900" y="1346200"/>
          <p14:tracePt t="46305" x="2743200" y="1346200"/>
          <p14:tracePt t="46317" x="2724150" y="1352550"/>
          <p14:tracePt t="46322" x="2705100" y="1352550"/>
          <p14:tracePt t="46334" x="2679700" y="1352550"/>
          <p14:tracePt t="46348" x="2616200" y="1358900"/>
          <p14:tracePt t="46364" x="2546350" y="1358900"/>
          <p14:tracePt t="46380" x="2482850" y="1358900"/>
          <p14:tracePt t="46399" x="2425700" y="1358900"/>
          <p14:tracePt t="46404" x="2413000" y="1365250"/>
          <p14:tracePt t="46414" x="2393950" y="1365250"/>
          <p14:tracePt t="46465" x="2393950" y="1358900"/>
          <p14:tracePt t="46480" x="2381250" y="1352550"/>
          <p14:tracePt t="46497" x="2355850" y="1339850"/>
          <p14:tracePt t="46514" x="2336800" y="1327150"/>
          <p14:tracePt t="46524" x="2330450" y="1320800"/>
          <p14:tracePt t="46530" x="2317750" y="1308100"/>
          <p14:tracePt t="46549" x="2305050" y="1295400"/>
          <p14:tracePt t="46564" x="2286000" y="1270000"/>
          <p14:tracePt t="46582" x="2273300" y="1250950"/>
          <p14:tracePt t="46586" x="2266950" y="1244600"/>
          <p14:tracePt t="46597" x="2266950" y="1238250"/>
          <p14:tracePt t="46614" x="2266950" y="1206500"/>
          <p14:tracePt t="46634" x="2254250" y="1149350"/>
          <p14:tracePt t="46650" x="2254250" y="1123950"/>
          <p14:tracePt t="46664" x="2235200" y="1085850"/>
          <p14:tracePt t="46680" x="2228850" y="1060450"/>
          <p14:tracePt t="46697" x="2228850" y="1035050"/>
          <p14:tracePt t="46714" x="2228850" y="1016000"/>
          <p14:tracePt t="46730" x="2228850" y="1003300"/>
          <p14:tracePt t="46747" x="2235200" y="990600"/>
          <p14:tracePt t="46764" x="2241550" y="977900"/>
          <p14:tracePt t="46780" x="2254250" y="965200"/>
          <p14:tracePt t="46801" x="2305050" y="946150"/>
          <p14:tracePt t="46818" x="2349500" y="927100"/>
          <p14:tracePt t="46833" x="2381250" y="920750"/>
          <p14:tracePt t="46847" x="2425700" y="908050"/>
          <p14:tracePt t="46864" x="2463800" y="901700"/>
          <p14:tracePt t="46865" x="2476500" y="901700"/>
          <p14:tracePt t="46880" x="2489200" y="901700"/>
          <p14:tracePt t="46898" x="2527300" y="901700"/>
          <p14:tracePt t="46914" x="2571750" y="901700"/>
          <p14:tracePt t="46930" x="2616200" y="901700"/>
          <p14:tracePt t="46947" x="2686050" y="901700"/>
          <p14:tracePt t="46964" x="2743200" y="901700"/>
          <p14:tracePt t="46981" x="2774950" y="901700"/>
          <p14:tracePt t="46985" x="2787650" y="901700"/>
          <p14:tracePt t="46997" x="2800350" y="901700"/>
          <p14:tracePt t="47014" x="2806700" y="901700"/>
          <p14:tracePt t="47031" x="2819400" y="920750"/>
          <p14:tracePt t="47036" x="2832100" y="927100"/>
          <p14:tracePt t="47047" x="2844800" y="933450"/>
          <p14:tracePt t="47064" x="2863850" y="946150"/>
          <p14:tracePt t="47067" x="2870200" y="952500"/>
          <p14:tracePt t="47083" x="2889250" y="965200"/>
          <p14:tracePt t="47099" x="2895600" y="977900"/>
          <p14:tracePt t="47114" x="2921000" y="990600"/>
          <p14:tracePt t="47131" x="2965450" y="1003300"/>
          <p14:tracePt t="47149" x="2997200" y="1016000"/>
          <p14:tracePt t="47164" x="3048000" y="1016000"/>
          <p14:tracePt t="47180" x="3111500" y="1035050"/>
          <p14:tracePt t="47197" x="3162300" y="1041400"/>
          <p14:tracePt t="47215" x="3232150" y="1041400"/>
          <p14:tracePt t="47230" x="3302000" y="1041400"/>
          <p14:tracePt t="47247" x="3397250" y="1054100"/>
          <p14:tracePt t="47265" x="3473450" y="1054100"/>
          <p14:tracePt t="47271" x="3498850" y="1054100"/>
          <p14:tracePt t="47280" x="3517900" y="1054100"/>
          <p14:tracePt t="47297" x="3556000" y="1054100"/>
          <p14:tracePt t="47318" x="3587750" y="1054100"/>
          <p14:tracePt t="47333" x="3613150" y="1054100"/>
          <p14:tracePt t="47347" x="3625850" y="1054100"/>
          <p14:tracePt t="47364" x="3657600" y="1054100"/>
          <p14:tracePt t="47380" x="3689350" y="1054100"/>
          <p14:tracePt t="47400" x="3714750" y="1054100"/>
          <p14:tracePt t="47414" x="3721100" y="1054100"/>
          <p14:tracePt t="47430" x="3733800" y="1054100"/>
          <p14:tracePt t="47447" x="3752850" y="1054100"/>
          <p14:tracePt t="47497" x="3752850" y="1060450"/>
          <p14:tracePt t="47514" x="3752850" y="1085850"/>
          <p14:tracePt t="47531" x="3752850" y="1117600"/>
          <p14:tracePt t="47547" x="3740150" y="1149350"/>
          <p14:tracePt t="47569" x="3714750" y="1168400"/>
          <p14:tracePt t="47583" x="3676650" y="1193800"/>
          <p14:tracePt t="47591" x="3657600" y="1206500"/>
          <p14:tracePt t="47593" x="3625850" y="1225550"/>
          <p14:tracePt t="47614" x="3575050" y="1244600"/>
          <p14:tracePt t="47630" x="3517900" y="1263650"/>
          <p14:tracePt t="47650" x="3454400" y="1289050"/>
          <p14:tracePt t="47667" x="3340100" y="1301750"/>
          <p14:tracePt t="47680" x="3295650" y="1301750"/>
          <p14:tracePt t="47697" x="3162300" y="1301750"/>
          <p14:tracePt t="47714" x="3054350" y="1301750"/>
          <p14:tracePt t="47730" x="2946400" y="1301750"/>
          <p14:tracePt t="47747" x="2851150" y="1301750"/>
          <p14:tracePt t="47764" x="2762250" y="1308100"/>
          <p14:tracePt t="47780" x="2673350" y="1314450"/>
          <p14:tracePt t="47799" x="2597150" y="1320800"/>
          <p14:tracePt t="47814" x="2514600" y="1320800"/>
          <p14:tracePt t="47833" x="2406650" y="1320800"/>
          <p14:tracePt t="47847" x="2374900" y="1320800"/>
          <p14:tracePt t="47867" x="2273300" y="1327150"/>
          <p14:tracePt t="47881" x="2247900" y="1327150"/>
          <p14:tracePt t="47899" x="2209800" y="1333500"/>
          <p14:tracePt t="47914" x="2190750" y="1333500"/>
          <p14:tracePt t="47931" x="2171700" y="1327150"/>
          <p14:tracePt t="47947" x="2159000" y="1295400"/>
          <p14:tracePt t="47964" x="2146300" y="1276350"/>
          <p14:tracePt t="47982" x="2133600" y="1238250"/>
          <p14:tracePt t="47998" x="2120900" y="1193800"/>
          <p14:tracePt t="48014" x="2108200" y="1130300"/>
          <p14:tracePt t="48031" x="2108200" y="1079500"/>
          <p14:tracePt t="48038" x="2108200" y="1054100"/>
          <p14:tracePt t="48051" x="2108200" y="1016000"/>
          <p14:tracePt t="48064" x="2120900" y="996950"/>
          <p14:tracePt t="48083" x="2171700" y="958850"/>
          <p14:tracePt t="48093" x="2190750" y="946150"/>
          <p14:tracePt t="48099" x="2222500" y="933450"/>
          <p14:tracePt t="48116" x="2286000" y="914400"/>
          <p14:tracePt t="48130" x="2355850" y="889000"/>
          <p14:tracePt t="48149" x="2432050" y="876300"/>
          <p14:tracePt t="48164" x="2501900" y="876300"/>
          <p14:tracePt t="48180" x="2571750" y="876300"/>
          <p14:tracePt t="48197" x="2660650" y="876300"/>
          <p14:tracePt t="48214" x="2762250" y="876300"/>
          <p14:tracePt t="48231" x="2863850" y="876300"/>
          <p14:tracePt t="48248" x="2971800" y="882650"/>
          <p14:tracePt t="48266" x="3124200" y="882650"/>
          <p14:tracePt t="48283" x="3232150" y="882650"/>
          <p14:tracePt t="48301" x="3321050" y="876300"/>
          <p14:tracePt t="48314" x="3435350" y="876300"/>
          <p14:tracePt t="48333" x="3511550" y="876300"/>
          <p14:tracePt t="48339" x="3562350" y="882650"/>
          <p14:tracePt t="48347" x="3600450" y="895350"/>
          <p14:tracePt t="48364" x="3683000" y="927100"/>
          <p14:tracePt t="48380" x="3740150" y="939800"/>
          <p14:tracePt t="48399" x="3790950" y="958850"/>
          <p14:tracePt t="48414" x="3835400" y="971550"/>
          <p14:tracePt t="48431" x="3854450" y="990600"/>
          <p14:tracePt t="48447" x="3860800" y="1022350"/>
          <p14:tracePt t="48464" x="3873500" y="1060450"/>
          <p14:tracePt t="48465" x="3873500" y="1079500"/>
          <p14:tracePt t="48480" x="3873500" y="1098550"/>
          <p14:tracePt t="48497" x="3873500" y="1149350"/>
          <p14:tracePt t="48514" x="3873500" y="1162050"/>
          <p14:tracePt t="48530" x="3841750" y="1193800"/>
          <p14:tracePt t="48547" x="3790950" y="1212850"/>
          <p14:tracePt t="48564" x="3721100" y="1238250"/>
          <p14:tracePt t="48582" x="3644900" y="1263650"/>
          <p14:tracePt t="48598" x="3562350" y="1289050"/>
          <p14:tracePt t="48614" x="3467100" y="1308100"/>
          <p14:tracePt t="48631" x="3371850" y="1314450"/>
          <p14:tracePt t="48649" x="3251200" y="1314450"/>
          <p14:tracePt t="48654" x="3187700" y="1308100"/>
          <p14:tracePt t="48664" x="3124200" y="1308100"/>
          <p14:tracePt t="48680" x="3022600" y="1301750"/>
          <p14:tracePt t="48697" x="2857500" y="1289050"/>
          <p14:tracePt t="48714" x="2755900" y="1276350"/>
          <p14:tracePt t="48732" x="2673350" y="1276350"/>
          <p14:tracePt t="48747" x="2609850" y="1276350"/>
          <p14:tracePt t="48764" x="2546350" y="1270000"/>
          <p14:tracePt t="48783" x="2495550" y="1250950"/>
          <p14:tracePt t="48797" x="2470150" y="1231900"/>
          <p14:tracePt t="48816" x="2438400" y="1212850"/>
          <p14:tracePt t="48833" x="2413000" y="1193800"/>
          <p14:tracePt t="48847" x="2393950" y="1168400"/>
          <p14:tracePt t="48864" x="2374900" y="1136650"/>
          <p14:tracePt t="48871" x="2368550" y="1117600"/>
          <p14:tracePt t="48883" x="2355850" y="1079500"/>
          <p14:tracePt t="48899" x="2324100" y="1028700"/>
          <p14:tracePt t="48915" x="2305050" y="990600"/>
          <p14:tracePt t="48930" x="2286000" y="965200"/>
          <p14:tracePt t="48947" x="2279650" y="946150"/>
          <p14:tracePt t="48965" x="2279650" y="927100"/>
          <p14:tracePt t="48981" x="2279650" y="901700"/>
          <p14:tracePt t="48997" x="2279650" y="889000"/>
          <p14:tracePt t="49014" x="2279650" y="876300"/>
          <p14:tracePt t="49031" x="2292350" y="863600"/>
          <p14:tracePt t="49047" x="2311400" y="850900"/>
          <p14:tracePt t="49069" x="2355850" y="831850"/>
          <p14:tracePt t="49072" x="2374900" y="825500"/>
          <p14:tracePt t="49083" x="2393950" y="819150"/>
          <p14:tracePt t="49097" x="2451100" y="812800"/>
          <p14:tracePt t="49116" x="2520950" y="800100"/>
          <p14:tracePt t="49130" x="2597150" y="787400"/>
          <p14:tracePt t="49150" x="2667000" y="774700"/>
          <p14:tracePt t="49163" x="2705100" y="774700"/>
          <p14:tracePt t="49165" x="2743200" y="774700"/>
          <p14:tracePt t="49170" x="2781300" y="774700"/>
          <p14:tracePt t="49181" x="2819400" y="774700"/>
          <p14:tracePt t="49197" x="2895600" y="774700"/>
          <p14:tracePt t="49214" x="2952750" y="774700"/>
          <p14:tracePt t="49230" x="2990850" y="774700"/>
          <p14:tracePt t="49247" x="3048000" y="774700"/>
          <p14:tracePt t="49254" x="3079750" y="774700"/>
          <p14:tracePt t="49264" x="3117850" y="774700"/>
          <p14:tracePt t="49272" x="3143250" y="774700"/>
          <p14:tracePt t="49276" x="3181350" y="781050"/>
          <p14:tracePt t="49301" x="3302000" y="793750"/>
          <p14:tracePt t="49315" x="3384550" y="806450"/>
          <p14:tracePt t="49335" x="3460750" y="819150"/>
          <p14:tracePt t="49341" x="3505200" y="831850"/>
          <p14:tracePt t="49348" x="3556000" y="844550"/>
          <p14:tracePt t="49366" x="3651250" y="882650"/>
          <p14:tracePt t="49380" x="3746500" y="914400"/>
          <p14:tracePt t="49399" x="3835400" y="946150"/>
          <p14:tracePt t="49414" x="3886200" y="965200"/>
          <p14:tracePt t="49417" x="3898900" y="965200"/>
          <p14:tracePt t="49431" x="3905250" y="971550"/>
          <p14:tracePt t="49447" x="3911600" y="996950"/>
          <p14:tracePt t="49464" x="3930650" y="1047750"/>
          <p14:tracePt t="49467" x="3937000" y="1066800"/>
          <p14:tracePt t="49480" x="3937000" y="1130300"/>
          <p14:tracePt t="49497" x="3937000" y="1187450"/>
          <p14:tracePt t="49514" x="3924300" y="1244600"/>
          <p14:tracePt t="49530" x="3898900" y="1289050"/>
          <p14:tracePt t="49547" x="3860800" y="1320800"/>
          <p14:tracePt t="49564" x="3797300" y="1352550"/>
          <p14:tracePt t="49582" x="3727450" y="1377950"/>
          <p14:tracePt t="49597" x="3644900" y="1409700"/>
          <p14:tracePt t="49614" x="3562350" y="1428750"/>
          <p14:tracePt t="49631" x="3479800" y="1441450"/>
          <p14:tracePt t="49649" x="3397250" y="1441450"/>
          <p14:tracePt t="49664" x="3295650" y="1441450"/>
          <p14:tracePt t="49680" x="3181350" y="1435100"/>
          <p14:tracePt t="49683" x="3117850" y="1435100"/>
          <p14:tracePt t="49697" x="3060700" y="1435100"/>
          <p14:tracePt t="49716" x="2933700" y="1435100"/>
          <p14:tracePt t="49730" x="2882900" y="1435100"/>
          <p14:tracePt t="49747" x="2832100" y="1435100"/>
          <p14:tracePt t="49765" x="2794000" y="1435100"/>
          <p14:tracePt t="49773" x="2768600" y="1435100"/>
          <p14:tracePt t="49780" x="2736850" y="1435100"/>
          <p14:tracePt t="49797" x="2679700" y="1416050"/>
          <p14:tracePt t="49817" x="2622550" y="1390650"/>
          <p14:tracePt t="49832" x="2590800" y="1365250"/>
          <p14:tracePt t="49848" x="2559050" y="1327150"/>
          <p14:tracePt t="49864" x="2527300" y="1270000"/>
          <p14:tracePt t="49865" x="2514600" y="1238250"/>
          <p14:tracePt t="49881" x="2501900" y="1212850"/>
          <p14:tracePt t="49898" x="2470150" y="1123950"/>
          <p14:tracePt t="49914" x="2463800" y="1104900"/>
          <p14:tracePt t="49931" x="2489200" y="1092200"/>
          <p14:tracePt t="49947" x="2546350" y="1085850"/>
          <p14:tracePt t="49966" x="2647950" y="1060450"/>
          <p14:tracePt t="49980" x="2743200" y="1035050"/>
          <p14:tracePt t="49997" x="2851150" y="1022350"/>
          <p14:tracePt t="50014" x="2965450" y="1022350"/>
          <p14:tracePt t="50023" x="3028950" y="1009650"/>
          <p14:tracePt t="50026" x="3105150" y="1035050"/>
          <p14:tracePt t="50034" x="3175000" y="1060450"/>
          <p14:tracePt t="50050" x="3232150" y="1079500"/>
          <p14:tracePt t="50064" x="3340100" y="1155700"/>
          <p14:tracePt t="50083" x="3575050" y="1371600"/>
          <p14:tracePt t="50097" x="3733800" y="1593850"/>
          <p14:tracePt t="50115" x="3898900" y="1892300"/>
          <p14:tracePt t="50130" x="4025900" y="2247900"/>
          <p14:tracePt t="50149" x="4127500" y="2692400"/>
          <p14:tracePt t="50153" x="4165600" y="2908300"/>
          <p14:tracePt t="50164" x="4210050" y="3143250"/>
          <p14:tracePt t="50181" x="4286250" y="3562350"/>
          <p14:tracePt t="50197" x="4356100" y="3956050"/>
          <p14:tracePt t="50214" x="4425950" y="4305300"/>
          <p14:tracePt t="50230" x="4514850" y="4597400"/>
          <p14:tracePt t="50247" x="4603750" y="4826000"/>
          <p14:tracePt t="50264" x="4679950" y="4908550"/>
          <p14:tracePt t="50273" x="4705350" y="4921250"/>
          <p14:tracePt t="50276" x="4718050" y="4921250"/>
          <p14:tracePt t="50297" x="4686300" y="4857750"/>
          <p14:tracePt t="50442" x="4686300" y="4864100"/>
          <p14:tracePt t="50449" x="4711700" y="4876800"/>
          <p14:tracePt t="50466" x="4775200" y="4978400"/>
          <p14:tracePt t="50480" x="4832350" y="5060950"/>
          <p14:tracePt t="50497" x="5086350" y="5365750"/>
          <p14:tracePt t="50514" x="5314950" y="5562600"/>
          <p14:tracePt t="50532" x="5524500" y="5708650"/>
          <p14:tracePt t="50538" x="5607050" y="5784850"/>
          <p14:tracePt t="50547" x="5670550" y="5848350"/>
          <p14:tracePt t="50566" x="5765800" y="5975350"/>
          <p14:tracePt t="50583" x="5848350" y="6102350"/>
          <p14:tracePt t="50597" x="5880100" y="6197600"/>
          <p14:tracePt t="50614" x="5899150" y="6280150"/>
          <p14:tracePt t="50631" x="5905500" y="6324600"/>
          <p14:tracePt t="50649" x="5905500" y="6343650"/>
          <p14:tracePt t="50710" x="5905500" y="6350000"/>
          <p14:tracePt t="50720" x="5905500" y="6356350"/>
          <p14:tracePt t="50731" x="5905500" y="6381750"/>
          <p14:tracePt t="50747" x="5905500" y="6407150"/>
          <p14:tracePt t="50764" x="5911850" y="6413500"/>
          <p14:tracePt t="50780" x="5911850" y="6419850"/>
          <p14:tracePt t="50801" x="5918200" y="6426200"/>
          <p14:tracePt t="50814" x="5930900" y="6432550"/>
          <p14:tracePt t="50834" x="5956300" y="6438900"/>
          <p14:tracePt t="50848" x="5981700" y="6451600"/>
          <p14:tracePt t="50905" x="5988050" y="6457950"/>
          <p14:tracePt t="50914" x="6007100" y="6477000"/>
          <p14:tracePt t="50930" x="6051550" y="6502400"/>
          <p14:tracePt t="50947" x="6096000" y="6515100"/>
          <p14:tracePt t="50964" x="6108700" y="6515100"/>
          <p14:tracePt t="51022" x="6115050" y="6521450"/>
          <p14:tracePt t="51030" x="6115050" y="6527800"/>
          <p14:tracePt t="51048" x="6121400" y="6534150"/>
          <p14:tracePt t="51065" x="6121400" y="6540500"/>
          <p14:tracePt t="51118" x="6121400" y="6546850"/>
          <p14:tracePt t="51130" x="6121400" y="6559550"/>
          <p14:tracePt t="51225" x="6115050" y="6559550"/>
          <p14:tracePt t="51233" x="6108700" y="6565900"/>
          <p14:tracePt t="51247" x="6096000" y="6565900"/>
          <p14:tracePt t="51264" x="6070600" y="6572250"/>
          <p14:tracePt t="51272" x="6057900" y="6578600"/>
          <p14:tracePt t="51276" x="6038850" y="6578600"/>
          <p14:tracePt t="51283" x="6013450" y="6578600"/>
          <p14:tracePt t="51301" x="5962650" y="6578600"/>
          <p14:tracePt t="51318" x="5911850" y="6578600"/>
          <p14:tracePt t="51331" x="5867400" y="6578600"/>
          <p14:tracePt t="51338" x="5854700" y="6578600"/>
          <p14:tracePt t="51344" x="5835650" y="6578600"/>
          <p14:tracePt t="51366" x="5810250" y="6578600"/>
          <p14:tracePt t="51381" x="5772150" y="6572250"/>
          <p14:tracePt t="51398" x="5734050" y="6559550"/>
          <p14:tracePt t="51401" x="5708650" y="6553200"/>
          <p14:tracePt t="51414" x="5683250" y="6546850"/>
          <p14:tracePt t="51431" x="5651500" y="6521450"/>
          <p14:tracePt t="51447" x="5638800" y="6502400"/>
          <p14:tracePt t="51449" x="5632450" y="6496050"/>
          <p14:tracePt t="51465" x="5613400" y="6483350"/>
          <p14:tracePt t="51480" x="5600700" y="6464300"/>
          <p14:tracePt t="51498" x="5549900" y="6407150"/>
          <p14:tracePt t="51514" x="5505450" y="6369050"/>
          <p14:tracePt t="51530" x="5467350" y="6330950"/>
          <p14:tracePt t="51552" x="5435600" y="6299200"/>
          <p14:tracePt t="51564" x="5403850" y="6261100"/>
          <p14:tracePt t="51583" x="5378450" y="6223000"/>
          <p14:tracePt t="51588" x="5365750" y="6203950"/>
          <p14:tracePt t="51599" x="5353050" y="6178550"/>
          <p14:tracePt t="51601" x="5340350" y="6159500"/>
          <p14:tracePt t="51614" x="5334000" y="6134100"/>
          <p14:tracePt t="51630" x="5308600" y="6076950"/>
          <p14:tracePt t="51649" x="5295900" y="6032500"/>
          <p14:tracePt t="51654" x="5289550" y="6007100"/>
          <p14:tracePt t="51665" x="5276850" y="5962650"/>
          <p14:tracePt t="51680" x="5264150" y="5943600"/>
          <p14:tracePt t="51697" x="5238750" y="5861050"/>
          <p14:tracePt t="51714" x="5226050" y="5810250"/>
          <p14:tracePt t="51732" x="5226050" y="5759450"/>
          <p14:tracePt t="51747" x="5219700" y="5727700"/>
          <p14:tracePt t="51764" x="5219700" y="5683250"/>
          <p14:tracePt t="51770" x="5219700" y="5664200"/>
          <p14:tracePt t="51780" x="5219700" y="5632450"/>
          <p14:tracePt t="51797" x="5219700" y="5594350"/>
          <p14:tracePt t="51801" x="5219700" y="5581650"/>
          <p14:tracePt t="51814" x="5232400" y="5562600"/>
          <p14:tracePt t="51833" x="5245100" y="5524500"/>
          <p14:tracePt t="51847" x="5257800" y="5486400"/>
          <p14:tracePt t="51865" x="5295900" y="5429250"/>
          <p14:tracePt t="51880" x="5308600" y="5410200"/>
          <p14:tracePt t="51898" x="5327650" y="5359400"/>
          <p14:tracePt t="51914" x="5353050" y="5321300"/>
          <p14:tracePt t="51930" x="5391150" y="5276850"/>
          <p14:tracePt t="51947" x="5422900" y="5226050"/>
          <p14:tracePt t="51964" x="5461000" y="5187950"/>
          <p14:tracePt t="51980" x="5480050" y="5156200"/>
          <p14:tracePt t="51997" x="5505450" y="5137150"/>
          <p14:tracePt t="52014" x="5524500" y="5124450"/>
          <p14:tracePt t="52020" x="5543550" y="5124450"/>
          <p14:tracePt t="52026" x="5556250" y="5118100"/>
          <p14:tracePt t="52033" x="5568950" y="5111750"/>
          <p14:tracePt t="52047" x="5588000" y="5099050"/>
          <p14:tracePt t="52068" x="5632450" y="5080000"/>
          <p14:tracePt t="52082" x="5664200" y="5073650"/>
          <p14:tracePt t="52098" x="5702300" y="5054600"/>
          <p14:tracePt t="52114" x="5727700" y="5048250"/>
          <p14:tracePt t="52130" x="5746750" y="5041900"/>
          <p14:tracePt t="52149" x="5791200" y="5041900"/>
          <p14:tracePt t="52153" x="5816600" y="5041900"/>
          <p14:tracePt t="52164" x="5835650" y="5041900"/>
          <p14:tracePt t="52181" x="5873750" y="5029200"/>
          <p14:tracePt t="52197" x="5918200" y="5029200"/>
          <p14:tracePt t="52214" x="5969000" y="5022850"/>
          <p14:tracePt t="52231" x="6026150" y="5022850"/>
          <p14:tracePt t="52247" x="6083300" y="5022850"/>
          <p14:tracePt t="52250" x="6102350" y="5022850"/>
          <p14:tracePt t="52264" x="6121400" y="5022850"/>
          <p14:tracePt t="52271" x="6134100" y="5022850"/>
          <p14:tracePt t="52274" x="6153150" y="5022850"/>
          <p14:tracePt t="52297" x="6210300" y="5022850"/>
          <p14:tracePt t="52314" x="6242050" y="5022850"/>
          <p14:tracePt t="52333" x="6273800" y="5022850"/>
          <p14:tracePt t="52351" x="6305550" y="5022850"/>
          <p14:tracePt t="52364" x="6343650" y="5022850"/>
          <p14:tracePt t="52380" x="6375400" y="5022850"/>
          <p14:tracePt t="52398" x="6419850" y="5022850"/>
          <p14:tracePt t="52404" x="6438900" y="5022850"/>
          <p14:tracePt t="52414" x="6464300" y="5022850"/>
          <p14:tracePt t="52430" x="6515100" y="5022850"/>
          <p14:tracePt t="52447" x="6546850" y="5022850"/>
          <p14:tracePt t="52464" x="6604000" y="5022850"/>
          <p14:tracePt t="52465" x="6629400" y="5022850"/>
          <p14:tracePt t="52483" x="6680200" y="5022850"/>
          <p14:tracePt t="52497" x="6724650" y="5022850"/>
          <p14:tracePt t="52514" x="6769100" y="5022850"/>
          <p14:tracePt t="52530" x="6807200" y="5022850"/>
          <p14:tracePt t="52547" x="6838950" y="5022850"/>
          <p14:tracePt t="52564" x="6877050" y="5022850"/>
          <p14:tracePt t="52583" x="6915150" y="5022850"/>
          <p14:tracePt t="52588" x="6940550" y="5022850"/>
          <p14:tracePt t="52597" x="6959600" y="5022850"/>
          <p14:tracePt t="52600" x="6978650" y="5022850"/>
          <p14:tracePt t="52617" x="7016750" y="5022850"/>
          <p14:tracePt t="52630" x="7035800" y="5022850"/>
          <p14:tracePt t="52648" x="7061200" y="5022850"/>
          <p14:tracePt t="52664" x="7092950" y="5035550"/>
          <p14:tracePt t="52680" x="7131050" y="5048250"/>
          <p14:tracePt t="52683" x="7150100" y="5054600"/>
          <p14:tracePt t="52697" x="7194550" y="5080000"/>
          <p14:tracePt t="52714" x="7219950" y="5086350"/>
          <p14:tracePt t="52730" x="7245350" y="5105400"/>
          <p14:tracePt t="52747" x="7264400" y="5124450"/>
          <p14:tracePt t="52764" x="7283450" y="5149850"/>
          <p14:tracePt t="52780" x="7315200" y="5168900"/>
          <p14:tracePt t="52797" x="7346950" y="5194300"/>
          <p14:tracePt t="52817" x="7366000" y="5219700"/>
          <p14:tracePt t="52834" x="7385050" y="5251450"/>
          <p14:tracePt t="52847" x="7404100" y="5289550"/>
          <p14:tracePt t="52864" x="7435850" y="5359400"/>
          <p14:tracePt t="52880" x="7442200" y="5384800"/>
          <p14:tracePt t="52899" x="7467600" y="5467350"/>
          <p14:tracePt t="52914" x="7473950" y="5524500"/>
          <p14:tracePt t="52931" x="7480300" y="5575300"/>
          <p14:tracePt t="52947" x="7480300" y="5613400"/>
          <p14:tracePt t="52964" x="7480300" y="5651500"/>
          <p14:tracePt t="52981" x="7480300" y="5683250"/>
          <p14:tracePt t="52997" x="7486650" y="5721350"/>
          <p14:tracePt t="53014" x="7486650" y="5746750"/>
          <p14:tracePt t="53031" x="7486650" y="5778500"/>
          <p14:tracePt t="53047" x="7486650" y="5816600"/>
          <p14:tracePt t="53064" x="7486650" y="5848350"/>
          <p14:tracePt t="53068" x="7480300" y="5867400"/>
          <p14:tracePt t="53085" x="7467600" y="5905500"/>
          <p14:tracePt t="53100" x="7454900" y="5937250"/>
          <p14:tracePt t="53116" x="7442200" y="5975350"/>
          <p14:tracePt t="53130" x="7423150" y="6013450"/>
          <p14:tracePt t="53150" x="7410450" y="6045200"/>
          <p14:tracePt t="53164" x="7391400" y="6083300"/>
          <p14:tracePt t="53181" x="7366000" y="6115050"/>
          <p14:tracePt t="53197" x="7340600" y="6146800"/>
          <p14:tracePt t="53201" x="7334250" y="6165850"/>
          <p14:tracePt t="53214" x="7321550" y="6178550"/>
          <p14:tracePt t="53216" x="7315200" y="6191250"/>
          <p14:tracePt t="53230" x="7302500" y="6203950"/>
          <p14:tracePt t="53247" x="7283450" y="6235700"/>
          <p14:tracePt t="53254" x="7277100" y="6242050"/>
          <p14:tracePt t="53258" x="7264400" y="6254750"/>
          <p14:tracePt t="53266" x="7251700" y="6267450"/>
          <p14:tracePt t="53283" x="7219950" y="6299200"/>
          <p14:tracePt t="53297" x="7194550" y="6318250"/>
          <p14:tracePt t="53314" x="7156450" y="6330950"/>
          <p14:tracePt t="53334" x="7118350" y="6350000"/>
          <p14:tracePt t="53349" x="7061200" y="6369050"/>
          <p14:tracePt t="53364" x="7010400" y="6388100"/>
          <p14:tracePt t="53381" x="6959600" y="6407150"/>
          <p14:tracePt t="53399" x="6908800" y="6426200"/>
          <p14:tracePt t="53414" x="6845300" y="6438900"/>
          <p14:tracePt t="53431" x="6788150" y="6445250"/>
          <p14:tracePt t="53447" x="6737350" y="6451600"/>
          <p14:tracePt t="53449" x="6711950" y="6451600"/>
          <p14:tracePt t="53464" x="6692900" y="6464300"/>
          <p14:tracePt t="53481" x="6648450" y="6470650"/>
          <p14:tracePt t="53497" x="6559550" y="6470650"/>
          <p14:tracePt t="53514" x="6496050" y="6483350"/>
          <p14:tracePt t="53522" x="6464300" y="6483350"/>
          <p14:tracePt t="53530" x="6426200" y="6489700"/>
          <p14:tracePt t="53550" x="6362700" y="6502400"/>
          <p14:tracePt t="53568" x="6305550" y="6502400"/>
          <p14:tracePt t="53582" x="6248400" y="6502400"/>
          <p14:tracePt t="53601" x="6178550" y="6502400"/>
          <p14:tracePt t="53614" x="6153150" y="6502400"/>
          <p14:tracePt t="53631" x="6115050" y="6502400"/>
          <p14:tracePt t="53651" x="6076950" y="6502400"/>
          <p14:tracePt t="53657" x="6038850" y="6502400"/>
          <p14:tracePt t="53681" x="6013450" y="6502400"/>
          <p14:tracePt t="53697" x="5988050" y="6502400"/>
          <p14:tracePt t="53714" x="5969000" y="6502400"/>
          <p14:tracePt t="53730" x="5937250" y="6502400"/>
          <p14:tracePt t="53747" x="5911850" y="6502400"/>
          <p14:tracePt t="53764" x="5886450" y="6502400"/>
          <p14:tracePt t="53780" x="5867400" y="6502400"/>
          <p14:tracePt t="53797" x="5848350" y="6502400"/>
          <p14:tracePt t="53814" x="5829300" y="6502400"/>
          <p14:tracePt t="53832" x="5816600" y="6502400"/>
          <p14:tracePt t="53850" x="5810250" y="6502400"/>
          <p14:tracePt t="53930" x="5803900" y="6502400"/>
          <p14:tracePt t="53938" x="5791200" y="6502400"/>
          <p14:tracePt t="53953" x="5772150" y="6508750"/>
          <p14:tracePt t="53965" x="5765800" y="6508750"/>
          <p14:tracePt t="53980" x="5746750" y="6508750"/>
          <p14:tracePt t="53997" x="5715000" y="6508750"/>
          <p14:tracePt t="54014" x="5664200" y="6508750"/>
          <p14:tracePt t="54031" x="5626100" y="6515100"/>
          <p14:tracePt t="54037" x="5613400" y="6521450"/>
          <p14:tracePt t="54047" x="5607050" y="6521450"/>
          <p14:tracePt t="54064" x="5594350" y="6521450"/>
          <p14:tracePt t="54083" x="5588000" y="6521450"/>
          <p14:tracePt t="54489" x="5588000" y="6515100"/>
          <p14:tracePt t="54923" x="5588000" y="6521450"/>
          <p14:tracePt t="54931" x="5581650" y="6527800"/>
          <p14:tracePt t="54964" x="5537200" y="6565900"/>
          <p14:tracePt t="54974" x="5524500" y="6578600"/>
          <p14:tracePt t="54986" x="5492750" y="6610350"/>
          <p14:tracePt t="54998" x="5467350" y="6623050"/>
          <p14:tracePt t="55002" x="5448300" y="6635750"/>
          <p14:tracePt t="55014" x="5435600" y="6642100"/>
          <p14:tracePt t="55030" x="5429250" y="6648450"/>
          <p14:tracePt t="55086" x="5448300" y="6648450"/>
          <p14:tracePt t="55098" x="5511800" y="6648450"/>
          <p14:tracePt t="55115" x="5594350" y="6616700"/>
          <p14:tracePt t="55133" x="5676900" y="6591300"/>
          <p14:tracePt t="55149" x="5727700" y="6559550"/>
          <p14:tracePt t="55164" x="5765800" y="6540500"/>
          <p14:tracePt t="55181" x="5797550" y="6534150"/>
          <p14:tracePt t="55198" x="5848350" y="6527800"/>
          <p14:tracePt t="55214" x="5918200" y="6515100"/>
          <p14:tracePt t="55231" x="5988050" y="6489700"/>
          <p14:tracePt t="55247" x="6051550" y="6451600"/>
          <p14:tracePt t="55254" x="6076950" y="6432550"/>
          <p14:tracePt t="55256" x="6102350" y="6419850"/>
          <p14:tracePt t="55280" x="6146800" y="6407150"/>
          <p14:tracePt t="55298" x="6191250" y="6400800"/>
          <p14:tracePt t="55314" x="6191250" y="6394450"/>
          <p14:tracePt t="55335" x="6191250" y="6375400"/>
          <p14:tracePt t="55349" x="6178550" y="6375400"/>
          <p14:tracePt t="55366" x="6121400" y="6375400"/>
          <p14:tracePt t="55381" x="6038850" y="6375400"/>
          <p14:tracePt t="55398" x="5962650" y="6375400"/>
          <p14:tracePt t="55414" x="5924550" y="6375400"/>
          <p14:tracePt t="55447" x="5924550" y="6369050"/>
          <p14:tracePt t="55464" x="5924550" y="6343650"/>
          <p14:tracePt t="55481" x="5956300" y="6324600"/>
          <p14:tracePt t="55497" x="6070600" y="6261100"/>
          <p14:tracePt t="55514" x="6140450" y="6216650"/>
          <p14:tracePt t="55530" x="6184900" y="6146800"/>
          <p14:tracePt t="55547" x="6203950" y="6064250"/>
          <p14:tracePt t="55564" x="6235700" y="5975350"/>
          <p14:tracePt t="55583" x="6254750" y="5886450"/>
          <p14:tracePt t="55590" x="6254750" y="5867400"/>
          <p14:tracePt t="55593" x="6261100" y="5854700"/>
          <p14:tracePt t="55614" x="6261100" y="5829300"/>
          <p14:tracePt t="55631" x="6261100" y="5816600"/>
          <p14:tracePt t="55649" x="6248400" y="5816600"/>
          <p14:tracePt t="55711" x="6254750" y="5822950"/>
          <p14:tracePt t="55801" x="6254750" y="5816600"/>
          <p14:tracePt t="55810" x="6242050" y="5810250"/>
          <p14:tracePt t="55819" x="6223000" y="5797550"/>
          <p14:tracePt t="55835" x="6197600" y="5784850"/>
          <p14:tracePt t="55847" x="6184900" y="5778500"/>
          <p14:tracePt t="55864" x="6178550" y="5772150"/>
          <p14:tracePt t="55882" x="6159500" y="5746750"/>
          <p14:tracePt t="55900" x="6115050" y="5727700"/>
          <p14:tracePt t="55914" x="6076950" y="5715000"/>
          <p14:tracePt t="55930" x="6051550" y="5715000"/>
          <p14:tracePt t="55947" x="6045200" y="5715000"/>
          <p14:tracePt t="55989" x="6038850" y="5715000"/>
          <p14:tracePt t="56024" x="6032500" y="5715000"/>
          <p14:tracePt t="56067" x="6045200" y="5715000"/>
          <p14:tracePt t="56073" x="6064250" y="5715000"/>
          <p14:tracePt t="56091" x="6121400" y="5715000"/>
          <p14:tracePt t="56099" x="6159500" y="5715000"/>
          <p14:tracePt t="56117" x="6242050" y="5715000"/>
          <p14:tracePt t="56130" x="6362700" y="5708650"/>
          <p14:tracePt t="56149" x="6496050" y="5708650"/>
          <p14:tracePt t="56164" x="6610350" y="5708650"/>
          <p14:tracePt t="56180" x="6673850" y="5695950"/>
          <p14:tracePt t="56197" x="6705600" y="5683250"/>
          <p14:tracePt t="56214" x="6711950" y="5683250"/>
          <p14:tracePt t="56247" x="6699250" y="5683250"/>
          <p14:tracePt t="56264" x="6610350" y="5683250"/>
          <p14:tracePt t="56270" x="6565900" y="5683250"/>
          <p14:tracePt t="56276" x="6521450" y="5683250"/>
          <p14:tracePt t="56297" x="6375400" y="5683250"/>
          <p14:tracePt t="56314" x="6267450" y="5689600"/>
          <p14:tracePt t="56332" x="6172200" y="5702300"/>
          <p14:tracePt t="56347" x="6108700" y="5702300"/>
          <p14:tracePt t="56364" x="6083300" y="5702300"/>
          <p14:tracePt t="56380" x="6076950" y="5702300"/>
          <p14:tracePt t="56414" x="6083300" y="5702300"/>
          <p14:tracePt t="56431" x="6127750" y="5702300"/>
          <p14:tracePt t="56447" x="6191250" y="5702300"/>
          <p14:tracePt t="56464" x="6267450" y="5702300"/>
          <p14:tracePt t="56466" x="6318250" y="5702300"/>
          <p14:tracePt t="56481" x="6369050" y="5702300"/>
          <p14:tracePt t="56497" x="6515100" y="5702300"/>
          <p14:tracePt t="56514" x="6578600" y="5702300"/>
          <p14:tracePt t="56530" x="6591300" y="5702300"/>
          <p14:tracePt t="56567" x="6578600" y="5715000"/>
          <p14:tracePt t="56583" x="6496050" y="5734050"/>
          <p14:tracePt t="56600" x="6426200" y="5753100"/>
          <p14:tracePt t="56614" x="6375400" y="5753100"/>
          <p14:tracePt t="56634" x="6292850" y="5753100"/>
          <p14:tracePt t="56649" x="6261100" y="5753100"/>
          <p14:tracePt t="56664" x="6203950" y="5753100"/>
          <p14:tracePt t="56680" x="6172200" y="5753100"/>
          <p14:tracePt t="56697" x="6165850" y="5753100"/>
          <p14:tracePt t="56747" x="6197600" y="5753100"/>
          <p14:tracePt t="56764" x="6273800" y="5753100"/>
          <p14:tracePt t="56780" x="6362700" y="5759450"/>
          <p14:tracePt t="56798" x="6457950" y="5759450"/>
          <p14:tracePt t="56814" x="6540500" y="5759450"/>
          <p14:tracePt t="56833" x="6572250" y="5759450"/>
          <p14:tracePt t="56867" x="6559550" y="5759450"/>
          <p14:tracePt t="56874" x="6521450" y="5759450"/>
          <p14:tracePt t="56883" x="6464300" y="5759450"/>
          <p14:tracePt t="56899" x="6356350" y="5759450"/>
          <p14:tracePt t="56914" x="6254750" y="5753100"/>
          <p14:tracePt t="56933" x="6159500" y="5746750"/>
          <p14:tracePt t="56947" x="6089650" y="5740400"/>
          <p14:tracePt t="56964" x="6070600" y="5734050"/>
          <p14:tracePt t="56989" x="6070600" y="5727700"/>
          <p14:tracePt t="57005" x="6083300" y="5727700"/>
          <p14:tracePt t="57014" x="6115050" y="5727700"/>
          <p14:tracePt t="57030" x="6197600" y="5727700"/>
          <p14:tracePt t="57037" x="6248400" y="5727700"/>
          <p14:tracePt t="57047" x="6292850" y="5727700"/>
          <p14:tracePt t="57064" x="6394450" y="5727700"/>
          <p14:tracePt t="57068" x="6451600" y="5727700"/>
          <p14:tracePt t="57084" x="6553200" y="5734050"/>
          <p14:tracePt t="57092" x="6584950" y="5734050"/>
          <p14:tracePt t="57099" x="6610350" y="5727700"/>
          <p14:tracePt t="57114" x="6623050" y="5727700"/>
          <p14:tracePt t="57225" x="6616700" y="5727700"/>
          <p14:tracePt t="57232" x="6597650" y="5734050"/>
          <p14:tracePt t="57247" x="6578600" y="5740400"/>
          <p14:tracePt t="57264" x="6559550" y="5753100"/>
          <p14:tracePt t="57271" x="6546850" y="5753100"/>
          <p14:tracePt t="57274" x="6540500" y="5753100"/>
          <p14:tracePt t="57298" x="6527800" y="5753100"/>
          <p14:tracePt t="57315" x="6515100" y="5753100"/>
          <p14:tracePt t="57490" x="6515100" y="5746750"/>
          <p14:tracePt t="60170" x="6508750" y="5746750"/>
          <p14:tracePt t="60306" x="6508750" y="5740400"/>
          <p14:tracePt t="66697" x="6489700" y="5740400"/>
          <p14:tracePt t="66710" x="6464300" y="5740400"/>
          <p14:tracePt t="66718" x="6432550" y="5753100"/>
          <p14:tracePt t="66731" x="6362700" y="5772150"/>
          <p14:tracePt t="66747" x="6318250" y="5784850"/>
          <p14:tracePt t="66764" x="6292850" y="5791200"/>
          <p14:tracePt t="66780" x="6267450" y="5803900"/>
          <p14:tracePt t="66797" x="6242050" y="5822950"/>
          <p14:tracePt t="66814" x="6229350" y="5829300"/>
          <p14:tracePt t="66987" x="6235700" y="5829300"/>
          <p14:tracePt t="66994" x="6248400" y="5829300"/>
          <p14:tracePt t="67014" x="6292850" y="5829300"/>
          <p14:tracePt t="67021" x="6337300" y="5829300"/>
          <p14:tracePt t="67030" x="6381750" y="5829300"/>
          <p14:tracePt t="67047" x="6451600" y="5829300"/>
          <p14:tracePt t="67068" x="6489700" y="5829300"/>
          <p14:tracePt t="67132" x="6483350" y="5829300"/>
          <p14:tracePt t="67137" x="6457950" y="5829300"/>
          <p14:tracePt t="67150" x="6432550" y="5829300"/>
          <p14:tracePt t="67164" x="6388100" y="5829300"/>
          <p14:tracePt t="67181" x="6343650" y="5829300"/>
          <p14:tracePt t="67197" x="6292850" y="5829300"/>
          <p14:tracePt t="67214" x="6254750" y="5829300"/>
          <p14:tracePt t="67231" x="6223000" y="5829300"/>
          <p14:tracePt t="67250" x="6223000" y="5822950"/>
          <p14:tracePt t="67276" x="6216650" y="5822950"/>
          <p14:tracePt t="67283" x="6216650" y="5816600"/>
          <p14:tracePt t="67301" x="6203950" y="5810250"/>
          <p14:tracePt t="73314" x="6191250" y="5810250"/>
          <p14:tracePt t="73322" x="6178550" y="5810250"/>
          <p14:tracePt t="73335" x="6165850" y="5810250"/>
          <p14:tracePt t="73349" x="6159500" y="5810250"/>
          <p14:tracePt t="73364" x="6153150" y="5810250"/>
          <p14:tracePt t="73399" x="6140450" y="5810250"/>
          <p14:tracePt t="73414" x="6102350" y="5810250"/>
          <p14:tracePt t="73431" x="6051550" y="5810250"/>
          <p14:tracePt t="73447" x="6013450" y="5810250"/>
          <p14:tracePt t="73449" x="6007100" y="5810250"/>
          <p14:tracePt t="73465" x="5981700" y="5810250"/>
          <p14:tracePt t="73482" x="5962650" y="5810250"/>
          <p14:tracePt t="73498" x="5930900" y="5810250"/>
          <p14:tracePt t="73514" x="5899150" y="5810250"/>
          <p14:tracePt t="73522" x="5886450" y="5810250"/>
          <p14:tracePt t="73547" x="5880100" y="5810250"/>
          <p14:tracePt t="77660" x="5873750" y="5810250"/>
          <p14:tracePt t="77666" x="5861050" y="5810250"/>
          <p14:tracePt t="77681" x="5848350" y="5810250"/>
          <p14:tracePt t="77697" x="5829300" y="5810250"/>
          <p14:tracePt t="77731" x="5822950" y="5803900"/>
          <p14:tracePt t="77747" x="5810250" y="5797550"/>
          <p14:tracePt t="77764" x="5810250" y="5778500"/>
          <p14:tracePt t="77780" x="5803900" y="5772150"/>
          <p14:tracePt t="77797" x="5803900" y="5765800"/>
          <p14:tracePt t="77814" x="5822950" y="5746750"/>
          <p14:tracePt t="77817" x="5848350" y="5740400"/>
          <p14:tracePt t="77833" x="5867400" y="5727700"/>
          <p14:tracePt t="77849" x="5981700" y="5695950"/>
          <p14:tracePt t="77865" x="6057900" y="5670550"/>
          <p14:tracePt t="77881" x="6134100" y="5664200"/>
          <p14:tracePt t="77900" x="6203950" y="5664200"/>
          <p14:tracePt t="77915" x="6242050" y="5664200"/>
          <p14:tracePt t="77930" x="6273800" y="5664200"/>
          <p14:tracePt t="77947" x="6286500" y="5664200"/>
          <p14:tracePt t="77966" x="6311900" y="5664200"/>
          <p14:tracePt t="77982" x="6324600" y="5664200"/>
          <p14:tracePt t="77998" x="6330950" y="5664200"/>
          <p14:tracePt t="78057" x="6305550" y="5664200"/>
          <p14:tracePt t="78069" x="6261100" y="5664200"/>
          <p14:tracePt t="78083" x="6146800" y="5689600"/>
          <p14:tracePt t="78097" x="6019800" y="5727700"/>
          <p14:tracePt t="78114" x="5886450" y="5772150"/>
          <p14:tracePt t="78131" x="5759450" y="5803900"/>
          <p14:tracePt t="78150" x="5676900" y="5810250"/>
          <p14:tracePt t="78166" x="5632450" y="5810250"/>
          <p14:tracePt t="78181" x="5594350" y="5810250"/>
          <p14:tracePt t="78197" x="5556250" y="5810250"/>
          <p14:tracePt t="78214" x="5524500" y="5822950"/>
          <p14:tracePt t="78231" x="5499100" y="5861050"/>
          <p14:tracePt t="78248" x="5492750" y="5880100"/>
          <p14:tracePt t="78251" x="5492750" y="5892800"/>
          <p14:tracePt t="78265" x="5486400" y="5905500"/>
          <p14:tracePt t="78281" x="5448300" y="5937250"/>
          <p14:tracePt t="78298" x="5422900" y="5956300"/>
          <p14:tracePt t="78317" x="5397500" y="5969000"/>
          <p14:tracePt t="78330" x="5397500" y="5975350"/>
          <p14:tracePt t="78465" x="5410200" y="5975350"/>
          <p14:tracePt t="78474" x="5416550" y="5969000"/>
          <p14:tracePt t="78483" x="5429250" y="5956300"/>
          <p14:tracePt t="78497" x="5441950" y="5930900"/>
          <p14:tracePt t="78514" x="5467350" y="5905500"/>
          <p14:tracePt t="78531" x="5505450" y="5880100"/>
          <p14:tracePt t="78552" x="5556250" y="5854700"/>
          <p14:tracePt t="78564" x="5619750" y="5829300"/>
          <p14:tracePt t="78584" x="5683250" y="5810250"/>
          <p14:tracePt t="78597" x="5715000" y="5791200"/>
          <p14:tracePt t="78615" x="5753100" y="5778500"/>
          <p14:tracePt t="78631" x="5772150" y="5772150"/>
          <p14:tracePt t="78633" x="5784850" y="5772150"/>
          <p14:tracePt t="78649" x="5791200" y="5765800"/>
          <p14:tracePt t="78664" x="5797550" y="5765800"/>
          <p14:tracePt t="78837" x="5778500" y="5765800"/>
          <p14:tracePt t="78841" x="5740400" y="5765800"/>
          <p14:tracePt t="78850" x="5695950" y="5778500"/>
          <p14:tracePt t="78864" x="5645150" y="5797550"/>
          <p14:tracePt t="78881" x="5543550" y="5829300"/>
          <p14:tracePt t="78899" x="5403850" y="5873750"/>
          <p14:tracePt t="78916" x="5327650" y="5899150"/>
          <p14:tracePt t="78931" x="5283200" y="5911850"/>
          <p14:tracePt t="78947" x="5264150" y="5918200"/>
          <p14:tracePt t="78967" x="5264150" y="5924550"/>
          <p14:tracePt t="79057" x="5270500" y="5924550"/>
          <p14:tracePt t="79069" x="5270500" y="5918200"/>
          <p14:tracePt t="79073" x="5289550" y="5911850"/>
          <p14:tracePt t="79089" x="5302250" y="5905500"/>
          <p14:tracePt t="79097" x="5334000" y="5886450"/>
          <p14:tracePt t="79114" x="5378450" y="5867400"/>
          <p14:tracePt t="79133" x="5435600" y="5854700"/>
          <p14:tracePt t="79150" x="5505450" y="5829300"/>
          <p14:tracePt t="79164" x="5575300" y="5791200"/>
          <p14:tracePt t="79182" x="5657850" y="5746750"/>
          <p14:tracePt t="79198" x="5734050" y="5715000"/>
          <p14:tracePt t="79216" x="5791200" y="5695950"/>
          <p14:tracePt t="79218" x="5810250" y="5689600"/>
          <p14:tracePt t="79231" x="5816600" y="5676900"/>
          <p14:tracePt t="79247" x="5816600" y="5670550"/>
          <p14:tracePt t="79401" x="5803900" y="5689600"/>
          <p14:tracePt t="79410" x="5791200" y="5689600"/>
          <p14:tracePt t="79417" x="5784850" y="5702300"/>
          <p14:tracePt t="79431" x="5765800" y="5708650"/>
          <p14:tracePt t="79447" x="5746750" y="5734050"/>
          <p14:tracePt t="79466" x="5702300" y="5803900"/>
          <p14:tracePt t="79481" x="5645150" y="5886450"/>
          <p14:tracePt t="79497" x="5575300" y="5981700"/>
          <p14:tracePt t="79514" x="5511800" y="6076950"/>
          <p14:tracePt t="79531" x="5461000" y="6159500"/>
          <p14:tracePt t="79547" x="5448300" y="6184900"/>
          <p14:tracePt t="79564" x="5435600" y="6197600"/>
          <p14:tracePt t="79583" x="5435600" y="6210300"/>
          <p14:tracePt t="79590" x="5429250" y="6210300"/>
          <p14:tracePt t="79609" x="5435600" y="6210300"/>
          <p14:tracePt t="79628" x="5441950" y="6210300"/>
          <p14:tracePt t="79632" x="5448300" y="6210300"/>
          <p14:tracePt t="79649" x="5448300" y="6203950"/>
          <p14:tracePt t="79666" x="5454650" y="6197600"/>
          <p14:tracePt t="79697" x="5454650" y="6191250"/>
          <p14:tracePt t="79716" x="5454650" y="6184900"/>
          <p14:tracePt t="79731" x="5454650" y="6172200"/>
          <p14:tracePt t="79747" x="5461000" y="6159500"/>
          <p14:tracePt t="79764" x="5461000" y="6153150"/>
          <p14:tracePt t="79772" x="5461000" y="6146800"/>
          <p14:tracePt t="79781" x="5461000" y="6140450"/>
          <p14:tracePt t="79797" x="5461000" y="6115050"/>
          <p14:tracePt t="79819" x="5461000" y="6089650"/>
          <p14:tracePt t="79834" x="5461000" y="6083300"/>
          <p14:tracePt t="79847" x="5461000" y="6070600"/>
          <p14:tracePt t="79931" x="5461000" y="6076950"/>
          <p14:tracePt t="80116" x="5454650" y="6076950"/>
          <p14:tracePt t="80122" x="5448300" y="6076950"/>
          <p14:tracePt t="80137" x="5429250" y="6076950"/>
          <p14:tracePt t="80151" x="5416550" y="6076950"/>
          <p14:tracePt t="80167" x="5397500" y="6070600"/>
          <p14:tracePt t="80181" x="5378450" y="6057900"/>
          <p14:tracePt t="80197" x="5346700" y="6045200"/>
          <p14:tracePt t="80214" x="5327650" y="6026150"/>
          <p14:tracePt t="80217" x="5321300" y="6013450"/>
          <p14:tracePt t="80231" x="5314950" y="6007100"/>
          <p14:tracePt t="80247" x="5308600" y="5994400"/>
          <p14:tracePt t="80297" x="5340350" y="5994400"/>
          <p14:tracePt t="80314" x="5410200" y="5988050"/>
          <p14:tracePt t="80334" x="5511800" y="5956300"/>
          <p14:tracePt t="80347" x="5607050" y="5905500"/>
          <p14:tracePt t="80364" x="5683250" y="5861050"/>
          <p14:tracePt t="80381" x="5702300" y="5848350"/>
          <p14:tracePt t="80399" x="5702300" y="5842000"/>
          <p14:tracePt t="80414" x="5708650" y="5842000"/>
          <p14:tracePt t="80491" x="5702300" y="5842000"/>
          <p14:tracePt t="80498" x="5695950" y="5842000"/>
          <p14:tracePt t="80514" x="5657850" y="5842000"/>
          <p14:tracePt t="80533" x="5600700" y="5873750"/>
          <p14:tracePt t="80547" x="5549900" y="5899150"/>
          <p14:tracePt t="80567" x="5511800" y="5924550"/>
          <p14:tracePt t="80583" x="5480050" y="5943600"/>
          <p14:tracePt t="80589" x="5461000" y="5949950"/>
          <p14:tracePt t="80598" x="5441950" y="5956300"/>
          <p14:tracePt t="80614" x="5410200" y="5969000"/>
          <p14:tracePt t="80632" x="5384800" y="5975350"/>
          <p14:tracePt t="80649" x="5378450" y="5975350"/>
          <p14:tracePt t="80664" x="5378450" y="5969000"/>
          <p14:tracePt t="80723" x="5378450" y="5956300"/>
          <p14:tracePt t="80730" x="5391150" y="5949950"/>
          <p14:tracePt t="80747" x="5435600" y="5911850"/>
          <p14:tracePt t="80765" x="5499100" y="5873750"/>
          <p14:tracePt t="80780" x="5543550" y="5842000"/>
          <p14:tracePt t="80797" x="5594350" y="5810250"/>
          <p14:tracePt t="80803" x="5600700" y="5810250"/>
          <p14:tracePt t="80814" x="5607050" y="5803900"/>
          <p14:tracePt t="80832" x="5613400" y="5791200"/>
          <p14:tracePt t="80838" x="5632450" y="5791200"/>
          <p14:tracePt t="80851" x="5645150" y="5784850"/>
          <p14:tracePt t="80865" x="5651500" y="5778500"/>
          <p14:tracePt t="80881" x="5664200" y="5772150"/>
          <p14:tracePt t="80900" x="5664200" y="5765800"/>
          <p14:tracePt t="80960" x="5664200" y="5772150"/>
          <p14:tracePt t="80987" x="5664200" y="5778500"/>
          <p14:tracePt t="80993" x="5664200" y="5784850"/>
          <p14:tracePt t="81010" x="5651500" y="5791200"/>
          <p14:tracePt t="81019" x="5645150" y="5791200"/>
          <p14:tracePt t="81035" x="5645150" y="5797550"/>
          <p14:tracePt t="81067" x="5651500" y="5797550"/>
          <p14:tracePt t="81074" x="5657850" y="5803900"/>
          <p14:tracePt t="81086" x="5657850" y="5810250"/>
          <p14:tracePt t="81097" x="5657850" y="5829300"/>
          <p14:tracePt t="81114" x="5657850" y="5842000"/>
          <p14:tracePt t="81149" x="5657850" y="5835650"/>
          <p14:tracePt t="81181" x="5664200" y="5822950"/>
          <p14:tracePt t="81197" x="5664200" y="5803900"/>
          <p14:tracePt t="81216" x="5664200" y="5778500"/>
          <p14:tracePt t="81231" x="5664200" y="5772150"/>
          <p14:tracePt t="81247" x="5645150" y="5759450"/>
          <p14:tracePt t="81254" x="5632450" y="5759450"/>
          <p14:tracePt t="81265" x="5619750" y="5759450"/>
          <p14:tracePt t="81281" x="5568950" y="5759450"/>
          <p14:tracePt t="81297" x="5543550" y="5765800"/>
          <p14:tracePt t="81318" x="5499100" y="5791200"/>
          <p14:tracePt t="81332" x="5441950" y="5822950"/>
          <p14:tracePt t="81337" x="5422900" y="5835650"/>
          <p14:tracePt t="81350" x="5397500" y="5848350"/>
          <p14:tracePt t="81365" x="5365750" y="5873750"/>
          <p14:tracePt t="81381" x="5334000" y="5892800"/>
          <p14:tracePt t="81400" x="5327650" y="5911850"/>
          <p14:tracePt t="81406" x="5314950" y="5918200"/>
          <p14:tracePt t="81414" x="5302250" y="5924550"/>
          <p14:tracePt t="81431" x="5289550" y="5930900"/>
          <p14:tracePt t="81601" x="5302250" y="5918200"/>
          <p14:tracePt t="81610" x="5308600" y="5911850"/>
          <p14:tracePt t="81616" x="5308600" y="5905500"/>
          <p14:tracePt t="81632" x="5308600" y="5899150"/>
          <p14:tracePt t="81649" x="5321300" y="5886450"/>
          <p14:tracePt t="81655" x="5321300" y="5880100"/>
          <p14:tracePt t="81665" x="5321300" y="5867400"/>
          <p14:tracePt t="81682" x="5334000" y="5861050"/>
          <p14:tracePt t="81698" x="5340350" y="5854700"/>
          <p14:tracePt t="81714" x="5359400" y="5848350"/>
          <p14:tracePt t="81731" x="5372100" y="5842000"/>
          <p14:tracePt t="81748" x="5372100" y="5835650"/>
          <p14:tracePt t="81819" x="5378450" y="5835650"/>
          <p14:tracePt t="81858" x="5372100" y="5842000"/>
          <p14:tracePt t="81867" x="5359400" y="5848350"/>
          <p14:tracePt t="81874" x="5353050" y="5861050"/>
          <p14:tracePt t="81884" x="5346700" y="5880100"/>
          <p14:tracePt t="81899" x="5340350" y="5905500"/>
          <p14:tracePt t="81914" x="5340350" y="5943600"/>
          <p14:tracePt t="81931" x="5340350" y="5975350"/>
          <p14:tracePt t="81947" x="5340350" y="6026150"/>
          <p14:tracePt t="81966" x="5340350" y="6070600"/>
          <p14:tracePt t="81969" x="5340350" y="6076950"/>
          <p14:tracePt t="81981" x="5346700" y="6083300"/>
          <p14:tracePt t="81997" x="5372100" y="6096000"/>
          <p14:tracePt t="82014" x="5397500" y="6102350"/>
          <p14:tracePt t="82033" x="5410200" y="6108700"/>
          <p14:tracePt t="82047" x="5416550" y="6108700"/>
          <p14:tracePt t="82116" x="5410200" y="6102350"/>
          <p14:tracePt t="82122" x="5397500" y="6096000"/>
          <p14:tracePt t="82132" x="5384800" y="6089650"/>
          <p14:tracePt t="82150" x="5346700" y="6076950"/>
          <p14:tracePt t="82164" x="5314950" y="6070600"/>
          <p14:tracePt t="82181" x="5302250" y="6064250"/>
          <p14:tracePt t="82197" x="5302250" y="6057900"/>
          <p14:tracePt t="82214" x="5302250" y="6038850"/>
          <p14:tracePt t="82231" x="5295900" y="6032500"/>
          <p14:tracePt t="82247" x="5295900" y="6026150"/>
          <p14:tracePt t="82298" x="5295900" y="6019800"/>
          <p14:tracePt t="82396" x="5295900" y="6013450"/>
          <p14:tracePt t="82405" x="5295900" y="6007100"/>
          <p14:tracePt t="82415" x="5295900" y="5994400"/>
          <p14:tracePt t="82433" x="5302250" y="5981700"/>
          <p14:tracePt t="82449" x="5321300" y="5962650"/>
          <p14:tracePt t="82466" x="5346700" y="5949950"/>
          <p14:tracePt t="82481" x="5378450" y="5930900"/>
          <p14:tracePt t="82498" x="5416550" y="5905500"/>
          <p14:tracePt t="82514" x="5461000" y="5886450"/>
          <p14:tracePt t="82531" x="5511800" y="5861050"/>
          <p14:tracePt t="82548" x="5581650" y="5835650"/>
          <p14:tracePt t="82564" x="5632450" y="5810250"/>
          <p14:tracePt t="82584" x="5702300" y="5791200"/>
          <p14:tracePt t="82600" x="5746750" y="5778500"/>
          <p14:tracePt t="82614" x="5772150" y="5765800"/>
          <p14:tracePt t="82631" x="5797550" y="5759450"/>
          <p14:tracePt t="82632" x="5810250" y="5759450"/>
          <p14:tracePt t="82649" x="5816600" y="5753100"/>
          <p14:tracePt t="82665" x="5829300" y="5753100"/>
          <p14:tracePt t="82681" x="5854700" y="5740400"/>
          <p14:tracePt t="82698" x="5873750" y="5740400"/>
          <p14:tracePt t="82714" x="5899150" y="5727700"/>
          <p14:tracePt t="82731" x="5918200" y="5727700"/>
          <p14:tracePt t="82748" x="5918200" y="5721350"/>
          <p14:tracePt t="82764" x="5924550" y="5715000"/>
          <p14:tracePt t="82781" x="5937250" y="5715000"/>
          <p14:tracePt t="82857" x="5930900" y="5715000"/>
          <p14:tracePt t="82865" x="5918200" y="5715000"/>
          <p14:tracePt t="82881" x="5886450" y="5715000"/>
          <p14:tracePt t="82899" x="5829300" y="5746750"/>
          <p14:tracePt t="82914" x="5753100" y="5772150"/>
          <p14:tracePt t="82931" x="5657850" y="5803900"/>
          <p14:tracePt t="82948" x="5568950" y="5842000"/>
          <p14:tracePt t="82952" x="5537200" y="5854700"/>
          <p14:tracePt t="82964" x="5499100" y="5861050"/>
          <p14:tracePt t="82981" x="5461000" y="5880100"/>
          <p14:tracePt t="82997" x="5429250" y="5892800"/>
          <p14:tracePt t="83014" x="5403850" y="5905500"/>
          <p14:tracePt t="83031" x="5384800" y="5924550"/>
          <p14:tracePt t="83035" x="5372100" y="5924550"/>
          <p14:tracePt t="83052" x="5365750" y="5930900"/>
          <p14:tracePt t="83084" x="5359400" y="5930900"/>
          <p14:tracePt t="83099" x="5353050" y="5930900"/>
          <p14:tracePt t="83201" x="5353050" y="5924550"/>
          <p14:tracePt t="83214" x="5365750" y="5911850"/>
          <p14:tracePt t="83221" x="5384800" y="5899150"/>
          <p14:tracePt t="83231" x="5410200" y="5892800"/>
          <p14:tracePt t="83248" x="5486400" y="5842000"/>
          <p14:tracePt t="83265" x="5524500" y="5829300"/>
          <p14:tracePt t="83273" x="5549900" y="5816600"/>
          <p14:tracePt t="83281" x="5613400" y="5791200"/>
          <p14:tracePt t="83297" x="5670550" y="5772150"/>
          <p14:tracePt t="83314" x="5683250" y="5765800"/>
          <p14:tracePt t="83434" x="5657850" y="5772150"/>
          <p14:tracePt t="83442" x="5632450" y="5784850"/>
          <p14:tracePt t="83450" x="5600700" y="5791200"/>
          <p14:tracePt t="83467" x="5543550" y="5829300"/>
          <p14:tracePt t="83481" x="5461000" y="5867400"/>
          <p14:tracePt t="83497" x="5378450" y="5892800"/>
          <p14:tracePt t="83514" x="5327650" y="5918200"/>
          <p14:tracePt t="83522" x="5302250" y="5924550"/>
          <p14:tracePt t="83531" x="5276850" y="5930900"/>
          <p14:tracePt t="83548" x="5238750" y="5956300"/>
          <p14:tracePt t="83566" x="5219700" y="5962650"/>
          <p14:tracePt t="83583" x="5213350" y="5969000"/>
          <p14:tracePt t="83598" x="5207000" y="5969000"/>
          <p14:tracePt t="83616" x="5200650" y="5969000"/>
          <p14:tracePt t="83714" x="5213350" y="5962650"/>
          <p14:tracePt t="83723" x="5245100" y="5956300"/>
          <p14:tracePt t="83732" x="5283200" y="5956300"/>
          <p14:tracePt t="83747" x="5359400" y="5943600"/>
          <p14:tracePt t="83764" x="5435600" y="5924550"/>
          <p14:tracePt t="83781" x="5492750" y="5911850"/>
          <p14:tracePt t="83797" x="5518150" y="5899150"/>
          <p14:tracePt t="83815" x="5524500" y="5899150"/>
          <p14:tracePt t="84698" x="5524500" y="5905500"/>
          <p14:tracePt t="84713" x="5524500" y="5911850"/>
          <p14:tracePt t="84723" x="5492750" y="5924550"/>
          <p14:tracePt t="84731" x="5480050" y="5930900"/>
          <p14:tracePt t="84748" x="5473700" y="5937250"/>
          <p14:tracePt t="84764" x="5467350" y="5937250"/>
          <p14:tracePt t="84826" x="5467350" y="5924550"/>
          <p14:tracePt t="84840" x="5486400" y="5899150"/>
          <p14:tracePt t="84849" x="5543550" y="5873750"/>
          <p14:tracePt t="84864" x="5562600" y="5854700"/>
          <p14:tracePt t="84881" x="5613400" y="5835650"/>
          <p14:tracePt t="84900" x="5651500" y="5797550"/>
          <p14:tracePt t="84906" x="5651500" y="5791200"/>
          <p14:tracePt t="85044" x="5632450" y="5791200"/>
          <p14:tracePt t="85052" x="5619750" y="5797550"/>
          <p14:tracePt t="85067" x="5600700" y="5803900"/>
          <p14:tracePt t="85129" x="5607050" y="5803900"/>
          <p14:tracePt t="85138" x="5626100" y="5803900"/>
          <p14:tracePt t="85154" x="5695950" y="5772150"/>
          <p14:tracePt t="85164" x="5727700" y="5753100"/>
          <p14:tracePt t="85181" x="5772150" y="5695950"/>
          <p14:tracePt t="85198" x="5810250" y="5632450"/>
          <p14:tracePt t="85217" x="5835650" y="5568950"/>
          <p14:tracePt t="85231" x="5835650" y="5505450"/>
          <p14:tracePt t="85248" x="5822950" y="5461000"/>
          <p14:tracePt t="85264" x="5759450" y="5422900"/>
          <p14:tracePt t="85282" x="5645150" y="5340350"/>
          <p14:tracePt t="85298" x="5549900" y="5270500"/>
          <p14:tracePt t="85314" x="5435600" y="5162550"/>
          <p14:tracePt t="85333" x="5327650" y="5073650"/>
          <p14:tracePt t="85342" x="5276850" y="5035550"/>
          <p14:tracePt t="85349" x="5226050" y="5003800"/>
          <p14:tracePt t="85366" x="5149850" y="4978400"/>
          <p14:tracePt t="85381" x="5118100" y="4972050"/>
          <p14:tracePt t="85399" x="5099050" y="5010150"/>
          <p14:tracePt t="85401" x="5092700" y="5041900"/>
          <p14:tracePt t="85414" x="5092700" y="5080000"/>
          <p14:tracePt t="85431" x="5092700" y="5162550"/>
          <p14:tracePt t="85447" x="5105400" y="5219700"/>
          <p14:tracePt t="85601" x="5092700" y="5219700"/>
          <p14:tracePt t="85611" x="5060950" y="5219700"/>
          <p14:tracePt t="85617" x="5035550" y="5219700"/>
          <p14:tracePt t="85633" x="4946650" y="5200650"/>
          <p14:tracePt t="85649" x="4895850" y="5168900"/>
          <p14:tracePt t="85664" x="4775200" y="5080000"/>
          <p14:tracePt t="85681" x="4552950" y="4762500"/>
          <p14:tracePt t="85698" x="4368800" y="4470400"/>
          <p14:tracePt t="85715" x="4165600" y="4083050"/>
          <p14:tracePt t="85731" x="3987800" y="3676650"/>
          <p14:tracePt t="85748" x="3797300" y="3327400"/>
          <p14:tracePt t="85764" x="3670300" y="3086100"/>
          <p14:tracePt t="85783" x="3568700" y="2946400"/>
          <p14:tracePt t="85786" x="3530600" y="2876550"/>
          <p14:tracePt t="85798" x="3492500" y="2825750"/>
          <p14:tracePt t="85818" x="3479800" y="2819400"/>
          <p14:tracePt t="85834" x="3479800" y="2851150"/>
          <p14:tracePt t="85840" x="3505200" y="2921000"/>
          <p14:tracePt t="85847" x="3556000" y="3035300"/>
          <p14:tracePt t="85850" x="3562350" y="3054350"/>
          <p14:tracePt t="85978" x="3556000" y="3054350"/>
          <p14:tracePt t="85998" x="3517900" y="3035300"/>
          <p14:tracePt t="86014" x="3479800" y="3054350"/>
          <p14:tracePt t="86031" x="3467100" y="3136900"/>
          <p14:tracePt t="86047" x="3460750" y="3219450"/>
          <p14:tracePt t="86065" x="3473450" y="3263900"/>
          <p14:tracePt t="86069" x="3486150" y="3263900"/>
          <p14:tracePt t="86083" x="3517900" y="3263900"/>
          <p14:tracePt t="86100" x="3556000" y="3244850"/>
          <p14:tracePt t="86114" x="3581400" y="3187700"/>
          <p14:tracePt t="86131" x="3581400" y="3098800"/>
          <p14:tracePt t="86151" x="3524250" y="2914650"/>
          <p14:tracePt t="86156" x="3473450" y="2806700"/>
          <p14:tracePt t="86164" x="3409950" y="2679700"/>
          <p14:tracePt t="86181" x="3244850" y="2406650"/>
          <p14:tracePt t="86198" x="3079750" y="2152650"/>
          <p14:tracePt t="86214" x="2984500" y="1974850"/>
          <p14:tracePt t="86231" x="2882900" y="1835150"/>
          <p14:tracePt t="86247" x="2787650" y="1701800"/>
          <p14:tracePt t="86269" x="2635250" y="1511300"/>
          <p14:tracePt t="86276" x="2590800" y="1466850"/>
          <p14:tracePt t="86284" x="2559050" y="1441450"/>
          <p14:tracePt t="86297" x="2527300" y="1416050"/>
          <p14:tracePt t="86314" x="2514600" y="1409700"/>
          <p14:tracePt t="86333" x="2482850" y="1390650"/>
          <p14:tracePt t="86348" x="2438400" y="1377950"/>
          <p14:tracePt t="86364" x="2393950" y="1365250"/>
          <p14:tracePt t="86383" x="2362200" y="1358900"/>
          <p14:tracePt t="86399" x="2349500" y="1352550"/>
          <p14:tracePt t="86403" x="2330450" y="1346200"/>
          <p14:tracePt t="86414" x="2317750" y="1346200"/>
          <p14:tracePt t="86431" x="2317750" y="1339850"/>
          <p14:tracePt t="86466" x="2317750" y="1333500"/>
          <p14:tracePt t="86482" x="2317750" y="1320800"/>
          <p14:tracePt t="86514" x="2317750" y="1308100"/>
          <p14:tracePt t="86533" x="2336800" y="1308100"/>
          <p14:tracePt t="86547" x="2400300" y="1308100"/>
          <p14:tracePt t="86566" x="2489200" y="1301750"/>
          <p14:tracePt t="86583" x="2622550" y="1295400"/>
          <p14:tracePt t="86589" x="2705100" y="1295400"/>
          <p14:tracePt t="86597" x="2781300" y="1295400"/>
          <p14:tracePt t="86616" x="2933700" y="1295400"/>
          <p14:tracePt t="86635" x="3105150" y="1295400"/>
          <p14:tracePt t="86649" x="3136900" y="1295400"/>
          <p14:tracePt t="86664" x="3143250" y="1295400"/>
          <p14:tracePt t="86697" x="3130550" y="1295400"/>
          <p14:tracePt t="86714" x="3079750" y="1295400"/>
          <p14:tracePt t="86731" x="3041650" y="1295400"/>
          <p14:tracePt t="86748" x="3028950" y="1295400"/>
          <p14:tracePt t="86868" x="3041650" y="1295400"/>
          <p14:tracePt t="86875" x="3041650" y="1301750"/>
          <p14:tracePt t="86954" x="3054350" y="1308100"/>
          <p14:tracePt t="86963" x="3092450" y="1320800"/>
          <p14:tracePt t="86981" x="3194050" y="1352550"/>
          <p14:tracePt t="86997" x="3314700" y="1371600"/>
          <p14:tracePt t="87014" x="3441700" y="1371600"/>
          <p14:tracePt t="87031" x="3556000" y="1377950"/>
          <p14:tracePt t="87034" x="3632200" y="1390650"/>
          <p14:tracePt t="87051" x="3778250" y="1428750"/>
          <p14:tracePt t="87065" x="3835400" y="1454150"/>
          <p14:tracePt t="87084" x="4159250" y="1593850"/>
          <p14:tracePt t="87098" x="4349750" y="1676400"/>
          <p14:tracePt t="87114" x="4533900" y="1739900"/>
          <p14:tracePt t="87131" x="4660900" y="1809750"/>
          <p14:tracePt t="87148" x="4800600" y="1949450"/>
          <p14:tracePt t="87164" x="4953000" y="2146300"/>
          <p14:tracePt t="87181" x="5118100" y="2381250"/>
          <p14:tracePt t="87198" x="5308600" y="2654300"/>
          <p14:tracePt t="87215" x="5480050" y="2927350"/>
          <p14:tracePt t="87218" x="5537200" y="3041650"/>
          <p14:tracePt t="87231" x="5581650" y="3175000"/>
          <p14:tracePt t="87247" x="5664200" y="3448050"/>
          <p14:tracePt t="87266" x="5734050" y="3930650"/>
          <p14:tracePt t="87274" x="5778500" y="4070350"/>
          <p14:tracePt t="87282" x="5822950" y="4210050"/>
          <p14:tracePt t="87298" x="5886450" y="4451350"/>
          <p14:tracePt t="87318" x="5886450" y="4597400"/>
          <p14:tracePt t="87331" x="5873750" y="4686300"/>
          <p14:tracePt t="87340" x="5854700" y="4705350"/>
          <p14:tracePt t="87349" x="5803900" y="4679950"/>
          <p14:tracePt t="87364" x="5715000" y="4565650"/>
          <p14:tracePt t="87381" x="5689600" y="4533900"/>
          <p14:tracePt t="87490" x="5676900" y="4540250"/>
          <p14:tracePt t="87499" x="5619750" y="4546600"/>
          <p14:tracePt t="87507" x="5588000" y="4540250"/>
          <p14:tracePt t="87514" x="5562600" y="4559300"/>
          <p14:tracePt t="87531" x="5530850" y="4641850"/>
          <p14:tracePt t="87550" x="5530850" y="4914900"/>
          <p14:tracePt t="87564" x="5607050" y="5187950"/>
          <p14:tracePt t="87582" x="5689600" y="5435600"/>
          <p14:tracePt t="87598" x="5784850" y="5645150"/>
          <p14:tracePt t="87614" x="5873750" y="5784850"/>
          <p14:tracePt t="87635" x="6000750" y="5911850"/>
          <p14:tracePt t="87648" x="6038850" y="5930900"/>
          <p14:tracePt t="87664" x="6076950" y="5943600"/>
          <p14:tracePt t="87681" x="6102350" y="5956300"/>
          <p14:tracePt t="87732" x="6108700" y="5956300"/>
          <p14:tracePt t="87748" x="6115050" y="5956300"/>
          <p14:tracePt t="87781" x="6127750" y="5969000"/>
          <p14:tracePt t="87798" x="6165850" y="5994400"/>
          <p14:tracePt t="87818" x="6242050" y="6045200"/>
          <p14:tracePt t="87833" x="6273800" y="6051550"/>
          <p14:tracePt t="87850" x="6305550" y="6064250"/>
          <p14:tracePt t="87865" x="6311900" y="6064250"/>
          <p14:tracePt t="87881" x="6305550" y="6083300"/>
          <p14:tracePt t="87899" x="6280150" y="6115050"/>
          <p14:tracePt t="87914" x="6261100" y="6146800"/>
          <p14:tracePt t="87931" x="6248400" y="6165850"/>
          <p14:tracePt t="87947" x="6242050" y="6178550"/>
          <p14:tracePt t="87952" x="6229350" y="6178550"/>
          <p14:tracePt t="87964" x="6210300" y="6178550"/>
          <p14:tracePt t="87981" x="6153150" y="6178550"/>
          <p14:tracePt t="87998" x="6089650" y="6153150"/>
          <p14:tracePt t="88014" x="6032500" y="6121400"/>
          <p14:tracePt t="88023" x="6007100" y="6096000"/>
          <p14:tracePt t="88027" x="5981700" y="6064250"/>
          <p14:tracePt t="88035" x="5956300" y="6026150"/>
          <p14:tracePt t="88051" x="5911850" y="5937250"/>
          <p14:tracePt t="88067" x="5880100" y="5842000"/>
          <p14:tracePt t="88085" x="5861050" y="5778500"/>
          <p14:tracePt t="88105" x="5861050" y="5683250"/>
          <p14:tracePt t="88114" x="5861050" y="5651500"/>
          <p14:tracePt t="88132" x="5867400" y="5600700"/>
          <p14:tracePt t="88150" x="5880100" y="5562600"/>
          <p14:tracePt t="88155" x="5892800" y="5549900"/>
          <p14:tracePt t="88164" x="5905500" y="5537200"/>
          <p14:tracePt t="88181" x="5930900" y="5499100"/>
          <p14:tracePt t="88198" x="5949950" y="5461000"/>
          <p14:tracePt t="88216" x="5988050" y="5422900"/>
          <p14:tracePt t="88231" x="6032500" y="5391150"/>
          <p14:tracePt t="88247" x="6089650" y="5365750"/>
          <p14:tracePt t="88264" x="6153150" y="5346700"/>
          <p14:tracePt t="88276" x="6203950" y="5334000"/>
          <p14:tracePt t="88287" x="6229350" y="5334000"/>
          <p14:tracePt t="88302" x="6280150" y="5334000"/>
          <p14:tracePt t="88314" x="6337300" y="5334000"/>
          <p14:tracePt t="88333" x="6394450" y="5334000"/>
          <p14:tracePt t="88347" x="6483350" y="5334000"/>
          <p14:tracePt t="88364" x="6565900" y="5353050"/>
          <p14:tracePt t="88381" x="6642100" y="5384800"/>
          <p14:tracePt t="88399" x="6724650" y="5410200"/>
          <p14:tracePt t="88414" x="6775450" y="5422900"/>
          <p14:tracePt t="88431" x="6813550" y="5448300"/>
          <p14:tracePt t="88447" x="6851650" y="5473700"/>
          <p14:tracePt t="88450" x="6864350" y="5486400"/>
          <p14:tracePt t="88466" x="6896100" y="5518150"/>
          <p14:tracePt t="88481" x="6915150" y="5556250"/>
          <p14:tracePt t="88498" x="6940550" y="5588000"/>
          <p14:tracePt t="88514" x="6953250" y="5626100"/>
          <p14:tracePt t="88531" x="6972300" y="5683250"/>
          <p14:tracePt t="88548" x="6991350" y="5753100"/>
          <p14:tracePt t="88564" x="7023100" y="5835650"/>
          <p14:tracePt t="88583" x="7042150" y="5905500"/>
          <p14:tracePt t="88595" x="7061200" y="5962650"/>
          <p14:tracePt t="88606" x="7073900" y="5988050"/>
          <p14:tracePt t="88618" x="7073900" y="6038850"/>
          <p14:tracePt t="88631" x="7067550" y="6064250"/>
          <p14:tracePt t="88649" x="7029450" y="6115050"/>
          <p14:tracePt t="88653" x="7016750" y="6140450"/>
          <p14:tracePt t="88665" x="7004050" y="6153150"/>
          <p14:tracePt t="88681" x="6940550" y="6210300"/>
          <p14:tracePt t="88697" x="6883400" y="6248400"/>
          <p14:tracePt t="88715" x="6813550" y="6273800"/>
          <p14:tracePt t="88731" x="6737350" y="6299200"/>
          <p14:tracePt t="88748" x="6673850" y="6311900"/>
          <p14:tracePt t="88764" x="6616700" y="6311900"/>
          <p14:tracePt t="88775" x="6584950" y="6311900"/>
          <p14:tracePt t="88784" x="6553200" y="6311900"/>
          <p14:tracePt t="88798" x="6477000" y="6311900"/>
          <p14:tracePt t="88818" x="6362700" y="6311900"/>
          <p14:tracePt t="88831" x="6330950" y="6311900"/>
          <p14:tracePt t="88840" x="6311900" y="6311900"/>
          <p14:tracePt t="88845" x="6292850" y="6311900"/>
          <p14:tracePt t="88849" x="6273800" y="6311900"/>
          <p14:tracePt t="88865" x="6267450" y="6311900"/>
          <p14:tracePt t="88881" x="6242050" y="6299200"/>
          <p14:tracePt t="88899" x="6235700" y="6299200"/>
          <p14:tracePt t="88914" x="6223000" y="6299200"/>
          <p14:tracePt t="88964" x="6210300" y="6299200"/>
          <p14:tracePt t="88981" x="6191250" y="6292850"/>
          <p14:tracePt t="88998" x="6159500" y="6280150"/>
          <p14:tracePt t="89014" x="6127750" y="6273800"/>
          <p14:tracePt t="89031" x="6108700" y="6254750"/>
          <p14:tracePt t="89047" x="6076950" y="6223000"/>
          <p14:tracePt t="89054" x="6051550" y="6197600"/>
          <p14:tracePt t="89065" x="6032500" y="6178550"/>
          <p14:tracePt t="89068" x="6013450" y="6159500"/>
          <p14:tracePt t="89083" x="5975350" y="6127750"/>
          <p14:tracePt t="89098" x="5956300" y="6096000"/>
          <p14:tracePt t="89114" x="5930900" y="6057900"/>
          <p14:tracePt t="89131" x="5918200" y="6007100"/>
          <p14:tracePt t="89151" x="5899150" y="5956300"/>
          <p14:tracePt t="89156" x="5886450" y="5930900"/>
          <p14:tracePt t="89164" x="5873750" y="5905500"/>
          <p14:tracePt t="89181" x="5867400" y="5867400"/>
          <p14:tracePt t="89198" x="5867400" y="5842000"/>
          <p14:tracePt t="89214" x="5867400" y="5803900"/>
          <p14:tracePt t="89231" x="5886450" y="5753100"/>
          <p14:tracePt t="89248" x="5911850" y="5695950"/>
          <p14:tracePt t="89266" x="5943600" y="5619750"/>
          <p14:tracePt t="89274" x="5962650" y="5594350"/>
          <p14:tracePt t="89286" x="5975350" y="5568950"/>
          <p14:tracePt t="89298" x="6013450" y="5511800"/>
          <p14:tracePt t="89315" x="6083300" y="5454650"/>
          <p14:tracePt t="89334" x="6146800" y="5422900"/>
          <p14:tracePt t="89347" x="6191250" y="5403850"/>
          <p14:tracePt t="89364" x="6229350" y="5391150"/>
          <p14:tracePt t="89381" x="6280150" y="5384800"/>
          <p14:tracePt t="89399" x="6350000" y="5384800"/>
          <p14:tracePt t="89414" x="6438900" y="5384800"/>
          <p14:tracePt t="89431" x="6540500" y="5384800"/>
          <p14:tracePt t="89448" x="6654800" y="5384800"/>
          <p14:tracePt t="89451" x="6686550" y="5410200"/>
          <p14:tracePt t="89465" x="6762750" y="5416550"/>
          <p14:tracePt t="89481" x="6838950" y="5448300"/>
          <p14:tracePt t="89498" x="6896100" y="5473700"/>
          <p14:tracePt t="89514" x="6940550" y="5511800"/>
          <p14:tracePt t="89531" x="6985000" y="5600700"/>
          <p14:tracePt t="89548" x="7023100" y="5702300"/>
          <p14:tracePt t="89566" x="7086600" y="5803900"/>
          <p14:tracePt t="89584" x="7156450" y="5911850"/>
          <p14:tracePt t="89598" x="7200900" y="5981700"/>
          <p14:tracePt t="89614" x="7207250" y="6026150"/>
          <p14:tracePt t="89631" x="7188200" y="6102350"/>
          <p14:tracePt t="89649" x="7124700" y="6197600"/>
          <p14:tracePt t="89653" x="7073900" y="6254750"/>
          <p14:tracePt t="89664" x="7029450" y="6286500"/>
          <p14:tracePt t="89681" x="6946900" y="6311900"/>
          <p14:tracePt t="89698" x="6813550" y="6343650"/>
          <p14:tracePt t="89714" x="6705600" y="6343650"/>
          <p14:tracePt t="89731" x="6597650" y="6343650"/>
          <p14:tracePt t="89748" x="6502400" y="6324600"/>
          <p14:tracePt t="89765" x="6413500" y="6292850"/>
          <p14:tracePt t="89773" x="6375400" y="6280150"/>
          <p14:tracePt t="89781" x="6343650" y="6267450"/>
          <p14:tracePt t="89802" x="6267450" y="6242050"/>
          <p14:tracePt t="89814" x="6242050" y="6223000"/>
          <p14:tracePt t="89833" x="6184900" y="6184900"/>
          <p14:tracePt t="89848" x="6121400" y="6127750"/>
          <p14:tracePt t="89868" x="6083300" y="6102350"/>
          <p14:tracePt t="89881" x="6045200" y="6076950"/>
          <p14:tracePt t="89899" x="5994400" y="6057900"/>
          <p14:tracePt t="89918" x="5943600" y="6019800"/>
          <p14:tracePt t="89931" x="5911850" y="5975350"/>
          <p14:tracePt t="89948" x="5873750" y="5899150"/>
          <p14:tracePt t="89964" x="5842000" y="5784850"/>
          <p14:tracePt t="89981" x="5842000" y="5613400"/>
          <p14:tracePt t="89998" x="5822950" y="5391150"/>
          <p14:tracePt t="90014" x="5829300" y="5086350"/>
          <p14:tracePt t="90031" x="5835650" y="4724400"/>
          <p14:tracePt t="90036" x="5848350" y="4533900"/>
          <p14:tracePt t="90048" x="5873750" y="4356100"/>
          <p14:tracePt t="90066" x="5918200" y="3930650"/>
          <p14:tracePt t="90084" x="5905500" y="3651250"/>
          <p14:tracePt t="90097" x="5873750" y="3390900"/>
          <p14:tracePt t="90115" x="5816600" y="3194050"/>
          <p14:tracePt t="90131" x="5772150" y="3092450"/>
          <p14:tracePt t="90149" x="5695950" y="3111500"/>
          <p14:tracePt t="90165" x="5626100" y="3213100"/>
          <p14:tracePt t="90181" x="5632450" y="3238500"/>
          <p14:tracePt t="90365" x="5638800" y="3251200"/>
          <p14:tracePt t="90369" x="5645150" y="3244850"/>
          <p14:tracePt t="90381" x="5645150" y="3251200"/>
          <p14:tracePt t="90414" x="5632450" y="3251200"/>
          <p14:tracePt t="90431" x="5581650" y="3276600"/>
          <p14:tracePt t="90447" x="5492750" y="3371850"/>
          <p14:tracePt t="90451" x="5441950" y="3448050"/>
          <p14:tracePt t="90466" x="5327650" y="3651250"/>
          <p14:tracePt t="90481" x="5257800" y="3765550"/>
          <p14:tracePt t="90498" x="5003800" y="4095750"/>
          <p14:tracePt t="90514" x="4819650" y="4292600"/>
          <p14:tracePt t="90531" x="4705350" y="4489450"/>
          <p14:tracePt t="90551" x="4635500" y="4660900"/>
          <p14:tracePt t="90564" x="4610100" y="4813300"/>
          <p14:tracePt t="90569" x="4610100" y="4883150"/>
          <p14:tracePt t="90583" x="4635500" y="4946650"/>
          <p14:tracePt t="90589" x="4654550" y="5010150"/>
          <p14:tracePt t="90598" x="4692650" y="5073650"/>
          <p14:tracePt t="90614" x="4749800" y="5207000"/>
          <p14:tracePt t="90632" x="4826000" y="5334000"/>
          <p14:tracePt t="90649" x="4889500" y="5422900"/>
          <p14:tracePt t="90665" x="4978400" y="5441950"/>
          <p14:tracePt t="90681" x="5092700" y="5346700"/>
          <p14:tracePt t="90698" x="5118100" y="5194300"/>
          <p14:tracePt t="90714" x="5130800" y="5143500"/>
          <p14:tracePt t="90819" x="5105400" y="5162550"/>
          <p14:tracePt t="90825" x="5111750" y="5175250"/>
          <p14:tracePt t="90836" x="5118100" y="5168900"/>
          <p14:tracePt t="90848" x="5124450" y="5162550"/>
          <p14:tracePt t="90864" x="5156200" y="5162550"/>
          <p14:tracePt t="90866" x="5194300" y="5181600"/>
          <p14:tracePt t="90881" x="5308600" y="5289550"/>
          <p14:tracePt t="90900" x="5518150" y="5422900"/>
          <p14:tracePt t="90904" x="5626100" y="5492750"/>
          <p14:tracePt t="90914" x="5734050" y="5549900"/>
          <p14:tracePt t="90931" x="5924550" y="5664200"/>
          <p14:tracePt t="90947" x="6083300" y="5778500"/>
          <p14:tracePt t="90967" x="6229350" y="5854700"/>
          <p14:tracePt t="90974" x="6299200" y="5880100"/>
          <p14:tracePt t="90981" x="6375400" y="5911850"/>
          <p14:tracePt t="90998" x="6483350" y="5943600"/>
          <p14:tracePt t="91001" x="6534150" y="5962650"/>
          <p14:tracePt t="91014" x="6553200" y="5975350"/>
          <p14:tracePt t="91031" x="6559550" y="5975350"/>
          <p14:tracePt t="91152" x="6546850" y="5975350"/>
          <p14:tracePt t="91164" x="6515100" y="5988050"/>
          <p14:tracePt t="91169" x="6496050" y="6000750"/>
          <p14:tracePt t="91181" x="6483350" y="6026150"/>
          <p14:tracePt t="91198" x="6457950" y="6064250"/>
          <p14:tracePt t="91201" x="6445250" y="6076950"/>
          <p14:tracePt t="91216" x="6438900" y="6089650"/>
          <p14:tracePt t="91231" x="6419850" y="6115050"/>
          <p14:tracePt t="91248" x="6375400" y="6127750"/>
          <p14:tracePt t="91265" x="6311900" y="6140450"/>
          <p14:tracePt t="91272" x="6280150" y="6140450"/>
          <p14:tracePt t="91284" x="6223000" y="6140450"/>
          <p14:tracePt t="91292" x="6197600" y="6140450"/>
          <p14:tracePt t="91304" x="6178550" y="6140450"/>
          <p14:tracePt t="91314" x="6159500" y="6140450"/>
          <p14:tracePt t="91334" x="6140450" y="6140450"/>
          <p14:tracePt t="91345" x="6127750" y="6140450"/>
          <p14:tracePt t="91350" x="6115050" y="6140450"/>
          <p14:tracePt t="91355" x="6102350" y="6140450"/>
          <p14:tracePt t="91367" x="6089650" y="6140450"/>
          <p14:tracePt t="91381" x="6057900" y="6108700"/>
          <p14:tracePt t="91399" x="6019800" y="6083300"/>
          <p14:tracePt t="91403" x="5994400" y="6070600"/>
          <p14:tracePt t="91416" x="5975350" y="6051550"/>
          <p14:tracePt t="91432" x="5930900" y="6013450"/>
          <p14:tracePt t="91448" x="5886450" y="5962650"/>
          <p14:tracePt t="91464" x="5861050" y="5911850"/>
          <p14:tracePt t="91481" x="5829300" y="5829300"/>
          <p14:tracePt t="91498" x="5803900" y="5753100"/>
          <p14:tracePt t="91514" x="5791200" y="5689600"/>
          <p14:tracePt t="91531" x="5778500" y="5626100"/>
          <p14:tracePt t="91547" x="5778500" y="5588000"/>
          <p14:tracePt t="91564" x="5778500" y="5549900"/>
          <p14:tracePt t="91582" x="5778500" y="5511800"/>
          <p14:tracePt t="91597" x="5810250" y="5480050"/>
          <p14:tracePt t="91600" x="5822950" y="5461000"/>
          <p14:tracePt t="91614" x="5842000" y="5448300"/>
          <p14:tracePt t="91631" x="5886450" y="5429250"/>
          <p14:tracePt t="91650" x="6000750" y="5422900"/>
          <p14:tracePt t="91664" x="6045200" y="5422900"/>
          <p14:tracePt t="91681" x="6165850" y="5410200"/>
          <p14:tracePt t="91697" x="6248400" y="5410200"/>
          <p14:tracePt t="91715" x="6337300" y="5403850"/>
          <p14:tracePt t="91731" x="6407150" y="5410200"/>
          <p14:tracePt t="91748" x="6477000" y="5429250"/>
          <p14:tracePt t="91766" x="6534150" y="5448300"/>
          <p14:tracePt t="91774" x="6565900" y="5448300"/>
          <p14:tracePt t="91778" x="6584950" y="5454650"/>
          <p14:tracePt t="91797" x="6667500" y="5480050"/>
          <p14:tracePt t="91818" x="6737350" y="5505450"/>
          <p14:tracePt t="91832" x="6800850" y="5524500"/>
          <p14:tracePt t="91847" x="6851650" y="5549900"/>
          <p14:tracePt t="91864" x="6902450" y="5581650"/>
          <p14:tracePt t="91866" x="6927850" y="5613400"/>
          <p14:tracePt t="91881" x="6972300" y="5670550"/>
          <p14:tracePt t="91899" x="7016750" y="5740400"/>
          <p14:tracePt t="91914" x="7048500" y="5803900"/>
          <p14:tracePt t="91931" x="7054850" y="5854700"/>
          <p14:tracePt t="91947" x="7054850" y="5911850"/>
          <p14:tracePt t="91965" x="7054850" y="5975350"/>
          <p14:tracePt t="91981" x="7048500" y="6038850"/>
          <p14:tracePt t="91998" x="7029450" y="6096000"/>
          <p14:tracePt t="92014" x="6991350" y="6140450"/>
          <p14:tracePt t="92021" x="6972300" y="6165850"/>
          <p14:tracePt t="92031" x="6953250" y="6191250"/>
          <p14:tracePt t="92052" x="6845300" y="6254750"/>
          <p14:tracePt t="92065" x="6807200" y="6267450"/>
          <p14:tracePt t="92083" x="6705600" y="6299200"/>
          <p14:tracePt t="92098" x="6642100" y="6299200"/>
          <p14:tracePt t="92115" x="6584950" y="6299200"/>
          <p14:tracePt t="92134" x="6527800" y="6299200"/>
          <p14:tracePt t="92149" x="6457950" y="6299200"/>
          <p14:tracePt t="92164" x="6388100" y="6299200"/>
          <p14:tracePt t="92181" x="6318250" y="6299200"/>
          <p14:tracePt t="92198" x="6254750" y="6299200"/>
          <p14:tracePt t="92214" x="6203950" y="6299200"/>
          <p14:tracePt t="92231" x="6159500" y="6299200"/>
          <p14:tracePt t="92248" x="6115050" y="6299200"/>
          <p14:tracePt t="92253" x="6089650" y="6292850"/>
          <p14:tracePt t="92266" x="6038850" y="6273800"/>
          <p14:tracePt t="92281" x="5988050" y="6261100"/>
          <p14:tracePt t="92298" x="5949950" y="6248400"/>
          <p14:tracePt t="92317" x="5911850" y="6223000"/>
          <p14:tracePt t="92334" x="5873750" y="6210300"/>
          <p14:tracePt t="92343" x="5861050" y="6203950"/>
          <p14:tracePt t="92345" x="5842000" y="6197600"/>
          <p14:tracePt t="92355" x="5816600" y="6191250"/>
          <p14:tracePt t="92364" x="5803900" y="6184900"/>
          <p14:tracePt t="92381" x="5778500" y="6178550"/>
          <p14:tracePt t="92399" x="5772150" y="6172200"/>
          <p14:tracePt t="92467" x="5772150" y="6165850"/>
          <p14:tracePt t="92473" x="5772150" y="6146800"/>
          <p14:tracePt t="92483" x="5772150" y="6115050"/>
          <p14:tracePt t="92498" x="5772150" y="6064250"/>
          <p14:tracePt t="92514" x="5772150" y="6000750"/>
          <p14:tracePt t="92531" x="5772150" y="5937250"/>
          <p14:tracePt t="92548" x="5772150" y="5886450"/>
          <p14:tracePt t="92565" x="5772150" y="5829300"/>
          <p14:tracePt t="92583" x="5772150" y="5772150"/>
          <p14:tracePt t="92590" x="5772150" y="5746750"/>
          <p14:tracePt t="92597" x="5772150" y="5708650"/>
          <p14:tracePt t="92615" x="5772150" y="5657850"/>
          <p14:tracePt t="92617" x="5784850" y="5632450"/>
          <p14:tracePt t="92633" x="5797550" y="5588000"/>
          <p14:tracePt t="92650" x="5816600" y="5556250"/>
          <p14:tracePt t="92664" x="5829300" y="5537200"/>
          <p14:tracePt t="92681" x="5854700" y="5499100"/>
          <p14:tracePt t="92698" x="5880100" y="5480050"/>
          <p14:tracePt t="92714" x="5930900" y="5454650"/>
          <p14:tracePt t="92731" x="6000750" y="5435600"/>
          <p14:tracePt t="92748" x="6064250" y="5416550"/>
          <p14:tracePt t="92764" x="6127750" y="5410200"/>
          <p14:tracePt t="92781" x="6178550" y="5403850"/>
          <p14:tracePt t="92803" x="6229350" y="5403850"/>
          <p14:tracePt t="92814" x="6286500" y="5397500"/>
          <p14:tracePt t="92819" x="6318250" y="5397500"/>
          <p14:tracePt t="92832" x="6356350" y="5397500"/>
          <p14:tracePt t="92847" x="6426200" y="5397500"/>
          <p14:tracePt t="92866" x="6521450" y="5397500"/>
          <p14:tracePt t="92881" x="6546850" y="5397500"/>
          <p14:tracePt t="92899" x="6616700" y="5397500"/>
          <p14:tracePt t="92914" x="6661150" y="5397500"/>
          <p14:tracePt t="92931" x="6699250" y="5397500"/>
          <p14:tracePt t="92947" x="6750050" y="5410200"/>
          <p14:tracePt t="92965" x="6807200" y="5429250"/>
          <p14:tracePt t="92981" x="6851650" y="5448300"/>
          <p14:tracePt t="92998" x="6877050" y="5454650"/>
          <p14:tracePt t="93014" x="6902450" y="5473700"/>
          <p14:tracePt t="93023" x="6908800" y="5480050"/>
          <p14:tracePt t="93027" x="6915150" y="5486400"/>
          <p14:tracePt t="93047" x="6921500" y="5505450"/>
          <p14:tracePt t="93065" x="6921500" y="5530850"/>
          <p14:tracePt t="93082" x="6934200" y="5575300"/>
          <p14:tracePt t="93098" x="6940550" y="5594350"/>
          <p14:tracePt t="93114" x="6946900" y="5619750"/>
          <p14:tracePt t="93131" x="6946900" y="5645150"/>
          <p14:tracePt t="93149" x="6946900" y="5676900"/>
          <p14:tracePt t="93170" x="6946900" y="5708650"/>
          <p14:tracePt t="93181" x="6946900" y="5740400"/>
          <p14:tracePt t="93199" x="6946900" y="5759450"/>
          <p14:tracePt t="93214" x="6953250" y="5778500"/>
          <p14:tracePt t="93231" x="6953250" y="5803900"/>
          <p14:tracePt t="93235" x="6953250" y="5810250"/>
          <p14:tracePt t="93248" x="6953250" y="5829300"/>
          <p14:tracePt t="93264" x="6953250" y="5861050"/>
          <p14:tracePt t="93270" x="6953250" y="5880100"/>
          <p14:tracePt t="93281" x="6953250" y="5924550"/>
          <p14:tracePt t="93301" x="6953250" y="5956300"/>
          <p14:tracePt t="93317" x="6953250" y="5988050"/>
          <p14:tracePt t="93335" x="6927850" y="6026150"/>
          <p14:tracePt t="93343" x="6915150" y="6051550"/>
          <p14:tracePt t="93346" x="6889750" y="6076950"/>
          <p14:tracePt t="93353" x="6858000" y="6096000"/>
          <p14:tracePt t="93365" x="6838950" y="6115050"/>
          <p14:tracePt t="93381" x="6807200" y="6134100"/>
          <p14:tracePt t="93399" x="6781800" y="6146800"/>
          <p14:tracePt t="93414" x="6756400" y="6153150"/>
          <p14:tracePt t="93431" x="6718300" y="6153150"/>
          <p14:tracePt t="93435" x="6692900" y="6153150"/>
          <p14:tracePt t="93448" x="6661150" y="6153150"/>
          <p14:tracePt t="93466" x="6559550" y="6153150"/>
          <p14:tracePt t="93481" x="6496050" y="6153150"/>
          <p14:tracePt t="93498" x="6426200" y="6159500"/>
          <p14:tracePt t="93514" x="6356350" y="6159500"/>
          <p14:tracePt t="93531" x="6286500" y="6159500"/>
          <p14:tracePt t="93552" x="6229350" y="6159500"/>
          <p14:tracePt t="93564" x="6184900" y="6159500"/>
          <p14:tracePt t="93582" x="6146800" y="6159500"/>
          <p14:tracePt t="93597" x="6108700" y="6153150"/>
          <p14:tracePt t="93614" x="6057900" y="6140450"/>
          <p14:tracePt t="93631" x="6007100" y="6108700"/>
          <p14:tracePt t="93636" x="5988050" y="6096000"/>
          <p14:tracePt t="93651" x="5937250" y="6057900"/>
          <p14:tracePt t="93664" x="5918200" y="6051550"/>
          <p14:tracePt t="93681" x="5886450" y="5994400"/>
          <p14:tracePt t="93698" x="5861050" y="5930900"/>
          <p14:tracePt t="93716" x="5842000" y="5861050"/>
          <p14:tracePt t="93731" x="5842000" y="5791200"/>
          <p14:tracePt t="93748" x="5842000" y="5734050"/>
          <p14:tracePt t="93764" x="5848350" y="5664200"/>
          <p14:tracePt t="93781" x="5873750" y="5607050"/>
          <p14:tracePt t="93801" x="5905500" y="5511800"/>
          <p14:tracePt t="93814" x="5918200" y="5492750"/>
          <p14:tracePt t="93833" x="5956300" y="5467350"/>
          <p14:tracePt t="93839" x="5975350" y="5454650"/>
          <p14:tracePt t="93848" x="6000750" y="5441950"/>
          <p14:tracePt t="93864" x="6057900" y="5422900"/>
          <p14:tracePt t="93867" x="6096000" y="5410200"/>
          <p14:tracePt t="93881" x="6184900" y="5403850"/>
          <p14:tracePt t="93898" x="6280150" y="5403850"/>
          <p14:tracePt t="93914" x="6375400" y="5403850"/>
          <p14:tracePt t="93931" x="6464300" y="5403850"/>
          <p14:tracePt t="93948" x="6540500" y="5429250"/>
          <p14:tracePt t="93952" x="6572250" y="5441950"/>
          <p14:tracePt t="93966" x="6597650" y="5461000"/>
          <p14:tracePt t="93981" x="6623050" y="5524500"/>
          <p14:tracePt t="93998" x="6629400" y="5607050"/>
          <p14:tracePt t="94015" x="6578600" y="5676900"/>
          <p14:tracePt t="94023" x="6553200" y="5695950"/>
          <p14:tracePt t="94026" x="6515100" y="5708650"/>
          <p14:tracePt t="94048" x="6419850" y="5708650"/>
          <p14:tracePt t="94067" x="6235700" y="5664200"/>
          <p14:tracePt t="94084" x="6096000" y="5632450"/>
          <p14:tracePt t="94098" x="6019800" y="5600700"/>
          <p14:tracePt t="94114" x="5988050" y="5588000"/>
          <p14:tracePt t="94131" x="5981700" y="5588000"/>
          <p14:tracePt t="94181" x="5994400" y="5588000"/>
          <p14:tracePt t="94304" x="5994400" y="5594350"/>
          <p14:tracePt t="94315" x="5994400" y="5613400"/>
          <p14:tracePt t="94335" x="5994400" y="5651500"/>
          <p14:tracePt t="94348" x="5949950" y="5695950"/>
          <p14:tracePt t="94366" x="5873750" y="5715000"/>
          <p14:tracePt t="94381" x="5765800" y="5715000"/>
          <p14:tracePt t="94400" x="5632450" y="5689600"/>
          <p14:tracePt t="94414" x="5454650" y="5575300"/>
          <p14:tracePt t="94431" x="5264150" y="5410200"/>
          <p14:tracePt t="94447" x="5060950" y="5207000"/>
          <p14:tracePt t="94466" x="4711700" y="4730750"/>
          <p14:tracePt t="94481" x="4413250" y="4292600"/>
          <p14:tracePt t="94497" x="4140200" y="3835400"/>
          <p14:tracePt t="94514" x="3873500" y="3397250"/>
          <p14:tracePt t="94531" x="3606800" y="2965450"/>
          <p14:tracePt t="94551" x="3378200" y="2559050"/>
          <p14:tracePt t="94564" x="3155950" y="2247900"/>
          <p14:tracePt t="94568" x="3041650" y="2108200"/>
          <p14:tracePt t="94584" x="2952750" y="1987550"/>
          <p14:tracePt t="94598" x="2749550" y="1739900"/>
          <p14:tracePt t="94603" x="2667000" y="1625600"/>
          <p14:tracePt t="94614" x="2603500" y="1536700"/>
          <p14:tracePt t="94631" x="2508250" y="1403350"/>
          <p14:tracePt t="94632" x="2457450" y="1365250"/>
          <p14:tracePt t="94650" x="2419350" y="1352550"/>
          <p14:tracePt t="94654" x="2381250" y="1346200"/>
          <p14:tracePt t="94665" x="2355850" y="1346200"/>
          <p14:tracePt t="94681" x="2305050" y="1498600"/>
          <p14:tracePt t="94697" x="2305050" y="1504950"/>
          <p14:tracePt t="94851" x="2292350" y="1492250"/>
          <p14:tracePt t="94857" x="2260600" y="1473200"/>
          <p14:tracePt t="94866" x="2216150" y="1441450"/>
          <p14:tracePt t="94881" x="2178050" y="1416050"/>
          <p14:tracePt t="94899" x="2082800" y="1333500"/>
          <p14:tracePt t="94914" x="2038350" y="1301750"/>
          <p14:tracePt t="94931" x="2019300" y="1276350"/>
          <p14:tracePt t="94948" x="2006600" y="1250950"/>
          <p14:tracePt t="94964" x="2000250" y="1238250"/>
          <p14:tracePt t="94981" x="2000250" y="1231900"/>
          <p14:tracePt t="94997" x="2000250" y="1225550"/>
          <p14:tracePt t="95015" x="1993900" y="1225550"/>
          <p14:tracePt t="95195" x="2006600" y="1225550"/>
          <p14:tracePt t="95201" x="2019300" y="1225550"/>
          <p14:tracePt t="95214" x="2032000" y="1225550"/>
          <p14:tracePt t="95231" x="2063750" y="1225550"/>
          <p14:tracePt t="95248" x="2101850" y="1225550"/>
          <p14:tracePt t="95251" x="2120900" y="1225550"/>
          <p14:tracePt t="95265" x="2133600" y="1225550"/>
          <p14:tracePt t="95274" x="2152650" y="1225550"/>
          <p14:tracePt t="95285" x="2159000" y="1225550"/>
          <p14:tracePt t="95297" x="2171700" y="1225550"/>
          <p14:tracePt t="95318" x="2184400" y="1231900"/>
          <p14:tracePt t="95333" x="2197100" y="1231900"/>
          <p14:tracePt t="95348" x="2209800" y="1238250"/>
          <p14:tracePt t="95364" x="2228850" y="1244600"/>
          <p14:tracePt t="95381" x="2260600" y="1244600"/>
          <p14:tracePt t="95399" x="2298700" y="1244600"/>
          <p14:tracePt t="95402" x="2317750" y="1244600"/>
          <p14:tracePt t="95414" x="2336800" y="1250950"/>
          <p14:tracePt t="95431" x="2393950" y="1263650"/>
          <p14:tracePt t="95448" x="2463800" y="1289050"/>
          <p14:tracePt t="95452" x="2489200" y="1301750"/>
          <p14:tracePt t="95467" x="2546350" y="1314450"/>
          <p14:tracePt t="95473" x="2559050" y="1314450"/>
          <p14:tracePt t="95481" x="2571750" y="1314450"/>
          <p14:tracePt t="95498" x="2578100" y="1320800"/>
          <p14:tracePt t="95561" x="2584450" y="1327150"/>
          <p14:tracePt t="95570" x="2590800" y="1327150"/>
          <p14:tracePt t="95583" x="2597150" y="1327150"/>
          <p14:tracePt t="95598" x="2609850" y="1327150"/>
          <p14:tracePt t="95614" x="2616200" y="1327150"/>
          <p14:tracePt t="95666" x="2597150" y="1327150"/>
          <p14:tracePt t="95681" x="2559050" y="1327150"/>
          <p14:tracePt t="95697" x="2489200" y="1333500"/>
          <p14:tracePt t="95714" x="2406650" y="1333500"/>
          <p14:tracePt t="95731" x="2292350" y="1301750"/>
          <p14:tracePt t="95748" x="2216150" y="1270000"/>
          <p14:tracePt t="95765" x="2197100" y="1263650"/>
          <p14:tracePt t="95780" x="2197100" y="1257300"/>
          <p14:tracePt t="95866" x="2209800" y="1257300"/>
          <p14:tracePt t="95874" x="2247900" y="1257300"/>
          <p14:tracePt t="95882" x="2286000" y="1257300"/>
          <p14:tracePt t="95898" x="2387600" y="1263650"/>
          <p14:tracePt t="95914" x="2514600" y="1263650"/>
          <p14:tracePt t="95931" x="2641600" y="1282700"/>
          <p14:tracePt t="95947" x="2717800" y="1295400"/>
          <p14:tracePt t="95965" x="2743200" y="1295400"/>
          <p14:tracePt t="95981" x="2749550" y="1301750"/>
          <p14:tracePt t="96057" x="2730500" y="1301750"/>
          <p14:tracePt t="96066" x="2705100" y="1301750"/>
          <p14:tracePt t="96074" x="2679700" y="1301750"/>
          <p14:tracePt t="96086" x="2654300" y="1301750"/>
          <p14:tracePt t="96088" x="2641600" y="1301750"/>
          <p14:tracePt t="96098" x="2628900" y="1301750"/>
          <p14:tracePt t="96115" x="2622550" y="1308100"/>
          <p14:tracePt t="96186" x="2622550" y="1301750"/>
          <p14:tracePt t="96225" x="2635250" y="1301750"/>
          <p14:tracePt t="96233" x="2654300" y="1301750"/>
          <p14:tracePt t="96247" x="2673350" y="1295400"/>
          <p14:tracePt t="96264" x="2679700" y="1295400"/>
          <p14:tracePt t="96274" x="2686050" y="1295400"/>
          <p14:tracePt t="96321" x="2667000" y="1295400"/>
          <p14:tracePt t="96336" x="2654300" y="1295400"/>
          <p14:tracePt t="96348" x="2635250" y="1295400"/>
          <p14:tracePt t="96364" x="2622550" y="1295400"/>
          <p14:tracePt t="96381" x="2616200" y="1295400"/>
          <p14:tracePt t="96401" x="2609850" y="1295400"/>
          <p14:tracePt t="96414" x="2603500" y="1295400"/>
          <p14:tracePt t="96475" x="2616200" y="1295400"/>
          <p14:tracePt t="96482" x="2635250" y="1295400"/>
          <p14:tracePt t="96514" x="2838450" y="1333500"/>
          <p14:tracePt t="96531" x="2971800" y="1409700"/>
          <p14:tracePt t="96548" x="3149600" y="1530350"/>
          <p14:tracePt t="96564" x="3340100" y="1758950"/>
          <p14:tracePt t="96582" x="3530600" y="2089150"/>
          <p14:tracePt t="96597" x="3733800" y="2546350"/>
          <p14:tracePt t="96600" x="3860800" y="2819400"/>
          <p14:tracePt t="96614" x="3968750" y="3067050"/>
          <p14:tracePt t="96632" x="4165600" y="3517900"/>
          <p14:tracePt t="96635" x="4260850" y="3683000"/>
          <p14:tracePt t="96650" x="4406900" y="3905250"/>
          <p14:tracePt t="96664" x="4451350" y="3956050"/>
          <p14:tracePt t="96681" x="4470400" y="3949700"/>
          <p14:tracePt t="96698" x="4425950" y="3854450"/>
          <p14:tracePt t="96837" x="4425950" y="3867150"/>
          <p14:tracePt t="96841" x="4438650" y="3879850"/>
          <p14:tracePt t="96849" x="4438650" y="3898900"/>
          <p14:tracePt t="96865" x="4495800" y="4000500"/>
          <p14:tracePt t="96881" x="4641850" y="4216400"/>
          <p14:tracePt t="96899" x="4914900" y="4552950"/>
          <p14:tracePt t="96914" x="5200650" y="4933950"/>
          <p14:tracePt t="96931" x="5486400" y="5334000"/>
          <p14:tracePt t="96948" x="5702300" y="5657850"/>
          <p14:tracePt t="96960" x="5797550" y="5797550"/>
          <p14:tracePt t="96975" x="5969000" y="5949950"/>
          <p14:tracePt t="96981" x="6045200" y="5994400"/>
          <p14:tracePt t="96998" x="6153150" y="6070600"/>
          <p14:tracePt t="97014" x="6197600" y="6102350"/>
          <p14:tracePt t="97021" x="6203950" y="6108700"/>
          <p14:tracePt t="97089" x="6203950" y="6096000"/>
          <p14:tracePt t="97098" x="6216650" y="6083300"/>
          <p14:tracePt t="97114" x="6216650" y="6064250"/>
          <p14:tracePt t="97132" x="6223000" y="6064250"/>
          <p14:tracePt t="97181" x="6223000" y="6070600"/>
          <p14:tracePt t="97213" x="6229350" y="6070600"/>
          <p14:tracePt t="97757" x="6223000" y="6070600"/>
          <p14:tracePt t="99336" x="6223000" y="6064250"/>
          <p14:tracePt t="99342" x="6223000" y="6051550"/>
          <p14:tracePt t="101993" x="6223000" y="6045200"/>
          <p14:tracePt t="102002" x="6210300" y="6019800"/>
          <p14:tracePt t="102014" x="6197600" y="5988050"/>
          <p14:tracePt t="102031" x="6191250" y="5943600"/>
          <p14:tracePt t="102037" x="6191250" y="5924550"/>
          <p14:tracePt t="102048" x="6191250" y="5905500"/>
          <p14:tracePt t="102066" x="6172200" y="5861050"/>
          <p14:tracePt t="102068" x="6159500" y="5842000"/>
          <p14:tracePt t="102083" x="6115050" y="5778500"/>
          <p14:tracePt t="102099" x="6076950" y="5740400"/>
          <p14:tracePt t="102114" x="6064250" y="5727700"/>
          <p14:tracePt t="102233" x="6057900" y="5727700"/>
          <p14:tracePt t="102305" x="6064250" y="5734050"/>
          <p14:tracePt t="102316" x="6070600" y="5734050"/>
          <p14:tracePt t="102335" x="6076950" y="5734050"/>
          <p14:tracePt t="102355" x="6083300" y="5734050"/>
          <p14:tracePt t="102366" x="6096000" y="5734050"/>
          <p14:tracePt t="102381" x="6108700" y="5702300"/>
          <p14:tracePt t="102400" x="6121400" y="5657850"/>
          <p14:tracePt t="102414" x="6134100" y="5619750"/>
          <p14:tracePt t="102431" x="6153150" y="5568950"/>
          <p14:tracePt t="102448" x="6184900" y="5499100"/>
          <p14:tracePt t="102451" x="6203950" y="5454650"/>
          <p14:tracePt t="102460" x="6223000" y="5397500"/>
          <p14:tracePt t="102471" x="6235700" y="5346700"/>
          <p14:tracePt t="102481" x="6261100" y="5289550"/>
          <p14:tracePt t="102497" x="6261100" y="5283200"/>
          <p14:tracePt t="102578" x="6267450" y="5289550"/>
          <p14:tracePt t="102590" x="6267450" y="5302250"/>
          <p14:tracePt t="102592" x="6267450" y="5314950"/>
          <p14:tracePt t="102601" x="6267450" y="5334000"/>
          <p14:tracePt t="102614" x="6273800" y="5353050"/>
          <p14:tracePt t="102631" x="6280150" y="5384800"/>
          <p14:tracePt t="102649" x="6286500" y="5391150"/>
          <p14:tracePt t="102818" x="6286500" y="5403850"/>
          <p14:tracePt t="102826" x="6286500" y="5429250"/>
          <p14:tracePt t="102841" x="6286500" y="5467350"/>
          <p14:tracePt t="102845" x="6286500" y="5511800"/>
          <p14:tracePt t="102855" x="6286500" y="5562600"/>
          <p14:tracePt t="102866" x="6261100" y="5657850"/>
          <p14:tracePt t="102881" x="6223000" y="5727700"/>
          <p14:tracePt t="102899" x="6153150" y="5772150"/>
          <p14:tracePt t="102919" x="6064250" y="5803900"/>
          <p14:tracePt t="102931" x="5975350" y="5835650"/>
          <p14:tracePt t="102948" x="5918200" y="5854700"/>
          <p14:tracePt t="102964" x="5911850" y="5854700"/>
          <p14:tracePt t="102998" x="5911850" y="5848350"/>
          <p14:tracePt t="103026" x="5911850" y="5842000"/>
          <p14:tracePt t="103043" x="5911850" y="5835650"/>
          <p14:tracePt t="103050" x="5911850" y="5829300"/>
          <p14:tracePt t="103066" x="5911850" y="5816600"/>
          <p14:tracePt t="103083" x="5911850" y="5797550"/>
          <p14:tracePt t="103098" x="5911850" y="5778500"/>
          <p14:tracePt t="103114" x="5911850" y="5765800"/>
          <p14:tracePt t="103135" x="5911850" y="5740400"/>
          <p14:tracePt t="103149" x="5911850" y="5721350"/>
          <p14:tracePt t="103164" x="5911850" y="5702300"/>
          <p14:tracePt t="103181" x="5905500" y="5695950"/>
          <p14:tracePt t="103198" x="5905500" y="5689600"/>
          <p14:tracePt t="103258" x="5899150" y="5689600"/>
          <p14:tracePt t="103290" x="5899150" y="5683250"/>
          <p14:tracePt t="103302" x="5892800" y="5676900"/>
          <p14:tracePt t="103306" x="5892800" y="5670550"/>
          <p14:tracePt t="103318" x="5886450" y="5664200"/>
          <p14:tracePt t="103335" x="5886450" y="5651500"/>
          <p14:tracePt t="103342" x="5886450" y="5645150"/>
          <p14:tracePt t="103348" x="5873750" y="5638800"/>
          <p14:tracePt t="103366" x="5867400" y="5619750"/>
          <p14:tracePt t="103381" x="5854700" y="5607050"/>
          <p14:tracePt t="103399" x="5848350" y="5600700"/>
          <p14:tracePt t="103841" x="5854700" y="5600700"/>
          <p14:tracePt t="103850" x="5861050" y="5600700"/>
          <p14:tracePt t="103864" x="5873750" y="5600700"/>
          <p14:tracePt t="103881" x="5924550" y="5600700"/>
          <p14:tracePt t="103899" x="5969000" y="5600700"/>
          <p14:tracePt t="103914" x="6045200" y="5600700"/>
          <p14:tracePt t="103934" x="6115050" y="5619750"/>
          <p14:tracePt t="103948" x="6184900" y="5638800"/>
          <p14:tracePt t="103967" x="6248400" y="5645150"/>
          <p14:tracePt t="103972" x="6273800" y="5645150"/>
          <p14:tracePt t="103988" x="6324600" y="5645150"/>
          <p14:tracePt t="103998" x="6343650" y="5645150"/>
          <p14:tracePt t="104014" x="6381750" y="5632450"/>
          <p14:tracePt t="104022" x="6400800" y="5632450"/>
          <p14:tracePt t="104025" x="6419850" y="5632450"/>
          <p14:tracePt t="104052" x="6470650" y="5632450"/>
          <p14:tracePt t="104064" x="6483350" y="5632450"/>
          <p14:tracePt t="104084" x="6559550" y="5632450"/>
          <p14:tracePt t="104097" x="6610350" y="5632450"/>
          <p14:tracePt t="104114" x="6673850" y="5632450"/>
          <p14:tracePt t="104131" x="6724650" y="5632450"/>
          <p14:tracePt t="104150" x="6731000" y="5632450"/>
          <p14:tracePt t="104773" x="6731000" y="5626100"/>
          <p14:tracePt t="105196" x="6731000" y="5619750"/>
          <p14:tracePt t="105201" x="6724650" y="5619750"/>
          <p14:tracePt t="107554" x="6731000" y="5619750"/>
          <p14:tracePt t="107564" x="6737350" y="5619750"/>
          <p14:tracePt t="107602" x="6731000" y="5626100"/>
          <p14:tracePt t="107609" x="6711950" y="5638800"/>
          <p14:tracePt t="107618" x="6686550" y="5645150"/>
          <p14:tracePt t="107631" x="6667500" y="5651500"/>
          <p14:tracePt t="107650" x="6635750" y="5651500"/>
          <p14:tracePt t="107662" x="6623050" y="5651500"/>
          <p14:tracePt t="107669" x="6591300" y="5657850"/>
          <p14:tracePt t="107682" x="6508750" y="5683250"/>
          <p14:tracePt t="107698" x="6381750" y="5721350"/>
          <p14:tracePt t="107715" x="6254750" y="5765800"/>
          <p14:tracePt t="107731" x="6178550" y="5772150"/>
          <p14:tracePt t="107748" x="6153150" y="5778500"/>
          <p14:tracePt t="107764" x="6134100" y="5778500"/>
          <p14:tracePt t="107776" x="6134100" y="5772150"/>
          <p14:tracePt t="107779" x="6127750" y="5772150"/>
          <p14:tracePt t="107789" x="6121400" y="5765800"/>
          <p14:tracePt t="107801" x="6089650" y="5765800"/>
          <p14:tracePt t="107814" x="6070600" y="5765800"/>
          <p14:tracePt t="107835" x="6032500" y="5753100"/>
          <p14:tracePt t="107848" x="6013450" y="5753100"/>
          <p14:tracePt t="108217" x="6013450" y="5746750"/>
          <p14:tracePt t="108234" x="6013450" y="5740400"/>
          <p14:tracePt t="108241" x="6013450" y="5734050"/>
          <p14:tracePt t="108252" x="6019800" y="5727700"/>
          <p14:tracePt t="108264" x="6038850" y="5721350"/>
          <p14:tracePt t="108281" x="6083300" y="5708650"/>
          <p14:tracePt t="108298" x="6102350" y="5702300"/>
          <p14:tracePt t="108317" x="6108700" y="5702300"/>
          <p14:tracePt t="108462" x="6102350" y="5702300"/>
          <p14:tracePt t="108481" x="6089650" y="5689600"/>
          <p14:tracePt t="108498" x="6070600" y="5664200"/>
          <p14:tracePt t="108515" x="6045200" y="5638800"/>
          <p14:tracePt t="108526" x="6026150" y="5626100"/>
          <p14:tracePt t="108531" x="6007100" y="5613400"/>
          <p14:tracePt t="108551" x="5962650" y="5594350"/>
          <p14:tracePt t="108564" x="5911850" y="5568950"/>
          <p14:tracePt t="108584" x="5854700" y="5530850"/>
          <p14:tracePt t="108598" x="5816600" y="5511800"/>
          <p14:tracePt t="108614" x="5797550" y="5492750"/>
          <p14:tracePt t="108631" x="5772150" y="5473700"/>
          <p14:tracePt t="108649" x="5740400" y="5448300"/>
          <p14:tracePt t="108664" x="5727700" y="5441950"/>
          <p14:tracePt t="108681" x="5721350" y="5441950"/>
          <p14:tracePt t="108721" x="5715000" y="5441950"/>
          <p14:tracePt t="108746" x="5715000" y="5448300"/>
          <p14:tracePt t="108753" x="5715000" y="5454650"/>
          <p14:tracePt t="108764" x="5708650" y="5461000"/>
          <p14:tracePt t="108781" x="5708650" y="5499100"/>
          <p14:tracePt t="108798" x="5708650" y="5568950"/>
          <p14:tracePt t="108814" x="5702300" y="5626100"/>
          <p14:tracePt t="108832" x="5708650" y="5715000"/>
          <p14:tracePt t="108848" x="5746750" y="5816600"/>
          <p14:tracePt t="108865" x="5765800" y="5918200"/>
          <p14:tracePt t="108881" x="5816600" y="6038850"/>
          <p14:tracePt t="108900" x="5842000" y="6089650"/>
          <p14:tracePt t="108914" x="5861050" y="6127750"/>
          <p14:tracePt t="108931" x="5880100" y="6153150"/>
          <p14:tracePt t="108947" x="5886450" y="6159500"/>
          <p14:tracePt t="109034" x="5886450" y="6153150"/>
          <p14:tracePt t="109099" x="5886450" y="6146800"/>
          <p14:tracePt t="109225" x="5886450" y="6134100"/>
          <p14:tracePt t="109233" x="5886450" y="6115050"/>
          <p14:tracePt t="109248" x="5886450" y="6076950"/>
          <p14:tracePt t="109264" x="5873750" y="6007100"/>
          <p14:tracePt t="109274" x="5867400" y="5886450"/>
          <p14:tracePt t="109281" x="5867400" y="5778500"/>
          <p14:tracePt t="109300" x="5861050" y="5480050"/>
          <p14:tracePt t="109314" x="5854700" y="5073650"/>
          <p14:tracePt t="109333" x="5892800" y="4559300"/>
          <p14:tracePt t="109348" x="5924550" y="4064000"/>
          <p14:tracePt t="109368" x="5943600" y="3568700"/>
          <p14:tracePt t="109381" x="5937250" y="3162300"/>
          <p14:tracePt t="109399" x="5886450" y="2882900"/>
          <p14:tracePt t="109417" x="5848350" y="2654300"/>
          <p14:tracePt t="109431" x="5816600" y="2451100"/>
          <p14:tracePt t="109448" x="5759450" y="2298700"/>
          <p14:tracePt t="109451" x="5734050" y="2228850"/>
          <p14:tracePt t="109464" x="5727700" y="2171700"/>
          <p14:tracePt t="109481" x="5670550" y="2019300"/>
          <p14:tracePt t="109498" x="5632450" y="1936750"/>
          <p14:tracePt t="109514" x="5581650" y="1873250"/>
          <p14:tracePt t="109531" x="5562600" y="1835150"/>
          <p14:tracePt t="109548" x="5562600" y="1822450"/>
          <p14:tracePt t="109564" x="5562600" y="1790700"/>
          <p14:tracePt t="109583" x="5549900" y="1746250"/>
          <p14:tracePt t="109598" x="5530850" y="1708150"/>
          <p14:tracePt t="109614" x="5505450" y="1682750"/>
          <p14:tracePt t="109631" x="5486400" y="1670050"/>
          <p14:tracePt t="109650" x="5461000" y="1638300"/>
          <p14:tracePt t="109664" x="5441950" y="1619250"/>
          <p14:tracePt t="109681" x="5397500" y="1530350"/>
          <p14:tracePt t="109698" x="5359400" y="1479550"/>
          <p14:tracePt t="109716" x="5353050" y="1454150"/>
          <p14:tracePt t="109723" x="5353050" y="1447800"/>
          <p14:tracePt t="109732" x="5346700" y="1441450"/>
          <p14:tracePt t="109748" x="5346700" y="1428750"/>
          <p14:tracePt t="109764" x="5340350" y="1409700"/>
          <p14:tracePt t="109781" x="5321300" y="1371600"/>
          <p14:tracePt t="109798" x="5314950" y="1346200"/>
          <p14:tracePt t="109803" x="5314950" y="1339850"/>
          <p14:tracePt t="109890" x="5314950" y="1333500"/>
          <p14:tracePt t="109913" x="5314950" y="1327150"/>
          <p14:tracePt t="109931" x="5308600" y="1327150"/>
          <p14:tracePt t="114617" x="5308600" y="1301750"/>
          <p14:tracePt t="114628" x="5308600" y="1270000"/>
          <p14:tracePt t="114634" x="5308600" y="1238250"/>
          <p14:tracePt t="114649" x="5283200" y="1174750"/>
          <p14:tracePt t="114665" x="5270500" y="1136650"/>
          <p14:tracePt t="114681" x="5257800" y="1003300"/>
          <p14:tracePt t="114701" x="5257800" y="908050"/>
          <p14:tracePt t="114714" x="5276850" y="806450"/>
          <p14:tracePt t="114731" x="5302250" y="749300"/>
          <p14:tracePt t="114748" x="5314950" y="717550"/>
          <p14:tracePt t="114765" x="5314950" y="711200"/>
          <p14:tracePt t="114836" x="5321300" y="711200"/>
          <p14:tracePt t="114866" x="5327650" y="711200"/>
          <p14:tracePt t="114889" x="5334000" y="711200"/>
          <p14:tracePt t="114905" x="5340350" y="717550"/>
          <p14:tracePt t="114914" x="5346700" y="723900"/>
          <p14:tracePt t="114931" x="5353050" y="736600"/>
          <p14:tracePt t="114948" x="5353050" y="762000"/>
          <p14:tracePt t="114966" x="5365750" y="781050"/>
          <p14:tracePt t="114981" x="5365750" y="806450"/>
          <p14:tracePt t="114998" x="5365750" y="838200"/>
          <p14:tracePt t="115015" x="5365750" y="876300"/>
          <p14:tracePt t="115031" x="5359400" y="895350"/>
          <p14:tracePt t="115048" x="5359400" y="908050"/>
          <p14:tracePt t="115084" x="5346700" y="914400"/>
          <p14:tracePt t="115098" x="5308600" y="933450"/>
          <p14:tracePt t="115114" x="5257800" y="946150"/>
          <p14:tracePt t="115131" x="5207000" y="952500"/>
          <p14:tracePt t="115149" x="5175250" y="952500"/>
          <p14:tracePt t="115164" x="5156200" y="952500"/>
          <p14:tracePt t="115181" x="5118100" y="952500"/>
          <p14:tracePt t="115198" x="5080000" y="958850"/>
          <p14:tracePt t="115215" x="5035550" y="958850"/>
          <p14:tracePt t="115232" x="4991100" y="958850"/>
          <p14:tracePt t="115248" x="4959350" y="952500"/>
          <p14:tracePt t="115251" x="4933950" y="946150"/>
          <p14:tracePt t="115265" x="4908550" y="939800"/>
          <p14:tracePt t="115281" x="4826000" y="901700"/>
          <p14:tracePt t="115301" x="4800600" y="882650"/>
          <p14:tracePt t="115306" x="4787900" y="869950"/>
          <p14:tracePt t="115314" x="4781550" y="863600"/>
          <p14:tracePt t="115333" x="4756150" y="825500"/>
          <p14:tracePt t="115338" x="4749800" y="793750"/>
          <p14:tracePt t="115348" x="4737100" y="768350"/>
          <p14:tracePt t="115365" x="4724400" y="717550"/>
          <p14:tracePt t="115381" x="4711700" y="673100"/>
          <p14:tracePt t="115399" x="4705350" y="641350"/>
          <p14:tracePt t="115415" x="4705350" y="603250"/>
          <p14:tracePt t="115431" x="4705350" y="571500"/>
          <p14:tracePt t="115449" x="4705350" y="533400"/>
          <p14:tracePt t="115466" x="4724400" y="508000"/>
          <p14:tracePt t="115481" x="4737100" y="488950"/>
          <p14:tracePt t="115498" x="4749800" y="469900"/>
          <p14:tracePt t="115514" x="4768850" y="457200"/>
          <p14:tracePt t="115533" x="4800600" y="438150"/>
          <p14:tracePt t="115549" x="4838700" y="431800"/>
          <p14:tracePt t="115565" x="4864100" y="419100"/>
          <p14:tracePt t="115583" x="4914900" y="419100"/>
          <p14:tracePt t="115590" x="4940300" y="419100"/>
          <p14:tracePt t="115593" x="4965700" y="419100"/>
          <p14:tracePt t="115614" x="5016500" y="412750"/>
          <p14:tracePt t="115631" x="5067300" y="412750"/>
          <p14:tracePt t="115649" x="5143500" y="412750"/>
          <p14:tracePt t="115665" x="5175250" y="412750"/>
          <p14:tracePt t="115681" x="5226050" y="412750"/>
          <p14:tracePt t="115698" x="5251450" y="412750"/>
          <p14:tracePt t="115715" x="5276850" y="419100"/>
          <p14:tracePt t="115731" x="5308600" y="444500"/>
          <p14:tracePt t="115748" x="5353050" y="463550"/>
          <p14:tracePt t="115764" x="5397500" y="482600"/>
          <p14:tracePt t="115774" x="5410200" y="488950"/>
          <p14:tracePt t="115782" x="5429250" y="501650"/>
          <p14:tracePt t="115798" x="5461000" y="527050"/>
          <p14:tracePt t="115816" x="5473700" y="558800"/>
          <p14:tracePt t="115831" x="5492750" y="609600"/>
          <p14:tracePt t="115849" x="5505450" y="679450"/>
          <p14:tracePt t="115864" x="5505450" y="698500"/>
          <p14:tracePt t="115881" x="5505450" y="768350"/>
          <p14:tracePt t="115900" x="5505450" y="831850"/>
          <p14:tracePt t="115914" x="5480050" y="889000"/>
          <p14:tracePt t="115933" x="5461000" y="939800"/>
          <p14:tracePt t="115948" x="5435600" y="965200"/>
          <p14:tracePt t="115964" x="5403850" y="971550"/>
          <p14:tracePt t="115981" x="5365750" y="984250"/>
          <p14:tracePt t="115984" x="5346700" y="990600"/>
          <p14:tracePt t="115998" x="5334000" y="990600"/>
          <p14:tracePt t="116014" x="5295900" y="990600"/>
          <p14:tracePt t="116031" x="5283200" y="990600"/>
          <p14:tracePt t="116083" x="5283200" y="965200"/>
          <p14:tracePt t="116098" x="5283200" y="952500"/>
          <p14:tracePt t="116116" x="5302250" y="933450"/>
          <p14:tracePt t="116131" x="5327650" y="920750"/>
          <p14:tracePt t="116149" x="5378450" y="908050"/>
          <p14:tracePt t="116164" x="5454650" y="908050"/>
          <p14:tracePt t="116181" x="5549900" y="908050"/>
          <p14:tracePt t="116198" x="5651500" y="908050"/>
          <p14:tracePt t="116215" x="5746750" y="908050"/>
          <p14:tracePt t="116233" x="5822950" y="908050"/>
          <p14:tracePt t="116248" x="5835650" y="908050"/>
          <p14:tracePt t="116265" x="5848350" y="908050"/>
          <p14:tracePt t="116274" x="5861050" y="914400"/>
          <p14:tracePt t="116283" x="5873750" y="920750"/>
          <p14:tracePt t="116298" x="5886450" y="920750"/>
          <p14:tracePt t="116332" x="5886450" y="927100"/>
          <p14:tracePt t="116348" x="5886450" y="946150"/>
          <p14:tracePt t="116364" x="5886450" y="965200"/>
          <p14:tracePt t="116381" x="5880100" y="984250"/>
          <p14:tracePt t="116399" x="5873750" y="996950"/>
          <p14:tracePt t="116415" x="5854700" y="996950"/>
          <p14:tracePt t="116431" x="5842000" y="996950"/>
          <p14:tracePt t="116448" x="5822950" y="996950"/>
          <p14:tracePt t="116464" x="5816600" y="996950"/>
          <p14:tracePt t="116481" x="5784850" y="946150"/>
          <p14:tracePt t="116498" x="5765800" y="901700"/>
          <p14:tracePt t="116514" x="5759450" y="863600"/>
          <p14:tracePt t="116531" x="5753100" y="831850"/>
          <p14:tracePt t="116548" x="5753100" y="806450"/>
          <p14:tracePt t="116553" x="5759450" y="781050"/>
          <p14:tracePt t="116565" x="5772150" y="762000"/>
          <p14:tracePt t="116583" x="5791200" y="704850"/>
          <p14:tracePt t="116590" x="5803900" y="666750"/>
          <p14:tracePt t="116598" x="5822950" y="641350"/>
          <p14:tracePt t="116614" x="5873750" y="577850"/>
          <p14:tracePt t="116632" x="5918200" y="527050"/>
          <p14:tracePt t="116650" x="6000750" y="476250"/>
          <p14:tracePt t="116664" x="6032500" y="463550"/>
          <p14:tracePt t="116681" x="6127750" y="438150"/>
          <p14:tracePt t="116698" x="6197600" y="431800"/>
          <p14:tracePt t="116715" x="6267450" y="431800"/>
          <p14:tracePt t="116731" x="6343650" y="444500"/>
          <p14:tracePt t="116748" x="6413500" y="469900"/>
          <p14:tracePt t="116764" x="6483350" y="508000"/>
          <p14:tracePt t="116781" x="6553200" y="533400"/>
          <p14:tracePt t="116785" x="6584950" y="552450"/>
          <p14:tracePt t="116800" x="6604000" y="565150"/>
          <p14:tracePt t="116814" x="6654800" y="622300"/>
          <p14:tracePt t="116833" x="6667500" y="685800"/>
          <p14:tracePt t="116849" x="6680200" y="819150"/>
          <p14:tracePt t="116864" x="6680200" y="863600"/>
          <p14:tracePt t="116881" x="6654800" y="958850"/>
          <p14:tracePt t="116900" x="6623050" y="1009650"/>
          <p14:tracePt t="116914" x="6572250" y="1066800"/>
          <p14:tracePt t="116931" x="6502400" y="1104900"/>
          <p14:tracePt t="116948" x="6426200" y="1143000"/>
          <p14:tracePt t="116967" x="6343650" y="1155700"/>
          <p14:tracePt t="116981" x="6242050" y="1155700"/>
          <p14:tracePt t="116998" x="6159500" y="1155700"/>
          <p14:tracePt t="117014" x="6096000" y="1155700"/>
          <p14:tracePt t="117034" x="6076950" y="1149350"/>
          <p14:tracePt t="117048" x="6070600" y="1149350"/>
          <p14:tracePt t="117138" x="6070600" y="1143000"/>
          <p14:tracePt t="117161" x="6070600" y="1136650"/>
          <p14:tracePt t="117170" x="6070600" y="1130300"/>
          <p14:tracePt t="117181" x="6070600" y="1123950"/>
          <p14:tracePt t="117198" x="6070600" y="1104900"/>
          <p14:tracePt t="117216" x="6096000" y="1079500"/>
          <p14:tracePt t="117231" x="6108700" y="1035050"/>
          <p14:tracePt t="117248" x="6121400" y="971550"/>
          <p14:tracePt t="117251" x="6121400" y="939800"/>
          <p14:tracePt t="117264" x="6121400" y="901700"/>
          <p14:tracePt t="117272" x="6102350" y="863600"/>
          <p14:tracePt t="117281" x="6045200" y="793750"/>
          <p14:tracePt t="117298" x="5969000" y="736600"/>
          <p14:tracePt t="117317" x="5899150" y="685800"/>
          <p14:tracePt t="117333" x="5810250" y="647700"/>
          <p14:tracePt t="117348" x="5689600" y="628650"/>
          <p14:tracePt t="117364" x="5537200" y="622300"/>
          <p14:tracePt t="117381" x="5403850" y="628650"/>
          <p14:tracePt t="117399" x="5302250" y="666750"/>
          <p14:tracePt t="117401" x="5264150" y="698500"/>
          <p14:tracePt t="117414" x="5238750" y="723900"/>
          <p14:tracePt t="117431" x="5194300" y="774700"/>
          <p14:tracePt t="117448" x="5187950" y="800100"/>
          <p14:tracePt t="117452" x="5181600" y="812800"/>
          <p14:tracePt t="117465" x="5181600" y="819150"/>
          <p14:tracePt t="117546" x="5194300" y="806450"/>
          <p14:tracePt t="117552" x="5213350" y="793750"/>
          <p14:tracePt t="117564" x="5226050" y="774700"/>
          <p14:tracePt t="117583" x="5295900" y="749300"/>
          <p14:tracePt t="117589" x="5340350" y="736600"/>
          <p14:tracePt t="117598" x="5397500" y="723900"/>
          <p14:tracePt t="117614" x="5549900" y="711200"/>
          <p14:tracePt t="117631" x="5708650" y="717550"/>
          <p14:tracePt t="117648" x="5861050" y="711200"/>
          <p14:tracePt t="117649" x="5949950" y="711200"/>
          <p14:tracePt t="117665" x="6019800" y="711200"/>
          <p14:tracePt t="117681" x="6140450" y="774700"/>
          <p14:tracePt t="117698" x="6178550" y="819150"/>
          <p14:tracePt t="117714" x="6191250" y="863600"/>
          <p14:tracePt t="117731" x="6191250" y="895350"/>
          <p14:tracePt t="117748" x="6191250" y="901700"/>
          <p14:tracePt t="117764" x="6191250" y="908050"/>
          <p14:tracePt t="117781" x="6184900" y="908050"/>
          <p14:tracePt t="117798" x="6178550" y="908050"/>
          <p14:tracePt t="117803" x="6172200" y="908050"/>
          <p14:tracePt t="117818" x="6153150" y="901700"/>
          <p14:tracePt t="117833" x="6134100" y="895350"/>
          <p14:tracePt t="117848" x="6064250" y="876300"/>
          <p14:tracePt t="117864" x="5975350" y="844550"/>
          <p14:tracePt t="117881" x="5797550" y="781050"/>
          <p14:tracePt t="117899" x="5657850" y="723900"/>
          <p14:tracePt t="117914" x="5543550" y="711200"/>
          <p14:tracePt t="117931" x="5422900" y="666750"/>
          <p14:tracePt t="117948" x="5302250" y="654050"/>
          <p14:tracePt t="117966" x="5200650" y="654050"/>
          <p14:tracePt t="117981" x="5137150" y="654050"/>
          <p14:tracePt t="117998" x="5118100" y="666750"/>
          <p14:tracePt t="118015" x="5118100" y="679450"/>
          <p14:tracePt t="118024" x="5118100" y="685800"/>
          <p14:tracePt t="118028" x="5111750" y="698500"/>
          <p14:tracePt t="118035" x="5105400" y="704850"/>
          <p14:tracePt t="118048" x="5105400" y="711200"/>
          <p14:tracePt t="118052" x="5099050" y="717550"/>
          <p14:tracePt t="118067" x="5092700" y="723900"/>
          <p14:tracePt t="118160" x="5099050" y="723900"/>
          <p14:tracePt t="118170" x="5130800" y="723900"/>
          <p14:tracePt t="118181" x="5168900" y="723900"/>
          <p14:tracePt t="118198" x="5270500" y="730250"/>
          <p14:tracePt t="118214" x="5403850" y="749300"/>
          <p14:tracePt t="118232" x="5588000" y="762000"/>
          <p14:tracePt t="118250" x="5835650" y="755650"/>
          <p14:tracePt t="118264" x="5911850" y="755650"/>
          <p14:tracePt t="118271" x="5962650" y="755650"/>
          <p14:tracePt t="118281" x="6038850" y="755650"/>
          <p14:tracePt t="118300" x="6057900" y="755650"/>
          <p14:tracePt t="118350" x="6051550" y="755650"/>
          <p14:tracePt t="118427" x="6045200" y="755650"/>
          <p14:tracePt t="118448" x="6045200" y="762000"/>
          <p14:tracePt t="118469" x="6045200" y="768350"/>
          <p14:tracePt t="118677" x="6038850" y="762000"/>
          <p14:tracePt t="118698" x="6026150" y="755650"/>
          <p14:tracePt t="118714" x="6013450" y="749300"/>
          <p14:tracePt t="118731" x="5988050" y="742950"/>
          <p14:tracePt t="118748" x="5956300" y="730250"/>
          <p14:tracePt t="118764" x="5930900" y="711200"/>
          <p14:tracePt t="118781" x="5918200" y="704850"/>
          <p14:tracePt t="118797" x="5911850" y="704850"/>
          <p14:tracePt t="118815" x="5905500" y="704850"/>
          <p14:tracePt t="118857" x="5892800" y="698500"/>
          <p14:tracePt t="118873" x="5873750" y="692150"/>
          <p14:tracePt t="118882" x="5861050" y="685800"/>
          <p14:tracePt t="118901" x="5854700" y="679450"/>
          <p14:tracePt t="118914" x="5842000" y="679450"/>
          <p14:tracePt t="118969" x="5791200" y="666750"/>
          <p14:tracePt t="118982" x="5759450" y="666750"/>
          <p14:tracePt t="118998" x="5670550" y="666750"/>
          <p14:tracePt t="119014" x="5562600" y="666750"/>
          <p14:tracePt t="119023" x="5518150" y="666750"/>
          <p14:tracePt t="119027" x="5473700" y="666750"/>
          <p14:tracePt t="119036" x="5429250" y="666750"/>
          <p14:tracePt t="119052" x="5359400" y="666750"/>
          <p14:tracePt t="119064" x="5334000" y="666750"/>
          <p14:tracePt t="119083" x="5270500" y="666750"/>
          <p14:tracePt t="119098" x="5251450" y="666750"/>
          <p14:tracePt t="119426" x="5245100" y="666750"/>
          <p14:tracePt t="119433" x="5232400" y="666750"/>
          <p14:tracePt t="119448" x="5226050" y="666750"/>
          <p14:tracePt t="119465" x="5213350" y="666750"/>
          <p14:tracePt t="119481" x="5194300" y="666750"/>
          <p14:tracePt t="119498" x="5187950" y="666750"/>
          <p14:tracePt t="119602" x="5181600" y="666750"/>
          <p14:tracePt t="119899" x="5175250" y="666750"/>
          <p14:tracePt t="119907" x="5175250" y="679450"/>
          <p14:tracePt t="119915" x="5168900" y="692150"/>
          <p14:tracePt t="119934" x="5137150" y="711200"/>
          <p14:tracePt t="119948" x="5124450" y="742950"/>
          <p14:tracePt t="119960" x="5099050" y="762000"/>
          <p14:tracePt t="119974" x="5048250" y="800100"/>
          <p14:tracePt t="119982" x="5035550" y="819150"/>
          <p14:tracePt t="119998" x="5022850" y="844550"/>
          <p14:tracePt t="120014" x="5022850" y="863600"/>
          <p14:tracePt t="120033" x="5016500" y="882650"/>
          <p14:tracePt t="120038" x="5016500" y="889000"/>
          <p14:tracePt t="120048" x="5016500" y="895350"/>
          <p14:tracePt t="120064" x="5016500" y="908050"/>
          <p14:tracePt t="120082" x="5016500" y="914400"/>
          <p14:tracePt t="120213" x="5022850" y="914400"/>
          <p14:tracePt t="120216" x="5029200" y="914400"/>
          <p14:tracePt t="120231" x="5041900" y="914400"/>
          <p14:tracePt t="120248" x="5060950" y="914400"/>
          <p14:tracePt t="120251" x="5067300" y="914400"/>
          <p14:tracePt t="120281" x="5080000" y="914400"/>
          <p14:tracePt t="120298" x="5092700" y="920750"/>
          <p14:tracePt t="120316" x="5124450" y="920750"/>
          <p14:tracePt t="120334" x="5156200" y="920750"/>
          <p14:tracePt t="120348" x="5194300" y="920750"/>
          <p14:tracePt t="120364" x="5219700" y="920750"/>
          <p14:tracePt t="120399" x="5226050" y="920750"/>
          <p14:tracePt t="120499" x="5219700" y="920750"/>
          <p14:tracePt t="120505" x="5219700" y="927100"/>
          <p14:tracePt t="120561" x="5219700" y="933450"/>
          <p14:tracePt t="120584" x="5213350" y="939800"/>
          <p14:tracePt t="120598" x="5207000" y="946150"/>
          <p14:tracePt t="120614" x="5207000" y="952500"/>
          <p14:tracePt t="120675" x="5200650" y="952500"/>
          <p14:tracePt t="120681" x="5194300" y="958850"/>
          <p14:tracePt t="120698" x="5194300" y="965200"/>
          <p14:tracePt t="120774" x="5187950" y="965200"/>
          <p14:tracePt t="120780" x="5187950" y="971550"/>
          <p14:tracePt t="120873" x="5181600" y="971550"/>
          <p14:tracePt t="120889" x="5181600" y="977900"/>
          <p14:tracePt t="120904" x="5175250" y="977900"/>
          <p14:tracePt t="120921" x="5175250" y="984250"/>
          <p14:tracePt t="120946" x="5175250" y="990600"/>
          <p14:tracePt t="120966" x="5168900" y="990600"/>
          <p14:tracePt t="120994" x="5168900" y="996950"/>
          <p14:tracePt t="121002" x="5162550" y="996950"/>
          <p14:tracePt t="121014" x="5156200" y="996950"/>
          <p14:tracePt t="121035" x="5124450" y="1016000"/>
          <p14:tracePt t="121052" x="5099050" y="1022350"/>
          <p14:tracePt t="121067" x="5067300" y="1028700"/>
          <p14:tracePt t="121084" x="5054600" y="1035050"/>
          <p14:tracePt t="121098" x="5029200" y="1035050"/>
          <p14:tracePt t="121117" x="4997450" y="1047750"/>
          <p14:tracePt t="121133" x="4959350" y="1060450"/>
          <p14:tracePt t="121151" x="4921250" y="1066800"/>
          <p14:tracePt t="121159" x="4908550" y="1073150"/>
          <p14:tracePt t="121161" x="4895850" y="1079500"/>
          <p14:tracePt t="121181" x="4876800" y="1079500"/>
          <p14:tracePt t="121198" x="4851400" y="1079500"/>
          <p14:tracePt t="121214" x="4819650" y="1079500"/>
          <p14:tracePt t="121231" x="4787900" y="1092200"/>
          <p14:tracePt t="121249" x="4756150" y="1092200"/>
          <p14:tracePt t="121256" x="4711700" y="1092200"/>
          <p14:tracePt t="121281" x="4660900" y="1098550"/>
          <p14:tracePt t="121302" x="4603750" y="1098550"/>
          <p14:tracePt t="121314" x="4565650" y="1098550"/>
          <p14:tracePt t="121333" x="4514850" y="1098550"/>
          <p14:tracePt t="121348" x="4470400" y="1098550"/>
          <p14:tracePt t="121369" x="4413250" y="1098550"/>
          <p14:tracePt t="121372" x="4387850" y="1098550"/>
          <p14:tracePt t="121381" x="4362450" y="1098550"/>
          <p14:tracePt t="121399" x="4324350" y="1098550"/>
          <p14:tracePt t="121415" x="4292600" y="1111250"/>
          <p14:tracePt t="121431" x="4286250" y="1111250"/>
          <p14:tracePt t="121450" x="4241800" y="1079500"/>
          <p14:tracePt t="121464" x="4229100" y="1060450"/>
          <p14:tracePt t="121482" x="4184650" y="1003300"/>
          <p14:tracePt t="121498" x="4171950" y="958850"/>
          <p14:tracePt t="121514" x="4159250" y="908050"/>
          <p14:tracePt t="121533" x="4127500" y="844550"/>
          <p14:tracePt t="121548" x="4108450" y="787400"/>
          <p14:tracePt t="121564" x="4102100" y="736600"/>
          <p14:tracePt t="121568" x="4095750" y="711200"/>
          <p14:tracePt t="121583" x="4089400" y="685800"/>
          <p14:tracePt t="121598" x="4089400" y="628650"/>
          <p14:tracePt t="121607" x="4089400" y="596900"/>
          <p14:tracePt t="121610" x="4089400" y="565150"/>
          <p14:tracePt t="121631" x="4089400" y="501650"/>
          <p14:tracePt t="121649" x="4089400" y="444500"/>
          <p14:tracePt t="121664" x="4089400" y="431800"/>
          <p14:tracePt t="121681" x="4089400" y="400050"/>
          <p14:tracePt t="121698" x="4089400" y="387350"/>
          <p14:tracePt t="121714" x="4089400" y="381000"/>
          <p14:tracePt t="121732" x="4089400" y="374650"/>
          <p14:tracePt t="121748" x="4102100" y="368300"/>
          <p14:tracePt t="121765" x="4114800" y="361950"/>
          <p14:tracePt t="121781" x="4133850" y="349250"/>
          <p14:tracePt t="121798" x="4159250" y="336550"/>
          <p14:tracePt t="121819" x="4184650" y="323850"/>
          <p14:tracePt t="121833" x="4203700" y="317500"/>
          <p14:tracePt t="121848" x="4222750" y="311150"/>
          <p14:tracePt t="121864" x="4241800" y="304800"/>
          <p14:tracePt t="121881" x="4292600" y="304800"/>
          <p14:tracePt t="121900" x="4337050" y="304800"/>
          <p14:tracePt t="121916" x="4394200" y="304800"/>
          <p14:tracePt t="121931" x="4438650" y="304800"/>
          <p14:tracePt t="121948" x="4476750" y="304800"/>
          <p14:tracePt t="121973" x="4552950" y="304800"/>
          <p14:tracePt t="121981" x="4578350" y="304800"/>
          <p14:tracePt t="121998" x="4629150" y="304800"/>
          <p14:tracePt t="122015" x="4673600" y="304800"/>
          <p14:tracePt t="122023" x="4692650" y="304800"/>
          <p14:tracePt t="122027" x="4711700" y="304800"/>
          <p14:tracePt t="122052" x="4768850" y="330200"/>
          <p14:tracePt t="122065" x="4794250" y="336550"/>
          <p14:tracePt t="122083" x="4883150" y="361950"/>
          <p14:tracePt t="122098" x="4946650" y="387350"/>
          <p14:tracePt t="122115" x="5010150" y="412750"/>
          <p14:tracePt t="122131" x="5041900" y="431800"/>
          <p14:tracePt t="122149" x="5086350" y="444500"/>
          <p14:tracePt t="122164" x="5111750" y="469900"/>
          <p14:tracePt t="122181" x="5137150" y="488950"/>
          <p14:tracePt t="122198" x="5156200" y="527050"/>
          <p14:tracePt t="122214" x="5181600" y="571500"/>
          <p14:tracePt t="122231" x="5207000" y="609600"/>
          <p14:tracePt t="122248" x="5232400" y="654050"/>
          <p14:tracePt t="122251" x="5251450" y="685800"/>
          <p14:tracePt t="122265" x="5270500" y="755650"/>
          <p14:tracePt t="122275" x="5276850" y="793750"/>
          <p14:tracePt t="122285" x="5276850" y="838200"/>
          <p14:tracePt t="122298" x="5276850" y="933450"/>
          <p14:tracePt t="122314" x="5276850" y="1035050"/>
          <p14:tracePt t="122335" x="5238750" y="1104900"/>
          <p14:tracePt t="122343" x="5219700" y="1136650"/>
          <p14:tracePt t="122346" x="5200650" y="1168400"/>
          <p14:tracePt t="122364" x="5156200" y="1219200"/>
          <p14:tracePt t="122381" x="5099050" y="1257300"/>
          <p14:tracePt t="122400" x="5054600" y="1276350"/>
          <p14:tracePt t="122404" x="5041900" y="1276350"/>
          <p14:tracePt t="122414" x="5041900" y="1282700"/>
          <p14:tracePt t="122481" x="5060950" y="1282700"/>
          <p14:tracePt t="122490" x="5086350" y="1282700"/>
          <p14:tracePt t="122498" x="5118100" y="1282700"/>
          <p14:tracePt t="122515" x="5200650" y="1282700"/>
          <p14:tracePt t="122531" x="5283200" y="1295400"/>
          <p14:tracePt t="122548" x="5372100" y="1314450"/>
          <p14:tracePt t="122569" x="5435600" y="1339850"/>
          <p14:tracePt t="122583" x="5473700" y="1352550"/>
          <p14:tracePt t="122589" x="5480050" y="1365250"/>
          <p14:tracePt t="122598" x="5499100" y="1377950"/>
          <p14:tracePt t="122614" x="5518150" y="1390650"/>
          <p14:tracePt t="122631" x="5524500" y="1397000"/>
          <p14:tracePt t="122681" x="5499100" y="1403350"/>
          <p14:tracePt t="122698" x="5480050" y="1422400"/>
          <p14:tracePt t="122714" x="5454650" y="1428750"/>
          <p14:tracePt t="122731" x="5410200" y="1435100"/>
          <p14:tracePt t="122748" x="5346700" y="1441450"/>
          <p14:tracePt t="122768" x="5283200" y="1441450"/>
          <p14:tracePt t="122783" x="5232400" y="1441450"/>
          <p14:tracePt t="122798" x="5194300" y="1441450"/>
          <p14:tracePt t="122814" x="5181600" y="1435100"/>
          <p14:tracePt t="123057" x="5175250" y="1435100"/>
          <p14:tracePt t="123826" x="5175250" y="1428750"/>
          <p14:tracePt t="123838" x="5175250" y="1416050"/>
          <p14:tracePt t="123848" x="5187950" y="1409700"/>
          <p14:tracePt t="123865" x="5238750" y="1397000"/>
          <p14:tracePt t="123868" x="5251450" y="1384300"/>
          <p14:tracePt t="123881" x="5289550" y="1377950"/>
          <p14:tracePt t="123900" x="5359400" y="1377950"/>
          <p14:tracePt t="123905" x="5397500" y="1377950"/>
          <p14:tracePt t="123914" x="5441950" y="1377950"/>
          <p14:tracePt t="123931" x="5537200" y="1377950"/>
          <p14:tracePt t="123948" x="5651500" y="1377950"/>
          <p14:tracePt t="123967" x="5753100" y="1365250"/>
          <p14:tracePt t="123977" x="5867400" y="1352550"/>
          <p14:tracePt t="123987" x="5918200" y="1339850"/>
          <p14:tracePt t="123998" x="5969000" y="1333500"/>
          <p14:tracePt t="124014" x="6064250" y="1333500"/>
          <p14:tracePt t="124023" x="6108700" y="1333500"/>
          <p14:tracePt t="124039" x="6210300" y="1333500"/>
          <p14:tracePt t="124048" x="6267450" y="1339850"/>
          <p14:tracePt t="124050" x="6299200" y="1346200"/>
          <p14:tracePt t="124067" x="6394450" y="1358900"/>
          <p14:tracePt t="124084" x="6496050" y="1358900"/>
          <p14:tracePt t="124098" x="6604000" y="1358900"/>
          <p14:tracePt t="124115" x="6724650" y="1358900"/>
          <p14:tracePt t="124131" x="6826250" y="1358900"/>
          <p14:tracePt t="124150" x="6915150" y="1358900"/>
          <p14:tracePt t="124165" x="6978650" y="1358900"/>
          <p14:tracePt t="124181" x="7004050" y="1358900"/>
          <p14:tracePt t="124198" x="7016750" y="1365250"/>
          <p14:tracePt t="124214" x="7029450" y="1365250"/>
          <p14:tracePt t="124231" x="7042150" y="1371600"/>
          <p14:tracePt t="124248" x="7048500" y="1371600"/>
          <p14:tracePt t="124398" x="7042150" y="1371600"/>
          <p14:tracePt t="127939" x="7035800" y="1371600"/>
          <p14:tracePt t="127946" x="6997700" y="1371600"/>
          <p14:tracePt t="127970" x="6762750" y="1320800"/>
          <p14:tracePt t="127977" x="6667500" y="1289050"/>
          <p14:tracePt t="127998" x="6432550" y="1219200"/>
          <p14:tracePt t="128003" x="6318250" y="1193800"/>
          <p14:tracePt t="128015" x="6216650" y="1174750"/>
          <p14:tracePt t="128031" x="6045200" y="1174750"/>
          <p14:tracePt t="128034" x="5975350" y="1168400"/>
          <p14:tracePt t="128052" x="5848350" y="1162050"/>
          <p14:tracePt t="128068" x="5753100" y="1136650"/>
          <p14:tracePt t="128083" x="5695950" y="1123950"/>
          <p14:tracePt t="128100" x="5689600" y="1123950"/>
          <p14:tracePt t="128163" x="5683250" y="1123950"/>
          <p14:tracePt t="128181" x="5638800" y="1111250"/>
          <p14:tracePt t="128198" x="5549900" y="1098550"/>
          <p14:tracePt t="128214" x="5435600" y="1098550"/>
          <p14:tracePt t="128216" x="5372100" y="1098550"/>
          <p14:tracePt t="128231" x="5308600" y="1098550"/>
          <p14:tracePt t="128248" x="5187950" y="1098550"/>
          <p14:tracePt t="128252" x="5149850" y="1104900"/>
          <p14:tracePt t="128265" x="5105400" y="1111250"/>
          <p14:tracePt t="128283" x="4972050" y="1111250"/>
          <p14:tracePt t="128298" x="4895850" y="1111250"/>
          <p14:tracePt t="128315" x="4832350" y="1111250"/>
          <p14:tracePt t="128333" x="4768850" y="1111250"/>
          <p14:tracePt t="128348" x="4718050" y="1111250"/>
          <p14:tracePt t="128365" x="4686300" y="1104900"/>
          <p14:tracePt t="128381" x="4648200" y="1060450"/>
          <p14:tracePt t="128399" x="4629150" y="996950"/>
          <p14:tracePt t="128402" x="4622800" y="952500"/>
          <p14:tracePt t="128414" x="4610100" y="920750"/>
          <p14:tracePt t="128431" x="4584700" y="844550"/>
          <p14:tracePt t="128448" x="4572000" y="774700"/>
          <p14:tracePt t="128450" x="4572000" y="742950"/>
          <p14:tracePt t="128464" x="4584700" y="660400"/>
          <p14:tracePt t="128482" x="4591050" y="584200"/>
          <p14:tracePt t="128498" x="4597400" y="533400"/>
          <p14:tracePt t="128515" x="4597400" y="514350"/>
          <p14:tracePt t="128531" x="4597400" y="501650"/>
          <p14:tracePt t="128548" x="4597400" y="482600"/>
          <p14:tracePt t="128568" x="4616450" y="469900"/>
          <p14:tracePt t="128571" x="4622800" y="457200"/>
          <p14:tracePt t="128582" x="4629150" y="457200"/>
          <p14:tracePt t="128631" x="4641850" y="457200"/>
          <p14:tracePt t="128649" x="4756150" y="457200"/>
          <p14:tracePt t="128665" x="4813300" y="444500"/>
          <p14:tracePt t="128681" x="5003800" y="438150"/>
          <p14:tracePt t="128698" x="5130800" y="431800"/>
          <p14:tracePt t="128714" x="5283200" y="431800"/>
          <p14:tracePt t="128731" x="5410200" y="431800"/>
          <p14:tracePt t="128748" x="5530850" y="438150"/>
          <p14:tracePt t="128765" x="5613400" y="438150"/>
          <p14:tracePt t="128774" x="5638800" y="431800"/>
          <p14:tracePt t="128781" x="5657850" y="431800"/>
          <p14:tracePt t="128803" x="5689600" y="431800"/>
          <p14:tracePt t="128815" x="5695950" y="431800"/>
          <p14:tracePt t="128833" x="5715000" y="438150"/>
          <p14:tracePt t="128837" x="5721350" y="438150"/>
          <p14:tracePt t="129035" x="5721350" y="457200"/>
          <p14:tracePt t="129042" x="5721350" y="488950"/>
          <p14:tracePt t="129052" x="5721350" y="527050"/>
          <p14:tracePt t="129065" x="5721350" y="577850"/>
          <p14:tracePt t="129084" x="5721350" y="755650"/>
          <p14:tracePt t="129098" x="5695950" y="850900"/>
          <p14:tracePt t="129114" x="5676900" y="933450"/>
          <p14:tracePt t="129132" x="5657850" y="990600"/>
          <p14:tracePt t="129150" x="5657850" y="996950"/>
          <p14:tracePt t="129335" x="5651500" y="996950"/>
          <p14:tracePt t="129397" x="5651500" y="1009650"/>
          <p14:tracePt t="129408" x="5651500" y="1022350"/>
          <p14:tracePt t="129414" x="5651500" y="1047750"/>
          <p14:tracePt t="129431" x="5651500" y="1092200"/>
          <p14:tracePt t="129448" x="5651500" y="1149350"/>
          <p14:tracePt t="129452" x="5651500" y="1174750"/>
          <p14:tracePt t="129467" x="5651500" y="1225550"/>
          <p14:tracePt t="129481" x="5638800" y="1263650"/>
          <p14:tracePt t="129498" x="5638800" y="1289050"/>
          <p14:tracePt t="129514" x="5638800" y="1301750"/>
          <p14:tracePt t="129531" x="5632450" y="1308100"/>
          <p14:tracePt t="129569" x="5632450" y="1314450"/>
          <p14:tracePt t="129578" x="5632450" y="1320800"/>
          <p14:tracePt t="129591" x="5632450" y="1327150"/>
          <p14:tracePt t="129600" x="5632450" y="1346200"/>
          <p14:tracePt t="129615" x="5632450" y="1352550"/>
          <p14:tracePt t="129631" x="5626100" y="1352550"/>
          <p14:tracePt t="131089" x="5594350" y="1365250"/>
          <p14:tracePt t="131100" x="5568950" y="1371600"/>
          <p14:tracePt t="131105" x="5549900" y="1384300"/>
          <p14:tracePt t="131114" x="5524500" y="1397000"/>
          <p14:tracePt t="131133" x="5480050" y="1409700"/>
          <p14:tracePt t="131150" x="5441950" y="1422400"/>
          <p14:tracePt t="131165" x="5422900" y="1428750"/>
          <p14:tracePt t="131182" x="5403850" y="1441450"/>
          <p14:tracePt t="131198" x="5372100" y="1460500"/>
          <p14:tracePt t="131214" x="5289550" y="1479550"/>
          <p14:tracePt t="131217" x="5226050" y="1485900"/>
          <p14:tracePt t="131231" x="5168900" y="1492250"/>
          <p14:tracePt t="131250" x="4940300" y="1498600"/>
          <p14:tracePt t="131265" x="4775200" y="1543050"/>
          <p14:tracePt t="131283" x="4546600" y="1593850"/>
          <p14:tracePt t="131298" x="4292600" y="1600200"/>
          <p14:tracePt t="131315" x="4051300" y="1619250"/>
          <p14:tracePt t="131336" x="3784600" y="1631950"/>
          <p14:tracePt t="131352" x="3505200" y="1651000"/>
          <p14:tracePt t="131366" x="3213100" y="1651000"/>
          <p14:tracePt t="131381" x="3003550" y="1651000"/>
          <p14:tracePt t="131400" x="2908300" y="1657350"/>
          <p14:tracePt t="131415" x="2870200" y="1657350"/>
          <p14:tracePt t="131448" x="2870200" y="1663700"/>
          <p14:tracePt t="131464" x="2844800" y="1676400"/>
          <p14:tracePt t="131481" x="2749550" y="1708150"/>
          <p14:tracePt t="131498" x="2667000" y="1720850"/>
          <p14:tracePt t="131515" x="2546350" y="1733550"/>
          <p14:tracePt t="131534" x="2400300" y="1739900"/>
          <p14:tracePt t="131548" x="2209800" y="1739900"/>
          <p14:tracePt t="131568" x="1987550" y="1727200"/>
          <p14:tracePt t="131583" x="1790700" y="1720850"/>
          <p14:tracePt t="131589" x="1708150" y="1720850"/>
          <p14:tracePt t="131598" x="1631950" y="1720850"/>
          <p14:tracePt t="131614" x="1454150" y="1701800"/>
          <p14:tracePt t="131631" x="1314450" y="1682750"/>
          <p14:tracePt t="131649" x="1174750" y="1663700"/>
          <p14:tracePt t="131664" x="1181100" y="1657350"/>
          <p14:tracePt t="131698" x="1193800" y="1657350"/>
          <p14:tracePt t="131714" x="1219200" y="1657350"/>
          <p14:tracePt t="131731" x="1238250" y="1644650"/>
          <p14:tracePt t="131748" x="1276350" y="1612900"/>
          <p14:tracePt t="131765" x="1346200" y="1581150"/>
          <p14:tracePt t="131781" x="1441450" y="1543050"/>
          <p14:tracePt t="131801" x="1574800" y="1517650"/>
          <p14:tracePt t="131815" x="1746250" y="1517650"/>
          <p14:tracePt t="131819" x="1835150" y="1511300"/>
          <p14:tracePt t="131836" x="2000250" y="1504950"/>
          <p14:tracePt t="131848" x="2101850" y="1504950"/>
          <p14:tracePt t="131864" x="2292350" y="1504950"/>
          <p14:tracePt t="131881" x="2616200" y="1504950"/>
          <p14:tracePt t="131900" x="2800350" y="1473200"/>
          <p14:tracePt t="131914" x="2933700" y="1447800"/>
          <p14:tracePt t="131931" x="3009900" y="1422400"/>
          <p14:tracePt t="131948" x="3035300" y="1416050"/>
          <p14:tracePt t="132150" x="3028950" y="1416050"/>
          <p14:tracePt t="132155" x="3016250" y="1416050"/>
          <p14:tracePt t="132164" x="3003550" y="1416050"/>
          <p14:tracePt t="132181" x="2984500" y="1416050"/>
          <p14:tracePt t="132198" x="2978150" y="1428750"/>
          <p14:tracePt t="132217" x="2971800" y="1428750"/>
          <p14:tracePt t="132231" x="2959100" y="1428750"/>
          <p14:tracePt t="132248" x="2946400" y="1428750"/>
          <p14:tracePt t="132398" x="2946400" y="1422400"/>
          <p14:tracePt t="132403" x="2952750" y="1416050"/>
          <p14:tracePt t="132414" x="2965450" y="1416050"/>
          <p14:tracePt t="132431" x="2984500" y="1409700"/>
          <p14:tracePt t="132448" x="3016250" y="1403350"/>
          <p14:tracePt t="132450" x="3041650" y="1403350"/>
          <p14:tracePt t="132466" x="3105150" y="1403350"/>
          <p14:tracePt t="132481" x="3175000" y="1403350"/>
          <p14:tracePt t="132499" x="3251200" y="1397000"/>
          <p14:tracePt t="132515" x="3327400" y="1377950"/>
          <p14:tracePt t="132533" x="3422650" y="1371600"/>
          <p14:tracePt t="132548" x="3536950" y="1371600"/>
          <p14:tracePt t="132567" x="3663950" y="1371600"/>
          <p14:tracePt t="132583" x="3803650" y="1371600"/>
          <p14:tracePt t="132587" x="3879850" y="1365250"/>
          <p14:tracePt t="132598" x="3962400" y="1365250"/>
          <p14:tracePt t="132600" x="4032250" y="1365250"/>
          <p14:tracePt t="132615" x="4108450" y="1365250"/>
          <p14:tracePt t="132633" x="4324350" y="1358900"/>
          <p14:tracePt t="132650" x="4470400" y="1371600"/>
          <p14:tracePt t="132665" x="4552950" y="1371600"/>
          <p14:tracePt t="132681" x="4787900" y="1365250"/>
          <p14:tracePt t="132698" x="4946650" y="1365250"/>
          <p14:tracePt t="132714" x="5092700" y="1358900"/>
          <p14:tracePt t="132731" x="5219700" y="1358900"/>
          <p14:tracePt t="132748" x="5340350" y="1346200"/>
          <p14:tracePt t="132765" x="5486400" y="1346200"/>
          <p14:tracePt t="132784" x="5588000" y="1339850"/>
          <p14:tracePt t="132798" x="5676900" y="1327150"/>
          <p14:tracePt t="132815" x="5721350" y="1314450"/>
          <p14:tracePt t="132833" x="5734050" y="1308100"/>
          <p14:tracePt t="132914" x="5740400" y="1308100"/>
          <p14:tracePt t="133022" x="5721350" y="1308100"/>
          <p14:tracePt t="133031" x="5702300" y="1308100"/>
          <p14:tracePt t="133039" x="5670550" y="1308100"/>
          <p14:tracePt t="133067" x="5461000" y="1308100"/>
          <p14:tracePt t="133083" x="5353050" y="1308100"/>
          <p14:tracePt t="133098" x="5270500" y="1308100"/>
          <p14:tracePt t="133114" x="5194300" y="1308100"/>
          <p14:tracePt t="133132" x="5124450" y="1308100"/>
          <p14:tracePt t="133149" x="5073650" y="1308100"/>
          <p14:tracePt t="133165" x="5060950" y="1308100"/>
          <p14:tracePt t="133181" x="5054600" y="1295400"/>
          <p14:tracePt t="133198" x="5035550" y="1257300"/>
          <p14:tracePt t="133200" x="5035550" y="1238250"/>
          <p14:tracePt t="133214" x="5029200" y="1212850"/>
          <p14:tracePt t="133217" x="5022850" y="1187450"/>
          <p14:tracePt t="133231" x="5016500" y="1162050"/>
          <p14:tracePt t="133248" x="5010150" y="1104900"/>
          <p14:tracePt t="133255" x="5022850" y="1073150"/>
          <p14:tracePt t="133256" x="5035550" y="1035050"/>
          <p14:tracePt t="133281" x="5092700" y="927100"/>
          <p14:tracePt t="133301" x="5149850" y="895350"/>
          <p14:tracePt t="133314" x="5213350" y="876300"/>
          <p14:tracePt t="133334" x="5289550" y="869950"/>
          <p14:tracePt t="133348" x="5391150" y="863600"/>
          <p14:tracePt t="133368" x="5505450" y="850900"/>
          <p14:tracePt t="133381" x="5638800" y="857250"/>
          <p14:tracePt t="133399" x="5797550" y="844550"/>
          <p14:tracePt t="133414" x="5949950" y="838200"/>
          <p14:tracePt t="133431" x="6096000" y="838200"/>
          <p14:tracePt t="133448" x="6235700" y="838200"/>
          <p14:tracePt t="133450" x="6292850" y="838200"/>
          <p14:tracePt t="133465" x="6350000" y="850900"/>
          <p14:tracePt t="133481" x="6502400" y="908050"/>
          <p14:tracePt t="133498" x="6591300" y="939800"/>
          <p14:tracePt t="133514" x="6692900" y="977900"/>
          <p14:tracePt t="133534" x="6756400" y="1009650"/>
          <p14:tracePt t="133548" x="6800850" y="1054100"/>
          <p14:tracePt t="133565" x="6838950" y="1104900"/>
          <p14:tracePt t="133583" x="6864350" y="1162050"/>
          <p14:tracePt t="133598" x="6889750" y="1206500"/>
          <p14:tracePt t="133615" x="6889750" y="1231900"/>
          <p14:tracePt t="133631" x="6889750" y="1263650"/>
          <p14:tracePt t="133650" x="6832600" y="1320800"/>
          <p14:tracePt t="133665" x="6794500" y="1333500"/>
          <p14:tracePt t="133681" x="6680200" y="1377950"/>
          <p14:tracePt t="133698" x="6591300" y="1390650"/>
          <p14:tracePt t="133717" x="6483350" y="1403350"/>
          <p14:tracePt t="133722" x="6426200" y="1409700"/>
          <p14:tracePt t="133731" x="6343650" y="1409700"/>
          <p14:tracePt t="133748" x="6191250" y="1409700"/>
          <p14:tracePt t="133765" x="6038850" y="1409700"/>
          <p14:tracePt t="133781" x="5918200" y="1422400"/>
          <p14:tracePt t="133799" x="5829300" y="1422400"/>
          <p14:tracePt t="133803" x="5791200" y="1422400"/>
          <p14:tracePt t="133817" x="5721350" y="1422400"/>
          <p14:tracePt t="133834" x="5670550" y="1422400"/>
          <p14:tracePt t="133849" x="5645150" y="1422400"/>
          <p14:tracePt t="133865" x="5568950" y="1409700"/>
          <p14:tracePt t="133882" x="5499100" y="1371600"/>
          <p14:tracePt t="133899" x="5422900" y="1314450"/>
          <p14:tracePt t="133914" x="5365750" y="1263650"/>
          <p14:tracePt t="133931" x="5334000" y="1212850"/>
          <p14:tracePt t="133948" x="5321300" y="1162050"/>
          <p14:tracePt t="133964" x="5321300" y="1104900"/>
          <p14:tracePt t="133981" x="5334000" y="1041400"/>
          <p14:tracePt t="133998" x="5365750" y="990600"/>
          <p14:tracePt t="134015" x="5435600" y="952500"/>
          <p14:tracePt t="134023" x="5480050" y="939800"/>
          <p14:tracePt t="134026" x="5530850" y="927100"/>
          <p14:tracePt t="134053" x="5734050" y="895350"/>
          <p14:tracePt t="134067" x="5892800" y="895350"/>
          <p14:tracePt t="134083" x="6032500" y="889000"/>
          <p14:tracePt t="134098" x="6165850" y="889000"/>
          <p14:tracePt t="134115" x="6261100" y="895350"/>
          <p14:tracePt t="134131" x="6343650" y="920750"/>
          <p14:tracePt t="134149" x="6432550" y="971550"/>
          <p14:tracePt t="134164" x="6502400" y="1041400"/>
          <p14:tracePt t="134181" x="6553200" y="1117600"/>
          <p14:tracePt t="134198" x="6597650" y="1212850"/>
          <p14:tracePt t="134214" x="6610350" y="1289050"/>
          <p14:tracePt t="134232" x="6604000" y="1346200"/>
          <p14:tracePt t="134248" x="6578600" y="1403350"/>
          <p14:tracePt t="134251" x="6559550" y="1422400"/>
          <p14:tracePt t="134265" x="6508750" y="1466850"/>
          <p14:tracePt t="134273" x="6477000" y="1485900"/>
          <p14:tracePt t="134281" x="6432550" y="1498600"/>
          <p14:tracePt t="134298" x="6362700" y="1504950"/>
          <p14:tracePt t="134316" x="6267450" y="1511300"/>
          <p14:tracePt t="134334" x="6172200" y="1504950"/>
          <p14:tracePt t="134348" x="6089650" y="1492250"/>
          <p14:tracePt t="134364" x="6064250" y="1479550"/>
          <p14:tracePt t="134381" x="6045200" y="1466850"/>
          <p14:tracePt t="134400" x="6032500" y="1460500"/>
          <p14:tracePt t="134414" x="6019800" y="1435100"/>
          <p14:tracePt t="134431" x="6013450" y="1422400"/>
          <p14:tracePt t="134433" x="6013450" y="1416050"/>
          <p14:tracePt t="134449" x="5988050" y="1390650"/>
          <p14:tracePt t="134465" x="5975350" y="1377950"/>
          <p14:tracePt t="134481" x="5949950" y="1365250"/>
          <p14:tracePt t="134531" x="5943600" y="1365250"/>
          <p14:tracePt t="134914" x="5956300" y="1365250"/>
          <p14:tracePt t="134922" x="5969000" y="1365250"/>
          <p14:tracePt t="134931" x="5994400" y="1365250"/>
          <p14:tracePt t="134948" x="6096000" y="1365250"/>
          <p14:tracePt t="134968" x="6248400" y="1358900"/>
          <p14:tracePt t="134981" x="6413500" y="1358900"/>
          <p14:tracePt t="134999" x="6546850" y="1339850"/>
          <p14:tracePt t="135015" x="6667500" y="1339850"/>
          <p14:tracePt t="135034" x="6737350" y="1339850"/>
          <p14:tracePt t="135050" x="6769100" y="1339850"/>
          <p14:tracePt t="135122" x="6769100" y="1346200"/>
          <p14:tracePt t="135131" x="6769100" y="1352550"/>
          <p14:tracePt t="135136" x="6769100" y="1358900"/>
          <p14:tracePt t="135150" x="6762750" y="1365250"/>
          <p14:tracePt t="135165" x="6750050" y="1377950"/>
          <p14:tracePt t="135181" x="6737350" y="1384300"/>
          <p14:tracePt t="135198" x="6718300" y="1390650"/>
          <p14:tracePt t="135216" x="6673850" y="1390650"/>
          <p14:tracePt t="135231" x="6623050" y="1403350"/>
          <p14:tracePt t="135248" x="6572250" y="1416050"/>
          <p14:tracePt t="135265" x="6477000" y="1447800"/>
          <p14:tracePt t="135282" x="6445250" y="1460500"/>
          <p14:tracePt t="135290" x="6375400" y="1479550"/>
          <p14:tracePt t="135297" x="6343650" y="1485900"/>
          <p14:tracePt t="135316" x="6261100" y="1485900"/>
          <p14:tracePt t="135335" x="6172200" y="1485900"/>
          <p14:tracePt t="135349" x="6102350" y="1485900"/>
          <p14:tracePt t="135365" x="6051550" y="1492250"/>
          <p14:tracePt t="135381" x="6013450" y="1492250"/>
          <p14:tracePt t="135401" x="5994400" y="1504950"/>
          <p14:tracePt t="135416" x="5981700" y="1504950"/>
          <p14:tracePt t="135448" x="5969000" y="1485900"/>
          <p14:tracePt t="135464" x="5867400" y="1435100"/>
          <p14:tracePt t="135481" x="5772150" y="1403350"/>
          <p14:tracePt t="135498" x="5689600" y="1384300"/>
          <p14:tracePt t="135515" x="5645150" y="1365250"/>
          <p14:tracePt t="135531" x="5632450" y="1352550"/>
          <p14:tracePt t="135552" x="5632450" y="1333500"/>
          <p14:tracePt t="135565" x="5619750" y="1295400"/>
          <p14:tracePt t="135584" x="5600700" y="1270000"/>
          <p14:tracePt t="135588" x="5581650" y="1257300"/>
          <p14:tracePt t="135598" x="5562600" y="1244600"/>
          <p14:tracePt t="135615" x="5505450" y="1238250"/>
          <p14:tracePt t="135631" x="5454650" y="1238250"/>
          <p14:tracePt t="135634" x="5441950" y="1238250"/>
          <p14:tracePt t="135649" x="5435600" y="1238250"/>
          <p14:tracePt t="135681" x="5429250" y="1238250"/>
          <p14:tracePt t="135698" x="5429250" y="1225550"/>
          <p14:tracePt t="135714" x="5422900" y="1225550"/>
          <p14:tracePt t="135810" x="5410200" y="1225550"/>
          <p14:tracePt t="135821" x="5397500" y="1225550"/>
          <p14:tracePt t="135833" x="5365750" y="1231900"/>
          <p14:tracePt t="135850" x="5302250" y="1263650"/>
          <p14:tracePt t="135865" x="5289550" y="1276350"/>
          <p14:tracePt t="135881" x="5264150" y="1276350"/>
          <p14:tracePt t="135915" x="5251450" y="1276350"/>
          <p14:tracePt t="135931" x="5232400" y="1270000"/>
          <p14:tracePt t="135948" x="5207000" y="1238250"/>
          <p14:tracePt t="135965" x="5168900" y="1212850"/>
          <p14:tracePt t="135969" x="5149850" y="1200150"/>
          <p14:tracePt t="135981" x="5124450" y="1181100"/>
          <p14:tracePt t="135998" x="5080000" y="1162050"/>
          <p14:tracePt t="136015" x="5010150" y="1130300"/>
          <p14:tracePt t="136026" x="4953000" y="1104900"/>
          <p14:tracePt t="136036" x="4914900" y="1092200"/>
          <p14:tracePt t="136051" x="4845050" y="1079500"/>
          <p14:tracePt t="136067" x="4813300" y="1073150"/>
          <p14:tracePt t="136083" x="4806950" y="1073150"/>
          <p14:tracePt t="136233" x="4806950" y="1066800"/>
          <p14:tracePt t="136241" x="4806950" y="1060450"/>
          <p14:tracePt t="136255" x="4806950" y="1054100"/>
          <p14:tracePt t="136417" x="4806950" y="1047750"/>
          <p14:tracePt t="136433" x="4787900" y="1041400"/>
          <p14:tracePt t="136442" x="4781550" y="1041400"/>
          <p14:tracePt t="136450" x="4768850" y="1041400"/>
          <p14:tracePt t="136465" x="4762500" y="1041400"/>
          <p14:tracePt t="136546" x="4762500" y="1035050"/>
          <p14:tracePt t="136553" x="4762500" y="1028700"/>
          <p14:tracePt t="136567" x="4762500" y="1022350"/>
          <p14:tracePt t="136583" x="4756150" y="1022350"/>
          <p14:tracePt t="136628" x="4749800" y="1009650"/>
          <p14:tracePt t="136634" x="4743450" y="1003300"/>
          <p14:tracePt t="136651" x="4743450" y="996950"/>
          <p14:tracePt t="136665" x="4730750" y="984250"/>
          <p14:tracePt t="136681" x="4711700" y="971550"/>
          <p14:tracePt t="136698" x="4699000" y="965200"/>
          <p14:tracePt t="136715" x="4686300" y="965200"/>
          <p14:tracePt t="136731" x="4673600" y="958850"/>
          <p14:tracePt t="136748" x="4654550" y="952500"/>
          <p14:tracePt t="136765" x="4635500" y="952500"/>
          <p14:tracePt t="136781" x="4616450" y="952500"/>
          <p14:tracePt t="136798" x="4578350" y="946150"/>
          <p14:tracePt t="136817" x="4546600" y="927100"/>
          <p14:tracePt t="136833" x="4533900" y="920750"/>
          <p14:tracePt t="136848" x="4521200" y="895350"/>
          <p14:tracePt t="136864" x="4489450" y="863600"/>
          <p14:tracePt t="136881" x="4476750" y="825500"/>
          <p14:tracePt t="136901" x="4476750" y="806450"/>
          <p14:tracePt t="136911" x="4470400" y="793750"/>
          <p14:tracePt t="136918" x="4470400" y="787400"/>
          <p14:tracePt t="136931" x="4470400" y="768350"/>
          <p14:tracePt t="136948" x="4470400" y="749300"/>
          <p14:tracePt t="136965" x="4470400" y="730250"/>
          <p14:tracePt t="136981" x="4476750" y="717550"/>
          <p14:tracePt t="136998" x="4483100" y="692150"/>
          <p14:tracePt t="137015" x="4495800" y="673100"/>
          <p14:tracePt t="137025" x="4495800" y="654050"/>
          <p14:tracePt t="137029" x="4508500" y="641350"/>
          <p14:tracePt t="137041" x="4533900" y="609600"/>
          <p14:tracePt t="137051" x="4552950" y="596900"/>
          <p14:tracePt t="137065" x="4578350" y="577850"/>
          <p14:tracePt t="137085" x="4610100" y="565150"/>
          <p14:tracePt t="137093" x="4629150" y="565150"/>
          <p14:tracePt t="137099" x="4648200" y="565150"/>
          <p14:tracePt t="137115" x="4673600" y="558800"/>
          <p14:tracePt t="137132" x="4692650" y="558800"/>
          <p14:tracePt t="137152" x="4718050" y="558800"/>
          <p14:tracePt t="137165" x="4756150" y="558800"/>
          <p14:tracePt t="137181" x="4806950" y="558800"/>
          <p14:tracePt t="137198" x="4838700" y="558800"/>
          <p14:tracePt t="137201" x="4851400" y="558800"/>
          <p14:tracePt t="137214" x="4857750" y="558800"/>
          <p14:tracePt t="137231" x="4870450" y="571500"/>
          <p14:tracePt t="137248" x="4889500" y="590550"/>
          <p14:tracePt t="137265" x="4908550" y="609600"/>
          <p14:tracePt t="137277" x="4914900" y="609600"/>
          <p14:tracePt t="137290" x="4921250" y="609600"/>
          <p14:tracePt t="137315" x="4921250" y="615950"/>
          <p14:tracePt t="137333" x="4921250" y="660400"/>
          <p14:tracePt t="137349" x="4921250" y="704850"/>
          <p14:tracePt t="137364" x="4914900" y="762000"/>
          <p14:tracePt t="137381" x="4902200" y="825500"/>
          <p14:tracePt t="137400" x="4889500" y="882650"/>
          <p14:tracePt t="137417" x="4857750" y="965200"/>
          <p14:tracePt t="137431" x="4845050" y="984250"/>
          <p14:tracePt t="137448" x="4826000" y="1003300"/>
          <p14:tracePt t="137466" x="4819650" y="1009650"/>
          <p14:tracePt t="137569" x="4813300" y="1009650"/>
          <p14:tracePt t="137590" x="4806950" y="1009650"/>
          <p14:tracePt t="137594" x="4800600" y="1003300"/>
          <p14:tracePt t="137615" x="4787900" y="977900"/>
          <p14:tracePt t="137631" x="4768850" y="958850"/>
          <p14:tracePt t="137650" x="4749800" y="939800"/>
          <p14:tracePt t="137658" x="4743450" y="933450"/>
          <p14:tracePt t="137668" x="4737100" y="927100"/>
          <p14:tracePt t="137681" x="4718050" y="908050"/>
          <p14:tracePt t="137698" x="4686300" y="869950"/>
          <p14:tracePt t="137714" x="4648200" y="838200"/>
          <p14:tracePt t="137731" x="4616450" y="819150"/>
          <p14:tracePt t="137748" x="4597400" y="800100"/>
          <p14:tracePt t="137765" x="4591050" y="793750"/>
          <p14:tracePt t="137784" x="4591050" y="787400"/>
          <p14:tracePt t="137798" x="4591050" y="768350"/>
          <p14:tracePt t="137817" x="4591050" y="717550"/>
          <p14:tracePt t="137842" x="4591050" y="711200"/>
          <p14:tracePt t="137882" x="4591050" y="704850"/>
          <p14:tracePt t="137902" x="4591050" y="698500"/>
          <p14:tracePt t="138037" x="4584700" y="698500"/>
          <p14:tracePt t="138057" x="4584700" y="692150"/>
          <p14:tracePt t="138121" x="4578350" y="685800"/>
          <p14:tracePt t="138130" x="4572000" y="685800"/>
          <p14:tracePt t="138149" x="4552950" y="673100"/>
          <p14:tracePt t="138165" x="4546600" y="666750"/>
          <p14:tracePt t="138214" x="4540250" y="660400"/>
          <p14:tracePt t="138441" x="4546600" y="660400"/>
          <p14:tracePt t="138450" x="4565650" y="654050"/>
          <p14:tracePt t="138465" x="4584700" y="647700"/>
          <p14:tracePt t="138473" x="4667250" y="647700"/>
          <p14:tracePt t="138481" x="4705350" y="647700"/>
          <p14:tracePt t="138498" x="4781550" y="647700"/>
          <p14:tracePt t="138515" x="4838700" y="647700"/>
          <p14:tracePt t="138532" x="4857750" y="647700"/>
          <p14:tracePt t="138583" x="4851400" y="647700"/>
          <p14:tracePt t="138599" x="4806950" y="666750"/>
          <p14:tracePt t="138615" x="4743450" y="685800"/>
          <p14:tracePt t="138631" x="4660900" y="698500"/>
          <p14:tracePt t="138650" x="4584700" y="711200"/>
          <p14:tracePt t="138664" x="4565650" y="711200"/>
          <p14:tracePt t="138681" x="4546600" y="717550"/>
          <p14:tracePt t="138731" x="4552950" y="717550"/>
          <p14:tracePt t="138748" x="4597400" y="717550"/>
          <p14:tracePt t="138765" x="4654550" y="717550"/>
          <p14:tracePt t="138774" x="4679950" y="717550"/>
          <p14:tracePt t="138777" x="4699000" y="717550"/>
          <p14:tracePt t="138789" x="4711700" y="717550"/>
          <p14:tracePt t="138799" x="4718050" y="717550"/>
          <p14:tracePt t="138801" x="4724400" y="717550"/>
          <p14:tracePt t="138848" x="4724400" y="730250"/>
          <p14:tracePt t="138866" x="4692650" y="762000"/>
          <p14:tracePt t="138882" x="4673600" y="774700"/>
          <p14:tracePt t="138900" x="4660900" y="787400"/>
          <p14:tracePt t="138916" x="4660900" y="800100"/>
          <p14:tracePt t="138931" x="4654550" y="806450"/>
          <p14:tracePt t="138948" x="4648200" y="812800"/>
          <p14:tracePt t="143973" x="4635500" y="800100"/>
          <p14:tracePt t="143982" x="4629150" y="800100"/>
          <p14:tracePt t="143998" x="4603750" y="800100"/>
          <p14:tracePt t="144015" x="4572000" y="800100"/>
          <p14:tracePt t="144026" x="4508500" y="819150"/>
          <p14:tracePt t="144037" x="4470400" y="844550"/>
          <p14:tracePt t="144048" x="4419600" y="882650"/>
          <p14:tracePt t="144065" x="4324350" y="946150"/>
          <p14:tracePt t="144085" x="4203700" y="1035050"/>
          <p14:tracePt t="144100" x="4146550" y="1092200"/>
          <p14:tracePt t="144117" x="4114800" y="1136650"/>
          <p14:tracePt t="144132" x="4095750" y="1162050"/>
          <p14:tracePt t="144150" x="4095750" y="1168400"/>
          <p14:tracePt t="144234" x="4102100" y="1143000"/>
          <p14:tracePt t="144242" x="4114800" y="1117600"/>
          <p14:tracePt t="144250" x="4140200" y="1079500"/>
          <p14:tracePt t="144265" x="4171950" y="1016000"/>
          <p14:tracePt t="144284" x="4222750" y="939800"/>
          <p14:tracePt t="144301" x="4273550" y="863600"/>
          <p14:tracePt t="144318" x="4337050" y="781050"/>
          <p14:tracePt t="144335" x="4387850" y="704850"/>
          <p14:tracePt t="144343" x="4413250" y="679450"/>
          <p14:tracePt t="144345" x="4425950" y="666750"/>
          <p14:tracePt t="144366" x="4445000" y="635000"/>
          <p14:tracePt t="144381" x="4451350" y="628650"/>
          <p14:tracePt t="144526" x="4432300" y="628650"/>
          <p14:tracePt t="144532" x="4413250" y="647700"/>
          <p14:tracePt t="144551" x="4349750" y="717550"/>
          <p14:tracePt t="144565" x="4254500" y="831850"/>
          <p14:tracePt t="144583" x="4127500" y="952500"/>
          <p14:tracePt t="144588" x="4089400" y="1009650"/>
          <p14:tracePt t="144598" x="4057650" y="1060450"/>
          <p14:tracePt t="144615" x="4019550" y="1117600"/>
          <p14:tracePt t="144631" x="4019550" y="1123950"/>
          <p14:tracePt t="144666" x="4051300" y="1117600"/>
          <p14:tracePt t="144682" x="4241800" y="1111250"/>
          <p14:tracePt t="144698" x="4527550" y="1111250"/>
          <p14:tracePt t="144715" x="4857750" y="1168400"/>
          <p14:tracePt t="144731" x="5245100" y="1257300"/>
          <p14:tracePt t="144748" x="5613400" y="1333500"/>
          <p14:tracePt t="144765" x="5873750" y="1384300"/>
          <p14:tracePt t="144783" x="6096000" y="1422400"/>
          <p14:tracePt t="144798" x="6261100" y="1422400"/>
          <p14:tracePt t="144815" x="6343650" y="1422400"/>
          <p14:tracePt t="144818" x="6343650" y="1428750"/>
          <p14:tracePt t="144865" x="6318250" y="1428750"/>
          <p14:tracePt t="144881" x="6305550" y="1428750"/>
          <p14:tracePt t="144950" x="6311900" y="1428750"/>
          <p14:tracePt t="144960" x="6337300" y="1428750"/>
          <p14:tracePt t="144973" x="6426200" y="1428750"/>
          <p14:tracePt t="144981" x="6477000" y="1428750"/>
          <p14:tracePt t="144998" x="6578600" y="1422400"/>
          <p14:tracePt t="145015" x="6692900" y="1422400"/>
          <p14:tracePt t="145021" x="6750050" y="1422400"/>
          <p14:tracePt t="145032" x="6800850" y="1422400"/>
          <p14:tracePt t="145050" x="6965950" y="1416050"/>
          <p14:tracePt t="145069" x="7099300" y="1403350"/>
          <p14:tracePt t="145083" x="7251700" y="1409700"/>
          <p14:tracePt t="145098" x="7359650" y="1416050"/>
          <p14:tracePt t="145114" x="7442200" y="1416050"/>
          <p14:tracePt t="145132" x="7473950" y="1416050"/>
          <p14:tracePt t="145149" x="7480300" y="1416050"/>
          <p14:tracePt t="145314" x="7486650" y="1416050"/>
          <p14:tracePt t="145322" x="7493000" y="1422400"/>
          <p14:tracePt t="145346" x="7499350" y="1422400"/>
          <p14:tracePt t="145365" x="7531100" y="1422400"/>
          <p14:tracePt t="145381" x="7588250" y="1416050"/>
          <p14:tracePt t="145399" x="7658100" y="1403350"/>
          <p14:tracePt t="145402" x="7708900" y="1397000"/>
          <p14:tracePt t="145415" x="7759700" y="1397000"/>
          <p14:tracePt t="145431" x="7867650" y="1390650"/>
          <p14:tracePt t="145433" x="7924800" y="1390650"/>
          <p14:tracePt t="145449" x="7969250" y="1390650"/>
          <p14:tracePt t="145465" x="8051800" y="1377950"/>
          <p14:tracePt t="145482" x="8077200" y="1377950"/>
          <p14:tracePt t="145532" x="8077200" y="1384300"/>
          <p14:tracePt t="145561" x="8077200" y="1390650"/>
          <p14:tracePt t="145571" x="8070850" y="1397000"/>
          <p14:tracePt t="145583" x="8058150" y="1403350"/>
          <p14:tracePt t="145598" x="8045450" y="1409700"/>
          <p14:tracePt t="145649" x="8013700" y="1435100"/>
          <p14:tracePt t="145665" x="7994650" y="1441450"/>
          <p14:tracePt t="145682" x="7956550" y="1473200"/>
          <p14:tracePt t="145698" x="7950200" y="1473200"/>
          <p14:tracePt t="145857" x="7956550" y="1466850"/>
          <p14:tracePt t="145868" x="7962900" y="1460500"/>
          <p14:tracePt t="145873" x="7962900" y="1454150"/>
          <p14:tracePt t="145898" x="7988300" y="1447800"/>
          <p14:tracePt t="145915" x="8020050" y="1441450"/>
          <p14:tracePt t="145931" x="8058150" y="1428750"/>
          <p14:tracePt t="145948" x="8089900" y="1422400"/>
          <p14:tracePt t="145961" x="8096250" y="1416050"/>
          <p14:tracePt t="145979" x="8108950" y="1409700"/>
          <p14:tracePt t="146193" x="8108950" y="1403350"/>
          <p14:tracePt t="146200" x="8089900" y="1397000"/>
          <p14:tracePt t="146215" x="8077200" y="1390650"/>
          <p14:tracePt t="146231" x="8051800" y="1371600"/>
          <p14:tracePt t="146238" x="8032750" y="1371600"/>
          <p14:tracePt t="146248" x="8013700" y="1371600"/>
          <p14:tracePt t="146265" x="7956550" y="1371600"/>
          <p14:tracePt t="146283" x="7912100" y="1371600"/>
          <p14:tracePt t="146298" x="7867650" y="1371600"/>
          <p14:tracePt t="146315" x="7829550" y="1371600"/>
          <p14:tracePt t="146334" x="7797800" y="1371600"/>
          <p14:tracePt t="146348" x="7778750" y="1371600"/>
          <p14:tracePt t="146364" x="7747000" y="1371600"/>
          <p14:tracePt t="146381" x="7721600" y="1371600"/>
          <p14:tracePt t="146399" x="7689850" y="1371600"/>
          <p14:tracePt t="146415" x="7683500" y="1365250"/>
          <p14:tracePt t="146529" x="7689850" y="1365250"/>
          <p14:tracePt t="146579" x="7677150" y="1365250"/>
          <p14:tracePt t="146591" x="7632700" y="1365250"/>
          <p14:tracePt t="146593" x="7581900" y="1377950"/>
          <p14:tracePt t="146615" x="7467600" y="1409700"/>
          <p14:tracePt t="146631" x="7296150" y="1447800"/>
          <p14:tracePt t="146650" x="7048500" y="1517650"/>
          <p14:tracePt t="146665" x="6921500" y="1555750"/>
          <p14:tracePt t="146682" x="6819900" y="1574800"/>
          <p14:tracePt t="146698" x="6724650" y="1587500"/>
          <p14:tracePt t="146714" x="6673850" y="1587500"/>
          <p14:tracePt t="146731" x="6635750" y="1587500"/>
          <p14:tracePt t="146748" x="6597650" y="1587500"/>
          <p14:tracePt t="146765" x="6502400" y="1606550"/>
          <p14:tracePt t="146781" x="6362700" y="1644650"/>
          <p14:tracePt t="146801" x="6108700" y="1682750"/>
          <p14:tracePt t="146802" x="5956300" y="1701800"/>
          <p14:tracePt t="146815" x="5753100" y="1720850"/>
          <p14:tracePt t="146833" x="5283200" y="1733550"/>
          <p14:tracePt t="146848" x="4813300" y="1765300"/>
          <p14:tracePt t="146865" x="4159250" y="1828800"/>
          <p14:tracePt t="146881" x="3822700" y="1879600"/>
          <p14:tracePt t="146899" x="3556000" y="1917700"/>
          <p14:tracePt t="146915" x="3314700" y="1936750"/>
          <p14:tracePt t="146931" x="3187700" y="1962150"/>
          <p14:tracePt t="146948" x="3111500" y="1974850"/>
          <p14:tracePt t="146962" x="3048000" y="1974850"/>
          <p14:tracePt t="146973" x="3022600" y="1974850"/>
          <p14:tracePt t="146982" x="3003550" y="1981200"/>
          <p14:tracePt t="146998" x="2978150" y="1993900"/>
          <p14:tracePt t="147034" x="2971800" y="1993900"/>
          <p14:tracePt t="147121" x="2959100" y="1993900"/>
          <p14:tracePt t="147131" x="2933700" y="1981200"/>
          <p14:tracePt t="147137" x="2889250" y="1962150"/>
          <p14:tracePt t="147152" x="2825750" y="1943100"/>
          <p14:tracePt t="147165" x="2705100" y="1905000"/>
          <p14:tracePt t="147182" x="2603500" y="1879600"/>
          <p14:tracePt t="147198" x="2501900" y="1828800"/>
          <p14:tracePt t="147215" x="2406650" y="1790700"/>
          <p14:tracePt t="147217" x="2355850" y="1771650"/>
          <p14:tracePt t="147231" x="2311400" y="1752600"/>
          <p14:tracePt t="147248" x="2247900" y="1733550"/>
          <p14:tracePt t="147254" x="2241550" y="1733550"/>
          <p14:tracePt t="147281" x="2260600" y="1720850"/>
          <p14:tracePt t="147289" x="2311400" y="1720850"/>
          <p14:tracePt t="147300" x="2387600" y="1708150"/>
          <p14:tracePt t="147316" x="2559050" y="1682750"/>
          <p14:tracePt t="147334" x="2768600" y="1663700"/>
          <p14:tracePt t="147348" x="2997200" y="1657350"/>
          <p14:tracePt t="147364" x="3263900" y="1657350"/>
          <p14:tracePt t="147382" x="3543300" y="1651000"/>
          <p14:tracePt t="147386" x="3695700" y="1644650"/>
          <p14:tracePt t="147400" x="3879850" y="1644650"/>
          <p14:tracePt t="147415" x="4305300" y="1638300"/>
          <p14:tracePt t="147431" x="4845050" y="1638300"/>
          <p14:tracePt t="147435" x="5086350" y="1638300"/>
          <p14:tracePt t="147448" x="5353050" y="1631950"/>
          <p14:tracePt t="147467" x="5975350" y="1562100"/>
          <p14:tracePt t="147482" x="6311900" y="1498600"/>
          <p14:tracePt t="147498" x="6610350" y="1441450"/>
          <p14:tracePt t="147515" x="6877050" y="1422400"/>
          <p14:tracePt t="147521" x="6978650" y="1409700"/>
          <p14:tracePt t="147531" x="7067550" y="1409700"/>
          <p14:tracePt t="147552" x="7156450" y="1409700"/>
          <p14:tracePt t="147565" x="7162800" y="1409700"/>
          <p14:tracePt t="147601" x="7162800" y="1403350"/>
          <p14:tracePt t="147652" x="7162800" y="1397000"/>
          <p14:tracePt t="147658" x="7156450" y="1397000"/>
          <p14:tracePt t="147667" x="7131050" y="1397000"/>
          <p14:tracePt t="147682" x="7035800" y="1397000"/>
          <p14:tracePt t="147698" x="6902450" y="1397000"/>
          <p14:tracePt t="147715" x="6737350" y="1403350"/>
          <p14:tracePt t="147732" x="6534150" y="1441450"/>
          <p14:tracePt t="147748" x="6292850" y="1454150"/>
          <p14:tracePt t="147765" x="6102350" y="1460500"/>
          <p14:tracePt t="147784" x="5988050" y="1479550"/>
          <p14:tracePt t="147802" x="5905500" y="1479550"/>
          <p14:tracePt t="147815" x="5861050" y="1492250"/>
          <p14:tracePt t="147834" x="5753100" y="1517650"/>
          <p14:tracePt t="147842" x="5695950" y="1536700"/>
          <p14:tracePt t="147852" x="5619750" y="1555750"/>
          <p14:tracePt t="147866" x="5429250" y="1587500"/>
          <p14:tracePt t="147881" x="5232400" y="1606550"/>
          <p14:tracePt t="147900" x="5035550" y="1625600"/>
          <p14:tracePt t="147915" x="4832350" y="1638300"/>
          <p14:tracePt t="147934" x="4603750" y="1651000"/>
          <p14:tracePt t="147948" x="4330700" y="1651000"/>
          <p14:tracePt t="147975" x="4000500" y="1695450"/>
          <p14:tracePt t="147981" x="3873500" y="1701800"/>
          <p14:tracePt t="147998" x="3663950" y="1752600"/>
          <p14:tracePt t="148015" x="3473450" y="1784350"/>
          <p14:tracePt t="148033" x="3232150" y="1784350"/>
          <p14:tracePt t="148050" x="3041650" y="1790700"/>
          <p14:tracePt t="148069" x="2901950" y="1784350"/>
          <p14:tracePt t="148084" x="2794000" y="1784350"/>
          <p14:tracePt t="148098" x="2698750" y="1784350"/>
          <p14:tracePt t="148115" x="2635250" y="1784350"/>
          <p14:tracePt t="148132" x="2578100" y="1784350"/>
          <p14:tracePt t="148150" x="2520950" y="1784350"/>
          <p14:tracePt t="148165" x="2451100" y="1778000"/>
          <p14:tracePt t="148181" x="2362200" y="1771650"/>
          <p14:tracePt t="148198" x="2273300" y="1771650"/>
          <p14:tracePt t="148215" x="2184400" y="1771650"/>
          <p14:tracePt t="148231" x="2082800" y="1771650"/>
          <p14:tracePt t="148248" x="1981200" y="1765300"/>
          <p14:tracePt t="148255" x="1924050" y="1765300"/>
          <p14:tracePt t="148265" x="1822450" y="1758950"/>
          <p14:tracePt t="148281" x="1746250" y="1746250"/>
          <p14:tracePt t="148300" x="1720850" y="1746250"/>
          <p14:tracePt t="148314" x="1714500" y="1739900"/>
          <p14:tracePt t="148362" x="1708150" y="1739900"/>
          <p14:tracePt t="148382" x="1708150" y="1733550"/>
          <p14:tracePt t="148412" x="1695450" y="1727200"/>
          <p14:tracePt t="148417" x="1676400" y="1714500"/>
          <p14:tracePt t="148432" x="1657350" y="1714500"/>
          <p14:tracePt t="148449" x="1562100" y="1714500"/>
          <p14:tracePt t="148465" x="1473200" y="1714500"/>
          <p14:tracePt t="148482" x="1384300" y="1708150"/>
          <p14:tracePt t="148498" x="1314450" y="1708150"/>
          <p14:tracePt t="148515" x="1244600" y="1701800"/>
          <p14:tracePt t="148531" x="1168400" y="1701800"/>
          <p14:tracePt t="148548" x="1079500" y="1701800"/>
          <p14:tracePt t="148566" x="971550" y="1695450"/>
          <p14:tracePt t="148570" x="914400" y="1682750"/>
          <p14:tracePt t="148586" x="869950" y="1682750"/>
          <p14:tracePt t="148598" x="800100" y="1682750"/>
          <p14:tracePt t="148620" x="698500" y="1676400"/>
          <p14:tracePt t="148631" x="660400" y="1676400"/>
          <p14:tracePt t="148649" x="539750" y="1676400"/>
          <p14:tracePt t="148664" x="482600" y="1670050"/>
          <p14:tracePt t="148681" x="469900" y="1670050"/>
          <p14:tracePt t="148698" x="463550" y="1670050"/>
          <p14:tracePt t="149054" x="457200" y="1670050"/>
          <p14:tracePt t="149121" x="450850" y="1670050"/>
          <p14:tracePt t="149306" x="482600" y="1657350"/>
          <p14:tracePt t="149315" x="508000" y="1644650"/>
          <p14:tracePt t="149321" x="552450" y="1638300"/>
          <p14:tracePt t="149333" x="603250" y="1638300"/>
          <p14:tracePt t="149348" x="692150" y="1631950"/>
          <p14:tracePt t="149365" x="768350" y="1644650"/>
          <p14:tracePt t="149381" x="863600" y="1651000"/>
          <p14:tracePt t="149399" x="1003300" y="1657350"/>
          <p14:tracePt t="149417" x="1250950" y="1676400"/>
          <p14:tracePt t="149431" x="1327150" y="1676400"/>
          <p14:tracePt t="149449" x="1403350" y="1663700"/>
          <p14:tracePt t="149466" x="1409700" y="1657350"/>
          <p14:tracePt t="149561" x="1435100" y="1657350"/>
          <p14:tracePt t="149585" x="1530350" y="1651000"/>
          <p14:tracePt t="149598" x="1676400" y="1644650"/>
          <p14:tracePt t="149615" x="1892300" y="1638300"/>
          <p14:tracePt t="149635" x="2387600" y="1625600"/>
          <p14:tracePt t="149651" x="2794000" y="1612900"/>
          <p14:tracePt t="149665" x="3194050" y="1606550"/>
          <p14:tracePt t="149681" x="3556000" y="1606550"/>
          <p14:tracePt t="149698" x="3860800" y="1600200"/>
          <p14:tracePt t="149715" x="4102100" y="1593850"/>
          <p14:tracePt t="149731" x="4216400" y="1593850"/>
          <p14:tracePt t="149748" x="4222750" y="1593850"/>
          <p14:tracePt t="149772" x="4216400" y="1593850"/>
          <p14:tracePt t="149781" x="4203700" y="1593850"/>
          <p14:tracePt t="149803" x="4165600" y="1593850"/>
          <p14:tracePt t="149849" x="4159250" y="1593850"/>
          <p14:tracePt t="149865" x="4159250" y="1581150"/>
          <p14:tracePt t="149881" x="4159250" y="1562100"/>
          <p14:tracePt t="149905" x="4159250" y="1555750"/>
          <p14:tracePt t="149915" x="4165600" y="1543050"/>
          <p14:tracePt t="149931" x="4235450" y="1524000"/>
          <p14:tracePt t="149948" x="4356100" y="1504950"/>
          <p14:tracePt t="149965" x="4489450" y="1460500"/>
          <p14:tracePt t="149982" x="4686300" y="1409700"/>
          <p14:tracePt t="149998" x="4953000" y="1358900"/>
          <p14:tracePt t="150015" x="5213350" y="1301750"/>
          <p14:tracePt t="150021" x="5353050" y="1282700"/>
          <p14:tracePt t="150031" x="5492750" y="1270000"/>
          <p14:tracePt t="150049" x="5721350" y="1250950"/>
          <p14:tracePt t="150052" x="5797550" y="1250950"/>
          <p14:tracePt t="150065" x="5880100" y="1250950"/>
          <p14:tracePt t="150084" x="5886450" y="1250950"/>
          <p14:tracePt t="150122" x="5873750" y="1257300"/>
          <p14:tracePt t="150133" x="5854700" y="1263650"/>
          <p14:tracePt t="150150" x="5772150" y="1282700"/>
          <p14:tracePt t="150167" x="5626100" y="1320800"/>
          <p14:tracePt t="150181" x="5391150" y="1377950"/>
          <p14:tracePt t="150198" x="4978400" y="1441450"/>
          <p14:tracePt t="150215" x="4489450" y="1498600"/>
          <p14:tracePt t="150218" x="4229100" y="1524000"/>
          <p14:tracePt t="150232" x="3956050" y="1555750"/>
          <p14:tracePt t="150249" x="3416300" y="1574800"/>
          <p14:tracePt t="150265" x="2635250" y="1568450"/>
          <p14:tracePt t="150281" x="2222500" y="1593850"/>
          <p14:tracePt t="150299" x="1873250" y="1587500"/>
          <p14:tracePt t="150317" x="1631950" y="1600200"/>
          <p14:tracePt t="150333" x="1479550" y="1600200"/>
          <p14:tracePt t="150348" x="1384300" y="1600200"/>
          <p14:tracePt t="150365" x="1314450" y="1600200"/>
          <p14:tracePt t="150381" x="1250950" y="1600200"/>
          <p14:tracePt t="150384" x="1225550" y="1600200"/>
          <p14:tracePt t="150400" x="1200150" y="1606550"/>
          <p14:tracePt t="150415" x="1130300" y="1631950"/>
          <p14:tracePt t="150431" x="1028700" y="1638300"/>
          <p14:tracePt t="150433" x="965200" y="1638300"/>
          <p14:tracePt t="150449" x="901700" y="1638300"/>
          <p14:tracePt t="150452" x="844550" y="1638300"/>
          <p14:tracePt t="150466" x="685800" y="1651000"/>
          <p14:tracePt t="150482" x="527050" y="1676400"/>
          <p14:tracePt t="150498" x="412750" y="1695450"/>
          <p14:tracePt t="150515" x="349250" y="1701800"/>
          <p14:tracePt t="150531" x="336550" y="1708150"/>
          <p14:tracePt t="150681" x="349250" y="1708150"/>
          <p14:tracePt t="150693" x="387350" y="1708150"/>
          <p14:tracePt t="150698" x="425450" y="1708150"/>
          <p14:tracePt t="150715" x="546100" y="1708150"/>
          <p14:tracePt t="150731" x="685800" y="1708150"/>
          <p14:tracePt t="150748" x="844550" y="1701800"/>
          <p14:tracePt t="150765" x="965200" y="1714500"/>
          <p14:tracePt t="150781" x="1054100" y="1708150"/>
          <p14:tracePt t="150798" x="1130300" y="1701800"/>
          <p14:tracePt t="150815" x="1155700" y="1701800"/>
          <p14:tracePt t="150987" x="1162050" y="1695450"/>
          <p14:tracePt t="150995" x="1181100" y="1695450"/>
          <p14:tracePt t="151005" x="1212850" y="1695450"/>
          <p14:tracePt t="151015" x="1276350" y="1695450"/>
          <p14:tracePt t="151025" x="1371600" y="1695450"/>
          <p14:tracePt t="151030" x="1473200" y="1676400"/>
          <p14:tracePt t="151042" x="1803400" y="1670050"/>
          <p14:tracePt t="151051" x="2063750" y="1676400"/>
          <p14:tracePt t="151068" x="2603500" y="1689100"/>
          <p14:tracePt t="151083" x="3143250" y="1701800"/>
          <p14:tracePt t="151098" x="3613150" y="1701800"/>
          <p14:tracePt t="151115" x="3975100" y="1714500"/>
          <p14:tracePt t="151131" x="4184650" y="1714500"/>
          <p14:tracePt t="151150" x="4298950" y="1714500"/>
          <p14:tracePt t="151155" x="4318000" y="1714500"/>
          <p14:tracePt t="151165" x="4324350" y="1708150"/>
          <p14:tracePt t="151198" x="4292600" y="1689100"/>
          <p14:tracePt t="151215" x="4241800" y="1676400"/>
          <p14:tracePt t="151232" x="4229100" y="1670050"/>
          <p14:tracePt t="151248" x="4229100" y="1663700"/>
          <p14:tracePt t="151265" x="4222750" y="1663700"/>
          <p14:tracePt t="151289" x="4216400" y="1657350"/>
          <p14:tracePt t="151301" x="4203700" y="1651000"/>
          <p14:tracePt t="151315" x="4159250" y="1638300"/>
          <p14:tracePt t="151333" x="4102100" y="1638300"/>
          <p14:tracePt t="151348" x="4051300" y="1638300"/>
          <p14:tracePt t="151365" x="4006850" y="1638300"/>
          <p14:tracePt t="151369" x="3987800" y="1638300"/>
          <p14:tracePt t="151381" x="3975100" y="1638300"/>
          <p14:tracePt t="151400" x="3937000" y="1638300"/>
          <p14:tracePt t="151404" x="3911600" y="1638300"/>
          <p14:tracePt t="151415" x="3886200" y="1638300"/>
          <p14:tracePt t="151431" x="3829050" y="1638300"/>
          <p14:tracePt t="151448" x="3771900" y="1638300"/>
          <p14:tracePt t="151451" x="3759200" y="1638300"/>
          <p14:tracePt t="151467" x="3752850" y="1638300"/>
          <p14:tracePt t="151482" x="3752850" y="1644650"/>
          <p14:tracePt t="151681" x="3746500" y="1644650"/>
          <p14:tracePt t="151690" x="3740150" y="1644650"/>
          <p14:tracePt t="151698" x="3727450" y="1644650"/>
          <p14:tracePt t="151715" x="3689350" y="1644650"/>
          <p14:tracePt t="151732" x="3651250" y="1644650"/>
          <p14:tracePt t="151748" x="3613150" y="1644650"/>
          <p14:tracePt t="151765" x="3575050" y="1644650"/>
          <p14:tracePt t="151781" x="3530600" y="1644650"/>
          <p14:tracePt t="151798" x="3511550" y="1644650"/>
          <p14:tracePt t="151816" x="3492500" y="1644650"/>
          <p14:tracePt t="151891" x="3486150" y="1644650"/>
          <p14:tracePt t="151903" x="3479800" y="1644650"/>
          <p14:tracePt t="151915" x="3467100" y="1644650"/>
          <p14:tracePt t="152025" x="3473450" y="1644650"/>
          <p14:tracePt t="152041" x="3479800" y="1644650"/>
          <p14:tracePt t="152053" x="3486150" y="1644650"/>
          <p14:tracePt t="152058" x="3492500" y="1644650"/>
          <p14:tracePt t="152070" x="3505200" y="1644650"/>
          <p14:tracePt t="152083" x="3568700" y="1644650"/>
          <p14:tracePt t="152100" x="3657600" y="1644650"/>
          <p14:tracePt t="152115" x="3771900" y="1651000"/>
          <p14:tracePt t="152132" x="3873500" y="1670050"/>
          <p14:tracePt t="152150" x="4000500" y="1670050"/>
          <p14:tracePt t="152165" x="4108450" y="1670050"/>
          <p14:tracePt t="152181" x="4216400" y="1670050"/>
          <p14:tracePt t="152198" x="4298950" y="1670050"/>
          <p14:tracePt t="152215" x="4368800" y="1663700"/>
          <p14:tracePt t="152231" x="4438650" y="1682750"/>
          <p14:tracePt t="152249" x="4521200" y="1695450"/>
          <p14:tracePt t="152252" x="4559300" y="1701800"/>
          <p14:tracePt t="152265" x="4648200" y="1701800"/>
          <p14:tracePt t="152283" x="4737100" y="1701800"/>
          <p14:tracePt t="152298" x="4838700" y="1701800"/>
          <p14:tracePt t="152315" x="4927600" y="1701800"/>
          <p14:tracePt t="152335" x="5003800" y="1701800"/>
          <p14:tracePt t="152341" x="5035550" y="1701800"/>
          <p14:tracePt t="152348" x="5067300" y="1701800"/>
          <p14:tracePt t="152365" x="5124450" y="1708150"/>
          <p14:tracePt t="152381" x="5175250" y="1714500"/>
          <p14:tracePt t="152399" x="5213350" y="1714500"/>
          <p14:tracePt t="152415" x="5257800" y="1720850"/>
          <p14:tracePt t="152431" x="5283200" y="1720850"/>
          <p14:tracePt t="152448" x="5302250" y="1720850"/>
          <p14:tracePt t="152451" x="5308600" y="1720850"/>
          <p14:tracePt t="152465" x="5314950" y="1720850"/>
          <p14:tracePt t="153162" x="5308600" y="1720850"/>
          <p14:tracePt t="153241" x="5302250" y="1720850"/>
          <p14:tracePt t="153525" x="5314950" y="1720850"/>
          <p14:tracePt t="153530" x="5346700" y="1720850"/>
          <p14:tracePt t="153565" x="5537200" y="1720850"/>
          <p14:tracePt t="153583" x="5664200" y="1727200"/>
          <p14:tracePt t="153589" x="5740400" y="1727200"/>
          <p14:tracePt t="153598" x="5822950" y="1727200"/>
          <p14:tracePt t="153615" x="5994400" y="1727200"/>
          <p14:tracePt t="153632" x="6280150" y="1727200"/>
          <p14:tracePt t="153650" x="6438900" y="1727200"/>
          <p14:tracePt t="153665" x="6540500" y="1708150"/>
          <p14:tracePt t="153682" x="6623050" y="1708150"/>
          <p14:tracePt t="153698" x="6673850" y="1708150"/>
          <p14:tracePt t="153715" x="6680200" y="1708150"/>
          <p14:tracePt t="153731" x="6686550" y="1708150"/>
          <p14:tracePt t="154022" x="6699250" y="1708150"/>
          <p14:tracePt t="154033" x="6750050" y="1708150"/>
          <p14:tracePt t="154048" x="6794500" y="1708150"/>
          <p14:tracePt t="154067" x="6978650" y="1708150"/>
          <p14:tracePt t="154083" x="7092950" y="1708150"/>
          <p14:tracePt t="154098" x="7188200" y="1708150"/>
          <p14:tracePt t="154115" x="7264400" y="1708150"/>
          <p14:tracePt t="154132" x="7334250" y="1708150"/>
          <p14:tracePt t="154148" x="7397750" y="1708150"/>
          <p14:tracePt t="154165" x="7435850" y="1708150"/>
          <p14:tracePt t="154182" x="7442200" y="1708150"/>
          <p14:tracePt t="154277" x="7448550" y="1708150"/>
          <p14:tracePt t="154284" x="7461250" y="1708150"/>
          <p14:tracePt t="154298" x="7493000" y="1708150"/>
          <p14:tracePt t="154315" x="7537450" y="1708150"/>
          <p14:tracePt t="154335" x="7588250" y="1708150"/>
          <p14:tracePt t="154341" x="7620000" y="1708150"/>
          <p14:tracePt t="154350" x="7651750" y="1701800"/>
          <p14:tracePt t="154365" x="7677150" y="1689100"/>
          <p14:tracePt t="154427" x="7677150" y="1701800"/>
          <p14:tracePt t="154433" x="7639050" y="1714500"/>
          <p14:tracePt t="154448" x="7588250" y="1727200"/>
          <p14:tracePt t="154468" x="7334250" y="1809750"/>
          <p14:tracePt t="154482" x="7067550" y="1860550"/>
          <p14:tracePt t="154500" x="6635750" y="1860550"/>
          <p14:tracePt t="154520" x="6159500" y="1860550"/>
          <p14:tracePt t="154533" x="5657850" y="1866900"/>
          <p14:tracePt t="154549" x="5162550" y="1866900"/>
          <p14:tracePt t="154569" x="4470400" y="1866900"/>
          <p14:tracePt t="154585" x="4254500" y="1866900"/>
          <p14:tracePt t="154600" x="3810000" y="1854200"/>
          <p14:tracePt t="154617" x="3206750" y="1835150"/>
          <p14:tracePt t="154631" x="3016250" y="1835150"/>
          <p14:tracePt t="154650" x="2565400" y="1835150"/>
          <p14:tracePt t="154665" x="2305050" y="1847850"/>
          <p14:tracePt t="154682" x="2089150" y="1866900"/>
          <p14:tracePt t="154698" x="1879600" y="1873250"/>
          <p14:tracePt t="154715" x="1733550" y="1873250"/>
          <p14:tracePt t="154732" x="1612900" y="1879600"/>
          <p14:tracePt t="154748" x="1485900" y="1898650"/>
          <p14:tracePt t="154765" x="1371600" y="1911350"/>
          <p14:tracePt t="154772" x="1327150" y="1917700"/>
          <p14:tracePt t="154781" x="1282700" y="1936750"/>
          <p14:tracePt t="154798" x="1193800" y="1949450"/>
          <p14:tracePt t="154819" x="1123950" y="1943100"/>
          <p14:tracePt t="154835" x="1060450" y="1955800"/>
          <p14:tracePt t="154848" x="1028700" y="1974850"/>
          <p14:tracePt t="154865" x="895350" y="2012950"/>
          <p14:tracePt t="154881" x="825500" y="2038350"/>
          <p14:tracePt t="154899" x="755650" y="2057400"/>
          <p14:tracePt t="154915" x="730250" y="2070100"/>
          <p14:tracePt t="154931" x="723900" y="2076450"/>
          <p14:tracePt t="154966" x="723900" y="2082800"/>
          <p14:tracePt t="155005" x="723900" y="2089150"/>
          <p14:tracePt t="155085" x="736600" y="2089150"/>
          <p14:tracePt t="155091" x="742950" y="2089150"/>
          <p14:tracePt t="155098" x="781050" y="2089150"/>
          <p14:tracePt t="155118" x="876300" y="2089150"/>
          <p14:tracePt t="155131" x="965200" y="2089150"/>
          <p14:tracePt t="155149" x="1047750" y="2089150"/>
          <p14:tracePt t="155165" x="1111250" y="2063750"/>
          <p14:tracePt t="155182" x="1149350" y="2063750"/>
          <p14:tracePt t="155185" x="1162050" y="2063750"/>
          <p14:tracePt t="155199" x="1155700" y="2057400"/>
          <p14:tracePt t="155362" x="1155700" y="2051050"/>
          <p14:tracePt t="155369" x="1155700" y="2032000"/>
          <p14:tracePt t="155381" x="1149350" y="1993900"/>
          <p14:tracePt t="155400" x="1143000" y="1930400"/>
          <p14:tracePt t="155415" x="1136650" y="1854200"/>
          <p14:tracePt t="155431" x="1136650" y="1790700"/>
          <p14:tracePt t="155434" x="1136650" y="1771650"/>
          <p14:tracePt t="155448" x="1136650" y="1758950"/>
          <p14:tracePt t="155466" x="1136650" y="1746250"/>
          <p14:tracePt t="155482" x="1136650" y="1739900"/>
          <p14:tracePt t="155569" x="1136650" y="1746250"/>
          <p14:tracePt t="155610" x="1136650" y="1752600"/>
          <p14:tracePt t="155802" x="1136650" y="1746250"/>
          <p14:tracePt t="155849" x="1143000" y="1739900"/>
          <p14:tracePt t="155858" x="1149350" y="1733550"/>
          <p14:tracePt t="155866" x="1168400" y="1727200"/>
          <p14:tracePt t="155881" x="1206500" y="1714500"/>
          <p14:tracePt t="155898" x="1270000" y="1714500"/>
          <p14:tracePt t="155915" x="1365250" y="1714500"/>
          <p14:tracePt t="155931" x="1460500" y="1752600"/>
          <p14:tracePt t="155948" x="1504950" y="1771650"/>
          <p14:tracePt t="155957" x="1524000" y="1784350"/>
          <p14:tracePt t="155966" x="1530350" y="1790700"/>
          <p14:tracePt t="155982" x="1530350" y="1797050"/>
          <p14:tracePt t="155998" x="1530350" y="1803400"/>
          <p14:tracePt t="156015" x="1504950" y="1828800"/>
          <p14:tracePt t="156034" x="1485900" y="1847850"/>
          <p14:tracePt t="156131" x="1492250" y="1847850"/>
          <p14:tracePt t="156138" x="1498600" y="1847850"/>
          <p14:tracePt t="156170" x="1504950" y="1847850"/>
          <p14:tracePt t="156252" x="1504950" y="1866900"/>
          <p14:tracePt t="156258" x="1504950" y="1892300"/>
          <p14:tracePt t="156266" x="1511300" y="1924050"/>
          <p14:tracePt t="156281" x="1511300" y="1987550"/>
          <p14:tracePt t="156298" x="1511300" y="2051050"/>
          <p14:tracePt t="156316" x="1511300" y="2114550"/>
          <p14:tracePt t="156334" x="1511300" y="2159000"/>
          <p14:tracePt t="156348" x="1511300" y="2190750"/>
          <p14:tracePt t="156365" x="1511300" y="2216150"/>
          <p14:tracePt t="156381" x="1511300" y="2241550"/>
          <p14:tracePt t="156399" x="1511300" y="2260600"/>
          <p14:tracePt t="156529" x="1511300" y="2254250"/>
          <p14:tracePt t="156538" x="1511300" y="2247900"/>
          <p14:tracePt t="156548" x="1511300" y="2235200"/>
          <p14:tracePt t="156565" x="1511300" y="2222500"/>
          <p14:tracePt t="156929" x="1511300" y="2216150"/>
          <p14:tracePt t="157426" x="1524000" y="2209800"/>
          <p14:tracePt t="157434" x="1568450" y="2184400"/>
          <p14:tracePt t="157448" x="1631950" y="2146300"/>
          <p14:tracePt t="157468" x="1892300" y="2012950"/>
          <p14:tracePt t="157482" x="2070100" y="1987550"/>
          <p14:tracePt t="157498" x="2279650" y="2006600"/>
          <p14:tracePt t="157515" x="2520950" y="2095500"/>
          <p14:tracePt t="157533" x="2774950" y="2203450"/>
          <p14:tracePt t="157548" x="2984500" y="2279650"/>
          <p14:tracePt t="157565" x="3111500" y="2324100"/>
          <p14:tracePt t="157583" x="3175000" y="2343150"/>
          <p14:tracePt t="157587" x="3181350" y="2343150"/>
          <p14:tracePt t="157633" x="3187700" y="2343150"/>
          <p14:tracePt t="157658" x="3181350" y="2336800"/>
          <p14:tracePt t="157675" x="3175000" y="2330450"/>
          <p14:tracePt t="157716" x="3175000" y="2324100"/>
          <p14:tracePt t="157724" x="3175000" y="2311400"/>
          <p14:tracePt t="157731" x="3162300" y="2298700"/>
          <p14:tracePt t="157749" x="3130550" y="2247900"/>
          <p14:tracePt t="157765" x="3105150" y="2203450"/>
          <p14:tracePt t="157784" x="3035300" y="2152650"/>
          <p14:tracePt t="157798" x="2927350" y="2082800"/>
          <p14:tracePt t="157817" x="2825750" y="2019300"/>
          <p14:tracePt t="157833" x="2736850" y="1968500"/>
          <p14:tracePt t="157848" x="2692400" y="1917700"/>
          <p14:tracePt t="157865" x="2711450" y="1822450"/>
          <p14:tracePt t="157881" x="2755900" y="1733550"/>
          <p14:tracePt t="157901" x="2794000" y="1663700"/>
          <p14:tracePt t="157916" x="2832100" y="1612900"/>
          <p14:tracePt t="157931" x="2882900" y="1581150"/>
          <p14:tracePt t="157948" x="2971800" y="1549400"/>
          <p14:tracePt t="157967" x="3086100" y="1517650"/>
          <p14:tracePt t="157974" x="3136900" y="1498600"/>
          <p14:tracePt t="157981" x="3181350" y="1485900"/>
          <p14:tracePt t="157999" x="3232150" y="1466850"/>
          <p14:tracePt t="158019" x="3232150" y="1460500"/>
          <p14:tracePt t="158035" x="3238500" y="1460500"/>
          <p14:tracePt t="158051" x="3276600" y="1460500"/>
          <p14:tracePt t="158065" x="3359150" y="1460500"/>
          <p14:tracePt t="158084" x="3409950" y="1466850"/>
          <p14:tracePt t="158089" x="3429000" y="1460500"/>
          <p14:tracePt t="158098" x="3441700" y="1454150"/>
          <p14:tracePt t="158116" x="3448050" y="1454150"/>
          <p14:tracePt t="158186" x="3460750" y="1454150"/>
          <p14:tracePt t="158194" x="3473450" y="1454150"/>
          <p14:tracePt t="158200" x="3479800" y="1447800"/>
          <p14:tracePt t="158215" x="3486150" y="1447800"/>
          <p14:tracePt t="158231" x="3492500" y="1447800"/>
          <p14:tracePt t="158248" x="3498850" y="1447800"/>
          <p14:tracePt t="158265" x="3524250" y="1441450"/>
          <p14:tracePt t="158286" x="3543300" y="1435100"/>
          <p14:tracePt t="158299" x="3587750" y="1422400"/>
          <p14:tracePt t="158315" x="3638550" y="1403350"/>
          <p14:tracePt t="158335" x="3721100" y="1403350"/>
          <p14:tracePt t="158348" x="3841750" y="1403350"/>
          <p14:tracePt t="158366" x="3975100" y="1403350"/>
          <p14:tracePt t="158381" x="4095750" y="1403350"/>
          <p14:tracePt t="158400" x="4178300" y="1403350"/>
          <p14:tracePt t="158415" x="4216400" y="1403350"/>
          <p14:tracePt t="158754" x="4210050" y="1403350"/>
          <p14:tracePt t="158763" x="4197350" y="1403350"/>
          <p14:tracePt t="158772" x="4178300" y="1403350"/>
          <p14:tracePt t="158781" x="4159250" y="1403350"/>
          <p14:tracePt t="158801" x="4108450" y="1403350"/>
          <p14:tracePt t="158815" x="4051300" y="1403350"/>
          <p14:tracePt t="158834" x="3981450" y="1403350"/>
          <p14:tracePt t="158839" x="3949700" y="1403350"/>
          <p14:tracePt t="158842" x="3924300" y="1403350"/>
          <p14:tracePt t="158850" x="3892550" y="1403350"/>
          <p14:tracePt t="158865" x="3835400" y="1403350"/>
          <p14:tracePt t="158881" x="3733800" y="1422400"/>
          <p14:tracePt t="158899" x="3581400" y="1435100"/>
          <p14:tracePt t="158915" x="3435350" y="1454150"/>
          <p14:tracePt t="158931" x="3263900" y="1460500"/>
          <p14:tracePt t="158948" x="3098800" y="1460500"/>
          <p14:tracePt t="158960" x="3009900" y="1460500"/>
          <p14:tracePt t="158973" x="2832100" y="1454150"/>
          <p14:tracePt t="158982" x="2736850" y="1454150"/>
          <p14:tracePt t="158998" x="2565400" y="1447800"/>
          <p14:tracePt t="159015" x="2432050" y="1447800"/>
          <p14:tracePt t="159026" x="2330450" y="1447800"/>
          <p14:tracePt t="159036" x="2305050" y="1447800"/>
          <p14:tracePt t="159050" x="2254250" y="1441450"/>
          <p14:tracePt t="159066" x="2247900" y="1441450"/>
          <p14:tracePt t="159138" x="2235200" y="1454150"/>
          <p14:tracePt t="159150" x="2216150" y="1466850"/>
          <p14:tracePt t="159154" x="2190750" y="1479550"/>
          <p14:tracePt t="159165" x="2171700" y="1492250"/>
          <p14:tracePt t="159181" x="2152650" y="1524000"/>
          <p14:tracePt t="159199" x="2120900" y="1555750"/>
          <p14:tracePt t="159215" x="2095500" y="1606550"/>
          <p14:tracePt t="159216" x="2076450" y="1631950"/>
          <p14:tracePt t="159232" x="2051050" y="1663700"/>
          <p14:tracePt t="159249" x="2000250" y="1708150"/>
          <p14:tracePt t="159265" x="1968500" y="1765300"/>
          <p14:tracePt t="159282" x="1943100" y="1778000"/>
          <p14:tracePt t="159299" x="1936750" y="1797050"/>
          <p14:tracePt t="159317" x="1924050" y="1828800"/>
          <p14:tracePt t="159333" x="1911350" y="1860550"/>
          <p14:tracePt t="159348" x="1905000" y="1892300"/>
          <p14:tracePt t="159497" x="1898650" y="1892300"/>
          <p14:tracePt t="159505" x="1892300" y="1905000"/>
          <p14:tracePt t="159515" x="1892300" y="1917700"/>
          <p14:tracePt t="159521" x="1879600" y="1936750"/>
          <p14:tracePt t="159531" x="1866900" y="1968500"/>
          <p14:tracePt t="159552" x="1847850" y="2038350"/>
          <p14:tracePt t="159565" x="1822450" y="2114550"/>
          <p14:tracePt t="159584" x="1809750" y="2165350"/>
          <p14:tracePt t="159598" x="1803400" y="2178050"/>
          <p14:tracePt t="159723" x="1809750" y="2178050"/>
          <p14:tracePt t="159730" x="1841500" y="2178050"/>
          <p14:tracePt t="159748" x="1949450" y="2178050"/>
          <p14:tracePt t="159765" x="2127250" y="2190750"/>
          <p14:tracePt t="159781" x="2349500" y="2203450"/>
          <p14:tracePt t="159787" x="2476500" y="2216150"/>
          <p14:tracePt t="159798" x="2622550" y="2222500"/>
          <p14:tracePt t="159815" x="2895600" y="2228850"/>
          <p14:tracePt t="159834" x="3251200" y="2247900"/>
          <p14:tracePt t="159849" x="3651250" y="2266950"/>
          <p14:tracePt t="159865" x="4203700" y="2286000"/>
          <p14:tracePt t="159881" x="4508500" y="2305050"/>
          <p14:tracePt t="159900" x="4768850" y="2330450"/>
          <p14:tracePt t="159915" x="5010150" y="2330450"/>
          <p14:tracePt t="159932" x="5270500" y="2336800"/>
          <p14:tracePt t="159948" x="5499100" y="2330450"/>
          <p14:tracePt t="159965" x="5721350" y="2324100"/>
          <p14:tracePt t="159981" x="5892800" y="2324100"/>
          <p14:tracePt t="159999" x="6038850" y="2317750"/>
          <p14:tracePt t="160015" x="6191250" y="2317750"/>
          <p14:tracePt t="160022" x="6254750" y="2305050"/>
          <p14:tracePt t="160031" x="6305550" y="2292350"/>
          <p14:tracePt t="160051" x="6413500" y="2260600"/>
          <p14:tracePt t="160068" x="6438900" y="2247900"/>
          <p14:tracePt t="160083" x="6464300" y="2241550"/>
          <p14:tracePt t="160100" x="6477000" y="2241550"/>
          <p14:tracePt t="160115" x="6483350" y="2241550"/>
          <p14:tracePt t="160134" x="6489700" y="2235200"/>
          <p14:tracePt t="160148" x="6515100" y="2222500"/>
          <p14:tracePt t="160165" x="6540500" y="2209800"/>
          <p14:tracePt t="160182" x="6572250" y="2197100"/>
          <p14:tracePt t="160198" x="6597650" y="2184400"/>
          <p14:tracePt t="160215" x="6629400" y="2178050"/>
          <p14:tracePt t="160218" x="6642100" y="2171700"/>
          <p14:tracePt t="160232" x="6654800" y="2159000"/>
          <p14:tracePt t="160249" x="6667500" y="2133600"/>
          <p14:tracePt t="160265" x="6686550" y="2063750"/>
          <p14:tracePt t="160281" x="6724650" y="2012950"/>
          <p14:tracePt t="160302" x="6775450" y="1981200"/>
          <p14:tracePt t="160315" x="6794500" y="1968500"/>
          <p14:tracePt t="160353" x="6769100" y="1968500"/>
          <p14:tracePt t="160365" x="6731000" y="1968500"/>
          <p14:tracePt t="160381" x="6591300" y="1968500"/>
          <p14:tracePt t="160400" x="6381750" y="1974850"/>
          <p14:tracePt t="160415" x="6083300" y="2025650"/>
          <p14:tracePt t="160431" x="5702300" y="2051050"/>
          <p14:tracePt t="160435" x="5486400" y="2057400"/>
          <p14:tracePt t="160448" x="5245100" y="2057400"/>
          <p14:tracePt t="160465" x="4476750" y="2044700"/>
          <p14:tracePt t="160481" x="4089400" y="2038350"/>
          <p14:tracePt t="160498" x="3816350" y="2038350"/>
          <p14:tracePt t="160515" x="3606800" y="2032000"/>
          <p14:tracePt t="160535" x="3448050" y="2006600"/>
          <p14:tracePt t="160550" x="3416300" y="1987550"/>
          <p14:tracePt t="160565" x="3409950" y="1987550"/>
          <p14:tracePt t="160585" x="3416300" y="1981200"/>
          <p14:tracePt t="160591" x="3416300" y="1974850"/>
          <p14:tracePt t="160618" x="3409950" y="1974850"/>
          <p14:tracePt t="160627" x="3390900" y="1974850"/>
          <p14:tracePt t="160633" x="3378200" y="1974850"/>
          <p14:tracePt t="160650" x="3359150" y="1974850"/>
          <p14:tracePt t="160665" x="3352800" y="1974850"/>
          <p14:tracePt t="160858" x="3346450" y="1974850"/>
          <p14:tracePt t="160865" x="3340100" y="1974850"/>
          <p14:tracePt t="160881" x="3327400" y="1974850"/>
          <p14:tracePt t="160900" x="3308350" y="1974850"/>
          <p14:tracePt t="160915" x="3270250" y="1974850"/>
          <p14:tracePt t="160932" x="3194050" y="1974850"/>
          <p14:tracePt t="160949" x="3111500" y="1974850"/>
          <p14:tracePt t="160959" x="3060700" y="1987550"/>
          <p14:tracePt t="160974" x="2984500" y="2025650"/>
          <p14:tracePt t="160985" x="2908300" y="2070100"/>
          <p14:tracePt t="160999" x="2876550" y="2101850"/>
          <p14:tracePt t="161015" x="2832100" y="2165350"/>
          <p14:tracePt t="161017" x="2806700" y="2203450"/>
          <p14:tracePt t="161027" x="2787650" y="2235200"/>
          <p14:tracePt t="161036" x="2768600" y="2273300"/>
          <p14:tracePt t="161052" x="2743200" y="2336800"/>
          <p14:tracePt t="161065" x="2698750" y="2419350"/>
          <p14:tracePt t="161084" x="2673350" y="2482850"/>
          <p14:tracePt t="161098" x="2673350" y="2495550"/>
          <p14:tracePt t="161132" x="2686050" y="2463800"/>
          <p14:tracePt t="161150" x="2698750" y="2432050"/>
          <p14:tracePt t="161165" x="2705100" y="2406650"/>
          <p14:tracePt t="161181" x="2717800" y="2387600"/>
          <p14:tracePt t="161198" x="2736850" y="2362200"/>
          <p14:tracePt t="161215" x="2774950" y="2343150"/>
          <p14:tracePt t="161217" x="2794000" y="2324100"/>
          <p14:tracePt t="161232" x="2806700" y="2317750"/>
          <p14:tracePt t="161248" x="2819400" y="2311400"/>
          <p14:tracePt t="161249" x="2825750" y="2305050"/>
          <p14:tracePt t="161265" x="2825750" y="2298700"/>
          <p14:tracePt t="161314" x="2825750" y="2311400"/>
          <p14:tracePt t="161321" x="2825750" y="2324100"/>
          <p14:tracePt t="161336" x="2825750" y="2343150"/>
          <p14:tracePt t="161349" x="2825750" y="2381250"/>
          <p14:tracePt t="161365" x="2825750" y="2413000"/>
          <p14:tracePt t="161381" x="2825750" y="2432050"/>
          <p14:tracePt t="161398" x="2825750" y="2438400"/>
          <p14:tracePt t="161513" x="2813050" y="2438400"/>
          <p14:tracePt t="161533" x="2717800" y="2463800"/>
          <p14:tracePt t="161548" x="2559050" y="2552700"/>
          <p14:tracePt t="161565" x="2355850" y="2654300"/>
          <p14:tracePt t="161584" x="2127250" y="2698750"/>
          <p14:tracePt t="161598" x="1905000" y="2736850"/>
          <p14:tracePt t="161617" x="1682750" y="2743200"/>
          <p14:tracePt t="161632" x="1511300" y="2755900"/>
          <p14:tracePt t="161650" x="1377950" y="2768600"/>
          <p14:tracePt t="161660" x="1339850" y="2768600"/>
          <p14:tracePt t="161665" x="1327150" y="2755900"/>
          <p14:tracePt t="161681" x="1263650" y="2743200"/>
          <p14:tracePt t="161699" x="1212850" y="2743200"/>
          <p14:tracePt t="161715" x="1162050" y="2743200"/>
          <p14:tracePt t="161731" x="1104900" y="2743200"/>
          <p14:tracePt t="161748" x="1060450" y="2743200"/>
          <p14:tracePt t="161765" x="1028700" y="2743200"/>
          <p14:tracePt t="161781" x="1009650" y="2743200"/>
          <p14:tracePt t="161803" x="952500" y="2743200"/>
          <p14:tracePt t="161815" x="927100" y="2743200"/>
          <p14:tracePt t="161833" x="869950" y="2743200"/>
          <p14:tracePt t="161839" x="844550" y="2749550"/>
          <p14:tracePt t="161848" x="819150" y="2762250"/>
          <p14:tracePt t="161865" x="762000" y="2781300"/>
          <p14:tracePt t="161882" x="730250" y="2794000"/>
          <p14:tracePt t="161900" x="692150" y="2806700"/>
          <p14:tracePt t="161915" x="660400" y="2825750"/>
          <p14:tracePt t="161931" x="615950" y="2832100"/>
          <p14:tracePt t="161948" x="571500" y="2832100"/>
          <p14:tracePt t="161958" x="552450" y="2838450"/>
          <p14:tracePt t="161969" x="527050" y="2838450"/>
          <p14:tracePt t="161981" x="520700" y="2838450"/>
          <p14:tracePt t="161987" x="508000" y="2838450"/>
          <p14:tracePt t="161998" x="495300" y="2838450"/>
          <p14:tracePt t="162015" x="476250" y="2844800"/>
          <p14:tracePt t="162034" x="444500" y="2844800"/>
          <p14:tracePt t="162049" x="431800" y="2844800"/>
          <p14:tracePt t="162067" x="393700" y="2844800"/>
          <p14:tracePt t="162083" x="381000" y="2832100"/>
          <p14:tracePt t="162090" x="374650" y="2832100"/>
          <p14:tracePt t="162115" x="368300" y="2832100"/>
          <p14:tracePt t="162131" x="368300" y="2819400"/>
          <p14:tracePt t="162150" x="368300" y="2787650"/>
          <p14:tracePt t="162165" x="368300" y="2749550"/>
          <p14:tracePt t="162182" x="368300" y="2724150"/>
          <p14:tracePt t="162198" x="368300" y="2705100"/>
          <p14:tracePt t="162202" x="368300" y="2692400"/>
          <p14:tracePt t="162218" x="368300" y="2673350"/>
          <p14:tracePt t="162248" x="368300" y="2660650"/>
          <p14:tracePt t="162265" x="368300" y="2654300"/>
          <p14:tracePt t="162317" x="361950" y="2654300"/>
          <p14:tracePt t="162379" x="361950" y="2647950"/>
          <p14:tracePt t="162386" x="361950" y="2641600"/>
          <p14:tracePt t="162409" x="361950" y="2635250"/>
          <p14:tracePt t="162428" x="368300" y="2635250"/>
          <p14:tracePt t="162433" x="381000" y="2635250"/>
          <p14:tracePt t="162448" x="393700" y="2635250"/>
          <p14:tracePt t="162466" x="444500" y="2609850"/>
          <p14:tracePt t="162481" x="469900" y="2597150"/>
          <p14:tracePt t="162498" x="495300" y="2597150"/>
          <p14:tracePt t="162515" x="520700" y="2597150"/>
          <p14:tracePt t="162533" x="565150" y="2590800"/>
          <p14:tracePt t="162552" x="628650" y="2590800"/>
          <p14:tracePt t="162565" x="698500" y="2590800"/>
          <p14:tracePt t="162585" x="787400" y="2590800"/>
          <p14:tracePt t="162602" x="901700" y="2584450"/>
          <p14:tracePt t="162620" x="990600" y="2584450"/>
          <p14:tracePt t="162631" x="1035050" y="2584450"/>
          <p14:tracePt t="162649" x="1168400" y="2578100"/>
          <p14:tracePt t="162665" x="1282700" y="2571750"/>
          <p14:tracePt t="162681" x="1390650" y="2571750"/>
          <p14:tracePt t="162699" x="1485900" y="2578100"/>
          <p14:tracePt t="162715" x="1587500" y="2590800"/>
          <p14:tracePt t="162732" x="1695450" y="2597150"/>
          <p14:tracePt t="162748" x="1816100" y="2590800"/>
          <p14:tracePt t="162765" x="1955800" y="2590800"/>
          <p14:tracePt t="162781" x="2082800" y="2578100"/>
          <p14:tracePt t="162798" x="2222500" y="2571750"/>
          <p14:tracePt t="162815" x="2362200" y="2571750"/>
          <p14:tracePt t="162833" x="2495550" y="2584450"/>
          <p14:tracePt t="162838" x="2559050" y="2590800"/>
          <p14:tracePt t="162849" x="2717800" y="2622550"/>
          <p14:tracePt t="162865" x="2844800" y="2641600"/>
          <p14:tracePt t="162881" x="2965450" y="2641600"/>
          <p14:tracePt t="162898" x="3111500" y="2635250"/>
          <p14:tracePt t="162915" x="3232150" y="2635250"/>
          <p14:tracePt t="162932" x="3340100" y="2635250"/>
          <p14:tracePt t="162948" x="3422650" y="2628900"/>
          <p14:tracePt t="162961" x="3448050" y="2628900"/>
          <p14:tracePt t="162967" x="3454400" y="2622550"/>
          <p14:tracePt t="162982" x="3460750" y="2622550"/>
          <p14:tracePt t="163161" x="3460750" y="2628900"/>
          <p14:tracePt t="163182" x="3460750" y="2641600"/>
          <p14:tracePt t="163199" x="3460750" y="2711450"/>
          <p14:tracePt t="163216" x="3435350" y="2819400"/>
          <p14:tracePt t="163232" x="3435350" y="2997200"/>
          <p14:tracePt t="163249" x="3435350" y="3206750"/>
          <p14:tracePt t="163265" x="3448050" y="3568700"/>
          <p14:tracePt t="163281" x="3422650" y="3810000"/>
          <p14:tracePt t="163302" x="3378200" y="4025900"/>
          <p14:tracePt t="163315" x="3359150" y="4229100"/>
          <p14:tracePt t="163333" x="3365500" y="4381500"/>
          <p14:tracePt t="163348" x="3371850" y="4502150"/>
          <p14:tracePt t="163366" x="3384550" y="4565650"/>
          <p14:tracePt t="163381" x="3378200" y="4597400"/>
          <p14:tracePt t="163400" x="3365500" y="4610100"/>
          <p14:tracePt t="163415" x="3346450" y="4629150"/>
          <p14:tracePt t="163431" x="3314700" y="4660900"/>
          <p14:tracePt t="163434" x="3295650" y="4673600"/>
          <p14:tracePt t="163448" x="3276600" y="4686300"/>
          <p14:tracePt t="163465" x="3162300" y="4730750"/>
          <p14:tracePt t="163482" x="3048000" y="4768850"/>
          <p14:tracePt t="163498" x="2794000" y="4775200"/>
          <p14:tracePt t="163515" x="2533650" y="4762500"/>
          <p14:tracePt t="163524" x="2349500" y="4762500"/>
          <p14:tracePt t="163531" x="2152650" y="4756150"/>
          <p14:tracePt t="163551" x="1778000" y="4762500"/>
          <p14:tracePt t="163565" x="1441450" y="4787900"/>
          <p14:tracePt t="163585" x="1149350" y="4806950"/>
          <p14:tracePt t="163598" x="895350" y="4794250"/>
          <p14:tracePt t="163615" x="692150" y="4730750"/>
          <p14:tracePt t="163631" x="590550" y="4679950"/>
          <p14:tracePt t="163650" x="488950" y="4603750"/>
          <p14:tracePt t="163657" x="463550" y="4591050"/>
          <p14:tracePt t="163665" x="450850" y="4578350"/>
          <p14:tracePt t="163681" x="431800" y="4572000"/>
          <p14:tracePt t="163717" x="419100" y="4521200"/>
          <p14:tracePt t="163731" x="400050" y="4381500"/>
          <p14:tracePt t="163748" x="387350" y="4184650"/>
          <p14:tracePt t="163765" x="381000" y="4013200"/>
          <p14:tracePt t="163781" x="336550" y="3829050"/>
          <p14:tracePt t="163798" x="304800" y="3625850"/>
          <p14:tracePt t="163816" x="285750" y="3429000"/>
          <p14:tracePt t="163834" x="330200" y="3200400"/>
          <p14:tracePt t="163849" x="355600" y="3124200"/>
          <p14:tracePt t="163865" x="431800" y="2895600"/>
          <p14:tracePt t="163882" x="469900" y="2794000"/>
          <p14:tracePt t="163900" x="482600" y="2762250"/>
          <p14:tracePt t="163915" x="495300" y="2736850"/>
          <p14:tracePt t="163932" x="508000" y="2717800"/>
          <p14:tracePt t="163948" x="514350" y="2705100"/>
          <p14:tracePt t="164052" x="520700" y="2705100"/>
          <p14:tracePt t="164073" x="520700" y="2711450"/>
          <p14:tracePt t="164098" x="514350" y="2711450"/>
          <p14:tracePt t="164106" x="514350" y="2724150"/>
          <p14:tracePt t="164121" x="514350" y="2743200"/>
          <p14:tracePt t="164131" x="508000" y="2743200"/>
          <p14:tracePt t="164150" x="488950" y="2774950"/>
          <p14:tracePt t="164165" x="476250" y="2806700"/>
          <p14:tracePt t="164181" x="463550" y="2819400"/>
          <p14:tracePt t="164278" x="463550" y="2806700"/>
          <p14:tracePt t="164290" x="463550" y="2787650"/>
          <p14:tracePt t="164298" x="463550" y="2774950"/>
          <p14:tracePt t="164315" x="438150" y="2749550"/>
          <p14:tracePt t="164333" x="425450" y="2730500"/>
          <p14:tracePt t="164349" x="425450" y="2717800"/>
          <p14:tracePt t="164365" x="419100" y="2711450"/>
          <p14:tracePt t="164381" x="412750" y="2698750"/>
          <p14:tracePt t="164400" x="406400" y="2673350"/>
          <p14:tracePt t="164415" x="400050" y="2667000"/>
          <p14:tracePt t="164431" x="400050" y="2660650"/>
          <p14:tracePt t="164466" x="400050" y="2647950"/>
          <p14:tracePt t="164481" x="425450" y="2641600"/>
          <p14:tracePt t="164499" x="444500" y="2641600"/>
          <p14:tracePt t="164515" x="457200" y="2641600"/>
          <p14:tracePt t="164537" x="457200" y="2654300"/>
          <p14:tracePt t="164548" x="457200" y="2667000"/>
          <p14:tracePt t="164569" x="425450" y="2705100"/>
          <p14:tracePt t="164583" x="400050" y="2749550"/>
          <p14:tracePt t="164598" x="393700" y="2768600"/>
          <p14:tracePt t="164665" x="393700" y="2762250"/>
          <p14:tracePt t="164675" x="412750" y="2743200"/>
          <p14:tracePt t="164681" x="412750" y="2724150"/>
          <p14:tracePt t="164699" x="431800" y="2698750"/>
          <p14:tracePt t="164715" x="444500" y="2673350"/>
          <p14:tracePt t="164732" x="450850" y="2647950"/>
          <p14:tracePt t="164748" x="463550" y="2635250"/>
          <p14:tracePt t="164764" x="463550" y="2628900"/>
          <p14:tracePt t="164781" x="457200" y="2628900"/>
          <p14:tracePt t="164809" x="457200" y="2635250"/>
          <p14:tracePt t="164818" x="450850" y="2647950"/>
          <p14:tracePt t="164833" x="444500" y="2667000"/>
          <p14:tracePt t="164850" x="425450" y="2711450"/>
          <p14:tracePt t="164865" x="419100" y="2755900"/>
          <p14:tracePt t="164882" x="419100" y="2787650"/>
          <p14:tracePt t="164898" x="419100" y="2806700"/>
          <p14:tracePt t="164965" x="419100" y="2800350"/>
          <p14:tracePt t="164972" x="419100" y="2781300"/>
          <p14:tracePt t="164981" x="419100" y="2762250"/>
          <p14:tracePt t="164998" x="438150" y="2730500"/>
          <p14:tracePt t="165015" x="450850" y="2698750"/>
          <p14:tracePt t="165022" x="457200" y="2686050"/>
          <p14:tracePt t="165036" x="463550" y="2686050"/>
          <p14:tracePt t="165086" x="463550" y="2692400"/>
          <p14:tracePt t="165093" x="457200" y="2717800"/>
          <p14:tracePt t="165099" x="457200" y="2749550"/>
          <p14:tracePt t="165115" x="457200" y="2794000"/>
          <p14:tracePt t="165131" x="457200" y="2813050"/>
          <p14:tracePt t="165150" x="457200" y="2825750"/>
          <p14:tracePt t="165165" x="457200" y="2832100"/>
          <p14:tracePt t="165335" x="457200" y="2825750"/>
          <p14:tracePt t="165340" x="438150" y="2800350"/>
          <p14:tracePt t="165348" x="419100" y="2781300"/>
          <p14:tracePt t="165365" x="406400" y="2749550"/>
          <p14:tracePt t="165382" x="393700" y="2724150"/>
          <p14:tracePt t="165385" x="387350" y="2705100"/>
          <p14:tracePt t="165400" x="381000" y="2692400"/>
          <p14:tracePt t="165415" x="381000" y="2654300"/>
          <p14:tracePt t="165432" x="381000" y="2616200"/>
          <p14:tracePt t="165434" x="393700" y="2603500"/>
          <p14:tracePt t="165448" x="400050" y="2597150"/>
          <p14:tracePt t="165451" x="406400" y="2584450"/>
          <p14:tracePt t="165467" x="425450" y="2578100"/>
          <p14:tracePt t="165482" x="444500" y="2565400"/>
          <p14:tracePt t="165498" x="463550" y="2559050"/>
          <p14:tracePt t="165515" x="476250" y="2552700"/>
          <p14:tracePt t="165526" x="488950" y="2552700"/>
          <p14:tracePt t="165530" x="501650" y="2552700"/>
          <p14:tracePt t="165548" x="533400" y="2552700"/>
          <p14:tracePt t="165567" x="552450" y="2559050"/>
          <p14:tracePt t="165583" x="584200" y="2616200"/>
          <p14:tracePt t="165588" x="603250" y="2641600"/>
          <p14:tracePt t="165598" x="609600" y="2660650"/>
          <p14:tracePt t="165618" x="622300" y="2711450"/>
          <p14:tracePt t="165631" x="622300" y="2730500"/>
          <p14:tracePt t="165650" x="590550" y="2787650"/>
          <p14:tracePt t="165665" x="533400" y="2825750"/>
          <p14:tracePt t="165683" x="495300" y="2851150"/>
          <p14:tracePt t="165698" x="476250" y="2870200"/>
          <p14:tracePt t="165715" x="457200" y="2882900"/>
          <p14:tracePt t="165732" x="450850" y="2889250"/>
          <p14:tracePt t="165748" x="438150" y="2889250"/>
          <p14:tracePt t="165765" x="419100" y="2889250"/>
          <p14:tracePt t="165783" x="406400" y="2889250"/>
          <p14:tracePt t="165798" x="400050" y="2876550"/>
          <p14:tracePt t="165815" x="381000" y="2844800"/>
          <p14:tracePt t="165834" x="361950" y="2768600"/>
          <p14:tracePt t="165848" x="355600" y="2749550"/>
          <p14:tracePt t="165865" x="349250" y="2692400"/>
          <p14:tracePt t="165883" x="368300" y="2660650"/>
          <p14:tracePt t="165900" x="393700" y="2635250"/>
          <p14:tracePt t="165915" x="431800" y="2622550"/>
          <p14:tracePt t="165932" x="457200" y="2603500"/>
          <p14:tracePt t="165948" x="482600" y="2603500"/>
          <p14:tracePt t="165966" x="508000" y="2603500"/>
          <p14:tracePt t="165973" x="520700" y="2616200"/>
          <p14:tracePt t="165982" x="527050" y="2635250"/>
          <p14:tracePt t="165998" x="533400" y="2698750"/>
          <p14:tracePt t="166015" x="533400" y="2774950"/>
          <p14:tracePt t="166025" x="533400" y="2800350"/>
          <p14:tracePt t="166029" x="527050" y="2819400"/>
          <p14:tracePt t="166035" x="514350" y="2832100"/>
          <p14:tracePt t="166048" x="508000" y="2844800"/>
          <p14:tracePt t="166069" x="501650" y="2857500"/>
          <p14:tracePt t="166115" x="514350" y="2838450"/>
          <p14:tracePt t="166132" x="527050" y="2825750"/>
          <p14:tracePt t="166151" x="539750" y="2819400"/>
          <p14:tracePt t="166165" x="546100" y="2819400"/>
          <p14:tracePt t="166181" x="584200" y="2819400"/>
          <p14:tracePt t="166199" x="628650" y="2819400"/>
          <p14:tracePt t="166215" x="666750" y="2819400"/>
          <p14:tracePt t="166232" x="673100" y="2819400"/>
          <p14:tracePt t="166401" x="685800" y="2832100"/>
          <p14:tracePt t="166411" x="698500" y="2838450"/>
          <p14:tracePt t="166417" x="711200" y="2838450"/>
          <p14:tracePt t="166432" x="717550" y="2838450"/>
          <p14:tracePt t="166448" x="723900" y="2838450"/>
          <p14:tracePt t="166693" x="711200" y="2838450"/>
          <p14:tracePt t="166697" x="711200" y="2832100"/>
          <p14:tracePt t="166776" x="704850" y="2832100"/>
          <p14:tracePt t="166785" x="698500" y="2832100"/>
          <p14:tracePt t="166802" x="692150" y="2832100"/>
          <p14:tracePt t="166817" x="673100" y="2825750"/>
          <p14:tracePt t="166833" x="660400" y="2825750"/>
          <p14:tracePt t="166848" x="641350" y="2825750"/>
          <p14:tracePt t="166864" x="635000" y="2825750"/>
          <p14:tracePt t="166986" x="635000" y="2819400"/>
          <p14:tracePt t="167007" x="635000" y="2813050"/>
          <p14:tracePt t="167012" x="635000" y="2806700"/>
          <p14:tracePt t="167089" x="635000" y="2800350"/>
          <p14:tracePt t="167100" x="641350" y="2794000"/>
          <p14:tracePt t="167105" x="641350" y="2781300"/>
          <p14:tracePt t="167131" x="641350" y="2768600"/>
          <p14:tracePt t="167212" x="641350" y="2762250"/>
          <p14:tracePt t="167217" x="641350" y="2755900"/>
          <p14:tracePt t="167232" x="641350" y="2749550"/>
          <p14:tracePt t="167290" x="641350" y="2736850"/>
          <p14:tracePt t="167302" x="641350" y="2730500"/>
          <p14:tracePt t="167315" x="641350" y="2717800"/>
          <p14:tracePt t="167334" x="628650" y="2717800"/>
          <p14:tracePt t="167401" x="628650" y="2711450"/>
          <p14:tracePt t="167416" x="628650" y="2705100"/>
          <p14:tracePt t="167431" x="628650" y="2698750"/>
          <p14:tracePt t="167448" x="628650" y="2692400"/>
          <p14:tracePt t="167465" x="628650" y="2673350"/>
          <p14:tracePt t="167482" x="628650" y="2660650"/>
          <p14:tracePt t="167498" x="628650" y="2654300"/>
          <p14:tracePt t="167515" x="628650" y="2647950"/>
          <p14:tracePt t="167553" x="635000" y="2647950"/>
          <p14:tracePt t="167562" x="635000" y="2641600"/>
          <p14:tracePt t="167569" x="635000" y="2635250"/>
          <p14:tracePt t="167583" x="641350" y="2635250"/>
          <p14:tracePt t="167598" x="641350" y="2628900"/>
          <p14:tracePt t="167654" x="641350" y="2622550"/>
          <p14:tracePt t="167661" x="647700" y="2616200"/>
          <p14:tracePt t="167666" x="647700" y="2609850"/>
          <p14:tracePt t="167681" x="660400" y="2603500"/>
          <p14:tracePt t="167700" x="666750" y="2597150"/>
          <p14:tracePt t="167749" x="666750" y="2590800"/>
          <p14:tracePt t="167765" x="685800" y="2571750"/>
          <p14:tracePt t="167776" x="698500" y="2571750"/>
          <p14:tracePt t="167826" x="711200" y="2571750"/>
          <p14:tracePt t="167842" x="749300" y="2571750"/>
          <p14:tracePt t="167851" x="768350" y="2559050"/>
          <p14:tracePt t="167865" x="806450" y="2559050"/>
          <p14:tracePt t="167885" x="844550" y="2559050"/>
          <p14:tracePt t="167901" x="857250" y="2559050"/>
          <p14:tracePt t="167914" x="863600" y="2559050"/>
          <p14:tracePt t="167969" x="876300" y="2559050"/>
          <p14:tracePt t="167973" x="889000" y="2559050"/>
          <p14:tracePt t="167982" x="908050" y="2559050"/>
          <p14:tracePt t="167998" x="933450" y="2559050"/>
          <p14:tracePt t="168015" x="952500" y="2559050"/>
          <p14:tracePt t="168022" x="958850" y="2559050"/>
          <p14:tracePt t="168031" x="965200" y="2559050"/>
          <p14:tracePt t="168037" x="971550" y="2559050"/>
          <p14:tracePt t="168044" x="984250" y="2559050"/>
          <p14:tracePt t="168054" x="990600" y="2559050"/>
          <p14:tracePt t="168065" x="1003300" y="2559050"/>
          <p14:tracePt t="168084" x="1009650" y="2559050"/>
          <p14:tracePt t="168101" x="1028700" y="2559050"/>
          <p14:tracePt t="168115" x="1041400" y="2559050"/>
          <p14:tracePt t="168132" x="1066800" y="2559050"/>
          <p14:tracePt t="168148" x="1092200" y="2559050"/>
          <p14:tracePt t="168165" x="1123950" y="2559050"/>
          <p14:tracePt t="168182" x="1149350" y="2559050"/>
          <p14:tracePt t="168199" x="1174750" y="2559050"/>
          <p14:tracePt t="168215" x="1187450" y="2559050"/>
          <p14:tracePt t="168248" x="1193800" y="2559050"/>
          <p14:tracePt t="168265" x="1206500" y="2559050"/>
          <p14:tracePt t="168284" x="1238250" y="2559050"/>
          <p14:tracePt t="168298" x="1270000" y="2565400"/>
          <p14:tracePt t="168318" x="1295400" y="2565400"/>
          <p14:tracePt t="168333" x="1314450" y="2565400"/>
          <p14:tracePt t="168348" x="1320800" y="2571750"/>
          <p14:tracePt t="168381" x="1320800" y="2578100"/>
          <p14:tracePt t="168401" x="1320800" y="2590800"/>
          <p14:tracePt t="168415" x="1320800" y="2603500"/>
          <p14:tracePt t="168431" x="1320800" y="2616200"/>
          <p14:tracePt t="168448" x="1320800" y="2635250"/>
          <p14:tracePt t="168452" x="1320800" y="2647950"/>
          <p14:tracePt t="168465" x="1320800" y="2679700"/>
          <p14:tracePt t="168482" x="1320800" y="2705100"/>
          <p14:tracePt t="168498" x="1320800" y="2724150"/>
          <p14:tracePt t="168515" x="1314450" y="2736850"/>
          <p14:tracePt t="168523" x="1314450" y="2749550"/>
          <p14:tracePt t="168531" x="1301750" y="2755900"/>
          <p14:tracePt t="168553" x="1276350" y="2787650"/>
          <p14:tracePt t="168565" x="1257300" y="2813050"/>
          <p14:tracePt t="168583" x="1238250" y="2844800"/>
          <p14:tracePt t="168588" x="1238250" y="2851150"/>
          <p14:tracePt t="168598" x="1231900" y="2857500"/>
          <p14:tracePt t="168615" x="1225550" y="2863850"/>
          <p14:tracePt t="168632" x="1219200" y="2863850"/>
          <p14:tracePt t="168650" x="1193800" y="2863850"/>
          <p14:tracePt t="168665" x="1168400" y="2870200"/>
          <p14:tracePt t="168681" x="1123950" y="2870200"/>
          <p14:tracePt t="168699" x="1073150" y="2870200"/>
          <p14:tracePt t="168715" x="1028700" y="2870200"/>
          <p14:tracePt t="168732" x="996950" y="2870200"/>
          <p14:tracePt t="168749" x="984250" y="2870200"/>
          <p14:tracePt t="168798" x="977900" y="2870200"/>
          <p14:tracePt t="168815" x="946150" y="2870200"/>
          <p14:tracePt t="168833" x="914400" y="2870200"/>
          <p14:tracePt t="168838" x="889000" y="2870200"/>
          <p14:tracePt t="168850" x="838200" y="2870200"/>
          <p14:tracePt t="168865" x="800100" y="2870200"/>
          <p14:tracePt t="168881" x="755650" y="2870200"/>
          <p14:tracePt t="168900" x="717550" y="2870200"/>
          <p14:tracePt t="168915" x="698500" y="2870200"/>
          <p14:tracePt t="168932" x="685800" y="2870200"/>
          <p14:tracePt t="168948" x="673100" y="2870200"/>
          <p14:tracePt t="168967" x="666750" y="2870200"/>
          <p14:tracePt t="168982" x="641350" y="2863850"/>
          <p14:tracePt t="168998" x="603250" y="2851150"/>
          <p14:tracePt t="169015" x="596900" y="2851150"/>
          <p14:tracePt t="169025" x="590550" y="2851150"/>
          <p14:tracePt t="169035" x="584200" y="2844800"/>
          <p14:tracePt t="169068" x="596900" y="2844800"/>
          <p14:tracePt t="169090" x="596900" y="2832100"/>
          <p14:tracePt t="169101" x="596900" y="2825750"/>
          <p14:tracePt t="169114" x="596900" y="2819400"/>
          <p14:tracePt t="169134" x="609600" y="2800350"/>
          <p14:tracePt t="169136" x="615950" y="2781300"/>
          <p14:tracePt t="169150" x="615950" y="2768600"/>
          <p14:tracePt t="169165" x="635000" y="2743200"/>
          <p14:tracePt t="169182" x="641350" y="2711450"/>
          <p14:tracePt t="169198" x="647700" y="2698750"/>
          <p14:tracePt t="169215" x="647700" y="2686050"/>
          <p14:tracePt t="169232" x="654050" y="2686050"/>
          <p14:tracePt t="169249" x="660400" y="2673350"/>
          <p14:tracePt t="169256" x="666750" y="2660650"/>
          <p14:tracePt t="169266" x="673100" y="2641600"/>
          <p14:tracePt t="169282" x="685800" y="2616200"/>
          <p14:tracePt t="169299" x="698500" y="2609850"/>
          <p14:tracePt t="169315" x="711200" y="2603500"/>
          <p14:tracePt t="169335" x="723900" y="2597150"/>
          <p14:tracePt t="169341" x="736600" y="2597150"/>
          <p14:tracePt t="169348" x="742950" y="2590800"/>
          <p14:tracePt t="169365" x="787400" y="2584450"/>
          <p14:tracePt t="169382" x="844550" y="2571750"/>
          <p14:tracePt t="169399" x="901700" y="2565400"/>
          <p14:tracePt t="169401" x="927100" y="2565400"/>
          <p14:tracePt t="169415" x="952500" y="2565400"/>
          <p14:tracePt t="169431" x="1003300" y="2565400"/>
          <p14:tracePt t="169434" x="1028700" y="2565400"/>
          <p14:tracePt t="169448" x="1066800" y="2565400"/>
          <p14:tracePt t="169465" x="1155700" y="2565400"/>
          <p14:tracePt t="169482" x="1206500" y="2565400"/>
          <p14:tracePt t="169498" x="1257300" y="2565400"/>
          <p14:tracePt t="169515" x="1282700" y="2578100"/>
          <p14:tracePt t="169533" x="1301750" y="2584450"/>
          <p14:tracePt t="169550" x="1308100" y="2597150"/>
          <p14:tracePt t="169565" x="1333500" y="2616200"/>
          <p14:tracePt t="169583" x="1352550" y="2628900"/>
          <p14:tracePt t="169588" x="1358900" y="2641600"/>
          <p14:tracePt t="169598" x="1358900" y="2647950"/>
          <p14:tracePt t="169615" x="1358900" y="2667000"/>
          <p14:tracePt t="169631" x="1365250" y="2692400"/>
          <p14:tracePt t="169634" x="1365250" y="2705100"/>
          <p14:tracePt t="169650" x="1371600" y="2730500"/>
          <p14:tracePt t="169665" x="1371600" y="2755900"/>
          <p14:tracePt t="169682" x="1371600" y="2768600"/>
          <p14:tracePt t="169698" x="1365250" y="2781300"/>
          <p14:tracePt t="169717" x="1352550" y="2794000"/>
          <p14:tracePt t="169733" x="1339850" y="2806700"/>
          <p14:tracePt t="169748" x="1320800" y="2813050"/>
          <p14:tracePt t="169765" x="1289050" y="2819400"/>
          <p14:tracePt t="169776" x="1263650" y="2832100"/>
          <p14:tracePt t="169782" x="1257300" y="2838450"/>
          <p14:tracePt t="169790" x="1225550" y="2844800"/>
          <p14:tracePt t="169792" x="1200150" y="2844800"/>
          <p14:tracePt t="169815" x="1136650" y="2844800"/>
          <p14:tracePt t="169834" x="1060450" y="2844800"/>
          <p14:tracePt t="169849" x="1041400" y="2844800"/>
          <p14:tracePt t="169865" x="996950" y="2844800"/>
          <p14:tracePt t="169882" x="958850" y="2844800"/>
          <p14:tracePt t="169898" x="927100" y="2844800"/>
          <p14:tracePt t="169915" x="889000" y="2844800"/>
          <p14:tracePt t="169931" x="869950" y="2844800"/>
          <p14:tracePt t="169950" x="838200" y="2844800"/>
          <p14:tracePt t="169963" x="812800" y="2844800"/>
          <p14:tracePt t="169970" x="800100" y="2838450"/>
          <p14:tracePt t="169981" x="793750" y="2832100"/>
          <p14:tracePt t="169998" x="768350" y="2819400"/>
          <p14:tracePt t="170015" x="730250" y="2813050"/>
          <p14:tracePt t="170023" x="717550" y="2806700"/>
          <p14:tracePt t="170027" x="692150" y="2800350"/>
          <p14:tracePt t="170036" x="679450" y="2787650"/>
          <p14:tracePt t="170050" x="666750" y="2781300"/>
          <p14:tracePt t="170105" x="666750" y="2774950"/>
          <p14:tracePt t="170115" x="666750" y="2768600"/>
          <p14:tracePt t="170132" x="666750" y="2755900"/>
          <p14:tracePt t="170152" x="660400" y="2743200"/>
          <p14:tracePt t="170165" x="654050" y="2730500"/>
          <p14:tracePt t="170182" x="647700" y="2705100"/>
          <p14:tracePt t="170198" x="628650" y="2673350"/>
          <p14:tracePt t="170215" x="622300" y="2654300"/>
          <p14:tracePt t="170232" x="622300" y="2641600"/>
          <p14:tracePt t="170249" x="622300" y="2635250"/>
          <p14:tracePt t="170265" x="622300" y="2622550"/>
          <p14:tracePt t="170284" x="622300" y="2603500"/>
          <p14:tracePt t="170299" x="654050" y="2590800"/>
          <p14:tracePt t="170315" x="673100" y="2571750"/>
          <p14:tracePt t="170333" x="704850" y="2546350"/>
          <p14:tracePt t="170349" x="742950" y="2533650"/>
          <p14:tracePt t="170365" x="812800" y="2533650"/>
          <p14:tracePt t="170381" x="895350" y="2533650"/>
          <p14:tracePt t="170400" x="977900" y="2533650"/>
          <p14:tracePt t="170402" x="1035050" y="2533650"/>
          <p14:tracePt t="170415" x="1079500" y="2533650"/>
          <p14:tracePt t="170432" x="1181100" y="2533650"/>
          <p14:tracePt t="170435" x="1212850" y="2546350"/>
          <p14:tracePt t="170448" x="1250950" y="2540000"/>
          <p14:tracePt t="170468" x="1333500" y="2559050"/>
          <p14:tracePt t="170482" x="1352550" y="2571750"/>
          <p14:tracePt t="170498" x="1365250" y="2571750"/>
          <p14:tracePt t="170515" x="1371600" y="2597150"/>
          <p14:tracePt t="170531" x="1390650" y="2622550"/>
          <p14:tracePt t="170551" x="1390650" y="2660650"/>
          <p14:tracePt t="170565" x="1397000" y="2692400"/>
          <p14:tracePt t="170584" x="1397000" y="2730500"/>
          <p14:tracePt t="170598" x="1397000" y="2774950"/>
          <p14:tracePt t="170615" x="1377950" y="2825750"/>
          <p14:tracePt t="170617" x="1358900" y="2851150"/>
          <p14:tracePt t="170632" x="1333500" y="2876550"/>
          <p14:tracePt t="170648" x="1257300" y="2901950"/>
          <p14:tracePt t="170650" x="1219200" y="2914650"/>
          <p14:tracePt t="170665" x="1136650" y="2921000"/>
          <p14:tracePt t="170682" x="1066800" y="2921000"/>
          <p14:tracePt t="170698" x="996950" y="2921000"/>
          <p14:tracePt t="170715" x="920750" y="2908300"/>
          <p14:tracePt t="170732" x="844550" y="2870200"/>
          <p14:tracePt t="170748" x="742950" y="2838450"/>
          <p14:tracePt t="170770" x="692150" y="2813050"/>
          <p14:tracePt t="170781" x="660400" y="2787650"/>
          <p14:tracePt t="170803" x="647700" y="2762250"/>
          <p14:tracePt t="170815" x="647700" y="2743200"/>
          <p14:tracePt t="170834" x="647700" y="2736850"/>
          <p14:tracePt t="170848" x="654050" y="2736850"/>
          <p14:tracePt t="170865" x="666750" y="2724150"/>
          <p14:tracePt t="170924" x="660400" y="2743200"/>
          <p14:tracePt t="170931" x="654050" y="2755900"/>
          <p14:tracePt t="170948" x="647700" y="2755900"/>
          <p14:tracePt t="170982" x="641350" y="2755900"/>
          <p14:tracePt t="170998" x="641350" y="2749550"/>
          <p14:tracePt t="171020" x="641350" y="2730500"/>
          <p14:tracePt t="171031" x="641350" y="2711450"/>
          <p14:tracePt t="171040" x="641350" y="2705100"/>
          <p14:tracePt t="171048" x="641350" y="2686050"/>
          <p14:tracePt t="171065" x="647700" y="2660650"/>
          <p14:tracePt t="171085" x="647700" y="2647950"/>
          <p14:tracePt t="171100" x="647700" y="2641600"/>
          <p14:tracePt t="171131" x="647700" y="2635250"/>
          <p14:tracePt t="171137" x="654050" y="2635250"/>
          <p14:tracePt t="171150" x="654050" y="2628900"/>
          <p14:tracePt t="171165" x="654050" y="2622550"/>
          <p14:tracePt t="171181" x="660400" y="2622550"/>
          <p14:tracePt t="171347" x="654050" y="2622550"/>
          <p14:tracePt t="171354" x="647700" y="2635250"/>
          <p14:tracePt t="171369" x="622300" y="2679700"/>
          <p14:tracePt t="171382" x="609600" y="2711450"/>
          <p14:tracePt t="171400" x="539750" y="2794000"/>
          <p14:tracePt t="171415" x="520700" y="2832100"/>
          <p14:tracePt t="171432" x="476250" y="2889250"/>
          <p14:tracePt t="171448" x="457200" y="2933700"/>
          <p14:tracePt t="171451" x="450850" y="2946400"/>
          <p14:tracePt t="171468" x="450850" y="2952750"/>
          <p14:tracePt t="171562" x="463550" y="2946400"/>
          <p14:tracePt t="171570" x="488950" y="2927350"/>
          <p14:tracePt t="171584" x="514350" y="2901950"/>
          <p14:tracePt t="171598" x="546100" y="2838450"/>
          <p14:tracePt t="171615" x="584200" y="2781300"/>
          <p14:tracePt t="171632" x="615950" y="2730500"/>
          <p14:tracePt t="171636" x="628650" y="2711450"/>
          <p14:tracePt t="171651" x="641350" y="2673350"/>
          <p14:tracePt t="171665" x="660400" y="2641600"/>
          <p14:tracePt t="171681" x="673100" y="2616200"/>
          <p14:tracePt t="171698" x="685800" y="2597150"/>
          <p14:tracePt t="171715" x="698500" y="2584450"/>
          <p14:tracePt t="171732" x="698500" y="2578100"/>
          <p14:tracePt t="171784" x="698500" y="2565400"/>
          <p14:tracePt t="171798" x="711200" y="2546350"/>
          <p14:tracePt t="171815" x="723900" y="2527300"/>
          <p14:tracePt t="171834" x="730250" y="2508250"/>
          <p14:tracePt t="171889" x="723900" y="2508250"/>
          <p14:tracePt t="171905" x="717550" y="2508250"/>
          <p14:tracePt t="171913" x="717550" y="2533650"/>
          <p14:tracePt t="171932" x="717550" y="2584450"/>
          <p14:tracePt t="171948" x="717550" y="2635250"/>
          <p14:tracePt t="171965" x="717550" y="2692400"/>
          <p14:tracePt t="171982" x="711200" y="2755900"/>
          <p14:tracePt t="171998" x="711200" y="2825750"/>
          <p14:tracePt t="172015" x="711200" y="2857500"/>
          <p14:tracePt t="172033" x="711200" y="2876550"/>
          <p14:tracePt t="172161" x="711200" y="2870200"/>
          <p14:tracePt t="172185" x="730250" y="2787650"/>
          <p14:tracePt t="172198" x="742950" y="2768600"/>
          <p14:tracePt t="172216" x="762000" y="2743200"/>
          <p14:tracePt t="172234" x="774700" y="2711450"/>
          <p14:tracePt t="172249" x="787400" y="2705100"/>
          <p14:tracePt t="172266" x="793750" y="2698750"/>
          <p14:tracePt t="172281" x="800100" y="2692400"/>
          <p14:tracePt t="172302" x="812800" y="2692400"/>
          <p14:tracePt t="172304" x="825500" y="2692400"/>
          <p14:tracePt t="172315" x="838200" y="2692400"/>
          <p14:tracePt t="172333" x="863600" y="2692400"/>
          <p14:tracePt t="172348" x="863600" y="2711450"/>
          <p14:tracePt t="172368" x="850900" y="2736850"/>
          <p14:tracePt t="172383" x="819150" y="2774950"/>
          <p14:tracePt t="172401" x="806450" y="2794000"/>
          <p14:tracePt t="172415" x="787400" y="2806700"/>
          <p14:tracePt t="172474" x="812800" y="2774950"/>
          <p14:tracePt t="172482" x="825500" y="2749550"/>
          <p14:tracePt t="172498" x="850900" y="2686050"/>
          <p14:tracePt t="172515" x="876300" y="2641600"/>
          <p14:tracePt t="172536" x="901700" y="2622550"/>
          <p14:tracePt t="172548" x="901700" y="2616200"/>
          <p14:tracePt t="172584" x="908050" y="2616200"/>
          <p14:tracePt t="172598" x="908050" y="2647950"/>
          <p14:tracePt t="172615" x="908050" y="2698750"/>
          <p14:tracePt t="172632" x="908050" y="2762250"/>
          <p14:tracePt t="172633" x="920750" y="2787650"/>
          <p14:tracePt t="172650" x="927100" y="2813050"/>
          <p14:tracePt t="172690" x="933450" y="2806700"/>
          <p14:tracePt t="172698" x="946150" y="2787650"/>
          <p14:tracePt t="172715" x="984250" y="2736850"/>
          <p14:tracePt t="172732" x="1047750" y="2692400"/>
          <p14:tracePt t="172748" x="1085850" y="2647950"/>
          <p14:tracePt t="172765" x="1092200" y="2635250"/>
          <p14:tracePt t="172839" x="1085850" y="2635250"/>
          <p14:tracePt t="172843" x="1079500" y="2635250"/>
          <p14:tracePt t="172849" x="1073150" y="2641600"/>
          <p14:tracePt t="172865" x="1054100" y="2654300"/>
          <p14:tracePt t="172881" x="1047750" y="2667000"/>
          <p14:tracePt t="172898" x="1041400" y="2667000"/>
          <p14:tracePt t="172939" x="1054100" y="2667000"/>
          <p14:tracePt t="172947" x="1054100" y="2647950"/>
          <p14:tracePt t="172956" x="1060450" y="2635250"/>
          <p14:tracePt t="172967" x="1060450" y="2622550"/>
          <p14:tracePt t="173023" x="1047750" y="2660650"/>
          <p14:tracePt t="173033" x="1022350" y="2730500"/>
          <p14:tracePt t="173052" x="996950" y="2800350"/>
          <p14:tracePt t="173065" x="984250" y="2838450"/>
          <p14:tracePt t="173130" x="990600" y="2832100"/>
          <p14:tracePt t="173138" x="1003300" y="2813050"/>
          <p14:tracePt t="173153" x="1035050" y="2781300"/>
          <p14:tracePt t="173165" x="1041400" y="2762250"/>
          <p14:tracePt t="173182" x="1073150" y="2736850"/>
          <p14:tracePt t="173198" x="1098550" y="2711450"/>
          <p14:tracePt t="173215" x="1123950" y="2692400"/>
          <p14:tracePt t="173232" x="1130300" y="2692400"/>
          <p14:tracePt t="173283" x="1130300" y="2686050"/>
          <p14:tracePt t="173321" x="1130300" y="2692400"/>
          <p14:tracePt t="173335" x="1130300" y="2698750"/>
          <p14:tracePt t="173349" x="1123950" y="2724150"/>
          <p14:tracePt t="173359" x="1123950" y="2749550"/>
          <p14:tracePt t="173368" x="1117600" y="2768600"/>
          <p14:tracePt t="173382" x="1117600" y="2806700"/>
          <p14:tracePt t="173401" x="1117600" y="2857500"/>
          <p14:tracePt t="173408" x="1117600" y="2882900"/>
          <p14:tracePt t="173410" x="1117600" y="2895600"/>
          <p14:tracePt t="173417" x="1117600" y="2908300"/>
          <p14:tracePt t="173432" x="1111250" y="2908300"/>
          <p14:tracePt t="173481" x="1111250" y="2876550"/>
          <p14:tracePt t="173498" x="1111250" y="2806700"/>
          <p14:tracePt t="173515" x="1117600" y="2749550"/>
          <p14:tracePt t="173522" x="1123950" y="2711450"/>
          <p14:tracePt t="173533" x="1143000" y="2686050"/>
          <p14:tracePt t="173548" x="1155700" y="2654300"/>
          <p14:tracePt t="173568" x="1168400" y="2635250"/>
          <p14:tracePt t="173584" x="1174750" y="2635250"/>
          <p14:tracePt t="173626" x="1174750" y="2673350"/>
          <p14:tracePt t="173633" x="1174750" y="2705100"/>
          <p14:tracePt t="173650" x="1174750" y="2768600"/>
          <p14:tracePt t="173665" x="1174750" y="2813050"/>
          <p14:tracePt t="173681" x="1174750" y="2832100"/>
          <p14:tracePt t="173698" x="1174750" y="2838450"/>
          <p14:tracePt t="173715" x="1174750" y="2844800"/>
          <p14:tracePt t="173732" x="1181100" y="2844800"/>
          <p14:tracePt t="173749" x="1187450" y="2844800"/>
          <p14:tracePt t="173765" x="1200150" y="2851150"/>
          <p14:tracePt t="173782" x="1200150" y="2863850"/>
          <p14:tracePt t="173802" x="1200150" y="2876550"/>
          <p14:tracePt t="173815" x="1200150" y="2882900"/>
          <p14:tracePt t="173833" x="1174750" y="2889250"/>
          <p14:tracePt t="173865" x="1162050" y="2882900"/>
          <p14:tracePt t="173882" x="1143000" y="2825750"/>
          <p14:tracePt t="173900" x="1123950" y="2755900"/>
          <p14:tracePt t="173915" x="1111250" y="2673350"/>
          <p14:tracePt t="173932" x="1123950" y="2590800"/>
          <p14:tracePt t="173948" x="1174750" y="2571750"/>
          <p14:tracePt t="173957" x="1200150" y="2559050"/>
          <p14:tracePt t="173968" x="1282700" y="2559050"/>
          <p14:tracePt t="173981" x="1314450" y="2571750"/>
          <p14:tracePt t="173998" x="1390650" y="2622550"/>
          <p14:tracePt t="174015" x="1416050" y="2717800"/>
          <p14:tracePt t="174023" x="1428750" y="2749550"/>
          <p14:tracePt t="174027" x="1428750" y="2774950"/>
          <p14:tracePt t="174038" x="1428750" y="2781300"/>
          <p14:tracePt t="174048" x="1428750" y="2787650"/>
          <p14:tracePt t="174066" x="1460500" y="2787650"/>
          <p14:tracePt t="174084" x="1606550" y="2787650"/>
          <p14:tracePt t="174099" x="1879600" y="2749550"/>
          <p14:tracePt t="174115" x="2292350" y="2679700"/>
          <p14:tracePt t="174131" x="2762250" y="2552700"/>
          <p14:tracePt t="174150" x="3308350" y="2381250"/>
          <p14:tracePt t="174153" x="3613150" y="2266950"/>
          <p14:tracePt t="174165" x="3917950" y="2159000"/>
          <p14:tracePt t="174182" x="4521200" y="1943100"/>
          <p14:tracePt t="174198" x="5099050" y="1771650"/>
          <p14:tracePt t="174215" x="5594350" y="1657350"/>
          <p14:tracePt t="174217" x="5816600" y="1619250"/>
          <p14:tracePt t="174233" x="6165850" y="1549400"/>
          <p14:tracePt t="174248" x="6280150" y="1536700"/>
          <p14:tracePt t="174265" x="6432550" y="1498600"/>
          <p14:tracePt t="174274" x="6426200" y="1498600"/>
          <p14:tracePt t="174298" x="6419850" y="1492250"/>
          <p14:tracePt t="174334" x="6407150" y="1479550"/>
          <p14:tracePt t="174349" x="6388100" y="1441450"/>
          <p14:tracePt t="174365" x="6375400" y="1422400"/>
          <p14:tracePt t="174381" x="6369050" y="1422400"/>
          <p14:tracePt t="174384" x="6362700" y="1422400"/>
          <p14:tracePt t="174400" x="6350000" y="1422400"/>
          <p14:tracePt t="174415" x="6318250" y="1422400"/>
          <p14:tracePt t="174432" x="6286500" y="1409700"/>
          <p14:tracePt t="174435" x="6267450" y="1403350"/>
          <p14:tracePt t="174448" x="6235700" y="1390650"/>
          <p14:tracePt t="174467" x="6121400" y="1352550"/>
          <p14:tracePt t="174481" x="6007100" y="1333500"/>
          <p14:tracePt t="174498" x="5892800" y="1333500"/>
          <p14:tracePt t="174515" x="5791200" y="1339850"/>
          <p14:tracePt t="174523" x="5734050" y="1333500"/>
          <p14:tracePt t="174532" x="5670550" y="1327150"/>
          <p14:tracePt t="174548" x="5556250" y="1327150"/>
          <p14:tracePt t="174554" x="5511800" y="1327150"/>
          <p14:tracePt t="174565" x="5467350" y="1327150"/>
          <p14:tracePt t="174584" x="5416550" y="1327150"/>
          <p14:tracePt t="174598" x="5378450" y="1327150"/>
          <p14:tracePt t="174615" x="5353050" y="1320800"/>
          <p14:tracePt t="174635" x="5314950" y="1320800"/>
          <p14:tracePt t="174648" x="5308600" y="1320800"/>
          <p14:tracePt t="174697" x="5308600" y="1314450"/>
          <p14:tracePt t="174715" x="5308600" y="1301750"/>
          <p14:tracePt t="174732" x="5359400" y="1289050"/>
          <p14:tracePt t="174749" x="5467350" y="1289050"/>
          <p14:tracePt t="174765" x="5657850" y="1289050"/>
          <p14:tracePt t="174784" x="5918200" y="1263650"/>
          <p14:tracePt t="174798" x="6191250" y="1250950"/>
          <p14:tracePt t="174815" x="6451600" y="1244600"/>
          <p14:tracePt t="174821" x="6572250" y="1231900"/>
          <p14:tracePt t="174834" x="6800850" y="1231900"/>
          <p14:tracePt t="174849" x="6883400" y="1225550"/>
          <p14:tracePt t="174865" x="7042150" y="1225550"/>
          <p14:tracePt t="174881" x="7048500" y="1225550"/>
          <p14:tracePt t="174900" x="7035800" y="1225550"/>
          <p14:tracePt t="174904" x="7016750" y="1225550"/>
          <p14:tracePt t="174915" x="6978650" y="1225550"/>
          <p14:tracePt t="174932" x="6864350" y="1225550"/>
          <p14:tracePt t="174948" x="6731000" y="1225550"/>
          <p14:tracePt t="174962" x="6559550" y="1231900"/>
          <p14:tracePt t="174982" x="6350000" y="1231900"/>
          <p14:tracePt t="174998" x="6076950" y="1238250"/>
          <p14:tracePt t="175016" x="5854700" y="1250950"/>
          <p14:tracePt t="175032" x="5600700" y="1257300"/>
          <p14:tracePt t="175049" x="5467350" y="1257300"/>
          <p14:tracePt t="175067" x="5403850" y="1257300"/>
          <p14:tracePt t="175084" x="5384800" y="1257300"/>
          <p14:tracePt t="175170" x="5403850" y="1257300"/>
          <p14:tracePt t="175178" x="5448300" y="1250950"/>
          <p14:tracePt t="175198" x="5638800" y="1250950"/>
          <p14:tracePt t="175218" x="5905500" y="1244600"/>
          <p14:tracePt t="175232" x="6184900" y="1238250"/>
          <p14:tracePt t="175249" x="6470650" y="1238250"/>
          <p14:tracePt t="175265" x="6870700" y="1231900"/>
          <p14:tracePt t="175282" x="7086600" y="1225550"/>
          <p14:tracePt t="175304" x="7188200" y="1225550"/>
          <p14:tracePt t="175315" x="7200900" y="1219200"/>
          <p14:tracePt t="175334" x="7194550" y="1219200"/>
          <p14:tracePt t="175348" x="7124700" y="1219200"/>
          <p14:tracePt t="175365" x="6946900" y="1219200"/>
          <p14:tracePt t="175382" x="6667500" y="1263650"/>
          <p14:tracePt t="175399" x="6318250" y="1346200"/>
          <p14:tracePt t="175415" x="5956300" y="1460500"/>
          <p14:tracePt t="175432" x="5581650" y="1612900"/>
          <p14:tracePt t="175435" x="5416550" y="1701800"/>
          <p14:tracePt t="175448" x="5245100" y="1752600"/>
          <p14:tracePt t="175465" x="4800600" y="1885950"/>
          <p14:tracePt t="175483" x="4508500" y="1981200"/>
          <p14:tracePt t="175499" x="4248150" y="2051050"/>
          <p14:tracePt t="175515" x="4038600" y="2127250"/>
          <p14:tracePt t="175536" x="3867150" y="2247900"/>
          <p14:tracePt t="175552" x="3670300" y="2355850"/>
          <p14:tracePt t="175565" x="3460750" y="2457450"/>
          <p14:tracePt t="175585" x="3206750" y="2546350"/>
          <p14:tracePt t="175598" x="2940050" y="2641600"/>
          <p14:tracePt t="175616" x="2552700" y="2743200"/>
          <p14:tracePt t="175631" x="2425700" y="2781300"/>
          <p14:tracePt t="175650" x="1949450" y="2800350"/>
          <p14:tracePt t="175665" x="1657350" y="2813050"/>
          <p14:tracePt t="175682" x="1409700" y="2806700"/>
          <p14:tracePt t="175698" x="1257300" y="2794000"/>
          <p14:tracePt t="175715" x="1155700" y="2794000"/>
          <p14:tracePt t="175733" x="1098550" y="2806700"/>
          <p14:tracePt t="175749" x="1054100" y="2825750"/>
          <p14:tracePt t="175765" x="1009650" y="2844800"/>
          <p14:tracePt t="175776" x="984250" y="2851150"/>
          <p14:tracePt t="175780" x="958850" y="2851150"/>
          <p14:tracePt t="175787" x="933450" y="2857500"/>
          <p14:tracePt t="175798" x="901700" y="2863850"/>
          <p14:tracePt t="175818" x="825500" y="2882900"/>
          <p14:tracePt t="175835" x="787400" y="2882900"/>
          <p14:tracePt t="175848" x="774700" y="2882900"/>
          <p14:tracePt t="175865" x="755650" y="2882900"/>
          <p14:tracePt t="176528" x="755650" y="2889250"/>
          <p14:tracePt t="176626" x="768350" y="2889250"/>
          <p14:tracePt t="176635" x="774700" y="2889250"/>
          <p14:tracePt t="176651" x="781050" y="2889250"/>
          <p14:tracePt t="176665" x="787400" y="2882900"/>
          <p14:tracePt t="176785" x="793750" y="2882900"/>
          <p14:tracePt t="176793" x="800100" y="2876550"/>
          <p14:tracePt t="176805" x="806450" y="2876550"/>
          <p14:tracePt t="176816" x="812800" y="2876550"/>
          <p14:tracePt t="176851" x="844550" y="2876550"/>
          <p14:tracePt t="176865" x="869950" y="2870200"/>
          <p14:tracePt t="176882" x="895350" y="2870200"/>
          <p14:tracePt t="176900" x="920750" y="2870200"/>
          <p14:tracePt t="176964" x="927100" y="2870200"/>
          <p14:tracePt t="176970" x="933450" y="2870200"/>
          <p14:tracePt t="176982" x="946150" y="2863850"/>
          <p14:tracePt t="176998" x="952500" y="2863850"/>
          <p14:tracePt t="177034" x="965200" y="2857500"/>
          <p14:tracePt t="177049" x="971550" y="2851150"/>
          <p14:tracePt t="177065" x="996950" y="2825750"/>
          <p14:tracePt t="177085" x="1003300" y="2806700"/>
          <p14:tracePt t="177098" x="1009650" y="2787650"/>
          <p14:tracePt t="177115" x="1016000" y="2781300"/>
          <p14:tracePt t="177132" x="1022350" y="2768600"/>
          <p14:tracePt t="177149" x="1035050" y="2755900"/>
          <p14:tracePt t="177165" x="1041400" y="2755900"/>
          <p14:tracePt t="177216" x="1041400" y="2749550"/>
          <p14:tracePt t="177232" x="1054100" y="2743200"/>
          <p14:tracePt t="177248" x="1060450" y="2736850"/>
          <p14:tracePt t="177265" x="1079500" y="2717800"/>
          <p14:tracePt t="177282" x="1079500" y="2711450"/>
          <p14:tracePt t="177364" x="1085850" y="2705100"/>
          <p14:tracePt t="177385" x="1085850" y="2698750"/>
          <p14:tracePt t="177441" x="1085850" y="2692400"/>
          <p14:tracePt t="177450" x="1092200" y="2686050"/>
          <p14:tracePt t="177470" x="1092200" y="2679700"/>
          <p14:tracePt t="177482" x="1098550" y="2679700"/>
          <p14:tracePt t="177505" x="1098550" y="2673350"/>
          <p14:tracePt t="177600" x="1098550" y="2667000"/>
          <p14:tracePt t="177811" x="1092200" y="2667000"/>
          <p14:tracePt t="177822" x="1085850" y="2667000"/>
          <p14:tracePt t="177834" x="1066800" y="2679700"/>
          <p14:tracePt t="177849" x="1060450" y="2686050"/>
          <p14:tracePt t="177881" x="1054100" y="2692400"/>
          <p14:tracePt t="177900" x="1041400" y="2698750"/>
          <p14:tracePt t="177915" x="1028700" y="2724150"/>
          <p14:tracePt t="177932" x="1016000" y="2749550"/>
          <p14:tracePt t="177948" x="1009650" y="2774950"/>
          <p14:tracePt t="177966" x="996950" y="2794000"/>
          <p14:tracePt t="177982" x="996950" y="2819400"/>
          <p14:tracePt t="177998" x="996950" y="2838450"/>
          <p14:tracePt t="178015" x="1003300" y="2851150"/>
          <p14:tracePt t="178025" x="1022350" y="2857500"/>
          <p14:tracePt t="178028" x="1035050" y="2863850"/>
          <p14:tracePt t="178035" x="1054100" y="2863850"/>
          <p14:tracePt t="178052" x="1092200" y="2857500"/>
          <p14:tracePt t="178068" x="1117600" y="2844800"/>
          <p14:tracePt t="178084" x="1130300" y="2819400"/>
          <p14:tracePt t="178098" x="1143000" y="2787650"/>
          <p14:tracePt t="178115" x="1155700" y="2749550"/>
          <p14:tracePt t="178132" x="1155700" y="2730500"/>
          <p14:tracePt t="178150" x="1162050" y="2711450"/>
          <p14:tracePt t="178165" x="1162050" y="2698750"/>
          <p14:tracePt t="178198" x="1155700" y="2692400"/>
          <p14:tracePt t="178215" x="1149350" y="2692400"/>
          <p14:tracePt t="178269" x="1149350" y="2736850"/>
          <p14:tracePt t="178283" x="1149350" y="2787650"/>
          <p14:tracePt t="178302" x="1149350" y="2832100"/>
          <p14:tracePt t="178315" x="1149350" y="2863850"/>
          <p14:tracePt t="178333" x="1136650" y="2882900"/>
          <p14:tracePt t="178362" x="1130300" y="2876550"/>
          <p14:tracePt t="178369" x="1123950" y="2857500"/>
          <p14:tracePt t="178382" x="1123950" y="2844800"/>
          <p14:tracePt t="178400" x="1123950" y="2787650"/>
          <p14:tracePt t="178415" x="1123950" y="2730500"/>
          <p14:tracePt t="178432" x="1136650" y="2654300"/>
          <p14:tracePt t="178435" x="1162050" y="2616200"/>
          <p14:tracePt t="178448" x="1168400" y="2597150"/>
          <p14:tracePt t="178467" x="1200150" y="2584450"/>
          <p14:tracePt t="178482" x="1200150" y="2578100"/>
          <p14:tracePt t="178515" x="1200150" y="2616200"/>
          <p14:tracePt t="178535" x="1212850" y="2686050"/>
          <p14:tracePt t="178538" x="1231900" y="2724150"/>
          <p14:tracePt t="178549" x="1238250" y="2749550"/>
          <p14:tracePt t="178568" x="1263650" y="2794000"/>
          <p14:tracePt t="178585" x="1263650" y="2806700"/>
          <p14:tracePt t="178681" x="1263650" y="2800350"/>
          <p14:tracePt t="178689" x="1263650" y="2794000"/>
          <p14:tracePt t="178698" x="1257300" y="2794000"/>
          <p14:tracePt t="178717" x="1238250" y="2787650"/>
          <p14:tracePt t="178725" x="1225550" y="2787650"/>
          <p14:tracePt t="178731" x="1225550" y="2794000"/>
          <p14:tracePt t="178748" x="1206500" y="2800350"/>
          <p14:tracePt t="178765" x="1187450" y="2806700"/>
          <p14:tracePt t="178772" x="1181100" y="2806700"/>
          <p14:tracePt t="178783" x="1174750" y="2806700"/>
          <p14:tracePt t="178799" x="1162050" y="2800350"/>
          <p14:tracePt t="178802" x="1155700" y="2800350"/>
          <p14:tracePt t="178818" x="1149350" y="2781300"/>
          <p14:tracePt t="178836" x="1098550" y="2749550"/>
          <p14:tracePt t="178851" x="1060450" y="2724150"/>
          <p14:tracePt t="178865" x="1028700" y="2711450"/>
          <p14:tracePt t="178882" x="1022350" y="2711450"/>
          <p14:tracePt t="178946" x="1016000" y="2724150"/>
          <p14:tracePt t="178968" x="1003300" y="2755900"/>
          <p14:tracePt t="178982" x="1003300" y="2774950"/>
          <p14:tracePt t="178999" x="1003300" y="2794000"/>
          <p14:tracePt t="179015" x="1035050" y="2806700"/>
          <p14:tracePt t="179026" x="1047750" y="2806700"/>
          <p14:tracePt t="179037" x="1060450" y="2806700"/>
          <p14:tracePt t="179051" x="1073150" y="2806700"/>
          <p14:tracePt t="179065" x="1079500" y="2787650"/>
          <p14:tracePt t="179083" x="1098550" y="2762250"/>
          <p14:tracePt t="179099" x="1123950" y="2749550"/>
          <p14:tracePt t="179115" x="1136650" y="2730500"/>
          <p14:tracePt t="179165" x="1136650" y="2736850"/>
          <p14:tracePt t="179182" x="1162050" y="2774950"/>
          <p14:tracePt t="179198" x="1174750" y="2813050"/>
          <p14:tracePt t="179215" x="1212850" y="2851150"/>
          <p14:tracePt t="179232" x="1219200" y="2863850"/>
          <p14:tracePt t="179238" x="1225550" y="2863850"/>
          <p14:tracePt t="179265" x="1212850" y="2870200"/>
          <p14:tracePt t="179284" x="1200150" y="2870200"/>
          <p14:tracePt t="179300" x="1181100" y="2870200"/>
          <p14:tracePt t="179315" x="1149350" y="2870200"/>
          <p14:tracePt t="179336" x="1111250" y="2870200"/>
          <p14:tracePt t="179349" x="1066800" y="2870200"/>
          <p14:tracePt t="179365" x="1028700" y="2870200"/>
          <p14:tracePt t="179382" x="1009650" y="2863850"/>
          <p14:tracePt t="179400" x="996950" y="2844800"/>
          <p14:tracePt t="179415" x="996950" y="2806700"/>
          <p14:tracePt t="179432" x="996950" y="2762250"/>
          <p14:tracePt t="179434" x="1009650" y="2736850"/>
          <p14:tracePt t="179449" x="1016000" y="2705100"/>
          <p14:tracePt t="179465" x="1054100" y="2609850"/>
          <p14:tracePt t="179482" x="1085850" y="2571750"/>
          <p14:tracePt t="179499" x="1130300" y="2552700"/>
          <p14:tracePt t="179515" x="1193800" y="2546350"/>
          <p14:tracePt t="179532" x="1231900" y="2571750"/>
          <p14:tracePt t="179548" x="1270000" y="2628900"/>
          <p14:tracePt t="179566" x="1295400" y="2705100"/>
          <p14:tracePt t="179584" x="1314450" y="2781300"/>
          <p14:tracePt t="179598" x="1314450" y="2832100"/>
          <p14:tracePt t="179615" x="1308100" y="2870200"/>
          <p14:tracePt t="179634" x="1257300" y="2901950"/>
          <p14:tracePt t="179649" x="1244600" y="2901950"/>
          <p14:tracePt t="179665" x="1149350" y="2889250"/>
          <p14:tracePt t="179682" x="1104900" y="2870200"/>
          <p14:tracePt t="179698" x="1085850" y="2832100"/>
          <p14:tracePt t="179715" x="1085850" y="2787650"/>
          <p14:tracePt t="179732" x="1085850" y="2736850"/>
          <p14:tracePt t="179749" x="1104900" y="2686050"/>
          <p14:tracePt t="179754" x="1123950" y="2667000"/>
          <p14:tracePt t="179765" x="1143000" y="2654300"/>
          <p14:tracePt t="179782" x="1200150" y="2641600"/>
          <p14:tracePt t="179802" x="1244600" y="2641600"/>
          <p14:tracePt t="179815" x="1276350" y="2641600"/>
          <p14:tracePt t="179835" x="1295400" y="2705100"/>
          <p14:tracePt t="179849" x="1295400" y="2736850"/>
          <p14:tracePt t="179850" x="1295400" y="2762250"/>
          <p14:tracePt t="179865" x="1282700" y="2794000"/>
          <p14:tracePt t="179882" x="1270000" y="2806700"/>
          <p14:tracePt t="179899" x="1263650" y="2806700"/>
          <p14:tracePt t="179915" x="1238250" y="2806700"/>
          <p14:tracePt t="179932" x="1200150" y="2806700"/>
          <p14:tracePt t="179948" x="1155700" y="2819400"/>
          <p14:tracePt t="179965" x="1117600" y="2851150"/>
          <p14:tracePt t="179981" x="1092200" y="2895600"/>
          <p14:tracePt t="179999" x="1085850" y="2914650"/>
          <p14:tracePt t="180018" x="1098550" y="2914650"/>
          <p14:tracePt t="180033" x="1117600" y="2901950"/>
          <p14:tracePt t="180048" x="1123950" y="2895600"/>
          <p14:tracePt t="180067" x="1123950" y="2889250"/>
          <p14:tracePt t="180084" x="1098550" y="2895600"/>
          <p14:tracePt t="180102" x="1079500" y="2946400"/>
          <p14:tracePt t="180115" x="1066800" y="3009900"/>
          <p14:tracePt t="180132" x="1041400" y="3054350"/>
          <p14:tracePt t="180151" x="1003300" y="3092450"/>
          <p14:tracePt t="180165" x="927100" y="3105150"/>
          <p14:tracePt t="180182" x="825500" y="3124200"/>
          <p14:tracePt t="180198" x="723900" y="3130550"/>
          <p14:tracePt t="180215" x="660400" y="3130550"/>
          <p14:tracePt t="180216" x="641350" y="3130550"/>
          <p14:tracePt t="180232" x="628650" y="3130550"/>
          <p14:tracePt t="180249" x="603250" y="3124200"/>
          <p14:tracePt t="180253" x="584200" y="3124200"/>
          <p14:tracePt t="180265" x="552450" y="3124200"/>
          <p14:tracePt t="180282" x="539750" y="3124200"/>
          <p14:tracePt t="180318" x="546100" y="3124200"/>
          <p14:tracePt t="180334" x="666750" y="3124200"/>
          <p14:tracePt t="180348" x="844550" y="3111500"/>
          <p14:tracePt t="180365" x="1066800" y="3105150"/>
          <p14:tracePt t="180382" x="1244600" y="3086100"/>
          <p14:tracePt t="180398" x="1397000" y="3111500"/>
          <p14:tracePt t="180415" x="1485900" y="3130550"/>
          <p14:tracePt t="180432" x="1504950" y="3149600"/>
          <p14:tracePt t="180435" x="1504950" y="3162300"/>
          <p14:tracePt t="180448" x="1479550" y="3181350"/>
          <p14:tracePt t="180465" x="1320800" y="3213100"/>
          <p14:tracePt t="180482" x="1143000" y="3238500"/>
          <p14:tracePt t="180498" x="977900" y="3251200"/>
          <p14:tracePt t="180515" x="787400" y="3295650"/>
          <p14:tracePt t="180532" x="596900" y="3333750"/>
          <p14:tracePt t="180552" x="514350" y="3359150"/>
          <p14:tracePt t="180565" x="514350" y="3365500"/>
          <p14:tracePt t="180586" x="552450" y="3365500"/>
          <p14:tracePt t="180598" x="673100" y="3371850"/>
          <p14:tracePt t="180617" x="914400" y="3409950"/>
          <p14:tracePt t="180632" x="996950" y="3441700"/>
          <p14:tracePt t="180648" x="1073150" y="3479800"/>
          <p14:tracePt t="180649" x="1092200" y="3498850"/>
          <p14:tracePt t="180665" x="1104900" y="3524250"/>
          <p14:tracePt t="180682" x="1066800" y="3556000"/>
          <p14:tracePt t="180698" x="965200" y="3606800"/>
          <p14:tracePt t="180715" x="800100" y="3657600"/>
          <p14:tracePt t="180732" x="673100" y="3702050"/>
          <p14:tracePt t="180748" x="615950" y="3746500"/>
          <p14:tracePt t="180765" x="609600" y="3765550"/>
          <p14:tracePt t="180775" x="622300" y="3784600"/>
          <p14:tracePt t="180786" x="723900" y="3835400"/>
          <p14:tracePt t="180798" x="806450" y="3860800"/>
          <p14:tracePt t="180802" x="857250" y="3873500"/>
          <p14:tracePt t="180817" x="1073150" y="3956050"/>
          <p14:tracePt t="180835" x="1263650" y="4083050"/>
          <p14:tracePt t="180849" x="1327150" y="4133850"/>
          <p14:tracePt t="180865" x="1358900" y="4298950"/>
          <p14:tracePt t="180882" x="1270000" y="4400550"/>
          <p14:tracePt t="180900" x="1117600" y="4457700"/>
          <p14:tracePt t="180919" x="996950" y="4489450"/>
          <p14:tracePt t="180932" x="971550" y="4489450"/>
          <p14:tracePt t="180948" x="971550" y="4445000"/>
          <p14:tracePt t="180965" x="1047750" y="4330700"/>
          <p14:tracePt t="180982" x="1174750" y="4197350"/>
          <p14:tracePt t="180998" x="1301750" y="3994150"/>
          <p14:tracePt t="181020" x="1447800" y="3619500"/>
          <p14:tracePt t="181031" x="1466850" y="3517900"/>
          <p14:tracePt t="181053" x="1460500" y="3232150"/>
          <p14:tracePt t="181069" x="1435100" y="3105150"/>
          <p14:tracePt t="181084" x="1422400" y="3022600"/>
          <p14:tracePt t="181101" x="1422400" y="2984500"/>
          <p14:tracePt t="181115" x="1409700" y="2952750"/>
          <p14:tracePt t="181132" x="1409700" y="2933700"/>
          <p14:tracePt t="181165" x="1403350" y="2933700"/>
          <p14:tracePt t="181184" x="1403350" y="2901950"/>
          <p14:tracePt t="181200" x="1409700" y="2895600"/>
          <p14:tracePt t="181217" x="1409700" y="2889250"/>
          <p14:tracePt t="181249" x="1403350" y="2876550"/>
          <p14:tracePt t="181269" x="1403350" y="2857500"/>
          <p14:tracePt t="181282" x="1403350" y="2832100"/>
          <p14:tracePt t="181301" x="1428750" y="2806700"/>
          <p14:tracePt t="181304" x="1447800" y="2806700"/>
          <p14:tracePt t="181317" x="1454150" y="2794000"/>
          <p14:tracePt t="181335" x="1473200" y="2781300"/>
          <p14:tracePt t="181344" x="1485900" y="2774950"/>
          <p14:tracePt t="181348" x="1492250" y="2768600"/>
          <p14:tracePt t="181356" x="1511300" y="2755900"/>
          <p14:tracePt t="181365" x="1536700" y="2736850"/>
          <p14:tracePt t="181382" x="1587500" y="2698750"/>
          <p14:tracePt t="181400" x="1625600" y="2654300"/>
          <p14:tracePt t="181415" x="1631950" y="2622550"/>
          <p14:tracePt t="181432" x="1631950" y="2609850"/>
          <p14:tracePt t="181448" x="1619250" y="2603500"/>
          <p14:tracePt t="181465" x="1555750" y="2603500"/>
          <p14:tracePt t="181482" x="1479550" y="2603500"/>
          <p14:tracePt t="181498" x="1352550" y="2616200"/>
          <p14:tracePt t="181515" x="1219200" y="2622550"/>
          <p14:tracePt t="181532" x="1073150" y="2616200"/>
          <p14:tracePt t="181548" x="927100" y="2616200"/>
          <p14:tracePt t="181566" x="844550" y="2635250"/>
          <p14:tracePt t="181584" x="781050" y="2628900"/>
          <p14:tracePt t="181591" x="762000" y="2622550"/>
          <p14:tracePt t="181598" x="730250" y="2622550"/>
          <p14:tracePt t="181616" x="679450" y="2622550"/>
          <p14:tracePt t="181632" x="660400" y="2622550"/>
          <p14:tracePt t="181648" x="660400" y="2647950"/>
          <p14:tracePt t="181650" x="660400" y="2654300"/>
          <p14:tracePt t="181665" x="704850" y="2686050"/>
          <p14:tracePt t="181682" x="768350" y="2705100"/>
          <p14:tracePt t="181698" x="819150" y="2717800"/>
          <p14:tracePt t="181715" x="850900" y="2717800"/>
          <p14:tracePt t="181732" x="895350" y="2717800"/>
          <p14:tracePt t="181748" x="946150" y="2717800"/>
          <p14:tracePt t="181769" x="990600" y="2717800"/>
          <p14:tracePt t="181782" x="1016000" y="2717800"/>
          <p14:tracePt t="181784" x="1022350" y="2717800"/>
          <p14:tracePt t="181815" x="1022350" y="2743200"/>
          <p14:tracePt t="181834" x="1054100" y="2781300"/>
          <p14:tracePt t="181852" x="1079500" y="2787650"/>
          <p14:tracePt t="181865" x="1085850" y="2787650"/>
          <p14:tracePt t="181900" x="1079500" y="2787650"/>
          <p14:tracePt t="181915" x="1066800" y="2806700"/>
          <p14:tracePt t="181932" x="1047750" y="2832100"/>
          <p14:tracePt t="181949" x="1022350" y="2857500"/>
          <p14:tracePt t="181953" x="996950" y="2863850"/>
          <p14:tracePt t="181972" x="965200" y="2882900"/>
          <p14:tracePt t="181982" x="933450" y="2889250"/>
          <p14:tracePt t="181998" x="857250" y="2908300"/>
          <p14:tracePt t="182005" x="812800" y="2908300"/>
          <p14:tracePt t="182020" x="755650" y="2908300"/>
          <p14:tracePt t="182033" x="628650" y="2914650"/>
          <p14:tracePt t="182052" x="565150" y="2914650"/>
          <p14:tracePt t="182065" x="520700" y="2914650"/>
          <p14:tracePt t="182084" x="488950" y="2908300"/>
          <p14:tracePt t="182115" x="482600" y="2901950"/>
          <p14:tracePt t="182165" x="476250" y="2901950"/>
          <p14:tracePt t="182182" x="450850" y="2901950"/>
          <p14:tracePt t="182198" x="431800" y="2895600"/>
          <p14:tracePt t="182215" x="419100" y="2889250"/>
          <p14:tracePt t="182232" x="406400" y="2882900"/>
          <p14:tracePt t="182249" x="374650" y="2876550"/>
          <p14:tracePt t="182255" x="361950" y="2876550"/>
          <p14:tracePt t="182268" x="304800" y="2876550"/>
          <p14:tracePt t="182283" x="266700" y="2876550"/>
          <p14:tracePt t="182298" x="260350" y="2876550"/>
          <p14:tracePt t="182433" x="292100" y="2876550"/>
          <p14:tracePt t="182443" x="330200" y="2876550"/>
          <p14:tracePt t="182451" x="374650" y="2876550"/>
          <p14:tracePt t="182467" x="552450" y="2876550"/>
          <p14:tracePt t="182482" x="793750" y="2876550"/>
          <p14:tracePt t="182498" x="1066800" y="2876550"/>
          <p14:tracePt t="182518" x="1327150" y="2876550"/>
          <p14:tracePt t="182525" x="1435100" y="2870200"/>
          <p14:tracePt t="182539" x="1517650" y="2870200"/>
          <p14:tracePt t="182548" x="1524000" y="2876550"/>
          <p14:tracePt t="182565" x="1517650" y="2882900"/>
          <p14:tracePt t="182583" x="1485900" y="2889250"/>
          <p14:tracePt t="182591" x="1435100" y="2889250"/>
          <p14:tracePt t="182600" x="1371600" y="2901950"/>
          <p14:tracePt t="182615" x="1231900" y="2946400"/>
          <p14:tracePt t="182632" x="1104900" y="2984500"/>
          <p14:tracePt t="182650" x="850900" y="3035300"/>
          <p14:tracePt t="182665" x="685800" y="3086100"/>
          <p14:tracePt t="182682" x="571500" y="3086100"/>
          <p14:tracePt t="182698" x="520700" y="3092450"/>
          <p14:tracePt t="182715" x="476250" y="3092450"/>
          <p14:tracePt t="182732" x="457200" y="3098800"/>
          <p14:tracePt t="182748" x="444500" y="3098800"/>
          <p14:tracePt t="182803" x="438150" y="3092450"/>
          <p14:tracePt t="182815" x="438150" y="3086100"/>
          <p14:tracePt t="182834" x="393700" y="3054350"/>
          <p14:tracePt t="182849" x="374650" y="3041650"/>
          <p14:tracePt t="182868" x="330200" y="3022600"/>
          <p14:tracePt t="182882" x="323850" y="3016250"/>
          <p14:tracePt t="182900" x="317500" y="3016250"/>
          <p14:tracePt t="182932" x="311150" y="3016250"/>
          <p14:tracePt t="182949" x="298450" y="3016250"/>
          <p14:tracePt t="183035" x="298450" y="3041650"/>
          <p14:tracePt t="183041" x="285750" y="3105150"/>
          <p14:tracePt t="183053" x="260350" y="3206750"/>
          <p14:tracePt t="183065" x="171450" y="3479800"/>
          <p14:tracePt t="183083" x="114300" y="3746500"/>
          <p14:tracePt t="183098" x="107950" y="4013200"/>
          <p14:tracePt t="183115" x="101600" y="4203700"/>
          <p14:tracePt t="183132" x="95250" y="4286250"/>
          <p14:tracePt t="183150" x="95250" y="4298950"/>
          <p14:tracePt t="183182" x="120650" y="4248150"/>
          <p14:tracePt t="183199" x="171450" y="4064000"/>
          <p14:tracePt t="183215" x="254000" y="3822700"/>
          <p14:tracePt t="183217" x="304800" y="3683000"/>
          <p14:tracePt t="183232" x="368300" y="3543300"/>
          <p14:tracePt t="183249" x="457200" y="3302000"/>
          <p14:tracePt t="183269" x="615950" y="3149600"/>
          <p14:tracePt t="183273" x="679450" y="3111500"/>
          <p14:tracePt t="183281" x="742950" y="3067050"/>
          <p14:tracePt t="183299" x="889000" y="2984500"/>
          <p14:tracePt t="183317" x="971550" y="2921000"/>
          <p14:tracePt t="183335" x="1003300" y="2882900"/>
          <p14:tracePt t="183342" x="1009650" y="2870200"/>
          <p14:tracePt t="183346" x="1009650" y="2851150"/>
          <p14:tracePt t="183355" x="1016000" y="2844800"/>
          <p14:tracePt t="183382" x="1016000" y="2838450"/>
          <p14:tracePt t="183461" x="1022350" y="2832100"/>
          <p14:tracePt t="183545" x="1022350" y="2825750"/>
          <p14:tracePt t="183554" x="1041400" y="2825750"/>
          <p14:tracePt t="183565" x="1054100" y="2819400"/>
          <p14:tracePt t="183585" x="1060450" y="2819400"/>
          <p14:tracePt t="183615" x="1066800" y="2819400"/>
          <p14:tracePt t="183619" x="1073150" y="2819400"/>
          <p14:tracePt t="183632" x="1098550" y="2819400"/>
          <p14:tracePt t="183651" x="1168400" y="2819400"/>
          <p14:tracePt t="183665" x="1181100" y="2819400"/>
          <p14:tracePt t="183698" x="1174750" y="2819400"/>
          <p14:tracePt t="183717" x="1168400" y="2832100"/>
          <p14:tracePt t="183733" x="1168400" y="2838450"/>
          <p14:tracePt t="183783" x="1143000" y="2838450"/>
          <p14:tracePt t="183799" x="1117600" y="2844800"/>
          <p14:tracePt t="183802" x="1111250" y="2851150"/>
          <p14:tracePt t="183817" x="1104900" y="2851150"/>
          <p14:tracePt t="183858" x="1098550" y="2851150"/>
          <p14:tracePt t="183873" x="1079500" y="2844800"/>
          <p14:tracePt t="183882" x="1073150" y="2838450"/>
          <p14:tracePt t="183900" x="1060450" y="2819400"/>
          <p14:tracePt t="183915" x="1060450" y="2800350"/>
          <p14:tracePt t="183932" x="1060450" y="2762250"/>
          <p14:tracePt t="183948" x="1060450" y="2730500"/>
          <p14:tracePt t="183967" x="1060450" y="2705100"/>
          <p14:tracePt t="183982" x="1054100" y="2698750"/>
          <p14:tracePt t="184032" x="1054100" y="2673350"/>
          <p14:tracePt t="184049" x="1066800" y="2635250"/>
          <p14:tracePt t="184066" x="1085850" y="2597150"/>
          <p14:tracePt t="184084" x="1092200" y="2578100"/>
          <p14:tracePt t="184099" x="1098550" y="2565400"/>
          <p14:tracePt t="184118" x="1111250" y="2552700"/>
          <p14:tracePt t="184132" x="1123950" y="2546350"/>
          <p14:tracePt t="184151" x="1130300" y="2546350"/>
          <p14:tracePt t="184165" x="1143000" y="2546350"/>
          <p14:tracePt t="184182" x="1174750" y="2540000"/>
          <p14:tracePt t="184199" x="1219200" y="2540000"/>
          <p14:tracePt t="184217" x="1295400" y="2540000"/>
          <p14:tracePt t="184232" x="1314450" y="2540000"/>
          <p14:tracePt t="184248" x="1327150" y="2540000"/>
          <p14:tracePt t="184265" x="1327150" y="2552700"/>
          <p14:tracePt t="184282" x="1327150" y="2590800"/>
          <p14:tracePt t="184302" x="1327150" y="2635250"/>
          <p14:tracePt t="184305" x="1327150" y="2654300"/>
          <p14:tracePt t="184315" x="1333500" y="2679700"/>
          <p14:tracePt t="184335" x="1346200" y="2711450"/>
          <p14:tracePt t="184340" x="1346200" y="2724150"/>
          <p14:tracePt t="184348" x="1346200" y="2730500"/>
          <p14:tracePt t="184365" x="1346200" y="2755900"/>
          <p14:tracePt t="184382" x="1346200" y="2781300"/>
          <p14:tracePt t="184398" x="1346200" y="2819400"/>
          <p14:tracePt t="184416" x="1346200" y="2844800"/>
          <p14:tracePt t="184432" x="1327150" y="2863850"/>
          <p14:tracePt t="184434" x="1320800" y="2870200"/>
          <p14:tracePt t="184449" x="1314450" y="2876550"/>
          <p14:tracePt t="184465" x="1289050" y="2882900"/>
          <p14:tracePt t="184482" x="1270000" y="2882900"/>
          <p14:tracePt t="184498" x="1244600" y="2895600"/>
          <p14:tracePt t="184515" x="1225550" y="2901950"/>
          <p14:tracePt t="184522" x="1212850" y="2901950"/>
          <p14:tracePt t="184535" x="1206500" y="2908300"/>
          <p14:tracePt t="184548" x="1174750" y="2908300"/>
          <p14:tracePt t="184569" x="1149350" y="2908300"/>
          <p14:tracePt t="184572" x="1143000" y="2908300"/>
          <p14:tracePt t="184583" x="1136650" y="2908300"/>
          <p14:tracePt t="184599" x="1130300" y="2908300"/>
          <p14:tracePt t="184681" x="1130300" y="2895600"/>
          <p14:tracePt t="184697" x="1143000" y="2889250"/>
          <p14:tracePt t="184715" x="1174750" y="2870200"/>
          <p14:tracePt t="184732" x="1295400" y="2851150"/>
          <p14:tracePt t="184749" x="1568450" y="2819400"/>
          <p14:tracePt t="184765" x="1962150" y="2762250"/>
          <p14:tracePt t="184782" x="2451100" y="2660650"/>
          <p14:tracePt t="184798" x="3003550" y="2540000"/>
          <p14:tracePt t="184803" x="3276600" y="2476500"/>
          <p14:tracePt t="184816" x="3549650" y="2413000"/>
          <p14:tracePt t="184835" x="4324350" y="2222500"/>
          <p14:tracePt t="184842" x="4584700" y="2165350"/>
          <p14:tracePt t="184851" x="4756150" y="2127250"/>
          <p14:tracePt t="184866" x="5149850" y="2038350"/>
          <p14:tracePt t="184883" x="5473700" y="1968500"/>
          <p14:tracePt t="184899" x="5740400" y="1905000"/>
          <p14:tracePt t="184915" x="6007100" y="1847850"/>
          <p14:tracePt t="184932" x="6210300" y="1803400"/>
          <p14:tracePt t="184948" x="6330950" y="1746250"/>
          <p14:tracePt t="184967" x="6400800" y="1695450"/>
          <p14:tracePt t="184974" x="6426200" y="1689100"/>
          <p14:tracePt t="184982" x="6432550" y="1682750"/>
          <p14:tracePt t="184999" x="6438900" y="1670050"/>
          <p14:tracePt t="185015" x="6445250" y="1657350"/>
          <p14:tracePt t="185023" x="6464300" y="1638300"/>
          <p14:tracePt t="185027" x="6483350" y="1625600"/>
          <p14:tracePt t="185034" x="6502400" y="1606550"/>
          <p14:tracePt t="185051" x="6553200" y="1562100"/>
          <p14:tracePt t="185065" x="6610350" y="1530350"/>
          <p14:tracePt t="185083" x="6635750" y="1511300"/>
          <p14:tracePt t="185099" x="6642100" y="1492250"/>
          <p14:tracePt t="185115" x="6648450" y="1479550"/>
          <p14:tracePt t="185135" x="6673850" y="1454150"/>
          <p14:tracePt t="185148" x="6718300" y="1416050"/>
          <p14:tracePt t="185165" x="6781800" y="1390650"/>
          <p14:tracePt t="185182" x="6794500" y="1377950"/>
          <p14:tracePt t="185216" x="6794500" y="1371600"/>
          <p14:tracePt t="185248" x="6788150" y="1371600"/>
          <p14:tracePt t="185265" x="6775450" y="1365250"/>
          <p14:tracePt t="185276" x="6762750" y="1365250"/>
          <p14:tracePt t="185286" x="6743700" y="1365250"/>
          <p14:tracePt t="185298" x="6686550" y="1365250"/>
          <p14:tracePt t="185315" x="6610350" y="1365250"/>
          <p14:tracePt t="185334" x="6521450" y="1371600"/>
          <p14:tracePt t="185349" x="6419850" y="1390650"/>
          <p14:tracePt t="185365" x="6318250" y="1397000"/>
          <p14:tracePt t="185382" x="6223000" y="1416050"/>
          <p14:tracePt t="185400" x="6134100" y="1416050"/>
          <p14:tracePt t="185415" x="6108700" y="1416050"/>
          <p14:tracePt t="185432" x="6064250" y="1416050"/>
          <p14:tracePt t="185448" x="6000750" y="1403350"/>
          <p14:tracePt t="185465" x="5911850" y="1403350"/>
          <p14:tracePt t="185482" x="5842000" y="1397000"/>
          <p14:tracePt t="185499" x="5753100" y="1384300"/>
          <p14:tracePt t="185515" x="5657850" y="1365250"/>
          <p14:tracePt t="185532" x="5575300" y="1346200"/>
          <p14:tracePt t="185548" x="5511800" y="1327150"/>
          <p14:tracePt t="185566" x="5480050" y="1314450"/>
          <p14:tracePt t="185583" x="5467350" y="1295400"/>
          <p14:tracePt t="185599" x="5461000" y="1263650"/>
          <p14:tracePt t="185603" x="5448300" y="1238250"/>
          <p14:tracePt t="185616" x="5441950" y="1212850"/>
          <p14:tracePt t="185633" x="5422900" y="1155700"/>
          <p14:tracePt t="185651" x="5416550" y="1073150"/>
          <p14:tracePt t="185658" x="5416550" y="1047750"/>
          <p14:tracePt t="185665" x="5416550" y="1022350"/>
          <p14:tracePt t="185682" x="5416550" y="965200"/>
          <p14:tracePt t="185698" x="5448300" y="920750"/>
          <p14:tracePt t="185715" x="5480050" y="876300"/>
          <p14:tracePt t="185732" x="5511800" y="850900"/>
          <p14:tracePt t="185748" x="5556250" y="838200"/>
          <p14:tracePt t="185765" x="5651500" y="819150"/>
          <p14:tracePt t="185782" x="5784850" y="800100"/>
          <p14:tracePt t="185799" x="5943600" y="806450"/>
          <p14:tracePt t="185815" x="6121400" y="812800"/>
          <p14:tracePt t="185819" x="6191250" y="812800"/>
          <p14:tracePt t="185833" x="6318250" y="812800"/>
          <p14:tracePt t="185849" x="6388100" y="819150"/>
          <p14:tracePt t="185868" x="6572250" y="876300"/>
          <p14:tracePt t="185882" x="6680200" y="920750"/>
          <p14:tracePt t="185900" x="6731000" y="971550"/>
          <p14:tracePt t="185915" x="6737350" y="1035050"/>
          <p14:tracePt t="185932" x="6705600" y="1130300"/>
          <p14:tracePt t="185949" x="6610350" y="1263650"/>
          <p14:tracePt t="185960" x="6559550" y="1339850"/>
          <p14:tracePt t="185974" x="6477000" y="1454150"/>
          <p14:tracePt t="185982" x="6432550" y="1498600"/>
          <p14:tracePt t="185998" x="6324600" y="1587500"/>
          <p14:tracePt t="186015" x="6159500" y="1657350"/>
          <p14:tracePt t="186023" x="6057900" y="1689100"/>
          <p14:tracePt t="186026" x="5956300" y="1727200"/>
          <p14:tracePt t="186033" x="5822950" y="1771650"/>
          <p14:tracePt t="186048" x="5683250" y="1822450"/>
          <p14:tracePt t="186065" x="5245100" y="1936750"/>
          <p14:tracePt t="186083" x="4946650" y="2012950"/>
          <p14:tracePt t="186099" x="4622800" y="2070100"/>
          <p14:tracePt t="186115" x="4235450" y="2101850"/>
          <p14:tracePt t="186132" x="3835400" y="2127250"/>
          <p14:tracePt t="186150" x="3390900" y="2159000"/>
          <p14:tracePt t="186165" x="2990850" y="2241550"/>
          <p14:tracePt t="186182" x="2647950" y="2362200"/>
          <p14:tracePt t="186198" x="2425700" y="2457450"/>
          <p14:tracePt t="186215" x="2266950" y="2520950"/>
          <p14:tracePt t="186232" x="2152650" y="2571750"/>
          <p14:tracePt t="186249" x="2051050" y="2590800"/>
          <p14:tracePt t="186266" x="2000250" y="2590800"/>
          <p14:tracePt t="186398" x="1993900" y="2590800"/>
          <p14:tracePt t="186418" x="1993900" y="2578100"/>
          <p14:tracePt t="186432" x="2019300" y="2565400"/>
          <p14:tracePt t="186448" x="2273300" y="2495550"/>
          <p14:tracePt t="186465" x="2908300" y="2305050"/>
          <p14:tracePt t="186482" x="3371850" y="2082800"/>
          <p14:tracePt t="186498" x="3854450" y="1809750"/>
          <p14:tracePt t="186515" x="4406900" y="1619250"/>
          <p14:tracePt t="186532" x="4927600" y="1492250"/>
          <p14:tracePt t="186552" x="5391150" y="1403350"/>
          <p14:tracePt t="186565" x="5721350" y="1301750"/>
          <p14:tracePt t="186583" x="5943600" y="1231900"/>
          <p14:tracePt t="186599" x="6083300" y="1193800"/>
          <p14:tracePt t="186615" x="6172200" y="1181100"/>
          <p14:tracePt t="186633" x="6191250" y="1174750"/>
          <p14:tracePt t="186636" x="6197600" y="1174750"/>
          <p14:tracePt t="186650" x="6197600" y="1168400"/>
          <p14:tracePt t="186665" x="6172200" y="1149350"/>
          <p14:tracePt t="186682" x="6127750" y="1136650"/>
          <p14:tracePt t="186698" x="6115050" y="1136650"/>
          <p14:tracePt t="186732" x="6115050" y="1143000"/>
          <p14:tracePt t="186805" x="6115050" y="1149350"/>
          <p14:tracePt t="186809" x="6115050" y="1155700"/>
          <p14:tracePt t="186818" x="6115050" y="1168400"/>
          <p14:tracePt t="186833" x="6134100" y="1181100"/>
          <p14:tracePt t="186849" x="6140450" y="1187450"/>
          <p14:tracePt t="186866" x="6159500" y="1206500"/>
          <p14:tracePt t="186882" x="6159500" y="1244600"/>
          <p14:tracePt t="186902" x="6159500" y="1295400"/>
          <p14:tracePt t="186907" x="6159500" y="1320800"/>
          <p14:tracePt t="186915" x="6178550" y="1339850"/>
          <p14:tracePt t="186932" x="6210300" y="1365250"/>
          <p14:tracePt t="186948" x="6235700" y="1377950"/>
          <p14:tracePt t="187005" x="6229350" y="1377950"/>
          <p14:tracePt t="187015" x="6216650" y="1377950"/>
          <p14:tracePt t="187025" x="6203950" y="1377950"/>
          <p14:tracePt t="187029" x="6191250" y="1377950"/>
          <p14:tracePt t="187033" x="6178550" y="1384300"/>
          <p14:tracePt t="187050" x="6153150" y="1384300"/>
          <p14:tracePt t="187067" x="6102350" y="1390650"/>
          <p14:tracePt t="187084" x="6038850" y="1409700"/>
          <p14:tracePt t="187099" x="5956300" y="1422400"/>
          <p14:tracePt t="187115" x="5880100" y="1435100"/>
          <p14:tracePt t="187132" x="5822950" y="1447800"/>
          <p14:tracePt t="187150" x="5746750" y="1447800"/>
          <p14:tracePt t="187165" x="5670550" y="1447800"/>
          <p14:tracePt t="187182" x="5607050" y="1447800"/>
          <p14:tracePt t="187199" x="5562600" y="1447800"/>
          <p14:tracePt t="187215" x="5530850" y="1447800"/>
          <p14:tracePt t="187233" x="5492750" y="1447800"/>
          <p14:tracePt t="187249" x="5486400" y="1441450"/>
          <p14:tracePt t="187265" x="5454650" y="1409700"/>
          <p14:tracePt t="187282" x="5429250" y="1365250"/>
          <p14:tracePt t="187299" x="5416550" y="1333500"/>
          <p14:tracePt t="187304" x="5410200" y="1314450"/>
          <p14:tracePt t="187315" x="5403850" y="1295400"/>
          <p14:tracePt t="187333" x="5397500" y="1250950"/>
          <p14:tracePt t="187349" x="5397500" y="1187450"/>
          <p14:tracePt t="187365" x="5416550" y="1123950"/>
          <p14:tracePt t="187382" x="5435600" y="1066800"/>
          <p14:tracePt t="187400" x="5454650" y="1035050"/>
          <p14:tracePt t="187418" x="5473700" y="1009650"/>
          <p14:tracePt t="187432" x="5505450" y="990600"/>
          <p14:tracePt t="187449" x="5568950" y="958850"/>
          <p14:tracePt t="187465" x="5683250" y="895350"/>
          <p14:tracePt t="187482" x="5759450" y="869950"/>
          <p14:tracePt t="187498" x="5829300" y="850900"/>
          <p14:tracePt t="187515" x="5892800" y="831850"/>
          <p14:tracePt t="187533" x="5975350" y="825500"/>
          <p14:tracePt t="187548" x="6076950" y="806450"/>
          <p14:tracePt t="187566" x="6178550" y="793750"/>
          <p14:tracePt t="187585" x="6280150" y="793750"/>
          <p14:tracePt t="187598" x="6362700" y="787400"/>
          <p14:tracePt t="187619" x="6438900" y="787400"/>
          <p14:tracePt t="187632" x="6470650" y="787400"/>
          <p14:tracePt t="187650" x="6584950" y="787400"/>
          <p14:tracePt t="187665" x="6667500" y="787400"/>
          <p14:tracePt t="187682" x="6743700" y="793750"/>
          <p14:tracePt t="187698" x="6781800" y="806450"/>
          <p14:tracePt t="187715" x="6788150" y="812800"/>
          <p14:tracePt t="187732" x="6800850" y="819150"/>
          <p14:tracePt t="187749" x="6819900" y="831850"/>
          <p14:tracePt t="187754" x="6826250" y="838200"/>
          <p14:tracePt t="187765" x="6838950" y="850900"/>
          <p14:tracePt t="187775" x="6845300" y="857250"/>
          <p14:tracePt t="187779" x="6851650" y="869950"/>
          <p14:tracePt t="187785" x="6858000" y="876300"/>
          <p14:tracePt t="187798" x="6864350" y="882650"/>
          <p14:tracePt t="187803" x="6864350" y="889000"/>
          <p14:tracePt t="187833" x="6864350" y="914400"/>
          <p14:tracePt t="187853" x="6864350" y="933450"/>
          <p14:tracePt t="187865" x="6864350" y="958850"/>
          <p14:tracePt t="187882" x="6864350" y="984250"/>
          <p14:tracePt t="187898" x="6864350" y="1003300"/>
          <p14:tracePt t="187915" x="6864350" y="1016000"/>
          <p14:tracePt t="187932" x="6864350" y="1041400"/>
          <p14:tracePt t="187948" x="6864350" y="1073150"/>
          <p14:tracePt t="187959" x="6845300" y="1085850"/>
          <p14:tracePt t="187969" x="6832600" y="1111250"/>
          <p14:tracePt t="187982" x="6832600" y="1123950"/>
          <p14:tracePt t="187985" x="6826250" y="1130300"/>
          <p14:tracePt t="188015" x="6819900" y="1136650"/>
          <p14:tracePt t="188023" x="6813550" y="1149350"/>
          <p14:tracePt t="188035" x="6807200" y="1155700"/>
          <p14:tracePt t="188051" x="6794500" y="1162050"/>
          <p14:tracePt t="188084" x="6788150" y="1168400"/>
          <p14:tracePt t="188089" x="6781800" y="1174750"/>
          <p14:tracePt t="188098" x="6775450" y="1174750"/>
          <p14:tracePt t="188116" x="6756400" y="1181100"/>
          <p14:tracePt t="188132" x="6731000" y="1193800"/>
          <p14:tracePt t="188149" x="6705600" y="1206500"/>
          <p14:tracePt t="188165" x="6680200" y="1219200"/>
          <p14:tracePt t="188182" x="6654800" y="1225550"/>
          <p14:tracePt t="188199" x="6623050" y="1231900"/>
          <p14:tracePt t="188201" x="6597650" y="1238250"/>
          <p14:tracePt t="188215" x="6572250" y="1238250"/>
          <p14:tracePt t="188232" x="6502400" y="1250950"/>
          <p14:tracePt t="188238" x="6464300" y="1257300"/>
          <p14:tracePt t="188248" x="6426200" y="1276350"/>
          <p14:tracePt t="188265" x="6337300" y="1282700"/>
          <p14:tracePt t="188284" x="6324600" y="1282700"/>
          <p14:tracePt t="188409" x="6324600" y="1276350"/>
          <p14:tracePt t="188417" x="6305550" y="1270000"/>
          <p14:tracePt t="188431" x="6280150" y="1263650"/>
          <p14:tracePt t="188449" x="6216650" y="1238250"/>
          <p14:tracePt t="188465" x="6121400" y="1225550"/>
          <p14:tracePt t="188482" x="6064250" y="1212850"/>
          <p14:tracePt t="188499" x="5981700" y="1200150"/>
          <p14:tracePt t="188515" x="5848350" y="1200150"/>
          <p14:tracePt t="188533" x="5607050" y="1212850"/>
          <p14:tracePt t="188548" x="5302250" y="1244600"/>
          <p14:tracePt t="188567" x="4965700" y="1301750"/>
          <p14:tracePt t="188583" x="4597400" y="1403350"/>
          <p14:tracePt t="188592" x="4445000" y="1460500"/>
          <p14:tracePt t="188593" x="4286250" y="1530350"/>
          <p14:tracePt t="188601" x="4146550" y="1587500"/>
          <p14:tracePt t="188615" x="4013200" y="1651000"/>
          <p14:tracePt t="188632" x="3771900" y="1758950"/>
          <p14:tracePt t="188633" x="3638550" y="1803400"/>
          <p14:tracePt t="188649" x="3416300" y="1905000"/>
          <p14:tracePt t="188665" x="3168650" y="2012950"/>
          <p14:tracePt t="188682" x="2901950" y="2114550"/>
          <p14:tracePt t="188699" x="2628900" y="2222500"/>
          <p14:tracePt t="188718" x="2381250" y="2343150"/>
          <p14:tracePt t="188732" x="2139950" y="2432050"/>
          <p14:tracePt t="188748" x="1898650" y="2495550"/>
          <p14:tracePt t="188765" x="1670050" y="2552700"/>
          <p14:tracePt t="188773" x="1562100" y="2584450"/>
          <p14:tracePt t="188784" x="1466850" y="2603500"/>
          <p14:tracePt t="188802" x="1289050" y="2667000"/>
          <p14:tracePt t="188815" x="1143000" y="2730500"/>
          <p14:tracePt t="188835" x="977900" y="2832100"/>
          <p14:tracePt t="188849" x="952500" y="2857500"/>
          <p14:tracePt t="188865" x="895350" y="2908300"/>
          <p14:tracePt t="188882" x="863600" y="2940050"/>
          <p14:tracePt t="188900" x="825500" y="2984500"/>
          <p14:tracePt t="188915" x="812800" y="3022600"/>
          <p14:tracePt t="188932" x="806450" y="3028950"/>
          <p14:tracePt t="189116" x="806450" y="3022600"/>
          <p14:tracePt t="189122" x="800100" y="3022600"/>
          <p14:tracePt t="189132" x="800100" y="3016250"/>
          <p14:tracePt t="189148" x="800100" y="3009900"/>
          <p14:tracePt t="189257" x="800100" y="3003550"/>
          <p14:tracePt t="189355" x="793750" y="3003550"/>
          <p14:tracePt t="189363" x="781050" y="3016250"/>
          <p14:tracePt t="189369" x="762000" y="3035300"/>
          <p14:tracePt t="189382" x="736600" y="3060700"/>
          <p14:tracePt t="189401" x="660400" y="3117850"/>
          <p14:tracePt t="189415" x="584200" y="3149600"/>
          <p14:tracePt t="189432" x="508000" y="3162300"/>
          <p14:tracePt t="189449" x="425450" y="3181350"/>
          <p14:tracePt t="189451" x="387350" y="3181350"/>
          <p14:tracePt t="189465" x="311150" y="3181350"/>
          <p14:tracePt t="189482" x="279400" y="3175000"/>
          <p14:tracePt t="189498" x="266700" y="3175000"/>
          <p14:tracePt t="189505" x="254000" y="3175000"/>
          <p14:tracePt t="189532" x="254000" y="3162300"/>
          <p14:tracePt t="189551" x="247650" y="3143250"/>
          <p14:tracePt t="189565" x="234950" y="3117850"/>
          <p14:tracePt t="189583" x="234950" y="3098800"/>
          <p14:tracePt t="189589" x="234950" y="3092450"/>
          <p14:tracePt t="189598" x="234950" y="3086100"/>
          <p14:tracePt t="189616" x="234950" y="3060700"/>
          <p14:tracePt t="189632" x="234950" y="3041650"/>
          <p14:tracePt t="189681" x="234950" y="3035300"/>
          <p14:tracePt t="189714" x="234950" y="3028950"/>
          <p14:tracePt t="189874" x="234950" y="3035300"/>
          <p14:tracePt t="189882" x="234950" y="3054350"/>
          <p14:tracePt t="189901" x="234950" y="3117850"/>
          <p14:tracePt t="189915" x="234950" y="3175000"/>
          <p14:tracePt t="189932" x="234950" y="3232150"/>
          <p14:tracePt t="189948" x="203200" y="3289300"/>
          <p14:tracePt t="189953" x="190500" y="3327400"/>
          <p14:tracePt t="189973" x="165100" y="3409950"/>
          <p14:tracePt t="189982" x="146050" y="3460750"/>
          <p14:tracePt t="189998" x="120650" y="3568700"/>
          <p14:tracePt t="190015" x="101600" y="3695700"/>
          <p14:tracePt t="190032" x="95250" y="3822700"/>
          <p14:tracePt t="190034" x="95250" y="3905250"/>
          <p14:tracePt t="190049" x="95250" y="3987800"/>
          <p14:tracePt t="190066" x="95250" y="4273550"/>
          <p14:tracePt t="190084" x="107950" y="4483100"/>
          <p14:tracePt t="190099" x="107950" y="4692650"/>
          <p14:tracePt t="190115" x="95250" y="4883150"/>
          <p14:tracePt t="190133" x="95250" y="5041900"/>
          <p14:tracePt t="190148" x="88900" y="5162550"/>
          <p14:tracePt t="190165" x="88900" y="5245100"/>
          <p14:tracePt t="190182" x="82550" y="5283200"/>
          <p14:tracePt t="190198" x="82550" y="5289550"/>
          <p14:tracePt t="190289" x="76200" y="5289550"/>
          <p14:tracePt t="190817" x="101600" y="5232400"/>
          <p14:tracePt t="190826" x="114300" y="5149850"/>
          <p14:tracePt t="190841" x="203200" y="4965700"/>
          <p14:tracePt t="190867" x="342900" y="4508500"/>
          <p14:tracePt t="190882" x="431800" y="4165600"/>
          <p14:tracePt t="190900" x="444500" y="3905250"/>
          <p14:tracePt t="190915" x="463550" y="3746500"/>
          <p14:tracePt t="190932" x="450850" y="3625850"/>
          <p14:tracePt t="190948" x="450850" y="3524250"/>
          <p14:tracePt t="190966" x="463550" y="3486150"/>
          <p14:tracePt t="190982" x="450850" y="3467100"/>
          <p14:tracePt t="191053" x="450850" y="3460750"/>
          <p14:tracePt t="191058" x="450850" y="3448050"/>
          <p14:tracePt t="191070" x="450850" y="3422650"/>
          <p14:tracePt t="191086" x="450850" y="3397250"/>
          <p14:tracePt t="191099" x="450850" y="3390900"/>
          <p14:tracePt t="191155" x="450850" y="3403600"/>
          <p14:tracePt t="191165" x="450850" y="3416300"/>
          <p14:tracePt t="191183" x="450850" y="3441700"/>
          <p14:tracePt t="191199" x="450850" y="3473450"/>
          <p14:tracePt t="191202" x="450850" y="3498850"/>
          <p14:tracePt t="191215" x="450850" y="3505200"/>
          <p14:tracePt t="191232" x="463550" y="3543300"/>
          <p14:tracePt t="191249" x="495300" y="3556000"/>
          <p14:tracePt t="191265" x="584200" y="3562350"/>
          <p14:tracePt t="191283" x="711200" y="3568700"/>
          <p14:tracePt t="191298" x="889000" y="3568700"/>
          <p14:tracePt t="191315" x="1181100" y="3536950"/>
          <p14:tracePt t="191334" x="1517650" y="3467100"/>
          <p14:tracePt t="191340" x="1714500" y="3435350"/>
          <p14:tracePt t="191348" x="1924050" y="3384550"/>
          <p14:tracePt t="191366" x="2292350" y="3295650"/>
          <p14:tracePt t="191382" x="2686050" y="3238500"/>
          <p14:tracePt t="191398" x="3009900" y="3181350"/>
          <p14:tracePt t="191416" x="3238500" y="3092450"/>
          <p14:tracePt t="191432" x="3435350" y="3028950"/>
          <p14:tracePt t="191435" x="3524250" y="2990850"/>
          <p14:tracePt t="191448" x="3594100" y="2959100"/>
          <p14:tracePt t="191451" x="3657600" y="2921000"/>
          <p14:tracePt t="191465" x="3733800" y="2857500"/>
          <p14:tracePt t="191483" x="3740150" y="2832100"/>
          <p14:tracePt t="191498" x="3733800" y="2825750"/>
          <p14:tracePt t="191515" x="3638550" y="2813050"/>
          <p14:tracePt t="191532" x="3473450" y="2813050"/>
          <p14:tracePt t="191548" x="3270250" y="2819400"/>
          <p14:tracePt t="191569" x="3035300" y="2863850"/>
          <p14:tracePt t="191583" x="2762250" y="2908300"/>
          <p14:tracePt t="191599" x="2438400" y="2965450"/>
          <p14:tracePt t="191603" x="2305050" y="3003550"/>
          <p14:tracePt t="191616" x="2159000" y="3028950"/>
          <p14:tracePt t="191632" x="1930400" y="3048000"/>
          <p14:tracePt t="191650" x="1708150" y="3048000"/>
          <p14:tracePt t="191665" x="1593850" y="3041650"/>
          <p14:tracePt t="191682" x="1504950" y="3035300"/>
          <p14:tracePt t="191699" x="1447800" y="3035300"/>
          <p14:tracePt t="191715" x="1416050" y="3035300"/>
          <p14:tracePt t="191732" x="1397000" y="3048000"/>
          <p14:tracePt t="191748" x="1377950" y="3054350"/>
          <p14:tracePt t="191866" x="1384300" y="3048000"/>
          <p14:tracePt t="191873" x="1460500" y="3022600"/>
          <p14:tracePt t="191882" x="1568450" y="3009900"/>
          <p14:tracePt t="191901" x="1905000" y="2933700"/>
          <p14:tracePt t="191915" x="2362200" y="2832100"/>
          <p14:tracePt t="191932" x="2876550" y="2711450"/>
          <p14:tracePt t="191949" x="3409950" y="2571750"/>
          <p14:tracePt t="191959" x="3676650" y="2489200"/>
          <p14:tracePt t="191969" x="4197350" y="2317750"/>
          <p14:tracePt t="191982" x="4457700" y="2235200"/>
          <p14:tracePt t="191998" x="4953000" y="2082800"/>
          <p14:tracePt t="192015" x="5397500" y="1943100"/>
          <p14:tracePt t="192025" x="5581650" y="1866900"/>
          <p14:tracePt t="192029" x="5708650" y="1778000"/>
          <p14:tracePt t="192036" x="5816600" y="1714500"/>
          <p14:tracePt t="192049" x="5892800" y="1651000"/>
          <p14:tracePt t="192065" x="5994400" y="1568450"/>
          <p14:tracePt t="192083" x="6000750" y="1562100"/>
          <p14:tracePt t="192138" x="5975350" y="1562100"/>
          <p14:tracePt t="192150" x="5930900" y="1562100"/>
          <p14:tracePt t="192165" x="5797550" y="1562100"/>
          <p14:tracePt t="192182" x="5613400" y="1612900"/>
          <p14:tracePt t="192199" x="5410200" y="1701800"/>
          <p14:tracePt t="192215" x="5194300" y="1828800"/>
          <p14:tracePt t="192217" x="5073650" y="1898650"/>
          <p14:tracePt t="192232" x="4940300" y="1968500"/>
          <p14:tracePt t="192249" x="4629150" y="2101850"/>
          <p14:tracePt t="192251" x="4413250" y="2165350"/>
          <p14:tracePt t="192265" x="3968750" y="2311400"/>
          <p14:tracePt t="192282" x="3454400" y="2489200"/>
          <p14:tracePt t="192299" x="2984500" y="2686050"/>
          <p14:tracePt t="192316" x="2584450" y="2889250"/>
          <p14:tracePt t="192334" x="2266950" y="3054350"/>
          <p14:tracePt t="192342" x="2146300" y="3105150"/>
          <p14:tracePt t="192344" x="2032000" y="3149600"/>
          <p14:tracePt t="192365" x="1778000" y="3194050"/>
          <p14:tracePt t="192382" x="1543050" y="3244850"/>
          <p14:tracePt t="192400" x="1339850" y="3276600"/>
          <p14:tracePt t="192416" x="1187450" y="3333750"/>
          <p14:tracePt t="192433" x="1009650" y="3403600"/>
          <p14:tracePt t="192449" x="952500" y="3416300"/>
          <p14:tracePt t="192465" x="793750" y="3416300"/>
          <p14:tracePt t="192482" x="711200" y="3416300"/>
          <p14:tracePt t="192499" x="635000" y="3416300"/>
          <p14:tracePt t="192515" x="609600" y="3416300"/>
          <p14:tracePt t="192531" x="603250" y="3416300"/>
          <p14:tracePt t="192577" x="596900" y="3409950"/>
          <p14:tracePt t="192589" x="590550" y="3403600"/>
          <p14:tracePt t="192601" x="571500" y="3390900"/>
          <p14:tracePt t="192618" x="565150" y="3378200"/>
          <p14:tracePt t="192633" x="565150" y="3359150"/>
          <p14:tracePt t="192650" x="539750" y="3270250"/>
          <p14:tracePt t="192665" x="539750" y="3206750"/>
          <p14:tracePt t="192682" x="501650" y="3149600"/>
          <p14:tracePt t="192698" x="482600" y="3130550"/>
          <p14:tracePt t="192715" x="476250" y="3124200"/>
          <p14:tracePt t="192732" x="476250" y="3092450"/>
          <p14:tracePt t="192749" x="463550" y="3048000"/>
          <p14:tracePt t="192753" x="450850" y="3028950"/>
          <p14:tracePt t="192770" x="444500" y="3016250"/>
          <p14:tracePt t="192782" x="425450" y="2990850"/>
          <p14:tracePt t="192799" x="419100" y="2984500"/>
          <p14:tracePt t="192815" x="419100" y="2959100"/>
          <p14:tracePt t="192833" x="419100" y="2914650"/>
          <p14:tracePt t="192848" x="419100" y="2908300"/>
          <p14:tracePt t="192865" x="406400" y="2901950"/>
          <p14:tracePt t="192882" x="400050" y="2901950"/>
          <p14:tracePt t="192932" x="400050" y="2908300"/>
          <p14:tracePt t="192954" x="400050" y="2914650"/>
          <p14:tracePt t="192965" x="400050" y="2927350"/>
          <p14:tracePt t="192982" x="444500" y="2940050"/>
          <p14:tracePt t="192999" x="514350" y="2965450"/>
          <p14:tracePt t="193019" x="571500" y="2959100"/>
          <p14:tracePt t="193069" x="527050" y="2965450"/>
          <p14:tracePt t="193085" x="495300" y="2971800"/>
          <p14:tracePt t="193098" x="469900" y="2971800"/>
          <p14:tracePt t="193185" x="476250" y="2971800"/>
          <p14:tracePt t="193194" x="476250" y="2959100"/>
          <p14:tracePt t="193201" x="476250" y="2933700"/>
          <p14:tracePt t="193217" x="476250" y="2882900"/>
          <p14:tracePt t="193232" x="476250" y="2857500"/>
          <p14:tracePt t="193248" x="476250" y="2825750"/>
          <p14:tracePt t="193303" x="469900" y="2863850"/>
          <p14:tracePt t="193315" x="463550" y="2914650"/>
          <p14:tracePt t="193334" x="463550" y="2952750"/>
          <p14:tracePt t="193349" x="450850" y="2971800"/>
          <p14:tracePt t="193365" x="444500" y="2978150"/>
          <p14:tracePt t="193401" x="444500" y="2971800"/>
          <p14:tracePt t="193408" x="444500" y="2933700"/>
          <p14:tracePt t="193432" x="444500" y="2921000"/>
          <p14:tracePt t="193465" x="444500" y="2927350"/>
          <p14:tracePt t="193473" x="444500" y="2952750"/>
          <p14:tracePt t="193482" x="431800" y="2984500"/>
          <p14:tracePt t="193498" x="400050" y="3022600"/>
          <p14:tracePt t="193515" x="387350" y="3041650"/>
          <p14:tracePt t="193523" x="374650" y="3048000"/>
          <p14:tracePt t="193532" x="361950" y="3054350"/>
          <p14:tracePt t="193548" x="361950" y="3060700"/>
          <p14:tracePt t="193565" x="317500" y="3067050"/>
          <p14:tracePt t="193584" x="266700" y="3086100"/>
          <p14:tracePt t="193598" x="215900" y="3105150"/>
          <p14:tracePt t="193615" x="171450" y="3111500"/>
          <p14:tracePt t="193633" x="158750" y="3111500"/>
          <p14:tracePt t="193709" x="152400" y="3111500"/>
          <p14:tracePt t="193745" x="158750" y="3111500"/>
          <p14:tracePt t="193753" x="165100" y="3111500"/>
          <p14:tracePt t="193851" x="165100" y="3117850"/>
          <p14:tracePt t="193865" x="165100" y="3124200"/>
          <p14:tracePt t="194004" x="165100" y="3117850"/>
          <p14:tracePt t="194023" x="171450" y="3117850"/>
          <p14:tracePt t="194085" x="171450" y="3111500"/>
          <p14:tracePt t="194089" x="177800" y="3105150"/>
          <p14:tracePt t="194098" x="184150" y="3098800"/>
          <p14:tracePt t="194381" x="209550" y="3092450"/>
          <p14:tracePt t="194388" x="241300" y="3092450"/>
          <p14:tracePt t="194405" x="317500" y="3092450"/>
          <p14:tracePt t="194415" x="368300" y="3092450"/>
          <p14:tracePt t="194432" x="431800" y="3067050"/>
          <p14:tracePt t="194448" x="609600" y="3073400"/>
          <p14:tracePt t="194450" x="717550" y="3079750"/>
          <p14:tracePt t="194470" x="946150" y="3092450"/>
          <p14:tracePt t="194475" x="1073150" y="3092450"/>
          <p14:tracePt t="194483" x="1219200" y="3098800"/>
          <p14:tracePt t="194499" x="1460500" y="3098800"/>
          <p14:tracePt t="194520" x="1739900" y="3117850"/>
          <p14:tracePt t="194535" x="2012950" y="3117850"/>
          <p14:tracePt t="194549" x="2273300" y="3124200"/>
          <p14:tracePt t="194553" x="2413000" y="3130550"/>
          <p14:tracePt t="194568" x="2552700" y="3130550"/>
          <p14:tracePt t="194584" x="2813050" y="3105150"/>
          <p14:tracePt t="194591" x="2927350" y="3117850"/>
          <p14:tracePt t="194598" x="3048000" y="3117850"/>
          <p14:tracePt t="194615" x="3238500" y="3117850"/>
          <p14:tracePt t="194632" x="3390900" y="3117850"/>
          <p14:tracePt t="194637" x="3441700" y="3117850"/>
          <p14:tracePt t="194651" x="3511550" y="3117850"/>
          <p14:tracePt t="194666" x="3524250" y="3111500"/>
          <p14:tracePt t="194699" x="3524250" y="3117850"/>
          <p14:tracePt t="194715" x="3524250" y="3130550"/>
          <p14:tracePt t="194732" x="3505200" y="3149600"/>
          <p14:tracePt t="194749" x="3448050" y="3175000"/>
          <p14:tracePt t="194756" x="3409950" y="3194050"/>
          <p14:tracePt t="194765" x="3321050" y="3200400"/>
          <p14:tracePt t="194782" x="3098800" y="3232150"/>
          <p14:tracePt t="194804" x="2819400" y="3251200"/>
          <p14:tracePt t="194815" x="2514600" y="3263900"/>
          <p14:tracePt t="194835" x="2038350" y="3251200"/>
          <p14:tracePt t="194848" x="1873250" y="3238500"/>
          <p14:tracePt t="194865" x="1403350" y="3232150"/>
          <p14:tracePt t="194882" x="1104900" y="3232150"/>
          <p14:tracePt t="194900" x="876300" y="3232150"/>
          <p14:tracePt t="194916" x="730250" y="3238500"/>
          <p14:tracePt t="194932" x="590550" y="3238500"/>
          <p14:tracePt t="194949" x="501650" y="3238500"/>
          <p14:tracePt t="194968" x="438150" y="3238500"/>
          <p14:tracePt t="194970" x="425450" y="3238500"/>
          <p14:tracePt t="194982" x="419100" y="3238500"/>
          <p14:tracePt t="194998" x="419100" y="3232150"/>
          <p14:tracePt t="195050" x="425450" y="3238500"/>
          <p14:tracePt t="195065" x="488950" y="3238500"/>
          <p14:tracePt t="195084" x="590550" y="3238500"/>
          <p14:tracePt t="195091" x="685800" y="3238500"/>
          <p14:tracePt t="195098" x="806450" y="3232150"/>
          <p14:tracePt t="195116" x="1117600" y="3225800"/>
          <p14:tracePt t="195132" x="1524000" y="3244850"/>
          <p14:tracePt t="195151" x="1949450" y="3238500"/>
          <p14:tracePt t="195153" x="2165350" y="3232150"/>
          <p14:tracePt t="195166" x="2374900" y="3232150"/>
          <p14:tracePt t="195182" x="2800350" y="3206750"/>
          <p14:tracePt t="195198" x="3168650" y="3187700"/>
          <p14:tracePt t="195215" x="3473450" y="3155950"/>
          <p14:tracePt t="195217" x="3613150" y="3155950"/>
          <p14:tracePt t="195232" x="3708400" y="3155950"/>
          <p14:tracePt t="195248" x="3835400" y="3155950"/>
          <p14:tracePt t="195265" x="3854450" y="3155950"/>
          <p14:tracePt t="195282" x="3835400" y="3155950"/>
          <p14:tracePt t="195298" x="3683000" y="3181350"/>
          <p14:tracePt t="195315" x="3473450" y="3200400"/>
          <p14:tracePt t="195334" x="3225800" y="3232150"/>
          <p14:tracePt t="195341" x="3098800" y="3238500"/>
          <p14:tracePt t="195348" x="2959100" y="3251200"/>
          <p14:tracePt t="195365" x="2679700" y="3276600"/>
          <p14:tracePt t="195382" x="2393950" y="3282950"/>
          <p14:tracePt t="195398" x="2089150" y="3263900"/>
          <p14:tracePt t="195416" x="1758950" y="3251200"/>
          <p14:tracePt t="195432" x="1479550" y="3238500"/>
          <p14:tracePt t="195449" x="1225550" y="3238500"/>
          <p14:tracePt t="195467" x="971550" y="3251200"/>
          <p14:tracePt t="195482" x="857250" y="3244850"/>
          <p14:tracePt t="195498" x="755650" y="3238500"/>
          <p14:tracePt t="195515" x="704850" y="3213100"/>
          <p14:tracePt t="195532" x="635000" y="3206750"/>
          <p14:tracePt t="195552" x="590550" y="3194050"/>
          <p14:tracePt t="195554" x="584200" y="3194050"/>
          <p14:tracePt t="195565" x="577850" y="3194050"/>
          <p14:tracePt t="195626" x="571500" y="3194050"/>
          <p14:tracePt t="195634" x="558800" y="3194050"/>
          <p14:tracePt t="195651" x="546100" y="3194050"/>
          <p14:tracePt t="195665" x="539750" y="3194050"/>
          <p14:tracePt t="195699" x="539750" y="3187700"/>
          <p14:tracePt t="195715" x="514350" y="3175000"/>
          <p14:tracePt t="195732" x="482600" y="3162300"/>
          <p14:tracePt t="195749" x="457200" y="3155950"/>
          <p14:tracePt t="195765" x="444500" y="3143250"/>
          <p14:tracePt t="195783" x="444500" y="3111500"/>
          <p14:tracePt t="195798" x="438150" y="3067050"/>
          <p14:tracePt t="195802" x="425450" y="3041650"/>
          <p14:tracePt t="195815" x="412750" y="3022600"/>
          <p14:tracePt t="195833" x="400050" y="3003550"/>
          <p14:tracePt t="195849" x="400050" y="2997200"/>
          <p14:tracePt t="195865" x="400050" y="2990850"/>
          <p14:tracePt t="195882" x="400050" y="2971800"/>
          <p14:tracePt t="195898" x="400050" y="2959100"/>
          <p14:tracePt t="195915" x="406400" y="2952750"/>
          <p14:tracePt t="195932" x="406400" y="2940050"/>
          <p14:tracePt t="195948" x="412750" y="2933700"/>
          <p14:tracePt t="195965" x="431800" y="2908300"/>
          <p14:tracePt t="195982" x="457200" y="2870200"/>
          <p14:tracePt t="195999" x="463550" y="2838450"/>
          <p14:tracePt t="196003" x="476250" y="2825750"/>
          <p14:tracePt t="196015" x="476250" y="2819400"/>
          <p14:tracePt t="196049" x="476250" y="2851150"/>
          <p14:tracePt t="196069" x="406400" y="2959100"/>
          <p14:tracePt t="196083" x="342900" y="3028950"/>
          <p14:tracePt t="196099" x="285750" y="3111500"/>
          <p14:tracePt t="196115" x="228600" y="3187700"/>
          <p14:tracePt t="196132" x="190500" y="3219450"/>
          <p14:tracePt t="196150" x="184150" y="3232150"/>
          <p14:tracePt t="196202" x="184150" y="3219450"/>
          <p14:tracePt t="196216" x="203200" y="3187700"/>
          <p14:tracePt t="196233" x="215900" y="3168650"/>
          <p14:tracePt t="196249" x="254000" y="3124200"/>
          <p14:tracePt t="196265" x="349250" y="3048000"/>
          <p14:tracePt t="196282" x="406400" y="2997200"/>
          <p14:tracePt t="196304" x="431800" y="2946400"/>
          <p14:tracePt t="196315" x="457200" y="2921000"/>
          <p14:tracePt t="196335" x="469900" y="2901950"/>
          <p14:tracePt t="196342" x="476250" y="2889250"/>
          <p14:tracePt t="196349" x="476250" y="2882900"/>
          <p14:tracePt t="196366" x="482600" y="2882900"/>
          <p14:tracePt t="196400" x="482600" y="2876550"/>
          <p14:tracePt t="196415" x="488950" y="2876550"/>
          <p14:tracePt t="196419" x="495300" y="2876550"/>
          <p14:tracePt t="196433" x="501650" y="2876550"/>
          <p14:tracePt t="196449" x="508000" y="2876550"/>
          <p14:tracePt t="196465" x="508000" y="2870200"/>
          <p14:tracePt t="196537" x="508000" y="2882900"/>
          <p14:tracePt t="196552" x="508000" y="2901950"/>
          <p14:tracePt t="196563" x="508000" y="2927350"/>
          <p14:tracePt t="196569" x="482600" y="2965450"/>
          <p14:tracePt t="196583" x="463550" y="3009900"/>
          <p14:tracePt t="196599" x="419100" y="3124200"/>
          <p14:tracePt t="196602" x="387350" y="3168650"/>
          <p14:tracePt t="196615" x="368300" y="3213100"/>
          <p14:tracePt t="196632" x="342900" y="3257550"/>
          <p14:tracePt t="196648" x="323850" y="3270250"/>
          <p14:tracePt t="196715" x="323850" y="3263900"/>
          <p14:tracePt t="196722" x="323850" y="3257550"/>
          <p14:tracePt t="196732" x="323850" y="3251200"/>
          <p14:tracePt t="196748" x="330200" y="3244850"/>
          <p14:tracePt t="196768" x="336550" y="3232150"/>
          <p14:tracePt t="196798" x="336550" y="3225800"/>
          <p14:tracePt t="196818" x="323850" y="3206750"/>
          <p14:tracePt t="196835" x="292100" y="3200400"/>
          <p14:tracePt t="196848" x="266700" y="3194050"/>
          <p14:tracePt t="196865" x="234950" y="3194050"/>
          <p14:tracePt t="196882" x="234950" y="3187700"/>
          <p14:tracePt t="196900" x="222250" y="3181350"/>
          <p14:tracePt t="196951" x="222250" y="3175000"/>
          <p14:tracePt t="196977" x="228600" y="3175000"/>
          <p14:tracePt t="196986" x="228600" y="3168650"/>
          <p14:tracePt t="196998" x="234950" y="3162300"/>
          <p14:tracePt t="197015" x="234950" y="3155950"/>
          <p14:tracePt t="197023" x="234950" y="3149600"/>
          <p14:tracePt t="197027" x="241300" y="3143250"/>
          <p14:tracePt t="197050" x="266700" y="3130550"/>
          <p14:tracePt t="197065" x="285750" y="3124200"/>
          <p14:tracePt t="197084" x="330200" y="3117850"/>
          <p14:tracePt t="197098" x="412750" y="3111500"/>
          <p14:tracePt t="197115" x="514350" y="3086100"/>
          <p14:tracePt t="197132" x="666750" y="3073400"/>
          <p14:tracePt t="197150" x="914400" y="3060700"/>
          <p14:tracePt t="197166" x="1181100" y="3060700"/>
          <p14:tracePt t="197182" x="1454150" y="3048000"/>
          <p14:tracePt t="197199" x="1733550" y="3041650"/>
          <p14:tracePt t="197215" x="2032000" y="3041650"/>
          <p14:tracePt t="197232" x="2362200" y="3028950"/>
          <p14:tracePt t="197240" x="2533650" y="3028950"/>
          <p14:tracePt t="197245" x="2730500" y="3022600"/>
          <p14:tracePt t="197251" x="2882900" y="2990850"/>
          <p14:tracePt t="197265" x="3155950" y="2959100"/>
          <p14:tracePt t="197274" x="3289300" y="2952750"/>
          <p14:tracePt t="197284" x="3422650" y="2940050"/>
          <p14:tracePt t="197299" x="3638550" y="2933700"/>
          <p14:tracePt t="197315" x="3803650" y="2921000"/>
          <p14:tracePt t="197335" x="3873500" y="2908300"/>
          <p14:tracePt t="197344" x="3892550" y="2901950"/>
          <p14:tracePt t="197347" x="3898900" y="2901950"/>
          <p14:tracePt t="197382" x="3898900" y="2895600"/>
          <p14:tracePt t="197403" x="3879850" y="2895600"/>
          <p14:tracePt t="197415" x="3867150" y="2895600"/>
          <p14:tracePt t="197432" x="3797300" y="2914650"/>
          <p14:tracePt t="197435" x="3727450" y="2933700"/>
          <p14:tracePt t="197449" x="3638550" y="2952750"/>
          <p14:tracePt t="197466" x="3263900" y="3048000"/>
          <p14:tracePt t="197482" x="2933700" y="3124200"/>
          <p14:tracePt t="197499" x="2667000" y="3213100"/>
          <p14:tracePt t="197520" x="2406650" y="3276600"/>
          <p14:tracePt t="197532" x="2146300" y="3308350"/>
          <p14:tracePt t="197551" x="1892300" y="3314700"/>
          <p14:tracePt t="197554" x="1771650" y="3308350"/>
          <p14:tracePt t="197567" x="1663700" y="3302000"/>
          <p14:tracePt t="197583" x="1498600" y="3308350"/>
          <p14:tracePt t="197589" x="1428750" y="3314700"/>
          <p14:tracePt t="197598" x="1365250" y="3333750"/>
          <p14:tracePt t="197615" x="1231900" y="3365500"/>
          <p14:tracePt t="197636" x="1066800" y="3403600"/>
          <p14:tracePt t="197650" x="958850" y="3441700"/>
          <p14:tracePt t="197665" x="876300" y="3492500"/>
          <p14:tracePt t="197682" x="736600" y="3536950"/>
          <p14:tracePt t="197698" x="622300" y="3594100"/>
          <p14:tracePt t="197716" x="552450" y="3670300"/>
          <p14:tracePt t="197732" x="495300" y="3708400"/>
          <p14:tracePt t="197749" x="450850" y="3740150"/>
          <p14:tracePt t="197770" x="425450" y="3778250"/>
          <p14:tracePt t="197782" x="368300" y="3816350"/>
          <p14:tracePt t="197803" x="311150" y="3854450"/>
          <p14:tracePt t="197805" x="285750" y="3873500"/>
          <p14:tracePt t="197815" x="273050" y="3892550"/>
          <p14:tracePt t="197834" x="254000" y="3911600"/>
          <p14:tracePt t="197857" x="254000" y="3905250"/>
          <p14:tracePt t="197866" x="266700" y="3886200"/>
          <p14:tracePt t="197882" x="298450" y="3829050"/>
          <p14:tracePt t="197902" x="317500" y="3790950"/>
          <p14:tracePt t="197906" x="317500" y="3784600"/>
          <p14:tracePt t="197932" x="317500" y="3810000"/>
          <p14:tracePt t="197949" x="311150" y="3873500"/>
          <p14:tracePt t="197966" x="298450" y="3924300"/>
          <p14:tracePt t="197982" x="285750" y="3962400"/>
          <p14:tracePt t="198003" x="279400" y="3968750"/>
          <p14:tracePt t="198033" x="304800" y="3968750"/>
          <p14:tracePt t="198049" x="419100" y="3937000"/>
          <p14:tracePt t="198065" x="508000" y="3917950"/>
          <p14:tracePt t="198084" x="558800" y="3905250"/>
          <p14:tracePt t="198099" x="558800" y="3917950"/>
          <p14:tracePt t="198115" x="527050" y="3968750"/>
          <p14:tracePt t="198132" x="495300" y="4025900"/>
          <p14:tracePt t="198150" x="476250" y="4083050"/>
          <p14:tracePt t="198166" x="469900" y="4108450"/>
          <p14:tracePt t="198182" x="501650" y="4108450"/>
          <p14:tracePt t="198199" x="558800" y="4108450"/>
          <p14:tracePt t="198215" x="622300" y="4070350"/>
          <p14:tracePt t="198216" x="654050" y="4044950"/>
          <p14:tracePt t="198232" x="685800" y="4000500"/>
          <p14:tracePt t="198249" x="704850" y="3873500"/>
          <p14:tracePt t="198265" x="704850" y="3625850"/>
          <p14:tracePt t="198284" x="654050" y="3435350"/>
          <p14:tracePt t="198299" x="596900" y="3270250"/>
          <p14:tracePt t="198317" x="546100" y="3187700"/>
          <p14:tracePt t="198335" x="527050" y="3149600"/>
          <p14:tracePt t="198348" x="520700" y="3105150"/>
          <p14:tracePt t="198365" x="508000" y="3048000"/>
          <p14:tracePt t="198382" x="482600" y="3016250"/>
          <p14:tracePt t="198417" x="488950" y="3016250"/>
          <p14:tracePt t="198432" x="508000" y="3016250"/>
          <p14:tracePt t="198449" x="571500" y="3009900"/>
          <p14:tracePt t="198465" x="768350" y="2952750"/>
          <p14:tracePt t="198482" x="1054100" y="2952750"/>
          <p14:tracePt t="198499" x="1409700" y="2927350"/>
          <p14:tracePt t="198505" x="1638300" y="2921000"/>
          <p14:tracePt t="198519" x="1860550" y="2927350"/>
          <p14:tracePt t="198524" x="2101850" y="2933700"/>
          <p14:tracePt t="198532" x="2355850" y="2927350"/>
          <p14:tracePt t="198553" x="2895600" y="2927350"/>
          <p14:tracePt t="198565" x="3371850" y="2927350"/>
          <p14:tracePt t="198583" x="3727450" y="2921000"/>
          <p14:tracePt t="198598" x="3956050" y="2921000"/>
          <p14:tracePt t="198601" x="3987800" y="2914650"/>
          <p14:tracePt t="198615" x="3994150" y="2927350"/>
          <p14:tracePt t="198632" x="3943350" y="2940050"/>
          <p14:tracePt t="198634" x="3860800" y="2959100"/>
          <p14:tracePt t="198650" x="3644900" y="3009900"/>
          <p14:tracePt t="198665" x="3359150" y="3073400"/>
          <p14:tracePt t="198682" x="3003550" y="3136900"/>
          <p14:tracePt t="198699" x="2597150" y="3206750"/>
          <p14:tracePt t="198715" x="2139950" y="3289300"/>
          <p14:tracePt t="198732" x="1638300" y="3340100"/>
          <p14:tracePt t="198749" x="1301750" y="3403600"/>
          <p14:tracePt t="198765" x="1047750" y="3403600"/>
          <p14:tracePt t="198774" x="946150" y="3403600"/>
          <p14:tracePt t="198777" x="850900" y="3403600"/>
          <p14:tracePt t="198799" x="685800" y="3403600"/>
          <p14:tracePt t="198815" x="577850" y="3403600"/>
          <p14:tracePt t="198835" x="514350" y="3397250"/>
          <p14:tracePt t="198844" x="501650" y="3397250"/>
          <p14:tracePt t="198851" x="495300" y="3397250"/>
          <p14:tracePt t="198865" x="482600" y="3403600"/>
          <p14:tracePt t="198882" x="463550" y="3403600"/>
          <p14:tracePt t="198901" x="425450" y="3409950"/>
          <p14:tracePt t="198915" x="381000" y="3409950"/>
          <p14:tracePt t="198932" x="317500" y="3409950"/>
          <p14:tracePt t="198949" x="266700" y="3416300"/>
          <p14:tracePt t="198953" x="254000" y="3416300"/>
          <p14:tracePt t="198974" x="241300" y="3416300"/>
          <p14:tracePt t="199003" x="247650" y="3416300"/>
          <p14:tracePt t="199023" x="254000" y="3416300"/>
          <p14:tracePt t="199027" x="254000" y="3409950"/>
          <p14:tracePt t="199033" x="260350" y="3409950"/>
          <p14:tracePt t="199065" x="273050" y="3403600"/>
          <p14:tracePt t="199084" x="311150" y="3378200"/>
          <p14:tracePt t="199098" x="330200" y="3365500"/>
          <p14:tracePt t="199115" x="336550" y="3365500"/>
          <p14:tracePt t="199227" x="336550" y="3359150"/>
          <p14:tracePt t="199314" x="330200" y="3359150"/>
          <p14:tracePt t="199427" x="330200" y="3365500"/>
          <p14:tracePt t="199435" x="381000" y="3384550"/>
          <p14:tracePt t="199449" x="431800" y="3397250"/>
          <p14:tracePt t="199465" x="577850" y="3409950"/>
          <p14:tracePt t="199482" x="698500" y="3429000"/>
          <p14:tracePt t="199499" x="819150" y="3441700"/>
          <p14:tracePt t="199520" x="901700" y="3441700"/>
          <p14:tracePt t="199534" x="927100" y="3435350"/>
          <p14:tracePt t="199565" x="933450" y="3429000"/>
          <p14:tracePt t="199584" x="933450" y="3403600"/>
          <p14:tracePt t="199599" x="927100" y="3397250"/>
          <p14:tracePt t="199632" x="920750" y="3397250"/>
          <p14:tracePt t="199676" x="914400" y="3371850"/>
          <p14:tracePt t="199681" x="908050" y="3359150"/>
          <p14:tracePt t="199699" x="895350" y="3321050"/>
          <p14:tracePt t="199715" x="876300" y="3282950"/>
          <p14:tracePt t="199732" x="844550" y="3251200"/>
          <p14:tracePt t="199748" x="812800" y="3213100"/>
          <p14:tracePt t="199769" x="768350" y="3181350"/>
          <p14:tracePt t="199783" x="704850" y="3149600"/>
          <p14:tracePt t="199798" x="647700" y="3130550"/>
          <p14:tracePt t="199804" x="615950" y="3124200"/>
          <p14:tracePt t="199815" x="584200" y="3117850"/>
          <p14:tracePt t="199834" x="469900" y="3117850"/>
          <p14:tracePt t="199848" x="406400" y="3111500"/>
          <p14:tracePt t="199865" x="355600" y="3117850"/>
          <p14:tracePt t="199882" x="304800" y="3124200"/>
          <p14:tracePt t="199900" x="260350" y="3136900"/>
          <p14:tracePt t="199915" x="234950" y="3155950"/>
          <p14:tracePt t="199932" x="209550" y="3181350"/>
          <p14:tracePt t="199949" x="196850" y="3225800"/>
          <p14:tracePt t="199965" x="165100" y="3270250"/>
          <p14:tracePt t="199982" x="152400" y="3289300"/>
          <p14:tracePt t="199999" x="146050" y="3302000"/>
          <p14:tracePt t="200018" x="139700" y="3314700"/>
          <p14:tracePt t="200034" x="139700" y="3346450"/>
          <p14:tracePt t="200052" x="165100" y="3371850"/>
          <p14:tracePt t="200065" x="215900" y="3403600"/>
          <p14:tracePt t="200083" x="285750" y="3429000"/>
          <p14:tracePt t="200098" x="368300" y="3454400"/>
          <p14:tracePt t="200115" x="438150" y="3473450"/>
          <p14:tracePt t="200132" x="501650" y="3479800"/>
          <p14:tracePt t="200150" x="539750" y="3486150"/>
          <p14:tracePt t="200199" x="539750" y="3479800"/>
          <p14:tracePt t="200215" x="539750" y="3467100"/>
          <p14:tracePt t="200232" x="558800" y="3448050"/>
          <p14:tracePt t="200249" x="609600" y="3422650"/>
          <p14:tracePt t="200270" x="679450" y="3397250"/>
          <p14:tracePt t="200277" x="679450" y="3390900"/>
          <p14:tracePt t="200322" x="685800" y="3390900"/>
          <p14:tracePt t="200336" x="692150" y="3384550"/>
          <p14:tracePt t="200342" x="692150" y="3378200"/>
          <p14:tracePt t="200349" x="704850" y="3371850"/>
          <p14:tracePt t="200368" x="711200" y="3359150"/>
          <p14:tracePt t="200382" x="717550" y="3346450"/>
          <p14:tracePt t="200398" x="717550" y="3340100"/>
          <p14:tracePt t="200432" x="723900" y="3321050"/>
          <p14:tracePt t="200449" x="730250" y="3282950"/>
          <p14:tracePt t="200467" x="762000" y="3200400"/>
          <p14:tracePt t="200482" x="762000" y="3162300"/>
          <p14:tracePt t="200499" x="762000" y="3143250"/>
          <p14:tracePt t="200515" x="762000" y="3098800"/>
          <p14:tracePt t="200535" x="762000" y="3054350"/>
          <p14:tracePt t="200549" x="762000" y="3022600"/>
          <p14:tracePt t="200567" x="749300" y="3009900"/>
          <p14:tracePt t="200584" x="730250" y="3003550"/>
          <p14:tracePt t="200599" x="692150" y="3003550"/>
          <p14:tracePt t="200615" x="635000" y="3003550"/>
          <p14:tracePt t="200617" x="596900" y="3003550"/>
          <p14:tracePt t="200632" x="565150" y="3003550"/>
          <p14:tracePt t="200651" x="438150" y="3016250"/>
          <p14:tracePt t="200665" x="355600" y="3035300"/>
          <p14:tracePt t="200682" x="311150" y="3054350"/>
          <p14:tracePt t="200699" x="260350" y="3073400"/>
          <p14:tracePt t="200715" x="228600" y="3111500"/>
          <p14:tracePt t="200732" x="196850" y="3130550"/>
          <p14:tracePt t="200749" x="190500" y="3162300"/>
          <p14:tracePt t="200768" x="177800" y="3194050"/>
          <p14:tracePt t="200782" x="165100" y="3232150"/>
          <p14:tracePt t="200801" x="158750" y="3276600"/>
          <p14:tracePt t="200804" x="158750" y="3295650"/>
          <p14:tracePt t="200818" x="177800" y="3333750"/>
          <p14:tracePt t="200834" x="222250" y="3365500"/>
          <p14:tracePt t="200849" x="285750" y="3384550"/>
          <p14:tracePt t="200865" x="355600" y="3409950"/>
          <p14:tracePt t="200882" x="476250" y="3429000"/>
          <p14:tracePt t="200900" x="635000" y="3441700"/>
          <p14:tracePt t="200915" x="825500" y="3454400"/>
          <p14:tracePt t="200932" x="984250" y="3454400"/>
          <p14:tracePt t="200948" x="1066800" y="3460750"/>
          <p14:tracePt t="200965" x="1085850" y="3454400"/>
          <p14:tracePt t="201022" x="1079500" y="3454400"/>
          <p14:tracePt t="201033" x="1073150" y="3454400"/>
          <p14:tracePt t="201066" x="1066800" y="3454400"/>
          <p14:tracePt t="201084" x="1060450" y="3454400"/>
          <p14:tracePt t="201105" x="1047750" y="3454400"/>
          <p14:tracePt t="201115" x="1041400" y="3454400"/>
          <p14:tracePt t="201132" x="1003300" y="3454400"/>
          <p14:tracePt t="201149" x="977900" y="3454400"/>
          <p14:tracePt t="201165" x="971550" y="3448050"/>
          <p14:tracePt t="201182" x="958850" y="3448050"/>
          <p14:tracePt t="201232" x="971550" y="3441700"/>
          <p14:tracePt t="201249" x="971550" y="3435350"/>
          <p14:tracePt t="201267" x="984250" y="3435350"/>
          <p14:tracePt t="201299" x="984250" y="3429000"/>
          <p14:tracePt t="201315" x="1009650" y="3429000"/>
          <p14:tracePt t="201334" x="1079500" y="3429000"/>
          <p14:tracePt t="201339" x="1155700" y="3448050"/>
          <p14:tracePt t="201349" x="1238250" y="3454400"/>
          <p14:tracePt t="201365" x="1454150" y="3473450"/>
          <p14:tracePt t="201382" x="1682750" y="3479800"/>
          <p14:tracePt t="201400" x="1943100" y="3479800"/>
          <p14:tracePt t="201402" x="2082800" y="3479800"/>
          <p14:tracePt t="201415" x="2222500" y="3486150"/>
          <p14:tracePt t="201432" x="2540000" y="3511550"/>
          <p14:tracePt t="201449" x="2984500" y="3511550"/>
          <p14:tracePt t="201466" x="3225800" y="3498850"/>
          <p14:tracePt t="201482" x="3454400" y="3492500"/>
          <p14:tracePt t="201499" x="3638550" y="3492500"/>
          <p14:tracePt t="201518" x="3759200" y="3486150"/>
          <p14:tracePt t="201523" x="3790950" y="3492500"/>
          <p14:tracePt t="201532" x="3803650" y="3479800"/>
          <p14:tracePt t="201551" x="3810000" y="3473450"/>
          <p14:tracePt t="201584" x="3790950" y="3454400"/>
          <p14:tracePt t="201598" x="3765550" y="3422650"/>
          <p14:tracePt t="201615" x="3759200" y="3397250"/>
          <p14:tracePt t="201635" x="3752850" y="3327400"/>
          <p14:tracePt t="201651" x="3740150" y="3289300"/>
          <p14:tracePt t="201666" x="3740150" y="3251200"/>
          <p14:tracePt t="201683" x="3740150" y="3206750"/>
          <p14:tracePt t="201698" x="3740150" y="3162300"/>
          <p14:tracePt t="201715" x="3733800" y="3136900"/>
          <p14:tracePt t="201732" x="3733800" y="3124200"/>
          <p14:tracePt t="201748" x="3702050" y="3105150"/>
          <p14:tracePt t="201767" x="3587750" y="3098800"/>
          <p14:tracePt t="201779" x="3473450" y="3098800"/>
          <p14:tracePt t="201791" x="3403600" y="3098800"/>
          <p14:tracePt t="201799" x="3327400" y="3105150"/>
          <p14:tracePt t="201815" x="3200400" y="3105150"/>
          <p14:tracePt t="201834" x="2952750" y="3124200"/>
          <p14:tracePt t="201848" x="2749550" y="3155950"/>
          <p14:tracePt t="201866" x="2533650" y="3155950"/>
          <p14:tracePt t="201882" x="2343150" y="3162300"/>
          <p14:tracePt t="201900" x="2178050" y="3175000"/>
          <p14:tracePt t="201915" x="2025650" y="3187700"/>
          <p14:tracePt t="201932" x="1866900" y="3194050"/>
          <p14:tracePt t="201949" x="1695450" y="3200400"/>
          <p14:tracePt t="201958" x="1606550" y="3206750"/>
          <p14:tracePt t="201966" x="1524000" y="3213100"/>
          <p14:tracePt t="201982" x="1377950" y="3225800"/>
          <p14:tracePt t="201999" x="1270000" y="3238500"/>
          <p14:tracePt t="202018" x="1104900" y="3238500"/>
          <p14:tracePt t="202034" x="1016000" y="3238500"/>
          <p14:tracePt t="202050" x="958850" y="3244850"/>
          <p14:tracePt t="202066" x="908050" y="3251200"/>
          <p14:tracePt t="202083" x="869950" y="3251200"/>
          <p14:tracePt t="202098" x="863600" y="3251200"/>
          <p14:tracePt t="202370" x="863600" y="3263900"/>
          <p14:tracePt t="202379" x="863600" y="3276600"/>
          <p14:tracePt t="202386" x="857250" y="3282950"/>
          <p14:tracePt t="202401" x="857250" y="3295650"/>
          <p14:tracePt t="202415" x="850900" y="3327400"/>
          <p14:tracePt t="202434" x="850900" y="3371850"/>
          <p14:tracePt t="202448" x="850900" y="3384550"/>
          <p14:tracePt t="202465" x="850900" y="3409950"/>
          <p14:tracePt t="202482" x="850900" y="3416300"/>
          <p14:tracePt t="202519" x="850900" y="3422650"/>
          <p14:tracePt t="202633" x="882650" y="3422650"/>
          <p14:tracePt t="202646" x="908050" y="3422650"/>
          <p14:tracePt t="202653" x="946150" y="3422650"/>
          <p14:tracePt t="202666" x="1047750" y="3422650"/>
          <p14:tracePt t="202682" x="1162050" y="3422650"/>
          <p14:tracePt t="202699" x="1276350" y="3422650"/>
          <p14:tracePt t="202717" x="1390650" y="3416300"/>
          <p14:tracePt t="202721" x="1460500" y="3416300"/>
          <p14:tracePt t="202732" x="1524000" y="3416300"/>
          <p14:tracePt t="202749" x="1644650" y="3416300"/>
          <p14:tracePt t="202765" x="1746250" y="3416300"/>
          <p14:tracePt t="202782" x="1822450" y="3416300"/>
          <p14:tracePt t="202785" x="1860550" y="3416300"/>
          <p14:tracePt t="202798" x="1898650" y="3409950"/>
          <p14:tracePt t="202817" x="2006600" y="3429000"/>
          <p14:tracePt t="202834" x="2070100" y="3429000"/>
          <p14:tracePt t="202848" x="2152650" y="3454400"/>
          <p14:tracePt t="202865" x="2241550" y="3454400"/>
          <p14:tracePt t="202882" x="2343150" y="3448050"/>
          <p14:tracePt t="202898" x="2444750" y="3454400"/>
          <p14:tracePt t="202915" x="2546350" y="3460750"/>
          <p14:tracePt t="202932" x="2654300" y="3467100"/>
          <p14:tracePt t="202949" x="2743200" y="3473450"/>
          <p14:tracePt t="202960" x="2806700" y="3479800"/>
          <p14:tracePt t="202968" x="2914650" y="3486150"/>
          <p14:tracePt t="202982" x="2971800" y="3486150"/>
          <p14:tracePt t="202999" x="3086100" y="3492500"/>
          <p14:tracePt t="203020" x="3213100" y="3492500"/>
          <p14:tracePt t="203032" x="3251200" y="3492500"/>
          <p14:tracePt t="203053" x="3314700" y="3492500"/>
          <p14:tracePt t="203066" x="3346450" y="3492500"/>
          <p14:tracePt t="203084" x="3352800" y="3492500"/>
          <p14:tracePt t="203098" x="3359150" y="3492500"/>
          <p14:tracePt t="203132" x="3365500" y="3492500"/>
          <p14:tracePt t="203150" x="3390900" y="3479800"/>
          <p14:tracePt t="203166" x="3416300" y="3460750"/>
          <p14:tracePt t="203182" x="3448050" y="3441700"/>
          <p14:tracePt t="203199" x="3473450" y="3416300"/>
          <p14:tracePt t="203215" x="3511550" y="3397250"/>
          <p14:tracePt t="203216" x="3517900" y="3378200"/>
          <p14:tracePt t="203232" x="3530600" y="3365500"/>
          <p14:tracePt t="203249" x="3562350" y="3321050"/>
          <p14:tracePt t="203269" x="3581400" y="3270250"/>
          <p14:tracePt t="203284" x="3581400" y="3244850"/>
          <p14:tracePt t="203299" x="3575050" y="3225800"/>
          <p14:tracePt t="203316" x="3568700" y="3213100"/>
          <p14:tracePt t="203334" x="3549650" y="3200400"/>
          <p14:tracePt t="203348" x="3498850" y="3187700"/>
          <p14:tracePt t="203366" x="3403600" y="3181350"/>
          <p14:tracePt t="203382" x="3194050" y="3175000"/>
          <p14:tracePt t="203401" x="2787650" y="3168650"/>
          <p14:tracePt t="203415" x="2635250" y="3168650"/>
          <p14:tracePt t="203432" x="2349500" y="3162300"/>
          <p14:tracePt t="203435" x="2228850" y="3149600"/>
          <p14:tracePt t="203449" x="2101850" y="3149600"/>
          <p14:tracePt t="203451" x="1968500" y="3149600"/>
          <p14:tracePt t="203465" x="1714500" y="3149600"/>
          <p14:tracePt t="203482" x="1485900" y="3162300"/>
          <p14:tracePt t="203499" x="1263650" y="3175000"/>
          <p14:tracePt t="203518" x="1085850" y="3187700"/>
          <p14:tracePt t="203525" x="1028700" y="3219450"/>
          <p14:tracePt t="203534" x="958850" y="3225800"/>
          <p14:tracePt t="203549" x="863600" y="3257550"/>
          <p14:tracePt t="203565" x="762000" y="3282950"/>
          <p14:tracePt t="203583" x="635000" y="3321050"/>
          <p14:tracePt t="203589" x="565150" y="3340100"/>
          <p14:tracePt t="203599" x="495300" y="3365500"/>
          <p14:tracePt t="203615" x="368300" y="3390900"/>
          <p14:tracePt t="203632" x="292100" y="3403600"/>
          <p14:tracePt t="203636" x="279400" y="3403600"/>
          <p14:tracePt t="203649" x="266700" y="3403600"/>
          <p14:tracePt t="203665" x="234950" y="3397250"/>
          <p14:tracePt t="203682" x="222250" y="3397250"/>
          <p14:tracePt t="203699" x="190500" y="3397250"/>
          <p14:tracePt t="203715" x="171450" y="3397250"/>
          <p14:tracePt t="203773" x="171450" y="3390900"/>
          <p14:tracePt t="203778" x="171450" y="3384550"/>
          <p14:tracePt t="203785" x="165100" y="3378200"/>
          <p14:tracePt t="203802" x="165100" y="3359150"/>
          <p14:tracePt t="203816" x="146050" y="3346450"/>
          <p14:tracePt t="203899" x="139700" y="3346450"/>
          <p14:tracePt t="203905" x="139700" y="3352800"/>
          <p14:tracePt t="203915" x="139700" y="3378200"/>
          <p14:tracePt t="203932" x="127000" y="3429000"/>
          <p14:tracePt t="203949" x="120650" y="3448050"/>
          <p14:tracePt t="203965" x="120650" y="3454400"/>
          <p14:tracePt t="204019" x="146050" y="3416300"/>
          <p14:tracePt t="204032" x="184150" y="3359150"/>
          <p14:tracePt t="204053" x="228600" y="3327400"/>
          <p14:tracePt t="204065" x="228600" y="3321050"/>
          <p14:tracePt t="204084" x="228600" y="3327400"/>
          <p14:tracePt t="204099" x="228600" y="3371850"/>
          <p14:tracePt t="204115" x="241300" y="3403600"/>
          <p14:tracePt t="204132" x="247650" y="3416300"/>
          <p14:tracePt t="204165" x="266700" y="3384550"/>
          <p14:tracePt t="204182" x="298450" y="3327400"/>
          <p14:tracePt t="204199" x="342900" y="3276600"/>
          <p14:tracePt t="204215" x="400050" y="3232150"/>
          <p14:tracePt t="204232" x="444500" y="3206750"/>
          <p14:tracePt t="204249" x="450850" y="3206750"/>
          <p14:tracePt t="204265" x="457200" y="3206750"/>
          <p14:tracePt t="204275" x="482600" y="3244850"/>
          <p14:tracePt t="204290" x="495300" y="3302000"/>
          <p14:tracePt t="204300" x="514350" y="3327400"/>
          <p14:tracePt t="204317" x="546100" y="3352800"/>
          <p14:tracePt t="204336" x="577850" y="3359150"/>
          <p14:tracePt t="204343" x="596900" y="3359150"/>
          <p14:tracePt t="204350" x="609600" y="3359150"/>
          <p14:tracePt t="204365" x="635000" y="3327400"/>
          <p14:tracePt t="204382" x="666750" y="3282950"/>
          <p14:tracePt t="204400" x="704850" y="3251200"/>
          <p14:tracePt t="204403" x="717550" y="3244850"/>
          <p14:tracePt t="204415" x="723900" y="3244850"/>
          <p14:tracePt t="204465" x="723900" y="3314700"/>
          <p14:tracePt t="204482" x="723900" y="3346450"/>
          <p14:tracePt t="204499" x="736600" y="3359150"/>
          <p14:tracePt t="204521" x="774700" y="3359150"/>
          <p14:tracePt t="204532" x="838200" y="3327400"/>
          <p14:tracePt t="204554" x="920750" y="3295650"/>
          <p14:tracePt t="204565" x="984250" y="3263900"/>
          <p14:tracePt t="204584" x="1022350" y="3244850"/>
          <p14:tracePt t="204599" x="1028700" y="3219450"/>
          <p14:tracePt t="204615" x="1041400" y="3213100"/>
          <p14:tracePt t="204633" x="1041400" y="3194050"/>
          <p14:tracePt t="204635" x="1047750" y="3194050"/>
          <p14:tracePt t="204651" x="1047750" y="3181350"/>
          <p14:tracePt t="204666" x="1054100" y="3168650"/>
          <p14:tracePt t="204683" x="1054100" y="3155950"/>
          <p14:tracePt t="204699" x="1060450" y="3136900"/>
          <p14:tracePt t="204715" x="1060450" y="3124200"/>
          <p14:tracePt t="204732" x="1060450" y="3111500"/>
          <p14:tracePt t="204749" x="1060450" y="3105150"/>
          <p14:tracePt t="204768" x="1047750" y="3098800"/>
          <p14:tracePt t="204784" x="1028700" y="3086100"/>
          <p14:tracePt t="204799" x="1016000" y="3073400"/>
          <p14:tracePt t="204815" x="996950" y="3060700"/>
          <p14:tracePt t="204834" x="946150" y="3048000"/>
          <p14:tracePt t="204849" x="927100" y="3048000"/>
          <p14:tracePt t="204865" x="882650" y="3041650"/>
          <p14:tracePt t="204883" x="869950" y="3041650"/>
          <p14:tracePt t="204915" x="844550" y="3067050"/>
          <p14:tracePt t="204932" x="793750" y="3117850"/>
          <p14:tracePt t="204949" x="742950" y="3162300"/>
          <p14:tracePt t="204965" x="698500" y="3219450"/>
          <p14:tracePt t="204982" x="647700" y="3295650"/>
          <p14:tracePt t="204999" x="622300" y="3365500"/>
          <p14:tracePt t="205004" x="622300" y="3403600"/>
          <p14:tracePt t="205019" x="641350" y="3454400"/>
          <p14:tracePt t="205032" x="666750" y="3479800"/>
          <p14:tracePt t="205052" x="717550" y="3498850"/>
          <p14:tracePt t="205067" x="755650" y="3486150"/>
          <p14:tracePt t="205083" x="800100" y="3454400"/>
          <p14:tracePt t="205099" x="831850" y="3416300"/>
          <p14:tracePt t="205115" x="857250" y="3397250"/>
          <p14:tracePt t="205133" x="863600" y="3365500"/>
          <p14:tracePt t="205150" x="882650" y="3321050"/>
          <p14:tracePt t="205166" x="895350" y="3270250"/>
          <p14:tracePt t="205182" x="914400" y="3213100"/>
          <p14:tracePt t="205198" x="920750" y="3162300"/>
          <p14:tracePt t="205215" x="920750" y="3136900"/>
          <p14:tracePt t="205232" x="908050" y="3117850"/>
          <p14:tracePt t="205234" x="901700" y="3105150"/>
          <p14:tracePt t="205248" x="889000" y="3086100"/>
          <p14:tracePt t="205353" x="889000" y="3105150"/>
          <p14:tracePt t="205363" x="882650" y="3136900"/>
          <p14:tracePt t="205369" x="882650" y="3149600"/>
          <p14:tracePt t="205382" x="876300" y="3168650"/>
          <p14:tracePt t="205400" x="876300" y="3175000"/>
          <p14:tracePt t="205449" x="889000" y="3117850"/>
          <p14:tracePt t="205467" x="901700" y="3067050"/>
          <p14:tracePt t="205482" x="914400" y="3041650"/>
          <p14:tracePt t="205498" x="920750" y="3035300"/>
          <p14:tracePt t="205533" x="920750" y="3041650"/>
          <p14:tracePt t="205549" x="920750" y="3086100"/>
          <p14:tracePt t="205568" x="927100" y="3124200"/>
          <p14:tracePt t="205584" x="971550" y="3149600"/>
          <p14:tracePt t="205599" x="1117600" y="3194050"/>
          <p14:tracePt t="205615" x="1327150" y="3200400"/>
          <p14:tracePt t="205619" x="1473200" y="3200400"/>
          <p14:tracePt t="205632" x="1606550" y="3200400"/>
          <p14:tracePt t="205648" x="2063750" y="3200400"/>
          <p14:tracePt t="205666" x="2451100" y="3206750"/>
          <p14:tracePt t="205682" x="2794000" y="3213100"/>
          <p14:tracePt t="205699" x="3124200" y="3219450"/>
          <p14:tracePt t="205715" x="3378200" y="3219450"/>
          <p14:tracePt t="205732" x="3543300" y="3225800"/>
          <p14:tracePt t="205749" x="3613150" y="3219450"/>
          <p14:tracePt t="205769" x="3632200" y="3213100"/>
          <p14:tracePt t="205782" x="3638550" y="3200400"/>
          <p14:tracePt t="205799" x="3644900" y="3181350"/>
          <p14:tracePt t="205803" x="3644900" y="3175000"/>
          <p14:tracePt t="205834" x="3644900" y="3168650"/>
          <p14:tracePt t="205849" x="3651250" y="3168650"/>
          <p14:tracePt t="205865" x="3651250" y="3162300"/>
          <p14:tracePt t="205882" x="3644900" y="3143250"/>
          <p14:tracePt t="205900" x="3632200" y="3130550"/>
          <p14:tracePt t="205915" x="3613150" y="3117850"/>
          <p14:tracePt t="205932" x="3594100" y="3111500"/>
          <p14:tracePt t="205949" x="3575050" y="3098800"/>
          <p14:tracePt t="205965" x="3556000" y="3092450"/>
          <p14:tracePt t="205982" x="3543300" y="3086100"/>
          <p14:tracePt t="205998" x="3536950" y="3086100"/>
          <p14:tracePt t="206000" x="3530600" y="3086100"/>
          <p14:tracePt t="206020" x="3517900" y="3086100"/>
          <p14:tracePt t="206052" x="3511550" y="3111500"/>
          <p14:tracePt t="206068" x="3511550" y="3143250"/>
          <p14:tracePt t="206084" x="3511550" y="3187700"/>
          <p14:tracePt t="206099" x="3492500" y="3225800"/>
          <p14:tracePt t="206117" x="3479800" y="3263900"/>
          <p14:tracePt t="206132" x="3479800" y="3289300"/>
          <p14:tracePt t="206202" x="3479800" y="3276600"/>
          <p14:tracePt t="206216" x="3479800" y="3270250"/>
          <p14:tracePt t="206226" x="3492500" y="3257550"/>
          <p14:tracePt t="206249" x="3511550" y="3219450"/>
          <p14:tracePt t="206265" x="3517900" y="3194050"/>
          <p14:tracePt t="206284" x="3536950" y="3168650"/>
          <p14:tracePt t="206298" x="3543300" y="3162300"/>
          <p14:tracePt t="206334" x="3549650" y="3162300"/>
          <p14:tracePt t="206348" x="3562350" y="3168650"/>
          <p14:tracePt t="206365" x="3568700" y="3187700"/>
          <p14:tracePt t="206434" x="3568700" y="3162300"/>
          <p14:tracePt t="206441" x="3575050" y="3136900"/>
          <p14:tracePt t="206449" x="3594100" y="3117850"/>
          <p14:tracePt t="206465" x="3619500" y="3054350"/>
          <p14:tracePt t="206482" x="3651250" y="2990850"/>
          <p14:tracePt t="206499" x="3663950" y="2952750"/>
          <p14:tracePt t="206515" x="3670300" y="2940050"/>
          <p14:tracePt t="206546" x="3676650" y="2940050"/>
          <p14:tracePt t="206552" x="3683000" y="2940050"/>
          <p14:tracePt t="206567" x="3689350" y="2952750"/>
          <p14:tracePt t="206584" x="3733800" y="2997200"/>
          <p14:tracePt t="206599" x="3790950" y="3060700"/>
          <p14:tracePt t="206603" x="3810000" y="3086100"/>
          <p14:tracePt t="206615" x="3829050" y="3136900"/>
          <p14:tracePt t="206632" x="3854450" y="3232150"/>
          <p14:tracePt t="206648" x="3860800" y="3371850"/>
          <p14:tracePt t="206665" x="3810000" y="3441700"/>
          <p14:tracePt t="206682" x="3727450" y="3479800"/>
          <p14:tracePt t="206699" x="3619500" y="3517900"/>
          <p14:tracePt t="206717" x="3467100" y="3549650"/>
          <p14:tracePt t="206732" x="3295650" y="3587750"/>
          <p14:tracePt t="206749" x="3035300" y="3594100"/>
          <p14:tracePt t="206769" x="2736850" y="3619500"/>
          <p14:tracePt t="206774" x="2578100" y="3613150"/>
          <p14:tracePt t="206777" x="2406650" y="3613150"/>
          <p14:tracePt t="206801" x="2012950" y="3606800"/>
          <p14:tracePt t="206815" x="1892300" y="3581400"/>
          <p14:tracePt t="206835" x="1574800" y="3511550"/>
          <p14:tracePt t="206848" x="1485900" y="3486150"/>
          <p14:tracePt t="206867" x="1238250" y="3435350"/>
          <p14:tracePt t="206882" x="1136650" y="3422650"/>
          <p14:tracePt t="206900" x="1060450" y="3422650"/>
          <p14:tracePt t="206916" x="996950" y="3429000"/>
          <p14:tracePt t="206932" x="939800" y="3441700"/>
          <p14:tracePt t="206949" x="914400" y="3448050"/>
          <p14:tracePt t="206965" x="889000" y="3441700"/>
          <p14:tracePt t="206982" x="844550" y="3409950"/>
          <p14:tracePt t="206999" x="800100" y="3390900"/>
          <p14:tracePt t="207015" x="755650" y="3378200"/>
          <p14:tracePt t="207024" x="749300" y="3371850"/>
          <p14:tracePt t="207036" x="742950" y="3371850"/>
          <p14:tracePt t="207049" x="736600" y="3371850"/>
          <p14:tracePt t="207217" x="742950" y="3371850"/>
          <p14:tracePt t="207260" x="749300" y="3371850"/>
          <p14:tracePt t="207273" x="749300" y="3365500"/>
          <p14:tracePt t="207282" x="762000" y="3365500"/>
          <p14:tracePt t="207463" x="793750" y="3365500"/>
          <p14:tracePt t="207471" x="844550" y="3365500"/>
          <p14:tracePt t="207482" x="933450" y="3359150"/>
          <p14:tracePt t="207499" x="1054100" y="3352800"/>
          <p14:tracePt t="207519" x="1212850" y="3365500"/>
          <p14:tracePt t="207526" x="1308100" y="3365500"/>
          <p14:tracePt t="207537" x="1530350" y="3378200"/>
          <p14:tracePt t="207553" x="1644650" y="3384550"/>
          <p14:tracePt t="207556" x="1765300" y="3384550"/>
          <p14:tracePt t="207565" x="1905000" y="3384550"/>
          <p14:tracePt t="207584" x="2184400" y="3378200"/>
          <p14:tracePt t="207590" x="2330450" y="3378200"/>
          <p14:tracePt t="207598" x="2470150" y="3384550"/>
          <p14:tracePt t="207615" x="2743200" y="3390900"/>
          <p14:tracePt t="207632" x="2959100" y="3378200"/>
          <p14:tracePt t="207651" x="3168650" y="3346450"/>
          <p14:tracePt t="207666" x="3238500" y="3346450"/>
          <p14:tracePt t="207682" x="3257550" y="3352800"/>
          <p14:tracePt t="207699" x="3263900" y="3359150"/>
          <p14:tracePt t="207749" x="3270250" y="3359150"/>
          <p14:tracePt t="207768" x="3257550" y="3346450"/>
          <p14:tracePt t="207784" x="3219450" y="3321050"/>
          <p14:tracePt t="207799" x="3194050" y="3302000"/>
          <p14:tracePt t="207817" x="3155950" y="3282950"/>
          <p14:tracePt t="207834" x="3136900" y="3251200"/>
          <p14:tracePt t="207849" x="3130550" y="3238500"/>
          <p14:tracePt t="207865" x="3105150" y="3200400"/>
          <p14:tracePt t="207882" x="3098800" y="3194050"/>
          <p14:tracePt t="208051" x="3098800" y="3200400"/>
          <p14:tracePt t="208057" x="3098800" y="3213100"/>
          <p14:tracePt t="208067" x="3098800" y="3219450"/>
          <p14:tracePt t="208084" x="3105150" y="3232150"/>
          <p14:tracePt t="208099" x="3111500" y="3251200"/>
          <p14:tracePt t="208169" x="3105150" y="3251200"/>
          <p14:tracePt t="208194" x="3092450" y="3251200"/>
          <p14:tracePt t="208200" x="3079750" y="3251200"/>
          <p14:tracePt t="208215" x="3060700" y="3251200"/>
          <p14:tracePt t="208232" x="3041650" y="3251200"/>
          <p14:tracePt t="208249" x="3041650" y="3244850"/>
          <p14:tracePt t="208265" x="3035300" y="3238500"/>
          <p14:tracePt t="208282" x="3022600" y="3219450"/>
          <p14:tracePt t="208301" x="3022600" y="3187700"/>
          <p14:tracePt t="208315" x="3022600" y="3155950"/>
          <p14:tracePt t="208334" x="3022600" y="3117850"/>
          <p14:tracePt t="208348" x="3022600" y="3098800"/>
          <p14:tracePt t="208367" x="3022600" y="3079750"/>
          <p14:tracePt t="208382" x="3022600" y="3073400"/>
          <p14:tracePt t="208466" x="3016250" y="3073400"/>
          <p14:tracePt t="208482" x="3003550" y="3073400"/>
          <p14:tracePt t="208499" x="2997200" y="3073400"/>
          <p14:tracePt t="208520" x="2978150" y="3079750"/>
          <p14:tracePt t="208534" x="2959100" y="3086100"/>
          <p14:tracePt t="208549" x="2946400" y="3092450"/>
          <p14:tracePt t="208569" x="2933700" y="3098800"/>
          <p14:tracePt t="208793" x="2927350" y="3098800"/>
          <p14:tracePt t="208826" x="2914650" y="3098800"/>
          <p14:tracePt t="208845" x="2895600" y="3098800"/>
          <p14:tracePt t="208856" x="2876550" y="3098800"/>
          <p14:tracePt t="208867" x="2844800" y="3098800"/>
          <p14:tracePt t="208882" x="2813050" y="3124200"/>
          <p14:tracePt t="208899" x="2774950" y="3149600"/>
          <p14:tracePt t="208915" x="2749550" y="3187700"/>
          <p14:tracePt t="208932" x="2717800" y="3206750"/>
          <p14:tracePt t="208949" x="2698750" y="3225800"/>
          <p14:tracePt t="208952" x="2692400" y="3225800"/>
          <p14:tracePt t="208974" x="2679700" y="3238500"/>
          <p14:tracePt t="208982" x="2673350" y="3238500"/>
          <p14:tracePt t="209399" x="2679700" y="3238500"/>
          <p14:tracePt t="209405" x="2692400" y="3238500"/>
          <p14:tracePt t="209415" x="2698750" y="3232150"/>
          <p14:tracePt t="209432" x="2717800" y="3219450"/>
          <p14:tracePt t="209449" x="2736850" y="3219450"/>
          <p14:tracePt t="209465" x="2743200" y="3219450"/>
          <p14:tracePt t="209482" x="2762250" y="3219450"/>
          <p14:tracePt t="209499" x="2768600" y="3219450"/>
          <p14:tracePt t="209519" x="2774950" y="3219450"/>
          <p14:tracePt t="209569" x="2781300" y="3219450"/>
          <p14:tracePt t="209584" x="2787650" y="3225800"/>
          <p14:tracePt t="209652" x="2787650" y="3238500"/>
          <p14:tracePt t="209662" x="2774950" y="3238500"/>
          <p14:tracePt t="209666" x="2762250" y="3244850"/>
          <p14:tracePt t="209682" x="2743200" y="3244850"/>
          <p14:tracePt t="209739" x="2736850" y="3244850"/>
          <p14:tracePt t="209761" x="2736850" y="3238500"/>
          <p14:tracePt t="209771" x="2736850" y="3225800"/>
          <p14:tracePt t="209782" x="2736850" y="3200400"/>
          <p14:tracePt t="209802" x="2774950" y="3136900"/>
          <p14:tracePt t="209816" x="2908300" y="3048000"/>
          <p14:tracePt t="209819" x="2990850" y="3003550"/>
          <p14:tracePt t="209833" x="3181350" y="2901950"/>
          <p14:tracePt t="209848" x="3276600" y="2857500"/>
          <p14:tracePt t="209866" x="3543300" y="2787650"/>
          <p14:tracePt t="209882" x="3727450" y="2787650"/>
          <p14:tracePt t="209898" x="3911600" y="2838450"/>
          <p14:tracePt t="209916" x="4038600" y="2927350"/>
          <p14:tracePt t="209932" x="4140200" y="3041650"/>
          <p14:tracePt t="209949" x="4184650" y="3124200"/>
          <p14:tracePt t="209965" x="4191000" y="3149600"/>
          <p14:tracePt t="209982" x="4191000" y="3162300"/>
          <p14:tracePt t="209999" x="4184650" y="3168650"/>
          <p14:tracePt t="210019" x="4114800" y="3136900"/>
          <p14:tracePt t="210025" x="4076700" y="3105150"/>
          <p14:tracePt t="210033" x="4044950" y="3073400"/>
          <p14:tracePt t="210049" x="4006850" y="3028950"/>
          <p14:tracePt t="210066" x="3930650" y="2921000"/>
          <p14:tracePt t="210084" x="3898900" y="2876550"/>
          <p14:tracePt t="210099" x="3898900" y="2857500"/>
          <p14:tracePt t="210115" x="3917950" y="2838450"/>
          <p14:tracePt t="210132" x="3981450" y="2832100"/>
          <p14:tracePt t="210150" x="4051300" y="2813050"/>
          <p14:tracePt t="210168" x="4095750" y="2851150"/>
          <p14:tracePt t="210182" x="4102100" y="2908300"/>
          <p14:tracePt t="210199" x="4095750" y="2978150"/>
          <p14:tracePt t="210215" x="4057650" y="3054350"/>
          <p14:tracePt t="210233" x="3943350" y="3111500"/>
          <p14:tracePt t="210249" x="3835400" y="3143250"/>
          <p14:tracePt t="210269" x="3746500" y="3143250"/>
          <p14:tracePt t="210282" x="3638550" y="3143250"/>
          <p14:tracePt t="210299" x="3517900" y="3143250"/>
          <p14:tracePt t="210317" x="3371850" y="3143250"/>
          <p14:tracePt t="210334" x="3162300" y="3143250"/>
          <p14:tracePt t="210349" x="2901950" y="3143250"/>
          <p14:tracePt t="210365" x="2609850" y="3143250"/>
          <p14:tracePt t="210382" x="2336800" y="3187700"/>
          <p14:tracePt t="210399" x="2051050" y="3244850"/>
          <p14:tracePt t="210415" x="1733550" y="3276600"/>
          <p14:tracePt t="210432" x="1460500" y="3295650"/>
          <p14:tracePt t="210435" x="1333500" y="3295650"/>
          <p14:tracePt t="210449" x="1219200" y="3295650"/>
          <p14:tracePt t="210466" x="908050" y="3295650"/>
          <p14:tracePt t="210482" x="704850" y="3302000"/>
          <p14:tracePt t="210499" x="577850" y="3314700"/>
          <p14:tracePt t="210519" x="495300" y="3314700"/>
          <p14:tracePt t="210524" x="482600" y="3314700"/>
          <p14:tracePt t="210609" x="482600" y="3321050"/>
          <p14:tracePt t="210618" x="482600" y="3327400"/>
          <p14:tracePt t="210739" x="482600" y="3333750"/>
          <p14:tracePt t="210753" x="482600" y="3340100"/>
          <p14:tracePt t="210766" x="469900" y="3346450"/>
          <p14:tracePt t="210784" x="450850" y="3352800"/>
          <p14:tracePt t="210900" x="444500" y="3352800"/>
          <p14:tracePt t="210906" x="431800" y="3352800"/>
          <p14:tracePt t="210961" x="438150" y="3352800"/>
          <p14:tracePt t="210968" x="463550" y="3352800"/>
          <p14:tracePt t="210982" x="546100" y="3352800"/>
          <p14:tracePt t="210999" x="660400" y="3352800"/>
          <p14:tracePt t="211015" x="806450" y="3340100"/>
          <p14:tracePt t="211023" x="876300" y="3321050"/>
          <p14:tracePt t="211033" x="958850" y="3321050"/>
          <p14:tracePt t="211039" x="1035050" y="3327400"/>
          <p14:tracePt t="211049" x="1168400" y="3333750"/>
          <p14:tracePt t="211068" x="1301750" y="3333750"/>
          <p14:tracePt t="211084" x="1384300" y="3352800"/>
          <p14:tracePt t="211099" x="1384300" y="3359150"/>
          <p14:tracePt t="211150" x="1377950" y="3359150"/>
          <p14:tracePt t="211185" x="1371600" y="3359150"/>
          <p14:tracePt t="211193" x="1352550" y="3359150"/>
          <p14:tracePt t="211201" x="1327150" y="3359150"/>
          <p14:tracePt t="211215" x="1301750" y="3359150"/>
          <p14:tracePt t="211232" x="1250950" y="3359150"/>
          <p14:tracePt t="211249" x="1231900" y="3359150"/>
          <p14:tracePt t="211282" x="1231900" y="3371850"/>
          <p14:tracePt t="211298" x="1225550" y="3378200"/>
          <p14:tracePt t="211315" x="1206500" y="3378200"/>
          <p14:tracePt t="211334" x="1181100" y="3378200"/>
          <p14:tracePt t="211349" x="1155700" y="3384550"/>
          <p14:tracePt t="211365" x="1143000" y="3384550"/>
          <p14:tracePt t="211382" x="1130300" y="3384550"/>
          <p14:tracePt t="211401" x="1123950" y="3384550"/>
          <p14:tracePt t="211427" x="1123950" y="3390900"/>
          <p14:tracePt t="211435" x="1130300" y="3390900"/>
          <p14:tracePt t="211449" x="1136650" y="3397250"/>
          <p14:tracePt t="211465" x="1168400" y="3397250"/>
          <p14:tracePt t="211482" x="1187450" y="3397250"/>
          <p14:tracePt t="211499" x="1187450" y="3390900"/>
          <p14:tracePt t="211516" x="1187450" y="3378200"/>
          <p14:tracePt t="211522" x="1181100" y="3371850"/>
          <p14:tracePt t="211534" x="1155700" y="3371850"/>
          <p14:tracePt t="211549" x="1098550" y="3371850"/>
          <p14:tracePt t="211567" x="1022350" y="3359150"/>
          <p14:tracePt t="211584" x="946150" y="3333750"/>
          <p14:tracePt t="211599" x="908050" y="3327400"/>
          <p14:tracePt t="211615" x="869950" y="3314700"/>
          <p14:tracePt t="211618" x="857250" y="3308350"/>
          <p14:tracePt t="211649" x="857250" y="3302000"/>
          <p14:tracePt t="211681" x="876300" y="3302000"/>
          <p14:tracePt t="211699" x="946150" y="3340100"/>
          <p14:tracePt t="211715" x="977900" y="3340100"/>
          <p14:tracePt t="211732" x="1022350" y="3340100"/>
          <p14:tracePt t="211749" x="1047750" y="3340100"/>
          <p14:tracePt t="211767" x="1054100" y="3340100"/>
          <p14:tracePt t="211799" x="1009650" y="3340100"/>
          <p14:tracePt t="211816" x="952500" y="3340100"/>
          <p14:tracePt t="211835" x="844550" y="3352800"/>
          <p14:tracePt t="211840" x="806450" y="3352800"/>
          <p14:tracePt t="211851" x="768350" y="3359150"/>
          <p14:tracePt t="211865" x="742950" y="3365500"/>
          <p14:tracePt t="211882" x="736600" y="3365500"/>
          <p14:tracePt t="211997" x="742950" y="3365500"/>
          <p14:tracePt t="212004" x="755650" y="3365500"/>
          <p14:tracePt t="212020" x="793750" y="3365500"/>
          <p14:tracePt t="212032" x="806450" y="3365500"/>
          <p14:tracePt t="212050" x="863600" y="3365500"/>
          <p14:tracePt t="212065" x="958850" y="3371850"/>
          <p14:tracePt t="212084" x="1098550" y="3371850"/>
          <p14:tracePt t="212099" x="1263650" y="3365500"/>
          <p14:tracePt t="212115" x="1377950" y="3365500"/>
          <p14:tracePt t="212132" x="1466850" y="3365500"/>
          <p14:tracePt t="212150" x="1504950" y="3378200"/>
          <p14:tracePt t="212202" x="1492250" y="3378200"/>
          <p14:tracePt t="212215" x="1460500" y="3378200"/>
          <p14:tracePt t="212234" x="1346200" y="3378200"/>
          <p14:tracePt t="212249" x="1295400" y="3378200"/>
          <p14:tracePt t="212270" x="1200150" y="3390900"/>
          <p14:tracePt t="212284" x="1168400" y="3409950"/>
          <p14:tracePt t="212298" x="1168400" y="3416300"/>
          <p14:tracePt t="212411" x="1187450" y="3416300"/>
          <p14:tracePt t="212417" x="1238250" y="3416300"/>
          <p14:tracePt t="212449" x="1498600" y="3390900"/>
          <p14:tracePt t="212465" x="1771650" y="3384550"/>
          <p14:tracePt t="212482" x="2101850" y="3365500"/>
          <p14:tracePt t="212499" x="2508250" y="3346450"/>
          <p14:tracePt t="212516" x="2863850" y="3340100"/>
          <p14:tracePt t="212523" x="3009900" y="3327400"/>
          <p14:tracePt t="212533" x="3162300" y="3327400"/>
          <p14:tracePt t="212549" x="3416300" y="3327400"/>
          <p14:tracePt t="212566" x="3594100" y="3333750"/>
          <p14:tracePt t="212583" x="3632200" y="3352800"/>
          <p14:tracePt t="212615" x="3625850" y="3352800"/>
          <p14:tracePt t="212633" x="3594100" y="3352800"/>
          <p14:tracePt t="212650" x="3587750" y="3352800"/>
          <p14:tracePt t="212710" x="3575050" y="3352800"/>
          <p14:tracePt t="212715" x="3575050" y="3365500"/>
          <p14:tracePt t="212732" x="3568700" y="3371850"/>
          <p14:tracePt t="212749" x="3568700" y="3378200"/>
          <p14:tracePt t="212766" x="3543300" y="3378200"/>
          <p14:tracePt t="212771" x="3517900" y="3378200"/>
          <p14:tracePt t="212783" x="3492500" y="3378200"/>
          <p14:tracePt t="212802" x="3441700" y="3390900"/>
          <p14:tracePt t="212806" x="3429000" y="3390900"/>
          <p14:tracePt t="213089" x="3435350" y="3390900"/>
          <p14:tracePt t="213098" x="3441700" y="3390900"/>
          <p14:tracePt t="213137" x="3429000" y="3390900"/>
          <p14:tracePt t="213150" x="3378200" y="3390900"/>
          <p14:tracePt t="213156" x="3308350" y="3409950"/>
          <p14:tracePt t="213165" x="3200400" y="3422650"/>
          <p14:tracePt t="213182" x="2914650" y="3429000"/>
          <p14:tracePt t="213199" x="2540000" y="3454400"/>
          <p14:tracePt t="213215" x="2063750" y="3486150"/>
          <p14:tracePt t="213216" x="1841500" y="3492500"/>
          <p14:tracePt t="213232" x="1631950" y="3524250"/>
          <p14:tracePt t="213249" x="1130300" y="3536950"/>
          <p14:tracePt t="213271" x="933450" y="3536950"/>
          <p14:tracePt t="213276" x="850900" y="3536950"/>
          <p14:tracePt t="213282" x="787400" y="3536950"/>
          <p14:tracePt t="213301" x="717550" y="3556000"/>
          <p14:tracePt t="213317" x="692150" y="3562350"/>
          <p14:tracePt t="213335" x="692150" y="3568700"/>
          <p14:tracePt t="213349" x="679450" y="3568700"/>
          <p14:tracePt t="213365" x="641350" y="3581400"/>
          <p14:tracePt t="213382" x="565150" y="3606800"/>
          <p14:tracePt t="213400" x="520700" y="3632200"/>
          <p14:tracePt t="213416" x="508000" y="3644900"/>
          <p14:tracePt t="213432" x="495300" y="3644900"/>
          <p14:tracePt t="213434" x="488950" y="3644900"/>
          <p14:tracePt t="213466" x="482600" y="3644900"/>
          <p14:tracePt t="213529" x="482600" y="3651250"/>
          <p14:tracePt t="213551" x="482600" y="3657600"/>
          <p14:tracePt t="213565" x="457200" y="3657600"/>
          <p14:tracePt t="213584" x="450850" y="3663950"/>
          <p14:tracePt t="213634" x="495300" y="3663950"/>
          <p14:tracePt t="213648" x="546100" y="3663950"/>
          <p14:tracePt t="213658" x="660400" y="3663950"/>
          <p14:tracePt t="213667" x="704850" y="3663950"/>
          <p14:tracePt t="213682" x="793750" y="3663950"/>
          <p14:tracePt t="213699" x="908050" y="3663950"/>
          <p14:tracePt t="213716" x="1003300" y="3663950"/>
          <p14:tracePt t="213732" x="1028700" y="3663950"/>
          <p14:tracePt t="213873" x="1035050" y="3663950"/>
          <p14:tracePt t="213889" x="1041400" y="3663950"/>
          <p14:tracePt t="213900" x="1054100" y="3663950"/>
          <p14:tracePt t="213905" x="1066800" y="3651250"/>
          <p14:tracePt t="213915" x="1092200" y="3651250"/>
          <p14:tracePt t="213932" x="1104900" y="3651250"/>
          <p14:tracePt t="214002" x="1111250" y="3644900"/>
          <p14:tracePt t="214009" x="1117600" y="3644900"/>
          <p14:tracePt t="214024" x="1123950" y="3638550"/>
          <p14:tracePt t="214069" x="1117600" y="3638550"/>
          <p14:tracePt t="214075" x="1111250" y="3638550"/>
          <p14:tracePt t="214085" x="1104900" y="3632200"/>
          <p14:tracePt t="214099" x="1098550" y="3632200"/>
          <p14:tracePt t="214116" x="1092200" y="3625850"/>
          <p14:tracePt t="214150" x="1085850" y="3625850"/>
          <p14:tracePt t="214152" x="1073150" y="3625850"/>
          <p14:tracePt t="214165" x="1073150" y="3619500"/>
          <p14:tracePt t="214182" x="1066800" y="3619500"/>
          <p14:tracePt t="214215" x="1054100" y="3606800"/>
          <p14:tracePt t="214232" x="1047750" y="3575050"/>
          <p14:tracePt t="214249" x="1022350" y="3530600"/>
          <p14:tracePt t="214265" x="1016000" y="3511550"/>
          <p14:tracePt t="214276" x="1016000" y="3498850"/>
          <p14:tracePt t="214283" x="1016000" y="3492500"/>
          <p14:tracePt t="214301" x="1016000" y="3460750"/>
          <p14:tracePt t="214315" x="1016000" y="3435350"/>
          <p14:tracePt t="214334" x="1016000" y="3429000"/>
          <p14:tracePt t="214349" x="1016000" y="3422650"/>
          <p14:tracePt t="214365" x="1041400" y="3409950"/>
          <p14:tracePt t="214382" x="1085850" y="3397250"/>
          <p14:tracePt t="214400" x="1168400" y="3390900"/>
          <p14:tracePt t="214415" x="1250950" y="3397250"/>
          <p14:tracePt t="214434" x="1346200" y="3397250"/>
          <p14:tracePt t="214449" x="1384300" y="3409950"/>
          <p14:tracePt t="214465" x="1416050" y="3454400"/>
          <p14:tracePt t="214482" x="1416050" y="3498850"/>
          <p14:tracePt t="214498" x="1409700" y="3556000"/>
          <p14:tracePt t="214515" x="1371600" y="3619500"/>
          <p14:tracePt t="214522" x="1352550" y="3651250"/>
          <p14:tracePt t="214534" x="1333500" y="3683000"/>
          <p14:tracePt t="214548" x="1289050" y="3733800"/>
          <p14:tracePt t="214566" x="1244600" y="3759200"/>
          <p14:tracePt t="214584" x="1212850" y="3765550"/>
          <p14:tracePt t="214601" x="1155700" y="3746500"/>
          <p14:tracePt t="214615" x="1143000" y="3733800"/>
          <p14:tracePt t="214632" x="1130300" y="3721100"/>
          <p14:tracePt t="214634" x="1123950" y="3714750"/>
          <p14:tracePt t="214650" x="1104900" y="3702050"/>
          <p14:tracePt t="214745" x="1111250" y="3702050"/>
          <p14:tracePt t="214753" x="1117600" y="3689350"/>
          <p14:tracePt t="214769" x="1117600" y="3683000"/>
          <p14:tracePt t="214782" x="1130300" y="3670300"/>
          <p14:tracePt t="214799" x="1143000" y="3657600"/>
          <p14:tracePt t="214815" x="1143000" y="3644900"/>
          <p14:tracePt t="214834" x="1136650" y="3632200"/>
          <p14:tracePt t="214849" x="1111250" y="3619500"/>
          <p14:tracePt t="214866" x="1104900" y="3606800"/>
          <p14:tracePt t="214882" x="1098550" y="3606800"/>
          <p14:tracePt t="214898" x="1098550" y="3594100"/>
          <p14:tracePt t="214915" x="1092200" y="3587750"/>
          <p14:tracePt t="214932" x="1092200" y="3575050"/>
          <p14:tracePt t="214949" x="1085850" y="3575050"/>
          <p14:tracePt t="214965" x="1085850" y="3568700"/>
          <p14:tracePt t="215038" x="1079500" y="3568700"/>
          <p14:tracePt t="215044" x="1073150" y="3575050"/>
          <p14:tracePt t="215089" x="1060450" y="3575050"/>
          <p14:tracePt t="215137" x="1047750" y="3575050"/>
          <p14:tracePt t="215213" x="1047750" y="3581400"/>
          <p14:tracePt t="215218" x="1047750" y="3587750"/>
          <p14:tracePt t="215241" x="1047750" y="3594100"/>
          <p14:tracePt t="215306" x="1041400" y="3594100"/>
          <p14:tracePt t="215322" x="1035050" y="3594100"/>
          <p14:tracePt t="215380" x="1022350" y="3594100"/>
          <p14:tracePt t="215386" x="1016000" y="3594100"/>
          <p14:tracePt t="215400" x="1003300" y="3587750"/>
          <p14:tracePt t="215415" x="990600" y="3581400"/>
          <p14:tracePt t="215432" x="984250" y="3581400"/>
          <p14:tracePt t="215467" x="977900" y="3556000"/>
          <p14:tracePt t="215482" x="971550" y="3536950"/>
          <p14:tracePt t="215499" x="971550" y="3524250"/>
          <p14:tracePt t="215504" x="971550" y="3517900"/>
          <p14:tracePt t="215577" x="971550" y="3511550"/>
          <p14:tracePt t="215592" x="971550" y="3498850"/>
          <p14:tracePt t="215600" x="990600" y="3486150"/>
          <p14:tracePt t="215615" x="1003300" y="3473450"/>
          <p14:tracePt t="215632" x="1022350" y="3460750"/>
          <p14:tracePt t="215634" x="1028700" y="3454400"/>
          <p14:tracePt t="215651" x="1035050" y="3448050"/>
          <p14:tracePt t="215714" x="1041400" y="3448050"/>
          <p14:tracePt t="215732" x="1060450" y="3448050"/>
          <p14:tracePt t="215749" x="1085850" y="3448050"/>
          <p14:tracePt t="215766" x="1123950" y="3448050"/>
          <p14:tracePt t="215784" x="1136650" y="3448050"/>
          <p14:tracePt t="215801" x="1143000" y="3454400"/>
          <p14:tracePt t="215815" x="1143000" y="3460750"/>
          <p14:tracePt t="215835" x="1162050" y="3505200"/>
          <p14:tracePt t="215849" x="1168400" y="3517900"/>
          <p14:tracePt t="215852" x="1174750" y="3536950"/>
          <p14:tracePt t="215857" x="1174750" y="3549650"/>
          <p14:tracePt t="215865" x="1181100" y="3556000"/>
          <p14:tracePt t="215882" x="1187450" y="3575050"/>
          <p14:tracePt t="215901" x="1187450" y="3587750"/>
          <p14:tracePt t="215905" x="1187450" y="3600450"/>
          <p14:tracePt t="215916" x="1187450" y="3613150"/>
          <p14:tracePt t="215932" x="1187450" y="3638550"/>
          <p14:tracePt t="215949" x="1187450" y="3663950"/>
          <p14:tracePt t="215965" x="1174750" y="3676650"/>
          <p14:tracePt t="215971" x="1162050" y="3676650"/>
          <p14:tracePt t="215982" x="1149350" y="3689350"/>
          <p14:tracePt t="215999" x="1136650" y="3689350"/>
          <p14:tracePt t="216015" x="1117600" y="3695700"/>
          <p14:tracePt t="216028" x="1111250" y="3702050"/>
          <p14:tracePt t="216035" x="1111250" y="3708400"/>
          <p14:tracePt t="216048" x="1104900" y="3708400"/>
          <p14:tracePt t="216067" x="1066800" y="3708400"/>
          <p14:tracePt t="216084" x="1060450" y="3708400"/>
          <p14:tracePt t="216217" x="1060450" y="3702050"/>
          <p14:tracePt t="216354" x="1060450" y="3708400"/>
          <p14:tracePt t="216450" x="1060450" y="3702050"/>
          <p14:tracePt t="216482" x="1060450" y="3695700"/>
          <p14:tracePt t="216610" x="1060450" y="3708400"/>
          <p14:tracePt t="216618" x="1060450" y="3727450"/>
          <p14:tracePt t="216632" x="1060450" y="3740150"/>
          <p14:tracePt t="216650" x="1016000" y="3829050"/>
          <p14:tracePt t="216665" x="971550" y="3886200"/>
          <p14:tracePt t="216682" x="914400" y="3930650"/>
          <p14:tracePt t="216699" x="819150" y="3962400"/>
          <p14:tracePt t="216715" x="736600" y="3981450"/>
          <p14:tracePt t="216732" x="666750" y="3994150"/>
          <p14:tracePt t="216749" x="628650" y="3981450"/>
          <p14:tracePt t="216766" x="590550" y="3975100"/>
          <p14:tracePt t="216785" x="558800" y="3962400"/>
          <p14:tracePt t="216799" x="533400" y="3956050"/>
          <p14:tracePt t="216817" x="482600" y="3937000"/>
          <p14:tracePt t="216835" x="412750" y="3930650"/>
          <p14:tracePt t="216849" x="374650" y="3930650"/>
          <p14:tracePt t="216868" x="292100" y="3930650"/>
          <p14:tracePt t="216882" x="266700" y="3917950"/>
          <p14:tracePt t="216899" x="254000" y="3911600"/>
          <p14:tracePt t="216915" x="234950" y="3905250"/>
          <p14:tracePt t="216932" x="215900" y="3898900"/>
          <p14:tracePt t="216949" x="177800" y="3886200"/>
          <p14:tracePt t="216959" x="171450" y="3886200"/>
          <p14:tracePt t="216970" x="158750" y="3879850"/>
          <p14:tracePt t="216982" x="152400" y="3879850"/>
          <p14:tracePt t="217034" x="139700" y="3867150"/>
          <p14:tracePt t="217049" x="133350" y="3860800"/>
          <p14:tracePt t="217130" x="133350" y="3854450"/>
          <p14:tracePt t="217154" x="139700" y="3854450"/>
          <p14:tracePt t="217165" x="152400" y="3854450"/>
          <p14:tracePt t="217182" x="254000" y="3848100"/>
          <p14:tracePt t="217199" x="438150" y="3841750"/>
          <p14:tracePt t="217217" x="869950" y="3835400"/>
          <p14:tracePt t="217232" x="1022350" y="3816350"/>
          <p14:tracePt t="217249" x="1803400" y="3816350"/>
          <p14:tracePt t="217265" x="2406650" y="3822700"/>
          <p14:tracePt t="217275" x="2711450" y="3829050"/>
          <p14:tracePt t="217287" x="2978150" y="3829050"/>
          <p14:tracePt t="217300" x="3473450" y="3829050"/>
          <p14:tracePt t="217315" x="3663950" y="3829050"/>
          <p14:tracePt t="217334" x="3727450" y="3829050"/>
          <p14:tracePt t="217362" x="3708400" y="3829050"/>
          <p14:tracePt t="217369" x="3683000" y="3841750"/>
          <p14:tracePt t="217382" x="3651250" y="3848100"/>
          <p14:tracePt t="217401" x="3600450" y="3854450"/>
          <p14:tracePt t="217416" x="3581400" y="3860800"/>
          <p14:tracePt t="217449" x="3581400" y="3854450"/>
          <p14:tracePt t="217468" x="3575050" y="3854450"/>
          <p14:tracePt t="217498" x="3568700" y="3854450"/>
          <p14:tracePt t="217515" x="3556000" y="3854450"/>
          <p14:tracePt t="217549" x="3536950" y="3854450"/>
          <p14:tracePt t="217565" x="3517900" y="3848100"/>
          <p14:tracePt t="217584" x="3467100" y="3848100"/>
          <p14:tracePt t="217599" x="3378200" y="3848100"/>
          <p14:tracePt t="217602" x="3314700" y="3848100"/>
          <p14:tracePt t="217617" x="3105150" y="3886200"/>
          <p14:tracePt t="217633" x="2800350" y="3956050"/>
          <p14:tracePt t="217651" x="2438400" y="4032250"/>
          <p14:tracePt t="217666" x="1993900" y="4064000"/>
          <p14:tracePt t="217682" x="1562100" y="4114800"/>
          <p14:tracePt t="217699" x="1123950" y="4159250"/>
          <p14:tracePt t="217711" x="927100" y="4171950"/>
          <p14:tracePt t="217715" x="736600" y="4191000"/>
          <p14:tracePt t="217722" x="565150" y="4203700"/>
          <p14:tracePt t="217732" x="419100" y="4203700"/>
          <p14:tracePt t="217749" x="228600" y="4229100"/>
          <p14:tracePt t="217768" x="133350" y="4254500"/>
          <p14:tracePt t="217784" x="120650" y="4254500"/>
          <p14:tracePt t="217817" x="127000" y="4254500"/>
          <p14:tracePt t="217849" x="127000" y="4241800"/>
          <p14:tracePt t="217866" x="101600" y="4241800"/>
          <p14:tracePt t="217882" x="69850" y="4241800"/>
          <p14:tracePt t="217899" x="57150" y="4241800"/>
          <p14:tracePt t="217963" x="57150" y="4235450"/>
          <p14:tracePt t="218023" x="57150" y="4229100"/>
          <p14:tracePt t="218027" x="69850" y="4229100"/>
          <p14:tracePt t="218035" x="95250" y="4229100"/>
          <p14:tracePt t="218053" x="184150" y="4222750"/>
          <p14:tracePt t="218066" x="285750" y="4222750"/>
          <p14:tracePt t="218084" x="361950" y="4222750"/>
          <p14:tracePt t="218099" x="387350" y="4222750"/>
          <p14:tracePt t="218115" x="393700" y="4222750"/>
          <p14:tracePt t="218316" x="393700" y="4216400"/>
          <p14:tracePt t="218410" x="393700" y="4203700"/>
          <p14:tracePt t="218418" x="393700" y="4197350"/>
          <p14:tracePt t="218433" x="381000" y="4191000"/>
          <p14:tracePt t="218449" x="361950" y="4184650"/>
          <p14:tracePt t="218546" x="361950" y="4191000"/>
          <p14:tracePt t="218553" x="361950" y="4197350"/>
          <p14:tracePt t="218569" x="400050" y="4203700"/>
          <p14:tracePt t="218584" x="425450" y="4203700"/>
          <p14:tracePt t="218599" x="508000" y="4203700"/>
          <p14:tracePt t="218615" x="596900" y="4216400"/>
          <p14:tracePt t="218636" x="698500" y="4254500"/>
          <p14:tracePt t="218649" x="723900" y="4260850"/>
          <p14:tracePt t="218665" x="781050" y="4279900"/>
          <p14:tracePt t="218682" x="793750" y="4286250"/>
          <p14:tracePt t="218803" x="781050" y="4286250"/>
          <p14:tracePt t="218810" x="749300" y="4286250"/>
          <p14:tracePt t="218820" x="723900" y="4286250"/>
          <p14:tracePt t="218834" x="666750" y="4286250"/>
          <p14:tracePt t="218848" x="622300" y="4260850"/>
          <p14:tracePt t="218865" x="584200" y="4222750"/>
          <p14:tracePt t="218882" x="558800" y="4197350"/>
          <p14:tracePt t="218900" x="539750" y="4171950"/>
          <p14:tracePt t="218915" x="527050" y="4152900"/>
          <p14:tracePt t="218932" x="501650" y="4140200"/>
          <p14:tracePt t="218949" x="482600" y="4127500"/>
          <p14:tracePt t="218960" x="476250" y="4121150"/>
          <p14:tracePt t="218968" x="469900" y="4114800"/>
          <p14:tracePt t="219058" x="469900" y="4102100"/>
          <p14:tracePt t="219066" x="444500" y="4089400"/>
          <p14:tracePt t="219083" x="412750" y="4064000"/>
          <p14:tracePt t="219103" x="387350" y="4032250"/>
          <p14:tracePt t="219115" x="381000" y="4006850"/>
          <p14:tracePt t="219132" x="393700" y="3987800"/>
          <p14:tracePt t="219151" x="419100" y="3962400"/>
          <p14:tracePt t="219154" x="457200" y="3956050"/>
          <p14:tracePt t="219165" x="482600" y="3949700"/>
          <p14:tracePt t="219182" x="552450" y="3943350"/>
          <p14:tracePt t="219199" x="596900" y="3937000"/>
          <p14:tracePt t="219215" x="647700" y="3968750"/>
          <p14:tracePt t="219233" x="666750" y="3981450"/>
          <p14:tracePt t="219236" x="673100" y="3987800"/>
          <p14:tracePt t="219249" x="679450" y="3994150"/>
          <p14:tracePt t="219266" x="666750" y="4019550"/>
          <p14:tracePt t="219274" x="666750" y="4032250"/>
          <p14:tracePt t="219282" x="660400" y="4051300"/>
          <p14:tracePt t="219303" x="628650" y="4095750"/>
          <p14:tracePt t="219316" x="577850" y="4140200"/>
          <p14:tracePt t="219334" x="527050" y="4165600"/>
          <p14:tracePt t="219349" x="501650" y="4171950"/>
          <p14:tracePt t="219365" x="450850" y="4171950"/>
          <p14:tracePt t="219382" x="400050" y="4171950"/>
          <p14:tracePt t="219401" x="361950" y="4159250"/>
          <p14:tracePt t="219415" x="330200" y="4146550"/>
          <p14:tracePt t="219433" x="317500" y="4127500"/>
          <p14:tracePt t="219435" x="304800" y="4108450"/>
          <p14:tracePt t="219449" x="298450" y="4057650"/>
          <p14:tracePt t="219465" x="298450" y="4000500"/>
          <p14:tracePt t="219482" x="304800" y="3956050"/>
          <p14:tracePt t="219499" x="330200" y="3949700"/>
          <p14:tracePt t="219519" x="393700" y="3949700"/>
          <p14:tracePt t="219532" x="488950" y="3956050"/>
          <p14:tracePt t="219553" x="565150" y="3981450"/>
          <p14:tracePt t="219554" x="596900" y="4006850"/>
          <p14:tracePt t="219565" x="622300" y="4032250"/>
          <p14:tracePt t="219584" x="641350" y="4083050"/>
          <p14:tracePt t="219599" x="641350" y="4146550"/>
          <p14:tracePt t="219616" x="628650" y="4197350"/>
          <p14:tracePt t="219633" x="584200" y="4229100"/>
          <p14:tracePt t="219649" x="577850" y="4229100"/>
          <p14:tracePt t="219665" x="571500" y="4222750"/>
          <p14:tracePt t="219682" x="571500" y="4191000"/>
          <p14:tracePt t="219699" x="609600" y="4165600"/>
          <p14:tracePt t="219715" x="666750" y="4146550"/>
          <p14:tracePt t="219733" x="723900" y="4127500"/>
          <p14:tracePt t="219749" x="742950" y="4114800"/>
          <p14:tracePt t="219769" x="742950" y="4102100"/>
          <p14:tracePt t="219818" x="742950" y="4095750"/>
          <p14:tracePt t="219826" x="749300" y="4095750"/>
          <p14:tracePt t="219838" x="768350" y="4095750"/>
          <p14:tracePt t="219840" x="787400" y="4089400"/>
          <p14:tracePt t="219852" x="800100" y="4083050"/>
          <p14:tracePt t="219865" x="812800" y="4083050"/>
          <p14:tracePt t="219901" x="812800" y="4076700"/>
          <p14:tracePt t="219916" x="838200" y="4070350"/>
          <p14:tracePt t="219932" x="882650" y="4070350"/>
          <p14:tracePt t="219949" x="920750" y="4070350"/>
          <p14:tracePt t="219958" x="927100" y="4070350"/>
          <p14:tracePt t="219977" x="927100" y="4083050"/>
          <p14:tracePt t="219986" x="920750" y="4095750"/>
          <p14:tracePt t="219999" x="895350" y="4114800"/>
          <p14:tracePt t="220016" x="869950" y="4146550"/>
          <p14:tracePt t="220023" x="838200" y="4171950"/>
          <p14:tracePt t="220033" x="806450" y="4191000"/>
          <p14:tracePt t="220049" x="793750" y="4197350"/>
          <p14:tracePt t="220114" x="800100" y="4197350"/>
          <p14:tracePt t="220122" x="806450" y="4197350"/>
          <p14:tracePt t="220132" x="825500" y="4197350"/>
          <p14:tracePt t="220150" x="863600" y="4197350"/>
          <p14:tracePt t="220165" x="895350" y="4197350"/>
          <p14:tracePt t="220182" x="908050" y="4197350"/>
          <p14:tracePt t="220250" x="914400" y="4197350"/>
          <p14:tracePt t="220285" x="901700" y="4197350"/>
          <p14:tracePt t="220292" x="876300" y="4197350"/>
          <p14:tracePt t="220302" x="850900" y="4197350"/>
          <p14:tracePt t="220316" x="755650" y="4197350"/>
          <p14:tracePt t="220336" x="660400" y="4191000"/>
          <p14:tracePt t="220349" x="596900" y="4197350"/>
          <p14:tracePt t="220365" x="577850" y="4197350"/>
          <p14:tracePt t="220382" x="571500" y="4197350"/>
          <p14:tracePt t="220401" x="571500" y="4191000"/>
          <p14:tracePt t="220415" x="571500" y="4184650"/>
          <p14:tracePt t="220545" x="571500" y="4191000"/>
          <p14:tracePt t="220566" x="571500" y="4197350"/>
          <p14:tracePt t="220586" x="558800" y="4210050"/>
          <p14:tracePt t="220595" x="539750" y="4216400"/>
          <p14:tracePt t="220601" x="520700" y="4216400"/>
          <p14:tracePt t="220615" x="501650" y="4216400"/>
          <p14:tracePt t="220632" x="457200" y="4216400"/>
          <p14:tracePt t="220635" x="444500" y="4216400"/>
          <p14:tracePt t="220650" x="406400" y="4197350"/>
          <p14:tracePt t="220665" x="368300" y="4178300"/>
          <p14:tracePt t="220682" x="336550" y="4152900"/>
          <p14:tracePt t="220699" x="304800" y="4114800"/>
          <p14:tracePt t="220716" x="273050" y="4076700"/>
          <p14:tracePt t="220732" x="266700" y="4064000"/>
          <p14:tracePt t="220749" x="266700" y="4044950"/>
          <p14:tracePt t="220770" x="279400" y="4025900"/>
          <p14:tracePt t="220782" x="311150" y="4013200"/>
          <p14:tracePt t="220802" x="368300" y="4000500"/>
          <p14:tracePt t="220816" x="393700" y="3994150"/>
          <p14:tracePt t="220834" x="495300" y="3994150"/>
          <p14:tracePt t="220849" x="565150" y="3994150"/>
          <p14:tracePt t="220866" x="609600" y="3994150"/>
          <p14:tracePt t="220882" x="666750" y="4019550"/>
          <p14:tracePt t="220900" x="711200" y="4038600"/>
          <p14:tracePt t="220915" x="723900" y="4051300"/>
          <p14:tracePt t="220933" x="730250" y="4064000"/>
          <p14:tracePt t="220948" x="730250" y="4070350"/>
          <p14:tracePt t="220972" x="730250" y="4076700"/>
          <p14:tracePt t="220976" x="723900" y="4083050"/>
          <p14:tracePt t="220987" x="711200" y="4095750"/>
          <p14:tracePt t="220999" x="704850" y="4102100"/>
          <p14:tracePt t="221015" x="673100" y="4114800"/>
          <p14:tracePt t="221028" x="654050" y="4146550"/>
          <p14:tracePt t="221044" x="628650" y="4171950"/>
          <p14:tracePt t="221055" x="622300" y="4171950"/>
          <p14:tracePt t="221066" x="615950" y="4184650"/>
          <p14:tracePt t="221085" x="603250" y="4191000"/>
          <p14:tracePt t="221099" x="577850" y="4197350"/>
          <p14:tracePt t="221117" x="546100" y="4203700"/>
          <p14:tracePt t="221132" x="495300" y="4203700"/>
          <p14:tracePt t="221150" x="450850" y="4203700"/>
          <p14:tracePt t="221165" x="400050" y="4203700"/>
          <p14:tracePt t="221182" x="355600" y="4203700"/>
          <p14:tracePt t="221199" x="317500" y="4171950"/>
          <p14:tracePt t="221206" x="304800" y="4152900"/>
          <p14:tracePt t="221209" x="298450" y="4133850"/>
          <p14:tracePt t="221233" x="279400" y="4108450"/>
          <p14:tracePt t="221249" x="266700" y="4064000"/>
          <p14:tracePt t="221269" x="266700" y="4032250"/>
          <p14:tracePt t="221285" x="266700" y="3994150"/>
          <p14:tracePt t="221299" x="279400" y="3975100"/>
          <p14:tracePt t="221316" x="292100" y="3956050"/>
          <p14:tracePt t="221334" x="317500" y="3937000"/>
          <p14:tracePt t="221349" x="355600" y="3911600"/>
          <p14:tracePt t="221365" x="425450" y="3905250"/>
          <p14:tracePt t="221382" x="469900" y="3898900"/>
          <p14:tracePt t="221400" x="514350" y="3892550"/>
          <p14:tracePt t="221415" x="552450" y="3892550"/>
          <p14:tracePt t="221432" x="609600" y="3898900"/>
          <p14:tracePt t="221449" x="654050" y="3924300"/>
          <p14:tracePt t="221465" x="666750" y="3975100"/>
          <p14:tracePt t="221482" x="666750" y="4006850"/>
          <p14:tracePt t="221500" x="666750" y="4044950"/>
          <p14:tracePt t="221506" x="660400" y="4064000"/>
          <p14:tracePt t="221519" x="654050" y="4083050"/>
          <p14:tracePt t="221526" x="647700" y="4102100"/>
          <p14:tracePt t="221530" x="635000" y="4127500"/>
          <p14:tracePt t="221537" x="628650" y="4140200"/>
          <p14:tracePt t="221552" x="628650" y="4159250"/>
          <p14:tracePt t="221565" x="615950" y="4191000"/>
          <p14:tracePt t="221584" x="590550" y="4216400"/>
          <p14:tracePt t="221599" x="539750" y="4229100"/>
          <p14:tracePt t="221615" x="488950" y="4241800"/>
          <p14:tracePt t="221632" x="450850" y="4241800"/>
          <p14:tracePt t="221635" x="438150" y="4241800"/>
          <p14:tracePt t="221651" x="412750" y="4241800"/>
          <p14:tracePt t="221660" x="393700" y="4216400"/>
          <p14:tracePt t="221665" x="374650" y="4197350"/>
          <p14:tracePt t="221682" x="342900" y="4152900"/>
          <p14:tracePt t="221699" x="317500" y="4102100"/>
          <p14:tracePt t="221715" x="304800" y="4051300"/>
          <p14:tracePt t="221733" x="285750" y="4019550"/>
          <p14:tracePt t="221749" x="279400" y="3987800"/>
          <p14:tracePt t="221765" x="298450" y="3956050"/>
          <p14:tracePt t="221784" x="323850" y="3930650"/>
          <p14:tracePt t="221802" x="336550" y="3930650"/>
          <p14:tracePt t="221815" x="374650" y="3924300"/>
          <p14:tracePt t="221834" x="469900" y="3911600"/>
          <p14:tracePt t="221849" x="539750" y="3924300"/>
          <p14:tracePt t="221866" x="609600" y="3981450"/>
          <p14:tracePt t="221882" x="666750" y="4025900"/>
          <p14:tracePt t="221900" x="692150" y="4083050"/>
          <p14:tracePt t="221915" x="692150" y="4140200"/>
          <p14:tracePt t="221932" x="641350" y="4197350"/>
          <p14:tracePt t="221949" x="584200" y="4241800"/>
          <p14:tracePt t="221966" x="527050" y="4260850"/>
          <p14:tracePt t="221982" x="482600" y="4273550"/>
          <p14:tracePt t="222000" x="444500" y="4273550"/>
          <p14:tracePt t="222015" x="400050" y="4273550"/>
          <p14:tracePt t="222025" x="381000" y="4273550"/>
          <p14:tracePt t="222029" x="361950" y="4260850"/>
          <p14:tracePt t="222036" x="342900" y="4241800"/>
          <p14:tracePt t="222051" x="311150" y="4210050"/>
          <p14:tracePt t="222065" x="298450" y="4171950"/>
          <p14:tracePt t="222084" x="279400" y="4121150"/>
          <p14:tracePt t="222099" x="279400" y="4076700"/>
          <p14:tracePt t="222115" x="292100" y="4038600"/>
          <p14:tracePt t="222132" x="361950" y="4025900"/>
          <p14:tracePt t="222150" x="482600" y="4032250"/>
          <p14:tracePt t="222166" x="596900" y="4044950"/>
          <p14:tracePt t="222182" x="723900" y="4083050"/>
          <p14:tracePt t="222199" x="819150" y="4159250"/>
          <p14:tracePt t="222215" x="869950" y="4222750"/>
          <p14:tracePt t="222218" x="882650" y="4241800"/>
          <p14:tracePt t="222233" x="882650" y="4260850"/>
          <p14:tracePt t="222250" x="857250" y="4286250"/>
          <p14:tracePt t="222265" x="806450" y="4286250"/>
          <p14:tracePt t="222282" x="762000" y="4286250"/>
          <p14:tracePt t="222321" x="774700" y="4286250"/>
          <p14:tracePt t="222335" x="793750" y="4273550"/>
          <p14:tracePt t="222350" x="857250" y="4254500"/>
          <p14:tracePt t="222355" x="889000" y="4241800"/>
          <p14:tracePt t="222365" x="920750" y="4229100"/>
          <p14:tracePt t="222382" x="990600" y="4216400"/>
          <p14:tracePt t="222399" x="1060450" y="4216400"/>
          <p14:tracePt t="222401" x="1079500" y="4203700"/>
          <p14:tracePt t="222416" x="1085850" y="4191000"/>
          <p14:tracePt t="222432" x="1085850" y="4171950"/>
          <p14:tracePt t="222435" x="1085850" y="4159250"/>
          <p14:tracePt t="222449" x="1085850" y="4133850"/>
          <p14:tracePt t="222465" x="1079500" y="4121150"/>
          <p14:tracePt t="222482" x="1054100" y="4114800"/>
          <p14:tracePt t="222499" x="1047750" y="4108450"/>
          <p14:tracePt t="222526" x="1047750" y="4095750"/>
          <p14:tracePt t="222529" x="1041400" y="4089400"/>
          <p14:tracePt t="222552" x="1022350" y="4070350"/>
          <p14:tracePt t="222565" x="1016000" y="4064000"/>
          <p14:tracePt t="222584" x="1016000" y="4051300"/>
          <p14:tracePt t="222599" x="1016000" y="4032250"/>
          <p14:tracePt t="222600" x="1016000" y="4025900"/>
          <p14:tracePt t="222615" x="1016000" y="4019550"/>
          <p14:tracePt t="222618" x="1016000" y="4013200"/>
          <p14:tracePt t="222632" x="1016000" y="4006850"/>
          <p14:tracePt t="222665" x="1016000" y="3987800"/>
          <p14:tracePt t="222682" x="1016000" y="3968750"/>
          <p14:tracePt t="222699" x="1016000" y="3962400"/>
          <p14:tracePt t="222715" x="1022350" y="3956050"/>
          <p14:tracePt t="222755" x="1022350" y="3949700"/>
          <p14:tracePt t="222772" x="1022350" y="3943350"/>
          <p14:tracePt t="222785" x="1022350" y="3937000"/>
          <p14:tracePt t="222800" x="1009650" y="3937000"/>
          <p14:tracePt t="222849" x="1003300" y="3937000"/>
          <p14:tracePt t="222902" x="1003300" y="3924300"/>
          <p14:tracePt t="222945" x="1003300" y="3917950"/>
          <p14:tracePt t="222993" x="1009650" y="3917950"/>
          <p14:tracePt t="223022" x="1016000" y="3917950"/>
          <p14:tracePt t="223034" x="1022350" y="3917950"/>
          <p14:tracePt t="223086" x="1022350" y="3911600"/>
          <p14:tracePt t="223091" x="1022350" y="3905250"/>
          <p14:tracePt t="223227" x="1016000" y="3905250"/>
          <p14:tracePt t="223234" x="1003300" y="3905250"/>
          <p14:tracePt t="223249" x="952500" y="3937000"/>
          <p14:tracePt t="223266" x="889000" y="3987800"/>
          <p14:tracePt t="223282" x="825500" y="4032250"/>
          <p14:tracePt t="223303" x="774700" y="4064000"/>
          <p14:tracePt t="223315" x="762000" y="4095750"/>
          <p14:tracePt t="223335" x="749300" y="4114800"/>
          <p14:tracePt t="223385" x="749300" y="4108450"/>
          <p14:tracePt t="223400" x="749300" y="4095750"/>
          <p14:tracePt t="223415" x="762000" y="4076700"/>
          <p14:tracePt t="223434" x="800100" y="4038600"/>
          <p14:tracePt t="223449" x="857250" y="4006850"/>
          <p14:tracePt t="223467" x="977900" y="3975100"/>
          <p14:tracePt t="223482" x="1085850" y="3943350"/>
          <p14:tracePt t="223499" x="1181100" y="3917950"/>
          <p14:tracePt t="223515" x="1244600" y="3898900"/>
          <p14:tracePt t="223535" x="1282700" y="3892550"/>
          <p14:tracePt t="223549" x="1314450" y="3892550"/>
          <p14:tracePt t="223554" x="1333500" y="3892550"/>
          <p14:tracePt t="223570" x="1346200" y="3892550"/>
          <p14:tracePt t="223584" x="1377950" y="3892550"/>
          <p14:tracePt t="223599" x="1409700" y="3892550"/>
          <p14:tracePt t="223602" x="1416050" y="3892550"/>
          <p14:tracePt t="223615" x="1428750" y="3892550"/>
          <p14:tracePt t="223632" x="1447800" y="3886200"/>
          <p14:tracePt t="223650" x="1473200" y="3873500"/>
          <p14:tracePt t="223665" x="1504950" y="3873500"/>
          <p14:tracePt t="223682" x="1517650" y="3867150"/>
          <p14:tracePt t="223699" x="1524000" y="3867150"/>
          <p14:tracePt t="223716" x="1530350" y="3867150"/>
          <p14:tracePt t="223851" x="1530350" y="3873500"/>
          <p14:tracePt t="223858" x="1511300" y="3905250"/>
          <p14:tracePt t="223865" x="1492250" y="3937000"/>
          <p14:tracePt t="223882" x="1454150" y="3987800"/>
          <p14:tracePt t="223899" x="1422400" y="4019550"/>
          <p14:tracePt t="223915" x="1403350" y="4051300"/>
          <p14:tracePt t="223932" x="1384300" y="4083050"/>
          <p14:tracePt t="223949" x="1377950" y="4095750"/>
          <p14:tracePt t="223967" x="1371600" y="4102100"/>
          <p14:tracePt t="223982" x="1371600" y="4108450"/>
          <p14:tracePt t="224015" x="1352550" y="4108450"/>
          <p14:tracePt t="224035" x="1314450" y="4102100"/>
          <p14:tracePt t="224053" x="1257300" y="4076700"/>
          <p14:tracePt t="224065" x="1200150" y="4051300"/>
          <p14:tracePt t="224085" x="1162050" y="4032250"/>
          <p14:tracePt t="224093" x="1149350" y="4019550"/>
          <p14:tracePt t="224102" x="1143000" y="4013200"/>
          <p14:tracePt t="224114" x="1136650" y="4000500"/>
          <p14:tracePt t="224169" x="1136650" y="3987800"/>
          <p14:tracePt t="224180" x="1136650" y="3981450"/>
          <p14:tracePt t="224186" x="1130300" y="3962400"/>
          <p14:tracePt t="224201" x="1111250" y="3930650"/>
          <p14:tracePt t="224220" x="1085850" y="3924300"/>
          <p14:tracePt t="224232" x="1073150" y="3924300"/>
          <p14:tracePt t="224266" x="1060450" y="3924300"/>
          <p14:tracePt t="224284" x="1035050" y="3968750"/>
          <p14:tracePt t="224299" x="1003300" y="4006850"/>
          <p14:tracePt t="224316" x="952500" y="4038600"/>
          <p14:tracePt t="224334" x="914400" y="4064000"/>
          <p14:tracePt t="224351" x="908050" y="4070350"/>
          <p14:tracePt t="224369" x="927100" y="4070350"/>
          <p14:tracePt t="224382" x="952500" y="4070350"/>
          <p14:tracePt t="224400" x="1022350" y="4070350"/>
          <p14:tracePt t="224415" x="1123950" y="4051300"/>
          <p14:tracePt t="224432" x="1225550" y="4025900"/>
          <p14:tracePt t="224449" x="1422400" y="4006850"/>
          <p14:tracePt t="224466" x="1504950" y="4006850"/>
          <p14:tracePt t="224482" x="1536700" y="4019550"/>
          <p14:tracePt t="224515" x="1511300" y="4038600"/>
          <p14:tracePt t="224533" x="1454150" y="4051300"/>
          <p14:tracePt t="224549" x="1403350" y="4083050"/>
          <p14:tracePt t="224565" x="1358900" y="4108450"/>
          <p14:tracePt t="224584" x="1301750" y="4146550"/>
          <p14:tracePt t="224590" x="1270000" y="4165600"/>
          <p14:tracePt t="224599" x="1231900" y="4191000"/>
          <p14:tracePt t="224616" x="1162050" y="4235450"/>
          <p14:tracePt t="224632" x="1111250" y="4248150"/>
          <p14:tracePt t="224649" x="1098550" y="4229100"/>
          <p14:tracePt t="224665" x="1092200" y="4203700"/>
          <p14:tracePt t="224682" x="1092200" y="4191000"/>
          <p14:tracePt t="224699" x="1092200" y="4184650"/>
          <p14:tracePt t="224732" x="1092200" y="4178300"/>
          <p14:tracePt t="224866" x="1085850" y="4178300"/>
          <p14:tracePt t="224873" x="1079500" y="4178300"/>
          <p14:tracePt t="224882" x="1073150" y="4178300"/>
          <p14:tracePt t="224900" x="1054100" y="4178300"/>
          <p14:tracePt t="224915" x="1035050" y="4171950"/>
          <p14:tracePt t="224932" x="1022350" y="4165600"/>
          <p14:tracePt t="224949" x="1009650" y="4152900"/>
          <p14:tracePt t="224966" x="996950" y="4140200"/>
          <p14:tracePt t="224982" x="996950" y="4133850"/>
          <p14:tracePt t="224999" x="990600" y="4114800"/>
          <p14:tracePt t="225015" x="984250" y="4108450"/>
          <p14:tracePt t="225020" x="984250" y="4095750"/>
          <p14:tracePt t="225034" x="984250" y="4076700"/>
          <p14:tracePt t="225049" x="996950" y="4057650"/>
          <p14:tracePt t="225067" x="1003300" y="4032250"/>
          <p14:tracePt t="225084" x="1016000" y="4013200"/>
          <p14:tracePt t="225099" x="1035050" y="3994150"/>
          <p14:tracePt t="225115" x="1060450" y="3975100"/>
          <p14:tracePt t="225132" x="1098550" y="3962400"/>
          <p14:tracePt t="225149" x="1136650" y="3962400"/>
          <p14:tracePt t="225165" x="1174750" y="3962400"/>
          <p14:tracePt t="225182" x="1206500" y="3962400"/>
          <p14:tracePt t="225199" x="1257300" y="3962400"/>
          <p14:tracePt t="225216" x="1301750" y="3962400"/>
          <p14:tracePt t="225219" x="1314450" y="3962400"/>
          <p14:tracePt t="225232" x="1320800" y="3962400"/>
          <p14:tracePt t="225249" x="1358900" y="3962400"/>
          <p14:tracePt t="225268" x="1377950" y="3962400"/>
          <p14:tracePt t="225275" x="1377950" y="3975100"/>
          <p14:tracePt t="225282" x="1377950" y="3981450"/>
          <p14:tracePt t="225299" x="1377950" y="4006850"/>
          <p14:tracePt t="225316" x="1377950" y="4038600"/>
          <p14:tracePt t="225334" x="1377950" y="4064000"/>
          <p14:tracePt t="225349" x="1358900" y="4083050"/>
          <p14:tracePt t="225365" x="1346200" y="4121150"/>
          <p14:tracePt t="225382" x="1327150" y="4152900"/>
          <p14:tracePt t="225400" x="1308100" y="4178300"/>
          <p14:tracePt t="225461" x="1301750" y="4178300"/>
          <p14:tracePt t="225467" x="1295400" y="4184650"/>
          <p14:tracePt t="226233" x="1289050" y="4184650"/>
          <p14:tracePt t="226260" x="1289050" y="4178300"/>
          <p14:tracePt t="226449" x="1289050" y="4171950"/>
          <p14:tracePt t="226468" x="1282700" y="4171950"/>
          <p14:tracePt t="226633" x="1282700" y="4178300"/>
          <p14:tracePt t="226647" x="1282700" y="4191000"/>
          <p14:tracePt t="226655" x="1282700" y="4197350"/>
          <p14:tracePt t="226665" x="1270000" y="4210050"/>
          <p14:tracePt t="226683" x="1238250" y="4229100"/>
          <p14:tracePt t="226699" x="1174750" y="4241800"/>
          <p14:tracePt t="226716" x="1136650" y="4248150"/>
          <p14:tracePt t="226732" x="1117600" y="4248150"/>
          <p14:tracePt t="226820" x="1117600" y="4222750"/>
          <p14:tracePt t="226826" x="1117600" y="4203700"/>
          <p14:tracePt t="226844" x="1098550" y="4165600"/>
          <p14:tracePt t="226852" x="1085850" y="4152900"/>
          <p14:tracePt t="226866" x="1073150" y="4133850"/>
          <p14:tracePt t="226915" x="1079500" y="4127500"/>
          <p14:tracePt t="226933" x="1117600" y="4095750"/>
          <p14:tracePt t="226949" x="1155700" y="4070350"/>
          <p14:tracePt t="226968" x="1193800" y="4057650"/>
          <p14:tracePt t="226982" x="1225550" y="4038600"/>
          <p14:tracePt t="226999" x="1276350" y="4032250"/>
          <p14:tracePt t="227015" x="1333500" y="4032250"/>
          <p14:tracePt t="227024" x="1346200" y="4032250"/>
          <p14:tracePt t="227028" x="1358900" y="4032250"/>
          <p14:tracePt t="227033" x="1365250" y="4032250"/>
          <p14:tracePt t="227089" x="1365250" y="4044950"/>
          <p14:tracePt t="227099" x="1365250" y="4064000"/>
          <p14:tracePt t="227115" x="1365250" y="4102100"/>
          <p14:tracePt t="227132" x="1346200" y="4127500"/>
          <p14:tracePt t="227149" x="1339850" y="4159250"/>
          <p14:tracePt t="227165" x="1327150" y="4184650"/>
          <p14:tracePt t="227182" x="1308100" y="4229100"/>
          <p14:tracePt t="227199" x="1289050" y="4260850"/>
          <p14:tracePt t="227215" x="1276350" y="4267200"/>
          <p14:tracePt t="227217" x="1270000" y="4267200"/>
          <p14:tracePt t="227249" x="1257300" y="4260850"/>
          <p14:tracePt t="227270" x="1244600" y="4248150"/>
          <p14:tracePt t="227283" x="1238250" y="4248150"/>
          <p14:tracePt t="227299" x="1225550" y="4241800"/>
          <p14:tracePt t="227316" x="1206500" y="4229100"/>
          <p14:tracePt t="227334" x="1187450" y="4210050"/>
          <p14:tracePt t="227349" x="1168400" y="4203700"/>
          <p14:tracePt t="227365" x="1143000" y="4184650"/>
          <p14:tracePt t="227383" x="1111250" y="4171950"/>
          <p14:tracePt t="227401" x="1085850" y="4165600"/>
          <p14:tracePt t="227404" x="1085850" y="4159250"/>
          <p14:tracePt t="227442" x="1085850" y="4152900"/>
          <p14:tracePt t="227715" x="1085850" y="4140200"/>
          <p14:tracePt t="227723" x="1085850" y="4127500"/>
          <p14:tracePt t="227733" x="1085850" y="4121150"/>
          <p14:tracePt t="227749" x="1085850" y="4108450"/>
          <p14:tracePt t="227766" x="1085850" y="4089400"/>
          <p14:tracePt t="227771" x="1085850" y="4083050"/>
          <p14:tracePt t="227782" x="1085850" y="4070350"/>
          <p14:tracePt t="227800" x="1085850" y="4051300"/>
          <p14:tracePt t="227817" x="1111250" y="4025900"/>
          <p14:tracePt t="227836" x="1117600" y="4019550"/>
          <p14:tracePt t="227906" x="1123950" y="4019550"/>
          <p14:tracePt t="228321" x="1130300" y="4019550"/>
          <p14:tracePt t="228463" x="1136650" y="4019550"/>
          <p14:tracePt t="228482" x="1143000" y="4019550"/>
          <p14:tracePt t="228499" x="1136650" y="4051300"/>
          <p14:tracePt t="228516" x="1104900" y="4070350"/>
          <p14:tracePt t="228532" x="1073150" y="4089400"/>
          <p14:tracePt t="228552" x="1060450" y="4095750"/>
          <p14:tracePt t="228599" x="1060450" y="4083050"/>
          <p14:tracePt t="228617" x="1054100" y="4064000"/>
          <p14:tracePt t="228633" x="1047750" y="4051300"/>
          <p14:tracePt t="228650" x="1041400" y="4038600"/>
          <p14:tracePt t="228665" x="1041400" y="4019550"/>
          <p14:tracePt t="228682" x="1041400" y="4013200"/>
          <p14:tracePt t="228699" x="1035050" y="4013200"/>
          <p14:tracePt t="228715" x="1035050" y="4006850"/>
          <p14:tracePt t="228732" x="1035050" y="4000500"/>
          <p14:tracePt t="228749" x="1003300" y="3987800"/>
          <p14:tracePt t="228766" x="971550" y="3975100"/>
          <p14:tracePt t="228783" x="958850" y="3968750"/>
          <p14:tracePt t="228799" x="952500" y="3962400"/>
          <p14:tracePt t="228834" x="952500" y="3975100"/>
          <p14:tracePt t="228849" x="952500" y="4000500"/>
          <p14:tracePt t="228866" x="958850" y="4019550"/>
          <p14:tracePt t="228882" x="990600" y="4032250"/>
          <p14:tracePt t="228899" x="1047750" y="4038600"/>
          <p14:tracePt t="228915" x="1117600" y="4032250"/>
          <p14:tracePt t="228932" x="1200150" y="4032250"/>
          <p14:tracePt t="228949" x="1276350" y="4013200"/>
          <p14:tracePt t="228954" x="1301750" y="4006850"/>
          <p14:tracePt t="228965" x="1320800" y="4006850"/>
          <p14:tracePt t="228977" x="1339850" y="4006850"/>
          <p14:tracePt t="229000" x="1346200" y="4006850"/>
          <p14:tracePt t="229020" x="1339850" y="4013200"/>
          <p14:tracePt t="229033" x="1327150" y="4019550"/>
          <p14:tracePt t="229054" x="1314450" y="4025900"/>
          <p14:tracePt t="229067" x="1289050" y="4044950"/>
          <p14:tracePt t="229084" x="1244600" y="4057650"/>
          <p14:tracePt t="229100" x="1193800" y="4057650"/>
          <p14:tracePt t="229115" x="1149350" y="4057650"/>
          <p14:tracePt t="229132" x="1130300" y="4057650"/>
          <p14:tracePt t="229149" x="1130300" y="4038600"/>
          <p14:tracePt t="229166" x="1143000" y="4019550"/>
          <p14:tracePt t="229182" x="1168400" y="4013200"/>
          <p14:tracePt t="229199" x="1174750" y="4006850"/>
          <p14:tracePt t="229232" x="1181100" y="4006850"/>
          <p14:tracePt t="229257" x="1187450" y="4006850"/>
          <p14:tracePt t="229265" x="1193800" y="3994150"/>
          <p14:tracePt t="229282" x="1206500" y="3981450"/>
          <p14:tracePt t="229304" x="1206500" y="3949700"/>
          <p14:tracePt t="229316" x="1206500" y="3905250"/>
          <p14:tracePt t="229334" x="1206500" y="3873500"/>
          <p14:tracePt t="229349" x="1187450" y="3848100"/>
          <p14:tracePt t="229366" x="1168400" y="3835400"/>
          <p14:tracePt t="229382" x="1155700" y="3829050"/>
          <p14:tracePt t="229399" x="1130300" y="3822700"/>
          <p14:tracePt t="229400" x="1104900" y="3816350"/>
          <p14:tracePt t="229415" x="1085850" y="3816350"/>
          <p14:tracePt t="229419" x="1066800" y="3816350"/>
          <p14:tracePt t="229432" x="1054100" y="3816350"/>
          <p14:tracePt t="229449" x="1028700" y="3816350"/>
          <p14:tracePt t="229468" x="977900" y="3816350"/>
          <p14:tracePt t="229482" x="908050" y="3816350"/>
          <p14:tracePt t="229499" x="831850" y="3816350"/>
          <p14:tracePt t="229521" x="762000" y="3816350"/>
          <p14:tracePt t="229528" x="730250" y="3816350"/>
          <p14:tracePt t="229536" x="698500" y="3816350"/>
          <p14:tracePt t="229549" x="685800" y="3816350"/>
          <p14:tracePt t="229570" x="609600" y="3816350"/>
          <p14:tracePt t="229583" x="577850" y="3829050"/>
          <p14:tracePt t="229602" x="514350" y="3905250"/>
          <p14:tracePt t="229615" x="508000" y="3943350"/>
          <p14:tracePt t="229632" x="476250" y="3987800"/>
          <p14:tracePt t="229635" x="463550" y="4019550"/>
          <p14:tracePt t="229652" x="463550" y="4064000"/>
          <p14:tracePt t="229666" x="457200" y="4076700"/>
          <p14:tracePt t="229746" x="457200" y="4057650"/>
          <p14:tracePt t="229766" x="457200" y="4000500"/>
          <p14:tracePt t="229782" x="444500" y="3962400"/>
          <p14:tracePt t="229799" x="444500" y="3937000"/>
          <p14:tracePt t="229817" x="431800" y="3917950"/>
          <p14:tracePt t="229849" x="431800" y="3924300"/>
          <p14:tracePt t="229868" x="419100" y="3975100"/>
          <p14:tracePt t="229883" x="406400" y="4013200"/>
          <p14:tracePt t="229900" x="387350" y="4051300"/>
          <p14:tracePt t="229915" x="381000" y="4064000"/>
          <p14:tracePt t="229965" x="425450" y="4064000"/>
          <p14:tracePt t="229982" x="508000" y="4044950"/>
          <p14:tracePt t="229999" x="577850" y="4000500"/>
          <p14:tracePt t="230020" x="628650" y="3962400"/>
          <p14:tracePt t="230032" x="635000" y="3962400"/>
          <p14:tracePt t="230053" x="641350" y="3956050"/>
          <p14:tracePt t="230084" x="647700" y="3968750"/>
          <p14:tracePt t="230099" x="698500" y="4000500"/>
          <p14:tracePt t="230117" x="762000" y="4032250"/>
          <p14:tracePt t="230133" x="831850" y="4025900"/>
          <p14:tracePt t="230149" x="914400" y="4044950"/>
          <p14:tracePt t="230166" x="996950" y="4076700"/>
          <p14:tracePt t="230182" x="1041400" y="4095750"/>
          <p14:tracePt t="230199" x="1035050" y="4095750"/>
          <p14:tracePt t="230215" x="1016000" y="4095750"/>
          <p14:tracePt t="230233" x="996950" y="4095750"/>
          <p14:tracePt t="230239" x="984250" y="4095750"/>
          <p14:tracePt t="230249" x="965200" y="4095750"/>
          <p14:tracePt t="230284" x="958850" y="4095750"/>
          <p14:tracePt t="230299" x="952500" y="4102100"/>
          <p14:tracePt t="230354" x="952500" y="4108450"/>
          <p14:tracePt t="230369" x="952500" y="4114800"/>
          <p14:tracePt t="230385" x="939800" y="4121150"/>
          <p14:tracePt t="230399" x="933450" y="4127500"/>
          <p14:tracePt t="230416" x="908050" y="4133850"/>
          <p14:tracePt t="230433" x="895350" y="4133850"/>
          <p14:tracePt t="230435" x="889000" y="4133850"/>
          <p14:tracePt t="230529" x="889000" y="4127500"/>
          <p14:tracePt t="230616" x="889000" y="4121150"/>
          <p14:tracePt t="230623" x="895350" y="4114800"/>
          <p14:tracePt t="230633" x="901700" y="4102100"/>
          <p14:tracePt t="230651" x="933450" y="4076700"/>
          <p14:tracePt t="230666" x="946150" y="4051300"/>
          <p14:tracePt t="230682" x="952500" y="4038600"/>
          <p14:tracePt t="230699" x="952500" y="4025900"/>
          <p14:tracePt t="230761" x="958850" y="4025900"/>
          <p14:tracePt t="230881" x="958850" y="4032250"/>
          <p14:tracePt t="230902" x="958850" y="4044950"/>
          <p14:tracePt t="230915" x="952500" y="4057650"/>
          <p14:tracePt t="230932" x="939800" y="4076700"/>
          <p14:tracePt t="230949" x="927100" y="4083050"/>
          <p14:tracePt t="230959" x="927100" y="4089400"/>
          <p14:tracePt t="230969" x="927100" y="4095750"/>
          <p14:tracePt t="230982" x="927100" y="4102100"/>
          <p14:tracePt t="230999" x="946150" y="4108450"/>
          <p14:tracePt t="231020" x="1016000" y="4108450"/>
          <p14:tracePt t="231034" x="1047750" y="4108450"/>
          <p14:tracePt t="231049" x="1066800" y="4108450"/>
          <p14:tracePt t="231066" x="1092200" y="4108450"/>
          <p14:tracePt t="231084" x="1117600" y="4108450"/>
          <p14:tracePt t="231100" x="1143000" y="4108450"/>
          <p14:tracePt t="231150" x="1143000" y="4114800"/>
          <p14:tracePt t="231165" x="1149350" y="4140200"/>
          <p14:tracePt t="231182" x="1149350" y="4165600"/>
          <p14:tracePt t="231185" x="1149350" y="4171950"/>
          <p14:tracePt t="231199" x="1149350" y="4178300"/>
          <p14:tracePt t="231233" x="1143000" y="4184650"/>
          <p14:tracePt t="231249" x="1104900" y="4191000"/>
          <p14:tracePt t="231269" x="1085850" y="4197350"/>
          <p14:tracePt t="231282" x="1060450" y="4197350"/>
          <p14:tracePt t="231299" x="1047750" y="4197350"/>
          <p14:tracePt t="231315" x="1016000" y="4184650"/>
          <p14:tracePt t="231335" x="996950" y="4165600"/>
          <p14:tracePt t="231351" x="971550" y="4146550"/>
          <p14:tracePt t="231356" x="965200" y="4133850"/>
          <p14:tracePt t="231365" x="965200" y="4127500"/>
          <p14:tracePt t="231382" x="952500" y="4102100"/>
          <p14:tracePt t="231399" x="952500" y="4076700"/>
          <p14:tracePt t="231415" x="952500" y="4044950"/>
          <p14:tracePt t="231433" x="952500" y="4025900"/>
          <p14:tracePt t="231436" x="958850" y="4019550"/>
          <p14:tracePt t="231449" x="977900" y="4000500"/>
          <p14:tracePt t="231467" x="1003300" y="3981450"/>
          <p14:tracePt t="231483" x="1047750" y="3956050"/>
          <p14:tracePt t="231499" x="1123950" y="3949700"/>
          <p14:tracePt t="231516" x="1231900" y="3956050"/>
          <p14:tracePt t="231522" x="1270000" y="3956050"/>
          <p14:tracePt t="231534" x="1314450" y="3968750"/>
          <p14:tracePt t="231552" x="1384300" y="4000500"/>
          <p14:tracePt t="231566" x="1428750" y="4051300"/>
          <p14:tracePt t="231584" x="1441450" y="4108450"/>
          <p14:tracePt t="231589" x="1447800" y="4140200"/>
          <p14:tracePt t="231599" x="1447800" y="4165600"/>
          <p14:tracePt t="231615" x="1447800" y="4191000"/>
          <p14:tracePt t="231634" x="1416050" y="4216400"/>
          <p14:tracePt t="231649" x="1384300" y="4229100"/>
          <p14:tracePt t="231666" x="1346200" y="4235450"/>
          <p14:tracePt t="231682" x="1314450" y="4235450"/>
          <p14:tracePt t="231699" x="1276350" y="4235450"/>
          <p14:tracePt t="231715" x="1238250" y="4235450"/>
          <p14:tracePt t="231733" x="1200150" y="4222750"/>
          <p14:tracePt t="231749" x="1162050" y="4216400"/>
          <p14:tracePt t="231765" x="1155700" y="4216400"/>
          <p14:tracePt t="231849" x="1149350" y="4216400"/>
          <p14:tracePt t="231869" x="1136650" y="4216400"/>
          <p14:tracePt t="231873" x="1117600" y="4216400"/>
          <p14:tracePt t="231882" x="1104900" y="4216400"/>
          <p14:tracePt t="231900" x="1098550" y="4216400"/>
          <p14:tracePt t="231923" x="1092200" y="4210050"/>
          <p14:tracePt t="231932" x="1092200" y="4197350"/>
          <p14:tracePt t="231949" x="1085850" y="4171950"/>
          <p14:tracePt t="231965" x="1066800" y="4146550"/>
          <p14:tracePt t="231972" x="1054100" y="4140200"/>
          <p14:tracePt t="231982" x="1035050" y="4127500"/>
          <p14:tracePt t="231999" x="1028700" y="4121150"/>
          <p14:tracePt t="232021" x="1022350" y="4102100"/>
          <p14:tracePt t="232032" x="1022350" y="4089400"/>
          <p14:tracePt t="232049" x="1022350" y="4044950"/>
          <p14:tracePt t="232068" x="1022350" y="4032250"/>
          <p14:tracePt t="232083" x="1035050" y="4025900"/>
          <p14:tracePt t="232217" x="1041400" y="4025900"/>
          <p14:tracePt t="232249" x="1047750" y="4025900"/>
          <p14:tracePt t="232257" x="1054100" y="4025900"/>
          <p14:tracePt t="232272" x="1054100" y="4013200"/>
          <p14:tracePt t="232282" x="1066800" y="4006850"/>
          <p14:tracePt t="232302" x="1073150" y="3994150"/>
          <p14:tracePt t="232315" x="1079500" y="3994150"/>
          <p14:tracePt t="232349" x="1079500" y="4006850"/>
          <p14:tracePt t="232366" x="1073150" y="4019550"/>
          <p14:tracePt t="232382" x="1066800" y="4032250"/>
          <p14:tracePt t="232384" x="1066800" y="4038600"/>
          <p14:tracePt t="232435" x="1066800" y="4019550"/>
          <p14:tracePt t="232449" x="1066800" y="4013200"/>
          <p14:tracePt t="232466" x="1073150" y="4013200"/>
          <p14:tracePt t="232554" x="1073150" y="4006850"/>
          <p14:tracePt t="232611" x="1073150" y="4013200"/>
          <p14:tracePt t="233276" x="1085850" y="4019550"/>
          <p14:tracePt t="233285" x="1085850" y="4025900"/>
          <p14:tracePt t="233299" x="1098550" y="4032250"/>
          <p14:tracePt t="233316" x="1104900" y="4038600"/>
          <p14:tracePt t="233433" x="1111250" y="4038600"/>
          <p14:tracePt t="233464" x="1111250" y="4044950"/>
          <p14:tracePt t="233474" x="1111250" y="4051300"/>
          <p14:tracePt t="233587" x="1111250" y="4032250"/>
          <p14:tracePt t="233595" x="1111250" y="4025900"/>
          <p14:tracePt t="233602" x="1111250" y="4019550"/>
          <p14:tracePt t="233616" x="1111250" y="4006850"/>
          <p14:tracePt t="233632" x="1111250" y="4000500"/>
          <p14:tracePt t="233651" x="1117600" y="3968750"/>
          <p14:tracePt t="233666" x="1143000" y="3924300"/>
          <p14:tracePt t="233682" x="1181100" y="3879850"/>
          <p14:tracePt t="233699" x="1225550" y="3848100"/>
          <p14:tracePt t="233716" x="1276350" y="3810000"/>
          <p14:tracePt t="233732" x="1308100" y="3797300"/>
          <p14:tracePt t="233749" x="1333500" y="3790950"/>
          <p14:tracePt t="233769" x="1339850" y="3790950"/>
          <p14:tracePt t="233801" x="1346200" y="3790950"/>
          <p14:tracePt t="233820" x="1352550" y="3790950"/>
          <p14:tracePt t="233889" x="1352550" y="3797300"/>
          <p14:tracePt t="233900" x="1352550" y="3803650"/>
          <p14:tracePt t="233915" x="1352550" y="3822700"/>
          <p14:tracePt t="233935" x="1352550" y="3829050"/>
          <p14:tracePt t="233949" x="1365250" y="3835400"/>
          <p14:tracePt t="233965" x="1390650" y="3841750"/>
          <p14:tracePt t="233982" x="1397000" y="3841750"/>
          <p14:tracePt t="234020" x="1403350" y="3854450"/>
          <p14:tracePt t="234036" x="1403350" y="3867150"/>
          <p14:tracePt t="234053" x="1390650" y="3867150"/>
          <p14:tracePt t="234085" x="1384300" y="3867150"/>
          <p14:tracePt t="234099" x="1346200" y="3867150"/>
          <p14:tracePt t="234117" x="1289050" y="3867150"/>
          <p14:tracePt t="234132" x="1238250" y="3867150"/>
          <p14:tracePt t="234149" x="1168400" y="3860800"/>
          <p14:tracePt t="234166" x="1117600" y="3841750"/>
          <p14:tracePt t="234182" x="1098550" y="3835400"/>
          <p14:tracePt t="234199" x="1092200" y="3822700"/>
          <p14:tracePt t="234216" x="1085850" y="3810000"/>
          <p14:tracePt t="234234" x="1079500" y="3765550"/>
          <p14:tracePt t="234250" x="1079500" y="3733800"/>
          <p14:tracePt t="234269" x="1079500" y="3695700"/>
          <p14:tracePt t="234282" x="1085850" y="3663950"/>
          <p14:tracePt t="234300" x="1104900" y="3632200"/>
          <p14:tracePt t="234319" x="1143000" y="3613150"/>
          <p14:tracePt t="234336" x="1162050" y="3600450"/>
          <p14:tracePt t="234350" x="1206500" y="3581400"/>
          <p14:tracePt t="234366" x="1238250" y="3568700"/>
          <p14:tracePt t="234382" x="1282700" y="3556000"/>
          <p14:tracePt t="234399" x="1346200" y="3549650"/>
          <p14:tracePt t="234402" x="1377950" y="3543300"/>
          <p14:tracePt t="234416" x="1416050" y="3536950"/>
          <p14:tracePt t="234433" x="1517650" y="3530600"/>
          <p14:tracePt t="234449" x="1587500" y="3543300"/>
          <p14:tracePt t="234467" x="1657350" y="3575050"/>
          <p14:tracePt t="234482" x="1701800" y="3600450"/>
          <p14:tracePt t="234499" x="1752600" y="3613150"/>
          <p14:tracePt t="234520" x="1816100" y="3632200"/>
          <p14:tracePt t="234534" x="1860550" y="3638550"/>
          <p14:tracePt t="234550" x="1898650" y="3638550"/>
          <p14:tracePt t="234570" x="1911350" y="3638550"/>
          <p14:tracePt t="234627" x="1917700" y="3644900"/>
          <p14:tracePt t="234635" x="1936750" y="3657600"/>
          <p14:tracePt t="234652" x="1974850" y="3657600"/>
          <p14:tracePt t="234665" x="2000250" y="3657600"/>
          <p14:tracePt t="234682" x="2012950" y="3657600"/>
          <p14:tracePt t="234699" x="2019300" y="3657600"/>
          <p14:tracePt t="234732" x="2025650" y="3670300"/>
          <p14:tracePt t="234749" x="2032000" y="3670300"/>
          <p14:tracePt t="234766" x="2038350" y="3670300"/>
          <p14:tracePt t="234816" x="2032000" y="3670300"/>
          <p14:tracePt t="234835" x="2032000" y="3683000"/>
          <p14:tracePt t="234849" x="2044700" y="3708400"/>
          <p14:tracePt t="234866" x="2044700" y="3721100"/>
          <p14:tracePt t="234882" x="2044700" y="3733800"/>
          <p14:tracePt t="234900" x="2044700" y="3740150"/>
          <p14:tracePt t="234915" x="2044700" y="3746500"/>
          <p14:tracePt t="234932" x="2051050" y="3752850"/>
          <p14:tracePt t="234949" x="2051050" y="3765550"/>
          <p14:tracePt t="234965" x="2051050" y="3771900"/>
          <p14:tracePt t="234982" x="2051050" y="3778250"/>
          <p14:tracePt t="234999" x="2051050" y="3790950"/>
          <p14:tracePt t="235015" x="2051050" y="3797300"/>
          <p14:tracePt t="235023" x="2051050" y="3803650"/>
          <p14:tracePt t="235026" x="2051050" y="3816350"/>
          <p14:tracePt t="235033" x="2032000" y="3829050"/>
          <p14:tracePt t="235049" x="1981200" y="3854450"/>
          <p14:tracePt t="235067" x="1949450" y="3886200"/>
          <p14:tracePt t="235085" x="1879600" y="3911600"/>
          <p14:tracePt t="235099" x="1816100" y="3917950"/>
          <p14:tracePt t="235116" x="1778000" y="3937000"/>
          <p14:tracePt t="235132" x="1758950" y="3937000"/>
          <p14:tracePt t="235370" x="1739900" y="3937000"/>
          <p14:tracePt t="235379" x="1714500" y="3937000"/>
          <p14:tracePt t="235385" x="1701800" y="3937000"/>
          <p14:tracePt t="235399" x="1689100" y="3937000"/>
          <p14:tracePt t="235416" x="1663700" y="3937000"/>
          <p14:tracePt t="235419" x="1657350" y="3937000"/>
          <p14:tracePt t="235433" x="1651000" y="3937000"/>
          <p14:tracePt t="235449" x="1625600" y="3937000"/>
          <p14:tracePt t="235465" x="1612900" y="3937000"/>
          <p14:tracePt t="235483" x="1600200" y="3937000"/>
          <p14:tracePt t="235499" x="1587500" y="3943350"/>
          <p14:tracePt t="235516" x="1549400" y="3943350"/>
          <p14:tracePt t="235534" x="1498600" y="3943350"/>
          <p14:tracePt t="235549" x="1447800" y="3943350"/>
          <p14:tracePt t="235568" x="1409700" y="3943350"/>
          <p14:tracePt t="235584" x="1403350" y="3943350"/>
          <p14:tracePt t="235602" x="1384300" y="3943350"/>
          <p14:tracePt t="235632" x="1371600" y="3943350"/>
          <p14:tracePt t="235650" x="1333500" y="3930650"/>
          <p14:tracePt t="235666" x="1295400" y="3911600"/>
          <p14:tracePt t="235682" x="1250950" y="3905250"/>
          <p14:tracePt t="235699" x="1181100" y="3873500"/>
          <p14:tracePt t="235715" x="1111250" y="3854450"/>
          <p14:tracePt t="235732" x="1066800" y="3822700"/>
          <p14:tracePt t="235749" x="1028700" y="3790950"/>
          <p14:tracePt t="235766" x="1003300" y="3759200"/>
          <p14:tracePt t="235782" x="984250" y="3733800"/>
          <p14:tracePt t="235799" x="971550" y="3702050"/>
          <p14:tracePt t="235816" x="971550" y="3670300"/>
          <p14:tracePt t="235817" x="971550" y="3657600"/>
          <p14:tracePt t="235834" x="971550" y="3638550"/>
          <p14:tracePt t="235849" x="1009650" y="3619500"/>
          <p14:tracePt t="235865" x="1066800" y="3594100"/>
          <p14:tracePt t="235883" x="1149350" y="3568700"/>
          <p14:tracePt t="235901" x="1257300" y="3543300"/>
          <p14:tracePt t="235915" x="1352550" y="3517900"/>
          <p14:tracePt t="235932" x="1460500" y="3511550"/>
          <p14:tracePt t="235950" x="1581150" y="3511550"/>
          <p14:tracePt t="235956" x="1638300" y="3524250"/>
          <p14:tracePt t="235965" x="1689100" y="3543300"/>
          <p14:tracePt t="235982" x="1752600" y="3575050"/>
          <p14:tracePt t="235999" x="1816100" y="3632200"/>
          <p14:tracePt t="236016" x="1847850" y="3670300"/>
          <p14:tracePt t="236022" x="1860550" y="3689350"/>
          <p14:tracePt t="236028" x="1866900" y="3721100"/>
          <p14:tracePt t="236034" x="1885950" y="3752850"/>
          <p14:tracePt t="236052" x="1905000" y="3810000"/>
          <p14:tracePt t="236066" x="1917700" y="3860800"/>
          <p14:tracePt t="236086" x="1917700" y="3905250"/>
          <p14:tracePt t="236095" x="1905000" y="3937000"/>
          <p14:tracePt t="236099" x="1885950" y="3956050"/>
          <p14:tracePt t="236105" x="1860550" y="3981450"/>
          <p14:tracePt t="236115" x="1835150" y="4006850"/>
          <p14:tracePt t="236136" x="1771650" y="4051300"/>
          <p14:tracePt t="236151" x="1689100" y="4083050"/>
          <p14:tracePt t="236154" x="1631950" y="4083050"/>
          <p14:tracePt t="236165" x="1593850" y="4083050"/>
          <p14:tracePt t="236183" x="1498600" y="4076700"/>
          <p14:tracePt t="236199" x="1397000" y="4038600"/>
          <p14:tracePt t="236202" x="1346200" y="4038600"/>
          <p14:tracePt t="236215" x="1301750" y="4025900"/>
          <p14:tracePt t="236232" x="1231900" y="3981450"/>
          <p14:tracePt t="236249" x="1136650" y="3892550"/>
          <p14:tracePt t="236266" x="1104900" y="3835400"/>
          <p14:tracePt t="236284" x="1092200" y="3746500"/>
          <p14:tracePt t="236299" x="1117600" y="3676650"/>
          <p14:tracePt t="236316" x="1149350" y="3644900"/>
          <p14:tracePt t="236334" x="1187450" y="3632200"/>
          <p14:tracePt t="236349" x="1263650" y="3625850"/>
          <p14:tracePt t="236365" x="1333500" y="3638550"/>
          <p14:tracePt t="236382" x="1384300" y="3676650"/>
          <p14:tracePt t="236401" x="1416050" y="3765550"/>
          <p14:tracePt t="236416" x="1416050" y="3810000"/>
          <p14:tracePt t="236433" x="1403350" y="3898900"/>
          <p14:tracePt t="236435" x="1384300" y="3943350"/>
          <p14:tracePt t="236449" x="1327150" y="4013200"/>
          <p14:tracePt t="236465" x="1263650" y="4051300"/>
          <p14:tracePt t="236483" x="1219200" y="4076700"/>
          <p14:tracePt t="236499" x="1206500" y="4083050"/>
          <p14:tracePt t="236516" x="1206500" y="4089400"/>
          <p14:tracePt t="236534" x="1200150" y="4089400"/>
          <p14:tracePt t="236553" x="1200150" y="4108450"/>
          <p14:tracePt t="236567" x="1200150" y="4121150"/>
          <p14:tracePt t="236584" x="1193800" y="4140200"/>
          <p14:tracePt t="236599" x="1187450" y="4152900"/>
          <p14:tracePt t="236615" x="1187450" y="4165600"/>
          <p14:tracePt t="236616" x="1193800" y="4165600"/>
          <p14:tracePt t="236632" x="1200150" y="4171950"/>
          <p14:tracePt t="236650" x="1212850" y="4191000"/>
          <p14:tracePt t="236666" x="1212850" y="4197350"/>
          <p14:tracePt t="236682" x="1212850" y="4210050"/>
          <p14:tracePt t="236699" x="1193800" y="4210050"/>
          <p14:tracePt t="236715" x="1187450" y="4210050"/>
          <p14:tracePt t="236732" x="1187450" y="4216400"/>
          <p14:tracePt t="236782" x="1181100" y="4203700"/>
          <p14:tracePt t="236800" x="1168400" y="4191000"/>
          <p14:tracePt t="236815" x="1143000" y="4171950"/>
          <p14:tracePt t="236834" x="1123950" y="4159250"/>
          <p14:tracePt t="236849" x="1111250" y="4152900"/>
          <p14:tracePt t="236865" x="1085850" y="4152900"/>
          <p14:tracePt t="236883" x="1073150" y="4152900"/>
          <p14:tracePt t="236939" x="1085850" y="4152900"/>
          <p14:tracePt t="236949" x="1098550" y="4152900"/>
          <p14:tracePt t="236965" x="1117600" y="4152900"/>
          <p14:tracePt t="236982" x="1123950" y="4146550"/>
          <p14:tracePt t="236999" x="1123950" y="4140200"/>
          <p14:tracePt t="237018" x="1123950" y="4127500"/>
          <p14:tracePt t="237024" x="1136650" y="4114800"/>
          <p14:tracePt t="237034" x="1136650" y="4108450"/>
          <p14:tracePt t="237049" x="1136650" y="4095750"/>
          <p14:tracePt t="237137" x="1143000" y="4095750"/>
          <p14:tracePt t="237162" x="1143000" y="4089400"/>
          <p14:tracePt t="237299" x="1143000" y="4083050"/>
          <p14:tracePt t="237307" x="1143000" y="4076700"/>
          <p14:tracePt t="237317" x="1143000" y="4070350"/>
          <p14:tracePt t="237334" x="1130300" y="4057650"/>
          <p14:tracePt t="237349" x="1123950" y="4044950"/>
          <p14:tracePt t="237382" x="1123950" y="4038600"/>
          <p14:tracePt t="237418" x="1123950" y="4044950"/>
          <p14:tracePt t="237427" x="1123950" y="4051300"/>
          <p14:tracePt t="237435" x="1123950" y="4064000"/>
          <p14:tracePt t="237449" x="1123950" y="4083050"/>
          <p14:tracePt t="237465" x="1187450" y="4083050"/>
          <p14:tracePt t="237483" x="1257300" y="4083050"/>
          <p14:tracePt t="237499" x="1333500" y="4070350"/>
          <p14:tracePt t="237516" x="1416050" y="4038600"/>
          <p14:tracePt t="237532" x="1479550" y="4019550"/>
          <p14:tracePt t="237551" x="1543050" y="3981450"/>
          <p14:tracePt t="237566" x="1612900" y="3930650"/>
          <p14:tracePt t="237570" x="1644650" y="3905250"/>
          <p14:tracePt t="237584" x="1676400" y="3886200"/>
          <p14:tracePt t="237599" x="1682750" y="3841750"/>
          <p14:tracePt t="237616" x="1701800" y="3822700"/>
          <p14:tracePt t="237634" x="1733550" y="3816350"/>
          <p14:tracePt t="237649" x="1765300" y="3810000"/>
          <p14:tracePt t="237665" x="1778000" y="3816350"/>
          <p14:tracePt t="237682" x="1778000" y="3822700"/>
          <p14:tracePt t="237699" x="1778000" y="3848100"/>
          <p14:tracePt t="237717" x="1765300" y="3860800"/>
          <p14:tracePt t="237732" x="1752600" y="3873500"/>
          <p14:tracePt t="237749" x="1746250" y="3873500"/>
          <p14:tracePt t="237784" x="1714500" y="3873500"/>
          <p14:tracePt t="237799" x="1651000" y="3873500"/>
          <p14:tracePt t="237816" x="1593850" y="3879850"/>
          <p14:tracePt t="237818" x="1562100" y="3879850"/>
          <p14:tracePt t="237835" x="1504950" y="3879850"/>
          <p14:tracePt t="237842" x="1492250" y="3879850"/>
          <p14:tracePt t="237849" x="1460500" y="3854450"/>
          <p14:tracePt t="237867" x="1416050" y="3822700"/>
          <p14:tracePt t="237883" x="1384300" y="3790950"/>
          <p14:tracePt t="237902" x="1371600" y="3765550"/>
          <p14:tracePt t="237916" x="1371600" y="3727450"/>
          <p14:tracePt t="237932" x="1377950" y="3683000"/>
          <p14:tracePt t="237949" x="1428750" y="3606800"/>
          <p14:tracePt t="237952" x="1447800" y="3562350"/>
          <p14:tracePt t="237965" x="1466850" y="3530600"/>
          <p14:tracePt t="237983" x="1511300" y="3486150"/>
          <p14:tracePt t="237999" x="1568450" y="3473450"/>
          <p14:tracePt t="238004" x="1600200" y="3460750"/>
          <p14:tracePt t="238015" x="1663700" y="3460750"/>
          <p14:tracePt t="238023" x="1714500" y="3460750"/>
          <p14:tracePt t="238027" x="1778000" y="3460750"/>
          <p14:tracePt t="238033" x="1835150" y="3460750"/>
          <p14:tracePt t="238049" x="1905000" y="3454400"/>
          <p14:tracePt t="238071" x="1943100" y="3460750"/>
          <p14:tracePt t="238084" x="1955800" y="3498850"/>
          <p14:tracePt t="238099" x="1974850" y="3575050"/>
          <p14:tracePt t="238115" x="1974850" y="3657600"/>
          <p14:tracePt t="238132" x="1955800" y="3733800"/>
          <p14:tracePt t="238150" x="1917700" y="3797300"/>
          <p14:tracePt t="238165" x="1866900" y="3816350"/>
          <p14:tracePt t="238182" x="1816100" y="3835400"/>
          <p14:tracePt t="238199" x="1714500" y="3867150"/>
          <p14:tracePt t="238215" x="1587500" y="3898900"/>
          <p14:tracePt t="238217" x="1536700" y="3930650"/>
          <p14:tracePt t="238232" x="1504950" y="3956050"/>
          <p14:tracePt t="238249" x="1409700" y="4025900"/>
          <p14:tracePt t="238266" x="1384300" y="4051300"/>
          <p14:tracePt t="238283" x="1371600" y="4070350"/>
          <p14:tracePt t="238300" x="1358900" y="4089400"/>
          <p14:tracePt t="238316" x="1339850" y="4095750"/>
          <p14:tracePt t="238335" x="1301750" y="4108450"/>
          <p14:tracePt t="238342" x="1276350" y="4108450"/>
          <p14:tracePt t="238345" x="1263650" y="4108450"/>
          <p14:tracePt t="238366" x="1244600" y="4108450"/>
          <p14:tracePt t="238465" x="1244600" y="4095750"/>
          <p14:tracePt t="238474" x="1244600" y="4083050"/>
          <p14:tracePt t="238482" x="1244600" y="4064000"/>
          <p14:tracePt t="238499" x="1250950" y="4051300"/>
          <p14:tracePt t="238516" x="1250950" y="4038600"/>
          <p14:tracePt t="238534" x="1225550" y="4019550"/>
          <p14:tracePt t="238549" x="1174750" y="4000500"/>
          <p14:tracePt t="238568" x="1117600" y="3981450"/>
          <p14:tracePt t="238584" x="1066800" y="3962400"/>
          <p14:tracePt t="238603" x="990600" y="3937000"/>
          <p14:tracePt t="238616" x="965200" y="3937000"/>
          <p14:tracePt t="238632" x="939800" y="3924300"/>
          <p14:tracePt t="238635" x="927100" y="3924300"/>
          <p14:tracePt t="238650" x="908050" y="3917950"/>
          <p14:tracePt t="238665" x="895350" y="3917950"/>
          <p14:tracePt t="238682" x="863600" y="3917950"/>
          <p14:tracePt t="238699" x="831850" y="3917950"/>
          <p14:tracePt t="238715" x="806450" y="3917950"/>
          <p14:tracePt t="238721" x="787400" y="3917950"/>
          <p14:tracePt t="238732" x="774700" y="3917950"/>
          <p14:tracePt t="238749" x="730250" y="3937000"/>
          <p14:tracePt t="238765" x="692150" y="3956050"/>
          <p14:tracePt t="238772" x="673100" y="3962400"/>
          <p14:tracePt t="238782" x="660400" y="3968750"/>
          <p14:tracePt t="238799" x="635000" y="3987800"/>
          <p14:tracePt t="238817" x="615950" y="4032250"/>
          <p14:tracePt t="238835" x="603250" y="4051300"/>
          <p14:tracePt t="238849" x="603250" y="4057650"/>
          <p14:tracePt t="238865" x="596900" y="4057650"/>
          <p14:tracePt t="238882" x="596900" y="4070350"/>
          <p14:tracePt t="238901" x="590550" y="4070350"/>
          <p14:tracePt t="238922" x="584200" y="4070350"/>
          <p14:tracePt t="238937" x="577850" y="4070350"/>
          <p14:tracePt t="238952" x="565150" y="4064000"/>
          <p14:tracePt t="238968" x="539750" y="4057650"/>
          <p14:tracePt t="238982" x="527050" y="4044950"/>
          <p14:tracePt t="238999" x="520700" y="4038600"/>
          <p14:tracePt t="239067" x="520700" y="4044950"/>
          <p14:tracePt t="239241" x="527050" y="4044950"/>
          <p14:tracePt t="239250" x="533400" y="4044950"/>
          <p14:tracePt t="239275" x="539750" y="4044950"/>
          <p14:tracePt t="239321" x="546100" y="4044950"/>
          <p14:tracePt t="239368" x="552450" y="4044950"/>
          <p14:tracePt t="239385" x="558800" y="4038600"/>
          <p14:tracePt t="239398" x="565150" y="4032250"/>
          <p14:tracePt t="239405" x="571500" y="4019550"/>
          <p14:tracePt t="239416" x="590550" y="4013200"/>
          <p14:tracePt t="239433" x="654050" y="3987800"/>
          <p14:tracePt t="239449" x="812800" y="3949700"/>
          <p14:tracePt t="239465" x="933450" y="3949700"/>
          <p14:tracePt t="239482" x="1041400" y="3949700"/>
          <p14:tracePt t="239499" x="1149350" y="3949700"/>
          <p14:tracePt t="239516" x="1238250" y="3981450"/>
          <p14:tracePt t="239527" x="1270000" y="3987800"/>
          <p14:tracePt t="239530" x="1289050" y="4000500"/>
          <p14:tracePt t="239537" x="1295400" y="4000500"/>
          <p14:tracePt t="239567" x="1295400" y="4006850"/>
          <p14:tracePt t="239590" x="1282700" y="4006850"/>
          <p14:tracePt t="239599" x="1270000" y="4006850"/>
          <p14:tracePt t="239615" x="1244600" y="4000500"/>
          <p14:tracePt t="239674" x="1238250" y="4000500"/>
          <p14:tracePt t="239682" x="1225550" y="3987800"/>
          <p14:tracePt t="239699" x="1193800" y="3975100"/>
          <p14:tracePt t="239715" x="1155700" y="3949700"/>
          <p14:tracePt t="239732" x="1136650" y="3937000"/>
          <p14:tracePt t="239749" x="1111250" y="3917950"/>
          <p14:tracePt t="239757" x="1085850" y="3911600"/>
          <p14:tracePt t="239769" x="1047750" y="3898900"/>
          <p14:tracePt t="239782" x="952500" y="3867150"/>
          <p14:tracePt t="239803" x="800100" y="3841750"/>
          <p14:tracePt t="239817" x="698500" y="3841750"/>
          <p14:tracePt t="239834" x="609600" y="3841750"/>
          <p14:tracePt t="239849" x="520700" y="3841750"/>
          <p14:tracePt t="239866" x="495300" y="3867150"/>
          <p14:tracePt t="239882" x="488950" y="3873500"/>
          <p14:tracePt t="239900" x="488950" y="3886200"/>
          <p14:tracePt t="239916" x="488950" y="3917950"/>
          <p14:tracePt t="239933" x="476250" y="3956050"/>
          <p14:tracePt t="239949" x="463550" y="3994150"/>
          <p14:tracePt t="239965" x="457200" y="4006850"/>
          <p14:tracePt t="239983" x="450850" y="4006850"/>
          <p14:tracePt t="240023" x="457200" y="4000500"/>
          <p14:tracePt t="240034" x="501650" y="3975100"/>
          <p14:tracePt t="240051" x="558800" y="3949700"/>
          <p14:tracePt t="240066" x="635000" y="3930650"/>
          <p14:tracePt t="240084" x="762000" y="3924300"/>
          <p14:tracePt t="240091" x="825500" y="3924300"/>
          <p14:tracePt t="240099" x="901700" y="3924300"/>
          <p14:tracePt t="240116" x="1054100" y="3949700"/>
          <p14:tracePt t="240132" x="1206500" y="4000500"/>
          <p14:tracePt t="240149" x="1282700" y="4032250"/>
          <p14:tracePt t="240167" x="1308100" y="4057650"/>
          <p14:tracePt t="240199" x="1308100" y="4064000"/>
          <p14:tracePt t="240215" x="1295400" y="4083050"/>
          <p14:tracePt t="240232" x="1295400" y="4089400"/>
          <p14:tracePt t="240307" x="1289050" y="4089400"/>
          <p14:tracePt t="240333" x="1282700" y="4076700"/>
          <p14:tracePt t="240341" x="1270000" y="4070350"/>
          <p14:tracePt t="240349" x="1244600" y="4051300"/>
          <p14:tracePt t="240365" x="1187450" y="4019550"/>
          <p14:tracePt t="240383" x="1111250" y="3987800"/>
          <p14:tracePt t="240388" x="1073150" y="3962400"/>
          <p14:tracePt t="240400" x="1054100" y="3968750"/>
          <p14:tracePt t="240416" x="1003300" y="3956050"/>
          <p14:tracePt t="240434" x="908050" y="3924300"/>
          <p14:tracePt t="240449" x="838200" y="3905250"/>
          <p14:tracePt t="240467" x="806450" y="3898900"/>
          <p14:tracePt t="240483" x="787400" y="3898900"/>
          <p14:tracePt t="240519" x="768350" y="3930650"/>
          <p14:tracePt t="240523" x="762000" y="3949700"/>
          <p14:tracePt t="240532" x="749300" y="3968750"/>
          <p14:tracePt t="240551" x="736600" y="4006850"/>
          <p14:tracePt t="240566" x="711200" y="4044950"/>
          <p14:tracePt t="240585" x="704850" y="4064000"/>
          <p14:tracePt t="240599" x="698500" y="4076700"/>
          <p14:tracePt t="240632" x="698500" y="4083050"/>
          <p14:tracePt t="240777" x="685800" y="4083050"/>
          <p14:tracePt t="240793" x="673100" y="4083050"/>
          <p14:tracePt t="240800" x="673100" y="4089400"/>
          <p14:tracePt t="240816" x="666750" y="4095750"/>
          <p14:tracePt t="240835" x="654050" y="4127500"/>
          <p14:tracePt t="240849" x="647700" y="4133850"/>
          <p14:tracePt t="240873" x="647700" y="4140200"/>
          <p14:tracePt t="240890" x="647700" y="4146550"/>
          <p14:tracePt t="240906" x="647700" y="4178300"/>
          <p14:tracePt t="240916" x="647700" y="4191000"/>
          <p14:tracePt t="240932" x="647700" y="4229100"/>
          <p14:tracePt t="240949" x="635000" y="4241800"/>
          <p14:tracePt t="240960" x="635000" y="4248150"/>
          <p14:tracePt t="240965" x="628650" y="4248150"/>
          <p14:tracePt t="240982" x="609600" y="4248150"/>
          <p14:tracePt t="240999" x="558800" y="4235450"/>
          <p14:tracePt t="241001" x="533400" y="4229100"/>
          <p14:tracePt t="241016" x="520700" y="4216400"/>
          <p14:tracePt t="241022" x="501650" y="4203700"/>
          <p14:tracePt t="241033" x="469900" y="4171950"/>
          <p14:tracePt t="241053" x="438150" y="4114800"/>
          <p14:tracePt t="241067" x="419100" y="4051300"/>
          <p14:tracePt t="241084" x="400050" y="4006850"/>
          <p14:tracePt t="241099" x="419100" y="3987800"/>
          <p14:tracePt t="241121" x="431800" y="3987800"/>
          <p14:tracePt t="241132" x="450850" y="3975100"/>
          <p14:tracePt t="241150" x="501650" y="3975100"/>
          <p14:tracePt t="241166" x="565150" y="3968750"/>
          <p14:tracePt t="241182" x="615950" y="3949700"/>
          <p14:tracePt t="241185" x="641350" y="3943350"/>
          <p14:tracePt t="241199" x="673100" y="3943350"/>
          <p14:tracePt t="241217" x="781050" y="3987800"/>
          <p14:tracePt t="241233" x="812800" y="4006850"/>
          <p14:tracePt t="241249" x="800100" y="4038600"/>
          <p14:tracePt t="241266" x="774700" y="4070350"/>
          <p14:tracePt t="241282" x="742950" y="4089400"/>
          <p14:tracePt t="241301" x="692150" y="4114800"/>
          <p14:tracePt t="241316" x="635000" y="4133850"/>
          <p14:tracePt t="241334" x="596900" y="4146550"/>
          <p14:tracePt t="241349" x="571500" y="4146550"/>
          <p14:tracePt t="241366" x="565150" y="4152900"/>
          <p14:tracePt t="241507" x="571500" y="4152900"/>
          <p14:tracePt t="241514" x="577850" y="4152900"/>
          <p14:tracePt t="241577" x="577850" y="4146550"/>
          <p14:tracePt t="241588" x="590550" y="4127500"/>
          <p14:tracePt t="241599" x="603250" y="4114800"/>
          <p14:tracePt t="241604" x="622300" y="4108450"/>
          <p14:tracePt t="241615" x="647700" y="4102100"/>
          <p14:tracePt t="241632" x="717550" y="4083050"/>
          <p14:tracePt t="241634" x="755650" y="4070350"/>
          <p14:tracePt t="241650" x="850900" y="4032250"/>
          <p14:tracePt t="241665" x="971550" y="4019550"/>
          <p14:tracePt t="241682" x="1092200" y="4006850"/>
          <p14:tracePt t="241699" x="1174750" y="4006850"/>
          <p14:tracePt t="241715" x="1193800" y="4025900"/>
          <p14:tracePt t="241732" x="1200150" y="4025900"/>
          <p14:tracePt t="241804" x="1200150" y="4032250"/>
          <p14:tracePt t="241809" x="1200150" y="4038600"/>
          <p14:tracePt t="241818" x="1200150" y="4044950"/>
          <p14:tracePt t="241834" x="1200150" y="4057650"/>
          <p14:tracePt t="241851" x="1187450" y="4070350"/>
          <p14:tracePt t="241882" x="1174750" y="4070350"/>
          <p14:tracePt t="241900" x="1168400" y="4070350"/>
          <p14:tracePt t="241933" x="1168400" y="4051300"/>
          <p14:tracePt t="241949" x="1168400" y="4025900"/>
          <p14:tracePt t="241959" x="1168400" y="4006850"/>
          <p14:tracePt t="241965" x="1168400" y="3981450"/>
          <p14:tracePt t="241983" x="1149350" y="3930650"/>
          <p14:tracePt t="241999" x="1123950" y="3898900"/>
          <p14:tracePt t="242006" x="1104900" y="3879850"/>
          <p14:tracePt t="242020" x="1073150" y="3848100"/>
          <p14:tracePt t="242034" x="1054100" y="3835400"/>
          <p14:tracePt t="242054" x="1003300" y="3835400"/>
          <p14:tracePt t="242068" x="908050" y="3829050"/>
          <p14:tracePt t="242084" x="819150" y="3829050"/>
          <p14:tracePt t="242099" x="762000" y="3835400"/>
          <p14:tracePt t="242116" x="730250" y="3848100"/>
          <p14:tracePt t="242132" x="692150" y="3860800"/>
          <p14:tracePt t="242149" x="660400" y="3873500"/>
          <p14:tracePt t="242166" x="635000" y="3879850"/>
          <p14:tracePt t="242182" x="622300" y="3886200"/>
          <p14:tracePt t="242199" x="609600" y="3892550"/>
          <p14:tracePt t="242215" x="590550" y="3924300"/>
          <p14:tracePt t="242233" x="584200" y="3962400"/>
          <p14:tracePt t="242238" x="565150" y="3987800"/>
          <p14:tracePt t="242249" x="539750" y="4038600"/>
          <p14:tracePt t="242266" x="514350" y="4076700"/>
          <p14:tracePt t="242286" x="514350" y="4083050"/>
          <p14:tracePt t="242316" x="514350" y="4070350"/>
          <p14:tracePt t="242335" x="514350" y="4044950"/>
          <p14:tracePt t="242343" x="514350" y="4038600"/>
          <p14:tracePt t="242344" x="514350" y="4025900"/>
          <p14:tracePt t="242366" x="514350" y="4013200"/>
          <p14:tracePt t="242382" x="514350" y="4006850"/>
          <p14:tracePt t="242401" x="508000" y="4006850"/>
          <p14:tracePt t="242449" x="501650" y="4019550"/>
          <p14:tracePt t="242465" x="501650" y="4051300"/>
          <p14:tracePt t="242482" x="501650" y="4089400"/>
          <p14:tracePt t="242499" x="508000" y="4114800"/>
          <p14:tracePt t="242516" x="508000" y="4121150"/>
          <p14:tracePt t="242523" x="508000" y="4133850"/>
          <p14:tracePt t="242533" x="508000" y="4146550"/>
          <p14:tracePt t="242549" x="488950" y="4159250"/>
          <p14:tracePt t="242569" x="488950" y="4191000"/>
          <p14:tracePt t="242584" x="476250" y="4210050"/>
          <p14:tracePt t="242599" x="476250" y="4222750"/>
          <p14:tracePt t="242662" x="469900" y="4222750"/>
          <p14:tracePt t="242666" x="469900" y="4229100"/>
          <p14:tracePt t="242682" x="450850" y="4229100"/>
          <p14:tracePt t="242699" x="438150" y="4235450"/>
          <p14:tracePt t="242715" x="419100" y="4241800"/>
          <p14:tracePt t="242733" x="400050" y="4241800"/>
          <p14:tracePt t="242749" x="374650" y="4241800"/>
          <p14:tracePt t="242766" x="361950" y="4241800"/>
          <p14:tracePt t="242782" x="349250" y="4235450"/>
          <p14:tracePt t="242803" x="330200" y="4216400"/>
          <p14:tracePt t="242816" x="330200" y="4210050"/>
          <p14:tracePt t="242836" x="330200" y="4146550"/>
          <p14:tracePt t="242845" x="330200" y="4127500"/>
          <p14:tracePt t="242849" x="330200" y="4108450"/>
          <p14:tracePt t="242866" x="330200" y="4089400"/>
          <p14:tracePt t="242882" x="330200" y="4070350"/>
          <p14:tracePt t="242900" x="368300" y="4057650"/>
          <p14:tracePt t="242916" x="431800" y="4038600"/>
          <p14:tracePt t="242933" x="508000" y="4025900"/>
          <p14:tracePt t="242950" x="577850" y="4025900"/>
          <p14:tracePt t="242960" x="603250" y="4025900"/>
          <p14:tracePt t="242966" x="622300" y="4025900"/>
          <p14:tracePt t="242982" x="660400" y="4032250"/>
          <p14:tracePt t="242999" x="685800" y="4044950"/>
          <p14:tracePt t="243020" x="717550" y="4064000"/>
          <p14:tracePt t="243035" x="717550" y="4070350"/>
          <p14:tracePt t="243053" x="717550" y="4089400"/>
          <p14:tracePt t="243086" x="711200" y="4108450"/>
          <p14:tracePt t="243100" x="698500" y="4133850"/>
          <p14:tracePt t="243116" x="692150" y="4159250"/>
          <p14:tracePt t="243132" x="679450" y="4178300"/>
          <p14:tracePt t="243151" x="673100" y="4184650"/>
          <p14:tracePt t="243723" x="679450" y="4184650"/>
          <p14:tracePt t="243740" x="679450" y="4197350"/>
          <p14:tracePt t="243747" x="692150" y="4210050"/>
          <p14:tracePt t="243754" x="692150" y="4229100"/>
          <p14:tracePt t="243766" x="698500" y="4248150"/>
          <p14:tracePt t="243774" x="698500" y="4267200"/>
          <p14:tracePt t="243777" x="698500" y="4305300"/>
          <p14:tracePt t="243784" x="698500" y="4337050"/>
          <p14:tracePt t="243799" x="692150" y="4368800"/>
          <p14:tracePt t="243816" x="673100" y="4432300"/>
          <p14:tracePt t="243819" x="673100" y="4451350"/>
          <p14:tracePt t="243834" x="660400" y="4464050"/>
          <p14:tracePt t="243905" x="660400" y="4470400"/>
          <p14:tracePt t="243913" x="660400" y="4476750"/>
          <p14:tracePt t="243932" x="654050" y="4483100"/>
          <p14:tracePt t="243950" x="647700" y="4489450"/>
          <p14:tracePt t="243971" x="660400" y="4489450"/>
          <p14:tracePt t="243985" x="660400" y="4495800"/>
          <p14:tracePt t="243999" x="660400" y="4502150"/>
          <p14:tracePt t="244019" x="660400" y="4508500"/>
          <p14:tracePt t="244050" x="635000" y="4495800"/>
          <p14:tracePt t="244070" x="622300" y="4483100"/>
          <p14:tracePt t="244084" x="590550" y="4470400"/>
          <p14:tracePt t="244099" x="539750" y="4464050"/>
          <p14:tracePt t="244116" x="463550" y="4451350"/>
          <p14:tracePt t="244132" x="393700" y="4445000"/>
          <p14:tracePt t="244151" x="361950" y="4438650"/>
          <p14:tracePt t="244186" x="355600" y="4438650"/>
          <p14:tracePt t="244193" x="355600" y="4432300"/>
          <p14:tracePt t="244202" x="355600" y="4419600"/>
          <p14:tracePt t="244215" x="355600" y="4413250"/>
          <p14:tracePt t="244232" x="355600" y="4400550"/>
          <p14:tracePt t="244249" x="355600" y="4394200"/>
          <p14:tracePt t="244314" x="355600" y="4400550"/>
          <p14:tracePt t="244370" x="368300" y="4400550"/>
          <p14:tracePt t="244378" x="406400" y="4400550"/>
          <p14:tracePt t="244384" x="450850" y="4400550"/>
          <p14:tracePt t="244399" x="501650" y="4400550"/>
          <p14:tracePt t="244416" x="635000" y="4413250"/>
          <p14:tracePt t="244432" x="781050" y="4425950"/>
          <p14:tracePt t="244434" x="850900" y="4425950"/>
          <p14:tracePt t="244449" x="927100" y="4432300"/>
          <p14:tracePt t="244466" x="958850" y="4445000"/>
          <p14:tracePt t="244649" x="965200" y="4438650"/>
          <p14:tracePt t="244660" x="977900" y="4438650"/>
          <p14:tracePt t="244666" x="977900" y="4432300"/>
          <p14:tracePt t="244682" x="996950" y="4425950"/>
          <p14:tracePt t="244699" x="1028700" y="4400550"/>
          <p14:tracePt t="244716" x="1073150" y="4381500"/>
          <p14:tracePt t="244732" x="1098550" y="4375150"/>
          <p14:tracePt t="244749" x="1098550" y="4368800"/>
          <p14:tracePt t="244837" x="1098550" y="4356100"/>
          <p14:tracePt t="244842" x="1098550" y="4349750"/>
          <p14:tracePt t="244852" x="1098550" y="4337050"/>
          <p14:tracePt t="244865" x="1098550" y="4324350"/>
          <p14:tracePt t="244882" x="1085850" y="4311650"/>
          <p14:tracePt t="244900" x="1073150" y="4298950"/>
          <p14:tracePt t="244916" x="1060450" y="4292600"/>
          <p14:tracePt t="244932" x="1041400" y="4279900"/>
          <p14:tracePt t="244949" x="1022350" y="4273550"/>
          <p14:tracePt t="244961" x="1016000" y="4273550"/>
          <p14:tracePt t="244975" x="1003300" y="4273550"/>
          <p14:tracePt t="245053" x="996950" y="4273550"/>
          <p14:tracePt t="245069" x="990600" y="4286250"/>
          <p14:tracePt t="245073" x="984250" y="4292600"/>
          <p14:tracePt t="245084" x="977900" y="4298950"/>
          <p14:tracePt t="245099" x="965200" y="4311650"/>
          <p14:tracePt t="245121" x="958850" y="4318000"/>
          <p14:tracePt t="245132" x="958850" y="4324350"/>
          <p14:tracePt t="245150" x="958850" y="4330700"/>
          <p14:tracePt t="245166" x="990600" y="4349750"/>
          <p14:tracePt t="245182" x="1009650" y="4356100"/>
          <p14:tracePt t="245199" x="1022350" y="4368800"/>
          <p14:tracePt t="245216" x="1041400" y="4375150"/>
          <p14:tracePt t="245217" x="1047750" y="4375150"/>
          <p14:tracePt t="245232" x="1054100" y="4381500"/>
          <p14:tracePt t="245249" x="1066800" y="4381500"/>
          <p14:tracePt t="245265" x="1073150" y="4368800"/>
          <p14:tracePt t="245274" x="1085850" y="4356100"/>
          <p14:tracePt t="245289" x="1085850" y="4330700"/>
          <p14:tracePt t="245299" x="1085850" y="4318000"/>
          <p14:tracePt t="245316" x="1085850" y="4279900"/>
          <p14:tracePt t="245335" x="1085850" y="4248150"/>
          <p14:tracePt t="245340" x="1085850" y="4229100"/>
          <p14:tracePt t="245349" x="1085850" y="4216400"/>
          <p14:tracePt t="245368" x="1085850" y="4210050"/>
          <p14:tracePt t="245385" x="1079500" y="4210050"/>
          <p14:tracePt t="245399" x="1060450" y="4210050"/>
          <p14:tracePt t="245416" x="1041400" y="4216400"/>
          <p14:tracePt t="245433" x="1028700" y="4222750"/>
          <p14:tracePt t="245435" x="1022350" y="4222750"/>
          <p14:tracePt t="245466" x="1022350" y="4235450"/>
          <p14:tracePt t="245482" x="1022350" y="4254500"/>
          <p14:tracePt t="245499" x="1016000" y="4286250"/>
          <p14:tracePt t="245516" x="1009650" y="4318000"/>
          <p14:tracePt t="245534" x="1003300" y="4343400"/>
          <p14:tracePt t="245549" x="1003300" y="4362450"/>
          <p14:tracePt t="245569" x="1041400" y="4394200"/>
          <p14:tracePt t="245586" x="1047750" y="4406900"/>
          <p14:tracePt t="245600" x="1085850" y="4419600"/>
          <p14:tracePt t="245616" x="1098550" y="4425950"/>
          <p14:tracePt t="245674" x="1085850" y="4425950"/>
          <p14:tracePt t="245682" x="1073150" y="4425950"/>
          <p14:tracePt t="245699" x="1054100" y="4425950"/>
          <p14:tracePt t="245715" x="1041400" y="4425950"/>
          <p14:tracePt t="245732" x="1022350" y="4381500"/>
          <p14:tracePt t="245749" x="1022350" y="4324350"/>
          <p14:tracePt t="245766" x="1022350" y="4273550"/>
          <p14:tracePt t="245773" x="1035050" y="4254500"/>
          <p14:tracePt t="245782" x="1035050" y="4248150"/>
          <p14:tracePt t="245785" x="1041400" y="4235450"/>
          <p14:tracePt t="245838" x="1047750" y="4235450"/>
          <p14:tracePt t="245849" x="1047750" y="4279900"/>
          <p14:tracePt t="245865" x="1047750" y="4337050"/>
          <p14:tracePt t="245882" x="1047750" y="4394200"/>
          <p14:tracePt t="245901" x="1047750" y="4419600"/>
          <p14:tracePt t="245915" x="1054100" y="4432300"/>
          <p14:tracePt t="245966" x="1054100" y="4419600"/>
          <p14:tracePt t="245983" x="1066800" y="4400550"/>
          <p14:tracePt t="245999" x="1079500" y="4381500"/>
          <p14:tracePt t="246115" x="1079500" y="4375150"/>
          <p14:tracePt t="246121" x="1085850" y="4368800"/>
          <p14:tracePt t="246133" x="1098550" y="4368800"/>
          <p14:tracePt t="246149" x="1136650" y="4349750"/>
          <p14:tracePt t="246166" x="1193800" y="4343400"/>
          <p14:tracePt t="246183" x="1225550" y="4337050"/>
          <p14:tracePt t="246199" x="1231900" y="4337050"/>
          <p14:tracePt t="246215" x="1231900" y="4343400"/>
          <p14:tracePt t="246233" x="1225550" y="4375150"/>
          <p14:tracePt t="246236" x="1225550" y="4400550"/>
          <p14:tracePt t="246249" x="1225550" y="4425950"/>
          <p14:tracePt t="246299" x="1244600" y="4413250"/>
          <p14:tracePt t="246318" x="1276350" y="4394200"/>
          <p14:tracePt t="246334" x="1327150" y="4368800"/>
          <p14:tracePt t="246349" x="1390650" y="4356100"/>
          <p14:tracePt t="246365" x="1422400" y="4356100"/>
          <p14:tracePt t="246382" x="1435100" y="4356100"/>
          <p14:tracePt t="246399" x="1441450" y="4381500"/>
          <p14:tracePt t="246416" x="1454150" y="4406900"/>
          <p14:tracePt t="246432" x="1485900" y="4425950"/>
          <p14:tracePt t="246434" x="1498600" y="4425950"/>
          <p14:tracePt t="246449" x="1574800" y="4425950"/>
          <p14:tracePt t="246467" x="1663700" y="4425950"/>
          <p14:tracePt t="246484" x="1720850" y="4400550"/>
          <p14:tracePt t="246499" x="1746250" y="4394200"/>
          <p14:tracePt t="246551" x="1746250" y="4406900"/>
          <p14:tracePt t="246566" x="1739900" y="4413250"/>
          <p14:tracePt t="246584" x="1739900" y="4419600"/>
          <p14:tracePt t="246599" x="1739900" y="4425950"/>
          <p14:tracePt t="246617" x="1739900" y="4451350"/>
          <p14:tracePt t="246632" x="1727200" y="4457700"/>
          <p14:tracePt t="246651" x="1701800" y="4483100"/>
          <p14:tracePt t="246665" x="1689100" y="4489450"/>
          <p14:tracePt t="246682" x="1676400" y="4489450"/>
          <p14:tracePt t="246732" x="1676400" y="4476750"/>
          <p14:tracePt t="246749" x="1670050" y="4464050"/>
          <p14:tracePt t="246766" x="1670050" y="4451350"/>
          <p14:tracePt t="246785" x="1670050" y="4419600"/>
          <p14:tracePt t="246787" x="1682750" y="4394200"/>
          <p14:tracePt t="246799" x="1727200" y="4375150"/>
          <p14:tracePt t="246819" x="1987550" y="4248150"/>
          <p14:tracePt t="246834" x="2292350" y="4089400"/>
          <p14:tracePt t="246851" x="2692400" y="3835400"/>
          <p14:tracePt t="246866" x="3155950" y="3505200"/>
          <p14:tracePt t="246882" x="3702050" y="3086100"/>
          <p14:tracePt t="246900" x="4229100" y="2635250"/>
          <p14:tracePt t="246916" x="4762500" y="2203450"/>
          <p14:tracePt t="246932" x="5200650" y="1797050"/>
          <p14:tracePt t="246949" x="5524500" y="1562100"/>
          <p14:tracePt t="246960" x="5632450" y="1517650"/>
          <p14:tracePt t="246973" x="5822950" y="1447800"/>
          <p14:tracePt t="246983" x="5899150" y="1416050"/>
          <p14:tracePt t="246985" x="5962650" y="1397000"/>
          <p14:tracePt t="246999" x="6013450" y="1371600"/>
          <p14:tracePt t="247003" x="6057900" y="1358900"/>
          <p14:tracePt t="247016" x="6108700" y="1339850"/>
          <p14:tracePt t="247023" x="6127750" y="1314450"/>
          <p14:tracePt t="247028" x="6159500" y="1289050"/>
          <p14:tracePt t="247035" x="6159500" y="1263650"/>
          <p14:tracePt t="247054" x="6178550" y="1238250"/>
          <p14:tracePt t="247066" x="6184900" y="1219200"/>
          <p14:tracePt t="247085" x="6210300" y="1200150"/>
          <p14:tracePt t="247099" x="6286500" y="1168400"/>
          <p14:tracePt t="247116" x="6400800" y="1130300"/>
          <p14:tracePt t="247135" x="6483350" y="1085850"/>
          <p14:tracePt t="247150" x="6496050" y="1060450"/>
          <p14:tracePt t="247166" x="6496050" y="1054100"/>
          <p14:tracePt t="247182" x="6477000" y="1066800"/>
          <p14:tracePt t="247199" x="6432550" y="1085850"/>
          <p14:tracePt t="247205" x="6407150" y="1098550"/>
          <p14:tracePt t="247215" x="6375400" y="1104900"/>
          <p14:tracePt t="247233" x="6292850" y="1130300"/>
          <p14:tracePt t="247249" x="6064250" y="1206500"/>
          <p14:tracePt t="247266" x="5911850" y="1257300"/>
          <p14:tracePt t="247282" x="5803900" y="1301750"/>
          <p14:tracePt t="247302" x="5708650" y="1327150"/>
          <p14:tracePt t="247318" x="5594350" y="1327150"/>
          <p14:tracePt t="247335" x="5492750" y="1327150"/>
          <p14:tracePt t="247341" x="5435600" y="1339850"/>
          <p14:tracePt t="247349" x="5403850" y="1352550"/>
          <p14:tracePt t="247366" x="5353050" y="1358900"/>
          <p14:tracePt t="247382" x="5346700" y="1358900"/>
          <p14:tracePt t="247415" x="5346700" y="1352550"/>
          <p14:tracePt t="247433" x="5346700" y="1346200"/>
          <p14:tracePt t="247464" x="5359400" y="1346200"/>
          <p14:tracePt t="247471" x="5410200" y="1346200"/>
          <p14:tracePt t="247486" x="5562600" y="1339850"/>
          <p14:tracePt t="247499" x="5734050" y="1346200"/>
          <p14:tracePt t="247516" x="5918200" y="1346200"/>
          <p14:tracePt t="247535" x="6102350" y="1346200"/>
          <p14:tracePt t="247549" x="6261100" y="1346200"/>
          <p14:tracePt t="247566" x="6369050" y="1346200"/>
          <p14:tracePt t="247585" x="6432550" y="1346200"/>
          <p14:tracePt t="247591" x="6445250" y="1346200"/>
          <p14:tracePt t="247633" x="6400800" y="1346200"/>
          <p14:tracePt t="247649" x="6318250" y="1346200"/>
          <p14:tracePt t="247666" x="6172200" y="1346200"/>
          <p14:tracePt t="247683" x="5988050" y="1346200"/>
          <p14:tracePt t="247699" x="5784850" y="1352550"/>
          <p14:tracePt t="247715" x="5549900" y="1352550"/>
          <p14:tracePt t="247733" x="5372100" y="1352550"/>
          <p14:tracePt t="247739" x="5321300" y="1352550"/>
          <p14:tracePt t="247749" x="5314950" y="1352550"/>
          <p14:tracePt t="247766" x="5308600" y="1352550"/>
          <p14:tracePt t="247774" x="5314950" y="1352550"/>
          <p14:tracePt t="247778" x="5365750" y="1352550"/>
          <p14:tracePt t="247799" x="5556250" y="1352550"/>
          <p14:tracePt t="247804" x="5670550" y="1352550"/>
          <p14:tracePt t="247816" x="5791200" y="1346200"/>
          <p14:tracePt t="247834" x="6102350" y="1295400"/>
          <p14:tracePt t="247849" x="6254750" y="1289050"/>
          <p14:tracePt t="247865" x="6286500" y="1289050"/>
          <p14:tracePt t="247882" x="6267450" y="1301750"/>
          <p14:tracePt t="247899" x="6102350" y="1377950"/>
          <p14:tracePt t="247916" x="5822950" y="1492250"/>
          <p14:tracePt t="247932" x="5448300" y="1701800"/>
          <p14:tracePt t="247950" x="4978400" y="1987550"/>
          <p14:tracePt t="247967" x="4483100" y="2374900"/>
          <p14:tracePt t="247974" x="4222750" y="2603500"/>
          <p14:tracePt t="247983" x="4000500" y="2806700"/>
          <p14:tracePt t="247999" x="3530600" y="3213100"/>
          <p14:tracePt t="248004" x="3308350" y="3409950"/>
          <p14:tracePt t="248019" x="2895600" y="3752850"/>
          <p14:tracePt t="248032" x="2717800" y="3898900"/>
          <p14:tracePt t="248054" x="2324100" y="4241800"/>
          <p14:tracePt t="248066" x="2139950" y="4375150"/>
          <p14:tracePt t="248086" x="2012950" y="4445000"/>
          <p14:tracePt t="248099" x="1968500" y="4476750"/>
          <p14:tracePt t="248116" x="1930400" y="4476750"/>
          <p14:tracePt t="248132" x="1911350" y="4476750"/>
          <p14:tracePt t="248151" x="1873250" y="4489450"/>
          <p14:tracePt t="248157" x="1854200" y="4489450"/>
          <p14:tracePt t="248166" x="1841500" y="4495800"/>
          <p14:tracePt t="248182" x="1828800" y="4495800"/>
          <p14:tracePt t="248199" x="1816100" y="4502150"/>
          <p14:tracePt t="248216" x="1765300" y="4514850"/>
          <p14:tracePt t="248218" x="1733550" y="4521200"/>
          <p14:tracePt t="248233" x="1714500" y="4540250"/>
          <p14:tracePt t="248249" x="1568450" y="4559300"/>
          <p14:tracePt t="248266" x="1473200" y="4559300"/>
          <p14:tracePt t="248284" x="1428750" y="4552950"/>
          <p14:tracePt t="248299" x="1371600" y="4527550"/>
          <p14:tracePt t="248316" x="1308100" y="4502150"/>
          <p14:tracePt t="248334" x="1206500" y="4483100"/>
          <p14:tracePt t="248351" x="1104900" y="4483100"/>
          <p14:tracePt t="248366" x="1003300" y="4483100"/>
          <p14:tracePt t="248382" x="939800" y="4470400"/>
          <p14:tracePt t="248401" x="876300" y="4438650"/>
          <p14:tracePt t="248416" x="800100" y="4387850"/>
          <p14:tracePt t="248420" x="762000" y="4368800"/>
          <p14:tracePt t="248433" x="717550" y="4356100"/>
          <p14:tracePt t="248449" x="647700" y="4343400"/>
          <p14:tracePt t="248483" x="641350" y="4324350"/>
          <p14:tracePt t="248499" x="635000" y="4292600"/>
          <p14:tracePt t="248516" x="622300" y="4260850"/>
          <p14:tracePt t="248532" x="590550" y="4235450"/>
          <p14:tracePt t="248553" x="565150" y="4222750"/>
          <p14:tracePt t="248565" x="552450" y="4216400"/>
          <p14:tracePt t="248584" x="546100" y="4216400"/>
          <p14:tracePt t="248589" x="527050" y="4203700"/>
          <p14:tracePt t="248599" x="514350" y="4197350"/>
          <p14:tracePt t="248604" x="514350" y="4191000"/>
          <p14:tracePt t="248616" x="495300" y="4184650"/>
          <p14:tracePt t="248618" x="488950" y="4184650"/>
          <p14:tracePt t="248634" x="488950" y="4178300"/>
          <p14:tracePt t="248681" x="488950" y="4184650"/>
          <p14:tracePt t="248761" x="514350" y="4184650"/>
          <p14:tracePt t="248773" x="539750" y="4184650"/>
          <p14:tracePt t="248782" x="584200" y="4184650"/>
          <p14:tracePt t="248802" x="704850" y="4184650"/>
          <p14:tracePt t="248816" x="736600" y="4178300"/>
          <p14:tracePt t="248820" x="768350" y="4178300"/>
          <p14:tracePt t="248836" x="787400" y="4191000"/>
          <p14:tracePt t="248849" x="838200" y="4222750"/>
          <p14:tracePt t="248866" x="901700" y="4279900"/>
          <p14:tracePt t="248882" x="952500" y="4318000"/>
          <p14:tracePt t="248899" x="977900" y="4343400"/>
          <p14:tracePt t="248915" x="984250" y="4349750"/>
          <p14:tracePt t="248933" x="990600" y="4356100"/>
          <p14:tracePt t="248966" x="996950" y="4356100"/>
          <p14:tracePt t="248999" x="996950" y="4368800"/>
          <p14:tracePt t="249016" x="996950" y="4375150"/>
          <p14:tracePt t="249023" x="996950" y="4381500"/>
          <p14:tracePt t="249028" x="996950" y="4400550"/>
          <p14:tracePt t="249037" x="990600" y="4419600"/>
          <p14:tracePt t="249049" x="977900" y="4451350"/>
          <p14:tracePt t="249066" x="977900" y="4464050"/>
          <p14:tracePt t="249257" x="977900" y="4470400"/>
          <p14:tracePt t="249266" x="977900" y="4476750"/>
          <p14:tracePt t="249276" x="971550" y="4476750"/>
          <p14:tracePt t="249316" x="965200" y="4476750"/>
          <p14:tracePt t="249545" x="971550" y="4476750"/>
          <p14:tracePt t="249588" x="984250" y="4476750"/>
          <p14:tracePt t="249594" x="996950" y="4476750"/>
          <p14:tracePt t="249601" x="1003300" y="4470400"/>
          <p14:tracePt t="249618" x="1022350" y="4470400"/>
          <p14:tracePt t="249633" x="1041400" y="4470400"/>
          <p14:tracePt t="249650" x="1130300" y="4470400"/>
          <p14:tracePt t="249666" x="1200150" y="4470400"/>
          <p14:tracePt t="249682" x="1231900" y="4470400"/>
          <p14:tracePt t="249699" x="1238250" y="4470400"/>
          <p14:tracePt t="249745" x="1244600" y="4470400"/>
          <p14:tracePt t="249775" x="1257300" y="4470400"/>
          <p14:tracePt t="249786" x="1263650" y="4470400"/>
          <p14:tracePt t="249851" x="1257300" y="4470400"/>
          <p14:tracePt t="249882" x="1257300" y="4464050"/>
          <p14:tracePt t="249890" x="1250950" y="4457700"/>
          <p14:tracePt t="249902" x="1250950" y="4445000"/>
          <p14:tracePt t="249915" x="1250950" y="4438650"/>
          <p14:tracePt t="249932" x="1250950" y="4425950"/>
          <p14:tracePt t="249949" x="1250950" y="4419600"/>
          <p14:tracePt t="249953" x="1257300" y="4413250"/>
          <p14:tracePt t="249970" x="1270000" y="4394200"/>
          <p14:tracePt t="249982" x="1289050" y="4387850"/>
          <p14:tracePt t="249999" x="1314450" y="4368800"/>
          <p14:tracePt t="250016" x="1333500" y="4337050"/>
          <p14:tracePt t="250024" x="1346200" y="4324350"/>
          <p14:tracePt t="250033" x="1377950" y="4273550"/>
          <p14:tracePt t="250050" x="1441450" y="4203700"/>
          <p14:tracePt t="250068" x="1524000" y="4146550"/>
          <p14:tracePt t="250085" x="1593850" y="4121150"/>
          <p14:tracePt t="250099" x="1663700" y="4102100"/>
          <p14:tracePt t="250116" x="1746250" y="4095750"/>
          <p14:tracePt t="250133" x="1835150" y="4095750"/>
          <p14:tracePt t="250152" x="1943100" y="4114800"/>
          <p14:tracePt t="250166" x="2000250" y="4152900"/>
          <p14:tracePt t="250182" x="2076450" y="4203700"/>
          <p14:tracePt t="250199" x="2108200" y="4248150"/>
          <p14:tracePt t="250216" x="2114550" y="4279900"/>
          <p14:tracePt t="250217" x="2114550" y="4298950"/>
          <p14:tracePt t="250232" x="2114550" y="4305300"/>
          <p14:tracePt t="250249" x="2114550" y="4330700"/>
          <p14:tracePt t="250268" x="2108200" y="4343400"/>
          <p14:tracePt t="250283" x="2089150" y="4349750"/>
          <p14:tracePt t="250299" x="2076450" y="4330700"/>
          <p14:tracePt t="250315" x="2063750" y="4286250"/>
          <p14:tracePt t="250334" x="2063750" y="4222750"/>
          <p14:tracePt t="250349" x="2063750" y="4165600"/>
          <p14:tracePt t="250366" x="2070100" y="4133850"/>
          <p14:tracePt t="250383" x="2076450" y="4127500"/>
          <p14:tracePt t="250399" x="2082800" y="4127500"/>
          <p14:tracePt t="250416" x="2114550" y="4146550"/>
          <p14:tracePt t="250432" x="2184400" y="4184650"/>
          <p14:tracePt t="250436" x="2228850" y="4210050"/>
          <p14:tracePt t="250449" x="2305050" y="4267200"/>
          <p14:tracePt t="250465" x="2343150" y="4292600"/>
          <p14:tracePt t="250483" x="2355850" y="4324350"/>
          <p14:tracePt t="250489" x="2355850" y="4337050"/>
          <p14:tracePt t="250500" x="2349500" y="4356100"/>
          <p14:tracePt t="250516" x="2286000" y="4381500"/>
          <p14:tracePt t="250534" x="2209800" y="4419600"/>
          <p14:tracePt t="250549" x="2152650" y="4432300"/>
          <p14:tracePt t="250568" x="2120900" y="4438650"/>
          <p14:tracePt t="250584" x="2101850" y="4438650"/>
          <p14:tracePt t="250599" x="2101850" y="4432300"/>
          <p14:tracePt t="251067" x="2095500" y="4432300"/>
          <p14:tracePt t="251086" x="2076450" y="4445000"/>
          <p14:tracePt t="251097" x="2038350" y="4445000"/>
          <p14:tracePt t="251103" x="1981200" y="4457700"/>
          <p14:tracePt t="251116" x="1816100" y="4476750"/>
          <p14:tracePt t="251136" x="1600200" y="4476750"/>
          <p14:tracePt t="251151" x="1390650" y="4489450"/>
          <p14:tracePt t="251166" x="1276350" y="4502150"/>
          <p14:tracePt t="251182" x="1200150" y="4514850"/>
          <p14:tracePt t="251199" x="1130300" y="4508500"/>
          <p14:tracePt t="251216" x="1111250" y="4489450"/>
          <p14:tracePt t="251218" x="1104900" y="4476750"/>
          <p14:tracePt t="251233" x="1098550" y="4464050"/>
          <p14:tracePt t="251249" x="1066800" y="4425950"/>
          <p14:tracePt t="251266" x="1035050" y="4406900"/>
          <p14:tracePt t="251284" x="990600" y="4394200"/>
          <p14:tracePt t="251299" x="958850" y="4394200"/>
          <p14:tracePt t="251316" x="946150" y="4394200"/>
          <p14:tracePt t="251349" x="946150" y="4362450"/>
          <p14:tracePt t="251366" x="946150" y="4311650"/>
          <p14:tracePt t="251382" x="946150" y="4248150"/>
          <p14:tracePt t="251401" x="946150" y="4191000"/>
          <p14:tracePt t="251404" x="927100" y="4171950"/>
          <p14:tracePt t="251416" x="914400" y="4152900"/>
          <p14:tracePt t="251433" x="895350" y="4146550"/>
          <p14:tracePt t="251449" x="876300" y="4152900"/>
          <p14:tracePt t="251466" x="876300" y="4159250"/>
          <p14:tracePt t="251483" x="869950" y="4159250"/>
          <p14:tracePt t="251546" x="863600" y="4159250"/>
          <p14:tracePt t="251569" x="857250" y="4171950"/>
          <p14:tracePt t="251584" x="850900" y="4184650"/>
          <p14:tracePt t="251675" x="895350" y="4184650"/>
          <p14:tracePt t="251681" x="939800" y="4184650"/>
          <p14:tracePt t="251699" x="1047750" y="4184650"/>
          <p14:tracePt t="251716" x="1168400" y="4197350"/>
          <p14:tracePt t="251732" x="1238250" y="4191000"/>
          <p14:tracePt t="251749" x="1244600" y="4191000"/>
          <p14:tracePt t="251810" x="1244600" y="4184650"/>
          <p14:tracePt t="251840" x="1238250" y="4184650"/>
          <p14:tracePt t="251849" x="1231900" y="4184650"/>
          <p14:tracePt t="251866" x="1181100" y="4146550"/>
          <p14:tracePt t="251882" x="1092200" y="4095750"/>
          <p14:tracePt t="251900" x="1041400" y="4057650"/>
          <p14:tracePt t="251916" x="1016000" y="4038600"/>
          <p14:tracePt t="251933" x="1016000" y="4025900"/>
          <p14:tracePt t="251993" x="1022350" y="4025900"/>
          <p14:tracePt t="252121" x="1016000" y="4025900"/>
          <p14:tracePt t="252131" x="1016000" y="4019550"/>
          <p14:tracePt t="252150" x="984250" y="3987800"/>
          <p14:tracePt t="252166" x="927100" y="3949700"/>
          <p14:tracePt t="252182" x="869950" y="3924300"/>
          <p14:tracePt t="252199" x="800100" y="3886200"/>
          <p14:tracePt t="252215" x="755650" y="3867150"/>
          <p14:tracePt t="252217" x="730250" y="3860800"/>
          <p14:tracePt t="252234" x="685800" y="3848100"/>
          <p14:tracePt t="252249" x="660400" y="3848100"/>
          <p14:tracePt t="252266" x="647700" y="3848100"/>
          <p14:tracePt t="252282" x="647700" y="3854450"/>
          <p14:tracePt t="252300" x="641350" y="3867150"/>
          <p14:tracePt t="252318" x="635000" y="3873500"/>
          <p14:tracePt t="252334" x="615950" y="3879850"/>
          <p14:tracePt t="252349" x="609600" y="3886200"/>
          <p14:tracePt t="252366" x="603250" y="3898900"/>
          <p14:tracePt t="252382" x="584200" y="3924300"/>
          <p14:tracePt t="252401" x="558800" y="3968750"/>
          <p14:tracePt t="252416" x="539750" y="4013200"/>
          <p14:tracePt t="252433" x="520700" y="4044950"/>
          <p14:tracePt t="252435" x="520700" y="4064000"/>
          <p14:tracePt t="252449" x="514350" y="4070350"/>
          <p14:tracePt t="252468" x="514350" y="4076700"/>
          <p14:tracePt t="252529" x="520700" y="4064000"/>
          <p14:tracePt t="252537" x="527050" y="4044950"/>
          <p14:tracePt t="252550" x="527050" y="4038600"/>
          <p14:tracePt t="252566" x="533400" y="4006850"/>
          <p14:tracePt t="252584" x="533400" y="3981450"/>
          <p14:tracePt t="252589" x="533400" y="3975100"/>
          <p14:tracePt t="252599" x="533400" y="3968750"/>
          <p14:tracePt t="252601" x="533400" y="3962400"/>
          <p14:tracePt t="252653" x="533400" y="3968750"/>
          <p14:tracePt t="252666" x="533400" y="3987800"/>
          <p14:tracePt t="252682" x="533400" y="4006850"/>
          <p14:tracePt t="252699" x="533400" y="4025900"/>
          <p14:tracePt t="252716" x="533400" y="4038600"/>
          <p14:tracePt t="252733" x="539750" y="4038600"/>
          <p14:tracePt t="252749" x="546100" y="4038600"/>
          <p14:tracePt t="252766" x="577850" y="4038600"/>
          <p14:tracePt t="252772" x="603250" y="4038600"/>
          <p14:tracePt t="252785" x="622300" y="4038600"/>
          <p14:tracePt t="252799" x="660400" y="4032250"/>
          <p14:tracePt t="252816" x="698500" y="4019550"/>
          <p14:tracePt t="252823" x="698500" y="4006850"/>
          <p14:tracePt t="252834" x="698500" y="3994150"/>
          <p14:tracePt t="252849" x="704850" y="3994150"/>
          <p14:tracePt t="252922" x="704850" y="4000500"/>
          <p14:tracePt t="252929" x="704850" y="4025900"/>
          <p14:tracePt t="252949" x="717550" y="4102100"/>
          <p14:tracePt t="252965" x="742950" y="4197350"/>
          <p14:tracePt t="252983" x="781050" y="4279900"/>
          <p14:tracePt t="253000" x="857250" y="4362450"/>
          <p14:tracePt t="253004" x="895350" y="4387850"/>
          <p14:tracePt t="253016" x="939800" y="4400550"/>
          <p14:tracePt t="253025" x="984250" y="4413250"/>
          <p14:tracePt t="253028" x="1016000" y="4413250"/>
          <p14:tracePt t="253033" x="1022350" y="4413250"/>
          <p14:tracePt t="253049" x="1028700" y="4394200"/>
          <p14:tracePt t="253066" x="1028700" y="4362450"/>
          <p14:tracePt t="253084" x="1016000" y="4337050"/>
          <p14:tracePt t="253089" x="1003300" y="4330700"/>
          <p14:tracePt t="253100" x="996950" y="4324350"/>
          <p14:tracePt t="253133" x="996950" y="4318000"/>
          <p14:tracePt t="253151" x="1003300" y="4311650"/>
          <p14:tracePt t="253267" x="996950" y="4311650"/>
          <p14:tracePt t="253274" x="977900" y="4311650"/>
          <p14:tracePt t="253283" x="939800" y="4311650"/>
          <p14:tracePt t="253302" x="876300" y="4311650"/>
          <p14:tracePt t="253316" x="812800" y="4311650"/>
          <p14:tracePt t="253334" x="800100" y="4318000"/>
          <p14:tracePt t="253349" x="793750" y="4324350"/>
          <p14:tracePt t="253366" x="806450" y="4349750"/>
          <p14:tracePt t="253368" x="819150" y="4362450"/>
          <p14:tracePt t="253382" x="838200" y="4387850"/>
          <p14:tracePt t="253401" x="901700" y="4451350"/>
          <p14:tracePt t="253416" x="920750" y="4464050"/>
          <p14:tracePt t="253433" x="965200" y="4489450"/>
          <p14:tracePt t="253449" x="977900" y="4495800"/>
          <p14:tracePt t="253483" x="965200" y="4502150"/>
          <p14:tracePt t="253516" x="958850" y="4502150"/>
          <p14:tracePt t="253534" x="939800" y="4489450"/>
          <p14:tracePt t="253549" x="927100" y="4445000"/>
          <p14:tracePt t="253566" x="914400" y="4387850"/>
          <p14:tracePt t="253586" x="920750" y="4337050"/>
          <p14:tracePt t="253599" x="946150" y="4286250"/>
          <p14:tracePt t="253616" x="971550" y="4241800"/>
          <p14:tracePt t="253633" x="1003300" y="4210050"/>
          <p14:tracePt t="253634" x="1016000" y="4203700"/>
          <p14:tracePt t="253649" x="1022350" y="4197350"/>
          <p14:tracePt t="253697" x="1022350" y="4222750"/>
          <p14:tracePt t="253716" x="1028700" y="4305300"/>
          <p14:tracePt t="253733" x="1035050" y="4387850"/>
          <p14:tracePt t="253749" x="1035050" y="4432300"/>
          <p14:tracePt t="253753" x="1035050" y="4438650"/>
          <p14:tracePt t="253857" x="1047750" y="4438650"/>
          <p14:tracePt t="253865" x="1054100" y="4438650"/>
          <p14:tracePt t="253882" x="1104900" y="4425950"/>
          <p14:tracePt t="253900" x="1193800" y="4419600"/>
          <p14:tracePt t="253916" x="1346200" y="4419600"/>
          <p14:tracePt t="253933" x="1504950" y="4413250"/>
          <p14:tracePt t="253950" x="1606550" y="4413250"/>
          <p14:tracePt t="253965" x="1619250" y="4413250"/>
          <p14:tracePt t="253988" x="1606550" y="4413250"/>
          <p14:tracePt t="253993" x="1593850" y="4413250"/>
          <p14:tracePt t="254011" x="1568450" y="4413250"/>
          <p14:tracePt t="254053" x="1562100" y="4413250"/>
          <p14:tracePt t="254068" x="1517650" y="4413250"/>
          <p14:tracePt t="254084" x="1473200" y="4413250"/>
          <p14:tracePt t="254099" x="1428750" y="4413250"/>
          <p14:tracePt t="254116" x="1390650" y="4394200"/>
          <p14:tracePt t="254133" x="1333500" y="4356100"/>
          <p14:tracePt t="254149" x="1270000" y="4330700"/>
          <p14:tracePt t="254166" x="1174750" y="4286250"/>
          <p14:tracePt t="254183" x="1066800" y="4248150"/>
          <p14:tracePt t="254186" x="1016000" y="4229100"/>
          <p14:tracePt t="254199" x="984250" y="4216400"/>
          <p14:tracePt t="254215" x="939800" y="4203700"/>
          <p14:tracePt t="254218" x="927100" y="4197350"/>
          <p14:tracePt t="254233" x="908050" y="4191000"/>
          <p14:tracePt t="254249" x="850900" y="4171950"/>
          <p14:tracePt t="254269" x="819150" y="4165600"/>
          <p14:tracePt t="254284" x="793750" y="4159250"/>
          <p14:tracePt t="254301" x="755650" y="4159250"/>
          <p14:tracePt t="254318" x="698500" y="4152900"/>
          <p14:tracePt t="254334" x="628650" y="4152900"/>
          <p14:tracePt t="254349" x="558800" y="4152900"/>
          <p14:tracePt t="254366" x="501650" y="4152900"/>
          <p14:tracePt t="254382" x="482600" y="4152900"/>
          <p14:tracePt t="254432" x="495300" y="4152900"/>
          <p14:tracePt t="254449" x="501650" y="4146550"/>
          <p14:tracePt t="254466" x="609600" y="4146550"/>
          <p14:tracePt t="254484" x="742950" y="4146550"/>
          <p14:tracePt t="254500" x="844550" y="4146550"/>
          <p14:tracePt t="254520" x="952500" y="4146550"/>
          <p14:tracePt t="254532" x="990600" y="4146550"/>
          <p14:tracePt t="254549" x="990600" y="4171950"/>
          <p14:tracePt t="254568" x="990600" y="4203700"/>
          <p14:tracePt t="254585" x="977900" y="4248150"/>
          <p14:tracePt t="254599" x="984250" y="4286250"/>
          <p14:tracePt t="254616" x="1047750" y="4305300"/>
          <p14:tracePt t="254618" x="1085850" y="4305300"/>
          <p14:tracePt t="254633" x="1117600" y="4305300"/>
          <p14:tracePt t="254650" x="1187450" y="4305300"/>
          <p14:tracePt t="254666" x="1200150" y="4298950"/>
          <p14:tracePt t="254682" x="1206500" y="4298950"/>
          <p14:tracePt t="254700" x="1244600" y="4318000"/>
          <p14:tracePt t="254716" x="1301750" y="4337050"/>
          <p14:tracePt t="254733" x="1346200" y="4356100"/>
          <p14:tracePt t="254749" x="1358900" y="4356100"/>
          <p14:tracePt t="254782" x="1358900" y="4349750"/>
          <p14:tracePt t="254881" x="1358900" y="4337050"/>
          <p14:tracePt t="254902" x="1333500" y="4324350"/>
          <p14:tracePt t="254916" x="1308100" y="4318000"/>
          <p14:tracePt t="254932" x="1282700" y="4318000"/>
          <p14:tracePt t="254949" x="1244600" y="4318000"/>
          <p14:tracePt t="254959" x="1225550" y="4330700"/>
          <p14:tracePt t="254968" x="1181100" y="4343400"/>
          <p14:tracePt t="254983" x="1174750" y="4349750"/>
          <p14:tracePt t="255056" x="1174750" y="4356100"/>
          <p14:tracePt t="255061" x="1162050" y="4368800"/>
          <p14:tracePt t="255067" x="1149350" y="4375150"/>
          <p14:tracePt t="255084" x="1143000" y="4381500"/>
          <p14:tracePt t="255169" x="1143000" y="4375150"/>
          <p14:tracePt t="255178" x="1143000" y="4356100"/>
          <p14:tracePt t="255185" x="1143000" y="4337050"/>
          <p14:tracePt t="255199" x="1143000" y="4330700"/>
          <p14:tracePt t="255216" x="1187450" y="4279900"/>
          <p14:tracePt t="255218" x="1206500" y="4254500"/>
          <p14:tracePt t="255232" x="1238250" y="4235450"/>
          <p14:tracePt t="255249" x="1346200" y="4184650"/>
          <p14:tracePt t="255266" x="1435100" y="4159250"/>
          <p14:tracePt t="255283" x="1549400" y="4146550"/>
          <p14:tracePt t="255299" x="1701800" y="4146550"/>
          <p14:tracePt t="255317" x="1866900" y="4152900"/>
          <p14:tracePt t="255335" x="2006600" y="4184650"/>
          <p14:tracePt t="255344" x="2089150" y="4203700"/>
          <p14:tracePt t="255345" x="2178050" y="4235450"/>
          <p14:tracePt t="255353" x="2247900" y="4254500"/>
          <p14:tracePt t="255366" x="2305050" y="4286250"/>
          <p14:tracePt t="255382" x="2374900" y="4349750"/>
          <p14:tracePt t="255401" x="2413000" y="4406900"/>
          <p14:tracePt t="255416" x="2419350" y="4457700"/>
          <p14:tracePt t="255432" x="2419350" y="4483100"/>
          <p14:tracePt t="255434" x="2413000" y="4483100"/>
          <p14:tracePt t="255449" x="2406650" y="4483100"/>
          <p14:tracePt t="255483" x="2381250" y="4483100"/>
          <p14:tracePt t="255500" x="2343150" y="4464050"/>
          <p14:tracePt t="255519" x="2292350" y="4419600"/>
          <p14:tracePt t="255525" x="2260600" y="4394200"/>
          <p14:tracePt t="255528" x="2222500" y="4375150"/>
          <p14:tracePt t="255552" x="2184400" y="4343400"/>
          <p14:tracePt t="255566" x="2171700" y="4324350"/>
          <p14:tracePt t="255585" x="2171700" y="4305300"/>
          <p14:tracePt t="255599" x="2197100" y="4292600"/>
          <p14:tracePt t="255601" x="2216150" y="4292600"/>
          <p14:tracePt t="255616" x="2235200" y="4292600"/>
          <p14:tracePt t="255635" x="2305050" y="4292600"/>
          <p14:tracePt t="255650" x="2324100" y="4318000"/>
          <p14:tracePt t="255667" x="2324100" y="4349750"/>
          <p14:tracePt t="255682" x="2260600" y="4375150"/>
          <p14:tracePt t="255699" x="2139950" y="4400550"/>
          <p14:tracePt t="255716" x="2038350" y="4413250"/>
          <p14:tracePt t="255733" x="1949450" y="4413250"/>
          <p14:tracePt t="255749" x="1898650" y="4425950"/>
          <p14:tracePt t="255768" x="1892300" y="4419600"/>
          <p14:tracePt t="255799" x="1911350" y="4419600"/>
          <p14:tracePt t="255816" x="1955800" y="4406900"/>
          <p14:tracePt t="255834" x="2000250" y="4400550"/>
          <p14:tracePt t="255883" x="2000250" y="4413250"/>
          <p14:tracePt t="255972" x="1993900" y="4413250"/>
          <p14:tracePt t="255978" x="1974850" y="4413250"/>
          <p14:tracePt t="255984" x="1949450" y="4413250"/>
          <p14:tracePt t="256000" x="1917700" y="4413250"/>
          <p14:tracePt t="256016" x="1835150" y="4413250"/>
          <p14:tracePt t="256024" x="1784350" y="4413250"/>
          <p14:tracePt t="256033" x="1708150" y="4413250"/>
          <p14:tracePt t="256034" x="1631950" y="4413250"/>
          <p14:tracePt t="256049" x="1460500" y="4419600"/>
          <p14:tracePt t="256068" x="1282700" y="4425950"/>
          <p14:tracePt t="256084" x="1155700" y="4464050"/>
          <p14:tracePt t="256100" x="1111250" y="4470400"/>
          <p14:tracePt t="256116" x="1111250" y="4451350"/>
          <p14:tracePt t="256134" x="1117600" y="4451350"/>
          <p14:tracePt t="256150" x="1117600" y="4438650"/>
          <p14:tracePt t="256183" x="1117600" y="4432300"/>
          <p14:tracePt t="256199" x="1092200" y="4432300"/>
          <p14:tracePt t="256216" x="1066800" y="4432300"/>
          <p14:tracePt t="256217" x="1060450" y="4432300"/>
          <p14:tracePt t="256233" x="1060450" y="4438650"/>
          <p14:tracePt t="256249" x="1054100" y="4438650"/>
          <p14:tracePt t="256268" x="1041400" y="4438650"/>
          <p14:tracePt t="256283" x="1028700" y="4438650"/>
          <p14:tracePt t="256316" x="1022350" y="4432300"/>
          <p14:tracePt t="256334" x="1003300" y="4432300"/>
          <p14:tracePt t="256341" x="984250" y="4432300"/>
          <p14:tracePt t="256351" x="952500" y="4432300"/>
          <p14:tracePt t="256366" x="895350" y="4438650"/>
          <p14:tracePt t="256383" x="838200" y="4464050"/>
          <p14:tracePt t="256400" x="806450" y="4470400"/>
          <p14:tracePt t="256435" x="806450" y="4464050"/>
          <p14:tracePt t="256450" x="806450" y="4457700"/>
          <p14:tracePt t="256554" x="812800" y="4457700"/>
          <p14:tracePt t="256562" x="838200" y="4457700"/>
          <p14:tracePt t="256569" x="895350" y="4457700"/>
          <p14:tracePt t="256584" x="977900" y="4457700"/>
          <p14:tracePt t="256599" x="1206500" y="4457700"/>
          <p14:tracePt t="256604" x="1301750" y="4438650"/>
          <p14:tracePt t="256617" x="1498600" y="4432300"/>
          <p14:tracePt t="256632" x="1574800" y="4432300"/>
          <p14:tracePt t="256649" x="1708150" y="4432300"/>
          <p14:tracePt t="256666" x="1739900" y="4425950"/>
          <p14:tracePt t="256699" x="1733550" y="4425950"/>
          <p14:tracePt t="256715" x="1714500" y="4419600"/>
          <p14:tracePt t="256732" x="1682750" y="4413250"/>
          <p14:tracePt t="256749" x="1670050" y="4406900"/>
          <p14:tracePt t="256753" x="1657350" y="4406900"/>
          <p14:tracePt t="256768" x="1644650" y="4400550"/>
          <p14:tracePt t="256782" x="1606550" y="4400550"/>
          <p14:tracePt t="256799" x="1549400" y="4400550"/>
          <p14:tracePt t="256818" x="1479550" y="4400550"/>
          <p14:tracePt t="256834" x="1466850" y="4400550"/>
          <p14:tracePt t="256882" x="1492250" y="4400550"/>
          <p14:tracePt t="256902" x="1536700" y="4400550"/>
          <p14:tracePt t="256916" x="1606550" y="4400550"/>
          <p14:tracePt t="256932" x="1695450" y="4406900"/>
          <p14:tracePt t="256949" x="1809750" y="4400550"/>
          <p14:tracePt t="256958" x="1866900" y="4394200"/>
          <p14:tracePt t="256965" x="1917700" y="4387850"/>
          <p14:tracePt t="256983" x="2019300" y="4362450"/>
          <p14:tracePt t="257000" x="2089150" y="4362450"/>
          <p14:tracePt t="257005" x="2108200" y="4362450"/>
          <p14:tracePt t="257019" x="2114550" y="4362450"/>
          <p14:tracePt t="257074" x="2139950" y="4368800"/>
          <p14:tracePt t="257087" x="2152650" y="4368800"/>
          <p14:tracePt t="257099" x="2159000" y="4368800"/>
          <p14:tracePt t="257117" x="2184400" y="4394200"/>
          <p14:tracePt t="257132" x="2241550" y="4419600"/>
          <p14:tracePt t="257151" x="2317750" y="4438650"/>
          <p14:tracePt t="257153" x="2349500" y="4438650"/>
          <p14:tracePt t="257166" x="2381250" y="4438650"/>
          <p14:tracePt t="257182" x="2419350" y="4445000"/>
          <p14:tracePt t="257199" x="2425700" y="4445000"/>
          <p14:tracePt t="257233" x="2400300" y="4445000"/>
          <p14:tracePt t="257250" x="2349500" y="4445000"/>
          <p14:tracePt t="257269" x="2336800" y="4445000"/>
          <p14:tracePt t="257286" x="2298700" y="4445000"/>
          <p14:tracePt t="257300" x="2209800" y="4438650"/>
          <p14:tracePt t="257316" x="2108200" y="4438650"/>
          <p14:tracePt t="257334" x="1993900" y="4438650"/>
          <p14:tracePt t="257349" x="1911350" y="4432300"/>
          <p14:tracePt t="257366" x="1860550" y="4413250"/>
          <p14:tracePt t="257382" x="1835150" y="4400550"/>
          <p14:tracePt t="257399" x="1816100" y="4387850"/>
          <p14:tracePt t="257401" x="1809750" y="4381500"/>
          <p14:tracePt t="257416" x="1803400" y="4375150"/>
          <p14:tracePt t="257449" x="1803400" y="4368800"/>
          <p14:tracePt t="257466" x="1803400" y="4343400"/>
          <p14:tracePt t="257482" x="1803400" y="4318000"/>
          <p14:tracePt t="257499" x="1797050" y="4298950"/>
          <p14:tracePt t="257519" x="1790700" y="4286250"/>
          <p14:tracePt t="257523" x="1790700" y="4279900"/>
          <p14:tracePt t="257532" x="1790700" y="4273550"/>
          <p14:tracePt t="257552" x="1790700" y="4260850"/>
          <p14:tracePt t="257554" x="1790700" y="4254500"/>
          <p14:tracePt t="257568" x="1797050" y="4248150"/>
          <p14:tracePt t="257584" x="1816100" y="4241800"/>
          <p14:tracePt t="257599" x="1847850" y="4235450"/>
          <p14:tracePt t="257603" x="1860550" y="4229100"/>
          <p14:tracePt t="257616" x="1898650" y="4229100"/>
          <p14:tracePt t="257634" x="2032000" y="4210050"/>
          <p14:tracePt t="257649" x="2165350" y="4197350"/>
          <p14:tracePt t="257666" x="2324100" y="4210050"/>
          <p14:tracePt t="257683" x="2438400" y="4191000"/>
          <p14:tracePt t="257699" x="2514600" y="4191000"/>
          <p14:tracePt t="257716" x="2590800" y="4184650"/>
          <p14:tracePt t="257732" x="2692400" y="4216400"/>
          <p14:tracePt t="257749" x="2787650" y="4235450"/>
          <p14:tracePt t="257769" x="2895600" y="4254500"/>
          <p14:tracePt t="257782" x="3003550" y="4254500"/>
          <p14:tracePt t="257801" x="3175000" y="4248150"/>
          <p14:tracePt t="257816" x="3232150" y="4241800"/>
          <p14:tracePt t="257835" x="3441700" y="4235450"/>
          <p14:tracePt t="257849" x="3562350" y="4216400"/>
          <p14:tracePt t="257866" x="3657600" y="4191000"/>
          <p14:tracePt t="257882" x="3689350" y="4191000"/>
          <p14:tracePt t="257899" x="3689350" y="4197350"/>
          <p14:tracePt t="257932" x="3689350" y="4203700"/>
          <p14:tracePt t="258011" x="3695700" y="4203700"/>
          <p14:tracePt t="258026" x="3727450" y="4203700"/>
          <p14:tracePt t="258037" x="3765550" y="4203700"/>
          <p14:tracePt t="258049" x="3848100" y="4203700"/>
          <p14:tracePt t="258066" x="3911600" y="4184650"/>
          <p14:tracePt t="258085" x="3956050" y="4178300"/>
          <p14:tracePt t="258102" x="3968750" y="4171950"/>
          <p14:tracePt t="258250" x="3968750" y="4178300"/>
          <p14:tracePt t="258258" x="3968750" y="4203700"/>
          <p14:tracePt t="258271" x="3968750" y="4222750"/>
          <p14:tracePt t="258285" x="3968750" y="4279900"/>
          <p14:tracePt t="258300" x="3968750" y="4330700"/>
          <p14:tracePt t="258317" x="3968750" y="4375150"/>
          <p14:tracePt t="258335" x="3975100" y="4387850"/>
          <p14:tracePt t="258386" x="3968750" y="4387850"/>
          <p14:tracePt t="258401" x="3943350" y="4387850"/>
          <p14:tracePt t="258416" x="3841750" y="4394200"/>
          <p14:tracePt t="258432" x="3702050" y="4394200"/>
          <p14:tracePt t="258435" x="3613150" y="4394200"/>
          <p14:tracePt t="258449" x="3429000" y="4419600"/>
          <p14:tracePt t="258467" x="3175000" y="4425950"/>
          <p14:tracePt t="258483" x="2921000" y="4425950"/>
          <p14:tracePt t="258499" x="2730500" y="4425950"/>
          <p14:tracePt t="258516" x="2565400" y="4425950"/>
          <p14:tracePt t="258525" x="2482850" y="4425950"/>
          <p14:tracePt t="258529" x="2419350" y="4432300"/>
          <p14:tracePt t="258554" x="2286000" y="4419600"/>
          <p14:tracePt t="258566" x="2171700" y="4419600"/>
          <p14:tracePt t="258585" x="2108200" y="4419600"/>
          <p14:tracePt t="258599" x="2101850" y="4419600"/>
          <p14:tracePt t="258665" x="2095500" y="4419600"/>
          <p14:tracePt t="258674" x="2089150" y="4419600"/>
          <p14:tracePt t="258682" x="2082800" y="4425950"/>
          <p14:tracePt t="258699" x="2076450" y="4425950"/>
          <p14:tracePt t="258794" x="2076450" y="4419600"/>
          <p14:tracePt t="258801" x="2076450" y="4400550"/>
          <p14:tracePt t="258816" x="2076450" y="4375150"/>
          <p14:tracePt t="258835" x="2095500" y="4273550"/>
          <p14:tracePt t="258849" x="2120900" y="4197350"/>
          <p14:tracePt t="258867" x="2133600" y="4152900"/>
          <p14:tracePt t="258882" x="2139950" y="4127500"/>
          <p14:tracePt t="258901" x="2146300" y="4108450"/>
          <p14:tracePt t="258918" x="2146300" y="4095750"/>
          <p14:tracePt t="258932" x="2152650" y="4095750"/>
          <p14:tracePt t="258993" x="2159000" y="4095750"/>
          <p14:tracePt t="259033" x="2165350" y="4095750"/>
          <p14:tracePt t="259043" x="2190750" y="4095750"/>
          <p14:tracePt t="259050" x="2209800" y="4095750"/>
          <p14:tracePt t="259066" x="2254250" y="4095750"/>
          <p14:tracePt t="259084" x="2286000" y="4095750"/>
          <p14:tracePt t="259101" x="2298700" y="4095750"/>
          <p14:tracePt t="259153" x="2311400" y="4095750"/>
          <p14:tracePt t="259166" x="2330450" y="4095750"/>
          <p14:tracePt t="259182" x="2381250" y="4089400"/>
          <p14:tracePt t="259185" x="2413000" y="4089400"/>
          <p14:tracePt t="259199" x="2451100" y="4089400"/>
          <p14:tracePt t="259216" x="2527300" y="4089400"/>
          <p14:tracePt t="259233" x="2622550" y="4083050"/>
          <p14:tracePt t="259235" x="2698750" y="4083050"/>
          <p14:tracePt t="259249" x="2851150" y="4076700"/>
          <p14:tracePt t="259266" x="2990850" y="4064000"/>
          <p14:tracePt t="259273" x="3073400" y="4064000"/>
          <p14:tracePt t="259284" x="3143250" y="4064000"/>
          <p14:tracePt t="259303" x="3276600" y="4083050"/>
          <p14:tracePt t="259316" x="3416300" y="4095750"/>
          <p14:tracePt t="259322" x="3492500" y="4095750"/>
          <p14:tracePt t="259336" x="3568700" y="4095750"/>
          <p14:tracePt t="259349" x="3727450" y="4095750"/>
          <p14:tracePt t="259366" x="3867150" y="4095750"/>
          <p14:tracePt t="259382" x="3968750" y="4095750"/>
          <p14:tracePt t="259401" x="4013200" y="4095750"/>
          <p14:tracePt t="259526" x="3981450" y="4108450"/>
          <p14:tracePt t="259535" x="3943350" y="4121150"/>
          <p14:tracePt t="259549" x="3898900" y="4146550"/>
          <p14:tracePt t="259566" x="3873500" y="4178300"/>
          <p14:tracePt t="259584" x="3867150" y="4210050"/>
          <p14:tracePt t="259589" x="3854450" y="4216400"/>
          <p14:tracePt t="259599" x="3835400" y="4229100"/>
          <p14:tracePt t="259603" x="3797300" y="4235450"/>
          <p14:tracePt t="259618" x="3714750" y="4267200"/>
          <p14:tracePt t="259632" x="3657600" y="4279900"/>
          <p14:tracePt t="259650" x="3448050" y="4305300"/>
          <p14:tracePt t="259666" x="3327400" y="4324350"/>
          <p14:tracePt t="259682" x="3244850" y="4324350"/>
          <p14:tracePt t="259699" x="3219450" y="4324350"/>
          <p14:tracePt t="259716" x="3213100" y="4324350"/>
          <p14:tracePt t="259776" x="3213100" y="4337050"/>
          <p14:tracePt t="259785" x="3213100" y="4356100"/>
          <p14:tracePt t="259799" x="3213100" y="4375150"/>
          <p14:tracePt t="259818" x="3187700" y="4425950"/>
          <p14:tracePt t="259835" x="3155950" y="4451350"/>
          <p14:tracePt t="259849" x="3098800" y="4464050"/>
          <p14:tracePt t="259866" x="3016250" y="4476750"/>
          <p14:tracePt t="259883" x="2914650" y="4483100"/>
          <p14:tracePt t="259901" x="2762250" y="4483100"/>
          <p14:tracePt t="259916" x="2571750" y="4476750"/>
          <p14:tracePt t="259932" x="2336800" y="4438650"/>
          <p14:tracePt t="259949" x="2095500" y="4394200"/>
          <p14:tracePt t="259953" x="2038350" y="4394200"/>
          <p14:tracePt t="259969" x="1847850" y="4349750"/>
          <p14:tracePt t="259982" x="1784350" y="4324350"/>
          <p14:tracePt t="260000" x="1733550" y="4298950"/>
          <p14:tracePt t="260006" x="1733550" y="4292600"/>
          <p14:tracePt t="260020" x="1733550" y="4267200"/>
          <p14:tracePt t="260032" x="1739900" y="4260850"/>
          <p14:tracePt t="260053" x="1803400" y="4216400"/>
          <p14:tracePt t="260066" x="1854200" y="4216400"/>
          <p14:tracePt t="260084" x="1898650" y="4216400"/>
          <p14:tracePt t="260089" x="1936750" y="4229100"/>
          <p14:tracePt t="260099" x="1974850" y="4235450"/>
          <p14:tracePt t="260116" x="2006600" y="4248150"/>
          <p14:tracePt t="260133" x="2000250" y="4279900"/>
          <p14:tracePt t="260150" x="1968500" y="4318000"/>
          <p14:tracePt t="260166" x="1898650" y="4362450"/>
          <p14:tracePt t="260182" x="1828800" y="4413250"/>
          <p14:tracePt t="260199" x="1733550" y="4470400"/>
          <p14:tracePt t="260206" x="1689100" y="4476750"/>
          <p14:tracePt t="260210" x="1638300" y="4476750"/>
          <p14:tracePt t="260233" x="1536700" y="4483100"/>
          <p14:tracePt t="260249" x="1416050" y="4457700"/>
          <p14:tracePt t="260266" x="1339850" y="4457700"/>
          <p14:tracePt t="260285" x="1308100" y="4457700"/>
          <p14:tracePt t="260334" x="1308100" y="4432300"/>
          <p14:tracePt t="260349" x="1320800" y="4406900"/>
          <p14:tracePt t="260366" x="1333500" y="4381500"/>
          <p14:tracePt t="260382" x="1333500" y="4337050"/>
          <p14:tracePt t="260399" x="1333500" y="4298950"/>
          <p14:tracePt t="260400" x="1333500" y="4273550"/>
          <p14:tracePt t="260416" x="1333500" y="4254500"/>
          <p14:tracePt t="260432" x="1377950" y="4210050"/>
          <p14:tracePt t="260436" x="1428750" y="4191000"/>
          <p14:tracePt t="260449" x="1549400" y="4184650"/>
          <p14:tracePt t="260467" x="1708150" y="4178300"/>
          <p14:tracePt t="260482" x="1892300" y="4178300"/>
          <p14:tracePt t="260500" x="2051050" y="4178300"/>
          <p14:tracePt t="260521" x="2178050" y="4197350"/>
          <p14:tracePt t="260532" x="2254250" y="4248150"/>
          <p14:tracePt t="260549" x="2286000" y="4311650"/>
          <p14:tracePt t="260567" x="2292350" y="4356100"/>
          <p14:tracePt t="260584" x="2292350" y="4381500"/>
          <p14:tracePt t="260599" x="2279650" y="4381500"/>
          <p14:tracePt t="260616" x="2235200" y="4362450"/>
          <p14:tracePt t="260633" x="2178050" y="4311650"/>
          <p14:tracePt t="260651" x="2127250" y="4216400"/>
          <p14:tracePt t="260666" x="2120900" y="4171950"/>
          <p14:tracePt t="260682" x="2114550" y="4159250"/>
          <p14:tracePt t="260733" x="2127250" y="4171950"/>
          <p14:tracePt t="260750" x="2127250" y="4216400"/>
          <p14:tracePt t="260770" x="2127250" y="4260850"/>
          <p14:tracePt t="260782" x="2120900" y="4279900"/>
          <p14:tracePt t="260802" x="2108200" y="4292600"/>
          <p14:tracePt t="260849" x="2108200" y="4286250"/>
          <p14:tracePt t="260867" x="2101850" y="4286250"/>
          <p14:tracePt t="260882" x="2095500" y="4286250"/>
          <p14:tracePt t="260948" x="2095500" y="4279900"/>
          <p14:tracePt t="260953" x="2089150" y="4279900"/>
          <p14:tracePt t="260968" x="2082800" y="4279900"/>
          <p14:tracePt t="260982" x="2063750" y="4279900"/>
          <p14:tracePt t="260999" x="2051050" y="4279900"/>
          <p14:tracePt t="261016" x="2044700" y="4279900"/>
          <p14:tracePt t="261170" x="2044700" y="4298950"/>
          <p14:tracePt t="261178" x="2012950" y="4324350"/>
          <p14:tracePt t="261184" x="1968500" y="4349750"/>
          <p14:tracePt t="261199" x="1924050" y="4381500"/>
          <p14:tracePt t="261216" x="1816100" y="4438650"/>
          <p14:tracePt t="261219" x="1752600" y="4457700"/>
          <p14:tracePt t="261233" x="1701800" y="4476750"/>
          <p14:tracePt t="261249" x="1568450" y="4540250"/>
          <p14:tracePt t="261266" x="1473200" y="4572000"/>
          <p14:tracePt t="261274" x="1435100" y="4584700"/>
          <p14:tracePt t="261284" x="1390650" y="4603750"/>
          <p14:tracePt t="261299" x="1327150" y="4635500"/>
          <p14:tracePt t="261317" x="1282700" y="4641850"/>
          <p14:tracePt t="261334" x="1231900" y="4648200"/>
          <p14:tracePt t="261349" x="1174750" y="4660900"/>
          <p14:tracePt t="261366" x="1117600" y="4679950"/>
          <p14:tracePt t="261382" x="1047750" y="4705350"/>
          <p14:tracePt t="261399" x="996950" y="4718050"/>
          <p14:tracePt t="261418" x="952500" y="4730750"/>
          <p14:tracePt t="261432" x="946150" y="4730750"/>
          <p14:tracePt t="261449" x="927100" y="4737100"/>
          <p14:tracePt t="261466" x="889000" y="4743450"/>
          <p14:tracePt t="261482" x="844550" y="4768850"/>
          <p14:tracePt t="261499" x="787400" y="4787900"/>
          <p14:tracePt t="261505" x="749300" y="4787900"/>
          <p14:tracePt t="261520" x="704850" y="4787900"/>
          <p14:tracePt t="261532" x="622300" y="4800600"/>
          <p14:tracePt t="261554" x="527050" y="4800600"/>
          <p14:tracePt t="261557" x="488950" y="4800600"/>
          <p14:tracePt t="261566" x="457200" y="4800600"/>
          <p14:tracePt t="261584" x="419100" y="4800600"/>
          <p14:tracePt t="261600" x="406400" y="4787900"/>
          <p14:tracePt t="261616" x="381000" y="4756150"/>
          <p14:tracePt t="261621" x="361950" y="4737100"/>
          <p14:tracePt t="261633" x="317500" y="4711700"/>
          <p14:tracePt t="261651" x="279400" y="4699000"/>
          <p14:tracePt t="261666" x="228600" y="4699000"/>
          <p14:tracePt t="261683" x="196850" y="4699000"/>
          <p14:tracePt t="261699" x="190500" y="4699000"/>
          <p14:tracePt t="261732" x="203200" y="4692650"/>
          <p14:tracePt t="261749" x="234950" y="4686300"/>
          <p14:tracePt t="261766" x="279400" y="4679950"/>
          <p14:tracePt t="261782" x="317500" y="4667250"/>
          <p14:tracePt t="261799" x="336550" y="4654550"/>
          <p14:tracePt t="261816" x="355600" y="4622800"/>
          <p14:tracePt t="261820" x="355600" y="4597400"/>
          <p14:tracePt t="261834" x="355600" y="4572000"/>
          <p14:tracePt t="261849" x="342900" y="4552950"/>
          <p14:tracePt t="261866" x="311150" y="4540250"/>
          <p14:tracePt t="261882" x="298450" y="4552950"/>
          <p14:tracePt t="261901" x="266700" y="4591050"/>
          <p14:tracePt t="261916" x="260350" y="4641850"/>
          <p14:tracePt t="261932" x="247650" y="4673600"/>
          <p14:tracePt t="261949" x="260350" y="4705350"/>
          <p14:tracePt t="261966" x="317500" y="4705350"/>
          <p14:tracePt t="261983" x="368300" y="4699000"/>
          <p14:tracePt t="261987" x="400050" y="4686300"/>
          <p14:tracePt t="262000" x="419100" y="4667250"/>
          <p14:tracePt t="262020" x="425450" y="4622800"/>
          <p14:tracePt t="262065" x="419100" y="4622800"/>
          <p14:tracePt t="262074" x="419100" y="4635500"/>
          <p14:tracePt t="262088" x="419100" y="4648200"/>
          <p14:tracePt t="262100" x="425450" y="4654550"/>
          <p14:tracePt t="262116" x="469900" y="4660900"/>
          <p14:tracePt t="262133" x="501650" y="4660900"/>
          <p14:tracePt t="262182" x="501650" y="4673600"/>
          <p14:tracePt t="262199" x="501650" y="4692650"/>
          <p14:tracePt t="262216" x="488950" y="4705350"/>
          <p14:tracePt t="262217" x="469900" y="4705350"/>
          <p14:tracePt t="262233" x="457200" y="4711700"/>
          <p14:tracePt t="262249" x="457200" y="4718050"/>
          <p14:tracePt t="262266" x="463550" y="4718050"/>
          <p14:tracePt t="262282" x="508000" y="4718050"/>
          <p14:tracePt t="262301" x="590550" y="4711700"/>
          <p14:tracePt t="262316" x="673100" y="4686300"/>
          <p14:tracePt t="262335" x="723900" y="4654550"/>
          <p14:tracePt t="262349" x="762000" y="4616450"/>
          <p14:tracePt t="262366" x="781050" y="4597400"/>
          <p14:tracePt t="262383" x="781050" y="4591050"/>
          <p14:tracePt t="262401" x="781050" y="4584700"/>
          <p14:tracePt t="262433" x="787400" y="4584700"/>
          <p14:tracePt t="262474" x="787400" y="4610100"/>
          <p14:tracePt t="262483" x="787400" y="4635500"/>
          <p14:tracePt t="262488" x="781050" y="4654550"/>
          <p14:tracePt t="262499" x="781050" y="4667250"/>
          <p14:tracePt t="262521" x="793750" y="4686300"/>
          <p14:tracePt t="262534" x="831850" y="4692650"/>
          <p14:tracePt t="262549" x="908050" y="4692650"/>
          <p14:tracePt t="262568" x="977900" y="4686300"/>
          <p14:tracePt t="262584" x="1009650" y="4654550"/>
          <p14:tracePt t="262601" x="1016000" y="4616450"/>
          <p14:tracePt t="262616" x="1016000" y="4597400"/>
          <p14:tracePt t="262632" x="984250" y="4552950"/>
          <p14:tracePt t="262634" x="946150" y="4540250"/>
          <p14:tracePt t="262650" x="914400" y="4527550"/>
          <p14:tracePt t="262666" x="908050" y="4521200"/>
          <p14:tracePt t="262700" x="901700" y="4521200"/>
          <p14:tracePt t="262716" x="901700" y="4552950"/>
          <p14:tracePt t="262733" x="901700" y="4584700"/>
          <p14:tracePt t="262749" x="901700" y="4610100"/>
          <p14:tracePt t="262766" x="895350" y="4610100"/>
          <p14:tracePt t="262799" x="889000" y="4610100"/>
          <p14:tracePt t="262817" x="889000" y="4565650"/>
          <p14:tracePt t="262834" x="889000" y="4533900"/>
          <p14:tracePt t="262849" x="876300" y="4508500"/>
          <p14:tracePt t="262866" x="876300" y="4464050"/>
          <p14:tracePt t="262882" x="876300" y="4394200"/>
          <p14:tracePt t="262901" x="869950" y="4279900"/>
          <p14:tracePt t="262916" x="869950" y="4076700"/>
          <p14:tracePt t="262932" x="850900" y="3879850"/>
          <p14:tracePt t="262950" x="768350" y="3702050"/>
          <p14:tracePt t="262952" x="704850" y="3594100"/>
          <p14:tracePt t="262966" x="654050" y="3498850"/>
          <p14:tracePt t="262982" x="571500" y="3289300"/>
          <p14:tracePt t="262999" x="495300" y="3092450"/>
          <p14:tracePt t="263020" x="425450" y="2908300"/>
          <p14:tracePt t="263032" x="400050" y="2870200"/>
          <p14:tracePt t="263035" x="374650" y="2838450"/>
          <p14:tracePt t="263054" x="349250" y="2800350"/>
          <p14:tracePt t="263084" x="361950" y="2819400"/>
          <p14:tracePt t="263099" x="381000" y="2908300"/>
          <p14:tracePt t="263116" x="412750" y="3035300"/>
          <p14:tracePt t="263133" x="406400" y="3143250"/>
          <p14:tracePt t="263150" x="374650" y="3244850"/>
          <p14:tracePt t="263166" x="342900" y="3429000"/>
          <p14:tracePt t="263182" x="311150" y="3657600"/>
          <p14:tracePt t="263199" x="304800" y="3924300"/>
          <p14:tracePt t="263217" x="317500" y="4197350"/>
          <p14:tracePt t="263232" x="336550" y="4241800"/>
          <p14:tracePt t="263249" x="368300" y="4337050"/>
          <p14:tracePt t="263266" x="387350" y="4381500"/>
          <p14:tracePt t="263285" x="387350" y="4413250"/>
          <p14:tracePt t="263299" x="387350" y="4438650"/>
          <p14:tracePt t="263316" x="381000" y="4457700"/>
          <p14:tracePt t="263334" x="368300" y="4483100"/>
          <p14:tracePt t="263349" x="355600" y="4521200"/>
          <p14:tracePt t="263367" x="336550" y="4584700"/>
          <p14:tracePt t="263382" x="323850" y="4654550"/>
          <p14:tracePt t="263401" x="323850" y="4692650"/>
          <p14:tracePt t="263463" x="323850" y="4699000"/>
          <p14:tracePt t="263469" x="323850" y="4711700"/>
          <p14:tracePt t="263483" x="336550" y="4775200"/>
          <p14:tracePt t="263499" x="400050" y="4826000"/>
          <p14:tracePt t="263519" x="431800" y="4838700"/>
          <p14:tracePt t="263532" x="438150" y="4838700"/>
          <p14:tracePt t="263552" x="444500" y="4819650"/>
          <p14:tracePt t="263565" x="444500" y="4813300"/>
          <p14:tracePt t="263616" x="450850" y="4813300"/>
          <p14:tracePt t="263634" x="463550" y="4781550"/>
          <p14:tracePt t="263650" x="463550" y="4762500"/>
          <p14:tracePt t="263666" x="476250" y="4749800"/>
          <p14:tracePt t="263993" x="463550" y="4743450"/>
          <p14:tracePt t="264002" x="438150" y="4743450"/>
          <p14:tracePt t="264010" x="412750" y="4730750"/>
          <p14:tracePt t="264034" x="368300" y="4705350"/>
          <p14:tracePt t="264049" x="330200" y="4705350"/>
          <p14:tracePt t="264068" x="279400" y="4705350"/>
          <p14:tracePt t="264084" x="234950" y="4730750"/>
          <p14:tracePt t="264099" x="196850" y="4787900"/>
          <p14:tracePt t="264116" x="177800" y="4857750"/>
          <p14:tracePt t="264132" x="203200" y="4927600"/>
          <p14:tracePt t="264151" x="215900" y="4965700"/>
          <p14:tracePt t="264152" x="222250" y="4972050"/>
          <p14:tracePt t="264166" x="234950" y="4978400"/>
          <p14:tracePt t="264182" x="241300" y="4978400"/>
          <p14:tracePt t="264216" x="254000" y="4978400"/>
          <p14:tracePt t="264233" x="266700" y="4959350"/>
          <p14:tracePt t="264249" x="266700" y="4933950"/>
          <p14:tracePt t="264398" x="273050" y="4933950"/>
          <p14:tracePt t="264450" x="279400" y="4933950"/>
          <p14:tracePt t="264529" x="279400" y="4940300"/>
          <p14:tracePt t="264553" x="273050" y="4953000"/>
          <p14:tracePt t="264566" x="273050" y="4959350"/>
          <p14:tracePt t="264716" x="279400" y="4959350"/>
          <p14:tracePt t="264805" x="285750" y="4959350"/>
          <p14:tracePt t="264890" x="292100" y="4959350"/>
          <p14:tracePt t="264961" x="292100" y="4946650"/>
          <p14:tracePt t="264971" x="292100" y="4940300"/>
          <p14:tracePt t="264983" x="298450" y="4933950"/>
          <p14:tracePt t="265000" x="317500" y="4914900"/>
          <p14:tracePt t="265021" x="317500" y="4870450"/>
          <p14:tracePt t="265033" x="298450" y="4845050"/>
          <p14:tracePt t="265049" x="228600" y="4787900"/>
          <p14:tracePt t="265066" x="196850" y="4756150"/>
          <p14:tracePt t="265084" x="177800" y="4730750"/>
          <p14:tracePt t="265099" x="177800" y="4718050"/>
          <p14:tracePt t="265116" x="177800" y="4711700"/>
          <p14:tracePt t="265166" x="177800" y="4718050"/>
          <p14:tracePt t="265183" x="177800" y="4737100"/>
          <p14:tracePt t="265199" x="241300" y="4768850"/>
          <p14:tracePt t="265216" x="368300" y="4806950"/>
          <p14:tracePt t="265220" x="495300" y="4838700"/>
          <p14:tracePt t="265232" x="584200" y="4838700"/>
          <p14:tracePt t="265249" x="1054100" y="4845050"/>
          <p14:tracePt t="265266" x="1498600" y="4851400"/>
          <p14:tracePt t="265273" x="1758950" y="4864100"/>
          <p14:tracePt t="265282" x="2032000" y="4876800"/>
          <p14:tracePt t="265301" x="2565400" y="4883150"/>
          <p14:tracePt t="265316" x="3022600" y="4889500"/>
          <p14:tracePt t="265334" x="3359150" y="4895850"/>
          <p14:tracePt t="265349" x="3619500" y="4902200"/>
          <p14:tracePt t="265369" x="3752850" y="4889500"/>
          <p14:tracePt t="265382" x="3759200" y="4889500"/>
          <p14:tracePt t="265402" x="3759200" y="4864100"/>
          <p14:tracePt t="265417" x="3746500" y="4794250"/>
          <p14:tracePt t="265433" x="3695700" y="4686300"/>
          <p14:tracePt t="265449" x="3676650" y="4356100"/>
          <p14:tracePt t="265467" x="3746500" y="4044950"/>
          <p14:tracePt t="265483" x="3841750" y="3702050"/>
          <p14:tracePt t="265500" x="3905250" y="3441700"/>
          <p14:tracePt t="265520" x="3924300" y="3276600"/>
          <p14:tracePt t="265533" x="3892550" y="3111500"/>
          <p14:tracePt t="265549" x="3816350" y="2971800"/>
          <p14:tracePt t="265566" x="3752850" y="2882900"/>
          <p14:tracePt t="265584" x="3733800" y="2857500"/>
          <p14:tracePt t="265599" x="3727450" y="2857500"/>
          <p14:tracePt t="265603" x="3727450" y="2851150"/>
          <p14:tracePt t="265659" x="3721100" y="2851150"/>
          <p14:tracePt t="265665" x="3702050" y="2851150"/>
          <p14:tracePt t="265683" x="3638550" y="2851150"/>
          <p14:tracePt t="265699" x="3530600" y="2889250"/>
          <p14:tracePt t="265716" x="3346450" y="2933700"/>
          <p14:tracePt t="265733" x="3149600" y="2933700"/>
          <p14:tracePt t="265749" x="2946400" y="2940050"/>
          <p14:tracePt t="265766" x="2711450" y="2940050"/>
          <p14:tracePt t="265775" x="2565400" y="2940050"/>
          <p14:tracePt t="265779" x="2432050" y="2940050"/>
          <p14:tracePt t="265785" x="2286000" y="2940050"/>
          <p14:tracePt t="265801" x="2012950" y="2952750"/>
          <p14:tracePt t="265819" x="1758950" y="2971800"/>
          <p14:tracePt t="265835" x="1485900" y="2978150"/>
          <p14:tracePt t="265849" x="1225550" y="2978150"/>
          <p14:tracePt t="265866" x="965200" y="2978150"/>
          <p14:tracePt t="265883" x="755650" y="2990850"/>
          <p14:tracePt t="265901" x="577850" y="2990850"/>
          <p14:tracePt t="265916" x="457200" y="2984500"/>
          <p14:tracePt t="265933" x="368300" y="2978150"/>
          <p14:tracePt t="265949" x="304800" y="2978150"/>
          <p14:tracePt t="265959" x="285750" y="2978150"/>
          <p14:tracePt t="265967" x="254000" y="2978150"/>
          <p14:tracePt t="265982" x="215900" y="2978150"/>
          <p14:tracePt t="266003" x="203200" y="2978150"/>
          <p14:tracePt t="266029" x="203200" y="2990850"/>
          <p14:tracePt t="266034" x="203200" y="3016250"/>
          <p14:tracePt t="266053" x="203200" y="3105150"/>
          <p14:tracePt t="266066" x="184150" y="3276600"/>
          <p14:tracePt t="266084" x="133350" y="3581400"/>
          <p14:tracePt t="266099" x="133350" y="3943350"/>
          <p14:tracePt t="266116" x="127000" y="4222750"/>
          <p14:tracePt t="266132" x="152400" y="4413250"/>
          <p14:tracePt t="266151" x="165100" y="4514850"/>
          <p14:tracePt t="266155" x="165100" y="4533900"/>
          <p14:tracePt t="266166" x="171450" y="4546600"/>
          <p14:tracePt t="266183" x="171450" y="4559300"/>
          <p14:tracePt t="266216" x="190500" y="4559300"/>
          <p14:tracePt t="266232" x="292100" y="4489450"/>
          <p14:tracePt t="266249" x="628650" y="4292600"/>
          <p14:tracePt t="266266" x="1022350" y="4114800"/>
          <p14:tracePt t="266283" x="1581150" y="3854450"/>
          <p14:tracePt t="266299" x="2197100" y="3536950"/>
          <p14:tracePt t="266316" x="2870200" y="3263900"/>
          <p14:tracePt t="266335" x="3498850" y="3009900"/>
          <p14:tracePt t="266342" x="3790950" y="2882900"/>
          <p14:tracePt t="266345" x="4076700" y="2762250"/>
          <p14:tracePt t="266366" x="4622800" y="2501900"/>
          <p14:tracePt t="266383" x="5035550" y="2235200"/>
          <p14:tracePt t="266401" x="5372100" y="2006600"/>
          <p14:tracePt t="266416" x="5581650" y="1866900"/>
          <p14:tracePt t="266433" x="5695950" y="1797050"/>
          <p14:tracePt t="266449" x="5689600" y="1651000"/>
          <p14:tracePt t="266469" x="5657850" y="1568450"/>
          <p14:tracePt t="266483" x="5632450" y="1517650"/>
          <p14:tracePt t="266500" x="5607050" y="1485900"/>
          <p14:tracePt t="266521" x="5581650" y="1473200"/>
          <p14:tracePt t="266536" x="5556250" y="1466850"/>
          <p14:tracePt t="266549" x="5530850" y="1447800"/>
          <p14:tracePt t="266566" x="5518150" y="1428750"/>
          <p14:tracePt t="266584" x="5441950" y="1377950"/>
          <p14:tracePt t="266588" x="5391150" y="1365250"/>
          <p14:tracePt t="266599" x="5334000" y="1346200"/>
          <p14:tracePt t="266616" x="5232400" y="1314450"/>
          <p14:tracePt t="266635" x="5143500" y="1263650"/>
          <p14:tracePt t="266651" x="5130800" y="1225550"/>
          <p14:tracePt t="266666" x="5118100" y="1200150"/>
          <p14:tracePt t="266682" x="5105400" y="1193800"/>
          <p14:tracePt t="266699" x="5099050" y="1193800"/>
          <p14:tracePt t="266914" x="5111750" y="1193800"/>
          <p14:tracePt t="266933" x="5156200" y="1193800"/>
          <p14:tracePt t="266949" x="5200650" y="1193800"/>
          <p14:tracePt t="266958" x="5213350" y="1193800"/>
          <p14:tracePt t="266964" x="5219700" y="1187450"/>
          <p14:tracePt t="266983" x="5232400" y="1187450"/>
          <p14:tracePt t="267000" x="5283200" y="1187450"/>
          <p14:tracePt t="267004" x="5321300" y="1187450"/>
          <p14:tracePt t="267020" x="5441950" y="1187450"/>
          <p14:tracePt t="267034" x="5581650" y="1187450"/>
          <p14:tracePt t="267049" x="5740400" y="1187450"/>
          <p14:tracePt t="267066" x="5918200" y="1187450"/>
          <p14:tracePt t="267085" x="6076950" y="1187450"/>
          <p14:tracePt t="267099" x="6216650" y="1187450"/>
          <p14:tracePt t="267116" x="6356350" y="1187450"/>
          <p14:tracePt t="267132" x="6515100" y="1200150"/>
          <p14:tracePt t="267152" x="6673850" y="1200150"/>
          <p14:tracePt t="267166" x="6832600" y="1193800"/>
          <p14:tracePt t="267182" x="6946900" y="1181100"/>
          <p14:tracePt t="267199" x="7054850" y="1187450"/>
          <p14:tracePt t="267216" x="7181850" y="1187450"/>
          <p14:tracePt t="267217" x="7258050" y="1187450"/>
          <p14:tracePt t="267233" x="7340600" y="1187450"/>
          <p14:tracePt t="267249" x="7524750" y="1168400"/>
          <p14:tracePt t="267271" x="7537450" y="1162050"/>
          <p14:tracePt t="267317" x="7518400" y="1181100"/>
          <p14:tracePt t="267336" x="7435850" y="1206500"/>
          <p14:tracePt t="267349" x="7277100" y="1250950"/>
          <p14:tracePt t="267366" x="6978650" y="1346200"/>
          <p14:tracePt t="267383" x="6515100" y="1428750"/>
          <p14:tracePt t="267385" x="6235700" y="1492250"/>
          <p14:tracePt t="267399" x="5943600" y="1562100"/>
          <p14:tracePt t="267401" x="5645150" y="1676400"/>
          <p14:tracePt t="267416" x="5384800" y="1797050"/>
          <p14:tracePt t="267433" x="4965700" y="2019300"/>
          <p14:tracePt t="267449" x="4419600" y="2279650"/>
          <p14:tracePt t="267468" x="4133850" y="2438400"/>
          <p14:tracePt t="267473" x="4006850" y="2495550"/>
          <p14:tracePt t="267483" x="3911600" y="2552700"/>
          <p14:tracePt t="267499" x="3746500" y="2660650"/>
          <p14:tracePt t="267507" x="3683000" y="2705100"/>
          <p14:tracePt t="267516" x="3625850" y="2743200"/>
          <p14:tracePt t="267534" x="3536950" y="2806700"/>
          <p14:tracePt t="267552" x="3486150" y="2825750"/>
          <p14:tracePt t="267566" x="3454400" y="2838450"/>
          <p14:tracePt t="267586" x="3403600" y="2863850"/>
          <p14:tracePt t="267599" x="3340100" y="2895600"/>
          <p14:tracePt t="267616" x="3270250" y="2946400"/>
          <p14:tracePt t="267619" x="3232150" y="2965450"/>
          <p14:tracePt t="267633" x="3213100" y="2971800"/>
          <p14:tracePt t="267636" x="3206750" y="2971800"/>
          <p14:tracePt t="267651" x="3200400" y="2971800"/>
          <p14:tracePt t="267715" x="3200400" y="2978150"/>
          <p14:tracePt t="267722" x="3200400" y="2997200"/>
          <p14:tracePt t="267732" x="3187700" y="3009900"/>
          <p14:tracePt t="267749" x="3155950" y="3041650"/>
          <p14:tracePt t="267766" x="3130550" y="3086100"/>
          <p14:tracePt t="267784" x="3111500" y="3111500"/>
          <p14:tracePt t="267799" x="3086100" y="3124200"/>
          <p14:tracePt t="267816" x="3048000" y="3136900"/>
          <p14:tracePt t="267819" x="3016250" y="3136900"/>
          <p14:tracePt t="267834" x="2946400" y="3149600"/>
          <p14:tracePt t="267849" x="2832100" y="3155950"/>
          <p14:tracePt t="267866" x="2692400" y="3162300"/>
          <p14:tracePt t="267882" x="2571750" y="3181350"/>
          <p14:tracePt t="267902" x="2470150" y="3194050"/>
          <p14:tracePt t="267916" x="2355850" y="3194050"/>
          <p14:tracePt t="267932" x="2260600" y="3187700"/>
          <p14:tracePt t="267949" x="2209800" y="3168650"/>
          <p14:tracePt t="267958" x="2203450" y="3168650"/>
          <p14:tracePt t="267972" x="2203450" y="3162300"/>
          <p14:tracePt t="268002" x="2203450" y="3155950"/>
          <p14:tracePt t="268009" x="2203450" y="3149600"/>
          <p14:tracePt t="268026" x="2222500" y="3143250"/>
          <p14:tracePt t="268030" x="2273300" y="3143250"/>
          <p14:tracePt t="268035" x="2330450" y="3143250"/>
          <p14:tracePt t="268049" x="2476500" y="3136900"/>
          <p14:tracePt t="268066" x="2686050" y="3130550"/>
          <p14:tracePt t="268084" x="2889250" y="3117850"/>
          <p14:tracePt t="268100" x="3073400" y="3098800"/>
          <p14:tracePt t="268116" x="3219450" y="3105150"/>
          <p14:tracePt t="268133" x="3340100" y="3136900"/>
          <p14:tracePt t="268151" x="3435350" y="3162300"/>
          <p14:tracePt t="268167" x="3498850" y="3162300"/>
          <p14:tracePt t="268182" x="3530600" y="3162300"/>
          <p14:tracePt t="268199" x="3568700" y="3162300"/>
          <p14:tracePt t="268417" x="3568700" y="3187700"/>
          <p14:tracePt t="268426" x="3556000" y="3232150"/>
          <p14:tracePt t="268437" x="3536950" y="3282950"/>
          <p14:tracePt t="268441" x="3524250" y="3352800"/>
          <p14:tracePt t="268449" x="3505200" y="3441700"/>
          <p14:tracePt t="268468" x="3486150" y="3657600"/>
          <p14:tracePt t="268483" x="3479800" y="3892550"/>
          <p14:tracePt t="268500" x="3479800" y="4146550"/>
          <p14:tracePt t="268520" x="3486150" y="4400550"/>
          <p14:tracePt t="268527" x="3492500" y="4495800"/>
          <p14:tracePt t="268534" x="3492500" y="4591050"/>
          <p14:tracePt t="268549" x="3492500" y="4730750"/>
          <p14:tracePt t="268566" x="3511550" y="4813300"/>
          <p14:tracePt t="268585" x="3511550" y="4845050"/>
          <p14:tracePt t="268647" x="3505200" y="4845050"/>
          <p14:tracePt t="268655" x="3498850" y="4845050"/>
          <p14:tracePt t="268666" x="3454400" y="4845050"/>
          <p14:tracePt t="268683" x="3384550" y="4851400"/>
          <p14:tracePt t="268699" x="3244850" y="4870450"/>
          <p14:tracePt t="268716" x="3048000" y="4883150"/>
          <p14:tracePt t="268733" x="2806700" y="4889500"/>
          <p14:tracePt t="268749" x="2540000" y="4889500"/>
          <p14:tracePt t="268769" x="2235200" y="4883150"/>
          <p14:tracePt t="268784" x="1682750" y="4851400"/>
          <p14:tracePt t="268799" x="1524000" y="4851400"/>
          <p14:tracePt t="268816" x="1219200" y="4851400"/>
          <p14:tracePt t="268818" x="1079500" y="4851400"/>
          <p14:tracePt t="268836" x="857250" y="4832350"/>
          <p14:tracePt t="268850" x="730250" y="4845050"/>
          <p14:tracePt t="268866" x="647700" y="4845050"/>
          <p14:tracePt t="268882" x="628650" y="4845050"/>
          <p14:tracePt t="268916" x="615950" y="4845050"/>
          <p14:tracePt t="268933" x="590550" y="4857750"/>
          <p14:tracePt t="268949" x="558800" y="4864100"/>
          <p14:tracePt t="268959" x="546100" y="4864100"/>
          <p14:tracePt t="268966" x="539750" y="4864100"/>
          <p14:tracePt t="268983" x="508000" y="4800600"/>
          <p14:tracePt t="269000" x="469900" y="4692650"/>
          <p14:tracePt t="269005" x="450850" y="4622800"/>
          <p14:tracePt t="269021" x="393700" y="4438650"/>
          <p14:tracePt t="269032" x="355600" y="4337050"/>
          <p14:tracePt t="269052" x="260350" y="4070350"/>
          <p14:tracePt t="269066" x="260350" y="3873500"/>
          <p14:tracePt t="269084" x="266700" y="3625850"/>
          <p14:tracePt t="269099" x="266700" y="3390900"/>
          <p14:tracePt t="269116" x="260350" y="3232150"/>
          <p14:tracePt t="269134" x="266700" y="3117850"/>
          <p14:tracePt t="269150" x="266700" y="3060700"/>
          <p14:tracePt t="269166" x="266700" y="3035300"/>
          <p14:tracePt t="269183" x="285750" y="3028950"/>
          <p14:tracePt t="269199" x="330200" y="3009900"/>
          <p14:tracePt t="269201" x="330200" y="2997200"/>
          <p14:tracePt t="269217" x="361950" y="2965450"/>
          <p14:tracePt t="269233" x="374650" y="2952750"/>
          <p14:tracePt t="269249" x="387350" y="2952750"/>
          <p14:tracePt t="269266" x="463550" y="2952750"/>
          <p14:tracePt t="269285" x="679450" y="2959100"/>
          <p14:tracePt t="269300" x="927100" y="2959100"/>
          <p14:tracePt t="269316" x="1244600" y="2959100"/>
          <p14:tracePt t="269335" x="1663700" y="2965450"/>
          <p14:tracePt t="269341" x="1917700" y="2965450"/>
          <p14:tracePt t="269349" x="2133600" y="2959100"/>
          <p14:tracePt t="269366" x="2584450" y="2952750"/>
          <p14:tracePt t="269382" x="2946400" y="2940050"/>
          <p14:tracePt t="269401" x="3200400" y="2940050"/>
          <p14:tracePt t="269416" x="3352800" y="2940050"/>
          <p14:tracePt t="269433" x="3441700" y="2965450"/>
          <p14:tracePt t="269435" x="3498850" y="2984500"/>
          <p14:tracePt t="269449" x="3556000" y="3003550"/>
          <p14:tracePt t="269466" x="3594100" y="3016250"/>
          <p14:tracePt t="269520" x="3575050" y="3016250"/>
          <p14:tracePt t="269593" x="3575050" y="3048000"/>
          <p14:tracePt t="269601" x="3575050" y="3105150"/>
          <p14:tracePt t="269614" x="3575050" y="3187700"/>
          <p14:tracePt t="269618" x="3575050" y="3282950"/>
          <p14:tracePt t="269633" x="3581400" y="3403600"/>
          <p14:tracePt t="269651" x="3600450" y="3854450"/>
          <p14:tracePt t="269666" x="3575050" y="4146550"/>
          <p14:tracePt t="269683" x="3524250" y="4368800"/>
          <p14:tracePt t="269699" x="3511550" y="4483100"/>
          <p14:tracePt t="269716" x="3505200" y="4540250"/>
          <p14:tracePt t="269733" x="3505200" y="4565650"/>
          <p14:tracePt t="269766" x="3505200" y="4572000"/>
          <p14:tracePt t="269787" x="3498850" y="4572000"/>
          <p14:tracePt t="269800" x="3454400" y="4584700"/>
          <p14:tracePt t="269816" x="3435350" y="4603750"/>
          <p14:tracePt t="269834" x="3416300" y="4654550"/>
          <p14:tracePt t="269849" x="3397250" y="4699000"/>
          <p14:tracePt t="269866" x="3378200" y="4756150"/>
          <p14:tracePt t="269884" x="3352800" y="4813300"/>
          <p14:tracePt t="269900" x="3327400" y="4876800"/>
          <p14:tracePt t="269916" x="3308350" y="4946650"/>
          <p14:tracePt t="269933" x="3289300" y="5029200"/>
          <p14:tracePt t="269949" x="3276600" y="5080000"/>
          <p14:tracePt t="269966" x="3270250" y="5092700"/>
          <p14:tracePt t="269983" x="3257550" y="5092700"/>
          <p14:tracePt t="270000" x="3232150" y="5054600"/>
          <p14:tracePt t="270004" x="3219450" y="5035550"/>
          <p14:tracePt t="270020" x="3181350" y="5003800"/>
          <p14:tracePt t="270034" x="3105150" y="4978400"/>
          <p14:tracePt t="270049" x="3009900" y="4978400"/>
          <p14:tracePt t="270066" x="2876550" y="4978400"/>
          <p14:tracePt t="270084" x="2730500" y="4978400"/>
          <p14:tracePt t="270099" x="2597150" y="4965700"/>
          <p14:tracePt t="270116" x="2470150" y="4902200"/>
          <p14:tracePt t="270133" x="2330450" y="4819650"/>
          <p14:tracePt t="270149" x="2152650" y="4724400"/>
          <p14:tracePt t="270166" x="1968500" y="4610100"/>
          <p14:tracePt t="270183" x="1803400" y="4470400"/>
          <p14:tracePt t="270200" x="1670050" y="4324350"/>
          <p14:tracePt t="270203" x="1606550" y="4273550"/>
          <p14:tracePt t="270216" x="1543050" y="4203700"/>
          <p14:tracePt t="270233" x="1460500" y="4089400"/>
          <p14:tracePt t="270238" x="1428750" y="4025900"/>
          <p14:tracePt t="270250" x="1435100" y="3911600"/>
          <p14:tracePt t="270266" x="1473200" y="3752850"/>
          <p14:tracePt t="270282" x="1485900" y="3575050"/>
          <p14:tracePt t="270299" x="1485900" y="3441700"/>
          <p14:tracePt t="270316" x="1435100" y="3403600"/>
          <p14:tracePt t="270334" x="1358900" y="3378200"/>
          <p14:tracePt t="270339" x="1327150" y="3371850"/>
          <p14:tracePt t="270349" x="1301750" y="3371850"/>
          <p14:tracePt t="270366" x="1263650" y="3371850"/>
          <p14:tracePt t="270383" x="1257300" y="3371850"/>
          <p14:tracePt t="270401" x="1257300" y="3378200"/>
          <p14:tracePt t="270433" x="1301750" y="3384550"/>
          <p14:tracePt t="270449" x="1435100" y="3460750"/>
          <p14:tracePt t="270467" x="1574800" y="3543300"/>
          <p14:tracePt t="270483" x="1778000" y="3683000"/>
          <p14:tracePt t="270499" x="1981200" y="3879850"/>
          <p14:tracePt t="270521" x="2235200" y="4159250"/>
          <p14:tracePt t="270525" x="2349500" y="4273550"/>
          <p14:tracePt t="270534" x="2451100" y="4381500"/>
          <p14:tracePt t="270552" x="2616200" y="4521200"/>
          <p14:tracePt t="270566" x="2724150" y="4584700"/>
          <p14:tracePt t="270584" x="2774950" y="4584700"/>
          <p14:tracePt t="270589" x="2774950" y="4565650"/>
          <p14:tracePt t="270599" x="2768600" y="4521200"/>
          <p14:tracePt t="270604" x="2724150" y="4464050"/>
          <p14:tracePt t="270616" x="2660650" y="4400550"/>
          <p14:tracePt t="270633" x="2470150" y="4254500"/>
          <p14:tracePt t="270635" x="2362200" y="4184650"/>
          <p14:tracePt t="270651" x="2114550" y="4038600"/>
          <p14:tracePt t="270667" x="1892300" y="3886200"/>
          <p14:tracePt t="270683" x="1701800" y="3714750"/>
          <p14:tracePt t="270699" x="1574800" y="3556000"/>
          <p14:tracePt t="270716" x="1492250" y="3505200"/>
          <p14:tracePt t="270733" x="1473200" y="3536950"/>
          <p14:tracePt t="270749" x="1517650" y="3683000"/>
          <p14:tracePt t="270766" x="1657350" y="3886200"/>
          <p14:tracePt t="270784" x="2019300" y="4279900"/>
          <p14:tracePt t="270799" x="2139950" y="4406900"/>
          <p14:tracePt t="270817" x="2584450" y="4870450"/>
          <p14:tracePt t="270835" x="2832100" y="5200650"/>
          <p14:tracePt t="270849" x="3003550" y="5467350"/>
          <p14:tracePt t="270867" x="3111500" y="5676900"/>
          <p14:tracePt t="270883" x="3143250" y="5784850"/>
          <p14:tracePt t="270901" x="3105150" y="5797550"/>
          <p14:tracePt t="270916" x="2984500" y="5797550"/>
          <p14:tracePt t="270933" x="2787650" y="5797550"/>
          <p14:tracePt t="270950" x="2527300" y="5797550"/>
          <p14:tracePt t="270962" x="2254250" y="5797550"/>
          <p14:tracePt t="270973" x="2120900" y="5810250"/>
          <p14:tracePt t="270982" x="2012950" y="5842000"/>
          <p14:tracePt t="270999" x="1803400" y="5905500"/>
          <p14:tracePt t="271016" x="1612900" y="5969000"/>
          <p14:tracePt t="271025" x="1447800" y="6013450"/>
          <p14:tracePt t="271038" x="1365250" y="6026150"/>
          <p14:tracePt t="271040" x="1301750" y="6038850"/>
          <p14:tracePt t="271049" x="1270000" y="6038850"/>
          <p14:tracePt t="271068" x="1244600" y="6038850"/>
          <p14:tracePt t="271084" x="1238250" y="6038850"/>
          <p14:tracePt t="271104" x="1225550" y="6019800"/>
          <p14:tracePt t="271116" x="1187450" y="6019800"/>
          <p14:tracePt t="271133" x="1136650" y="6026150"/>
          <p14:tracePt t="271149" x="1073150" y="6051550"/>
          <p14:tracePt t="271166" x="996950" y="6070600"/>
          <p14:tracePt t="271183" x="952500" y="6096000"/>
          <p14:tracePt t="271199" x="927100" y="6108700"/>
          <p14:tracePt t="271202" x="927100" y="6115050"/>
          <p14:tracePt t="271216" x="920750" y="6121400"/>
          <p14:tracePt t="271233" x="920750" y="6140450"/>
          <p14:tracePt t="271249" x="908050" y="6159500"/>
          <p14:tracePt t="271266" x="901700" y="6178550"/>
          <p14:tracePt t="271282" x="889000" y="6178550"/>
          <p14:tracePt t="271303" x="882650" y="6184900"/>
          <p14:tracePt t="271316" x="876300" y="6184900"/>
          <p14:tracePt t="271336" x="857250" y="6197600"/>
          <p14:tracePt t="271349" x="819150" y="6210300"/>
          <p14:tracePt t="271366" x="800100" y="6229350"/>
          <p14:tracePt t="271370" x="787400" y="6229350"/>
          <p14:tracePt t="271417" x="787400" y="6184900"/>
          <p14:tracePt t="271433" x="800100" y="6013450"/>
          <p14:tracePt t="271449" x="800100" y="5873750"/>
          <p14:tracePt t="271466" x="825500" y="5683250"/>
          <p14:tracePt t="271483" x="895350" y="5410200"/>
          <p14:tracePt t="271488" x="939800" y="5238750"/>
          <p14:tracePt t="271499" x="984250" y="5054600"/>
          <p14:tracePt t="271516" x="1098550" y="4597400"/>
          <p14:tracePt t="271535" x="1168400" y="4095750"/>
          <p14:tracePt t="271549" x="1219200" y="3746500"/>
          <p14:tracePt t="271568" x="1238250" y="3524250"/>
          <p14:tracePt t="271584" x="1244600" y="3384550"/>
          <p14:tracePt t="271599" x="1244600" y="3276600"/>
          <p14:tracePt t="271602" x="1238250" y="3225800"/>
          <p14:tracePt t="271616" x="1212850" y="3181350"/>
          <p14:tracePt t="271632" x="1155700" y="3111500"/>
          <p14:tracePt t="271634" x="1117600" y="3092450"/>
          <p14:tracePt t="271651" x="1047750" y="3067050"/>
          <p14:tracePt t="271666" x="990600" y="3079750"/>
          <p14:tracePt t="271683" x="971550" y="3105150"/>
          <p14:tracePt t="271733" x="971550" y="3086100"/>
          <p14:tracePt t="271749" x="958850" y="3060700"/>
          <p14:tracePt t="271769" x="901700" y="3048000"/>
          <p14:tracePt t="271777" x="863600" y="3041650"/>
          <p14:tracePt t="271783" x="831850" y="3028950"/>
          <p14:tracePt t="271799" x="781050" y="2997200"/>
          <p14:tracePt t="271819" x="774700" y="2870200"/>
          <p14:tracePt t="271835" x="768350" y="2774950"/>
          <p14:tracePt t="271849" x="736600" y="2667000"/>
          <p14:tracePt t="271866" x="685800" y="2590800"/>
          <p14:tracePt t="271882" x="673100" y="2540000"/>
          <p14:tracePt t="271899" x="666750" y="2482850"/>
          <p14:tracePt t="271916" x="666750" y="2413000"/>
          <p14:tracePt t="271933" x="673100" y="2336800"/>
          <p14:tracePt t="271949" x="698500" y="2292350"/>
          <p14:tracePt t="271968" x="698500" y="2279650"/>
          <p14:tracePt t="272004" x="698500" y="2286000"/>
          <p14:tracePt t="272009" x="704850" y="2286000"/>
          <p14:tracePt t="272024" x="704850" y="2292350"/>
          <p14:tracePt t="272086" x="704850" y="2298700"/>
          <p14:tracePt t="272092" x="704850" y="2324100"/>
          <p14:tracePt t="272099" x="704850" y="2349500"/>
          <p14:tracePt t="272119" x="730250" y="2400300"/>
          <p14:tracePt t="272133" x="736600" y="2419350"/>
          <p14:tracePt t="272151" x="736600" y="2438400"/>
          <p14:tracePt t="272154" x="730250" y="2457450"/>
          <p14:tracePt t="272166" x="723900" y="2482850"/>
          <p14:tracePt t="272183" x="717550" y="2533650"/>
          <p14:tracePt t="272200" x="717550" y="2565400"/>
          <p14:tracePt t="272202" x="717550" y="2584450"/>
          <p14:tracePt t="272218" x="717550" y="2660650"/>
          <p14:tracePt t="272233" x="723900" y="2692400"/>
          <p14:tracePt t="272250" x="730250" y="2774950"/>
          <p14:tracePt t="272269" x="723900" y="2794000"/>
          <p14:tracePt t="272284" x="717550" y="2794000"/>
          <p14:tracePt t="272434" x="717550" y="2813050"/>
          <p14:tracePt t="272442" x="717550" y="2851150"/>
          <p14:tracePt t="272450" x="730250" y="2889250"/>
          <p14:tracePt t="272466" x="749300" y="2959100"/>
          <p14:tracePt t="272483" x="787400" y="3016250"/>
          <p14:tracePt t="272499" x="819150" y="3041650"/>
          <p14:tracePt t="272521" x="825500" y="3041650"/>
          <p14:tracePt t="272532" x="838200" y="3048000"/>
          <p14:tracePt t="272553" x="850900" y="3048000"/>
          <p14:tracePt t="272555" x="857250" y="3048000"/>
          <p14:tracePt t="272566" x="863600" y="3048000"/>
          <p14:tracePt t="272585" x="863600" y="3035300"/>
          <p14:tracePt t="272589" x="869950" y="3022600"/>
          <p14:tracePt t="272599" x="869950" y="3009900"/>
          <p14:tracePt t="272604" x="869950" y="2997200"/>
          <p14:tracePt t="272616" x="863600" y="2990850"/>
          <p14:tracePt t="272632" x="844550" y="2984500"/>
          <p14:tracePt t="272666" x="844550" y="2978150"/>
          <p14:tracePt t="272682" x="844550" y="2952750"/>
          <p14:tracePt t="272700" x="844550" y="2921000"/>
          <p14:tracePt t="272716" x="844550" y="2895600"/>
          <p14:tracePt t="272733" x="838200" y="2889250"/>
          <p14:tracePt t="272750" x="812800" y="2882900"/>
          <p14:tracePt t="272766" x="768350" y="2882900"/>
          <p14:tracePt t="272782" x="711200" y="2882900"/>
          <p14:tracePt t="272802" x="654050" y="2882900"/>
          <p14:tracePt t="272816" x="635000" y="2882900"/>
          <p14:tracePt t="272834" x="577850" y="2863850"/>
          <p14:tracePt t="272850" x="552450" y="2857500"/>
          <p14:tracePt t="272866" x="419100" y="2813050"/>
          <p14:tracePt t="272883" x="342900" y="2774950"/>
          <p14:tracePt t="272901" x="304800" y="2743200"/>
          <p14:tracePt t="272916" x="298450" y="2730500"/>
          <p14:tracePt t="272932" x="292100" y="2711450"/>
          <p14:tracePt t="272949" x="292100" y="2705100"/>
          <p14:tracePt t="272953" x="292100" y="2698750"/>
          <p14:tracePt t="272988" x="292100" y="2705100"/>
          <p14:tracePt t="272993" x="285750" y="2711450"/>
          <p14:tracePt t="273002" x="279400" y="2724150"/>
          <p14:tracePt t="273023" x="279400" y="2730500"/>
          <p14:tracePt t="273051" x="273050" y="2730500"/>
          <p14:tracePt t="273057" x="266700" y="2730500"/>
          <p14:tracePt t="273068" x="254000" y="2724150"/>
          <p14:tracePt t="273084" x="209550" y="2705100"/>
          <p14:tracePt t="273102" x="184150" y="2705100"/>
          <p14:tracePt t="273116" x="177800" y="2705100"/>
          <p14:tracePt t="273151" x="171450" y="2698750"/>
          <p14:tracePt t="273242" x="177800" y="2692400"/>
          <p14:tracePt t="273250" x="184150" y="2686050"/>
          <p14:tracePt t="273258" x="196850" y="2679700"/>
          <p14:tracePt t="273266" x="215900" y="2660650"/>
          <p14:tracePt t="273283" x="273050" y="2628900"/>
          <p14:tracePt t="273299" x="361950" y="2628900"/>
          <p14:tracePt t="273317" x="469900" y="2622550"/>
          <p14:tracePt t="273338" x="609600" y="2603500"/>
          <p14:tracePt t="273350" x="768350" y="2609850"/>
          <p14:tracePt t="273366" x="965200" y="2609850"/>
          <p14:tracePt t="273383" x="1174750" y="2616200"/>
          <p14:tracePt t="273387" x="1270000" y="2622550"/>
          <p14:tracePt t="273399" x="1377950" y="2622550"/>
          <p14:tracePt t="273402" x="1454150" y="2622550"/>
          <p14:tracePt t="273416" x="1504950" y="2622550"/>
          <p14:tracePt t="273433" x="1638300" y="2603500"/>
          <p14:tracePt t="273449" x="1758950" y="2590800"/>
          <p14:tracePt t="273467" x="1828800" y="2590800"/>
          <p14:tracePt t="273483" x="1911350" y="2590800"/>
          <p14:tracePt t="273500" x="1993900" y="2590800"/>
          <p14:tracePt t="273516" x="2070100" y="2590800"/>
          <p14:tracePt t="273523" x="2114550" y="2590800"/>
          <p14:tracePt t="273532" x="2171700" y="2590800"/>
          <p14:tracePt t="273552" x="2343150" y="2590800"/>
          <p14:tracePt t="273566" x="2527300" y="2565400"/>
          <p14:tracePt t="273584" x="2774950" y="2559050"/>
          <p14:tracePt t="273599" x="3041650" y="2552700"/>
          <p14:tracePt t="273601" x="3168650" y="2533650"/>
          <p14:tracePt t="273616" x="3308350" y="2514600"/>
          <p14:tracePt t="273633" x="3581400" y="2501900"/>
          <p14:tracePt t="273650" x="3968750" y="2457450"/>
          <p14:tracePt t="273666" x="4191000" y="2419350"/>
          <p14:tracePt t="273683" x="4298950" y="2381250"/>
          <p14:tracePt t="273699" x="4330700" y="2374900"/>
          <p14:tracePt t="273716" x="4337050" y="2374900"/>
          <p14:tracePt t="273929" x="4337050" y="2381250"/>
          <p14:tracePt t="273937" x="4337050" y="2406650"/>
          <p14:tracePt t="273949" x="4330700" y="2438400"/>
          <p14:tracePt t="273961" x="4330700" y="2470150"/>
          <p14:tracePt t="273966" x="4330700" y="2514600"/>
          <p14:tracePt t="273983" x="4311650" y="2603500"/>
          <p14:tracePt t="273999" x="4279900" y="2705100"/>
          <p14:tracePt t="274007" x="4273550" y="2762250"/>
          <p14:tracePt t="274009" x="4248150" y="2825750"/>
          <p14:tracePt t="274033" x="4229100" y="3060700"/>
          <p14:tracePt t="274053" x="4222750" y="3225800"/>
          <p14:tracePt t="274066" x="4235450" y="3378200"/>
          <p14:tracePt t="274084" x="4235450" y="3524250"/>
          <p14:tracePt t="274101" x="4241800" y="3663950"/>
          <p14:tracePt t="274116" x="4248150" y="3797300"/>
          <p14:tracePt t="274133" x="4248150" y="3956050"/>
          <p14:tracePt t="274151" x="4241800" y="4108450"/>
          <p14:tracePt t="274166" x="4235450" y="4267200"/>
          <p14:tracePt t="274183" x="4229100" y="4419600"/>
          <p14:tracePt t="274199" x="4248150" y="4540250"/>
          <p14:tracePt t="274217" x="4254500" y="4667250"/>
          <p14:tracePt t="274234" x="4254500" y="4718050"/>
          <p14:tracePt t="274249" x="4254500" y="4762500"/>
          <p14:tracePt t="274266" x="4254500" y="4800600"/>
          <p14:tracePt t="274285" x="4254500" y="4819650"/>
          <p14:tracePt t="274303" x="4254500" y="4826000"/>
          <p14:tracePt t="274349" x="4248150" y="4826000"/>
          <p14:tracePt t="274367" x="4184650" y="4819650"/>
          <p14:tracePt t="274383" x="4076700" y="4819650"/>
          <p14:tracePt t="274385" x="4019550" y="4826000"/>
          <p14:tracePt t="274401" x="3937000" y="4826000"/>
          <p14:tracePt t="274417" x="3765550" y="4832350"/>
          <p14:tracePt t="274433" x="3575050" y="4838700"/>
          <p14:tracePt t="274449" x="3257550" y="4838700"/>
          <p14:tracePt t="274466" x="3041650" y="4838700"/>
          <p14:tracePt t="274483" x="2806700" y="4845050"/>
          <p14:tracePt t="274499" x="2552700" y="4845050"/>
          <p14:tracePt t="274520" x="2305050" y="4838700"/>
          <p14:tracePt t="274534" x="2076450" y="4838700"/>
          <p14:tracePt t="274549" x="1866900" y="4851400"/>
          <p14:tracePt t="274566" x="1689100" y="4857750"/>
          <p14:tracePt t="274570" x="1600200" y="4857750"/>
          <p14:tracePt t="274584" x="1504950" y="4870450"/>
          <p14:tracePt t="274599" x="1301750" y="4870450"/>
          <p14:tracePt t="274601" x="1212850" y="4870450"/>
          <p14:tracePt t="274616" x="1123950" y="4870450"/>
          <p14:tracePt t="274632" x="920750" y="4864100"/>
          <p14:tracePt t="274651" x="831850" y="4864100"/>
          <p14:tracePt t="274666" x="774700" y="4864100"/>
          <p14:tracePt t="274683" x="711200" y="4864100"/>
          <p14:tracePt t="274701" x="660400" y="4864100"/>
          <p14:tracePt t="274717" x="628650" y="4864100"/>
          <p14:tracePt t="274750" x="622300" y="4864100"/>
          <p14:tracePt t="274801" x="590550" y="4864100"/>
          <p14:tracePt t="274810" x="558800" y="4864100"/>
          <p14:tracePt t="274821" x="527050" y="4864100"/>
          <p14:tracePt t="274834" x="469900" y="4864100"/>
          <p14:tracePt t="274849" x="450850" y="4864100"/>
          <p14:tracePt t="274899" x="450850" y="4794250"/>
          <p14:tracePt t="274916" x="457200" y="4705350"/>
          <p14:tracePt t="274933" x="476250" y="4610100"/>
          <p14:tracePt t="274949" x="476250" y="4457700"/>
          <p14:tracePt t="274960" x="488950" y="4375150"/>
          <p14:tracePt t="274967" x="488950" y="4298950"/>
          <p14:tracePt t="274983" x="463550" y="4152900"/>
          <p14:tracePt t="274999" x="457200" y="4038600"/>
          <p14:tracePt t="275005" x="457200" y="3968750"/>
          <p14:tracePt t="275016" x="463550" y="3898900"/>
          <p14:tracePt t="275023" x="463550" y="3829050"/>
          <p14:tracePt t="275027" x="457200" y="3752850"/>
          <p14:tracePt t="275034" x="457200" y="3676650"/>
          <p14:tracePt t="275052" x="463550" y="3530600"/>
          <p14:tracePt t="275066" x="450850" y="3390900"/>
          <p14:tracePt t="275084" x="444500" y="3257550"/>
          <p14:tracePt t="275099" x="431800" y="3155950"/>
          <p14:tracePt t="275119" x="425450" y="3079750"/>
          <p14:tracePt t="275133" x="412750" y="3003550"/>
          <p14:tracePt t="275151" x="419100" y="2940050"/>
          <p14:tracePt t="275167" x="425450" y="2857500"/>
          <p14:tracePt t="275183" x="425450" y="2825750"/>
          <p14:tracePt t="275200" x="425450" y="2787650"/>
          <p14:tracePt t="275216" x="431800" y="2743200"/>
          <p14:tracePt t="275218" x="438150" y="2724150"/>
          <p14:tracePt t="275233" x="450850" y="2705100"/>
          <p14:tracePt t="275250" x="450850" y="2698750"/>
          <p14:tracePt t="275314" x="457200" y="2692400"/>
          <p14:tracePt t="275322" x="476250" y="2686050"/>
          <p14:tracePt t="275335" x="488950" y="2673350"/>
          <p14:tracePt t="275349" x="527050" y="2654300"/>
          <p14:tracePt t="275366" x="571500" y="2641600"/>
          <p14:tracePt t="275383" x="660400" y="2616200"/>
          <p14:tracePt t="275401" x="793750" y="2578100"/>
          <p14:tracePt t="275416" x="844550" y="2565400"/>
          <p14:tracePt t="275433" x="1009650" y="2565400"/>
          <p14:tracePt t="275449" x="1130300" y="2559050"/>
          <p14:tracePt t="275466" x="1257300" y="2552700"/>
          <p14:tracePt t="275483" x="1441450" y="2552700"/>
          <p14:tracePt t="275499" x="1651000" y="2546350"/>
          <p14:tracePt t="275516" x="1854200" y="2533650"/>
          <p14:tracePt t="275533" x="2038350" y="2533650"/>
          <p14:tracePt t="275550" x="2241550" y="2533650"/>
          <p14:tracePt t="275568" x="2470150" y="2533650"/>
          <p14:tracePt t="275584" x="2692400" y="2514600"/>
          <p14:tracePt t="275599" x="2908300" y="2514600"/>
          <p14:tracePt t="275604" x="3009900" y="2514600"/>
          <p14:tracePt t="275616" x="3111500" y="2514600"/>
          <p14:tracePt t="275633" x="3244850" y="2520950"/>
          <p14:tracePt t="275635" x="3289300" y="2520950"/>
          <p14:tracePt t="275651" x="3390900" y="2520950"/>
          <p14:tracePt t="275666" x="3467100" y="2520950"/>
          <p14:tracePt t="275683" x="3498850" y="2527300"/>
          <p14:tracePt t="275699" x="3505200" y="2527300"/>
          <p14:tracePt t="275750" x="3505200" y="2533650"/>
          <p14:tracePt t="275773" x="3505200" y="2540000"/>
          <p14:tracePt t="275782" x="3511550" y="2540000"/>
          <p14:tracePt t="275803" x="3517900" y="2546350"/>
          <p14:tracePt t="275816" x="3524250" y="2559050"/>
          <p14:tracePt t="275834" x="3524250" y="2609850"/>
          <p14:tracePt t="275849" x="3524250" y="2673350"/>
          <p14:tracePt t="275866" x="3530600" y="2813050"/>
          <p14:tracePt t="275883" x="3530600" y="2997200"/>
          <p14:tracePt t="275900" x="3524250" y="3194050"/>
          <p14:tracePt t="275916" x="3517900" y="3384550"/>
          <p14:tracePt t="275932" x="3517900" y="3594100"/>
          <p14:tracePt t="275949" x="3543300" y="3803650"/>
          <p14:tracePt t="275966" x="3530600" y="3968750"/>
          <p14:tracePt t="275983" x="3536950" y="4121150"/>
          <p14:tracePt t="275999" x="3536950" y="4254500"/>
          <p14:tracePt t="276003" x="3536950" y="4318000"/>
          <p14:tracePt t="276019" x="3530600" y="4451350"/>
          <p14:tracePt t="276034" x="3530600" y="4546600"/>
          <p14:tracePt t="276050" x="3530600" y="4572000"/>
          <p14:tracePt t="276113" x="3530600" y="4565650"/>
          <p14:tracePt t="276121" x="3530600" y="4559300"/>
          <p14:tracePt t="276132" x="3524250" y="4552950"/>
          <p14:tracePt t="276151" x="3498850" y="4533900"/>
          <p14:tracePt t="276154" x="3486150" y="4521200"/>
          <p14:tracePt t="276166" x="3479800" y="4514850"/>
          <p14:tracePt t="276182" x="3460750" y="4502150"/>
          <p14:tracePt t="276199" x="3435350" y="4489450"/>
          <p14:tracePt t="276216" x="3403600" y="4483100"/>
          <p14:tracePt t="276219" x="3384550" y="4483100"/>
          <p14:tracePt t="276234" x="3352800" y="4483100"/>
          <p14:tracePt t="276249" x="3282950" y="4483100"/>
          <p14:tracePt t="276266" x="3149600" y="4489450"/>
          <p14:tracePt t="276283" x="2971800" y="4546600"/>
          <p14:tracePt t="276299" x="2781300" y="4622800"/>
          <p14:tracePt t="276317" x="2616200" y="4743450"/>
          <p14:tracePt t="276335" x="2508250" y="4921250"/>
          <p14:tracePt t="276342" x="2451100" y="4997450"/>
          <p14:tracePt t="276349" x="2406650" y="5086350"/>
          <p14:tracePt t="276366" x="2324100" y="5264150"/>
          <p14:tracePt t="276382" x="2260600" y="5454650"/>
          <p14:tracePt t="276399" x="2209800" y="5619750"/>
          <p14:tracePt t="276401" x="2178050" y="5702300"/>
          <p14:tracePt t="276416" x="2165350" y="5778500"/>
          <p14:tracePt t="276433" x="2190750" y="5981700"/>
          <p14:tracePt t="276449" x="2247900" y="6083300"/>
          <p14:tracePt t="276466" x="2311400" y="6153150"/>
          <p14:tracePt t="276483" x="2355850" y="6191250"/>
          <p14:tracePt t="276499" x="2406650" y="6229350"/>
          <p14:tracePt t="276519" x="2457450" y="6254750"/>
          <p14:tracePt t="276525" x="2476500" y="6261100"/>
          <p14:tracePt t="276533" x="2495550" y="6267450"/>
          <p14:tracePt t="276552" x="2527300" y="6273800"/>
          <p14:tracePt t="276566" x="2540000" y="6273800"/>
          <p14:tracePt t="276585" x="2546350" y="6273800"/>
          <p14:tracePt t="276617" x="2546350" y="6280150"/>
          <p14:tracePt t="276675" x="2546350" y="6273800"/>
          <p14:tracePt t="276682" x="2546350" y="6261100"/>
          <p14:tracePt t="276699" x="2546350" y="6254750"/>
          <p14:tracePt t="276716" x="2546350" y="6248400"/>
          <p14:tracePt t="276733" x="2546350" y="6242050"/>
          <p14:tracePt t="276750" x="2540000" y="6235700"/>
          <p14:tracePt t="276771" x="2527300" y="6229350"/>
          <p14:tracePt t="276785" x="2520950" y="6216650"/>
          <p14:tracePt t="276799" x="2508250" y="6210300"/>
          <p14:tracePt t="276816" x="2501900" y="6203950"/>
          <p14:tracePt t="276820" x="2495550" y="6203950"/>
          <p14:tracePt t="276834" x="2495550" y="6197600"/>
          <p14:tracePt t="276882" x="2495550" y="6191250"/>
          <p14:tracePt t="276904" x="2495550" y="6184900"/>
          <p14:tracePt t="276932" x="2501900" y="6184900"/>
          <p14:tracePt t="276961" x="2508250" y="6178550"/>
          <p14:tracePt t="276968" x="2514600" y="6172200"/>
          <p14:tracePt t="276983" x="2559050" y="6165850"/>
          <p14:tracePt t="276999" x="2635250" y="6165850"/>
          <p14:tracePt t="277016" x="2717800" y="6165850"/>
          <p14:tracePt t="277024" x="2762250" y="6165850"/>
          <p14:tracePt t="277033" x="2794000" y="6165850"/>
          <p14:tracePt t="277036" x="2825750" y="6165850"/>
          <p14:tracePt t="277050" x="2876550" y="6165850"/>
          <p14:tracePt t="277068" x="2921000" y="6172200"/>
          <p14:tracePt t="277085" x="2952750" y="6178550"/>
          <p14:tracePt t="277099" x="2965450" y="6184900"/>
          <p14:tracePt t="277116" x="2971800" y="6184900"/>
          <p14:tracePt t="277177" x="2978150" y="6184900"/>
          <p14:tracePt t="277185" x="2997200" y="6184900"/>
          <p14:tracePt t="277199" x="3009900" y="6184900"/>
          <p14:tracePt t="277216" x="3041650" y="6184900"/>
          <p14:tracePt t="277233" x="3067050" y="6184900"/>
          <p14:tracePt t="277305" x="3073400" y="6184900"/>
          <p14:tracePt t="277315" x="3086100" y="6184900"/>
          <p14:tracePt t="277322" x="3092450" y="6184900"/>
          <p14:tracePt t="277336" x="3098800" y="6184900"/>
          <p14:tracePt t="277351" x="3105150" y="6184900"/>
          <p14:tracePt t="277403" x="3060700" y="6184900"/>
          <p14:tracePt t="277416" x="3041650" y="6191250"/>
          <p14:tracePt t="277433" x="2965450" y="6216650"/>
          <p14:tracePt t="277449" x="2889250" y="6216650"/>
          <p14:tracePt t="277466" x="2787650" y="6216650"/>
          <p14:tracePt t="277483" x="2679700" y="6216650"/>
          <p14:tracePt t="277500" x="2584450" y="6216650"/>
          <p14:tracePt t="277519" x="2508250" y="6216650"/>
          <p14:tracePt t="277535" x="2463800" y="6216650"/>
          <p14:tracePt t="277551" x="2425700" y="6210300"/>
          <p14:tracePt t="277566" x="2387600" y="6203950"/>
          <p14:tracePt t="277586" x="2330450" y="6191250"/>
          <p14:tracePt t="277599" x="2228850" y="6191250"/>
          <p14:tracePt t="277605" x="2139950" y="6191250"/>
          <p14:tracePt t="277617" x="2038350" y="6191250"/>
          <p14:tracePt t="277632" x="1663700" y="6191250"/>
          <p14:tracePt t="277649" x="1390650" y="6191250"/>
          <p14:tracePt t="277666" x="1155700" y="6191250"/>
          <p14:tracePt t="277683" x="1003300" y="6191250"/>
          <p14:tracePt t="277699" x="895350" y="6165850"/>
          <p14:tracePt t="277716" x="825500" y="6140450"/>
          <p14:tracePt t="277733" x="787400" y="6121400"/>
          <p14:tracePt t="277749" x="787400" y="6115050"/>
          <p14:tracePt t="277770" x="787400" y="6102350"/>
          <p14:tracePt t="277799" x="793750" y="6102350"/>
          <p14:tracePt t="277837" x="793750" y="6096000"/>
          <p14:tracePt t="277849" x="793750" y="6089650"/>
          <p14:tracePt t="277866" x="793750" y="6083300"/>
          <p14:tracePt t="277913" x="800100" y="6083300"/>
          <p14:tracePt t="277922" x="819150" y="6083300"/>
          <p14:tracePt t="277932" x="844550" y="6083300"/>
          <p14:tracePt t="277949" x="895350" y="6076950"/>
          <p14:tracePt t="277966" x="920750" y="6064250"/>
          <p14:tracePt t="277983" x="939800" y="6057900"/>
          <p14:tracePt t="278000" x="946150" y="6057900"/>
          <p14:tracePt t="278006" x="952500" y="6057900"/>
          <p14:tracePt t="278020" x="977900" y="6083300"/>
          <p14:tracePt t="278032" x="996950" y="6096000"/>
          <p14:tracePt t="278053" x="1022350" y="6102350"/>
          <p14:tracePt t="278066" x="1041400" y="6102350"/>
          <p14:tracePt t="278099" x="1041400" y="6096000"/>
          <p14:tracePt t="278117" x="1035050" y="6096000"/>
          <p14:tracePt t="278166" x="1047750" y="6096000"/>
          <p14:tracePt t="278183" x="1085850" y="6096000"/>
          <p14:tracePt t="278199" x="1143000" y="6096000"/>
          <p14:tracePt t="278201" x="1187450" y="6096000"/>
          <p14:tracePt t="278216" x="1238250" y="6096000"/>
          <p14:tracePt t="278233" x="1365250" y="6096000"/>
          <p14:tracePt t="278251" x="1562100" y="6096000"/>
          <p14:tracePt t="278257" x="1651000" y="6096000"/>
          <p14:tracePt t="278266" x="1758950" y="6096000"/>
          <p14:tracePt t="278276" x="1860550" y="6096000"/>
          <p14:tracePt t="278283" x="1962150" y="6096000"/>
          <p14:tracePt t="278290" x="2063750" y="6096000"/>
          <p14:tracePt t="278300" x="2171700" y="6096000"/>
          <p14:tracePt t="278316" x="2374900" y="6096000"/>
          <p14:tracePt t="278334" x="2552700" y="6096000"/>
          <p14:tracePt t="278350" x="2692400" y="6096000"/>
          <p14:tracePt t="278366" x="2806700" y="6096000"/>
          <p14:tracePt t="278382" x="2901950" y="6076950"/>
          <p14:tracePt t="278401" x="2940050" y="6038850"/>
          <p14:tracePt t="278416" x="2940050" y="6032500"/>
          <p14:tracePt t="278433" x="2876550" y="6019800"/>
          <p14:tracePt t="278449" x="2832100" y="6019800"/>
          <p14:tracePt t="278466" x="2806700" y="6019800"/>
          <p14:tracePt t="278516" x="2800350" y="6013450"/>
          <p14:tracePt t="278535" x="2787650" y="6007100"/>
          <p14:tracePt t="278549" x="2749550" y="6007100"/>
          <p14:tracePt t="278585" x="2749550" y="6000750"/>
          <p14:tracePt t="278599" x="2768600" y="5994400"/>
          <p14:tracePt t="278616" x="2819400" y="5988050"/>
          <p14:tracePt t="278633" x="2901950" y="5988050"/>
          <p14:tracePt t="278637" x="2952750" y="5988050"/>
          <p14:tracePt t="278650" x="3079750" y="5988050"/>
          <p14:tracePt t="278666" x="3206750" y="5988050"/>
          <p14:tracePt t="278683" x="3302000" y="5988050"/>
          <p14:tracePt t="278699" x="3340100" y="5988050"/>
          <p14:tracePt t="278716" x="3333750" y="5988050"/>
          <p14:tracePt t="278733" x="3225800" y="5994400"/>
          <p14:tracePt t="278750" x="3048000" y="5994400"/>
          <p14:tracePt t="278766" x="2882900" y="6007100"/>
          <p14:tracePt t="278782" x="2813050" y="6007100"/>
          <p14:tracePt t="278803" x="2806700" y="6007100"/>
          <p14:tracePt t="278806" x="2825750" y="6007100"/>
          <p14:tracePt t="278817" x="2857500" y="6007100"/>
          <p14:tracePt t="278837" x="3098800" y="6007100"/>
          <p14:tracePt t="278849" x="3302000" y="6007100"/>
          <p14:tracePt t="278866" x="3441700" y="6007100"/>
          <p14:tracePt t="278883" x="3517900" y="6013450"/>
          <p14:tracePt t="278899" x="3524250" y="6019800"/>
          <p14:tracePt t="278916" x="3505200" y="6026150"/>
          <p14:tracePt t="278933" x="3435350" y="6026150"/>
          <p14:tracePt t="278949" x="3321050" y="6000750"/>
          <p14:tracePt t="278966" x="3187700" y="5956300"/>
          <p14:tracePt t="278983" x="3073400" y="5873750"/>
          <p14:tracePt t="278989" x="3016250" y="5816600"/>
          <p14:tracePt t="279000" x="2959100" y="5746750"/>
          <p14:tracePt t="279017" x="2832100" y="5543550"/>
          <p14:tracePt t="279023" x="2743200" y="5403850"/>
          <p14:tracePt t="279034" x="2565400" y="5124450"/>
          <p14:tracePt t="279050" x="2381250" y="4775200"/>
          <p14:tracePt t="279070" x="2203450" y="4445000"/>
          <p14:tracePt t="279072" x="2101850" y="4292600"/>
          <p14:tracePt t="279084" x="1993900" y="4146550"/>
          <p14:tracePt t="279089" x="1917700" y="4025900"/>
          <p14:tracePt t="279099" x="1835150" y="3917950"/>
          <p14:tracePt t="279120" x="1714500" y="3784600"/>
          <p14:tracePt t="279133" x="1606550" y="3670300"/>
          <p14:tracePt t="279149" x="1524000" y="3543300"/>
          <p14:tracePt t="279166" x="1473200" y="3435350"/>
          <p14:tracePt t="279183" x="1435100" y="3321050"/>
          <p14:tracePt t="279199" x="1409700" y="3244850"/>
          <p14:tracePt t="279216" x="1371600" y="3194050"/>
          <p14:tracePt t="279218" x="1358900" y="3181350"/>
          <p14:tracePt t="279233" x="1346200" y="3162300"/>
          <p14:tracePt t="279285" x="1346200" y="3155950"/>
          <p14:tracePt t="279300" x="1346200" y="3143250"/>
          <p14:tracePt t="279317" x="1346200" y="3117850"/>
          <p14:tracePt t="279336" x="1346200" y="3073400"/>
          <p14:tracePt t="279349" x="1346200" y="3016250"/>
          <p14:tracePt t="279366" x="1333500" y="2946400"/>
          <p14:tracePt t="279383" x="1327150" y="2908300"/>
          <p14:tracePt t="279401" x="1320800" y="2882900"/>
          <p14:tracePt t="279416" x="1314450" y="2870200"/>
          <p14:tracePt t="279433" x="1314450" y="2825750"/>
          <p14:tracePt t="279449" x="1358900" y="2774950"/>
          <p14:tracePt t="279466" x="1422400" y="2736850"/>
          <p14:tracePt t="279483" x="1479550" y="2692400"/>
          <p14:tracePt t="279499" x="1524000" y="2660650"/>
          <p14:tracePt t="279521" x="1536700" y="2616200"/>
          <p14:tracePt t="279533" x="1549400" y="2546350"/>
          <p14:tracePt t="279554" x="1555750" y="2470150"/>
          <p14:tracePt t="279555" x="1555750" y="2438400"/>
          <p14:tracePt t="279566" x="1555750" y="2419350"/>
          <p14:tracePt t="279584" x="1562100" y="2406650"/>
          <p14:tracePt t="279601" x="1549400" y="2406650"/>
          <p14:tracePt t="279619" x="1498600" y="2406650"/>
          <p14:tracePt t="279635" x="1447800" y="2419350"/>
          <p14:tracePt t="279649" x="1409700" y="2438400"/>
          <p14:tracePt t="279666" x="1384300" y="2438400"/>
          <p14:tracePt t="279683" x="1352550" y="2438400"/>
          <p14:tracePt t="279699" x="1308100" y="2438400"/>
          <p14:tracePt t="279716" x="1257300" y="2438400"/>
          <p14:tracePt t="279733" x="1168400" y="2463800"/>
          <p14:tracePt t="279750" x="1066800" y="2489200"/>
          <p14:tracePt t="279770" x="958850" y="2489200"/>
          <p14:tracePt t="279783" x="895350" y="2495550"/>
          <p14:tracePt t="279801" x="787400" y="2463800"/>
          <p14:tracePt t="279816" x="774700" y="2457450"/>
          <p14:tracePt t="279834" x="730250" y="2444750"/>
          <p14:tracePt t="279849" x="692150" y="2438400"/>
          <p14:tracePt t="279866" x="641350" y="2432050"/>
          <p14:tracePt t="279883" x="609600" y="2432050"/>
          <p14:tracePt t="279901" x="577850" y="2438400"/>
          <p14:tracePt t="279904" x="558800" y="2444750"/>
          <p14:tracePt t="279916" x="552450" y="2451100"/>
          <p14:tracePt t="279933" x="533400" y="2451100"/>
          <p14:tracePt t="279949" x="514350" y="2451100"/>
          <p14:tracePt t="280050" x="514350" y="2457450"/>
          <p14:tracePt t="280058" x="514350" y="2470150"/>
          <p14:tracePt t="280067" x="565150" y="2482850"/>
          <p14:tracePt t="280084" x="723900" y="2508250"/>
          <p14:tracePt t="280099" x="946150" y="2520950"/>
          <p14:tracePt t="280116" x="1206500" y="2520950"/>
          <p14:tracePt t="280133" x="1479550" y="2514600"/>
          <p14:tracePt t="280151" x="1784350" y="2508250"/>
          <p14:tracePt t="280154" x="1930400" y="2508250"/>
          <p14:tracePt t="280166" x="2063750" y="2495550"/>
          <p14:tracePt t="280183" x="2222500" y="2495550"/>
          <p14:tracePt t="280200" x="2260600" y="2482850"/>
          <p14:tracePt t="280215" x="2266950" y="2482850"/>
          <p14:tracePt t="280232" x="2260600" y="2482850"/>
          <p14:tracePt t="280250" x="2228850" y="2489200"/>
          <p14:tracePt t="280266" x="2171700" y="2495550"/>
          <p14:tracePt t="280284" x="2108200" y="2501900"/>
          <p14:tracePt t="280303" x="2019300" y="2501900"/>
          <p14:tracePt t="280316" x="1936750" y="2501900"/>
          <p14:tracePt t="280334" x="1866900" y="2495550"/>
          <p14:tracePt t="280349" x="1784350" y="2495550"/>
          <p14:tracePt t="280366" x="1689100" y="2495550"/>
          <p14:tracePt t="280369" x="1638300" y="2495550"/>
          <p14:tracePt t="280383" x="1574800" y="2495550"/>
          <p14:tracePt t="280401" x="1384300" y="2501900"/>
          <p14:tracePt t="280416" x="1327150" y="2501900"/>
          <p14:tracePt t="280433" x="1225550" y="2501900"/>
          <p14:tracePt t="280449" x="1212850" y="2501900"/>
          <p14:tracePt t="280466" x="1212850" y="2476500"/>
          <p14:tracePt t="280483" x="1212850" y="2451100"/>
          <p14:tracePt t="280489" x="1225550" y="2444750"/>
          <p14:tracePt t="280500" x="1238250" y="2432050"/>
          <p14:tracePt t="280516" x="1263650" y="2425700"/>
          <p14:tracePt t="280534" x="1289050" y="2413000"/>
          <p14:tracePt t="280550" x="1320800" y="2406650"/>
          <p14:tracePt t="280569" x="1358900" y="2400300"/>
          <p14:tracePt t="280584" x="1377950" y="2387600"/>
          <p14:tracePt t="280602" x="1441450" y="2349500"/>
          <p14:tracePt t="280616" x="1460500" y="2330450"/>
          <p14:tracePt t="280633" x="1492250" y="2311400"/>
          <p14:tracePt t="280710" x="1492250" y="2305050"/>
          <p14:tracePt t="280809" x="1492250" y="2298700"/>
          <p14:tracePt t="280912" x="1485900" y="2292350"/>
          <p14:tracePt t="280977" x="1485900" y="2298700"/>
          <p14:tracePt t="280984" x="1492250" y="2298700"/>
          <p14:tracePt t="281000" x="1492250" y="2305050"/>
          <p14:tracePt t="281016" x="1498600" y="2305050"/>
          <p14:tracePt t="281089" x="1504950" y="2298700"/>
          <p14:tracePt t="281097" x="1504950" y="2292350"/>
          <p14:tracePt t="281233" x="1511300" y="2292350"/>
          <p14:tracePt t="281289" x="1517650" y="2292350"/>
          <p14:tracePt t="281300" x="1524000" y="2292350"/>
          <p14:tracePt t="281306" x="1536700" y="2292350"/>
          <p14:tracePt t="281316" x="1549400" y="2298700"/>
          <p14:tracePt t="281334" x="1593850" y="2311400"/>
          <p14:tracePt t="281349" x="1644650" y="2317750"/>
          <p14:tracePt t="281366" x="1689100" y="2324100"/>
          <p14:tracePt t="281383" x="1714500" y="2324100"/>
          <p14:tracePt t="281399" x="1727200" y="2324100"/>
          <p14:tracePt t="281562" x="1720850" y="2324100"/>
          <p14:tracePt t="281585" x="1720850" y="2330450"/>
          <p14:tracePt t="281600" x="1720850" y="2355850"/>
          <p14:tracePt t="281616" x="1720850" y="2374900"/>
          <p14:tracePt t="281633" x="1720850" y="2387600"/>
          <p14:tracePt t="281778" x="1714500" y="2387600"/>
          <p14:tracePt t="281786" x="1701800" y="2387600"/>
          <p14:tracePt t="281801" x="1689100" y="2413000"/>
          <p14:tracePt t="281816" x="1682750" y="2419350"/>
          <p14:tracePt t="281835" x="1682750" y="2432050"/>
          <p14:tracePt t="281901" x="1689100" y="2425700"/>
          <p14:tracePt t="281906" x="1695450" y="2419350"/>
          <p14:tracePt t="281957" x="1708150" y="2419350"/>
          <p14:tracePt t="281964" x="1727200" y="2419350"/>
          <p14:tracePt t="281969" x="1739900" y="2419350"/>
          <p14:tracePt t="281983" x="1758950" y="2419350"/>
          <p14:tracePt t="281999" x="1778000" y="2419350"/>
          <p14:tracePt t="282004" x="1784350" y="2419350"/>
          <p14:tracePt t="282024" x="1790700" y="2419350"/>
          <p14:tracePt t="282033" x="1790700" y="2406650"/>
          <p14:tracePt t="282049" x="1797050" y="2381250"/>
          <p14:tracePt t="282067" x="1809750" y="2355850"/>
          <p14:tracePt t="282084" x="1816100" y="2330450"/>
          <p14:tracePt t="282099" x="1822450" y="2330450"/>
          <p14:tracePt t="282132" x="1822450" y="2324100"/>
          <p14:tracePt t="282166" x="1816100" y="2317750"/>
          <p14:tracePt t="282318" x="1803400" y="2317750"/>
          <p14:tracePt t="282325" x="1790700" y="2317750"/>
          <p14:tracePt t="282335" x="1784350" y="2317750"/>
          <p14:tracePt t="282398" x="1778000" y="2336800"/>
          <p14:tracePt t="282404" x="1771650" y="2355850"/>
          <p14:tracePt t="282416" x="1758950" y="2381250"/>
          <p14:tracePt t="282433" x="1739900" y="2438400"/>
          <p14:tracePt t="282449" x="1739900" y="2451100"/>
          <p14:tracePt t="282466" x="1739900" y="2463800"/>
          <p14:tracePt t="282483" x="1752600" y="2470150"/>
          <p14:tracePt t="282499" x="1765300" y="2470150"/>
          <p14:tracePt t="282516" x="1784350" y="2470150"/>
          <p14:tracePt t="282533" x="1797050" y="2457450"/>
          <p14:tracePt t="282552" x="1797050" y="2432050"/>
          <p14:tracePt t="282566" x="1809750" y="2406650"/>
          <p14:tracePt t="282584" x="1822450" y="2381250"/>
          <p14:tracePt t="282599" x="1828800" y="2362200"/>
          <p14:tracePt t="282714" x="1828800" y="2381250"/>
          <p14:tracePt t="282733" x="1828800" y="2419350"/>
          <p14:tracePt t="282749" x="1828800" y="2457450"/>
          <p14:tracePt t="282766" x="1841500" y="2476500"/>
          <p14:tracePt t="282784" x="1854200" y="2489200"/>
          <p14:tracePt t="282835" x="1854200" y="2495550"/>
          <p14:tracePt t="282849" x="1866900" y="2495550"/>
          <p14:tracePt t="282866" x="1885950" y="2482850"/>
          <p14:tracePt t="282884" x="1898650" y="2457450"/>
          <p14:tracePt t="282899" x="1905000" y="2444750"/>
          <p14:tracePt t="282916" x="1911350" y="2432050"/>
          <p14:tracePt t="282933" x="1930400" y="2419350"/>
          <p14:tracePt t="282949" x="1943100" y="2413000"/>
          <p14:tracePt t="282954" x="1955800" y="2406650"/>
          <p14:tracePt t="282968" x="1962150" y="2406650"/>
          <p14:tracePt t="282983" x="1974850" y="2406650"/>
          <p14:tracePt t="283019" x="1968500" y="2406650"/>
          <p14:tracePt t="283034" x="1968500" y="2419350"/>
          <p14:tracePt t="283049" x="1962150" y="2432050"/>
          <p14:tracePt t="283066" x="1955800" y="2451100"/>
          <p14:tracePt t="283116" x="1968500" y="2438400"/>
          <p14:tracePt t="283133" x="2000250" y="2387600"/>
          <p14:tracePt t="283152" x="2038350" y="2330450"/>
          <p14:tracePt t="283166" x="2044700" y="2292350"/>
          <p14:tracePt t="283182" x="2044700" y="2286000"/>
          <p14:tracePt t="283233" x="2044700" y="2292350"/>
          <p14:tracePt t="283242" x="2038350" y="2311400"/>
          <p14:tracePt t="283250" x="2032000" y="2324100"/>
          <p14:tracePt t="283266" x="2032000" y="2362200"/>
          <p14:tracePt t="283276" x="2032000" y="2374900"/>
          <p14:tracePt t="283287" x="2032000" y="2387600"/>
          <p14:tracePt t="283302" x="2032000" y="2413000"/>
          <p14:tracePt t="283316" x="2038350" y="2419350"/>
          <p14:tracePt t="283401" x="2038350" y="2406650"/>
          <p14:tracePt t="283410" x="2038350" y="2362200"/>
          <p14:tracePt t="283433" x="2070100" y="2260600"/>
          <p14:tracePt t="283449" x="2095500" y="2209800"/>
          <p14:tracePt t="283466" x="2120900" y="2197100"/>
          <p14:tracePt t="283483" x="2127250" y="2190750"/>
          <p14:tracePt t="283500" x="2127250" y="2222500"/>
          <p14:tracePt t="283518" x="2127250" y="2305050"/>
          <p14:tracePt t="283536" x="2114550" y="2374900"/>
          <p14:tracePt t="283549" x="2114550" y="2406650"/>
          <p14:tracePt t="283566" x="2120900" y="2425700"/>
          <p14:tracePt t="283585" x="2127250" y="2432050"/>
          <p14:tracePt t="283603" x="2146300" y="2419350"/>
          <p14:tracePt t="283616" x="2152650" y="2406650"/>
          <p14:tracePt t="283633" x="2184400" y="2362200"/>
          <p14:tracePt t="283650" x="2190750" y="2349500"/>
          <p14:tracePt t="283699" x="2216150" y="2381250"/>
          <p14:tracePt t="283716" x="2260600" y="2476500"/>
          <p14:tracePt t="283733" x="2324100" y="2660650"/>
          <p14:tracePt t="283750" x="2419350" y="2997200"/>
          <p14:tracePt t="283753" x="2482850" y="3187700"/>
          <p14:tracePt t="283770" x="2533650" y="3365500"/>
          <p14:tracePt t="283783" x="2711450" y="3778250"/>
          <p14:tracePt t="283799" x="2832100" y="4159250"/>
          <p14:tracePt t="283802" x="2876550" y="4356100"/>
          <p14:tracePt t="283819" x="2971800" y="4743450"/>
          <p14:tracePt t="283835" x="3035300" y="5130800"/>
          <p14:tracePt t="283849" x="3048000" y="5410200"/>
          <p14:tracePt t="283866" x="3041650" y="5626100"/>
          <p14:tracePt t="283882" x="3003550" y="5715000"/>
          <p14:tracePt t="283901" x="2965450" y="5765800"/>
          <p14:tracePt t="283916" x="2914650" y="5797550"/>
          <p14:tracePt t="283933" x="2844800" y="5822950"/>
          <p14:tracePt t="283950" x="2774950" y="5848350"/>
          <p14:tracePt t="283959" x="2749550" y="5873750"/>
          <p14:tracePt t="283971" x="2711450" y="5930900"/>
          <p14:tracePt t="283983" x="2705100" y="5962650"/>
          <p14:tracePt t="283999" x="2686050" y="6000750"/>
          <p14:tracePt t="284016" x="2679700" y="6000750"/>
          <p14:tracePt t="284033" x="2673350" y="6000750"/>
          <p14:tracePt t="284084" x="2667000" y="6000750"/>
          <p14:tracePt t="284121" x="2667000" y="5994400"/>
          <p14:tracePt t="284169" x="2660650" y="5994400"/>
          <p14:tracePt t="284186" x="2654300" y="5994400"/>
          <p14:tracePt t="284193" x="2641600" y="5994400"/>
          <p14:tracePt t="284200" x="2616200" y="5994400"/>
          <p14:tracePt t="284216" x="2565400" y="5994400"/>
          <p14:tracePt t="284233" x="2520950" y="5981700"/>
          <p14:tracePt t="284250" x="2489200" y="5969000"/>
          <p14:tracePt t="284266" x="2482850" y="5956300"/>
          <p14:tracePt t="284303" x="2482850" y="5937250"/>
          <p14:tracePt t="284316" x="2501900" y="5924550"/>
          <p14:tracePt t="284335" x="2552700" y="5905500"/>
          <p14:tracePt t="284340" x="2590800" y="5905500"/>
          <p14:tracePt t="284350" x="2654300" y="5905500"/>
          <p14:tracePt t="284366" x="2806700" y="5905500"/>
          <p14:tracePt t="284383" x="2965450" y="5905500"/>
          <p14:tracePt t="284400" x="3162300" y="5905500"/>
          <p14:tracePt t="284417" x="3213100" y="5905500"/>
          <p14:tracePt t="284433" x="3289300" y="5905500"/>
          <p14:tracePt t="284449" x="3314700" y="5918200"/>
          <p14:tracePt t="284467" x="3346450" y="5949950"/>
          <p14:tracePt t="284483" x="3384550" y="5988050"/>
          <p14:tracePt t="284500" x="3390900" y="6013450"/>
          <p14:tracePt t="284520" x="3397250" y="6026150"/>
          <p14:tracePt t="284533" x="3397250" y="6045200"/>
          <p14:tracePt t="284550" x="3352800" y="6083300"/>
          <p14:tracePt t="284566" x="3282950" y="6127750"/>
          <p14:tracePt t="284585" x="3219450" y="6165850"/>
          <p14:tracePt t="284601" x="3175000" y="6210300"/>
          <p14:tracePt t="284616" x="3162300" y="6216650"/>
          <p14:tracePt t="284633" x="3124200" y="6216650"/>
          <p14:tracePt t="284649" x="3016250" y="6216650"/>
          <p14:tracePt t="284666" x="2901950" y="6216650"/>
          <p14:tracePt t="284683" x="2813050" y="6184900"/>
          <p14:tracePt t="284699" x="2730500" y="6134100"/>
          <p14:tracePt t="284717" x="2660650" y="6083300"/>
          <p14:tracePt t="284733" x="2590800" y="6026150"/>
          <p14:tracePt t="284736" x="2565400" y="6000750"/>
          <p14:tracePt t="284749" x="2533650" y="5975350"/>
          <p14:tracePt t="284770" x="2520950" y="5937250"/>
          <p14:tracePt t="284774" x="2514600" y="5924550"/>
          <p14:tracePt t="284783" x="2514600" y="5899150"/>
          <p14:tracePt t="284802" x="2603500" y="5816600"/>
          <p14:tracePt t="284817" x="2654300" y="5778500"/>
          <p14:tracePt t="284836" x="2819400" y="5664200"/>
          <p14:tracePt t="284849" x="2882900" y="5613400"/>
          <p14:tracePt t="284869" x="2895600" y="5594350"/>
          <p14:tracePt t="284883" x="2895600" y="5575300"/>
          <p14:tracePt t="284900" x="2876550" y="5562600"/>
          <p14:tracePt t="284916" x="2876550" y="5549900"/>
          <p14:tracePt t="284933" x="2876550" y="5543550"/>
          <p14:tracePt t="284966" x="2895600" y="5543550"/>
          <p14:tracePt t="284983" x="2901950" y="5568950"/>
          <p14:tracePt t="284990" x="2914650" y="5594350"/>
          <p14:tracePt t="285001" x="2927350" y="5632450"/>
          <p14:tracePt t="285020" x="2940050" y="5645150"/>
          <p14:tracePt t="285035" x="2959100" y="5645150"/>
          <p14:tracePt t="285049" x="2965450" y="5607050"/>
          <p14:tracePt t="285066" x="2965450" y="5575300"/>
          <p14:tracePt t="285085" x="2933700" y="5543550"/>
          <p14:tracePt t="285100" x="2876550" y="5543550"/>
          <p14:tracePt t="285116" x="2825750" y="5543550"/>
          <p14:tracePt t="285133" x="2794000" y="5543550"/>
          <p14:tracePt t="285149" x="2787650" y="5543550"/>
          <p14:tracePt t="285166" x="2800350" y="5543550"/>
          <p14:tracePt t="285183" x="2838450" y="5524500"/>
          <p14:tracePt t="285186" x="2857500" y="5518150"/>
          <p14:tracePt t="285199" x="2876550" y="5511800"/>
          <p14:tracePt t="285216" x="2882900" y="5486400"/>
          <p14:tracePt t="285233" x="2889250" y="5441950"/>
          <p14:tracePt t="285250" x="2895600" y="5422900"/>
          <p14:tracePt t="285269" x="2895600" y="5416550"/>
          <p14:tracePt t="285318" x="2876550" y="5454650"/>
          <p14:tracePt t="285335" x="2857500" y="5511800"/>
          <p14:tracePt t="285344" x="2851150" y="5543550"/>
          <p14:tracePt t="285345" x="2851150" y="5568950"/>
          <p14:tracePt t="285366" x="2863850" y="5588000"/>
          <p14:tracePt t="285383" x="2889250" y="5588000"/>
          <p14:tracePt t="285387" x="2901950" y="5588000"/>
          <p14:tracePt t="285399" x="2921000" y="5588000"/>
          <p14:tracePt t="285417" x="2965450" y="5556250"/>
          <p14:tracePt t="285433" x="2971800" y="5537200"/>
          <p14:tracePt t="285449" x="2978150" y="5505450"/>
          <p14:tracePt t="285529" x="2978150" y="5518150"/>
          <p14:tracePt t="285536" x="2984500" y="5530850"/>
          <p14:tracePt t="285550" x="2984500" y="5543550"/>
          <p14:tracePt t="285566" x="2984500" y="5562600"/>
          <p14:tracePt t="285585" x="2984500" y="5575300"/>
          <p14:tracePt t="285618" x="2990850" y="5575300"/>
          <p14:tracePt t="285626" x="2997200" y="5575300"/>
          <p14:tracePt t="285675" x="3003550" y="5575300"/>
          <p14:tracePt t="285725" x="3016250" y="5575300"/>
          <p14:tracePt t="285731" x="3028950" y="5568950"/>
          <p14:tracePt t="285739" x="3048000" y="5549900"/>
          <p14:tracePt t="285749" x="3079750" y="5537200"/>
          <p14:tracePt t="285766" x="3111500" y="5499100"/>
          <p14:tracePt t="285785" x="3111500" y="5467350"/>
          <p14:tracePt t="285801" x="3111500" y="5454650"/>
          <p14:tracePt t="285817" x="3098800" y="5454650"/>
          <p14:tracePt t="285835" x="3060700" y="5467350"/>
          <p14:tracePt t="285850" x="3060700" y="5499100"/>
          <p14:tracePt t="285867" x="3054350" y="5537200"/>
          <p14:tracePt t="285883" x="3054350" y="5568950"/>
          <p14:tracePt t="285901" x="3067050" y="5600700"/>
          <p14:tracePt t="285916" x="3098800" y="5632450"/>
          <p14:tracePt t="285933" x="3111500" y="5645150"/>
          <p14:tracePt t="285966" x="3111500" y="5632450"/>
          <p14:tracePt t="285983" x="3111500" y="5581650"/>
          <p14:tracePt t="286000" x="3111500" y="5518150"/>
          <p14:tracePt t="286003" x="3124200" y="5480050"/>
          <p14:tracePt t="286016" x="3136900" y="5448300"/>
          <p14:tracePt t="286033" x="3162300" y="5384800"/>
          <p14:tracePt t="286050" x="3168650" y="5372100"/>
          <p14:tracePt t="286085" x="3168650" y="5384800"/>
          <p14:tracePt t="286103" x="3168650" y="5441950"/>
          <p14:tracePt t="286116" x="3168650" y="5505450"/>
          <p14:tracePt t="286134" x="3168650" y="5537200"/>
          <p14:tracePt t="286166" x="3181350" y="5537200"/>
          <p14:tracePt t="286183" x="3206750" y="5505450"/>
          <p14:tracePt t="286199" x="3219450" y="5486400"/>
          <p14:tracePt t="286203" x="3225800" y="5486400"/>
          <p14:tracePt t="286226" x="3232150" y="5486400"/>
          <p14:tracePt t="286242" x="3232150" y="5499100"/>
          <p14:tracePt t="286254" x="3232150" y="5518150"/>
          <p14:tracePt t="286266" x="3232150" y="5543550"/>
          <p14:tracePt t="286283" x="3232150" y="5549900"/>
          <p14:tracePt t="286304" x="3232150" y="5556250"/>
          <p14:tracePt t="286316" x="3238500" y="5556250"/>
          <p14:tracePt t="286336" x="3244850" y="5562600"/>
          <p14:tracePt t="286349" x="3251200" y="5568950"/>
          <p14:tracePt t="286366" x="3251200" y="5575300"/>
          <p14:tracePt t="286383" x="3251200" y="5600700"/>
          <p14:tracePt t="286402" x="3213100" y="5645150"/>
          <p14:tracePt t="286416" x="3206750" y="5664200"/>
          <p14:tracePt t="286433" x="3187700" y="5721350"/>
          <p14:tracePt t="286449" x="3168650" y="5753100"/>
          <p14:tracePt t="286466" x="3124200" y="5784850"/>
          <p14:tracePt t="286483" x="3054350" y="5803900"/>
          <p14:tracePt t="286490" x="3003550" y="5803900"/>
          <p14:tracePt t="286500" x="2952750" y="5803900"/>
          <p14:tracePt t="286516" x="2832100" y="5803900"/>
          <p14:tracePt t="286523" x="2781300" y="5803900"/>
          <p14:tracePt t="286534" x="2736850" y="5803900"/>
          <p14:tracePt t="286550" x="2679700" y="5803900"/>
          <p14:tracePt t="286566" x="2667000" y="5791200"/>
          <p14:tracePt t="286584" x="2667000" y="5746750"/>
          <p14:tracePt t="286600" x="2679700" y="5689600"/>
          <p14:tracePt t="286602" x="2686050" y="5664200"/>
          <p14:tracePt t="286616" x="2692400" y="5645150"/>
          <p14:tracePt t="286632" x="2692400" y="5626100"/>
          <p14:tracePt t="286649" x="2686050" y="5626100"/>
          <p14:tracePt t="286666" x="2660650" y="5638800"/>
          <p14:tracePt t="286683" x="2641600" y="5651500"/>
          <p14:tracePt t="286699" x="2641600" y="5664200"/>
          <p14:tracePt t="286716" x="2667000" y="5664200"/>
          <p14:tracePt t="286733" x="2705100" y="5664200"/>
          <p14:tracePt t="286749" x="2730500" y="5664200"/>
          <p14:tracePt t="286766" x="2743200" y="5651500"/>
          <p14:tracePt t="286800" x="2736850" y="5651500"/>
          <p14:tracePt t="286819" x="2730500" y="5651500"/>
          <p14:tracePt t="286873" x="2730500" y="5645150"/>
          <p14:tracePt t="286889" x="2724150" y="5638800"/>
          <p14:tracePt t="286993" x="2730500" y="5638800"/>
          <p14:tracePt t="287004" x="2736850" y="5638800"/>
          <p14:tracePt t="287009" x="2736850" y="5632450"/>
          <p14:tracePt t="287032" x="2736850" y="5626100"/>
          <p14:tracePt t="287050" x="2730500" y="5619750"/>
          <p14:tracePt t="287099" x="2730500" y="5613400"/>
          <p14:tracePt t="287105" x="2736850" y="5613400"/>
          <p14:tracePt t="287116" x="2736850" y="5607050"/>
          <p14:tracePt t="287135" x="2736850" y="5600700"/>
          <p14:tracePt t="287149" x="2736850" y="5594350"/>
          <p14:tracePt t="287166" x="2711450" y="5588000"/>
          <p14:tracePt t="287183" x="2679700" y="5588000"/>
          <p14:tracePt t="287200" x="2660650" y="5588000"/>
          <p14:tracePt t="287203" x="2641600" y="5588000"/>
          <p14:tracePt t="287216" x="2635250" y="5588000"/>
          <p14:tracePt t="287237" x="2565400" y="5588000"/>
          <p14:tracePt t="287250" x="2520950" y="5594350"/>
          <p14:tracePt t="287269" x="2495550" y="5613400"/>
          <p14:tracePt t="287286" x="2482850" y="5638800"/>
          <p14:tracePt t="287299" x="2476500" y="5670550"/>
          <p14:tracePt t="287316" x="2470150" y="5695950"/>
          <p14:tracePt t="287335" x="2470150" y="5702300"/>
          <p14:tracePt t="287366" x="2463800" y="5702300"/>
          <p14:tracePt t="287383" x="2451100" y="5702300"/>
          <p14:tracePt t="287401" x="2419350" y="5683250"/>
          <p14:tracePt t="287416" x="2406650" y="5683250"/>
          <p14:tracePt t="287433" x="2387600" y="5683250"/>
          <p14:tracePt t="287449" x="2381250" y="5702300"/>
          <p14:tracePt t="287466" x="2374900" y="5721350"/>
          <p14:tracePt t="287483" x="2374900" y="5727700"/>
          <p14:tracePt t="287500" x="2393950" y="5727700"/>
          <p14:tracePt t="287520" x="2419350" y="5727700"/>
          <p14:tracePt t="287534" x="2444750" y="5727700"/>
          <p14:tracePt t="287549" x="2470150" y="5715000"/>
          <p14:tracePt t="287566" x="2495550" y="5715000"/>
          <p14:tracePt t="287585" x="2533650" y="5715000"/>
          <p14:tracePt t="287600" x="2565400" y="5746750"/>
          <p14:tracePt t="287617" x="2609850" y="5816600"/>
          <p14:tracePt t="287633" x="2622550" y="5854700"/>
          <p14:tracePt t="287651" x="2622550" y="5880100"/>
          <p14:tracePt t="287666" x="2609850" y="5886450"/>
          <p14:tracePt t="287683" x="2565400" y="5892800"/>
          <p14:tracePt t="287699" x="2495550" y="5911850"/>
          <p14:tracePt t="287716" x="2432050" y="5937250"/>
          <p14:tracePt t="287733" x="2368550" y="5956300"/>
          <p14:tracePt t="287749" x="2336800" y="5962650"/>
          <p14:tracePt t="287766" x="2317750" y="5962650"/>
          <p14:tracePt t="287783" x="2317750" y="5930900"/>
          <p14:tracePt t="287784" x="2317750" y="5899150"/>
          <p14:tracePt t="287803" x="2330450" y="5842000"/>
          <p14:tracePt t="287817" x="2368550" y="5803900"/>
          <p14:tracePt t="287835" x="2533650" y="5702300"/>
          <p14:tracePt t="287849" x="2654300" y="5645150"/>
          <p14:tracePt t="287866" x="2806700" y="5600700"/>
          <p14:tracePt t="287883" x="2940050" y="5581650"/>
          <p14:tracePt t="287899" x="3067050" y="5600700"/>
          <p14:tracePt t="287916" x="3175000" y="5657850"/>
          <p14:tracePt t="287933" x="3257550" y="5734050"/>
          <p14:tracePt t="287950" x="3308350" y="5829300"/>
          <p14:tracePt t="287959" x="3314700" y="5873750"/>
          <p14:tracePt t="287968" x="3308350" y="5943600"/>
          <p14:tracePt t="287983" x="3295650" y="5975350"/>
          <p14:tracePt t="287989" x="3282950" y="6000750"/>
          <p14:tracePt t="287999" x="3263900" y="6026150"/>
          <p14:tracePt t="288020" x="3194050" y="6076950"/>
          <p14:tracePt t="288025" x="3175000" y="6096000"/>
          <p14:tracePt t="288035" x="3155950" y="6108700"/>
          <p14:tracePt t="288050" x="3124200" y="6146800"/>
          <p14:tracePt t="288066" x="3073400" y="6165850"/>
          <p14:tracePt t="288084" x="3003550" y="6184900"/>
          <p14:tracePt t="288099" x="2927350" y="6191250"/>
          <p14:tracePt t="288117" x="2876550" y="6197600"/>
          <p14:tracePt t="288133" x="2832100" y="6197600"/>
          <p14:tracePt t="288149" x="2781300" y="6210300"/>
          <p14:tracePt t="288166" x="2736850" y="6210300"/>
          <p14:tracePt t="288183" x="2705100" y="6210300"/>
          <p14:tracePt t="288185" x="2698750" y="6210300"/>
          <p14:tracePt t="288216" x="2692400" y="6203950"/>
          <p14:tracePt t="288233" x="2692400" y="6184900"/>
          <p14:tracePt t="288369" x="2686050" y="6184900"/>
          <p14:tracePt t="288378" x="2679700" y="6184900"/>
          <p14:tracePt t="288399" x="2673350" y="6184900"/>
          <p14:tracePt t="288450" x="2673350" y="6178550"/>
          <p14:tracePt t="288466" x="2673350" y="6165850"/>
          <p14:tracePt t="288475" x="2673350" y="6159500"/>
          <p14:tracePt t="288482" x="2673350" y="6153150"/>
          <p14:tracePt t="288499" x="2692400" y="6140450"/>
          <p14:tracePt t="288519" x="2724150" y="6127750"/>
          <p14:tracePt t="288533" x="2800350" y="6121400"/>
          <p14:tracePt t="288553" x="2946400" y="6089650"/>
          <p14:tracePt t="288566" x="3162300" y="6057900"/>
          <p14:tracePt t="288584" x="3429000" y="6026150"/>
          <p14:tracePt t="288588" x="3575050" y="6007100"/>
          <p14:tracePt t="288599" x="3714750" y="5981700"/>
          <p14:tracePt t="288618" x="4127500" y="5937250"/>
          <p14:tracePt t="288634" x="4362450" y="5937250"/>
          <p14:tracePt t="288651" x="4552950" y="5937250"/>
          <p14:tracePt t="288667" x="4686300" y="5937250"/>
          <p14:tracePt t="288683" x="4775200" y="5937250"/>
          <p14:tracePt t="288699" x="4819650" y="5937250"/>
          <p14:tracePt t="288717" x="4851400" y="5930900"/>
          <p14:tracePt t="288733" x="4864100" y="5924550"/>
          <p14:tracePt t="288841" x="4864100" y="5918200"/>
          <p14:tracePt t="288847" x="4864100" y="5892800"/>
          <p14:tracePt t="288852" x="4845050" y="5861050"/>
          <p14:tracePt t="288868" x="4679950" y="5702300"/>
          <p14:tracePt t="288883" x="4464050" y="5505450"/>
          <p14:tracePt t="288900" x="4165600" y="5295900"/>
          <p14:tracePt t="288916" x="3784600" y="5022850"/>
          <p14:tracePt t="288933" x="3409950" y="4724400"/>
          <p14:tracePt t="288949" x="3060700" y="4375150"/>
          <p14:tracePt t="288960" x="2901950" y="4203700"/>
          <p14:tracePt t="288971" x="2628900" y="3968750"/>
          <p14:tracePt t="288983" x="2501900" y="3886200"/>
          <p14:tracePt t="288984" x="2419350" y="3848100"/>
          <p14:tracePt t="288999" x="2355850" y="3803650"/>
          <p14:tracePt t="289020" x="2228850" y="3663950"/>
          <p14:tracePt t="289025" x="2203450" y="3625850"/>
          <p14:tracePt t="289032" x="2171700" y="3581400"/>
          <p14:tracePt t="289043" x="2159000" y="3562350"/>
          <p14:tracePt t="289049" x="2120900" y="3536950"/>
          <p14:tracePt t="289067" x="2044700" y="3505200"/>
          <p14:tracePt t="289084" x="1924050" y="3505200"/>
          <p14:tracePt t="289100" x="1822450" y="3517900"/>
          <p14:tracePt t="289116" x="1752600" y="3536950"/>
          <p14:tracePt t="289133" x="1720850" y="3536950"/>
          <p14:tracePt t="289166" x="1714500" y="3536950"/>
          <p14:tracePt t="289183" x="1670050" y="3492500"/>
          <p14:tracePt t="289200" x="1587500" y="3448050"/>
          <p14:tracePt t="289202" x="1536700" y="3435350"/>
          <p14:tracePt t="289216" x="1473200" y="3409950"/>
          <p14:tracePt t="289233" x="1295400" y="3340100"/>
          <p14:tracePt t="289249" x="1212850" y="3270250"/>
          <p14:tracePt t="289266" x="1092200" y="3187700"/>
          <p14:tracePt t="289283" x="971550" y="3111500"/>
          <p14:tracePt t="289303" x="857250" y="3060700"/>
          <p14:tracePt t="289316" x="768350" y="3022600"/>
          <p14:tracePt t="289334" x="679450" y="2952750"/>
          <p14:tracePt t="289350" x="628650" y="2870200"/>
          <p14:tracePt t="289366" x="590550" y="2813050"/>
          <p14:tracePt t="289383" x="590550" y="2806700"/>
          <p14:tracePt t="289400" x="603250" y="2806700"/>
          <p14:tracePt t="289401" x="609600" y="2806700"/>
          <p14:tracePt t="289418" x="635000" y="2806700"/>
          <p14:tracePt t="289433" x="654050" y="2806700"/>
          <p14:tracePt t="289449" x="679450" y="2800350"/>
          <p14:tracePt t="289466" x="781050" y="2800350"/>
          <p14:tracePt t="289483" x="933450" y="2825750"/>
          <p14:tracePt t="289499" x="1117600" y="2901950"/>
          <p14:tracePt t="289516" x="1352550" y="2978150"/>
          <p14:tracePt t="289533" x="1625600" y="3092450"/>
          <p14:tracePt t="289549" x="1924050" y="3257550"/>
          <p14:tracePt t="289566" x="2222500" y="3473450"/>
          <p14:tracePt t="289570" x="2381250" y="3625850"/>
          <p14:tracePt t="289585" x="2527300" y="3759200"/>
          <p14:tracePt t="289592" x="2724150" y="3956050"/>
          <p14:tracePt t="289594" x="2921000" y="4146550"/>
          <p14:tracePt t="289617" x="3308350" y="4565650"/>
          <p14:tracePt t="289633" x="3740150" y="5022850"/>
          <p14:tracePt t="289650" x="4000500" y="5194300"/>
          <p14:tracePt t="289667" x="4210050" y="5334000"/>
          <p14:tracePt t="289683" x="4337050" y="5403850"/>
          <p14:tracePt t="289699" x="4406900" y="5454650"/>
          <p14:tracePt t="289716" x="4432300" y="5473700"/>
          <p14:tracePt t="289733" x="4438650" y="5473700"/>
          <p14:tracePt t="289766" x="4438650" y="5480050"/>
          <p14:tracePt t="289772" x="4438650" y="5486400"/>
          <p14:tracePt t="289788" x="4445000" y="5486400"/>
          <p14:tracePt t="289810" x="4445000" y="5499100"/>
          <p14:tracePt t="289819" x="4445000" y="5505450"/>
          <p14:tracePt t="289836" x="4470400" y="5556250"/>
          <p14:tracePt t="289849" x="4540250" y="5632450"/>
          <p14:tracePt t="289866" x="4635500" y="5715000"/>
          <p14:tracePt t="289883" x="4737100" y="5810250"/>
          <p14:tracePt t="289899" x="4800600" y="5880100"/>
          <p14:tracePt t="289916" x="4832350" y="5949950"/>
          <p14:tracePt t="289933" x="4851400" y="6019800"/>
          <p14:tracePt t="289950" x="4864100" y="6089650"/>
          <p14:tracePt t="289966" x="4883150" y="6172200"/>
          <p14:tracePt t="289983" x="4883150" y="6242050"/>
          <p14:tracePt t="290000" x="4883150" y="6286500"/>
          <p14:tracePt t="290005" x="4883150" y="6292850"/>
          <p14:tracePt t="290017" x="4870450" y="6299200"/>
          <p14:tracePt t="290024" x="4851400" y="6311900"/>
          <p14:tracePt t="290029" x="4819650" y="6318250"/>
          <p14:tracePt t="290037" x="4781550" y="6318250"/>
          <p14:tracePt t="290053" x="4718050" y="6318250"/>
          <p14:tracePt t="290066" x="4679950" y="6305550"/>
          <p14:tracePt t="290084" x="4654550" y="6254750"/>
          <p14:tracePt t="290099" x="4622800" y="6172200"/>
          <p14:tracePt t="290116" x="4578350" y="6032500"/>
          <p14:tracePt t="290133" x="4552950" y="5905500"/>
          <p14:tracePt t="290149" x="4540250" y="5791200"/>
          <p14:tracePt t="290167" x="4565650" y="5721350"/>
          <p14:tracePt t="290183" x="4629150" y="5664200"/>
          <p14:tracePt t="290199" x="4724400" y="5594350"/>
          <p14:tracePt t="290203" x="4775200" y="5556250"/>
          <p14:tracePt t="290216" x="4826000" y="5524500"/>
          <p14:tracePt t="290233" x="4997450" y="5505450"/>
          <p14:tracePt t="290249" x="5137150" y="5530850"/>
          <p14:tracePt t="290270" x="5270500" y="5588000"/>
          <p14:tracePt t="290284" x="5365750" y="5676900"/>
          <p14:tracePt t="290300" x="5435600" y="5803900"/>
          <p14:tracePt t="290316" x="5473700" y="5956300"/>
          <p14:tracePt t="290336" x="5473700" y="6096000"/>
          <p14:tracePt t="290352" x="5473700" y="6229350"/>
          <p14:tracePt t="290366" x="5461000" y="6305550"/>
          <p14:tracePt t="290383" x="5422900" y="6356350"/>
          <p14:tracePt t="290401" x="5314950" y="6362700"/>
          <p14:tracePt t="290417" x="5276850" y="6362700"/>
          <p14:tracePt t="290433" x="5168900" y="6337300"/>
          <p14:tracePt t="290449" x="5105400" y="6330950"/>
          <p14:tracePt t="290466" x="5080000" y="6330950"/>
          <p14:tracePt t="290483" x="5073650" y="6330950"/>
          <p14:tracePt t="290533" x="5092700" y="6318250"/>
          <p14:tracePt t="290553" x="5099050" y="6216650"/>
          <p14:tracePt t="290566" x="5080000" y="6159500"/>
          <p14:tracePt t="290585" x="4959350" y="5981700"/>
          <p14:tracePt t="290603" x="4527550" y="5549900"/>
          <p14:tracePt t="290616" x="4337050" y="5391150"/>
          <p14:tracePt t="290633" x="3657600" y="4813300"/>
          <p14:tracePt t="290649" x="3213100" y="4521200"/>
          <p14:tracePt t="290666" x="2800350" y="4241800"/>
          <p14:tracePt t="290683" x="2413000" y="4006850"/>
          <p14:tracePt t="290699" x="2076450" y="3810000"/>
          <p14:tracePt t="290716" x="1765300" y="3644900"/>
          <p14:tracePt t="290733" x="1549400" y="3505200"/>
          <p14:tracePt t="290750" x="1377950" y="3390900"/>
          <p14:tracePt t="290771" x="1250950" y="3302000"/>
          <p14:tracePt t="290783" x="1155700" y="3251200"/>
          <p14:tracePt t="290802" x="1130300" y="3225800"/>
          <p14:tracePt t="290816" x="1123950" y="3219450"/>
          <p14:tracePt t="290835" x="1111250" y="3219450"/>
          <p14:tracePt t="290850" x="1079500" y="3219450"/>
          <p14:tracePt t="290866" x="1028700" y="3213100"/>
          <p14:tracePt t="290883" x="971550" y="3206750"/>
          <p14:tracePt t="290902" x="946150" y="3194050"/>
          <p14:tracePt t="290917" x="946150" y="3181350"/>
          <p14:tracePt t="290933" x="946150" y="3149600"/>
          <p14:tracePt t="290950" x="946150" y="3092450"/>
          <p14:tracePt t="290961" x="946150" y="3054350"/>
          <p14:tracePt t="290972" x="946150" y="2984500"/>
          <p14:tracePt t="290983" x="952500" y="2946400"/>
          <p14:tracePt t="290999" x="977900" y="2895600"/>
          <p14:tracePt t="291017" x="1022350" y="2844800"/>
          <p14:tracePt t="291025" x="1047750" y="2832100"/>
          <p14:tracePt t="291033" x="1060450" y="2806700"/>
          <p14:tracePt t="291038" x="1073150" y="2781300"/>
          <p14:tracePt t="291041" x="1079500" y="2762250"/>
          <p14:tracePt t="291049" x="1092200" y="2736850"/>
          <p14:tracePt t="291066" x="1136650" y="2711450"/>
          <p14:tracePt t="291084" x="1200150" y="2686050"/>
          <p14:tracePt t="291100" x="1263650" y="2660650"/>
          <p14:tracePt t="291116" x="1295400" y="2654300"/>
          <p14:tracePt t="291151" x="1276350" y="2667000"/>
          <p14:tracePt t="291153" x="1270000" y="2692400"/>
          <p14:tracePt t="291166" x="1263650" y="2717800"/>
          <p14:tracePt t="291183" x="1276350" y="2743200"/>
          <p14:tracePt t="291199" x="1289050" y="2749550"/>
          <p14:tracePt t="291203" x="1295400" y="2749550"/>
          <p14:tracePt t="291219" x="1308100" y="2749550"/>
          <p14:tracePt t="291260" x="1308100" y="2762250"/>
          <p14:tracePt t="291267" x="1301750" y="2781300"/>
          <p14:tracePt t="291276" x="1282700" y="2794000"/>
          <p14:tracePt t="291283" x="1257300" y="2800350"/>
          <p14:tracePt t="291302" x="1219200" y="2806700"/>
          <p14:tracePt t="291316" x="1174750" y="2813050"/>
          <p14:tracePt t="291335" x="1117600" y="2819400"/>
          <p14:tracePt t="291339" x="1085850" y="2832100"/>
          <p14:tracePt t="291349" x="1066800" y="2838450"/>
          <p14:tracePt t="291366" x="971550" y="2844800"/>
          <p14:tracePt t="291383" x="876300" y="2832100"/>
          <p14:tracePt t="291399" x="787400" y="2800350"/>
          <p14:tracePt t="291416" x="698500" y="2762250"/>
          <p14:tracePt t="291433" x="603250" y="2698750"/>
          <p14:tracePt t="291449" x="546100" y="2635250"/>
          <p14:tracePt t="291466" x="469900" y="2565400"/>
          <p14:tracePt t="291483" x="425450" y="2495550"/>
          <p14:tracePt t="291499" x="393700" y="2425700"/>
          <p14:tracePt t="291520" x="393700" y="2381250"/>
          <p14:tracePt t="291533" x="393700" y="2355850"/>
          <p14:tracePt t="291552" x="406400" y="2336800"/>
          <p14:tracePt t="291566" x="419100" y="2317750"/>
          <p14:tracePt t="291584" x="425450" y="2298700"/>
          <p14:tracePt t="291617" x="438150" y="2298700"/>
          <p14:tracePt t="291634" x="450850" y="2317750"/>
          <p14:tracePt t="291650" x="482600" y="2355850"/>
          <p14:tracePt t="291667" x="495300" y="2381250"/>
          <p14:tracePt t="291683" x="514350" y="2381250"/>
          <p14:tracePt t="291699" x="539750" y="2368550"/>
          <p14:tracePt t="291716" x="571500" y="2324100"/>
          <p14:tracePt t="291733" x="590550" y="2254250"/>
          <p14:tracePt t="291750" x="590550" y="2197100"/>
          <p14:tracePt t="291754" x="590550" y="2178050"/>
          <p14:tracePt t="291766" x="590550" y="2171700"/>
          <p14:tracePt t="291784" x="584200" y="2165350"/>
          <p14:tracePt t="291838" x="577850" y="2165350"/>
          <p14:tracePt t="291860" x="577850" y="2178050"/>
          <p14:tracePt t="291865" x="558800" y="2190750"/>
          <p14:tracePt t="291883" x="514350" y="2222500"/>
          <p14:tracePt t="291903" x="482600" y="2260600"/>
          <p14:tracePt t="291908" x="482600" y="2266950"/>
          <p14:tracePt t="291916" x="476250" y="2279650"/>
          <p14:tracePt t="291993" x="482600" y="2273300"/>
          <p14:tracePt t="292003" x="488950" y="2260600"/>
          <p14:tracePt t="292020" x="495300" y="2235200"/>
          <p14:tracePt t="292032" x="514350" y="2222500"/>
          <p14:tracePt t="292049" x="520700" y="2222500"/>
          <p14:tracePt t="292084" x="520700" y="2228850"/>
          <p14:tracePt t="292099" x="533400" y="2247900"/>
          <p14:tracePt t="292116" x="552450" y="2247900"/>
          <p14:tracePt t="292133" x="565150" y="2247900"/>
          <p14:tracePt t="292149" x="584200" y="2222500"/>
          <p14:tracePt t="292166" x="590550" y="2216150"/>
          <p14:tracePt t="292200" x="596900" y="2222500"/>
          <p14:tracePt t="292216" x="609600" y="2247900"/>
          <p14:tracePt t="292233" x="622300" y="2260600"/>
          <p14:tracePt t="292250" x="635000" y="2235200"/>
          <p14:tracePt t="292266" x="647700" y="2190750"/>
          <p14:tracePt t="292283" x="654050" y="2139950"/>
          <p14:tracePt t="292301" x="654050" y="2114550"/>
          <p14:tracePt t="292319" x="647700" y="2114550"/>
          <p14:tracePt t="292335" x="635000" y="2139950"/>
          <p14:tracePt t="292339" x="628650" y="2165350"/>
          <p14:tracePt t="292350" x="622300" y="2184400"/>
          <p14:tracePt t="292366" x="622300" y="2241550"/>
          <p14:tracePt t="292383" x="615950" y="2279650"/>
          <p14:tracePt t="292399" x="609600" y="2298700"/>
          <p14:tracePt t="292401" x="603250" y="2298700"/>
          <p14:tracePt t="292430" x="603250" y="2292350"/>
          <p14:tracePt t="292436" x="603250" y="2266950"/>
          <p14:tracePt t="292450" x="603250" y="2203450"/>
          <p14:tracePt t="292466" x="603250" y="2133600"/>
          <p14:tracePt t="292483" x="615950" y="2095500"/>
          <p14:tracePt t="292489" x="615950" y="2089150"/>
          <p14:tracePt t="292537" x="615950" y="2095500"/>
          <p14:tracePt t="292546" x="628650" y="2120900"/>
          <p14:tracePt t="292553" x="635000" y="2146300"/>
          <p14:tracePt t="292566" x="647700" y="2178050"/>
          <p14:tracePt t="292585" x="673100" y="2216150"/>
          <p14:tracePt t="292602" x="692150" y="2228850"/>
          <p14:tracePt t="292633" x="692150" y="2216150"/>
          <p14:tracePt t="292652" x="698500" y="2197100"/>
          <p14:tracePt t="292666" x="704850" y="2197100"/>
          <p14:tracePt t="292699" x="704850" y="2203450"/>
          <p14:tracePt t="292716" x="679450" y="2254250"/>
          <p14:tracePt t="292733" x="628650" y="2349500"/>
          <p14:tracePt t="292749" x="571500" y="2425700"/>
          <p14:tracePt t="292766" x="520700" y="2476500"/>
          <p14:tracePt t="292775" x="501650" y="2489200"/>
          <p14:tracePt t="292778" x="482600" y="2495550"/>
          <p14:tracePt t="292799" x="438150" y="2495550"/>
          <p14:tracePt t="292818" x="381000" y="2470150"/>
          <p14:tracePt t="292835" x="342900" y="2451100"/>
          <p14:tracePt t="292850" x="311150" y="2432050"/>
          <p14:tracePt t="292866" x="279400" y="2425700"/>
          <p14:tracePt t="292883" x="273050" y="2425700"/>
          <p14:tracePt t="292916" x="266700" y="2413000"/>
          <p14:tracePt t="292933" x="266700" y="2393950"/>
          <p14:tracePt t="292949" x="260350" y="2374900"/>
          <p14:tracePt t="292960" x="247650" y="2362200"/>
          <p14:tracePt t="292966" x="234950" y="2362200"/>
          <p14:tracePt t="292983" x="222250" y="2349500"/>
          <p14:tracePt t="293050" x="215900" y="2349500"/>
          <p14:tracePt t="293058" x="209550" y="2374900"/>
          <p14:tracePt t="293067" x="203200" y="2387600"/>
          <p14:tracePt t="293085" x="190500" y="2463800"/>
          <p14:tracePt t="293099" x="177800" y="2597150"/>
          <p14:tracePt t="293116" x="184150" y="2825750"/>
          <p14:tracePt t="293133" x="171450" y="3079750"/>
          <p14:tracePt t="293149" x="171450" y="3352800"/>
          <p14:tracePt t="293167" x="190500" y="3644900"/>
          <p14:tracePt t="293183" x="241300" y="3968750"/>
          <p14:tracePt t="293200" x="311150" y="4235450"/>
          <p14:tracePt t="293203" x="336550" y="4362450"/>
          <p14:tracePt t="293216" x="361950" y="4457700"/>
          <p14:tracePt t="293233" x="431800" y="4635500"/>
          <p14:tracePt t="293250" x="450850" y="4686300"/>
          <p14:tracePt t="293269" x="457200" y="4699000"/>
          <p14:tracePt t="293302" x="463550" y="4654550"/>
          <p14:tracePt t="293316" x="469900" y="4552950"/>
          <p14:tracePt t="293335" x="482600" y="4419600"/>
          <p14:tracePt t="293339" x="482600" y="4337050"/>
          <p14:tracePt t="293349" x="488950" y="4235450"/>
          <p14:tracePt t="293366" x="501650" y="3981450"/>
          <p14:tracePt t="293383" x="527050" y="3721100"/>
          <p14:tracePt t="293399" x="577850" y="3511550"/>
          <p14:tracePt t="293401" x="603250" y="3422650"/>
          <p14:tracePt t="293417" x="622300" y="3314700"/>
          <p14:tracePt t="293433" x="641350" y="3016250"/>
          <p14:tracePt t="293449" x="647700" y="2851150"/>
          <p14:tracePt t="293466" x="641350" y="2743200"/>
          <p14:tracePt t="293483" x="635000" y="2686050"/>
          <p14:tracePt t="293499" x="615950" y="2667000"/>
          <p14:tracePt t="293519" x="603250" y="2667000"/>
          <p14:tracePt t="293533" x="571500" y="2679700"/>
          <p14:tracePt t="293549" x="546100" y="2755900"/>
          <p14:tracePt t="293566" x="520700" y="2851150"/>
          <p14:tracePt t="293585" x="508000" y="3054350"/>
          <p14:tracePt t="293600" x="469900" y="3378200"/>
          <p14:tracePt t="293603" x="450850" y="3568700"/>
          <p14:tracePt t="293617" x="444500" y="3784600"/>
          <p14:tracePt t="293635" x="393700" y="4343400"/>
          <p14:tracePt t="293650" x="374650" y="4603750"/>
          <p14:tracePt t="293666" x="368300" y="4749800"/>
          <p14:tracePt t="293683" x="355600" y="4794250"/>
          <p14:tracePt t="293699" x="355600" y="4781550"/>
          <p14:tracePt t="293718" x="368300" y="4711700"/>
          <p14:tracePt t="293725" x="387350" y="4629150"/>
          <p14:tracePt t="293733" x="412750" y="4533900"/>
          <p14:tracePt t="293750" x="482600" y="4387850"/>
          <p14:tracePt t="293771" x="571500" y="4298950"/>
          <p14:tracePt t="293785" x="882650" y="4311650"/>
          <p14:tracePt t="293805" x="1162050" y="4387850"/>
          <p14:tracePt t="293816" x="1377950" y="4470400"/>
          <p14:tracePt t="293835" x="2235200" y="4781550"/>
          <p14:tracePt t="293853" x="2990850" y="4991100"/>
          <p14:tracePt t="293866" x="3765550" y="5162550"/>
          <p14:tracePt t="293884" x="4521200" y="5334000"/>
          <p14:tracePt t="293901" x="5219700" y="5480050"/>
          <p14:tracePt t="293917" x="5759450" y="5613400"/>
          <p14:tracePt t="293933" x="6172200" y="5708650"/>
          <p14:tracePt t="293950" x="6432550" y="5797550"/>
          <p14:tracePt t="293962" x="6521450" y="5880100"/>
          <p14:tracePt t="293974" x="6521450" y="5918200"/>
          <p14:tracePt t="293983" x="6521450" y="5943600"/>
          <p14:tracePt t="294000" x="6521450" y="5956300"/>
          <p14:tracePt t="294036" x="6521450" y="5930900"/>
          <p14:tracePt t="294049" x="6610350" y="5905500"/>
          <p14:tracePt t="294066" x="6699250" y="5892800"/>
          <p14:tracePt t="294086" x="6756400" y="5924550"/>
          <p14:tracePt t="294093" x="6762750" y="5949950"/>
          <p14:tracePt t="294101" x="6775450" y="5975350"/>
          <p14:tracePt t="294116" x="6794500" y="6019800"/>
          <p14:tracePt t="294134" x="6838950" y="6057900"/>
          <p14:tracePt t="294149" x="6915150" y="6083300"/>
          <p14:tracePt t="294166" x="6959600" y="6089650"/>
          <p14:tracePt t="294199" x="6959600" y="6096000"/>
          <p14:tracePt t="294217" x="6908800" y="6134100"/>
          <p14:tracePt t="294233" x="6813550" y="6197600"/>
          <p14:tracePt t="294250" x="6769100" y="6242050"/>
          <p14:tracePt t="294258" x="6737350" y="6254750"/>
          <p14:tracePt t="294266" x="6705600" y="6254750"/>
          <p14:tracePt t="294283" x="6610350" y="6254750"/>
          <p14:tracePt t="294299" x="6496050" y="6254750"/>
          <p14:tracePt t="294318" x="6388100" y="6235700"/>
          <p14:tracePt t="294334" x="6299200" y="6203950"/>
          <p14:tracePt t="294349" x="6223000" y="6178550"/>
          <p14:tracePt t="294366" x="6153150" y="6134100"/>
          <p14:tracePt t="294383" x="6070600" y="6089650"/>
          <p14:tracePt t="294400" x="6007100" y="6045200"/>
          <p14:tracePt t="294401" x="5994400" y="6019800"/>
          <p14:tracePt t="294417" x="5988050" y="5994400"/>
          <p14:tracePt t="294433" x="5988050" y="5899150"/>
          <p14:tracePt t="294449" x="5988050" y="5816600"/>
          <p14:tracePt t="294467" x="6019800" y="5721350"/>
          <p14:tracePt t="294483" x="6051550" y="5632450"/>
          <p14:tracePt t="294499" x="6089650" y="5568950"/>
          <p14:tracePt t="294516" x="6172200" y="5530850"/>
          <p14:tracePt t="294524" x="6223000" y="5524500"/>
          <p14:tracePt t="294533" x="6273800" y="5524500"/>
          <p14:tracePt t="294551" x="6426200" y="5524500"/>
          <p14:tracePt t="294567" x="6597650" y="5524500"/>
          <p14:tracePt t="294572" x="6673850" y="5524500"/>
          <p14:tracePt t="294584" x="6750050" y="5524500"/>
          <p14:tracePt t="294599" x="6883400" y="5524500"/>
          <p14:tracePt t="294601" x="6934200" y="5530850"/>
          <p14:tracePt t="294619" x="6991350" y="5581650"/>
          <p14:tracePt t="294633" x="7029450" y="5638800"/>
          <p14:tracePt t="294651" x="7035800" y="5683250"/>
          <p14:tracePt t="294669" x="7023100" y="5727700"/>
          <p14:tracePt t="294683" x="6940550" y="5784850"/>
          <p14:tracePt t="294699" x="6838950" y="5848350"/>
          <p14:tracePt t="294716" x="6737350" y="5918200"/>
          <p14:tracePt t="294721" x="6680200" y="5956300"/>
          <p14:tracePt t="294733" x="6623050" y="5975350"/>
          <p14:tracePt t="294750" x="6521450" y="5994400"/>
          <p14:tracePt t="294766" x="6432550" y="5994400"/>
          <p14:tracePt t="294785" x="6337300" y="5962650"/>
          <p14:tracePt t="294802" x="6248400" y="5924550"/>
          <p14:tracePt t="294816" x="6242050" y="5918200"/>
          <p14:tracePt t="294852" x="6242050" y="5937250"/>
          <p14:tracePt t="294866" x="6273800" y="5975350"/>
          <p14:tracePt t="294883" x="6362700" y="6032500"/>
          <p14:tracePt t="294899" x="6477000" y="6102350"/>
          <p14:tracePt t="294916" x="6565900" y="6159500"/>
          <p14:tracePt t="294933" x="6584950" y="6223000"/>
          <p14:tracePt t="294949" x="6584950" y="6292850"/>
          <p14:tracePt t="294959" x="6584950" y="6324600"/>
          <p14:tracePt t="294969" x="6578600" y="6343650"/>
          <p14:tracePt t="294983" x="6553200" y="6343650"/>
          <p14:tracePt t="294999" x="6508750" y="6343650"/>
          <p14:tracePt t="295004" x="6470650" y="6343650"/>
          <p14:tracePt t="295018" x="6445250" y="6343650"/>
          <p14:tracePt t="295033" x="6413500" y="6350000"/>
          <p14:tracePt t="295137" x="6407150" y="6350000"/>
          <p14:tracePt t="295148" x="6413500" y="6350000"/>
          <p14:tracePt t="295155" x="6413500" y="6343650"/>
          <p14:tracePt t="295195" x="6419850" y="6343650"/>
          <p14:tracePt t="295201" x="6432550" y="6343650"/>
          <p14:tracePt t="295214" x="6438900" y="6343650"/>
          <p14:tracePt t="295219" x="6451600" y="6356350"/>
          <p14:tracePt t="295233" x="6489700" y="6381750"/>
          <p14:tracePt t="295249" x="6534150" y="6407150"/>
          <p14:tracePt t="295266" x="6572250" y="6426200"/>
          <p14:tracePt t="295283" x="6597650" y="6432550"/>
          <p14:tracePt t="295301" x="6604000" y="6432550"/>
          <p14:tracePt t="295334" x="6591300" y="6432550"/>
          <p14:tracePt t="295350" x="6546850" y="6432550"/>
          <p14:tracePt t="295369" x="6496050" y="6432550"/>
          <p14:tracePt t="295400" x="6489700" y="6432550"/>
          <p14:tracePt t="295450" x="6483350" y="6432550"/>
          <p14:tracePt t="295464" x="6464300" y="6432550"/>
          <p14:tracePt t="295472" x="6445250" y="6432550"/>
          <p14:tracePt t="295483" x="6419850" y="6432550"/>
          <p14:tracePt t="295499" x="6407150" y="6445250"/>
          <p14:tracePt t="295516" x="6400800" y="6445250"/>
          <p14:tracePt t="295533" x="6388100" y="6445250"/>
          <p14:tracePt t="295549" x="6381750" y="6451600"/>
          <p14:tracePt t="295566" x="6369050" y="6451600"/>
          <p14:tracePt t="295584" x="6350000" y="6451600"/>
          <p14:tracePt t="295599" x="6337300" y="6451600"/>
          <p14:tracePt t="295602" x="6330950" y="6451600"/>
          <p14:tracePt t="295618" x="6311900" y="6457950"/>
          <p14:tracePt t="295633" x="6305550" y="6457950"/>
          <p14:tracePt t="295667" x="6299200" y="6457950"/>
          <p14:tracePt t="295729" x="6292850" y="6457950"/>
          <p14:tracePt t="295738" x="6273800" y="6457950"/>
          <p14:tracePt t="295749" x="6261100" y="6457950"/>
          <p14:tracePt t="295766" x="6235700" y="6457950"/>
          <p14:tracePt t="295777" x="6216650" y="6457950"/>
          <p14:tracePt t="295780" x="6197600" y="6457950"/>
          <p14:tracePt t="295786" x="6178550" y="6457950"/>
          <p14:tracePt t="295800" x="6159500" y="6457950"/>
          <p14:tracePt t="295821" x="6134100" y="6457950"/>
          <p14:tracePt t="295836" x="6121400" y="6457950"/>
          <p14:tracePt t="295849" x="6108700" y="6457950"/>
          <p14:tracePt t="295867" x="6102350" y="6457950"/>
          <p14:tracePt t="295882" x="6096000" y="6457950"/>
          <p14:tracePt t="295955" x="6096000" y="6451600"/>
          <p14:tracePt t="296042" x="6102350" y="6451600"/>
          <p14:tracePt t="296053" x="6127750" y="6451600"/>
          <p14:tracePt t="296057" x="6165850" y="6451600"/>
          <p14:tracePt t="296066" x="6210300" y="6451600"/>
          <p14:tracePt t="296085" x="6311900" y="6451600"/>
          <p14:tracePt t="296099" x="6426200" y="6451600"/>
          <p14:tracePt t="296116" x="6534150" y="6451600"/>
          <p14:tracePt t="296133" x="6642100" y="6451600"/>
          <p14:tracePt t="296152" x="6737350" y="6451600"/>
          <p14:tracePt t="296154" x="6769100" y="6451600"/>
          <p14:tracePt t="296166" x="6788150" y="6451600"/>
          <p14:tracePt t="296216" x="6788150" y="6445250"/>
          <p14:tracePt t="296233" x="6756400" y="6432550"/>
          <p14:tracePt t="296321" x="6762750" y="6432550"/>
          <p14:tracePt t="296335" x="6775450" y="6432550"/>
          <p14:tracePt t="296344" x="6788150" y="6432550"/>
          <p14:tracePt t="296350" x="6794500" y="6432550"/>
          <p14:tracePt t="296366" x="6800850" y="6426200"/>
          <p14:tracePt t="296426" x="6807200" y="6426200"/>
          <p14:tracePt t="296435" x="6819900" y="6426200"/>
          <p14:tracePt t="296450" x="6832600" y="6419850"/>
          <p14:tracePt t="296483" x="6838950" y="6413500"/>
          <p14:tracePt t="296533" x="6813550" y="6413500"/>
          <p14:tracePt t="296549" x="6807200" y="6413500"/>
          <p14:tracePt t="296566" x="6794500" y="6413500"/>
          <p14:tracePt t="296585" x="6788150" y="6407150"/>
          <p14:tracePt t="296599" x="6781800" y="6407150"/>
          <p14:tracePt t="296661" x="6807200" y="6407150"/>
          <p14:tracePt t="296665" x="6845300" y="6407150"/>
          <p14:tracePt t="296683" x="6921500" y="6394450"/>
          <p14:tracePt t="296699" x="6953250" y="6381750"/>
          <p14:tracePt t="296749" x="6934200" y="6381750"/>
          <p14:tracePt t="296766" x="6851650" y="6369050"/>
          <p14:tracePt t="296783" x="6692900" y="6311900"/>
          <p14:tracePt t="296800" x="6203950" y="6096000"/>
          <p14:tracePt t="296817" x="5937250" y="5962650"/>
          <p14:tracePt t="296835" x="4978400" y="5549900"/>
          <p14:tracePt t="296849" x="4279900" y="5276850"/>
          <p14:tracePt t="296866" x="3606800" y="5010150"/>
          <p14:tracePt t="296883" x="2933700" y="4737100"/>
          <p14:tracePt t="296902" x="2368550" y="4502150"/>
          <p14:tracePt t="296916" x="1993900" y="4387850"/>
          <p14:tracePt t="296933" x="1625600" y="4210050"/>
          <p14:tracePt t="296949" x="1403350" y="4083050"/>
          <p14:tracePt t="296966" x="1250950" y="3968750"/>
          <p14:tracePt t="296968" x="1200150" y="3905250"/>
          <p14:tracePt t="296983" x="1174750" y="3860800"/>
          <p14:tracePt t="296999" x="1168400" y="3765550"/>
          <p14:tracePt t="297003" x="1168400" y="3733800"/>
          <p14:tracePt t="297019" x="1168400" y="3702050"/>
          <p14:tracePt t="297067" x="1174750" y="3702050"/>
          <p14:tracePt t="297091" x="1181100" y="3702050"/>
          <p14:tracePt t="297100" x="1181100" y="3695700"/>
          <p14:tracePt t="297116" x="1181100" y="3625850"/>
          <p14:tracePt t="297133" x="1187450" y="3556000"/>
          <p14:tracePt t="297149" x="1181100" y="3505200"/>
          <p14:tracePt t="297166" x="1181100" y="3460750"/>
          <p14:tracePt t="297183" x="1181100" y="3416300"/>
          <p14:tracePt t="297200" x="1187450" y="3359150"/>
          <p14:tracePt t="297217" x="1219200" y="3302000"/>
          <p14:tracePt t="297218" x="1231900" y="3276600"/>
          <p14:tracePt t="297234" x="1276350" y="3219450"/>
          <p14:tracePt t="297250" x="1314450" y="3168650"/>
          <p14:tracePt t="297270" x="1346200" y="3092450"/>
          <p14:tracePt t="297283" x="1365250" y="3041650"/>
          <p14:tracePt t="297304" x="1371600" y="2990850"/>
          <p14:tracePt t="297316" x="1371600" y="2959100"/>
          <p14:tracePt t="297337" x="1365250" y="2940050"/>
          <p14:tracePt t="297342" x="1365250" y="2933700"/>
          <p14:tracePt t="297349" x="1358900" y="2921000"/>
          <p14:tracePt t="297366" x="1346200" y="2889250"/>
          <p14:tracePt t="297383" x="1339850" y="2863850"/>
          <p14:tracePt t="297384" x="1327150" y="2844800"/>
          <p14:tracePt t="297399" x="1320800" y="2844800"/>
          <p14:tracePt t="297441" x="1314450" y="2844800"/>
          <p14:tracePt t="297450" x="1295400" y="2844800"/>
          <p14:tracePt t="297468" x="1282700" y="2844800"/>
          <p14:tracePt t="297483" x="1250950" y="2844800"/>
          <p14:tracePt t="297500" x="1219200" y="2844800"/>
          <p14:tracePt t="297520" x="1187450" y="2844800"/>
          <p14:tracePt t="297533" x="1174750" y="2844800"/>
          <p14:tracePt t="297584" x="1162050" y="2832100"/>
          <p14:tracePt t="297599" x="1149350" y="2813050"/>
          <p14:tracePt t="297601" x="1143000" y="2800350"/>
          <p14:tracePt t="297616" x="1130300" y="2794000"/>
          <p14:tracePt t="297633" x="1123950" y="2768600"/>
          <p14:tracePt t="297650" x="1092200" y="2673350"/>
          <p14:tracePt t="297666" x="1066800" y="2622550"/>
          <p14:tracePt t="297683" x="1060450" y="2584450"/>
          <p14:tracePt t="297700" x="1041400" y="2546350"/>
          <p14:tracePt t="297716" x="1035050" y="2540000"/>
          <p14:tracePt t="297750" x="1060450" y="2533650"/>
          <p14:tracePt t="297766" x="1117600" y="2533650"/>
          <p14:tracePt t="297775" x="1149350" y="2533650"/>
          <p14:tracePt t="297779" x="1181100" y="2533650"/>
          <p14:tracePt t="297786" x="1219200" y="2533650"/>
          <p14:tracePt t="297802" x="1263650" y="2533650"/>
          <p14:tracePt t="297817" x="1308100" y="2559050"/>
          <p14:tracePt t="297834" x="1333500" y="2603500"/>
          <p14:tracePt t="297849" x="1333500" y="2660650"/>
          <p14:tracePt t="297867" x="1289050" y="2717800"/>
          <p14:tracePt t="297883" x="1231900" y="2768600"/>
          <p14:tracePt t="297899" x="1168400" y="2800350"/>
          <p14:tracePt t="297916" x="1130300" y="2813050"/>
          <p14:tracePt t="297933" x="1117600" y="2813050"/>
          <p14:tracePt t="297949" x="1098550" y="2781300"/>
          <p14:tracePt t="297961" x="1079500" y="2755900"/>
          <p14:tracePt t="297966" x="1060450" y="2724150"/>
          <p14:tracePt t="297983" x="1016000" y="2654300"/>
          <p14:tracePt t="297999" x="996950" y="2609850"/>
          <p14:tracePt t="298005" x="990600" y="2597150"/>
          <p14:tracePt t="298017" x="990600" y="2590800"/>
          <p14:tracePt t="298033" x="1035050" y="2590800"/>
          <p14:tracePt t="298049" x="1066800" y="2597150"/>
          <p14:tracePt t="298067" x="1231900" y="2711450"/>
          <p14:tracePt t="298086" x="1485900" y="2851150"/>
          <p14:tracePt t="298099" x="1797050" y="3136900"/>
          <p14:tracePt t="298116" x="2216150" y="3479800"/>
          <p14:tracePt t="298133" x="2641600" y="3867150"/>
          <p14:tracePt t="298149" x="3048000" y="4241800"/>
          <p14:tracePt t="298166" x="3562350" y="4540250"/>
          <p14:tracePt t="298169" x="3829050" y="4679950"/>
          <p14:tracePt t="298183" x="4070350" y="4813300"/>
          <p14:tracePt t="298201" x="4686300" y="5143500"/>
          <p14:tracePt t="298217" x="5022850" y="5327650"/>
          <p14:tracePt t="298233" x="5295900" y="5505450"/>
          <p14:tracePt t="298249" x="5556250" y="5683250"/>
          <p14:tracePt t="298267" x="5759450" y="5816600"/>
          <p14:tracePt t="298283" x="5943600" y="5937250"/>
          <p14:tracePt t="298302" x="6089650" y="6045200"/>
          <p14:tracePt t="298316" x="6197600" y="6146800"/>
          <p14:tracePt t="298323" x="6242050" y="6197600"/>
          <p14:tracePt t="298334" x="6273800" y="6248400"/>
          <p14:tracePt t="298349" x="6343650" y="6318250"/>
          <p14:tracePt t="298370" x="6432550" y="6369050"/>
          <p14:tracePt t="298383" x="6451600" y="6375400"/>
          <p14:tracePt t="298399" x="6489700" y="6388100"/>
          <p14:tracePt t="298400" x="6496050" y="6388100"/>
          <p14:tracePt t="298417" x="6502400" y="6394450"/>
          <p14:tracePt t="298433" x="6527800" y="6419850"/>
          <p14:tracePt t="298449" x="6572250" y="6470650"/>
          <p14:tracePt t="298466" x="6629400" y="6521450"/>
          <p14:tracePt t="298483" x="6692900" y="6559550"/>
          <p14:tracePt t="298499" x="6775450" y="6591300"/>
          <p14:tracePt t="298519" x="6851650" y="6616700"/>
          <p14:tracePt t="298526" x="6883400" y="6629400"/>
          <p14:tracePt t="298529" x="6908800" y="6642100"/>
          <p14:tracePt t="298549" x="6940550" y="6667500"/>
          <p14:tracePt t="298603" x="6934200" y="6661150"/>
          <p14:tracePt t="298616" x="6915150" y="6648450"/>
          <p14:tracePt t="298633" x="6858000" y="6616700"/>
          <p14:tracePt t="298652" x="6788150" y="6591300"/>
          <p14:tracePt t="298666" x="6705600" y="6572250"/>
          <p14:tracePt t="298683" x="6648450" y="6540500"/>
          <p14:tracePt t="298700" x="6623050" y="6515100"/>
          <p14:tracePt t="298716" x="6623050" y="6496050"/>
          <p14:tracePt t="298733" x="6635750" y="6483350"/>
          <p14:tracePt t="298750" x="6680200" y="6483350"/>
          <p14:tracePt t="298769" x="6750050" y="6483350"/>
          <p14:tracePt t="298783" x="6826250" y="6483350"/>
          <p14:tracePt t="298785" x="6870700" y="6483350"/>
          <p14:tracePt t="298800" x="6921500" y="6483350"/>
          <p14:tracePt t="298816" x="7035800" y="6483350"/>
          <p14:tracePt t="298817" x="7086600" y="6483350"/>
          <p14:tracePt t="298836" x="7124700" y="6470650"/>
          <p14:tracePt t="298883" x="7118350" y="6470650"/>
          <p14:tracePt t="298903" x="7023100" y="6470650"/>
          <p14:tracePt t="298911" x="6972300" y="6470650"/>
          <p14:tracePt t="298913" x="6921500" y="6470650"/>
          <p14:tracePt t="298933" x="6858000" y="6470650"/>
          <p14:tracePt t="298950" x="6813550" y="6470650"/>
          <p14:tracePt t="298959" x="6807200" y="6470650"/>
          <p14:tracePt t="298994" x="6832600" y="6470650"/>
          <p14:tracePt t="299005" x="6870700" y="6470650"/>
          <p14:tracePt t="299009" x="6915150" y="6470650"/>
          <p14:tracePt t="299023" x="6959600" y="6470650"/>
          <p14:tracePt t="299026" x="6997700" y="6470650"/>
          <p14:tracePt t="299033" x="7029450" y="6470650"/>
          <p14:tracePt t="299052" x="7042150" y="6477000"/>
          <p14:tracePt t="299066" x="7016750" y="6477000"/>
          <p14:tracePt t="299084" x="6908800" y="6477000"/>
          <p14:tracePt t="299100" x="6800850" y="6477000"/>
          <p14:tracePt t="299116" x="6743700" y="6477000"/>
          <p14:tracePt t="299133" x="6737350" y="6477000"/>
          <p14:tracePt t="299167" x="6800850" y="6470650"/>
          <p14:tracePt t="299183" x="6877050" y="6457950"/>
          <p14:tracePt t="299199" x="6921500" y="6438900"/>
          <p14:tracePt t="299201" x="6921500" y="6432550"/>
          <p14:tracePt t="299217" x="6921500" y="6413500"/>
          <p14:tracePt t="299233" x="6756400" y="6305550"/>
          <p14:tracePt t="299250" x="6432550" y="6210300"/>
          <p14:tracePt t="299266" x="5949950" y="6045200"/>
          <p14:tracePt t="299284" x="5340350" y="5822950"/>
          <p14:tracePt t="299300" x="4610100" y="5543550"/>
          <p14:tracePt t="299316" x="3898900" y="5257800"/>
          <p14:tracePt t="299335" x="3238500" y="4946650"/>
          <p14:tracePt t="299349" x="2686050" y="4667250"/>
          <p14:tracePt t="299366" x="2139950" y="4394200"/>
          <p14:tracePt t="299383" x="1771650" y="4171950"/>
          <p14:tracePt t="299386" x="1600200" y="4064000"/>
          <p14:tracePt t="299401" x="1333500" y="3860800"/>
          <p14:tracePt t="299416" x="1193800" y="3759200"/>
          <p14:tracePt t="299433" x="927100" y="3543300"/>
          <p14:tracePt t="299449" x="831850" y="3441700"/>
          <p14:tracePt t="299466" x="762000" y="3371850"/>
          <p14:tracePt t="299483" x="723900" y="3321050"/>
          <p14:tracePt t="299500" x="692150" y="3276600"/>
          <p14:tracePt t="299516" x="654050" y="3257550"/>
          <p14:tracePt t="299533" x="615950" y="3244850"/>
          <p14:tracePt t="299549" x="577850" y="3225800"/>
          <p14:tracePt t="299566" x="501650" y="3200400"/>
          <p14:tracePt t="299585" x="419100" y="3168650"/>
          <p14:tracePt t="299600" x="387350" y="3162300"/>
          <p14:tracePt t="299616" x="387350" y="3155950"/>
          <p14:tracePt t="299632" x="393700" y="3155950"/>
          <p14:tracePt t="299650" x="400050" y="3136900"/>
          <p14:tracePt t="299666" x="406400" y="3117850"/>
          <p14:tracePt t="299683" x="406400" y="3105150"/>
          <p14:tracePt t="299700" x="412750" y="3098800"/>
          <p14:tracePt t="299706" x="412750" y="3092450"/>
          <p14:tracePt t="299716" x="419100" y="3079750"/>
          <p14:tracePt t="299733" x="419100" y="3048000"/>
          <p14:tracePt t="299750" x="406400" y="3016250"/>
          <p14:tracePt t="299769" x="387350" y="2984500"/>
          <p14:tracePt t="299783" x="381000" y="2965450"/>
          <p14:tracePt t="299803" x="381000" y="2959100"/>
          <p14:tracePt t="299817" x="381000" y="2952750"/>
          <p14:tracePt t="299834" x="374650" y="2946400"/>
          <p14:tracePt t="299883" x="368300" y="2952750"/>
          <p14:tracePt t="299899" x="349250" y="3009900"/>
          <p14:tracePt t="299916" x="330200" y="3073400"/>
          <p14:tracePt t="299933" x="311150" y="3149600"/>
          <p14:tracePt t="299949" x="311150" y="3263900"/>
          <p14:tracePt t="299966" x="304800" y="3429000"/>
          <p14:tracePt t="299983" x="304800" y="3644900"/>
          <p14:tracePt t="300000" x="292100" y="3873500"/>
          <p14:tracePt t="300002" x="273050" y="3981450"/>
          <p14:tracePt t="300019" x="209550" y="4216400"/>
          <p14:tracePt t="300035" x="139700" y="4432300"/>
          <p14:tracePt t="300050" x="107950" y="4629150"/>
          <p14:tracePt t="300066" x="95250" y="4781550"/>
          <p14:tracePt t="300084" x="95250" y="4883150"/>
          <p14:tracePt t="300100" x="101600" y="4933950"/>
          <p14:tracePt t="300149" x="114300" y="4895850"/>
          <p14:tracePt t="300154" x="127000" y="4838700"/>
          <p14:tracePt t="300166" x="152400" y="4781550"/>
          <p14:tracePt t="300183" x="203200" y="4610100"/>
          <p14:tracePt t="300200" x="266700" y="4387850"/>
          <p14:tracePt t="300216" x="298450" y="4114800"/>
          <p14:tracePt t="300234" x="336550" y="3759200"/>
          <p14:tracePt t="300250" x="342900" y="3536950"/>
          <p14:tracePt t="300270" x="317500" y="3333750"/>
          <p14:tracePt t="300285" x="336550" y="3187700"/>
          <p14:tracePt t="300300" x="336550" y="3111500"/>
          <p14:tracePt t="300316" x="336550" y="3098800"/>
          <p14:tracePt t="300349" x="311150" y="3206750"/>
          <p14:tracePt t="300366" x="260350" y="3422650"/>
          <p14:tracePt t="300383" x="209550" y="3689350"/>
          <p14:tracePt t="300401" x="196850" y="4178300"/>
          <p14:tracePt t="300418" x="209550" y="4457700"/>
          <p14:tracePt t="300433" x="215900" y="4616450"/>
          <p14:tracePt t="300450" x="215900" y="4679950"/>
          <p14:tracePt t="300466" x="215900" y="4686300"/>
          <p14:tracePt t="300483" x="215900" y="4660900"/>
          <p14:tracePt t="300499" x="215900" y="4508500"/>
          <p14:tracePt t="300505" x="196850" y="4425950"/>
          <p14:tracePt t="300520" x="196850" y="4368800"/>
          <p14:tracePt t="300533" x="209550" y="4260850"/>
          <p14:tracePt t="300554" x="254000" y="4178300"/>
          <p14:tracePt t="300557" x="285750" y="4133850"/>
          <p14:tracePt t="300567" x="323850" y="4108450"/>
          <p14:tracePt t="300585" x="546100" y="4095750"/>
          <p14:tracePt t="300589" x="704850" y="4102100"/>
          <p14:tracePt t="300599" x="895350" y="4140200"/>
          <p14:tracePt t="300620" x="1606550" y="4330700"/>
          <p14:tracePt t="300625" x="1936750" y="4457700"/>
          <p14:tracePt t="300634" x="2311400" y="4603750"/>
          <p14:tracePt t="300650" x="3022600" y="4870450"/>
          <p14:tracePt t="300666" x="3702050" y="5124450"/>
          <p14:tracePt t="300683" x="4356100" y="5340350"/>
          <p14:tracePt t="300699" x="5016500" y="5530850"/>
          <p14:tracePt t="300716" x="5657850" y="5695950"/>
          <p14:tracePt t="300738" x="6134100" y="5797550"/>
          <p14:tracePt t="300754" x="6477000" y="5880100"/>
          <p14:tracePt t="300766" x="6699250" y="5949950"/>
          <p14:tracePt t="300783" x="6762750" y="5994400"/>
          <p14:tracePt t="300800" x="6781800" y="6013450"/>
          <p14:tracePt t="300816" x="6781800" y="6019800"/>
          <p14:tracePt t="300835" x="6788150" y="6000750"/>
          <p14:tracePt t="300851" x="6781800" y="5943600"/>
          <p14:tracePt t="300869" x="6743700" y="5918200"/>
          <p14:tracePt t="300883" x="6731000" y="5918200"/>
          <p14:tracePt t="300899" x="6750050" y="5949950"/>
          <p14:tracePt t="300917" x="6807200" y="5981700"/>
          <p14:tracePt t="300933" x="6870700" y="5988050"/>
          <p14:tracePt t="300950" x="6908800" y="5975350"/>
          <p14:tracePt t="300960" x="6908800" y="5962650"/>
          <p14:tracePt t="300975" x="6902450" y="5930900"/>
          <p14:tracePt t="300978" x="6864350" y="5924550"/>
          <p14:tracePt t="301000" x="6762750" y="5918200"/>
          <p14:tracePt t="301020" x="6623050" y="5918200"/>
          <p14:tracePt t="301026" x="6584950" y="5918200"/>
          <p14:tracePt t="301033" x="6540500" y="5905500"/>
          <p14:tracePt t="301049" x="6445250" y="5899150"/>
          <p14:tracePt t="301068" x="6350000" y="5892800"/>
          <p14:tracePt t="301085" x="6318250" y="5892800"/>
          <p14:tracePt t="301102" x="6305550" y="5892800"/>
          <p14:tracePt t="301133" x="6299200" y="5899150"/>
          <p14:tracePt t="301151" x="6273800" y="5899150"/>
          <p14:tracePt t="301167" x="6254750" y="5899150"/>
          <p14:tracePt t="301183" x="6248400" y="5899150"/>
          <p14:tracePt t="301217" x="6248400" y="5842000"/>
          <p14:tracePt t="301233" x="6203950" y="5784850"/>
          <p14:tracePt t="301250" x="6102350" y="5740400"/>
          <p14:tracePt t="301266" x="6026150" y="5721350"/>
          <p14:tracePt t="301283" x="5981700" y="5708650"/>
          <p14:tracePt t="301304" x="5956300" y="5695950"/>
          <p14:tracePt t="301305" x="5937250" y="5689600"/>
          <p14:tracePt t="301316" x="5924550" y="5683250"/>
          <p14:tracePt t="301336" x="5905500" y="5676900"/>
          <p14:tracePt t="301349" x="5899150" y="5670550"/>
          <p14:tracePt t="301433" x="5899150" y="5664200"/>
          <p14:tracePt t="301442" x="5905500" y="5664200"/>
          <p14:tracePt t="301530" x="5911850" y="5664200"/>
          <p14:tracePt t="301549" x="5924550" y="5664200"/>
          <p14:tracePt t="301567" x="5924550" y="5651500"/>
          <p14:tracePt t="301584" x="5924550" y="5638800"/>
          <p14:tracePt t="301588" x="5924550" y="5632450"/>
          <p14:tracePt t="301601" x="5930900" y="5626100"/>
          <p14:tracePt t="301616" x="5937250" y="5626100"/>
          <p14:tracePt t="301633" x="6007100" y="5626100"/>
          <p14:tracePt t="301649" x="6070600" y="5626100"/>
          <p14:tracePt t="301666" x="6159500" y="5626100"/>
          <p14:tracePt t="301683" x="6261100" y="5626100"/>
          <p14:tracePt t="301700" x="6369050" y="5626100"/>
          <p14:tracePt t="301716" x="6432550" y="5626100"/>
          <p14:tracePt t="301733" x="6451600" y="5626100"/>
          <p14:tracePt t="301826" x="6445250" y="5626100"/>
          <p14:tracePt t="301839" x="6426200" y="5632450"/>
          <p14:tracePt t="301843" x="6400800" y="5645150"/>
          <p14:tracePt t="301850" x="6369050" y="5657850"/>
          <p14:tracePt t="301866" x="6318250" y="5676900"/>
          <p14:tracePt t="301883" x="6261100" y="5689600"/>
          <p14:tracePt t="301900" x="6184900" y="5702300"/>
          <p14:tracePt t="301916" x="6102350" y="5702300"/>
          <p14:tracePt t="301933" x="6032500" y="5702300"/>
          <p14:tracePt t="301950" x="5969000" y="5702300"/>
          <p14:tracePt t="301961" x="5949950" y="5702300"/>
          <p14:tracePt t="301974" x="5924550" y="5702300"/>
          <p14:tracePt t="301983" x="5918200" y="5702300"/>
          <p14:tracePt t="302000" x="5918200" y="5689600"/>
          <p14:tracePt t="302016" x="5918200" y="5683250"/>
          <p14:tracePt t="302033" x="5924550" y="5670550"/>
          <p14:tracePt t="302054" x="5937250" y="5657850"/>
          <p14:tracePt t="302066" x="5975350" y="5651500"/>
          <p14:tracePt t="302085" x="6038850" y="5638800"/>
          <p14:tracePt t="302099" x="6146800" y="5632450"/>
          <p14:tracePt t="302116" x="6286500" y="5632450"/>
          <p14:tracePt t="302133" x="6451600" y="5626100"/>
          <p14:tracePt t="302137" x="6527800" y="5626100"/>
          <p14:tracePt t="302152" x="6584950" y="5626100"/>
          <p14:tracePt t="302166" x="6673850" y="5619750"/>
          <p14:tracePt t="302183" x="6724650" y="5613400"/>
          <p14:tracePt t="302200" x="6743700" y="5613400"/>
          <p14:tracePt t="302260" x="6737350" y="5619750"/>
          <p14:tracePt t="302272" x="6718300" y="5619750"/>
          <p14:tracePt t="302280" x="6680200" y="5626100"/>
          <p14:tracePt t="302286" x="6642100" y="5632450"/>
          <p14:tracePt t="302295" x="6591300" y="5638800"/>
          <p14:tracePt t="302307" x="6489700" y="5676900"/>
          <p14:tracePt t="302316" x="6438900" y="5689600"/>
          <p14:tracePt t="302335" x="6330950" y="5695950"/>
          <p14:tracePt t="302341" x="6292850" y="5702300"/>
          <p14:tracePt t="302350" x="6254750" y="5702300"/>
          <p14:tracePt t="302370" x="6197600" y="5702300"/>
          <p14:tracePt t="302383" x="6178550" y="5702300"/>
          <p14:tracePt t="302400" x="6165850" y="5695950"/>
          <p14:tracePt t="302416" x="6153150" y="5695950"/>
          <p14:tracePt t="302433" x="6146800" y="5695950"/>
          <p14:tracePt t="302450" x="6140450" y="5695950"/>
          <p14:tracePt t="302524" x="6146800" y="5695950"/>
          <p14:tracePt t="302530" x="6165850" y="5695950"/>
          <p14:tracePt t="302537" x="6184900" y="5695950"/>
          <p14:tracePt t="302549" x="6223000" y="5695950"/>
          <p14:tracePt t="302566" x="6330950" y="5689600"/>
          <p14:tracePt t="302585" x="6470650" y="5689600"/>
          <p14:tracePt t="302600" x="6604000" y="5683250"/>
          <p14:tracePt t="302603" x="6654800" y="5676900"/>
          <p14:tracePt t="302617" x="6718300" y="5676900"/>
          <p14:tracePt t="302633" x="6724650" y="5676900"/>
          <p14:tracePt t="302667" x="6718300" y="5676900"/>
          <p14:tracePt t="302683" x="6711950" y="5683250"/>
          <p14:tracePt t="302700" x="6667500" y="5689600"/>
          <p14:tracePt t="302716" x="6565900" y="5689600"/>
          <p14:tracePt t="302733" x="6438900" y="5689600"/>
          <p14:tracePt t="302750" x="6305550" y="5695950"/>
          <p14:tracePt t="302770" x="6210300" y="5702300"/>
          <p14:tracePt t="302783" x="6140450" y="5708650"/>
          <p14:tracePt t="302802" x="6089650" y="5708650"/>
          <p14:tracePt t="302899" x="6096000" y="5708650"/>
          <p14:tracePt t="302905" x="6127750" y="5708650"/>
          <p14:tracePt t="302917" x="6178550" y="5708650"/>
          <p14:tracePt t="302933" x="6286500" y="5708650"/>
          <p14:tracePt t="302949" x="6419850" y="5708650"/>
          <p14:tracePt t="302970" x="6591300" y="5708650"/>
          <p14:tracePt t="302983" x="6623050" y="5708650"/>
          <p14:tracePt t="303000" x="6661150" y="5708650"/>
          <p14:tracePt t="303052" x="6648450" y="5708650"/>
          <p14:tracePt t="303066" x="6584950" y="5708650"/>
          <p14:tracePt t="303084" x="6489700" y="5727700"/>
          <p14:tracePt t="303099" x="6375400" y="5765800"/>
          <p14:tracePt t="303116" x="6273800" y="5797550"/>
          <p14:tracePt t="303133" x="6203950" y="5822950"/>
          <p14:tracePt t="303149" x="6172200" y="5829300"/>
          <p14:tracePt t="303199" x="6191250" y="5829300"/>
          <p14:tracePt t="303216" x="6210300" y="5816600"/>
          <p14:tracePt t="303217" x="6229350" y="5816600"/>
          <p14:tracePt t="303233" x="6292850" y="5816600"/>
          <p14:tracePt t="303250" x="6381750" y="5816600"/>
          <p14:tracePt t="303266" x="6489700" y="5816600"/>
          <p14:tracePt t="303283" x="6597650" y="5816600"/>
          <p14:tracePt t="303299" x="6686550" y="5816600"/>
          <p14:tracePt t="303318" x="6699250" y="5816600"/>
          <p14:tracePt t="303335" x="6705600" y="5816600"/>
          <p14:tracePt t="303349" x="6680200" y="5822950"/>
          <p14:tracePt t="303366" x="6578600" y="5854700"/>
          <p14:tracePt t="303383" x="6451600" y="5854700"/>
          <p14:tracePt t="303401" x="6254750" y="5880100"/>
          <p14:tracePt t="303417" x="6140450" y="5886450"/>
          <p14:tracePt t="303433" x="6096000" y="5886450"/>
          <p14:tracePt t="303450" x="6089650" y="5886450"/>
          <p14:tracePt t="303466" x="6089650" y="5880100"/>
          <p14:tracePt t="303483" x="6127750" y="5873750"/>
          <p14:tracePt t="303500" x="6197600" y="5873750"/>
          <p14:tracePt t="303520" x="6273800" y="5873750"/>
          <p14:tracePt t="303535" x="6375400" y="5873750"/>
          <p14:tracePt t="303553" x="6470650" y="5873750"/>
          <p14:tracePt t="303566" x="6553200" y="5873750"/>
          <p14:tracePt t="303584" x="6584950" y="5873750"/>
          <p14:tracePt t="303610" x="6578600" y="5873750"/>
          <p14:tracePt t="303619" x="6540500" y="5873750"/>
          <p14:tracePt t="303633" x="6438900" y="5873750"/>
          <p14:tracePt t="303650" x="6330950" y="5873750"/>
          <p14:tracePt t="303666" x="6235700" y="5873750"/>
          <p14:tracePt t="303683" x="6146800" y="5873750"/>
          <p14:tracePt t="303700" x="6096000" y="5873750"/>
          <p14:tracePt t="303716" x="6089650" y="5873750"/>
          <p14:tracePt t="303770" x="6121400" y="5873750"/>
          <p14:tracePt t="303784" x="6203950" y="5892800"/>
          <p14:tracePt t="303800" x="6254750" y="5899150"/>
          <p14:tracePt t="303816" x="6362700" y="5899150"/>
          <p14:tracePt t="303819" x="6413500" y="5899150"/>
          <p14:tracePt t="303835" x="6502400" y="5905500"/>
          <p14:tracePt t="303850" x="6546850" y="5924550"/>
          <p14:tracePt t="303866" x="6546850" y="5930900"/>
          <p14:tracePt t="303883" x="6534150" y="5949950"/>
          <p14:tracePt t="303900" x="6394450" y="5949950"/>
          <p14:tracePt t="303916" x="6235700" y="5949950"/>
          <p14:tracePt t="303933" x="6115050" y="5956300"/>
          <p14:tracePt t="303950" x="6051550" y="5956300"/>
          <p14:tracePt t="303958" x="6038850" y="5962650"/>
          <p14:tracePt t="303972" x="6038850" y="5969000"/>
          <p14:tracePt t="303983" x="6045200" y="5975350"/>
          <p14:tracePt t="304003" x="6159500" y="5988050"/>
          <p14:tracePt t="304009" x="6210300" y="5994400"/>
          <p14:tracePt t="304020" x="6273800" y="5994400"/>
          <p14:tracePt t="304033" x="6394450" y="5994400"/>
          <p14:tracePt t="304051" x="6502400" y="5994400"/>
          <p14:tracePt t="304066" x="6559550" y="5994400"/>
          <p14:tracePt t="304084" x="6565900" y="5994400"/>
          <p14:tracePt t="304102" x="6540500" y="5994400"/>
          <p14:tracePt t="304116" x="6375400" y="5988050"/>
          <p14:tracePt t="304133" x="6127750" y="5988050"/>
          <p14:tracePt t="304152" x="5810250" y="5969000"/>
          <p14:tracePt t="304157" x="5600700" y="5924550"/>
          <p14:tracePt t="304166" x="5346700" y="5886450"/>
          <p14:tracePt t="304183" x="4806950" y="5759450"/>
          <p14:tracePt t="304200" x="4210050" y="5626100"/>
          <p14:tracePt t="304206" x="3841750" y="5543550"/>
          <p14:tracePt t="304212" x="3505200" y="5473700"/>
          <p14:tracePt t="304221" x="3130550" y="5378450"/>
          <p14:tracePt t="304233" x="2438400" y="5207000"/>
          <p14:tracePt t="304250" x="1847850" y="5067300"/>
          <p14:tracePt t="304269" x="1270000" y="4953000"/>
          <p14:tracePt t="304275" x="1016000" y="4902200"/>
          <p14:tracePt t="304283" x="755650" y="4845050"/>
          <p14:tracePt t="304300" x="381000" y="4768850"/>
          <p14:tracePt t="304317" x="165100" y="4749800"/>
          <p14:tracePt t="304335" x="44450" y="4737100"/>
          <p14:tracePt t="304350" x="0" y="4737100"/>
          <p14:tracePt t="304600" x="95250" y="4826000"/>
          <p14:tracePt t="304616" x="254000" y="4838700"/>
          <p14:tracePt t="304633" x="520700" y="4838700"/>
          <p14:tracePt t="304649" x="641350" y="4838700"/>
          <p14:tracePt t="304666" x="685800" y="4832350"/>
          <p14:tracePt t="304683" x="692150" y="4832350"/>
          <p14:tracePt t="304700" x="654050" y="4819650"/>
          <p14:tracePt t="304716" x="558800" y="4813300"/>
          <p14:tracePt t="304722" x="508000" y="4819650"/>
          <p14:tracePt t="304733" x="463550" y="4832350"/>
          <p14:tracePt t="304750" x="412750" y="4857750"/>
          <p14:tracePt t="304770" x="400050" y="4870450"/>
          <p14:tracePt t="304788" x="393700" y="4870450"/>
          <p14:tracePt t="304799" x="457200" y="4870450"/>
          <p14:tracePt t="304818" x="692150" y="4845050"/>
          <p14:tracePt t="304835" x="774700" y="4813300"/>
          <p14:tracePt t="304850" x="800100" y="4806950"/>
          <p14:tracePt t="304883" x="806450" y="4806950"/>
          <p14:tracePt t="304899" x="876300" y="4864100"/>
          <p14:tracePt t="304916" x="1200150" y="4933950"/>
          <p14:tracePt t="304933" x="1524000" y="4959350"/>
          <p14:tracePt t="304950" x="2019300" y="4991100"/>
          <p14:tracePt t="304958" x="2305050" y="5016500"/>
          <p14:tracePt t="304969" x="2965450" y="5124450"/>
          <p14:tracePt t="304983" x="3378200" y="5207000"/>
          <p14:tracePt t="305000" x="4191000" y="5403850"/>
          <p14:tracePt t="305021" x="5359400" y="5734050"/>
          <p14:tracePt t="305026" x="5740400" y="5822950"/>
          <p14:tracePt t="305035" x="6038850" y="5899150"/>
          <p14:tracePt t="305053" x="6438900" y="5988050"/>
          <p14:tracePt t="305066" x="6661150" y="6013450"/>
          <p14:tracePt t="305085" x="6724650" y="6013450"/>
          <p14:tracePt t="305089" x="6711950" y="6013450"/>
          <p14:tracePt t="305100" x="6667500" y="5994400"/>
          <p14:tracePt t="305116" x="6540500" y="5956300"/>
          <p14:tracePt t="305133" x="6432550" y="5918200"/>
          <p14:tracePt t="305152" x="6356350" y="5886450"/>
          <p14:tracePt t="305157" x="6337300" y="5880100"/>
          <p14:tracePt t="305166" x="6318250" y="5867400"/>
          <p14:tracePt t="305183" x="6311900" y="5854700"/>
          <p14:tracePt t="305216" x="6311900" y="5848350"/>
          <p14:tracePt t="305250" x="6324600" y="5867400"/>
          <p14:tracePt t="305270" x="6356350" y="5886450"/>
          <p14:tracePt t="305284" x="6388100" y="5905500"/>
          <p14:tracePt t="305299" x="6394450" y="5905500"/>
          <p14:tracePt t="305316" x="6400800" y="5911850"/>
          <p14:tracePt t="305350" x="6400800" y="5924550"/>
          <p14:tracePt t="305366" x="6388100" y="5930900"/>
          <p14:tracePt t="305382" x="6381750" y="5930900"/>
          <p14:tracePt t="305399" x="6381750" y="5937250"/>
          <p14:tracePt t="305514" x="6381750" y="5930900"/>
          <p14:tracePt t="305617" x="6381750" y="5911850"/>
          <p14:tracePt t="305626" x="6375400" y="5905500"/>
          <p14:tracePt t="305649" x="6375400" y="5899150"/>
          <p14:tracePt t="305681" x="6356350" y="5899150"/>
          <p14:tracePt t="305700" x="6318250" y="5899150"/>
          <p14:tracePt t="305716" x="6286500" y="6000750"/>
          <p14:tracePt t="305733" x="6248400" y="6172200"/>
          <p14:tracePt t="305750" x="6223000" y="6324600"/>
          <p14:tracePt t="305769" x="6223000" y="6362700"/>
          <p14:tracePt t="305783" x="6223000" y="6369050"/>
          <p14:tracePt t="305841" x="6223000" y="6362700"/>
          <p14:tracePt t="305929" x="6223000" y="6343650"/>
          <p14:tracePt t="305939" x="6223000" y="6324600"/>
          <p14:tracePt t="305953" x="6178550" y="6267450"/>
          <p14:tracePt t="305961" x="6146800" y="6223000"/>
          <p14:tracePt t="305983" x="6089650" y="6134100"/>
          <p14:tracePt t="306000" x="6038850" y="6064250"/>
          <p14:tracePt t="306005" x="6019800" y="6051550"/>
          <p14:tracePt t="306020" x="5956300" y="6045200"/>
          <p14:tracePt t="306034" x="5873750" y="6057900"/>
          <p14:tracePt t="306050" x="5797550" y="6096000"/>
          <p14:tracePt t="306066" x="5740400" y="6146800"/>
          <p14:tracePt t="306085" x="5708650" y="6191250"/>
          <p14:tracePt t="306099" x="5676900" y="6229350"/>
          <p14:tracePt t="306117" x="5670550" y="6242050"/>
          <p14:tracePt t="306132" x="5664200" y="6242050"/>
          <p14:tracePt t="306214" x="5664200" y="6248400"/>
          <p14:tracePt t="306937" x="5657850" y="6248400"/>
          <p14:tracePt t="306961" x="5657850" y="6242050"/>
          <p14:tracePt t="306967" x="5657850" y="6216650"/>
          <p14:tracePt t="306983" x="5670550" y="6172200"/>
          <p14:tracePt t="307000" x="5702300" y="6140450"/>
          <p14:tracePt t="307003" x="5715000" y="6127750"/>
          <p14:tracePt t="307019" x="5765800" y="6115050"/>
          <p14:tracePt t="307033" x="5829300" y="6096000"/>
          <p14:tracePt t="307050" x="5905500" y="6096000"/>
          <p14:tracePt t="307069" x="5943600" y="6096000"/>
          <p14:tracePt t="307085" x="5969000" y="6096000"/>
          <p14:tracePt t="307100" x="5975350" y="6108700"/>
          <p14:tracePt t="307116" x="5981700" y="6127750"/>
          <p14:tracePt t="307133" x="5981700" y="6159500"/>
          <p14:tracePt t="307149" x="5962650" y="6172200"/>
          <p14:tracePt t="307166" x="5949950" y="6178550"/>
          <p14:tracePt t="307183" x="5899150" y="6178550"/>
          <p14:tracePt t="307200" x="5829300" y="6178550"/>
          <p14:tracePt t="307216" x="5753100" y="6184900"/>
          <p14:tracePt t="307222" x="5734050" y="6191250"/>
          <p14:tracePt t="307224" x="5715000" y="6191250"/>
          <p14:tracePt t="307254" x="5689600" y="6191250"/>
          <p14:tracePt t="307268" x="5657850" y="6184900"/>
          <p14:tracePt t="307273" x="5651500" y="6159500"/>
          <p14:tracePt t="307283" x="5632450" y="6127750"/>
          <p14:tracePt t="307302" x="5632450" y="6070600"/>
          <p14:tracePt t="307317" x="5619750" y="6013450"/>
          <p14:tracePt t="307335" x="5626100" y="5937250"/>
          <p14:tracePt t="307340" x="5645150" y="5892800"/>
          <p14:tracePt t="307349" x="5664200" y="5835650"/>
          <p14:tracePt t="307370" x="5784850" y="5657850"/>
          <p14:tracePt t="307383" x="5835650" y="5588000"/>
          <p14:tracePt t="307401" x="6019800" y="5467350"/>
          <p14:tracePt t="307416" x="6076950" y="5448300"/>
          <p14:tracePt t="307433" x="6229350" y="5454650"/>
          <p14:tracePt t="307450" x="6381750" y="5524500"/>
          <p14:tracePt t="307471" x="6546850" y="5600700"/>
          <p14:tracePt t="307476" x="6635750" y="5651500"/>
          <p14:tracePt t="307484" x="6718300" y="5695950"/>
          <p14:tracePt t="307500" x="6851650" y="5746750"/>
          <p14:tracePt t="307521" x="6940550" y="5778500"/>
          <p14:tracePt t="307528" x="6965950" y="5791200"/>
          <p14:tracePt t="307537" x="6985000" y="5816600"/>
          <p14:tracePt t="307549" x="6985000" y="5829300"/>
          <p14:tracePt t="307566" x="6972300" y="5880100"/>
          <p14:tracePt t="307572" x="6946900" y="5924550"/>
          <p14:tracePt t="307585" x="6915150" y="5975350"/>
          <p14:tracePt t="307601" x="6794500" y="6153150"/>
          <p14:tracePt t="307617" x="6743700" y="6210300"/>
          <p14:tracePt t="307633" x="6610350" y="6356350"/>
          <p14:tracePt t="307649" x="6553200" y="6413500"/>
          <p14:tracePt t="307666" x="6508750" y="6438900"/>
          <p14:tracePt t="307683" x="6457950" y="6464300"/>
          <p14:tracePt t="307700" x="6381750" y="6464300"/>
          <p14:tracePt t="307716" x="6311900" y="6464300"/>
          <p14:tracePt t="307722" x="6273800" y="6451600"/>
          <p14:tracePt t="307734" x="6235700" y="6438900"/>
          <p14:tracePt t="307752" x="6153150" y="6413500"/>
          <p14:tracePt t="307769" x="6064250" y="6375400"/>
          <p14:tracePt t="307783" x="5943600" y="6337300"/>
          <p14:tracePt t="307800" x="5842000" y="6280150"/>
          <p14:tracePt t="307802" x="5797550" y="6242050"/>
          <p14:tracePt t="307818" x="5721350" y="6134100"/>
          <p14:tracePt t="307835" x="5632450" y="5981700"/>
          <p14:tracePt t="307850" x="5549900" y="5842000"/>
          <p14:tracePt t="307866" x="5537200" y="5791200"/>
          <p14:tracePt t="307883" x="5537200" y="5759450"/>
          <p14:tracePt t="307902" x="5575300" y="5715000"/>
          <p14:tracePt t="307916" x="5670550" y="5651500"/>
          <p14:tracePt t="307933" x="5746750" y="5543550"/>
          <p14:tracePt t="307950" x="5816600" y="5429250"/>
          <p14:tracePt t="307961" x="5854700" y="5384800"/>
          <p14:tracePt t="307971" x="5924550" y="5302250"/>
          <p14:tracePt t="307984" x="5969000" y="5270500"/>
          <p14:tracePt t="307986" x="6019800" y="5238750"/>
          <p14:tracePt t="308000" x="6083300" y="5213350"/>
          <p14:tracePt t="308016" x="6229350" y="5200650"/>
          <p14:tracePt t="308022" x="6299200" y="5200650"/>
          <p14:tracePt t="308027" x="6381750" y="5200650"/>
          <p14:tracePt t="308034" x="6464300" y="5200650"/>
          <p14:tracePt t="308053" x="6642100" y="5238750"/>
          <p14:tracePt t="308067" x="6807200" y="5295900"/>
          <p14:tracePt t="308084" x="6953250" y="5340350"/>
          <p14:tracePt t="308099" x="7092950" y="5391150"/>
          <p14:tracePt t="308116" x="7194550" y="5422900"/>
          <p14:tracePt t="308133" x="7258050" y="5461000"/>
          <p14:tracePt t="308151" x="7270750" y="5524500"/>
          <p14:tracePt t="308166" x="7258050" y="5619750"/>
          <p14:tracePt t="308183" x="7194550" y="5740400"/>
          <p14:tracePt t="308200" x="7099300" y="5886450"/>
          <p14:tracePt t="308203" x="7042150" y="5969000"/>
          <p14:tracePt t="308217" x="6991350" y="6051550"/>
          <p14:tracePt t="308233" x="6807200" y="6273800"/>
          <p14:tracePt t="308250" x="6673850" y="6350000"/>
          <p14:tracePt t="308270" x="6559550" y="6400800"/>
          <p14:tracePt t="308284" x="6470650" y="6400800"/>
          <p14:tracePt t="308299" x="6381750" y="6375400"/>
          <p14:tracePt t="308316" x="6261100" y="6337300"/>
          <p14:tracePt t="308335" x="6159500" y="6273800"/>
          <p14:tracePt t="308342" x="6121400" y="6254750"/>
          <p14:tracePt t="308345" x="6089650" y="6229350"/>
          <p14:tracePt t="308354" x="6064250" y="6203950"/>
          <p14:tracePt t="308366" x="6038850" y="6165850"/>
          <p14:tracePt t="308383" x="5994400" y="6051550"/>
          <p14:tracePt t="308402" x="5918200" y="5829300"/>
          <p14:tracePt t="308416" x="5899150" y="5759450"/>
          <p14:tracePt t="308433" x="5918200" y="5607050"/>
          <p14:tracePt t="308449" x="5969000" y="5511800"/>
          <p14:tracePt t="308466" x="6051550" y="5422900"/>
          <p14:tracePt t="308483" x="6203950" y="5397500"/>
          <p14:tracePt t="308499" x="6400800" y="5397500"/>
          <p14:tracePt t="308521" x="6604000" y="5397500"/>
          <p14:tracePt t="308527" x="6699250" y="5403850"/>
          <p14:tracePt t="308536" x="6794500" y="5435600"/>
          <p14:tracePt t="308550" x="6915150" y="5480050"/>
          <p14:tracePt t="308566" x="6953250" y="5543550"/>
          <p14:tracePt t="308585" x="6953250" y="5645150"/>
          <p14:tracePt t="308600" x="6915150" y="5772150"/>
          <p14:tracePt t="308603" x="6877050" y="5835650"/>
          <p14:tracePt t="308616" x="6832600" y="5886450"/>
          <p14:tracePt t="308633" x="6731000" y="5924550"/>
          <p14:tracePt t="308651" x="6680200" y="5924550"/>
          <p14:tracePt t="308667" x="6648450" y="5924550"/>
          <p14:tracePt t="308683" x="6642100" y="5924550"/>
          <p14:tracePt t="308733" x="6642100" y="5918200"/>
          <p14:tracePt t="308750" x="6635750" y="5918200"/>
          <p14:tracePt t="308769" x="6616700" y="5899150"/>
          <p14:tracePt t="308783" x="6584950" y="5880100"/>
          <p14:tracePt t="308800" x="6527800" y="5880100"/>
          <p14:tracePt t="308816" x="6515100" y="5880100"/>
          <p14:tracePt t="308836" x="6477000" y="5905500"/>
          <p14:tracePt t="308841" x="6477000" y="5918200"/>
          <p14:tracePt t="308849" x="6477000" y="5924550"/>
          <p14:tracePt t="308866" x="6477000" y="5937250"/>
          <p14:tracePt t="308940" x="6464300" y="5930900"/>
          <p14:tracePt t="308947" x="6419850" y="5918200"/>
          <p14:tracePt t="308953" x="6362700" y="5899150"/>
          <p14:tracePt t="308966" x="6299200" y="5873750"/>
          <p14:tracePt t="308985" x="6146800" y="5829300"/>
          <p14:tracePt t="309000" x="5981700" y="5772150"/>
          <p14:tracePt t="309019" x="5791200" y="5708650"/>
          <p14:tracePt t="309028" x="5740400" y="5695950"/>
          <p14:tracePt t="309036" x="5683250" y="5676900"/>
          <p14:tracePt t="309049" x="5568950" y="5638800"/>
          <p14:tracePt t="309066" x="5429250" y="5575300"/>
          <p14:tracePt t="309084" x="5270500" y="5467350"/>
          <p14:tracePt t="309100" x="5162550" y="5422900"/>
          <p14:tracePt t="309105" x="5124450" y="5403850"/>
          <p14:tracePt t="309116" x="5099050" y="5384800"/>
          <p14:tracePt t="309133" x="5054600" y="5359400"/>
          <p14:tracePt t="309149" x="5022850" y="5346700"/>
          <p14:tracePt t="309166" x="5016500" y="5340350"/>
          <p14:tracePt t="309224" x="5016500" y="5346700"/>
          <p14:tracePt t="309244" x="5016500" y="5353050"/>
          <p14:tracePt t="309250" x="5022850" y="5365750"/>
          <p14:tracePt t="309269" x="5029200" y="5391150"/>
          <p14:tracePt t="309283" x="5029200" y="5410200"/>
          <p14:tracePt t="309300" x="5029200" y="5429250"/>
          <p14:tracePt t="309317" x="5029200" y="5448300"/>
          <p14:tracePt t="309336" x="5016500" y="5454650"/>
          <p14:tracePt t="309366" x="5010150" y="5454650"/>
          <p14:tracePt t="309383" x="4991100" y="5454650"/>
          <p14:tracePt t="309402" x="4972050" y="5454650"/>
          <p14:tracePt t="309407" x="4965700" y="5461000"/>
          <p14:tracePt t="309418" x="4940300" y="5467350"/>
          <p14:tracePt t="309433" x="4933950" y="5467350"/>
          <p14:tracePt t="309755" x="4927600" y="5467350"/>
          <p14:tracePt t="309762" x="4921250" y="5467350"/>
          <p14:tracePt t="309774" x="4908550" y="5461000"/>
          <p14:tracePt t="309784" x="4902200" y="5429250"/>
          <p14:tracePt t="309801" x="4813300" y="5295900"/>
          <p14:tracePt t="309816" x="4787900" y="5257800"/>
          <p14:tracePt t="309835" x="4749800" y="5143500"/>
          <p14:tracePt t="309840" x="4749800" y="5118100"/>
          <p14:tracePt t="309851" x="4749800" y="5086350"/>
          <p14:tracePt t="309866" x="4794250" y="5029200"/>
          <p14:tracePt t="309883" x="4832350" y="4984750"/>
          <p14:tracePt t="309900" x="4870450" y="4953000"/>
          <p14:tracePt t="309916" x="4895850" y="4953000"/>
          <p14:tracePt t="309933" x="4902200" y="4959350"/>
          <p14:tracePt t="309950" x="4908550" y="5035550"/>
          <p14:tracePt t="309953" x="4908550" y="5080000"/>
          <p14:tracePt t="309970" x="4908550" y="5168900"/>
          <p14:tracePt t="309983" x="4921250" y="5219700"/>
          <p14:tracePt t="310000" x="4959350" y="5295900"/>
          <p14:tracePt t="310020" x="4984750" y="5334000"/>
          <p14:tracePt t="310185" x="4984750" y="5327650"/>
          <p14:tracePt t="310194" x="4984750" y="5321300"/>
          <p14:tracePt t="310202" x="4997450" y="5314950"/>
          <p14:tracePt t="310216" x="5010150" y="5302250"/>
          <p14:tracePt t="310233" x="5010150" y="5251450"/>
          <p14:tracePt t="310250" x="5010150" y="5226050"/>
          <p14:tracePt t="310260" x="5010150" y="5213350"/>
          <p14:tracePt t="310271" x="5016500" y="5207000"/>
          <p14:tracePt t="310284" x="5035550" y="5200650"/>
          <p14:tracePt t="310302" x="5111750" y="5194300"/>
          <p14:tracePt t="310316" x="5257800" y="5200650"/>
          <p14:tracePt t="310335" x="5448300" y="5232400"/>
          <p14:tracePt t="310340" x="5530850" y="5232400"/>
          <p14:tracePt t="310349" x="5613400" y="5238750"/>
          <p14:tracePt t="310366" x="5721350" y="5245100"/>
          <p14:tracePt t="310383" x="5810250" y="5264150"/>
          <p14:tracePt t="310403" x="5873750" y="5295900"/>
          <p14:tracePt t="310416" x="5880100" y="5314950"/>
          <p14:tracePt t="310433" x="5899150" y="5378450"/>
          <p14:tracePt t="310450" x="5918200" y="5397500"/>
          <p14:tracePt t="310466" x="5918200" y="5403850"/>
          <p14:tracePt t="310483" x="5924550" y="5429250"/>
          <p14:tracePt t="310500" x="5930900" y="5480050"/>
          <p14:tracePt t="310519" x="5930900" y="5543550"/>
          <p14:tracePt t="310535" x="5930900" y="5600700"/>
          <p14:tracePt t="310550" x="5956300" y="5645150"/>
          <p14:tracePt t="310553" x="5969000" y="5664200"/>
          <p14:tracePt t="310570" x="6013450" y="5715000"/>
          <p14:tracePt t="310585" x="6045200" y="5746750"/>
          <p14:tracePt t="310600" x="6089650" y="5810250"/>
          <p14:tracePt t="310602" x="6102350" y="5835650"/>
          <p14:tracePt t="310616" x="6108700" y="5848350"/>
          <p14:tracePt t="310633" x="6121400" y="5854700"/>
          <p14:tracePt t="310666" x="6121400" y="5829300"/>
          <p14:tracePt t="310683" x="6108700" y="5810250"/>
          <p14:tracePt t="310700" x="6083300" y="5784850"/>
          <p14:tracePt t="310716" x="6038850" y="5778500"/>
          <p14:tracePt t="310733" x="5988050" y="5765800"/>
          <p14:tracePt t="310750" x="5937250" y="5740400"/>
          <p14:tracePt t="310770" x="5892800" y="5708650"/>
          <p14:tracePt t="310777" x="5880100" y="5702300"/>
          <p14:tracePt t="310783" x="5861050" y="5695950"/>
          <p14:tracePt t="310803" x="5822950" y="5695950"/>
          <p14:tracePt t="310818" x="5797550" y="5765800"/>
          <p14:tracePt t="310836" x="5765800" y="5867400"/>
          <p14:tracePt t="310849" x="5753100" y="6007100"/>
          <p14:tracePt t="310866" x="5746750" y="6134100"/>
          <p14:tracePt t="310883" x="5746750" y="6229350"/>
          <p14:tracePt t="310900" x="5765800" y="6286500"/>
          <p14:tracePt t="310917" x="5791200" y="6305550"/>
          <p14:tracePt t="310933" x="5822950" y="6305550"/>
          <p14:tracePt t="310950" x="5848350" y="6305550"/>
          <p14:tracePt t="310952" x="5854700" y="6305550"/>
          <p14:tracePt t="310968" x="5854700" y="6292850"/>
          <p14:tracePt t="310983" x="5848350" y="6286500"/>
          <p14:tracePt t="311000" x="5810250" y="6280150"/>
          <p14:tracePt t="311008" x="5778500" y="6280150"/>
          <p14:tracePt t="311016" x="5753100" y="6280150"/>
          <p14:tracePt t="311033" x="5689600" y="6273800"/>
          <p14:tracePt t="311051" x="5594350" y="6273800"/>
          <p14:tracePt t="311066" x="5530850" y="6273800"/>
          <p14:tracePt t="311085" x="5480050" y="6273800"/>
          <p14:tracePt t="311089" x="5461000" y="6273800"/>
          <p14:tracePt t="311100" x="5454650" y="6273800"/>
          <p14:tracePt t="311118" x="5448300" y="6286500"/>
          <p14:tracePt t="311133" x="5454650" y="6286500"/>
          <p14:tracePt t="311150" x="5461000" y="6292850"/>
          <p14:tracePt t="311166" x="5473700" y="6292850"/>
          <p14:tracePt t="311183" x="5499100" y="6292850"/>
          <p14:tracePt t="311199" x="5530850" y="6280150"/>
          <p14:tracePt t="311216" x="5568950" y="6254750"/>
          <p14:tracePt t="311218" x="5588000" y="6242050"/>
          <p14:tracePt t="311233" x="5600700" y="6210300"/>
          <p14:tracePt t="311252" x="5607050" y="6197600"/>
          <p14:tracePt t="311268" x="5607050" y="6191250"/>
          <p14:tracePt t="311284" x="5626100" y="6191250"/>
          <p14:tracePt t="311299" x="5670550" y="6197600"/>
          <p14:tracePt t="311316" x="5772150" y="6197600"/>
          <p14:tracePt t="311335" x="5873750" y="6197600"/>
          <p14:tracePt t="311339" x="5905500" y="6197600"/>
          <p14:tracePt t="311349" x="5930900" y="6197600"/>
          <p14:tracePt t="311366" x="5962650" y="6197600"/>
          <p14:tracePt t="311383" x="5975350" y="6197600"/>
          <p14:tracePt t="311400" x="5975350" y="6203950"/>
          <p14:tracePt t="311417" x="5981700" y="6229350"/>
          <p14:tracePt t="311450" x="5994400" y="6229350"/>
          <p14:tracePt t="311467" x="6019800" y="6248400"/>
          <p14:tracePt t="311483" x="6057900" y="6273800"/>
          <p14:tracePt t="311499" x="6127750" y="6299200"/>
          <p14:tracePt t="311519" x="6191250" y="6311900"/>
          <p14:tracePt t="311524" x="6229350" y="6324600"/>
          <p14:tracePt t="311533" x="6261100" y="6324600"/>
          <p14:tracePt t="311549" x="6292850" y="6324600"/>
          <p14:tracePt t="311584" x="6292850" y="6318250"/>
          <p14:tracePt t="311586" x="6280150" y="6318250"/>
          <p14:tracePt t="311600" x="6267450" y="6318250"/>
          <p14:tracePt t="311616" x="6254750" y="6330950"/>
          <p14:tracePt t="311633" x="6242050" y="6343650"/>
          <p14:tracePt t="311651" x="6203950" y="6343650"/>
          <p14:tracePt t="311666" x="6146800" y="6343650"/>
          <p14:tracePt t="311683" x="6096000" y="6343650"/>
          <p14:tracePt t="311699" x="6057900" y="6343650"/>
          <p14:tracePt t="311716" x="6032500" y="6343650"/>
          <p14:tracePt t="311733" x="6026150" y="6330950"/>
          <p14:tracePt t="311750" x="6026150" y="6254750"/>
          <p14:tracePt t="311770" x="6057900" y="6159500"/>
          <p14:tracePt t="311777" x="6083300" y="6115050"/>
          <p14:tracePt t="311786" x="6127750" y="6032500"/>
          <p14:tracePt t="311804" x="6184900" y="5975350"/>
          <p14:tracePt t="311818" x="6292850" y="5969000"/>
          <p14:tracePt t="311835" x="6426200" y="5969000"/>
          <p14:tracePt t="311850" x="6546850" y="5969000"/>
          <p14:tracePt t="311867" x="6654800" y="6000750"/>
          <p14:tracePt t="311883" x="6731000" y="6045200"/>
          <p14:tracePt t="311899" x="6743700" y="6089650"/>
          <p14:tracePt t="311917" x="6737350" y="6146800"/>
          <p14:tracePt t="311933" x="6680200" y="6223000"/>
          <p14:tracePt t="311951" x="6597650" y="6286500"/>
          <p14:tracePt t="311954" x="6546850" y="6311900"/>
          <p14:tracePt t="311968" x="6502400" y="6324600"/>
          <p14:tracePt t="311983" x="6413500" y="6356350"/>
          <p14:tracePt t="311988" x="6350000" y="6369050"/>
          <p14:tracePt t="312000" x="6299200" y="6381750"/>
          <p14:tracePt t="312021" x="6178550" y="6381750"/>
          <p14:tracePt t="312028" x="6153150" y="6381750"/>
          <p14:tracePt t="312035" x="6140450" y="6381750"/>
          <p14:tracePt t="312051" x="6102350" y="6350000"/>
          <p14:tracePt t="312066" x="6076950" y="6318250"/>
          <p14:tracePt t="312085" x="6064250" y="6273800"/>
          <p14:tracePt t="312101" x="6051550" y="6229350"/>
          <p14:tracePt t="312116" x="6045200" y="6203950"/>
          <p14:tracePt t="312133" x="6045200" y="6191250"/>
          <p14:tracePt t="312149" x="6057900" y="6184900"/>
          <p14:tracePt t="312152" x="6064250" y="6184900"/>
          <p14:tracePt t="312166" x="6070600" y="6184900"/>
          <p14:tracePt t="312183" x="6083300" y="6184900"/>
          <p14:tracePt t="312200" x="6089650" y="6184900"/>
          <p14:tracePt t="312217" x="6089650" y="6203950"/>
          <p14:tracePt t="312233" x="6108700" y="6235700"/>
          <p14:tracePt t="312251" x="6134100" y="6242050"/>
          <p14:tracePt t="312269" x="6165850" y="6248400"/>
          <p14:tracePt t="312369" x="6159500" y="6248400"/>
          <p14:tracePt t="312379" x="6153150" y="6248400"/>
          <p14:tracePt t="312385" x="6146800" y="6248400"/>
          <p14:tracePt t="312400" x="6127750" y="6248400"/>
          <p14:tracePt t="312401" x="6108700" y="6248400"/>
          <p14:tracePt t="312416" x="6083300" y="6248400"/>
          <p14:tracePt t="312434" x="6026150" y="6248400"/>
          <p14:tracePt t="312450" x="6013450" y="6248400"/>
          <p14:tracePt t="312466" x="6013450" y="6242050"/>
          <p14:tracePt t="312483" x="6000750" y="6235700"/>
          <p14:tracePt t="312489" x="5994400" y="6235700"/>
          <p14:tracePt t="312499" x="5988050" y="6229350"/>
          <p14:tracePt t="312516" x="5969000" y="6229350"/>
          <p14:tracePt t="312522" x="5956300" y="6229350"/>
          <p14:tracePt t="312533" x="5943600" y="6229350"/>
          <p14:tracePt t="312550" x="5930900" y="6229350"/>
          <p14:tracePt t="312566" x="5911850" y="6229350"/>
          <p14:tracePt t="312585" x="5899150" y="6223000"/>
          <p14:tracePt t="312599" x="5880100" y="6210300"/>
          <p14:tracePt t="312602" x="5854700" y="6203950"/>
          <p14:tracePt t="312617" x="5829300" y="6197600"/>
          <p14:tracePt t="312633" x="5683250" y="6197600"/>
          <p14:tracePt t="312651" x="5568950" y="6197600"/>
          <p14:tracePt t="312666" x="5454650" y="6197600"/>
          <p14:tracePt t="312683" x="5365750" y="6197600"/>
          <p14:tracePt t="312700" x="5283200" y="6197600"/>
          <p14:tracePt t="312716" x="5219700" y="6197600"/>
          <p14:tracePt t="312733" x="5194300" y="6197600"/>
          <p14:tracePt t="312752" x="5187950" y="6197600"/>
          <p14:tracePt t="312819" x="5194300" y="6197600"/>
          <p14:tracePt t="312826" x="5207000" y="6197600"/>
          <p14:tracePt t="312838" x="5207000" y="6210300"/>
          <p14:tracePt t="312850" x="5207000" y="6235700"/>
          <p14:tracePt t="312866" x="5219700" y="6267450"/>
          <p14:tracePt t="312883" x="5226050" y="6286500"/>
          <p14:tracePt t="312900" x="5226050" y="6299200"/>
          <p14:tracePt t="312950" x="5187950" y="6299200"/>
          <p14:tracePt t="312960" x="5162550" y="6299200"/>
          <p14:tracePt t="312970" x="5111750" y="6299200"/>
          <p14:tracePt t="312983" x="5099050" y="6299200"/>
          <p14:tracePt t="312986" x="5092700" y="6299200"/>
          <p14:tracePt t="313000" x="5086350" y="6299200"/>
          <p14:tracePt t="313019" x="5073650" y="6299200"/>
          <p14:tracePt t="313033" x="5060950" y="6299200"/>
          <p14:tracePt t="313050" x="5035550" y="6286500"/>
          <p14:tracePt t="313067" x="5010150" y="6267450"/>
          <p14:tracePt t="313085" x="4991100" y="6254750"/>
          <p14:tracePt t="313100" x="4972050" y="6235700"/>
          <p14:tracePt t="313116" x="4965700" y="6191250"/>
          <p14:tracePt t="313133" x="4965700" y="6140450"/>
          <p14:tracePt t="313151" x="4972050" y="6096000"/>
          <p14:tracePt t="313153" x="4984750" y="6083300"/>
          <p14:tracePt t="313166" x="4991100" y="6070600"/>
          <p14:tracePt t="313183" x="5022850" y="6057900"/>
          <p14:tracePt t="313200" x="5060950" y="6051550"/>
          <p14:tracePt t="313203" x="5086350" y="6051550"/>
          <p14:tracePt t="313216" x="5124450" y="6051550"/>
          <p14:tracePt t="313233" x="5251450" y="6051550"/>
          <p14:tracePt t="313250" x="5321300" y="6051550"/>
          <p14:tracePt t="313269" x="5378450" y="6070600"/>
          <p14:tracePt t="313283" x="5429250" y="6096000"/>
          <p14:tracePt t="313302" x="5473700" y="6134100"/>
          <p14:tracePt t="313316" x="5492750" y="6172200"/>
          <p14:tracePt t="313335" x="5505450" y="6203950"/>
          <p14:tracePt t="313349" x="5505450" y="6229350"/>
          <p14:tracePt t="313366" x="5473700" y="6254750"/>
          <p14:tracePt t="313383" x="5410200" y="6280150"/>
          <p14:tracePt t="313399" x="5346700" y="6305550"/>
          <p14:tracePt t="313400" x="5302250" y="6311900"/>
          <p14:tracePt t="313416" x="5270500" y="6311900"/>
          <p14:tracePt t="313434" x="5181600" y="6292850"/>
          <p14:tracePt t="313450" x="5124450" y="6273800"/>
          <p14:tracePt t="313466" x="5092700" y="6261100"/>
          <p14:tracePt t="313483" x="5073650" y="6248400"/>
          <p14:tracePt t="313500" x="5073650" y="6235700"/>
          <p14:tracePt t="313518" x="5073650" y="6216650"/>
          <p14:tracePt t="313534" x="5073650" y="6197600"/>
          <p14:tracePt t="313550" x="5105400" y="6184900"/>
          <p14:tracePt t="313567" x="5130800" y="6178550"/>
          <p14:tracePt t="313585" x="5149850" y="6178550"/>
          <p14:tracePt t="313619" x="5156200" y="6178550"/>
          <p14:tracePt t="313659" x="5156200" y="6184900"/>
          <p14:tracePt t="313665" x="5156200" y="6191250"/>
          <p14:tracePt t="313683" x="5143500" y="6203950"/>
          <p14:tracePt t="313700" x="5105400" y="6216650"/>
          <p14:tracePt t="313716" x="5054600" y="6223000"/>
          <p14:tracePt t="313733" x="5035550" y="6229350"/>
          <p14:tracePt t="313750" x="5029200" y="6223000"/>
          <p14:tracePt t="313771" x="5029200" y="6210300"/>
          <p14:tracePt t="313788" x="5035550" y="6197600"/>
          <p14:tracePt t="313840" x="5041900" y="6197600"/>
          <p14:tracePt t="313850" x="5041900" y="6191250"/>
          <p14:tracePt t="314086" x="5048250" y="6191250"/>
          <p14:tracePt t="314192" x="5048250" y="6184900"/>
          <p14:tracePt t="314219" x="5035550" y="6184900"/>
          <p14:tracePt t="314226" x="5010150" y="6184900"/>
          <p14:tracePt t="314237" x="4984750" y="6184900"/>
          <p14:tracePt t="314250" x="4921250" y="6191250"/>
          <p14:tracePt t="314267" x="4870450" y="6210300"/>
          <p14:tracePt t="314286" x="4819650" y="6210300"/>
          <p14:tracePt t="314300" x="4737100" y="6216650"/>
          <p14:tracePt t="314318" x="4641850" y="6223000"/>
          <p14:tracePt t="314335" x="4540250" y="6229350"/>
          <p14:tracePt t="314342" x="4489450" y="6235700"/>
          <p14:tracePt t="314344" x="4451350" y="6242050"/>
          <p14:tracePt t="314366" x="4400550" y="6248400"/>
          <p14:tracePt t="314383" x="4375150" y="6248400"/>
          <p14:tracePt t="314399" x="4368800" y="6248400"/>
          <p14:tracePt t="314433" x="4356100" y="6248400"/>
          <p14:tracePt t="314450" x="4337050" y="6248400"/>
          <p14:tracePt t="314468" x="4311650" y="6248400"/>
          <p14:tracePt t="314483" x="4279900" y="6248400"/>
          <p14:tracePt t="314500" x="4248150" y="6248400"/>
          <p14:tracePt t="314505" x="4229100" y="6248400"/>
          <p14:tracePt t="314519" x="4210050" y="6248400"/>
          <p14:tracePt t="314533" x="4165600" y="6248400"/>
          <p14:tracePt t="314550" x="4089400" y="6248400"/>
          <p14:tracePt t="314570" x="3975100" y="6248400"/>
          <p14:tracePt t="314585" x="3816350" y="6248400"/>
          <p14:tracePt t="314600" x="3670300" y="6248400"/>
          <p14:tracePt t="314603" x="3606800" y="6248400"/>
          <p14:tracePt t="314616" x="3543300" y="6248400"/>
          <p14:tracePt t="314633" x="3416300" y="6242050"/>
          <p14:tracePt t="314652" x="3181350" y="6242050"/>
          <p14:tracePt t="314666" x="3041650" y="6242050"/>
          <p14:tracePt t="314683" x="2908300" y="6248400"/>
          <p14:tracePt t="314700" x="2825750" y="6261100"/>
          <p14:tracePt t="314716" x="2762250" y="6261100"/>
          <p14:tracePt t="314733" x="2705100" y="6261100"/>
          <p14:tracePt t="314750" x="2635250" y="6261100"/>
          <p14:tracePt t="314771" x="2546350" y="6261100"/>
          <p14:tracePt t="314784" x="2419350" y="6261100"/>
          <p14:tracePt t="314804" x="2362200" y="6248400"/>
          <p14:tracePt t="314816" x="2343150" y="6248400"/>
          <p14:tracePt t="314836" x="2311400" y="6235700"/>
          <p14:tracePt t="314900" x="2305050" y="6242050"/>
          <p14:tracePt t="314905" x="2292350" y="6242050"/>
          <p14:tracePt t="314916" x="2279650" y="6242050"/>
          <p14:tracePt t="314933" x="2247900" y="6248400"/>
          <p14:tracePt t="314950" x="2203450" y="6248400"/>
          <p14:tracePt t="314963" x="2139950" y="6216650"/>
          <p14:tracePt t="314969" x="2108200" y="6203950"/>
          <p14:tracePt t="314983" x="2076450" y="6197600"/>
          <p14:tracePt t="314988" x="2051050" y="6191250"/>
          <p14:tracePt t="315000" x="2032000" y="6184900"/>
          <p14:tracePt t="315017" x="1993900" y="6184900"/>
          <p14:tracePt t="315024" x="1987550" y="6184900"/>
          <p14:tracePt t="315034" x="1974850" y="6235700"/>
          <p14:tracePt t="315050" x="1974850" y="6299200"/>
          <p14:tracePt t="315066" x="1974850" y="6356350"/>
          <p14:tracePt t="315084" x="1981200" y="6394450"/>
          <p14:tracePt t="315100" x="2000250" y="6407150"/>
          <p14:tracePt t="315116" x="2012950" y="6413500"/>
          <p14:tracePt t="315133" x="2044700" y="6394450"/>
          <p14:tracePt t="315149" x="2101850" y="6356350"/>
          <p14:tracePt t="315166" x="2159000" y="6324600"/>
          <p14:tracePt t="315183" x="2171700" y="6318250"/>
          <p14:tracePt t="315233" x="2171700" y="6369050"/>
          <p14:tracePt t="315250" x="2178050" y="6400800"/>
          <p14:tracePt t="315270" x="2222500" y="6407150"/>
          <p14:tracePt t="315283" x="2279650" y="6407150"/>
          <p14:tracePt t="315302" x="2355850" y="6400800"/>
          <p14:tracePt t="315304" x="2393950" y="6388100"/>
          <p14:tracePt t="315316" x="2432050" y="6375400"/>
          <p14:tracePt t="315335" x="2501900" y="6356350"/>
          <p14:tracePt t="315341" x="2514600" y="6350000"/>
          <p14:tracePt t="315370" x="2501900" y="6350000"/>
          <p14:tracePt t="315380" x="2495550" y="6350000"/>
          <p14:tracePt t="315386" x="2495550" y="6375400"/>
          <p14:tracePt t="315399" x="2489200" y="6388100"/>
          <p14:tracePt t="315417" x="2489200" y="6413500"/>
          <p14:tracePt t="315433" x="2552700" y="6445250"/>
          <p14:tracePt t="315450" x="2622550" y="6457950"/>
          <p14:tracePt t="315466" x="2717800" y="6457950"/>
          <p14:tracePt t="315483" x="2825750" y="6457950"/>
          <p14:tracePt t="315500" x="2927350" y="6457950"/>
          <p14:tracePt t="315516" x="2990850" y="6457950"/>
          <p14:tracePt t="315533" x="3041650" y="6457950"/>
          <p14:tracePt t="315551" x="3073400" y="6464300"/>
          <p14:tracePt t="315566" x="3111500" y="6464300"/>
          <p14:tracePt t="315570" x="3130550" y="6464300"/>
          <p14:tracePt t="315586" x="3143250" y="6464300"/>
          <p14:tracePt t="315599" x="3162300" y="6464300"/>
          <p14:tracePt t="315616" x="3162300" y="6470650"/>
          <p14:tracePt t="315633" x="3111500" y="6489700"/>
          <p14:tracePt t="315649" x="3009900" y="6489700"/>
          <p14:tracePt t="315666" x="2895600" y="6489700"/>
          <p14:tracePt t="315683" x="2813050" y="6489700"/>
          <p14:tracePt t="315700" x="2768600" y="6489700"/>
          <p14:tracePt t="315717" x="2762250" y="6483350"/>
          <p14:tracePt t="315733" x="2768600" y="6470650"/>
          <p14:tracePt t="315750" x="2819400" y="6464300"/>
          <p14:tracePt t="315754" x="2851150" y="6464300"/>
          <p14:tracePt t="315769" x="2882900" y="6464300"/>
          <p14:tracePt t="315786" x="2940050" y="6464300"/>
          <p14:tracePt t="315800" x="2959100" y="6457950"/>
          <p14:tracePt t="315819" x="2914650" y="6419850"/>
          <p14:tracePt t="315835" x="2781300" y="6362700"/>
          <p14:tracePt t="315850" x="2559050" y="6292850"/>
          <p14:tracePt t="315867" x="2286000" y="6216650"/>
          <p14:tracePt t="315883" x="1981200" y="6146800"/>
          <p14:tracePt t="315900" x="1695450" y="6121400"/>
          <p14:tracePt t="315916" x="1422400" y="6121400"/>
          <p14:tracePt t="315933" x="1136650" y="6121400"/>
          <p14:tracePt t="315951" x="869950" y="6121400"/>
          <p14:tracePt t="315960" x="774700" y="6121400"/>
          <p14:tracePt t="315971" x="628650" y="6115050"/>
          <p14:tracePt t="315983" x="609600" y="6115050"/>
          <p14:tracePt t="315984" x="603250" y="6115050"/>
          <p14:tracePt t="316072" x="609600" y="6115050"/>
          <p14:tracePt t="316149" x="615950" y="6115050"/>
          <p14:tracePt t="316153" x="635000" y="6115050"/>
          <p14:tracePt t="316166" x="666750" y="6115050"/>
          <p14:tracePt t="316183" x="755650" y="6115050"/>
          <p14:tracePt t="316200" x="838200" y="6115050"/>
          <p14:tracePt t="316216" x="876300" y="6115050"/>
          <p14:tracePt t="316218" x="882650" y="6115050"/>
          <p14:tracePt t="316258" x="876300" y="6115050"/>
          <p14:tracePt t="316269" x="869950" y="6115050"/>
          <p14:tracePt t="316275" x="838200" y="6115050"/>
          <p14:tracePt t="316283" x="793750" y="6115050"/>
          <p14:tracePt t="316302" x="717550" y="6127750"/>
          <p14:tracePt t="316317" x="647700" y="6146800"/>
          <p14:tracePt t="316335" x="615950" y="6165850"/>
          <p14:tracePt t="316341" x="615950" y="6184900"/>
          <p14:tracePt t="316349" x="615950" y="6197600"/>
          <p14:tracePt t="316366" x="622300" y="6235700"/>
          <p14:tracePt t="316383" x="723900" y="6267450"/>
          <p14:tracePt t="316401" x="895350" y="6286500"/>
          <p14:tracePt t="316417" x="927100" y="6280150"/>
          <p14:tracePt t="316433" x="952500" y="6273800"/>
          <p14:tracePt t="316467" x="939800" y="6267450"/>
          <p14:tracePt t="316483" x="927100" y="6267450"/>
          <p14:tracePt t="316646" x="952500" y="6267450"/>
          <p14:tracePt t="316652" x="996950" y="6267450"/>
          <p14:tracePt t="316666" x="1162050" y="6267450"/>
          <p14:tracePt t="316683" x="1466850" y="6267450"/>
          <p14:tracePt t="316700" x="1930400" y="6261100"/>
          <p14:tracePt t="316716" x="2578100" y="6216650"/>
          <p14:tracePt t="316733" x="3359150" y="6076950"/>
          <p14:tracePt t="316750" x="4178300" y="5803900"/>
          <p14:tracePt t="316770" x="4997450" y="5530850"/>
          <p14:tracePt t="316783" x="5791200" y="5327650"/>
          <p14:tracePt t="316800" x="6388100" y="5251450"/>
          <p14:tracePt t="316807" x="6629400" y="5245100"/>
          <p14:tracePt t="316818" x="7061200" y="5245100"/>
          <p14:tracePt t="316836" x="7289800" y="5226050"/>
          <p14:tracePt t="316850" x="7353300" y="5207000"/>
          <p14:tracePt t="316883" x="7327900" y="5207000"/>
          <p14:tracePt t="316899" x="7289800" y="5207000"/>
          <p14:tracePt t="316916" x="7277100" y="5207000"/>
          <p14:tracePt t="316933" x="7277100" y="5200650"/>
          <p14:tracePt t="316950" x="7321550" y="5187950"/>
          <p14:tracePt t="316965" x="7359650" y="5168900"/>
          <p14:tracePt t="316970" x="7366000" y="5162550"/>
          <p14:tracePt t="316983" x="7372350" y="5162550"/>
          <p14:tracePt t="317033" x="7372350" y="5168900"/>
          <p14:tracePt t="317057" x="7378700" y="5168900"/>
          <p14:tracePt t="317066" x="7391400" y="5168900"/>
          <p14:tracePt t="317084" x="7397750" y="5162550"/>
          <p14:tracePt t="317099" x="7404100" y="5143500"/>
          <p14:tracePt t="317118" x="7410450" y="5137150"/>
          <p14:tracePt t="317133" x="7410450" y="5130800"/>
          <p14:tracePt t="317353" x="7416800" y="5130800"/>
          <p14:tracePt t="317363" x="7416800" y="5143500"/>
          <p14:tracePt t="317369" x="7423150" y="5156200"/>
          <p14:tracePt t="317383" x="7435850" y="5162550"/>
          <p14:tracePt t="317497" x="7435850" y="5156200"/>
          <p14:tracePt t="317514" x="7423150" y="5156200"/>
          <p14:tracePt t="317528" x="7410450" y="5156200"/>
          <p14:tracePt t="317535" x="7404100" y="5156200"/>
          <p14:tracePt t="317550" x="7372350" y="5156200"/>
          <p14:tracePt t="317569" x="7308850" y="5149850"/>
          <p14:tracePt t="317585" x="7277100" y="5143500"/>
          <p14:tracePt t="317600" x="7219950" y="5143500"/>
          <p14:tracePt t="317603" x="7200900" y="5143500"/>
          <p14:tracePt t="317616" x="7188200" y="5137150"/>
          <p14:tracePt t="317633" x="7188200" y="5105400"/>
          <p14:tracePt t="317649" x="7188200" y="5080000"/>
          <p14:tracePt t="317666" x="7188200" y="5060950"/>
          <p14:tracePt t="317683" x="7194550" y="5048250"/>
          <p14:tracePt t="317700" x="7194550" y="5041900"/>
          <p14:tracePt t="317778" x="7188200" y="5041900"/>
          <p14:tracePt t="317785" x="7181850" y="5041900"/>
          <p14:tracePt t="317804" x="7156450" y="5041900"/>
          <p14:tracePt t="317817" x="7137400" y="5041900"/>
          <p14:tracePt t="317835" x="7099300" y="5035550"/>
          <p14:tracePt t="317850" x="7073900" y="5029200"/>
          <p14:tracePt t="317866" x="7048500" y="5016500"/>
          <p14:tracePt t="317883" x="7010400" y="5003800"/>
          <p14:tracePt t="317899" x="6965950" y="4997450"/>
          <p14:tracePt t="317916" x="6908800" y="4984750"/>
          <p14:tracePt t="317933" x="6858000" y="4984750"/>
          <p14:tracePt t="317950" x="6813550" y="4984750"/>
          <p14:tracePt t="317967" x="6794500" y="4984750"/>
          <p14:tracePt t="318087" x="6807200" y="4984750"/>
          <p14:tracePt t="318093" x="6851650" y="4984750"/>
          <p14:tracePt t="318100" x="6908800" y="4984750"/>
          <p14:tracePt t="318116" x="7067550" y="4984750"/>
          <p14:tracePt t="318133" x="7270750" y="4984750"/>
          <p14:tracePt t="318149" x="7480300" y="4984750"/>
          <p14:tracePt t="318166" x="7689850" y="4984750"/>
          <p14:tracePt t="318183" x="7880350" y="4984750"/>
          <p14:tracePt t="318200" x="8058150" y="4984750"/>
          <p14:tracePt t="318202" x="8147050" y="4984750"/>
          <p14:tracePt t="318216" x="8210550" y="4984750"/>
          <p14:tracePt t="318233" x="8343900" y="4959350"/>
          <p14:tracePt t="318250" x="8362950" y="4946650"/>
          <p14:tracePt t="318270" x="8362950" y="4940300"/>
          <p14:tracePt t="318283" x="8362950" y="4933950"/>
          <p14:tracePt t="318300" x="8362950" y="4927600"/>
          <p14:tracePt t="318317" x="8369300" y="4914900"/>
          <p14:tracePt t="318335" x="8375650" y="4895850"/>
          <p14:tracePt t="318341" x="8388350" y="4883150"/>
          <p14:tracePt t="318350" x="8394700" y="4876800"/>
          <p14:tracePt t="318366" x="8420100" y="4857750"/>
          <p14:tracePt t="318383" x="8439150" y="4838700"/>
          <p14:tracePt t="318387" x="8445500" y="4819650"/>
          <p14:tracePt t="318400" x="8451850" y="4787900"/>
          <p14:tracePt t="318402" x="8451850" y="4749800"/>
          <p14:tracePt t="318416" x="8458200" y="4711700"/>
          <p14:tracePt t="318417" x="8458200" y="4654550"/>
          <p14:tracePt t="318433" x="8477250" y="4552950"/>
          <p14:tracePt t="318450" x="8483600" y="4470400"/>
          <p14:tracePt t="318468" x="8509000" y="4387850"/>
          <p14:tracePt t="318483" x="8547100" y="4292600"/>
          <p14:tracePt t="318500" x="8578850" y="4152900"/>
          <p14:tracePt t="318521" x="8578850" y="4006850"/>
          <p14:tracePt t="318533" x="8578850" y="3841750"/>
          <p14:tracePt t="318553" x="8566150" y="3683000"/>
          <p14:tracePt t="318567" x="8547100" y="3543300"/>
          <p14:tracePt t="318585" x="8547100" y="3390900"/>
          <p14:tracePt t="318591" x="8547100" y="3302000"/>
          <p14:tracePt t="318599" x="8547100" y="3213100"/>
          <p14:tracePt t="318616" x="8528050" y="3060700"/>
          <p14:tracePt t="318633" x="8496300" y="2901950"/>
          <p14:tracePt t="318652" x="8496300" y="2832100"/>
          <p14:tracePt t="318666" x="8502650" y="2774950"/>
          <p14:tracePt t="318683" x="8502650" y="2743200"/>
          <p14:tracePt t="318700" x="8496300" y="2736850"/>
          <p14:tracePt t="318716" x="8470900" y="2730500"/>
          <p14:tracePt t="318733" x="8401050" y="2730500"/>
          <p14:tracePt t="318750" x="8312150" y="2730500"/>
          <p14:tracePt t="318753" x="8267700" y="2730500"/>
          <p14:tracePt t="318767" x="8223250" y="2730500"/>
          <p14:tracePt t="318774" x="8178800" y="2724150"/>
          <p14:tracePt t="318784" x="8077200" y="2724150"/>
          <p14:tracePt t="318800" x="8007350" y="2711450"/>
          <p14:tracePt t="318817" x="7861300" y="2711450"/>
          <p14:tracePt t="318821" x="7785100" y="2711450"/>
          <p14:tracePt t="318836" x="7651750" y="2717800"/>
          <p14:tracePt t="318849" x="7512050" y="2736850"/>
          <p14:tracePt t="318867" x="7353300" y="2755900"/>
          <p14:tracePt t="318883" x="7207250" y="2774950"/>
          <p14:tracePt t="318899" x="7105650" y="2800350"/>
          <p14:tracePt t="318916" x="7042150" y="2813050"/>
          <p14:tracePt t="318933" x="6972300" y="2813050"/>
          <p14:tracePt t="318950" x="6908800" y="2813050"/>
          <p14:tracePt t="318953" x="6883400" y="2813050"/>
          <p14:tracePt t="318974" x="6845300" y="2813050"/>
          <p14:tracePt t="318979" x="6838950" y="2800350"/>
          <p14:tracePt t="318986" x="6832600" y="2800350"/>
          <p14:tracePt t="319000" x="6826250" y="2800350"/>
          <p14:tracePt t="319020" x="6826250" y="2794000"/>
          <p14:tracePt t="319065" x="6826250" y="2806700"/>
          <p14:tracePt t="319085" x="6826250" y="2844800"/>
          <p14:tracePt t="319100" x="6826250" y="2914650"/>
          <p14:tracePt t="319116" x="6826250" y="3022600"/>
          <p14:tracePt t="319133" x="6826250" y="3168650"/>
          <p14:tracePt t="319152" x="6845300" y="3365500"/>
          <p14:tracePt t="319166" x="6870700" y="3594100"/>
          <p14:tracePt t="319183" x="6883400" y="3860800"/>
          <p14:tracePt t="319200" x="6883400" y="4140200"/>
          <p14:tracePt t="319203" x="6883400" y="4273550"/>
          <p14:tracePt t="319216" x="6889750" y="4387850"/>
          <p14:tracePt t="319233" x="6908800" y="4679950"/>
          <p14:tracePt t="319250" x="6908800" y="4832350"/>
          <p14:tracePt t="319257" x="6908800" y="4895850"/>
          <p14:tracePt t="319269" x="6908800" y="4959350"/>
          <p14:tracePt t="319283" x="6908800" y="5041900"/>
          <p14:tracePt t="319304" x="6908800" y="5099050"/>
          <p14:tracePt t="319307" x="6908800" y="5118100"/>
          <p14:tracePt t="319316" x="6908800" y="5130800"/>
          <p14:tracePt t="319335" x="6921500" y="5156200"/>
          <p14:tracePt t="319350" x="6953250" y="5194300"/>
          <p14:tracePt t="319366" x="7004050" y="5226050"/>
          <p14:tracePt t="319383" x="7054850" y="5257800"/>
          <p14:tracePt t="319400" x="7105650" y="5276850"/>
          <p14:tracePt t="319401" x="7112000" y="5276850"/>
          <p14:tracePt t="319417" x="7112000" y="5226050"/>
          <p14:tracePt t="319433" x="7105650" y="5181600"/>
          <p14:tracePt t="319545" x="7105650" y="5187950"/>
          <p14:tracePt t="319553" x="7092950" y="5213350"/>
          <p14:tracePt t="319566" x="7086600" y="5245100"/>
          <p14:tracePt t="319585" x="7112000" y="5308600"/>
          <p14:tracePt t="319589" x="7137400" y="5321300"/>
          <p14:tracePt t="319600" x="7181850" y="5346700"/>
          <p14:tracePt t="319603" x="7245350" y="5365750"/>
          <p14:tracePt t="319616" x="7308850" y="5384800"/>
          <p14:tracePt t="319633" x="7499350" y="5416550"/>
          <p14:tracePt t="319649" x="7613650" y="5416550"/>
          <p14:tracePt t="319666" x="7696200" y="5416550"/>
          <p14:tracePt t="319683" x="7734300" y="5416550"/>
          <p14:tracePt t="319700" x="7740650" y="5416550"/>
          <p14:tracePt t="319750" x="7740650" y="5403850"/>
          <p14:tracePt t="319769" x="7715250" y="5384800"/>
          <p14:tracePt t="319783" x="7677150" y="5365750"/>
          <p14:tracePt t="319800" x="7613650" y="5359400"/>
          <p14:tracePt t="319803" x="7581900" y="5359400"/>
          <p14:tracePt t="319819" x="7512050" y="5359400"/>
          <p14:tracePt t="319837" x="7454900" y="5359400"/>
          <p14:tracePt t="319850" x="7397750" y="5353050"/>
          <p14:tracePt t="319867" x="7327900" y="5334000"/>
          <p14:tracePt t="319883" x="7251700" y="5321300"/>
          <p14:tracePt t="319902" x="7150100" y="5308600"/>
          <p14:tracePt t="319916" x="7048500" y="5308600"/>
          <p14:tracePt t="319933" x="6991350" y="5302250"/>
          <p14:tracePt t="319950" x="6959600" y="5289550"/>
          <p14:tracePt t="319958" x="6946900" y="5276850"/>
          <p14:tracePt t="319967" x="6921500" y="5270500"/>
          <p14:tracePt t="319984" x="6883400" y="5251450"/>
          <p14:tracePt t="320000" x="6838950" y="5245100"/>
          <p14:tracePt t="320007" x="6832600" y="5245100"/>
          <p14:tracePt t="320019" x="6826250" y="5238750"/>
          <p14:tracePt t="320066" x="6826250" y="5226050"/>
          <p14:tracePt t="320129" x="6826250" y="5238750"/>
          <p14:tracePt t="320137" x="6826250" y="5264150"/>
          <p14:tracePt t="320151" x="6826250" y="5289550"/>
          <p14:tracePt t="320166" x="6826250" y="5327650"/>
          <p14:tracePt t="320183" x="6832600" y="5359400"/>
          <p14:tracePt t="320200" x="6838950" y="5365750"/>
          <p14:tracePt t="320203" x="6838950" y="5372100"/>
          <p14:tracePt t="320216" x="6845300" y="5378450"/>
          <p14:tracePt t="320233" x="6877050" y="5378450"/>
          <p14:tracePt t="320250" x="6896100" y="5365750"/>
          <p14:tracePt t="320268" x="6921500" y="5327650"/>
          <p14:tracePt t="320284" x="6934200" y="5289550"/>
          <p14:tracePt t="320300" x="6946900" y="5251450"/>
          <p14:tracePt t="320316" x="6946900" y="5219700"/>
          <p14:tracePt t="320334" x="6946900" y="5213350"/>
          <p14:tracePt t="320402" x="6946900" y="5219700"/>
          <p14:tracePt t="320411" x="6953250" y="5238750"/>
          <p14:tracePt t="320419" x="6959600" y="5251450"/>
          <p14:tracePt t="320433" x="6959600" y="5276850"/>
          <p14:tracePt t="320450" x="6959600" y="5289550"/>
          <p14:tracePt t="320468" x="6959600" y="5295900"/>
          <p14:tracePt t="320483" x="6959600" y="5289550"/>
          <p14:tracePt t="320501" x="6959600" y="5270500"/>
          <p14:tracePt t="320519" x="6959600" y="5238750"/>
          <p14:tracePt t="320526" x="6953250" y="5219700"/>
          <p14:tracePt t="320533" x="6946900" y="5200650"/>
          <p14:tracePt t="320552" x="6921500" y="5156200"/>
          <p14:tracePt t="320567" x="6921500" y="5137150"/>
          <p14:tracePt t="320586" x="6921500" y="5130800"/>
          <p14:tracePt t="320602" x="6946900" y="5130800"/>
          <p14:tracePt t="320617" x="6985000" y="5143500"/>
          <p14:tracePt t="320633" x="7048500" y="5143500"/>
          <p14:tracePt t="320653" x="7124700" y="5143500"/>
          <p14:tracePt t="320666" x="7181850" y="5143500"/>
          <p14:tracePt t="320683" x="7200900" y="5111750"/>
          <p14:tracePt t="320700" x="7200900" y="5092700"/>
          <p14:tracePt t="320706" x="7200900" y="5086350"/>
          <p14:tracePt t="320721" x="7188200" y="5073650"/>
          <p14:tracePt t="320724" x="7150100" y="5073650"/>
          <p14:tracePt t="320733" x="7118350" y="5073650"/>
          <p14:tracePt t="320750" x="7086600" y="5073650"/>
          <p14:tracePt t="320783" x="7080250" y="5099050"/>
          <p14:tracePt t="320803" x="7080250" y="5149850"/>
          <p14:tracePt t="320816" x="7080250" y="5162550"/>
          <p14:tracePt t="320836" x="7080250" y="5213350"/>
          <p14:tracePt t="320850" x="7080250" y="5232400"/>
          <p14:tracePt t="320902" x="7099300" y="5232400"/>
          <p14:tracePt t="320916" x="7118350" y="5194300"/>
          <p14:tracePt t="320933" x="7131050" y="5149850"/>
          <p14:tracePt t="320950" x="7137400" y="5137150"/>
          <p14:tracePt t="320974" x="7143750" y="5137150"/>
          <p14:tracePt t="320983" x="7143750" y="5149850"/>
          <p14:tracePt t="321000" x="7143750" y="5207000"/>
          <p14:tracePt t="321005" x="7143750" y="5245100"/>
          <p14:tracePt t="321020" x="7143750" y="5302250"/>
          <p14:tracePt t="321035" x="7150100" y="5346700"/>
          <p14:tracePt t="321050" x="7150100" y="5353050"/>
          <p14:tracePt t="321067" x="7162800" y="5353050"/>
          <p14:tracePt t="321085" x="7194550" y="5353050"/>
          <p14:tracePt t="321101" x="7239000" y="5327650"/>
          <p14:tracePt t="321116" x="7277100" y="5295900"/>
          <p14:tracePt t="321133" x="7283450" y="5276850"/>
          <p14:tracePt t="321153" x="7289800" y="5276850"/>
          <p14:tracePt t="321178" x="7302500" y="5283200"/>
          <p14:tracePt t="321185" x="7321550" y="5295900"/>
          <p14:tracePt t="321200" x="7346950" y="5308600"/>
          <p14:tracePt t="321216" x="7423150" y="5334000"/>
          <p14:tracePt t="321233" x="7556500" y="5353050"/>
          <p14:tracePt t="321250" x="7575550" y="5340350"/>
          <p14:tracePt t="321269" x="7575550" y="5327650"/>
          <p14:tracePt t="321274" x="7575550" y="5321300"/>
          <p14:tracePt t="321283" x="7575550" y="5314950"/>
          <p14:tracePt t="321300" x="7543800" y="5314950"/>
          <p14:tracePt t="321316" x="7524750" y="5314950"/>
          <p14:tracePt t="321399" x="7518400" y="5314950"/>
          <p14:tracePt t="321409" x="7499350" y="5308600"/>
          <p14:tracePt t="321433" x="7473950" y="5289550"/>
          <p14:tracePt t="321450" x="7454900" y="5276850"/>
          <p14:tracePt t="321468" x="7442200" y="5257800"/>
          <p14:tracePt t="321483" x="7416800" y="5238750"/>
          <p14:tracePt t="321500" x="7391400" y="5232400"/>
          <p14:tracePt t="321516" x="7385050" y="5232400"/>
          <p14:tracePt t="321525" x="7385050" y="5226050"/>
          <p14:tracePt t="321532" x="7385050" y="5219700"/>
          <p14:tracePt t="321538" x="7385050" y="5213350"/>
          <p14:tracePt t="321552" x="7397750" y="5207000"/>
          <p14:tracePt t="321557" x="7423150" y="5200650"/>
          <p14:tracePt t="321566" x="7448550" y="5194300"/>
          <p14:tracePt t="321585" x="7486650" y="5181600"/>
          <p14:tracePt t="321600" x="7499350" y="5168900"/>
          <p14:tracePt t="321602" x="7505700" y="5168900"/>
          <p14:tracePt t="321657" x="7512050" y="5168900"/>
          <p14:tracePt t="321666" x="7518400" y="5168900"/>
          <p14:tracePt t="321683" x="7550150" y="5181600"/>
          <p14:tracePt t="321700" x="7575550" y="5187950"/>
          <p14:tracePt t="321716" x="7594600" y="5194300"/>
          <p14:tracePt t="321733" x="7607300" y="5194300"/>
          <p14:tracePt t="321750" x="7639050" y="5200650"/>
          <p14:tracePt t="321754" x="7651750" y="5200650"/>
          <p14:tracePt t="321770" x="7664450" y="5200650"/>
          <p14:tracePt t="321784" x="7670800" y="5207000"/>
          <p14:tracePt t="321817" x="7658100" y="5219700"/>
          <p14:tracePt t="321835" x="7575550" y="5226050"/>
          <p14:tracePt t="321852" x="7512050" y="5226050"/>
          <p14:tracePt t="321867" x="7442200" y="5226050"/>
          <p14:tracePt t="321883" x="7385050" y="5226050"/>
          <p14:tracePt t="321900" x="7353300" y="5219700"/>
          <p14:tracePt t="321916" x="7327900" y="5187950"/>
          <p14:tracePt t="321933" x="7321550" y="5149850"/>
          <p14:tracePt t="321950" x="7321550" y="5118100"/>
          <p14:tracePt t="321966" x="7372350" y="5080000"/>
          <p14:tracePt t="321983" x="7454900" y="5060950"/>
          <p14:tracePt t="322001" x="7626350" y="5060950"/>
          <p14:tracePt t="322021" x="7734300" y="5073650"/>
          <p14:tracePt t="322033" x="7816850" y="5105400"/>
          <p14:tracePt t="322050" x="7842250" y="5156200"/>
          <p14:tracePt t="322068" x="7848600" y="5226050"/>
          <p14:tracePt t="322085" x="7842250" y="5276850"/>
          <p14:tracePt t="322100" x="7835900" y="5302250"/>
          <p14:tracePt t="322116" x="7835900" y="5308600"/>
          <p14:tracePt t="322150" x="7905750" y="5295900"/>
          <p14:tracePt t="322167" x="8001000" y="5270500"/>
          <p14:tracePt t="322184" x="8089900" y="5245100"/>
          <p14:tracePt t="322200" x="8172450" y="5238750"/>
          <p14:tracePt t="322202" x="8216900" y="5238750"/>
          <p14:tracePt t="322216" x="8267700" y="5238750"/>
          <p14:tracePt t="322218" x="8312150" y="5238750"/>
          <p14:tracePt t="322233" x="8382000" y="5219700"/>
          <p14:tracePt t="322254" x="8413750" y="5207000"/>
          <p14:tracePt t="322266" x="8413750" y="5187950"/>
          <p14:tracePt t="322302" x="8362950" y="5187950"/>
          <p14:tracePt t="322304" x="8343900" y="5187950"/>
          <p14:tracePt t="322317" x="8331200" y="5187950"/>
          <p14:tracePt t="322336" x="8299450" y="5168900"/>
          <p14:tracePt t="322350" x="8286750" y="5130800"/>
          <p14:tracePt t="322367" x="8286750" y="5092700"/>
          <p14:tracePt t="322383" x="8286750" y="5048250"/>
          <p14:tracePt t="322387" x="8267700" y="5022850"/>
          <p14:tracePt t="322399" x="8235950" y="5010150"/>
          <p14:tracePt t="322401" x="8191500" y="4997450"/>
          <p14:tracePt t="322416" x="8147050" y="4978400"/>
          <p14:tracePt t="322433" x="7950200" y="4908550"/>
          <p14:tracePt t="322450" x="7816850" y="4826000"/>
          <p14:tracePt t="322470" x="7715250" y="4705350"/>
          <p14:tracePt t="322483" x="7626350" y="4565650"/>
          <p14:tracePt t="322502" x="7575550" y="4464050"/>
          <p14:tracePt t="322519" x="7562850" y="4400550"/>
          <p14:tracePt t="322534" x="7562850" y="4324350"/>
          <p14:tracePt t="322550" x="7562850" y="4216400"/>
          <p14:tracePt t="322566" x="7562850" y="4095750"/>
          <p14:tracePt t="322585" x="7562850" y="3956050"/>
          <p14:tracePt t="322600" x="7562850" y="3810000"/>
          <p14:tracePt t="322604" x="7562850" y="3727450"/>
          <p14:tracePt t="322616" x="7562850" y="3651250"/>
          <p14:tracePt t="322633" x="7550150" y="3422650"/>
          <p14:tracePt t="322652" x="7550150" y="3321050"/>
          <p14:tracePt t="322666" x="7550150" y="3219450"/>
          <p14:tracePt t="322683" x="7537450" y="3143250"/>
          <p14:tracePt t="322700" x="7531100" y="3092450"/>
          <p14:tracePt t="322716" x="7531100" y="3060700"/>
          <p14:tracePt t="322733" x="7543800" y="3060700"/>
          <p14:tracePt t="322750" x="7594600" y="3060700"/>
          <p14:tracePt t="322754" x="7632700" y="3048000"/>
          <p14:tracePt t="322770" x="7670800" y="3048000"/>
          <p14:tracePt t="322783" x="7734300" y="3041650"/>
          <p14:tracePt t="322800" x="7759700" y="3022600"/>
          <p14:tracePt t="322816" x="7772400" y="3016250"/>
          <p14:tracePt t="322851" x="7778750" y="3016250"/>
          <p14:tracePt t="322858" x="7785100" y="3016250"/>
          <p14:tracePt t="322866" x="7791450" y="2997200"/>
          <p14:tracePt t="322884" x="7810500" y="2965450"/>
          <p14:tracePt t="322900" x="7829550" y="2959100"/>
          <p14:tracePt t="322950" x="7848600" y="2965450"/>
          <p14:tracePt t="322958" x="7861300" y="2971800"/>
          <p14:tracePt t="322966" x="7874000" y="2978150"/>
          <p14:tracePt t="322983" x="7899400" y="2984500"/>
          <p14:tracePt t="323001" x="7943850" y="3003550"/>
          <p14:tracePt t="323019" x="7975600" y="3022600"/>
          <p14:tracePt t="323033" x="8001000" y="3041650"/>
          <p14:tracePt t="323054" x="8026400" y="3041650"/>
          <p14:tracePt t="323100" x="8020050" y="3041650"/>
          <p14:tracePt t="323116" x="8013700" y="3041650"/>
          <p14:tracePt t="323150" x="8013700" y="3048000"/>
          <p14:tracePt t="323166" x="8026400" y="3054350"/>
          <p14:tracePt t="323200" x="8026400" y="3060700"/>
          <p14:tracePt t="323216" x="8013700" y="3073400"/>
          <p14:tracePt t="323233" x="7937500" y="3105150"/>
          <p14:tracePt t="323250" x="7886700" y="3124200"/>
          <p14:tracePt t="323268" x="7823200" y="3143250"/>
          <p14:tracePt t="323284" x="7740650" y="3168650"/>
          <p14:tracePt t="323300" x="7664450" y="3194050"/>
          <p14:tracePt t="323317" x="7600950" y="3213100"/>
          <p14:tracePt t="323334" x="7562850" y="3219450"/>
          <p14:tracePt t="323350" x="7537450" y="3219450"/>
          <p14:tracePt t="323367" x="7493000" y="3219450"/>
          <p14:tracePt t="323383" x="7435850" y="3200400"/>
          <p14:tracePt t="323400" x="7391400" y="3175000"/>
          <p14:tracePt t="323416" x="7353300" y="3143250"/>
          <p14:tracePt t="323433" x="7315200" y="3098800"/>
          <p14:tracePt t="323450" x="7296150" y="3067050"/>
          <p14:tracePt t="323467" x="7283450" y="3035300"/>
          <p14:tracePt t="323483" x="7264400" y="2997200"/>
          <p14:tracePt t="323501" x="7264400" y="2959100"/>
          <p14:tracePt t="323521" x="7277100" y="2940050"/>
          <p14:tracePt t="323533" x="7327900" y="2908300"/>
          <p14:tracePt t="323550" x="7410450" y="2882900"/>
          <p14:tracePt t="323566" x="7505700" y="2863850"/>
          <p14:tracePt t="323585" x="7594600" y="2844800"/>
          <p14:tracePt t="323600" x="7683500" y="2838450"/>
          <p14:tracePt t="323616" x="7778750" y="2838450"/>
          <p14:tracePt t="323633" x="7918450" y="2882900"/>
          <p14:tracePt t="323649" x="7994650" y="2927350"/>
          <p14:tracePt t="323666" x="8032750" y="2978150"/>
          <p14:tracePt t="323683" x="8032750" y="3028950"/>
          <p14:tracePt t="323700" x="8001000" y="3092450"/>
          <p14:tracePt t="323716" x="7956550" y="3155950"/>
          <p14:tracePt t="323733" x="7912100" y="3206750"/>
          <p14:tracePt t="323738" x="7886700" y="3219450"/>
          <p14:tracePt t="323750" x="7861300" y="3225800"/>
          <p14:tracePt t="323772" x="7835900" y="3232150"/>
          <p14:tracePt t="323782" x="7816850" y="3232150"/>
          <p14:tracePt t="323788" x="7810500" y="3232150"/>
          <p14:tracePt t="323804" x="7804150" y="3232150"/>
          <p14:tracePt t="323959" x="7816850" y="3244850"/>
          <p14:tracePt t="323967" x="7835900" y="3263900"/>
          <p14:tracePt t="323983" x="7912100" y="3333750"/>
          <p14:tracePt t="323991" x="7969250" y="3378200"/>
          <p14:tracePt t="324000" x="8020050" y="3416300"/>
          <p14:tracePt t="324004" x="8064500" y="3454400"/>
          <p14:tracePt t="324020" x="8159750" y="3517900"/>
          <p14:tracePt t="324027" x="8197850" y="3549650"/>
          <p14:tracePt t="324038" x="8229600" y="3581400"/>
          <p14:tracePt t="324051" x="8267700" y="3619500"/>
          <p14:tracePt t="324066" x="8280400" y="3632200"/>
          <p14:tracePt t="324086" x="8286750" y="3638550"/>
          <p14:tracePt t="324163" x="8280400" y="3644900"/>
          <p14:tracePt t="324183" x="8261350" y="3670300"/>
          <p14:tracePt t="324201" x="8204200" y="3714750"/>
          <p14:tracePt t="324216" x="8185150" y="3727450"/>
          <p14:tracePt t="324233" x="8083550" y="3759200"/>
          <p14:tracePt t="324250" x="7994650" y="3765550"/>
          <p14:tracePt t="324270" x="7899400" y="3765550"/>
          <p14:tracePt t="324283" x="7791450" y="3765550"/>
          <p14:tracePt t="324300" x="7702550" y="3752850"/>
          <p14:tracePt t="324318" x="7632700" y="3721100"/>
          <p14:tracePt t="324335" x="7581900" y="3695700"/>
          <p14:tracePt t="324350" x="7531100" y="3663950"/>
          <p14:tracePt t="324352" x="7512050" y="3644900"/>
          <p14:tracePt t="324366" x="7505700" y="3619500"/>
          <p14:tracePt t="324383" x="7505700" y="3568700"/>
          <p14:tracePt t="324400" x="7512050" y="3517900"/>
          <p14:tracePt t="324401" x="7537450" y="3486150"/>
          <p14:tracePt t="324417" x="7569200" y="3454400"/>
          <p14:tracePt t="324433" x="7715250" y="3384550"/>
          <p14:tracePt t="324450" x="7823200" y="3340100"/>
          <p14:tracePt t="324469" x="7943850" y="3327400"/>
          <p14:tracePt t="324484" x="8070850" y="3327400"/>
          <p14:tracePt t="324500" x="8210550" y="3365500"/>
          <p14:tracePt t="324521" x="8331200" y="3429000"/>
          <p14:tracePt t="324533" x="8426450" y="3505200"/>
          <p14:tracePt t="324552" x="8458200" y="3581400"/>
          <p14:tracePt t="324566" x="8439150" y="3676650"/>
          <p14:tracePt t="324585" x="8388350" y="3746500"/>
          <p14:tracePt t="324589" x="8356600" y="3765550"/>
          <p14:tracePt t="324600" x="8324850" y="3784600"/>
          <p14:tracePt t="324602" x="8293100" y="3803650"/>
          <p14:tracePt t="324617" x="8261350" y="3810000"/>
          <p14:tracePt t="324633" x="8197850" y="3810000"/>
          <p14:tracePt t="324653" x="8147050" y="3790950"/>
          <p14:tracePt t="324666" x="8102600" y="3765550"/>
          <p14:tracePt t="324683" x="8070850" y="3759200"/>
          <p14:tracePt t="324700" x="8039100" y="3759200"/>
          <p14:tracePt t="324716" x="8007350" y="3816350"/>
          <p14:tracePt t="324733" x="7981950" y="3898900"/>
          <p14:tracePt t="324750" x="7950200" y="3994150"/>
          <p14:tracePt t="324766" x="7924800" y="4076700"/>
          <p14:tracePt t="324775" x="7912100" y="4108450"/>
          <p14:tracePt t="324779" x="7893050" y="4127500"/>
          <p14:tracePt t="324786" x="7886700" y="4146550"/>
          <p14:tracePt t="324800" x="7880350" y="4146550"/>
          <p14:tracePt t="324816" x="7874000" y="4146550"/>
          <p14:tracePt t="324836" x="7861300" y="4127500"/>
          <p14:tracePt t="324850" x="7842250" y="4114800"/>
          <p14:tracePt t="324868" x="7829550" y="4102100"/>
          <p14:tracePt t="324883" x="7823200" y="4102100"/>
          <p14:tracePt t="324900" x="7804150" y="4102100"/>
          <p14:tracePt t="324938" x="7797800" y="4102100"/>
          <p14:tracePt t="324953" x="7797800" y="4095750"/>
          <p14:tracePt t="324963" x="7797800" y="4083050"/>
          <p14:tracePt t="324969" x="7797800" y="4076700"/>
          <p14:tracePt t="324984" x="7791450" y="4064000"/>
          <p14:tracePt t="324987" x="7785100" y="4051300"/>
          <p14:tracePt t="325001" x="7778750" y="4038600"/>
          <p14:tracePt t="325021" x="7708900" y="4006850"/>
          <p14:tracePt t="325033" x="7639050" y="3994150"/>
          <p14:tracePt t="325050" x="7581900" y="3994150"/>
          <p14:tracePt t="325067" x="7556500" y="3994150"/>
          <p14:tracePt t="325085" x="7550150" y="3994150"/>
          <p14:tracePt t="325133" x="7518400" y="3994150"/>
          <p14:tracePt t="325150" x="7480300" y="3994150"/>
          <p14:tracePt t="325167" x="7454900" y="4000500"/>
          <p14:tracePt t="325183" x="7448550" y="4006850"/>
          <p14:tracePt t="325216" x="7442200" y="4006850"/>
          <p14:tracePt t="325234" x="7423150" y="4006850"/>
          <p14:tracePt t="325250" x="7416800" y="3994150"/>
          <p14:tracePt t="325268" x="7416800" y="3968750"/>
          <p14:tracePt t="325283" x="7416800" y="3943350"/>
          <p14:tracePt t="325300" x="7461250" y="3911600"/>
          <p14:tracePt t="325316" x="7537450" y="3873500"/>
          <p14:tracePt t="325335" x="7600950" y="3860800"/>
          <p14:tracePt t="325342" x="7620000" y="3860800"/>
          <p14:tracePt t="325351" x="7639050" y="3860800"/>
          <p14:tracePt t="325366" x="7677150" y="3879850"/>
          <p14:tracePt t="325383" x="7708900" y="3937000"/>
          <p14:tracePt t="325401" x="7740650" y="4019550"/>
          <p14:tracePt t="325417" x="7747000" y="4044950"/>
          <p14:tracePt t="325433" x="7740650" y="4083050"/>
          <p14:tracePt t="325450" x="7702550" y="4083050"/>
          <p14:tracePt t="325466" x="7645400" y="4083050"/>
          <p14:tracePt t="325483" x="7581900" y="4064000"/>
          <p14:tracePt t="325500" x="7537450" y="4038600"/>
          <p14:tracePt t="325521" x="7512050" y="4006850"/>
          <p14:tracePt t="325534" x="7493000" y="3962400"/>
          <p14:tracePt t="325550" x="7493000" y="3937000"/>
          <p14:tracePt t="325569" x="7493000" y="3917950"/>
          <p14:tracePt t="325584" x="7499350" y="3917950"/>
          <p14:tracePt t="325600" x="7543800" y="3917950"/>
          <p14:tracePt t="325617" x="7613650" y="3917950"/>
          <p14:tracePt t="325633" x="7708900" y="3917950"/>
          <p14:tracePt t="325650" x="7715250" y="3917950"/>
          <p14:tracePt t="325683" x="7708900" y="3943350"/>
          <p14:tracePt t="325700" x="7670800" y="3968750"/>
          <p14:tracePt t="325717" x="7651750" y="3981450"/>
          <p14:tracePt t="325733" x="7651750" y="3987800"/>
          <p14:tracePt t="325783" x="7651750" y="3981450"/>
          <p14:tracePt t="325800" x="7645400" y="3975100"/>
          <p14:tracePt t="325805" x="7639050" y="3968750"/>
          <p14:tracePt t="325826" x="7639050" y="3962400"/>
          <p14:tracePt t="325838" x="7639050" y="3956050"/>
          <p14:tracePt t="325850" x="7651750" y="3956050"/>
          <p14:tracePt t="325867" x="7702550" y="3956050"/>
          <p14:tracePt t="325883" x="7759700" y="3962400"/>
          <p14:tracePt t="325900" x="7823200" y="4025900"/>
          <p14:tracePt t="325917" x="7886700" y="4114800"/>
          <p14:tracePt t="325933" x="7918450" y="4216400"/>
          <p14:tracePt t="325950" x="7950200" y="4305300"/>
          <p14:tracePt t="325966" x="7975600" y="4375150"/>
          <p14:tracePt t="325984" x="7988300" y="4425950"/>
          <p14:tracePt t="325988" x="7988300" y="4457700"/>
          <p14:tracePt t="326001" x="7988300" y="4483100"/>
          <p14:tracePt t="326017" x="7988300" y="4540250"/>
          <p14:tracePt t="326034" x="7988300" y="4629150"/>
          <p14:tracePt t="326052" x="7975600" y="4705350"/>
          <p14:tracePt t="326067" x="7956550" y="4781550"/>
          <p14:tracePt t="326085" x="7937500" y="4826000"/>
          <p14:tracePt t="326100" x="7905750" y="4851400"/>
          <p14:tracePt t="326116" x="7854950" y="4864100"/>
          <p14:tracePt t="326133" x="7816850" y="4870450"/>
          <p14:tracePt t="326150" x="7785100" y="4876800"/>
          <p14:tracePt t="326166" x="7759700" y="4876800"/>
          <p14:tracePt t="326183" x="7721600" y="4838700"/>
          <p14:tracePt t="326201" x="7664450" y="4756150"/>
          <p14:tracePt t="326204" x="7632700" y="4711700"/>
          <p14:tracePt t="326216" x="7607300" y="4667250"/>
          <p14:tracePt t="326233" x="7581900" y="4572000"/>
          <p14:tracePt t="326250" x="7581900" y="4508500"/>
          <p14:tracePt t="326269" x="7664450" y="4464050"/>
          <p14:tracePt t="326284" x="7778750" y="4438650"/>
          <p14:tracePt t="326300" x="7899400" y="4432300"/>
          <p14:tracePt t="326316" x="8026400" y="4432300"/>
          <p14:tracePt t="326335" x="8121650" y="4483100"/>
          <p14:tracePt t="326350" x="8185150" y="4552950"/>
          <p14:tracePt t="326356" x="8216900" y="4597400"/>
          <p14:tracePt t="326368" x="8229600" y="4648200"/>
          <p14:tracePt t="326384" x="8235950" y="4743450"/>
          <p14:tracePt t="326402" x="8191500" y="4864100"/>
          <p14:tracePt t="326416" x="8147050" y="4883150"/>
          <p14:tracePt t="326433" x="8013700" y="4914900"/>
          <p14:tracePt t="326450" x="7905750" y="4908550"/>
          <p14:tracePt t="326466" x="7785100" y="4864100"/>
          <p14:tracePt t="326483" x="7677150" y="4813300"/>
          <p14:tracePt t="326501" x="7626350" y="4768850"/>
          <p14:tracePt t="326520" x="7594600" y="4692650"/>
          <p14:tracePt t="326533" x="7594600" y="4591050"/>
          <p14:tracePt t="326552" x="7651750" y="4464050"/>
          <p14:tracePt t="326566" x="7759700" y="4419600"/>
          <p14:tracePt t="326585" x="7893050" y="4406900"/>
          <p14:tracePt t="326589" x="7962900" y="4406900"/>
          <p14:tracePt t="326600" x="8039100" y="4406900"/>
          <p14:tracePt t="326603" x="8102600" y="4438650"/>
          <p14:tracePt t="326616" x="8159750" y="4476750"/>
          <p14:tracePt t="326618" x="8197850" y="4527550"/>
          <p14:tracePt t="326633" x="8248650" y="4654550"/>
          <p14:tracePt t="326652" x="8235950" y="4775200"/>
          <p14:tracePt t="326667" x="8147050" y="4876800"/>
          <p14:tracePt t="326683" x="8032750" y="4927600"/>
          <p14:tracePt t="326700" x="7931150" y="4940300"/>
          <p14:tracePt t="326719" x="7848600" y="4921250"/>
          <p14:tracePt t="326725" x="7823200" y="4895850"/>
          <p14:tracePt t="326735" x="7797800" y="4864100"/>
          <p14:tracePt t="326750" x="7753350" y="4768850"/>
          <p14:tracePt t="326769" x="7753350" y="4660900"/>
          <p14:tracePt t="326776" x="7753350" y="4603750"/>
          <p14:tracePt t="326781" x="7766050" y="4552950"/>
          <p14:tracePt t="326787" x="7785100" y="4514850"/>
          <p14:tracePt t="326802" x="7848600" y="4470400"/>
          <p14:tracePt t="326817" x="7886700" y="4464050"/>
          <p14:tracePt t="326819" x="7937500" y="4457700"/>
          <p14:tracePt t="326835" x="8013700" y="4489450"/>
          <p14:tracePt t="326850" x="8058150" y="4533900"/>
          <p14:tracePt t="326867" x="8058150" y="4597400"/>
          <p14:tracePt t="326884" x="8020050" y="4679950"/>
          <p14:tracePt t="326900" x="7981950" y="4768850"/>
          <p14:tracePt t="326916" x="7937500" y="4845050"/>
          <p14:tracePt t="326933" x="7899400" y="4908550"/>
          <p14:tracePt t="326950" x="7874000" y="4946650"/>
          <p14:tracePt t="326956" x="7867650" y="4959350"/>
          <p14:tracePt t="326966" x="7854950" y="4959350"/>
          <p14:tracePt t="326984" x="7848600" y="4965700"/>
          <p14:tracePt t="327000" x="7829550" y="4965700"/>
          <p14:tracePt t="327019" x="7734300" y="4972050"/>
          <p14:tracePt t="327027" x="7696200" y="4984750"/>
          <p14:tracePt t="327034" x="7658100" y="4997450"/>
          <p14:tracePt t="327050" x="7581900" y="5003800"/>
          <p14:tracePt t="327066" x="7505700" y="5022850"/>
          <p14:tracePt t="327085" x="7423150" y="5022850"/>
          <p14:tracePt t="327100" x="7353300" y="5016500"/>
          <p14:tracePt t="327116" x="7277100" y="4991100"/>
          <p14:tracePt t="327133" x="7207250" y="4965700"/>
          <p14:tracePt t="327153" x="7150100" y="4953000"/>
          <p14:tracePt t="327166" x="7124700" y="4953000"/>
          <p14:tracePt t="327200" x="7118350" y="4953000"/>
          <p14:tracePt t="327216" x="7162800" y="4953000"/>
          <p14:tracePt t="327233" x="7385050" y="4953000"/>
          <p14:tracePt t="327250" x="7588250" y="4953000"/>
          <p14:tracePt t="327270" x="7797800" y="4953000"/>
          <p14:tracePt t="327283" x="8001000" y="4953000"/>
          <p14:tracePt t="327300" x="8204200" y="4953000"/>
          <p14:tracePt t="327318" x="8407400" y="4953000"/>
          <p14:tracePt t="327335" x="8572500" y="4959350"/>
          <p14:tracePt t="327342" x="8642350" y="4972050"/>
          <p14:tracePt t="327350" x="8686800" y="4978400"/>
          <p14:tracePt t="327367" x="8724900" y="4978400"/>
          <p14:tracePt t="327416" x="8724900" y="4972050"/>
          <p14:tracePt t="327433" x="8718550" y="4953000"/>
          <p14:tracePt t="327450" x="8718550" y="4921250"/>
          <p14:tracePt t="327467" x="8731250" y="4864100"/>
          <p14:tracePt t="327484" x="8769350" y="4762500"/>
          <p14:tracePt t="327500" x="8807450" y="4641850"/>
          <p14:tracePt t="327516" x="8832850" y="4508500"/>
          <p14:tracePt t="327525" x="8845550" y="4445000"/>
          <p14:tracePt t="327533" x="8858250" y="4381500"/>
          <p14:tracePt t="327552" x="8858250" y="4203700"/>
          <p14:tracePt t="327566" x="8858250" y="4006850"/>
          <p14:tracePt t="327585" x="8858250" y="3702050"/>
          <p14:tracePt t="327600" x="8864600" y="3613150"/>
          <p14:tracePt t="327602" x="8864600" y="3568700"/>
          <p14:tracePt t="327617" x="8864600" y="3524250"/>
          <p14:tracePt t="327633" x="8832850" y="3403600"/>
          <p14:tracePt t="327650" x="8769350" y="3346450"/>
          <p14:tracePt t="327667" x="8693150" y="3314700"/>
          <p14:tracePt t="327683" x="8597900" y="3295650"/>
          <p14:tracePt t="327700" x="8477250" y="3263900"/>
          <p14:tracePt t="327716" x="8350250" y="3219450"/>
          <p14:tracePt t="327733" x="8229600" y="3175000"/>
          <p14:tracePt t="327751" x="8064500" y="3117850"/>
          <p14:tracePt t="327768" x="7924800" y="3073400"/>
          <p14:tracePt t="327773" x="7861300" y="3048000"/>
          <p14:tracePt t="327783" x="7791450" y="3028950"/>
          <p14:tracePt t="327800" x="7689850" y="3003550"/>
          <p14:tracePt t="327816" x="7600950" y="2978150"/>
          <p14:tracePt t="327835" x="7486650" y="2933700"/>
          <p14:tracePt t="327850" x="7378700" y="2895600"/>
          <p14:tracePt t="327866" x="7258050" y="2870200"/>
          <p14:tracePt t="327883" x="7105650" y="2851150"/>
          <p14:tracePt t="327900" x="6972300" y="2851150"/>
          <p14:tracePt t="327916" x="6870700" y="2851150"/>
          <p14:tracePt t="327934" x="6826250" y="2851150"/>
          <p14:tracePt t="327950" x="6819900" y="2851150"/>
          <p14:tracePt t="327993" x="6826250" y="2857500"/>
          <p14:tracePt t="328004" x="6826250" y="2882900"/>
          <p14:tracePt t="328009" x="6826250" y="2914650"/>
          <p14:tracePt t="328024" x="6826250" y="2952750"/>
          <p14:tracePt t="328028" x="6826250" y="3028950"/>
          <p14:tracePt t="328033" x="6819900" y="3117850"/>
          <p14:tracePt t="328051" x="6819900" y="3346450"/>
          <p14:tracePt t="328067" x="6864350" y="3619500"/>
          <p14:tracePt t="328085" x="6896100" y="3879850"/>
          <p14:tracePt t="328100" x="6902450" y="4083050"/>
          <p14:tracePt t="328116" x="6915150" y="4279900"/>
          <p14:tracePt t="328133" x="6915150" y="4470400"/>
          <p14:tracePt t="328150" x="6921500" y="4667250"/>
          <p14:tracePt t="328166" x="6921500" y="4870450"/>
          <p14:tracePt t="328183" x="6921500" y="5041900"/>
          <p14:tracePt t="328187" x="6921500" y="5105400"/>
          <p14:tracePt t="328200" x="6921500" y="5143500"/>
          <p14:tracePt t="328216" x="6927850" y="5175250"/>
          <p14:tracePt t="328265" x="6934200" y="5175250"/>
          <p14:tracePt t="328283" x="6940550" y="5162550"/>
          <p14:tracePt t="328302" x="6946900" y="5143500"/>
          <p14:tracePt t="328316" x="6985000" y="5143500"/>
          <p14:tracePt t="328335" x="7048500" y="5149850"/>
          <p14:tracePt t="328350" x="7137400" y="5213350"/>
          <p14:tracePt t="328369" x="7251700" y="5372100"/>
          <p14:tracePt t="328384" x="7289800" y="5435600"/>
          <p14:tracePt t="328401" x="7366000" y="5657850"/>
          <p14:tracePt t="328417" x="7372350" y="5740400"/>
          <p14:tracePt t="328433" x="7346950" y="5981700"/>
          <p14:tracePt t="328450" x="7277100" y="6146800"/>
          <p14:tracePt t="328469" x="7137400" y="6280150"/>
          <p14:tracePt t="328483" x="6978650" y="6407150"/>
          <p14:tracePt t="328500" x="6807200" y="6521450"/>
          <p14:tracePt t="328521" x="6648450" y="6629400"/>
          <p14:tracePt t="328527" x="6572250" y="6667500"/>
          <p14:tracePt t="328539" x="6413500" y="6724650"/>
          <p14:tracePt t="328550" x="6343650" y="6724650"/>
          <p14:tracePt t="328568" x="6210300" y="6724650"/>
          <p14:tracePt t="328585" x="6096000" y="6724650"/>
          <p14:tracePt t="328600" x="5994400" y="6731000"/>
          <p14:tracePt t="328601" x="5943600" y="6743700"/>
          <p14:tracePt t="328617" x="5899150" y="6743700"/>
          <p14:tracePt t="328633" x="5810250" y="6743700"/>
          <p14:tracePt t="328650" x="5759450" y="6743700"/>
          <p14:tracePt t="328666" x="5664200" y="6743700"/>
          <p14:tracePt t="328683" x="5581650" y="6743700"/>
          <p14:tracePt t="328700" x="5543550" y="6743700"/>
          <p14:tracePt t="328718" x="5530850" y="6750050"/>
          <p14:tracePt t="328724" x="5524500" y="6750050"/>
          <p14:tracePt t="328733" x="5511800" y="6756400"/>
          <p14:tracePt t="328750" x="5499100" y="6756400"/>
          <p14:tracePt t="328771" x="5492750" y="6756400"/>
          <p14:tracePt t="328783" x="5480050" y="6750050"/>
          <p14:tracePt t="328800" x="5461000" y="6724650"/>
          <p14:tracePt t="328803" x="5441950" y="6711950"/>
          <p14:tracePt t="328816" x="5422900" y="6705600"/>
          <p14:tracePt t="328834" x="5346700" y="6692900"/>
          <p14:tracePt t="328854" x="5270500" y="6692900"/>
          <p14:tracePt t="328867" x="5194300" y="6692900"/>
          <p14:tracePt t="328884" x="5137150" y="6686550"/>
          <p14:tracePt t="328900" x="5092700" y="6673850"/>
          <p14:tracePt t="328917" x="5048250" y="6667500"/>
          <p14:tracePt t="328933" x="4997450" y="6661150"/>
          <p14:tracePt t="328950" x="4946650" y="6635750"/>
          <p14:tracePt t="328953" x="4921250" y="6623050"/>
          <p14:tracePt t="328963" x="4889500" y="6604000"/>
          <p14:tracePt t="328977" x="4832350" y="6559550"/>
          <p14:tracePt t="329000" x="4768850" y="6496050"/>
          <p14:tracePt t="329022" x="4686300" y="6394450"/>
          <p14:tracePt t="329033" x="4648200" y="6305550"/>
          <p14:tracePt t="329053" x="4641850" y="6223000"/>
          <p14:tracePt t="329067" x="4654550" y="6165850"/>
          <p14:tracePt t="329085" x="4686300" y="6121400"/>
          <p14:tracePt t="329100" x="4794250" y="6096000"/>
          <p14:tracePt t="329116" x="4965700" y="6096000"/>
          <p14:tracePt t="329133" x="5168900" y="6096000"/>
          <p14:tracePt t="329150" x="5327650" y="6121400"/>
          <p14:tracePt t="329152" x="5397500" y="6146800"/>
          <p14:tracePt t="329167" x="5467350" y="6191250"/>
          <p14:tracePt t="329183" x="5581650" y="6273800"/>
          <p14:tracePt t="329186" x="5626100" y="6311900"/>
          <p14:tracePt t="329200" x="5657850" y="6356350"/>
          <p14:tracePt t="329217" x="5702300" y="6426200"/>
          <p14:tracePt t="329233" x="5708650" y="6477000"/>
          <p14:tracePt t="329250" x="5600700" y="6489700"/>
          <p14:tracePt t="329270" x="5435600" y="6489700"/>
          <p14:tracePt t="329283" x="5289550" y="6489700"/>
          <p14:tracePt t="329300" x="5162550" y="6489700"/>
          <p14:tracePt t="329316" x="5080000" y="6477000"/>
          <p14:tracePt t="329335" x="5016500" y="6426200"/>
          <p14:tracePt t="329340" x="4984750" y="6394450"/>
          <p14:tracePt t="329350" x="4965700" y="6356350"/>
          <p14:tracePt t="329367" x="4933950" y="6280150"/>
          <p14:tracePt t="329383" x="4933950" y="6210300"/>
          <p14:tracePt t="329387" x="4953000" y="6184900"/>
          <p14:tracePt t="329401" x="5010150" y="6127750"/>
          <p14:tracePt t="329417" x="5054600" y="6102350"/>
          <p14:tracePt t="329433" x="5238750" y="6057900"/>
          <p14:tracePt t="329450" x="5378450" y="6064250"/>
          <p14:tracePt t="329468" x="5461000" y="6115050"/>
          <p14:tracePt t="329474" x="5486400" y="6140450"/>
          <p14:tracePt t="329483" x="5511800" y="6178550"/>
          <p14:tracePt t="329500" x="5530850" y="6267450"/>
          <p14:tracePt t="329519" x="5505450" y="6362700"/>
          <p14:tracePt t="329534" x="5416550" y="6413500"/>
          <p14:tracePt t="329550" x="5295900" y="6419850"/>
          <p14:tracePt t="329567" x="5187950" y="6419850"/>
          <p14:tracePt t="329585" x="5010150" y="6381750"/>
          <p14:tracePt t="329603" x="4826000" y="6318250"/>
          <p14:tracePt t="329617" x="4813300" y="6305550"/>
          <p14:tracePt t="329634" x="4826000" y="6229350"/>
          <p14:tracePt t="329651" x="4940300" y="6108700"/>
          <p14:tracePt t="329666" x="5105400" y="5911850"/>
          <p14:tracePt t="329683" x="5276850" y="5670550"/>
          <p14:tracePt t="329700" x="5441950" y="5448300"/>
          <p14:tracePt t="329716" x="5581650" y="5245100"/>
          <p14:tracePt t="329733" x="5746750" y="5029200"/>
          <p14:tracePt t="329750" x="5943600" y="4813300"/>
          <p14:tracePt t="329768" x="6140450" y="4565650"/>
          <p14:tracePt t="329773" x="6229350" y="4438650"/>
          <p14:tracePt t="329783" x="6324600" y="4286250"/>
          <p14:tracePt t="329803" x="6527800" y="3892550"/>
          <p14:tracePt t="329816" x="6572250" y="3790950"/>
          <p14:tracePt t="329835" x="6699250" y="3517900"/>
          <p14:tracePt t="329850" x="6769100" y="3359150"/>
          <p14:tracePt t="329867" x="6788150" y="3219450"/>
          <p14:tracePt t="329884" x="6794500" y="3092450"/>
          <p14:tracePt t="329900" x="6800850" y="3009900"/>
          <p14:tracePt t="329916" x="6813550" y="2984500"/>
          <p14:tracePt t="329933" x="6819900" y="2965450"/>
          <p14:tracePt t="329950" x="6826250" y="2952750"/>
          <p14:tracePt t="329957" x="6826250" y="2946400"/>
          <p14:tracePt t="329964" x="6826250" y="2940050"/>
          <p14:tracePt t="329968" x="6819900" y="2940050"/>
          <p14:tracePt t="329983" x="6813550" y="2940050"/>
          <p14:tracePt t="330000" x="6800850" y="2927350"/>
          <p14:tracePt t="330052" x="6800850" y="2921000"/>
          <p14:tracePt t="330105" x="6800850" y="2927350"/>
          <p14:tracePt t="330121" x="6800850" y="2933700"/>
          <p14:tracePt t="330131" x="6800850" y="2952750"/>
          <p14:tracePt t="330151" x="6800850" y="2978150"/>
          <p14:tracePt t="330167" x="6807200" y="2984500"/>
          <p14:tracePt t="330184" x="6813550" y="2990850"/>
          <p14:tracePt t="330186" x="6813550" y="3003550"/>
          <p14:tracePt t="330200" x="6819900" y="3016250"/>
          <p14:tracePt t="330216" x="6845300" y="3067050"/>
          <p14:tracePt t="330233" x="6915150" y="3149600"/>
          <p14:tracePt t="330250" x="6965950" y="3168650"/>
          <p14:tracePt t="330269" x="6997700" y="3181350"/>
          <p14:tracePt t="330276" x="7004050" y="3181350"/>
          <p14:tracePt t="330386" x="6997700" y="3181350"/>
          <p14:tracePt t="330492" x="6997700" y="3175000"/>
          <p14:tracePt t="330505" x="6991350" y="3175000"/>
          <p14:tracePt t="330601" x="6991350" y="3168650"/>
          <p14:tracePt t="330610" x="6991350" y="3155950"/>
          <p14:tracePt t="330627" x="6991350" y="3149600"/>
          <p14:tracePt t="330634" x="6991350" y="3143250"/>
          <p14:tracePt t="330667" x="6978650" y="3143250"/>
          <p14:tracePt t="330683" x="6965950" y="3143250"/>
          <p14:tracePt t="330700" x="6959600" y="3143250"/>
          <p14:tracePt t="330777" x="6965950" y="3162300"/>
          <p14:tracePt t="330787" x="6972300" y="3187700"/>
          <p14:tracePt t="330794" x="6978650" y="3232150"/>
          <p14:tracePt t="330805" x="6991350" y="3282950"/>
          <p14:tracePt t="330817" x="7004050" y="3346450"/>
          <p14:tracePt t="330835" x="7023100" y="3644900"/>
          <p14:tracePt t="330850" x="7042150" y="3911600"/>
          <p14:tracePt t="330866" x="7042150" y="4178300"/>
          <p14:tracePt t="330884" x="7042150" y="4445000"/>
          <p14:tracePt t="330900" x="7035800" y="4718050"/>
          <p14:tracePt t="330916" x="6965950" y="4927600"/>
          <p14:tracePt t="330933" x="6902450" y="5124450"/>
          <p14:tracePt t="330950" x="6826250" y="5264150"/>
          <p14:tracePt t="330966" x="6743700" y="5391150"/>
          <p14:tracePt t="330983" x="6648450" y="5537200"/>
          <p14:tracePt t="331000" x="6553200" y="5676900"/>
          <p14:tracePt t="331004" x="6521450" y="5734050"/>
          <p14:tracePt t="331020" x="6457950" y="5822950"/>
          <p14:tracePt t="331033" x="6419850" y="5873750"/>
          <p14:tracePt t="331050" x="6388100" y="5899150"/>
          <p14:tracePt t="331068" x="6369050" y="5937250"/>
          <p14:tracePt t="331085" x="6356350" y="5956300"/>
          <p14:tracePt t="331090" x="6356350" y="5969000"/>
          <p14:tracePt t="331137" x="6356350" y="5962650"/>
          <p14:tracePt t="331151" x="6356350" y="5956300"/>
          <p14:tracePt t="331167" x="6330950" y="5956300"/>
          <p14:tracePt t="331183" x="6311900" y="5975350"/>
          <p14:tracePt t="331200" x="6292850" y="6019800"/>
          <p14:tracePt t="331203" x="6280150" y="6045200"/>
          <p14:tracePt t="331216" x="6261100" y="6064250"/>
          <p14:tracePt t="331233" x="6210300" y="6115050"/>
          <p14:tracePt t="331250" x="6165850" y="6153150"/>
          <p14:tracePt t="331268" x="6115050" y="6191250"/>
          <p14:tracePt t="331283" x="6057900" y="6229350"/>
          <p14:tracePt t="331301" x="6007100" y="6248400"/>
          <p14:tracePt t="331317" x="5969000" y="6248400"/>
          <p14:tracePt t="331335" x="5930900" y="6248400"/>
          <p14:tracePt t="331350" x="5899150" y="6203950"/>
          <p14:tracePt t="331366" x="5873750" y="6159500"/>
          <p14:tracePt t="331385" x="5842000" y="6070600"/>
          <p14:tracePt t="331402" x="5816600" y="5994400"/>
          <p14:tracePt t="331416" x="5803900" y="5956300"/>
          <p14:tracePt t="331436" x="5797550" y="5854700"/>
          <p14:tracePt t="331450" x="5797550" y="5810250"/>
          <p14:tracePt t="331466" x="5829300" y="5784850"/>
          <p14:tracePt t="331488" x="5886450" y="5759450"/>
          <p14:tracePt t="331500" x="5943600" y="5740400"/>
          <p14:tracePt t="331520" x="5981700" y="5715000"/>
          <p14:tracePt t="331533" x="6007100" y="5702300"/>
          <p14:tracePt t="331550" x="6019800" y="5702300"/>
          <p14:tracePt t="331586" x="6019800" y="5708650"/>
          <p14:tracePt t="331601" x="5994400" y="5746750"/>
          <p14:tracePt t="331606" x="5988050" y="5765800"/>
          <p14:tracePt t="331618" x="5962650" y="5791200"/>
          <p14:tracePt t="331634" x="5943600" y="5803900"/>
          <p14:tracePt t="331650" x="5930900" y="5803900"/>
          <p14:tracePt t="331666" x="5911850" y="5810250"/>
          <p14:tracePt t="331683" x="5892800" y="5835650"/>
          <p14:tracePt t="331700" x="5854700" y="5892800"/>
          <p14:tracePt t="331716" x="5816600" y="5943600"/>
          <p14:tracePt t="331733" x="5772150" y="5969000"/>
          <p14:tracePt t="331750" x="5721350" y="5981700"/>
          <p14:tracePt t="331771" x="5657850" y="6000750"/>
          <p14:tracePt t="331783" x="5594350" y="6019800"/>
          <p14:tracePt t="331800" x="5524500" y="6045200"/>
          <p14:tracePt t="331803" x="5499100" y="6051550"/>
          <p14:tracePt t="331816" x="5499100" y="6057900"/>
          <p14:tracePt t="331835" x="5505450" y="6057900"/>
          <p14:tracePt t="331850" x="5537200" y="6045200"/>
          <p14:tracePt t="331866" x="5581650" y="6026150"/>
          <p14:tracePt t="331884" x="5613400" y="6007100"/>
          <p14:tracePt t="331900" x="5651500" y="6007100"/>
          <p14:tracePt t="331917" x="5702300" y="6032500"/>
          <p14:tracePt t="331933" x="5759450" y="6064250"/>
          <p14:tracePt t="331950" x="5791200" y="6108700"/>
          <p14:tracePt t="331965" x="5810250" y="6140450"/>
          <p14:tracePt t="331969" x="5816600" y="6146800"/>
          <p14:tracePt t="331984" x="5816600" y="6159500"/>
          <p14:tracePt t="332000" x="5822950" y="6178550"/>
          <p14:tracePt t="332006" x="5829300" y="6191250"/>
          <p14:tracePt t="332021" x="5829300" y="6210300"/>
          <p14:tracePt t="332033" x="5842000" y="6223000"/>
          <p14:tracePt t="332053" x="5848350" y="6223000"/>
          <p14:tracePt t="332066" x="5854700" y="6223000"/>
          <p14:tracePt t="332086" x="5854700" y="6216650"/>
          <p14:tracePt t="332090" x="5854700" y="6210300"/>
          <p14:tracePt t="332149" x="5848350" y="6210300"/>
          <p14:tracePt t="332154" x="5848350" y="6216650"/>
          <p14:tracePt t="332167" x="5848350" y="6235700"/>
          <p14:tracePt t="332183" x="5848350" y="6267450"/>
          <p14:tracePt t="332200" x="5867400" y="6299200"/>
          <p14:tracePt t="332203" x="5873750" y="6305550"/>
          <p14:tracePt t="332218" x="5873750" y="6311900"/>
          <p14:tracePt t="332267" x="5842000" y="6292850"/>
          <p14:tracePt t="332283" x="5784850" y="6248400"/>
          <p14:tracePt t="332300" x="5740400" y="6216650"/>
          <p14:tracePt t="332316" x="5734050" y="6153150"/>
          <p14:tracePt t="332335" x="5734050" y="6083300"/>
          <p14:tracePt t="332340" x="5734050" y="6051550"/>
          <p14:tracePt t="332350" x="5746750" y="6026150"/>
          <p14:tracePt t="332367" x="5778500" y="5994400"/>
          <p14:tracePt t="332383" x="5816600" y="5988050"/>
          <p14:tracePt t="332386" x="5822950" y="5988050"/>
          <p14:tracePt t="332402" x="5835650" y="5988050"/>
          <p14:tracePt t="332417" x="5842000" y="5988050"/>
          <p14:tracePt t="333804" x="5829300" y="5988050"/>
          <p14:tracePt t="333810" x="5803900" y="5994400"/>
          <p14:tracePt t="333820" x="5784850" y="6019800"/>
          <p14:tracePt t="333835" x="5746750" y="6076950"/>
          <p14:tracePt t="333853" x="5702300" y="6140450"/>
          <p14:tracePt t="333867" x="5657850" y="6184900"/>
          <p14:tracePt t="333883" x="5594350" y="6216650"/>
          <p14:tracePt t="333902" x="5537200" y="6235700"/>
          <p14:tracePt t="333916" x="5492750" y="6254750"/>
          <p14:tracePt t="333934" x="5454650" y="6267450"/>
          <p14:tracePt t="333950" x="5429250" y="6273800"/>
          <p14:tracePt t="333962" x="5429250" y="6280150"/>
          <p14:tracePt t="334106" x="5429250" y="6286500"/>
          <p14:tracePt t="334150" x="5422900" y="6286500"/>
          <p14:tracePt t="334202" x="5416550" y="6286500"/>
          <p14:tracePt t="334213" x="5403850" y="6292850"/>
          <p14:tracePt t="334218" x="5384800" y="6299200"/>
          <p14:tracePt t="334233" x="5346700" y="6311900"/>
          <p14:tracePt t="334254" x="5302250" y="6318250"/>
          <p14:tracePt t="334267" x="5264150" y="6330950"/>
          <p14:tracePt t="334283" x="5232400" y="6343650"/>
          <p14:tracePt t="334303" x="5207000" y="6350000"/>
          <p14:tracePt t="334316" x="5200650" y="6350000"/>
          <p14:tracePt t="334400" x="5194300" y="6350000"/>
          <p14:tracePt t="334409" x="5187950" y="6350000"/>
          <p14:tracePt t="334498" x="5181600" y="6356350"/>
          <p14:tracePt t="334505" x="5162550" y="6362700"/>
          <p14:tracePt t="334520" x="5143500" y="6369050"/>
          <p14:tracePt t="334535" x="5111750" y="6369050"/>
          <p14:tracePt t="334550" x="5099050" y="6375400"/>
          <p14:tracePt t="334585" x="5099050" y="6381750"/>
          <p14:tracePt t="334665" x="5099050" y="6369050"/>
          <p14:tracePt t="334684" x="5099050" y="6280150"/>
          <p14:tracePt t="334700" x="5181600" y="6172200"/>
          <p14:tracePt t="334716" x="5321300" y="6007100"/>
          <p14:tracePt t="334733" x="5543550" y="5784850"/>
          <p14:tracePt t="334737" x="5683250" y="5651500"/>
          <p14:tracePt t="334750" x="5829300" y="5473700"/>
          <p14:tracePt t="334768" x="6108700" y="5092700"/>
          <p14:tracePt t="334783" x="6381750" y="4705350"/>
          <p14:tracePt t="334800" x="6667500" y="4387850"/>
          <p14:tracePt t="334803" x="6794500" y="4260850"/>
          <p14:tracePt t="334818" x="7016750" y="4006850"/>
          <p14:tracePt t="334835" x="7200900" y="3790950"/>
          <p14:tracePt t="334850" x="7302500" y="3619500"/>
          <p14:tracePt t="334866" x="7334250" y="3530600"/>
          <p14:tracePt t="334883" x="7327900" y="3517900"/>
          <p14:tracePt t="334902" x="7315200" y="3511550"/>
          <p14:tracePt t="334917" x="7302500" y="3511550"/>
          <p14:tracePt t="334933" x="7296150" y="3517900"/>
          <p14:tracePt t="334983" x="7283450" y="3505200"/>
          <p14:tracePt t="335000" x="7251700" y="3492500"/>
          <p14:tracePt t="335007" x="7232650" y="3492500"/>
          <p14:tracePt t="335021" x="7207250" y="3492500"/>
          <p14:tracePt t="335033" x="7188200" y="3492500"/>
          <p14:tracePt t="335089" x="7188200" y="3479800"/>
          <p14:tracePt t="335100" x="7188200" y="3448050"/>
          <p14:tracePt t="335116" x="7188200" y="3435350"/>
          <p14:tracePt t="335133" x="7181850" y="3429000"/>
          <p14:tracePt t="335166" x="7181850" y="3422650"/>
          <p14:tracePt t="335183" x="7181850" y="3403600"/>
          <p14:tracePt t="335200" x="7175500" y="3384550"/>
          <p14:tracePt t="335202" x="7169150" y="3384550"/>
          <p14:tracePt t="335216" x="7169150" y="3378200"/>
          <p14:tracePt t="335222" x="7169150" y="3371850"/>
          <p14:tracePt t="335233" x="7162800" y="3359150"/>
          <p14:tracePt t="335250" x="7156450" y="3340100"/>
          <p14:tracePt t="335270" x="7137400" y="3321050"/>
          <p14:tracePt t="335275" x="7118350" y="3308350"/>
          <p14:tracePt t="335285" x="7099300" y="3295650"/>
          <p14:tracePt t="335300" x="7035800" y="3263900"/>
          <p14:tracePt t="335316" x="6978650" y="3225800"/>
          <p14:tracePt t="335335" x="6896100" y="3175000"/>
          <p14:tracePt t="335350" x="6819900" y="3136900"/>
          <p14:tracePt t="335354" x="6775450" y="3124200"/>
          <p14:tracePt t="335367" x="6743700" y="3111500"/>
          <p14:tracePt t="335383" x="6718300" y="3098800"/>
          <p14:tracePt t="335400" x="6718300" y="3092450"/>
          <p14:tracePt t="335402" x="6718300" y="3079750"/>
          <p14:tracePt t="335418" x="6718300" y="3041650"/>
          <p14:tracePt t="335433" x="6718300" y="3016250"/>
          <p14:tracePt t="335450" x="6718300" y="3009900"/>
          <p14:tracePt t="335466" x="6718300" y="3003550"/>
          <p14:tracePt t="335483" x="6705600" y="2997200"/>
          <p14:tracePt t="335500" x="6699250" y="2984500"/>
          <p14:tracePt t="335521" x="6699250" y="2927350"/>
          <p14:tracePt t="335535" x="6699250" y="2857500"/>
          <p14:tracePt t="335550" x="6699250" y="2762250"/>
          <p14:tracePt t="335569" x="6699250" y="2679700"/>
          <p14:tracePt t="335586" x="6699250" y="2673350"/>
          <p14:tracePt t="335601" x="6711950" y="2641600"/>
          <p14:tracePt t="335616" x="6711950" y="2628900"/>
          <p14:tracePt t="335633" x="6711950" y="2622550"/>
          <p14:tracePt t="335667" x="6705600" y="2622550"/>
          <p14:tracePt t="335683" x="6705600" y="2647950"/>
          <p14:tracePt t="335700" x="6705600" y="2654300"/>
          <p14:tracePt t="335762" x="6692900" y="2654300"/>
          <p14:tracePt t="335774" x="6667500" y="2654300"/>
          <p14:tracePt t="335778" x="6654800" y="2660650"/>
          <p14:tracePt t="335802" x="6648450" y="2692400"/>
          <p14:tracePt t="335816" x="6648450" y="2698750"/>
          <p14:tracePt t="335858" x="6648450" y="2705100"/>
          <p14:tracePt t="335866" x="6648450" y="2724150"/>
          <p14:tracePt t="335883" x="6648450" y="2743200"/>
          <p14:tracePt t="335902" x="6680200" y="2762250"/>
          <p14:tracePt t="335917" x="6699250" y="2762250"/>
          <p14:tracePt t="335934" x="6711950" y="2762250"/>
          <p14:tracePt t="335950" x="6724650" y="2749550"/>
          <p14:tracePt t="335972" x="6737350" y="2749550"/>
          <p14:tracePt t="335983" x="6762750" y="2749550"/>
          <p14:tracePt t="336000" x="6838950" y="2749550"/>
          <p14:tracePt t="336003" x="6896100" y="2749550"/>
          <p14:tracePt t="336021" x="6985000" y="2730500"/>
          <p14:tracePt t="336035" x="7054850" y="2698750"/>
          <p14:tracePt t="336050" x="7080250" y="2686050"/>
          <p14:tracePt t="336068" x="7118350" y="2686050"/>
          <p14:tracePt t="336085" x="7181850" y="2686050"/>
          <p14:tracePt t="336104" x="7226300" y="2679700"/>
          <p14:tracePt t="336116" x="7353300" y="2679700"/>
          <p14:tracePt t="336133" x="7473950" y="2660650"/>
          <p14:tracePt t="336150" x="7620000" y="2654300"/>
          <p14:tracePt t="336153" x="7708900" y="2647950"/>
          <p14:tracePt t="336166" x="7785100" y="2647950"/>
          <p14:tracePt t="336183" x="7975600" y="2641600"/>
          <p14:tracePt t="336200" x="8134350" y="2641600"/>
          <p14:tracePt t="336203" x="8172450" y="2628900"/>
          <p14:tracePt t="336209" x="8210550" y="2616200"/>
          <p14:tracePt t="336233" x="8223250" y="2603500"/>
          <p14:tracePt t="336250" x="8172450" y="2603500"/>
          <p14:tracePt t="336269" x="8045450" y="2622550"/>
          <p14:tracePt t="336283" x="7886700" y="2654300"/>
          <p14:tracePt t="336300" x="7727950" y="2730500"/>
          <p14:tracePt t="336316" x="7480300" y="2844800"/>
          <p14:tracePt t="336336" x="7194550" y="3073400"/>
          <p14:tracePt t="336350" x="6902450" y="3352800"/>
          <p14:tracePt t="336367" x="6635750" y="3740150"/>
          <p14:tracePt t="336370" x="6540500" y="3917950"/>
          <p14:tracePt t="336383" x="6457950" y="4133850"/>
          <p14:tracePt t="336400" x="6324600" y="4540250"/>
          <p14:tracePt t="336402" x="6261100" y="4743450"/>
          <p14:tracePt t="336418" x="6172200" y="5067300"/>
          <p14:tracePt t="336434" x="6127750" y="5321300"/>
          <p14:tracePt t="336450" x="6108700" y="5499100"/>
          <p14:tracePt t="336466" x="6108700" y="5651500"/>
          <p14:tracePt t="336483" x="6108700" y="5791200"/>
          <p14:tracePt t="336503" x="6127750" y="5905500"/>
          <p14:tracePt t="336509" x="6127750" y="5962650"/>
          <p14:tracePt t="336516" x="6127750" y="6013450"/>
          <p14:tracePt t="336534" x="6096000" y="6102350"/>
          <p14:tracePt t="336554" x="6038850" y="6184900"/>
          <p14:tracePt t="336567" x="5975350" y="6254750"/>
          <p14:tracePt t="336573" x="5956300" y="6280150"/>
          <p14:tracePt t="336586" x="5943600" y="6305550"/>
          <p14:tracePt t="336600" x="5924550" y="6337300"/>
          <p14:tracePt t="336617" x="5899150" y="6362700"/>
          <p14:tracePt t="336634" x="5810250" y="6407150"/>
          <p14:tracePt t="336650" x="5727700" y="6432550"/>
          <p14:tracePt t="336666" x="5676900" y="6451600"/>
          <p14:tracePt t="336684" x="5632450" y="6457950"/>
          <p14:tracePt t="336700" x="5581650" y="6470650"/>
          <p14:tracePt t="336716" x="5505450" y="6470650"/>
          <p14:tracePt t="336733" x="5403850" y="6477000"/>
          <p14:tracePt t="336750" x="5289550" y="6477000"/>
          <p14:tracePt t="336754" x="5232400" y="6477000"/>
          <p14:tracePt t="336767" x="5181600" y="6477000"/>
          <p14:tracePt t="336774" x="5143500" y="6477000"/>
          <p14:tracePt t="336778" x="5105400" y="6477000"/>
          <p14:tracePt t="336800" x="5048250" y="6477000"/>
          <p14:tracePt t="336817" x="5010150" y="6477000"/>
          <p14:tracePt t="336850" x="5022850" y="6477000"/>
          <p14:tracePt t="336866" x="5099050" y="6477000"/>
          <p14:tracePt t="336883" x="5213350" y="6477000"/>
          <p14:tracePt t="336900" x="5340350" y="6477000"/>
          <p14:tracePt t="336918" x="5454650" y="6477000"/>
          <p14:tracePt t="336934" x="5511800" y="6477000"/>
          <p14:tracePt t="336951" x="5518150" y="6477000"/>
          <p14:tracePt t="336972" x="5435600" y="6477000"/>
          <p14:tracePt t="336983" x="5365750" y="6477000"/>
          <p14:tracePt t="337000" x="5207000" y="6477000"/>
          <p14:tracePt t="337004" x="5149850" y="6477000"/>
          <p14:tracePt t="337020" x="5092700" y="6470650"/>
          <p14:tracePt t="337034" x="5080000" y="6470650"/>
          <p14:tracePt t="337053" x="5092700" y="6457950"/>
          <p14:tracePt t="337068" x="5156200" y="6432550"/>
          <p14:tracePt t="337085" x="5264150" y="6419850"/>
          <p14:tracePt t="337100" x="5359400" y="6419850"/>
          <p14:tracePt t="337116" x="5448300" y="6400800"/>
          <p14:tracePt t="337134" x="5537200" y="6369050"/>
          <p14:tracePt t="337152" x="5651500" y="6299200"/>
          <p14:tracePt t="337167" x="5848350" y="6108700"/>
          <p14:tracePt t="337183" x="6083300" y="5848350"/>
          <p14:tracePt t="337200" x="6369050" y="5473700"/>
          <p14:tracePt t="337216" x="6731000" y="5029200"/>
          <p14:tracePt t="337218" x="6927850" y="4819650"/>
          <p14:tracePt t="337233" x="7277100" y="4406900"/>
          <p14:tracePt t="337250" x="7562850" y="4083050"/>
          <p14:tracePt t="337270" x="7791450" y="3759200"/>
          <p14:tracePt t="337277" x="7880350" y="3619500"/>
          <p14:tracePt t="337283" x="7950200" y="3479800"/>
          <p14:tracePt t="337302" x="7981950" y="3219450"/>
          <p14:tracePt t="337316" x="7981950" y="3054350"/>
          <p14:tracePt t="337335" x="7918450" y="2971800"/>
          <p14:tracePt t="337339" x="7874000" y="2940050"/>
          <p14:tracePt t="337350" x="7829550" y="2914650"/>
          <p14:tracePt t="337366" x="7759700" y="2895600"/>
          <p14:tracePt t="337383" x="7727950" y="2895600"/>
          <p14:tracePt t="337386" x="7721600" y="2895600"/>
          <p14:tracePt t="337402" x="7715250" y="2895600"/>
          <p14:tracePt t="337417" x="7708900" y="2895600"/>
          <p14:tracePt t="337433" x="7639050" y="2895600"/>
          <p14:tracePt t="337450" x="7620000" y="2895600"/>
          <p14:tracePt t="337466" x="7620000" y="2889250"/>
          <p14:tracePt t="337483" x="7620000" y="2832100"/>
          <p14:tracePt t="337489" x="7658100" y="2806700"/>
          <p14:tracePt t="337500" x="7708900" y="2781300"/>
          <p14:tracePt t="337520" x="7829550" y="2724150"/>
          <p14:tracePt t="337535" x="7956550" y="2673350"/>
          <p14:tracePt t="337551" x="8064500" y="2641600"/>
          <p14:tracePt t="337554" x="8096250" y="2628900"/>
          <p14:tracePt t="337566" x="8108950" y="2622550"/>
          <p14:tracePt t="337586" x="8108950" y="2609850"/>
          <p14:tracePt t="337593" x="8083550" y="2603500"/>
          <p14:tracePt t="337601" x="8039100" y="2597150"/>
          <p14:tracePt t="337617" x="7981950" y="2597150"/>
          <p14:tracePt t="337633" x="7747000" y="2597150"/>
          <p14:tracePt t="337650" x="7550150" y="2616200"/>
          <p14:tracePt t="337666" x="7340600" y="2660650"/>
          <p14:tracePt t="337683" x="7118350" y="2724150"/>
          <p14:tracePt t="337700" x="6896100" y="2794000"/>
          <p14:tracePt t="337716" x="6692900" y="2825750"/>
          <p14:tracePt t="337723" x="6610350" y="2838450"/>
          <p14:tracePt t="337733" x="6527800" y="2844800"/>
          <p14:tracePt t="337750" x="6419850" y="2870200"/>
          <p14:tracePt t="337771" x="6350000" y="2889250"/>
          <p14:tracePt t="337775" x="6318250" y="2895600"/>
          <p14:tracePt t="337783" x="6286500" y="2908300"/>
          <p14:tracePt t="337800" x="6191250" y="2952750"/>
          <p14:tracePt t="337803" x="6102350" y="2971800"/>
          <p14:tracePt t="337817" x="5994400" y="2984500"/>
          <p14:tracePt t="337836" x="5670550" y="2997200"/>
          <p14:tracePt t="337850" x="5448300" y="2997200"/>
          <p14:tracePt t="337866" x="5245100" y="2984500"/>
          <p14:tracePt t="337883" x="5060950" y="2978150"/>
          <p14:tracePt t="337900" x="4902200" y="2971800"/>
          <p14:tracePt t="337917" x="4781550" y="2959100"/>
          <p14:tracePt t="337935" x="4679950" y="2933700"/>
          <p14:tracePt t="337953" x="4584700" y="2901950"/>
          <p14:tracePt t="337968" x="4572000" y="2895600"/>
          <p14:tracePt t="338002" x="4565650" y="2895600"/>
          <p14:tracePt t="338298" x="4572000" y="2895600"/>
          <p14:tracePt t="338320" x="4578350" y="2895600"/>
          <p14:tracePt t="338355" x="4578350" y="2908300"/>
          <p14:tracePt t="338361" x="4578350" y="2921000"/>
          <p14:tracePt t="338369" x="4578350" y="2940050"/>
          <p14:tracePt t="338383" x="4578350" y="2959100"/>
          <p14:tracePt t="338400" x="4578350" y="2978150"/>
          <p14:tracePt t="338401" x="4578350" y="2984500"/>
          <p14:tracePt t="338417" x="4584700" y="2984500"/>
          <p14:tracePt t="338434" x="4591050" y="2984500"/>
          <p14:tracePt t="338450" x="4648200" y="3041650"/>
          <p14:tracePt t="338466" x="4768850" y="3187700"/>
          <p14:tracePt t="338483" x="4991100" y="3435350"/>
          <p14:tracePt t="338489" x="5111750" y="3594100"/>
          <p14:tracePt t="338500" x="5232400" y="3778250"/>
          <p14:tracePt t="338521" x="5467350" y="4165600"/>
          <p14:tracePt t="338533" x="5657850" y="4546600"/>
          <p14:tracePt t="338550" x="5759450" y="4851400"/>
          <p14:tracePt t="338569" x="5899150" y="5156200"/>
          <p14:tracePt t="338585" x="5949950" y="5207000"/>
          <p14:tracePt t="338600" x="6013450" y="5257800"/>
          <p14:tracePt t="338605" x="6045200" y="5276850"/>
          <p14:tracePt t="338617" x="6070600" y="5289550"/>
          <p14:tracePt t="338633" x="6108700" y="5289550"/>
          <p14:tracePt t="338652" x="6108700" y="5276850"/>
          <p14:tracePt t="338666" x="6108700" y="5238750"/>
          <p14:tracePt t="338683" x="6108700" y="5213350"/>
          <p14:tracePt t="338700" x="6108700" y="5207000"/>
          <p14:tracePt t="338716" x="6115050" y="5207000"/>
          <p14:tracePt t="338734" x="6153150" y="5207000"/>
          <p14:tracePt t="338740" x="6172200" y="5194300"/>
          <p14:tracePt t="338750" x="6210300" y="5156200"/>
          <p14:tracePt t="338768" x="6280150" y="5048250"/>
          <p14:tracePt t="338783" x="6330950" y="4857750"/>
          <p14:tracePt t="338804" x="6432550" y="4540250"/>
          <p14:tracePt t="338817" x="6470650" y="4445000"/>
          <p14:tracePt t="338835" x="6572250" y="4146550"/>
          <p14:tracePt t="338850" x="6635750" y="3994150"/>
          <p14:tracePt t="338867" x="6680200" y="3898900"/>
          <p14:tracePt t="338883" x="6718300" y="3841750"/>
          <p14:tracePt t="338901" x="6756400" y="3797300"/>
          <p14:tracePt t="338916" x="6775450" y="3765550"/>
          <p14:tracePt t="338934" x="6800850" y="3727450"/>
          <p14:tracePt t="338951" x="6826250" y="3689350"/>
          <p14:tracePt t="338966" x="6851650" y="3651250"/>
          <p14:tracePt t="338983" x="6896100" y="3594100"/>
          <p14:tracePt t="339000" x="6965950" y="3524250"/>
          <p14:tracePt t="339004" x="7010400" y="3498850"/>
          <p14:tracePt t="339020" x="7086600" y="3448050"/>
          <p14:tracePt t="339033" x="7156450" y="3403600"/>
          <p14:tracePt t="339050" x="7194550" y="3365500"/>
          <p14:tracePt t="339067" x="7219950" y="3340100"/>
          <p14:tracePt t="339085" x="7226300" y="3295650"/>
          <p14:tracePt t="339102" x="7239000" y="3257550"/>
          <p14:tracePt t="339116" x="7251700" y="3232150"/>
          <p14:tracePt t="339151" x="7251700" y="3225800"/>
          <p14:tracePt t="339186" x="7258050" y="3206750"/>
          <p14:tracePt t="339200" x="7264400" y="3194050"/>
          <p14:tracePt t="339216" x="7277100" y="3168650"/>
          <p14:tracePt t="339218" x="7283450" y="3162300"/>
          <p14:tracePt t="339291" x="7296150" y="3162300"/>
          <p14:tracePt t="339300" x="7359650" y="3162300"/>
          <p14:tracePt t="339316" x="7575550" y="3162300"/>
          <p14:tracePt t="339335" x="7835900" y="3162300"/>
          <p14:tracePt t="339339" x="7975600" y="3162300"/>
          <p14:tracePt t="339352" x="8102600" y="3155950"/>
          <p14:tracePt t="339366" x="8350250" y="3149600"/>
          <p14:tracePt t="339383" x="8515350" y="3149600"/>
          <p14:tracePt t="339402" x="8623300" y="3149600"/>
          <p14:tracePt t="339434" x="8521700" y="3155950"/>
          <p14:tracePt t="339450" x="8343900" y="3155950"/>
          <p14:tracePt t="339469" x="8185150" y="3162300"/>
          <p14:tracePt t="339483" x="8121650" y="3162300"/>
          <p14:tracePt t="339519" x="8121650" y="3155950"/>
          <p14:tracePt t="339533" x="8248650" y="3124200"/>
          <p14:tracePt t="339553" x="8413750" y="3105150"/>
          <p14:tracePt t="339567" x="8585200" y="3098800"/>
          <p14:tracePt t="339585" x="8724900" y="3098800"/>
          <p14:tracePt t="339591" x="8769350" y="3098800"/>
          <p14:tracePt t="339600" x="8782050" y="3098800"/>
          <p14:tracePt t="339619" x="8731250" y="3105150"/>
          <p14:tracePt t="339633" x="8578850" y="3117850"/>
          <p14:tracePt t="339652" x="8337550" y="3130550"/>
          <p14:tracePt t="339667" x="7994650" y="3143250"/>
          <p14:tracePt t="339683" x="7575550" y="3143250"/>
          <p14:tracePt t="339700" x="7213600" y="3155950"/>
          <p14:tracePt t="339716" x="6940550" y="3155950"/>
          <p14:tracePt t="339733" x="6724650" y="3155950"/>
          <p14:tracePt t="339742" x="6635750" y="3130550"/>
          <p14:tracePt t="339750" x="6553200" y="3111500"/>
          <p14:tracePt t="339767" x="6426200" y="3060700"/>
          <p14:tracePt t="339775" x="6362700" y="3054350"/>
          <p14:tracePt t="339779" x="6299200" y="3035300"/>
          <p14:tracePt t="339787" x="6248400" y="3022600"/>
          <p14:tracePt t="339800" x="6203950" y="3009900"/>
          <p14:tracePt t="339817" x="6140450" y="2997200"/>
          <p14:tracePt t="339836" x="6045200" y="2990850"/>
          <p14:tracePt t="339850" x="5956300" y="2978150"/>
          <p14:tracePt t="339867" x="5822950" y="2946400"/>
          <p14:tracePt t="339883" x="5683250" y="2946400"/>
          <p14:tracePt t="339902" x="5511800" y="2952750"/>
          <p14:tracePt t="339917" x="5353050" y="2965450"/>
          <p14:tracePt t="339933" x="5168900" y="2965450"/>
          <p14:tracePt t="339950" x="5022850" y="2952750"/>
          <p14:tracePt t="339971" x="4845050" y="2895600"/>
          <p14:tracePt t="339983" x="4806950" y="2889250"/>
          <p14:tracePt t="340000" x="4724400" y="2870200"/>
          <p14:tracePt t="340005" x="4699000" y="2870200"/>
          <p14:tracePt t="340020" x="4679950" y="2876550"/>
          <p14:tracePt t="340034" x="4679950" y="2882900"/>
          <p14:tracePt t="340085" x="4654550" y="2882900"/>
          <p14:tracePt t="340104" x="4610100" y="2882900"/>
          <p14:tracePt t="340116" x="4584700" y="2882900"/>
          <p14:tracePt t="340133" x="4578350" y="2882900"/>
          <p14:tracePt t="340151" x="4578350" y="2876550"/>
          <p14:tracePt t="340153" x="4578350" y="2863850"/>
          <p14:tracePt t="340167" x="4572000" y="2851150"/>
          <p14:tracePt t="340183" x="4546600" y="2832100"/>
          <p14:tracePt t="340186" x="4521200" y="2813050"/>
          <p14:tracePt t="340200" x="4514850" y="2813050"/>
          <p14:tracePt t="340234" x="4540250" y="2813050"/>
          <p14:tracePt t="340254" x="4565650" y="2806700"/>
          <p14:tracePt t="340266" x="4591050" y="2794000"/>
          <p14:tracePt t="340283" x="4597400" y="2787650"/>
          <p14:tracePt t="340302" x="4603750" y="2787650"/>
          <p14:tracePt t="340526" x="4610100" y="2787650"/>
          <p14:tracePt t="340537" x="4641850" y="2787650"/>
          <p14:tracePt t="340550" x="4768850" y="2787650"/>
          <p14:tracePt t="340567" x="4927600" y="2768600"/>
          <p14:tracePt t="340585" x="5048250" y="2762250"/>
          <p14:tracePt t="340600" x="5124450" y="2755900"/>
          <p14:tracePt t="340617" x="5130800" y="2749550"/>
          <p14:tracePt t="340633" x="5124450" y="2749550"/>
          <p14:tracePt t="340651" x="5105400" y="2743200"/>
          <p14:tracePt t="340667" x="5073650" y="2743200"/>
          <p14:tracePt t="340683" x="5067300" y="2743200"/>
          <p14:tracePt t="340716" x="5060950" y="2749550"/>
          <p14:tracePt t="340733" x="5054600" y="2762250"/>
          <p14:tracePt t="340750" x="5048250" y="2774950"/>
          <p14:tracePt t="340771" x="5010150" y="2774950"/>
          <p14:tracePt t="340783" x="4991100" y="2774950"/>
          <p14:tracePt t="340800" x="4965700" y="2774950"/>
          <p14:tracePt t="340804" x="4959350" y="2774950"/>
          <p14:tracePt t="340816" x="4953000" y="2774950"/>
          <p14:tracePt t="340835" x="4946650" y="2774950"/>
          <p14:tracePt t="340851" x="4946650" y="2768600"/>
          <p14:tracePt t="340866" x="4940300" y="2768600"/>
          <p14:tracePt t="340902" x="4921250" y="2768600"/>
          <p14:tracePt t="340917" x="4895850" y="2768600"/>
          <p14:tracePt t="340934" x="4883150" y="2768600"/>
          <p14:tracePt t="341024" x="4895850" y="2774950"/>
          <p14:tracePt t="341032" x="4908550" y="2781300"/>
          <p14:tracePt t="341036" x="4933950" y="2794000"/>
          <p14:tracePt t="341054" x="5010150" y="2800350"/>
          <p14:tracePt t="341067" x="5099050" y="2800350"/>
          <p14:tracePt t="341085" x="5175250" y="2800350"/>
          <p14:tracePt t="341101" x="5194300" y="2800350"/>
          <p14:tracePt t="341116" x="5194300" y="2813050"/>
          <p14:tracePt t="341133" x="5194300" y="2819400"/>
          <p14:tracePt t="341151" x="5194300" y="2832100"/>
          <p14:tracePt t="341167" x="5232400" y="2832100"/>
          <p14:tracePt t="341183" x="5270500" y="2832100"/>
          <p14:tracePt t="341200" x="5289550" y="2832100"/>
          <p14:tracePt t="341203" x="5289550" y="2825750"/>
          <p14:tracePt t="341217" x="5295900" y="2819400"/>
          <p14:tracePt t="341233" x="5365750" y="2819400"/>
          <p14:tracePt t="341250" x="5486400" y="2813050"/>
          <p14:tracePt t="341269" x="5632450" y="2787650"/>
          <p14:tracePt t="341284" x="5727700" y="2762250"/>
          <p14:tracePt t="341300" x="5816600" y="2762250"/>
          <p14:tracePt t="341316" x="5854700" y="2768600"/>
          <p14:tracePt t="341335" x="5873750" y="2774950"/>
          <p14:tracePt t="341350" x="5886450" y="2787650"/>
          <p14:tracePt t="341356" x="5892800" y="2787650"/>
          <p14:tracePt t="341367" x="5899150" y="2787650"/>
          <p14:tracePt t="341383" x="5905500" y="2787650"/>
          <p14:tracePt t="341400" x="5918200" y="2787650"/>
          <p14:tracePt t="341417" x="5924550" y="2787650"/>
          <p14:tracePt t="341434" x="6051550" y="2762250"/>
          <p14:tracePt t="341450" x="6203950" y="2755900"/>
          <p14:tracePt t="341466" x="6330950" y="2749550"/>
          <p14:tracePt t="341483" x="6388100" y="2730500"/>
          <p14:tracePt t="341500" x="6388100" y="2724150"/>
          <p14:tracePt t="341516" x="6381750" y="2730500"/>
          <p14:tracePt t="341523" x="6343650" y="2749550"/>
          <p14:tracePt t="341534" x="6280150" y="2768600"/>
          <p14:tracePt t="341550" x="6115050" y="2813050"/>
          <p14:tracePt t="341567" x="5880100" y="2844800"/>
          <p14:tracePt t="341569" x="5740400" y="2857500"/>
          <p14:tracePt t="341585" x="5600700" y="2857500"/>
          <p14:tracePt t="341602" x="5187950" y="2863850"/>
          <p14:tracePt t="341617" x="4965700" y="2863850"/>
          <p14:tracePt t="341633" x="4781550" y="2863850"/>
          <p14:tracePt t="341652" x="4667250" y="2863850"/>
          <p14:tracePt t="341667" x="4578350" y="2851150"/>
          <p14:tracePt t="341683" x="4533900" y="2851150"/>
          <p14:tracePt t="341700" x="4521200" y="2851150"/>
          <p14:tracePt t="341756" x="4521200" y="2857500"/>
          <p14:tracePt t="341761" x="4514850" y="2857500"/>
          <p14:tracePt t="341773" x="4502150" y="2863850"/>
          <p14:tracePt t="341783" x="4489450" y="2863850"/>
          <p14:tracePt t="341802" x="4457700" y="2863850"/>
          <p14:tracePt t="341914" x="4464050" y="2863850"/>
          <p14:tracePt t="341934" x="4476750" y="2863850"/>
          <p14:tracePt t="342153" x="4470400" y="2863850"/>
          <p14:tracePt t="342161" x="4464050" y="2863850"/>
          <p14:tracePt t="342169" x="4457700" y="2863850"/>
          <p14:tracePt t="342183" x="4451350" y="2863850"/>
          <p14:tracePt t="342200" x="4432300" y="2863850"/>
          <p14:tracePt t="342216" x="4381500" y="2863850"/>
          <p14:tracePt t="342233" x="4368800" y="2863850"/>
          <p14:tracePt t="342250" x="4362450" y="2863850"/>
          <p14:tracePt t="342267" x="4356100" y="2863850"/>
          <p14:tracePt t="342300" x="4349750" y="2863850"/>
          <p14:tracePt t="342318" x="4330700" y="2838450"/>
          <p14:tracePt t="342336" x="4311650" y="2813050"/>
          <p14:tracePt t="342350" x="4305300" y="2800350"/>
          <p14:tracePt t="342366" x="4305300" y="2794000"/>
          <p14:tracePt t="342383" x="4298950" y="2781300"/>
          <p14:tracePt t="342400" x="4292600" y="2762250"/>
          <p14:tracePt t="342401" x="4286250" y="2749550"/>
          <p14:tracePt t="342417" x="4286250" y="2736850"/>
          <p14:tracePt t="342433" x="4279900" y="2717800"/>
          <p14:tracePt t="342450" x="4279900" y="2711450"/>
          <p14:tracePt t="342467" x="4279900" y="2686050"/>
          <p14:tracePt t="342483" x="4279900" y="2660650"/>
          <p14:tracePt t="342500" x="4279900" y="2622550"/>
          <p14:tracePt t="342516" x="4279900" y="2584450"/>
          <p14:tracePt t="342533" x="4279900" y="2559050"/>
          <p14:tracePt t="342553" x="4279900" y="2546350"/>
          <p14:tracePt t="342566" x="4279900" y="2540000"/>
          <p14:tracePt t="342585" x="4292600" y="2540000"/>
          <p14:tracePt t="342588" x="4298950" y="2533650"/>
          <p14:tracePt t="342600" x="4311650" y="2527300"/>
          <p14:tracePt t="342602" x="4324350" y="2520950"/>
          <p14:tracePt t="342617" x="4343400" y="2520950"/>
          <p14:tracePt t="342633" x="4413250" y="2508250"/>
          <p14:tracePt t="342651" x="4438650" y="2508250"/>
          <p14:tracePt t="342667" x="4476750" y="2508250"/>
          <p14:tracePt t="342683" x="4527550" y="2508250"/>
          <p14:tracePt t="342700" x="4572000" y="2508250"/>
          <p14:tracePt t="342716" x="4603750" y="2508250"/>
          <p14:tracePt t="342733" x="4610100" y="2520950"/>
          <p14:tracePt t="342750" x="4616450" y="2559050"/>
          <p14:tracePt t="342771" x="4616450" y="2603500"/>
          <p14:tracePt t="342785" x="4648200" y="2686050"/>
          <p14:tracePt t="342800" x="4660900" y="2711450"/>
          <p14:tracePt t="342817" x="4686300" y="2743200"/>
          <p14:tracePt t="342835" x="4692650" y="2787650"/>
          <p14:tracePt t="342850" x="4692650" y="2825750"/>
          <p14:tracePt t="342867" x="4660900" y="2870200"/>
          <p14:tracePt t="342883" x="4635500" y="2908300"/>
          <p14:tracePt t="342900" x="4597400" y="2933700"/>
          <p14:tracePt t="342916" x="4559300" y="2952750"/>
          <p14:tracePt t="342933" x="4533900" y="2959100"/>
          <p14:tracePt t="342951" x="4521200" y="2971800"/>
          <p14:tracePt t="342955" x="4514850" y="2971800"/>
          <p14:tracePt t="342975" x="4502150" y="2978150"/>
          <p14:tracePt t="342984" x="4489450" y="2978150"/>
          <p14:tracePt t="343001" x="4457700" y="2990850"/>
          <p14:tracePt t="343007" x="4438650" y="2990850"/>
          <p14:tracePt t="343020" x="4368800" y="2990850"/>
          <p14:tracePt t="343033" x="4286250" y="2990850"/>
          <p14:tracePt t="343050" x="4216400" y="2990850"/>
          <p14:tracePt t="343067" x="4191000" y="2990850"/>
          <p14:tracePt t="343086" x="4184650" y="2984500"/>
          <p14:tracePt t="343092" x="4184650" y="2978150"/>
          <p14:tracePt t="343100" x="4184650" y="2965450"/>
          <p14:tracePt t="343117" x="4178300" y="2927350"/>
          <p14:tracePt t="343136" x="4178300" y="2895600"/>
          <p14:tracePt t="343139" x="4171950" y="2876550"/>
          <p14:tracePt t="343152" x="4171950" y="2857500"/>
          <p14:tracePt t="343167" x="4171950" y="2819400"/>
          <p14:tracePt t="343183" x="4171950" y="2781300"/>
          <p14:tracePt t="343200" x="4171950" y="2749550"/>
          <p14:tracePt t="343201" x="4178300" y="2730500"/>
          <p14:tracePt t="343217" x="4197350" y="2698750"/>
          <p14:tracePt t="343233" x="4229100" y="2673350"/>
          <p14:tracePt t="343250" x="4254500" y="2635250"/>
          <p14:tracePt t="343270" x="4292600" y="2603500"/>
          <p14:tracePt t="343275" x="4324350" y="2590800"/>
          <p14:tracePt t="343283" x="4356100" y="2571750"/>
          <p14:tracePt t="343301" x="4419600" y="2540000"/>
          <p14:tracePt t="343317" x="4489450" y="2508250"/>
          <p14:tracePt t="343336" x="4540250" y="2476500"/>
          <p14:tracePt t="343344" x="4559300" y="2476500"/>
          <p14:tracePt t="343350" x="4578350" y="2476500"/>
          <p14:tracePt t="343353" x="4597400" y="2476500"/>
          <p14:tracePt t="343361" x="4616450" y="2476500"/>
          <p14:tracePt t="343371" x="4641850" y="2476500"/>
          <p14:tracePt t="343383" x="4660900" y="2476500"/>
          <p14:tracePt t="343402" x="4730750" y="2520950"/>
          <p14:tracePt t="343417" x="4749800" y="2540000"/>
          <p14:tracePt t="343433" x="4794250" y="2597150"/>
          <p14:tracePt t="343450" x="4819650" y="2647950"/>
          <p14:tracePt t="343469" x="4826000" y="2698750"/>
          <p14:tracePt t="343483" x="4819650" y="2730500"/>
          <p14:tracePt t="343500" x="4781550" y="2774950"/>
          <p14:tracePt t="343519" x="4724400" y="2813050"/>
          <p14:tracePt t="343523" x="4699000" y="2825750"/>
          <p14:tracePt t="343534" x="4660900" y="2844800"/>
          <p14:tracePt t="343550" x="4591050" y="2876550"/>
          <p14:tracePt t="343566" x="4540250" y="2889250"/>
          <p14:tracePt t="343570" x="4533900" y="2895600"/>
          <p14:tracePt t="343585" x="4502150" y="2895600"/>
          <p14:tracePt t="343591" x="4483100" y="2895600"/>
          <p14:tracePt t="343600" x="4464050" y="2895600"/>
          <p14:tracePt t="343605" x="4451350" y="2895600"/>
          <p14:tracePt t="343619" x="4432300" y="2889250"/>
          <p14:tracePt t="343634" x="4419600" y="2876550"/>
          <p14:tracePt t="343667" x="4419600" y="2870200"/>
          <p14:tracePt t="343683" x="4419600" y="2844800"/>
          <p14:tracePt t="343700" x="4419600" y="2832100"/>
          <p14:tracePt t="343716" x="4413250" y="2825750"/>
          <p14:tracePt t="343809" x="4406900" y="2825750"/>
          <p14:tracePt t="343819" x="4387850" y="2825750"/>
          <p14:tracePt t="343826" x="4368800" y="2825750"/>
          <p14:tracePt t="343839" x="4330700" y="2825750"/>
          <p14:tracePt t="343851" x="4279900" y="2813050"/>
          <p14:tracePt t="343867" x="4254500" y="2794000"/>
          <p14:tracePt t="343883" x="4235450" y="2762250"/>
          <p14:tracePt t="343900" x="4222750" y="2717800"/>
          <p14:tracePt t="343916" x="4222750" y="2660650"/>
          <p14:tracePt t="343934" x="4210050" y="2616200"/>
          <p14:tracePt t="343951" x="4222750" y="2578100"/>
          <p14:tracePt t="343958" x="4235450" y="2571750"/>
          <p14:tracePt t="343962" x="4241800" y="2559050"/>
          <p14:tracePt t="343973" x="4248150" y="2540000"/>
          <p14:tracePt t="343984" x="4254500" y="2540000"/>
          <p14:tracePt t="344000" x="4267200" y="2533650"/>
          <p14:tracePt t="344006" x="4286250" y="2527300"/>
          <p14:tracePt t="344021" x="4343400" y="2520950"/>
          <p14:tracePt t="344033" x="4375150" y="2508250"/>
          <p14:tracePt t="344053" x="4508500" y="2501900"/>
          <p14:tracePt t="344067" x="4597400" y="2495550"/>
          <p14:tracePt t="344085" x="4648200" y="2489200"/>
          <p14:tracePt t="344092" x="4686300" y="2495550"/>
          <p14:tracePt t="344100" x="4705350" y="2508250"/>
          <p14:tracePt t="344116" x="4762500" y="2527300"/>
          <p14:tracePt t="344133" x="4794250" y="2565400"/>
          <p14:tracePt t="344137" x="4806950" y="2584450"/>
          <p14:tracePt t="344151" x="4813300" y="2609850"/>
          <p14:tracePt t="344167" x="4813300" y="2667000"/>
          <p14:tracePt t="344169" x="4813300" y="2686050"/>
          <p14:tracePt t="344183" x="4806950" y="2705100"/>
          <p14:tracePt t="344201" x="4768850" y="2794000"/>
          <p14:tracePt t="344217" x="4762500" y="2832100"/>
          <p14:tracePt t="344233" x="4749800" y="2870200"/>
          <p14:tracePt t="344250" x="4724400" y="2895600"/>
          <p14:tracePt t="344269" x="4667250" y="2914650"/>
          <p14:tracePt t="344283" x="4603750" y="2914650"/>
          <p14:tracePt t="344300" x="4552950" y="2914650"/>
          <p14:tracePt t="344316" x="4502150" y="2914650"/>
          <p14:tracePt t="344335" x="4445000" y="2914650"/>
          <p14:tracePt t="344339" x="4419600" y="2914650"/>
          <p14:tracePt t="344350" x="4387850" y="2914650"/>
          <p14:tracePt t="344367" x="4356100" y="2914650"/>
          <p14:tracePt t="344383" x="4343400" y="2914650"/>
          <p14:tracePt t="344837" x="4337050" y="2914650"/>
          <p14:tracePt t="345186" x="4330700" y="2914650"/>
          <p14:tracePt t="345217" x="4324350" y="2914650"/>
          <p14:tracePt t="345290" x="4318000" y="2914650"/>
          <p14:tracePt t="346053" x="4311650" y="2914650"/>
          <p14:tracePt t="346059" x="4305300" y="2914650"/>
          <p14:tracePt t="346073" x="4298950" y="2914650"/>
          <p14:tracePt t="346090" x="4292600" y="2889250"/>
          <p14:tracePt t="346100" x="4292600" y="2863850"/>
          <p14:tracePt t="346117" x="4292600" y="2819400"/>
          <p14:tracePt t="346135" x="4292600" y="2794000"/>
          <p14:tracePt t="346152" x="4292600" y="2781300"/>
          <p14:tracePt t="346167" x="4311650" y="2755900"/>
          <p14:tracePt t="346183" x="4337050" y="2736850"/>
          <p14:tracePt t="346200" x="4362450" y="2711450"/>
          <p14:tracePt t="346206" x="4381500" y="2705100"/>
          <p14:tracePt t="346216" x="4400550" y="2692400"/>
          <p14:tracePt t="346233" x="4432300" y="2679700"/>
          <p14:tracePt t="346256" x="4457700" y="2673350"/>
          <p14:tracePt t="346267" x="4464050" y="2673350"/>
          <p14:tracePt t="346276" x="4470400" y="2673350"/>
          <p14:tracePt t="346285" x="4483100" y="2673350"/>
          <p14:tracePt t="346303" x="4502150" y="2673350"/>
          <p14:tracePt t="346317" x="4514850" y="2667000"/>
          <p14:tracePt t="346337" x="4540250" y="2667000"/>
          <p14:tracePt t="346350" x="4578350" y="2679700"/>
          <p14:tracePt t="346367" x="4616450" y="2711450"/>
          <p14:tracePt t="346383" x="4667250" y="2749550"/>
          <p14:tracePt t="346387" x="4692650" y="2768600"/>
          <p14:tracePt t="346400" x="4711700" y="2781300"/>
          <p14:tracePt t="346417" x="4730750" y="2794000"/>
          <p14:tracePt t="346433" x="4737100" y="2800350"/>
          <p14:tracePt t="346450" x="4705350" y="2825750"/>
          <p14:tracePt t="346467" x="4673600" y="2870200"/>
          <p14:tracePt t="346484" x="4648200" y="2901950"/>
          <p14:tracePt t="346500" x="4603750" y="2933700"/>
          <p14:tracePt t="346521" x="4546600" y="2959100"/>
          <p14:tracePt t="346529" x="4521200" y="2965450"/>
          <p14:tracePt t="346536" x="4483100" y="2971800"/>
          <p14:tracePt t="346550" x="4438650" y="2978150"/>
          <p14:tracePt t="346554" x="4419600" y="2978150"/>
          <p14:tracePt t="346567" x="4406900" y="2978150"/>
          <p14:tracePt t="346585" x="4394200" y="2978150"/>
          <p14:tracePt t="346632" x="4394200" y="2971800"/>
          <p14:tracePt t="346646" x="4394200" y="2959100"/>
          <p14:tracePt t="346653" x="4394200" y="2952750"/>
          <p14:tracePt t="346667" x="4400550" y="2946400"/>
          <p14:tracePt t="346683" x="4406900" y="2933700"/>
          <p14:tracePt t="346700" x="4419600" y="2914650"/>
          <p14:tracePt t="346717" x="4445000" y="2901950"/>
          <p14:tracePt t="346733" x="4476750" y="2895600"/>
          <p14:tracePt t="346750" x="4546600" y="2895600"/>
          <p14:tracePt t="346770" x="4686300" y="2965450"/>
          <p14:tracePt t="346783" x="4857750" y="3079750"/>
          <p14:tracePt t="346800" x="5029200" y="3276600"/>
          <p14:tracePt t="346816" x="5162550" y="3530600"/>
          <p14:tracePt t="346818" x="5213350" y="3670300"/>
          <p14:tracePt t="346835" x="5276850" y="3937000"/>
          <p14:tracePt t="346850" x="5251450" y="4152900"/>
          <p14:tracePt t="346866" x="5149850" y="4311650"/>
          <p14:tracePt t="346883" x="4978400" y="4406900"/>
          <p14:tracePt t="346900" x="4737100" y="4470400"/>
          <p14:tracePt t="346917" x="4400550" y="4546600"/>
          <p14:tracePt t="346933" x="3987800" y="4616450"/>
          <p14:tracePt t="346951" x="3581400" y="4673600"/>
          <p14:tracePt t="346962" x="3206750" y="4724400"/>
          <p14:tracePt t="346972" x="3028950" y="4737100"/>
          <p14:tracePt t="346983" x="2876550" y="4737100"/>
          <p14:tracePt t="347003" x="2362200" y="4737100"/>
          <p14:tracePt t="347017" x="2216150" y="4737100"/>
          <p14:tracePt t="347033" x="1828800" y="4762500"/>
          <p14:tracePt t="347051" x="1739900" y="4775200"/>
          <p14:tracePt t="347069" x="1733550" y="4781550"/>
          <p14:tracePt t="347085" x="1708150" y="4781550"/>
          <p14:tracePt t="347101" x="1651000" y="4768850"/>
          <p14:tracePt t="347117" x="1549400" y="4762500"/>
          <p14:tracePt t="347133" x="1416050" y="4756150"/>
          <p14:tracePt t="347152" x="1282700" y="4762500"/>
          <p14:tracePt t="347167" x="1181100" y="4775200"/>
          <p14:tracePt t="347183" x="1123950" y="4768850"/>
          <p14:tracePt t="347200" x="1066800" y="4768850"/>
          <p14:tracePt t="347206" x="1035050" y="4768850"/>
          <p14:tracePt t="347213" x="1016000" y="4768850"/>
          <p14:tracePt t="347222" x="996950" y="4768850"/>
          <p14:tracePt t="347233" x="971550" y="4768850"/>
          <p14:tracePt t="347254" x="952500" y="4781550"/>
          <p14:tracePt t="347267" x="908050" y="4781550"/>
          <p14:tracePt t="347283" x="844550" y="4787900"/>
          <p14:tracePt t="347300" x="730250" y="4787900"/>
          <p14:tracePt t="347320" x="641350" y="4768850"/>
          <p14:tracePt t="347321" x="577850" y="4768850"/>
          <p14:tracePt t="347335" x="514350" y="4768850"/>
          <p14:tracePt t="347340" x="450850" y="4768850"/>
          <p14:tracePt t="347350" x="387350" y="4768850"/>
          <p14:tracePt t="347367" x="279400" y="4775200"/>
          <p14:tracePt t="347386" x="222250" y="4768850"/>
          <p14:tracePt t="347400" x="241300" y="4775200"/>
          <p14:tracePt t="347417" x="349250" y="4775200"/>
          <p14:tracePt t="347434" x="450850" y="4775200"/>
          <p14:tracePt t="347450" x="558800" y="4775200"/>
          <p14:tracePt t="347469" x="647700" y="4762500"/>
          <p14:tracePt t="347484" x="711200" y="4730750"/>
          <p14:tracePt t="347500" x="723900" y="4699000"/>
          <p14:tracePt t="347519" x="711200" y="4686300"/>
          <p14:tracePt t="347526" x="704850" y="4679950"/>
          <p14:tracePt t="347529" x="692150" y="4673600"/>
          <p14:tracePt t="347550" x="660400" y="4673600"/>
          <p14:tracePt t="347566" x="647700" y="4705350"/>
          <p14:tracePt t="347586" x="622300" y="4749800"/>
          <p14:tracePt t="347600" x="603250" y="4775200"/>
          <p14:tracePt t="347617" x="596900" y="4781550"/>
          <p14:tracePt t="347633" x="641350" y="4768850"/>
          <p14:tracePt t="347652" x="711200" y="4743450"/>
          <p14:tracePt t="347668" x="762000" y="4711700"/>
          <p14:tracePt t="347683" x="774700" y="4699000"/>
          <p14:tracePt t="347717" x="762000" y="4737100"/>
          <p14:tracePt t="347733" x="736600" y="4775200"/>
          <p14:tracePt t="347750" x="736600" y="4800600"/>
          <p14:tracePt t="347770" x="742950" y="4800600"/>
          <p14:tracePt t="347783" x="768350" y="4787900"/>
          <p14:tracePt t="347804" x="825500" y="4711700"/>
          <p14:tracePt t="347817" x="838200" y="4660900"/>
          <p14:tracePt t="347836" x="850900" y="4641850"/>
          <p14:tracePt t="347866" x="850900" y="4654550"/>
          <p14:tracePt t="347883" x="844550" y="4718050"/>
          <p14:tracePt t="347900" x="819150" y="4800600"/>
          <p14:tracePt t="347917" x="800100" y="4889500"/>
          <p14:tracePt t="347933" x="787400" y="4927600"/>
          <p14:tracePt t="347950" x="787400" y="4933950"/>
          <p14:tracePt t="347984" x="793750" y="4908550"/>
          <p14:tracePt t="348004" x="812800" y="4864100"/>
          <p14:tracePt t="348017" x="819150" y="4857750"/>
          <p14:tracePt t="348100" x="831850" y="4851400"/>
          <p14:tracePt t="348105" x="844550" y="4851400"/>
          <p14:tracePt t="348116" x="857250" y="4851400"/>
          <p14:tracePt t="348133" x="901700" y="4845050"/>
          <p14:tracePt t="348150" x="965200" y="4845050"/>
          <p14:tracePt t="348167" x="1073150" y="4845050"/>
          <p14:tracePt t="348184" x="1250950" y="4845050"/>
          <p14:tracePt t="348201" x="1454150" y="4838700"/>
          <p14:tracePt t="348206" x="1581150" y="4832350"/>
          <p14:tracePt t="348216" x="1708150" y="4826000"/>
          <p14:tracePt t="348233" x="2171700" y="4718050"/>
          <p14:tracePt t="348250" x="2559050" y="4622800"/>
          <p14:tracePt t="348269" x="2895600" y="4527550"/>
          <p14:tracePt t="348287" x="3149600" y="4419600"/>
          <p14:tracePt t="348300" x="3352800" y="4318000"/>
          <p14:tracePt t="348317" x="3536950" y="4254500"/>
          <p14:tracePt t="348336" x="3708400" y="4178300"/>
          <p14:tracePt t="348350" x="3873500" y="4089400"/>
          <p14:tracePt t="348367" x="4013200" y="3994150"/>
          <p14:tracePt t="348384" x="4102100" y="3949700"/>
          <p14:tracePt t="348400" x="4114800" y="3937000"/>
          <p14:tracePt t="348417" x="4146550" y="3930650"/>
          <p14:tracePt t="348434" x="4159250" y="3924300"/>
          <p14:tracePt t="348450" x="4165600" y="3924300"/>
          <p14:tracePt t="349348" x="4165600" y="3937000"/>
          <p14:tracePt t="349354" x="4165600" y="3968750"/>
          <p14:tracePt t="349367" x="4165600" y="4013200"/>
          <p14:tracePt t="349383" x="4178300" y="4171950"/>
          <p14:tracePt t="349401" x="4248150" y="4470400"/>
          <p14:tracePt t="349417" x="4298950" y="4565650"/>
          <p14:tracePt t="349433" x="4413250" y="4806950"/>
          <p14:tracePt t="349450" x="4470400" y="4978400"/>
          <p14:tracePt t="349468" x="4540250" y="5175250"/>
          <p14:tracePt t="349483" x="4641850" y="5346700"/>
          <p14:tracePt t="349500" x="4794250" y="5461000"/>
          <p14:tracePt t="349522" x="4953000" y="5511800"/>
          <p14:tracePt t="349526" x="5016500" y="5511800"/>
          <p14:tracePt t="349535" x="5060950" y="5492750"/>
          <p14:tracePt t="349550" x="5111750" y="5467350"/>
          <p14:tracePt t="349567" x="5118100" y="5448300"/>
          <p14:tracePt t="349572" x="5118100" y="5441950"/>
          <p14:tracePt t="349585" x="5118100" y="5435600"/>
          <p14:tracePt t="349600" x="5118100" y="5429250"/>
          <p14:tracePt t="349617" x="5111750" y="5416550"/>
          <p14:tracePt t="349681" x="5111750" y="5429250"/>
          <p14:tracePt t="349700" x="5118100" y="5448300"/>
          <p14:tracePt t="349717" x="5130800" y="5448300"/>
          <p14:tracePt t="349734" x="5156200" y="5448300"/>
          <p14:tracePt t="349750" x="5187950" y="5435600"/>
          <p14:tracePt t="349769" x="5207000" y="5429250"/>
          <p14:tracePt t="349817" x="5207000" y="5422900"/>
          <p14:tracePt t="349826" x="5219700" y="5416550"/>
          <p14:tracePt t="349838" x="5245100" y="5397500"/>
          <p14:tracePt t="349850" x="5283200" y="5346700"/>
          <p14:tracePt t="349866" x="5295900" y="5308600"/>
          <p14:tracePt t="349883" x="5295900" y="5295900"/>
          <p14:tracePt t="349946" x="5283200" y="5295900"/>
          <p14:tracePt t="349954" x="5264150" y="5289550"/>
          <p14:tracePt t="349966" x="5219700" y="5289550"/>
          <p14:tracePt t="349983" x="5099050" y="5283200"/>
          <p14:tracePt t="349989" x="5010150" y="5289550"/>
          <p14:tracePt t="350000" x="4902200" y="5289550"/>
          <p14:tracePt t="350017" x="4667250" y="5264150"/>
          <p14:tracePt t="350024" x="4546600" y="5226050"/>
          <p14:tracePt t="350034" x="4273550" y="5137150"/>
          <p14:tracePt t="350052" x="4000500" y="5048250"/>
          <p14:tracePt t="350067" x="3606800" y="4876800"/>
          <p14:tracePt t="350085" x="3219450" y="4679950"/>
          <p14:tracePt t="350100" x="2908300" y="4489450"/>
          <p14:tracePt t="350121" x="2667000" y="4305300"/>
          <p14:tracePt t="350133" x="2495550" y="4057650"/>
          <p14:tracePt t="350150" x="2374900" y="3771900"/>
          <p14:tracePt t="350167" x="2298700" y="3467100"/>
          <p14:tracePt t="350183" x="2228850" y="3219450"/>
          <p14:tracePt t="350186" x="2203450" y="3124200"/>
          <p14:tracePt t="350201" x="2165350" y="3035300"/>
          <p14:tracePt t="350217" x="2095500" y="2800350"/>
          <p14:tracePt t="350233" x="1993900" y="2660650"/>
          <p14:tracePt t="350250" x="1917700" y="2559050"/>
          <p14:tracePt t="350268" x="1866900" y="2508250"/>
          <p14:tracePt t="350273" x="1841500" y="2489200"/>
          <p14:tracePt t="350283" x="1822450" y="2482850"/>
          <p14:tracePt t="350300" x="1803400" y="2463800"/>
          <p14:tracePt t="350316" x="1771650" y="2444750"/>
          <p14:tracePt t="350335" x="1733550" y="2432050"/>
          <p14:tracePt t="350339" x="1714500" y="2432050"/>
          <p14:tracePt t="350350" x="1701800" y="2425700"/>
          <p14:tracePt t="350369" x="1657350" y="2381250"/>
          <p14:tracePt t="350383" x="1651000" y="2349500"/>
          <p14:tracePt t="350403" x="1511300" y="2190750"/>
          <p14:tracePt t="350417" x="1422400" y="2133600"/>
          <p14:tracePt t="350434" x="1377950" y="2127250"/>
          <p14:tracePt t="350450" x="1365250" y="2127250"/>
          <p14:tracePt t="350467" x="1352550" y="2127250"/>
          <p14:tracePt t="350483" x="1346200" y="2120900"/>
          <p14:tracePt t="350503" x="1339850" y="2127250"/>
          <p14:tracePt t="350520" x="1327150" y="2178050"/>
          <p14:tracePt t="350533" x="1308100" y="2241550"/>
          <p14:tracePt t="350550" x="1289050" y="2279650"/>
          <p14:tracePt t="350568" x="1270000" y="2298700"/>
          <p14:tracePt t="350603" x="1289050" y="2298700"/>
          <p14:tracePt t="350618" x="1295400" y="2260600"/>
          <p14:tracePt t="350635" x="1314450" y="2222500"/>
          <p14:tracePt t="350654" x="1320800" y="2184400"/>
          <p14:tracePt t="350663" x="1320800" y="2165350"/>
          <p14:tracePt t="350718" x="1320800" y="2171700"/>
          <p14:tracePt t="350724" x="1320800" y="2184400"/>
          <p14:tracePt t="350733" x="1320800" y="2197100"/>
          <p14:tracePt t="350750" x="1320800" y="2216150"/>
          <p14:tracePt t="350771" x="1327150" y="2222500"/>
          <p14:tracePt t="350783" x="1352550" y="2222500"/>
          <p14:tracePt t="350786" x="1365250" y="2222500"/>
          <p14:tracePt t="350802" x="1384300" y="2203450"/>
          <p14:tracePt t="350817" x="1390650" y="2190750"/>
          <p14:tracePt t="350873" x="1390650" y="2197100"/>
          <p14:tracePt t="350883" x="1390650" y="2209800"/>
          <p14:tracePt t="350900" x="1390650" y="2228850"/>
          <p14:tracePt t="350917" x="1416050" y="2241550"/>
          <p14:tracePt t="350933" x="1454150" y="2241550"/>
          <p14:tracePt t="350950" x="1492250" y="2216150"/>
          <p14:tracePt t="350960" x="1504950" y="2203450"/>
          <p14:tracePt t="350966" x="1504950" y="2197100"/>
          <p14:tracePt t="351003" x="1498600" y="2197100"/>
          <p14:tracePt t="351021" x="1492250" y="2216150"/>
          <p14:tracePt t="351034" x="1492250" y="2228850"/>
          <p14:tracePt t="351052" x="1492250" y="2241550"/>
          <p14:tracePt t="351070" x="1498600" y="2241550"/>
          <p14:tracePt t="351086" x="1517650" y="2241550"/>
          <p14:tracePt t="351100" x="1587500" y="2260600"/>
          <p14:tracePt t="351120" x="1695450" y="2362200"/>
          <p14:tracePt t="351133" x="1809750" y="2482850"/>
          <p14:tracePt t="351151" x="1962150" y="2616200"/>
          <p14:tracePt t="351167" x="2146300" y="2743200"/>
          <p14:tracePt t="351170" x="2273300" y="2838450"/>
          <p14:tracePt t="351183" x="2425700" y="2946400"/>
          <p14:tracePt t="351201" x="2762250" y="3232150"/>
          <p14:tracePt t="351217" x="3435350" y="3841750"/>
          <p14:tracePt t="351234" x="3886200" y="4216400"/>
          <p14:tracePt t="351250" x="4273550" y="4483100"/>
          <p14:tracePt t="351270" x="4565650" y="4578350"/>
          <p14:tracePt t="351274" x="4705350" y="4629150"/>
          <p14:tracePt t="351283" x="4832350" y="4673600"/>
          <p14:tracePt t="351300" x="5092700" y="4749800"/>
          <p14:tracePt t="351317" x="5302250" y="4819650"/>
          <p14:tracePt t="351335" x="5403850" y="4851400"/>
          <p14:tracePt t="351341" x="5422900" y="4857750"/>
          <p14:tracePt t="351350" x="5435600" y="4857750"/>
          <p14:tracePt t="351367" x="5441950" y="4857750"/>
          <p14:tracePt t="351383" x="5461000" y="4864100"/>
          <p14:tracePt t="351387" x="5473700" y="4876800"/>
          <p14:tracePt t="351400" x="5492750" y="4895850"/>
          <p14:tracePt t="351401" x="5518150" y="4921250"/>
          <p14:tracePt t="351417" x="5562600" y="4953000"/>
          <p14:tracePt t="351433" x="5600700" y="4984750"/>
          <p14:tracePt t="351450" x="5619750" y="4997450"/>
          <p14:tracePt t="351468" x="5632450" y="5010150"/>
          <p14:tracePt t="351483" x="5651500" y="5060950"/>
          <p14:tracePt t="351500" x="5721350" y="5175250"/>
          <p14:tracePt t="351521" x="5803900" y="5270500"/>
          <p14:tracePt t="351529" x="5842000" y="5295900"/>
          <p14:tracePt t="351538" x="5911850" y="5334000"/>
          <p14:tracePt t="351544" x="5918200" y="5334000"/>
          <p14:tracePt t="351554" x="5924550" y="5334000"/>
          <p14:tracePt t="351585" x="5886450" y="5334000"/>
          <p14:tracePt t="351601" x="5822950" y="5334000"/>
          <p14:tracePt t="351617" x="5784850" y="5321300"/>
          <p14:tracePt t="351633" x="5784850" y="5289550"/>
          <p14:tracePt t="351650" x="5791200" y="5251450"/>
          <p14:tracePt t="351667" x="5848350" y="5207000"/>
          <p14:tracePt t="351683" x="5943600" y="5181600"/>
          <p14:tracePt t="351700" x="6076950" y="5175250"/>
          <p14:tracePt t="351716" x="6242050" y="5181600"/>
          <p14:tracePt t="351733" x="6407150" y="5238750"/>
          <p14:tracePt t="351740" x="6470650" y="5257800"/>
          <p14:tracePt t="351750" x="6521450" y="5295900"/>
          <p14:tracePt t="351767" x="6591300" y="5372100"/>
          <p14:tracePt t="351773" x="6604000" y="5422900"/>
          <p14:tracePt t="351783" x="6610350" y="5467350"/>
          <p14:tracePt t="351800" x="6610350" y="5581650"/>
          <p14:tracePt t="351817" x="6610350" y="5670550"/>
          <p14:tracePt t="351835" x="6610350" y="5695950"/>
          <p14:tracePt t="351850" x="6610350" y="5689600"/>
          <p14:tracePt t="351867" x="6610350" y="5664200"/>
          <p14:tracePt t="351883" x="6610350" y="5632450"/>
          <p14:tracePt t="351900" x="6610350" y="5607050"/>
          <p14:tracePt t="351917" x="6610350" y="5575300"/>
          <p14:tracePt t="351933" x="6604000" y="5511800"/>
          <p14:tracePt t="351950" x="6553200" y="5410200"/>
          <p14:tracePt t="351966" x="6496050" y="5276850"/>
          <p14:tracePt t="351983" x="6388100" y="5092700"/>
          <p14:tracePt t="352000" x="6248400" y="4883150"/>
          <p14:tracePt t="352003" x="6184900" y="4781550"/>
          <p14:tracePt t="352021" x="6064250" y="4597400"/>
          <p14:tracePt t="352034" x="5949950" y="4394200"/>
          <p14:tracePt t="352050" x="5861050" y="4140200"/>
          <p14:tracePt t="352067" x="5772150" y="3867150"/>
          <p14:tracePt t="352087" x="5727700" y="3600450"/>
          <p14:tracePt t="352100" x="5670550" y="3390900"/>
          <p14:tracePt t="352117" x="5619750" y="3257550"/>
          <p14:tracePt t="352133" x="5581650" y="3143250"/>
          <p14:tracePt t="352151" x="5537200" y="3022600"/>
          <p14:tracePt t="352167" x="5473700" y="2901950"/>
          <p14:tracePt t="352183" x="5429250" y="2794000"/>
          <p14:tracePt t="352200" x="5403850" y="2762250"/>
          <p14:tracePt t="352316" x="5403850" y="2781300"/>
          <p14:tracePt t="352321" x="5403850" y="2794000"/>
          <p14:tracePt t="352336" x="5403850" y="2800350"/>
          <p14:tracePt t="352350" x="5391150" y="2806700"/>
          <p14:tracePt t="352367" x="5384800" y="2813050"/>
          <p14:tracePt t="353580" x="5378450" y="2813050"/>
          <p14:tracePt t="353589" x="5353050" y="2813050"/>
          <p14:tracePt t="353601" x="5219700" y="2813050"/>
          <p14:tracePt t="353617" x="4997450" y="2787650"/>
          <p14:tracePt t="353633" x="4781550" y="2717800"/>
          <p14:tracePt t="353652" x="4648200" y="2660650"/>
          <p14:tracePt t="353667" x="4584700" y="2622550"/>
          <p14:tracePt t="353683" x="4546600" y="2603500"/>
          <p14:tracePt t="353700" x="4445000" y="2578100"/>
          <p14:tracePt t="353716" x="4343400" y="2578100"/>
          <p14:tracePt t="353734" x="4267200" y="2578100"/>
          <p14:tracePt t="353750" x="4248150" y="2578100"/>
          <p14:tracePt t="353785" x="4235450" y="2552700"/>
          <p14:tracePt t="353802" x="4229100" y="2533650"/>
          <p14:tracePt t="353817" x="4203700" y="2520950"/>
          <p14:tracePt t="353835" x="4178300" y="2520950"/>
          <p14:tracePt t="353840" x="4165600" y="2520950"/>
          <p14:tracePt t="353850" x="4159250" y="2520950"/>
          <p14:tracePt t="353931" x="4159250" y="2514600"/>
          <p14:tracePt t="353950" x="4159250" y="2495550"/>
          <p14:tracePt t="353960" x="4165600" y="2476500"/>
          <p14:tracePt t="353969" x="4191000" y="2438400"/>
          <p14:tracePt t="353983" x="4203700" y="2413000"/>
          <p14:tracePt t="354001" x="4216400" y="2387600"/>
          <p14:tracePt t="354006" x="4216400" y="2381250"/>
          <p14:tracePt t="354035" x="4216400" y="2393950"/>
          <p14:tracePt t="354042" x="4203700" y="2419350"/>
          <p14:tracePt t="354051" x="4184650" y="2444750"/>
          <p14:tracePt t="354069" x="4159250" y="2482850"/>
          <p14:tracePt t="354085" x="4146550" y="2495550"/>
          <p14:tracePt t="354100" x="4133850" y="2514600"/>
          <p14:tracePt t="354117" x="4127500" y="2533650"/>
          <p14:tracePt t="354133" x="4127500" y="2552700"/>
          <p14:tracePt t="354150" x="4127500" y="2571750"/>
          <p14:tracePt t="354167" x="4152900" y="2584450"/>
          <p14:tracePt t="354183" x="4178300" y="2584450"/>
          <p14:tracePt t="354186" x="4191000" y="2584450"/>
          <p14:tracePt t="354200" x="4203700" y="2584450"/>
          <p14:tracePt t="354218" x="4235450" y="2559050"/>
          <p14:tracePt t="354233" x="4267200" y="2533650"/>
          <p14:tracePt t="354250" x="4279900" y="2508250"/>
          <p14:tracePt t="354271" x="4286250" y="2476500"/>
          <p14:tracePt t="354275" x="4298950" y="2457450"/>
          <p14:tracePt t="354283" x="4305300" y="2438400"/>
          <p14:tracePt t="354300" x="4311650" y="2432050"/>
          <p14:tracePt t="354317" x="4311650" y="2425700"/>
          <p14:tracePt t="354353" x="4311650" y="2482850"/>
          <p14:tracePt t="354367" x="4292600" y="2540000"/>
          <p14:tracePt t="354383" x="4286250" y="2578100"/>
          <p14:tracePt t="354386" x="4286250" y="2590800"/>
          <p14:tracePt t="354400" x="4286250" y="2597150"/>
          <p14:tracePt t="354417" x="4305300" y="2609850"/>
          <p14:tracePt t="354433" x="4337050" y="2616200"/>
          <p14:tracePt t="354450" x="4381500" y="2616200"/>
          <p14:tracePt t="354466" x="4438650" y="2571750"/>
          <p14:tracePt t="354484" x="4476750" y="2540000"/>
          <p14:tracePt t="354500" x="4489450" y="2508250"/>
          <p14:tracePt t="354519" x="4495800" y="2508250"/>
          <p14:tracePt t="354553" x="4495800" y="2527300"/>
          <p14:tracePt t="354567" x="4495800" y="2540000"/>
          <p14:tracePt t="354586" x="4495800" y="2565400"/>
          <p14:tracePt t="354601" x="4521200" y="2578100"/>
          <p14:tracePt t="354617" x="4533900" y="2578100"/>
          <p14:tracePt t="354633" x="4578350" y="2578100"/>
          <p14:tracePt t="354650" x="4610100" y="2559050"/>
          <p14:tracePt t="354667" x="4616450" y="2533650"/>
          <p14:tracePt t="354683" x="4616450" y="2520950"/>
          <p14:tracePt t="354700" x="4622800" y="2520950"/>
          <p14:tracePt t="354733" x="4629150" y="2533650"/>
          <p14:tracePt t="354750" x="4679950" y="2546350"/>
          <p14:tracePt t="354767" x="4762500" y="2552700"/>
          <p14:tracePt t="354774" x="4806950" y="2552700"/>
          <p14:tracePt t="354785" x="4826000" y="2540000"/>
          <p14:tracePt t="354800" x="4864100" y="2520950"/>
          <p14:tracePt t="354817" x="4914900" y="2495550"/>
          <p14:tracePt t="354835" x="4940300" y="2489200"/>
          <p14:tracePt t="354850" x="4953000" y="2489200"/>
          <p14:tracePt t="354867" x="4972050" y="2476500"/>
          <p14:tracePt t="354883" x="5010150" y="2476500"/>
          <p14:tracePt t="354900" x="5041900" y="2463800"/>
          <p14:tracePt t="354917" x="5086350" y="2444750"/>
          <p14:tracePt t="354933" x="5137150" y="2432050"/>
          <p14:tracePt t="354950" x="5181600" y="2432050"/>
          <p14:tracePt t="354959" x="5207000" y="2432050"/>
          <p14:tracePt t="354966" x="5213350" y="2432050"/>
          <p14:tracePt t="354984" x="5245100" y="2432050"/>
          <p14:tracePt t="355000" x="5289550" y="2438400"/>
          <p14:tracePt t="355005" x="5302250" y="2438400"/>
          <p14:tracePt t="355018" x="5359400" y="2425700"/>
          <p14:tracePt t="355033" x="5397500" y="2400300"/>
          <p14:tracePt t="355055" x="5441950" y="2374900"/>
          <p14:tracePt t="355067" x="5480050" y="2368550"/>
          <p14:tracePt t="355086" x="5511800" y="2368550"/>
          <p14:tracePt t="355100" x="5556250" y="2368550"/>
          <p14:tracePt t="355117" x="5626100" y="2368550"/>
          <p14:tracePt t="355133" x="5721350" y="2362200"/>
          <p14:tracePt t="355137" x="5778500" y="2362200"/>
          <p14:tracePt t="355153" x="5854700" y="2368550"/>
          <p14:tracePt t="355166" x="5988050" y="2368550"/>
          <p14:tracePt t="355183" x="6127750" y="2374900"/>
          <p14:tracePt t="355200" x="6254750" y="2374900"/>
          <p14:tracePt t="355203" x="6311900" y="2374900"/>
          <p14:tracePt t="355216" x="6381750" y="2374900"/>
          <p14:tracePt t="355233" x="6432550" y="2374900"/>
          <p14:tracePt t="355255" x="6470650" y="2374900"/>
          <p14:tracePt t="355261" x="6483350" y="2381250"/>
          <p14:tracePt t="355266" x="6496050" y="2387600"/>
          <p14:tracePt t="355402" x="6483350" y="2387600"/>
          <p14:tracePt t="355410" x="6483350" y="2393950"/>
          <p14:tracePt t="355417" x="6470650" y="2400300"/>
          <p14:tracePt t="355433" x="6451600" y="2406650"/>
          <p14:tracePt t="355450" x="6432550" y="2413000"/>
          <p14:tracePt t="355467" x="6419850" y="2425700"/>
          <p14:tracePt t="355484" x="6400800" y="2438400"/>
          <p14:tracePt t="355490" x="6400800" y="2451100"/>
          <p14:tracePt t="355500" x="6394450" y="2457450"/>
          <p14:tracePt t="355519" x="6394450" y="2476500"/>
          <p14:tracePt t="355553" x="6400800" y="2482850"/>
          <p14:tracePt t="355567" x="6426200" y="2501900"/>
          <p14:tracePt t="355586" x="6464300" y="2527300"/>
          <p14:tracePt t="355590" x="6483350" y="2546350"/>
          <p14:tracePt t="355604" x="6508750" y="2584450"/>
          <p14:tracePt t="355617" x="6527800" y="2609850"/>
          <p14:tracePt t="355633" x="6553200" y="2641600"/>
          <p14:tracePt t="355650" x="6553200" y="2654300"/>
          <p14:tracePt t="355755" x="6540500" y="2654300"/>
          <p14:tracePt t="355761" x="6502400" y="2641600"/>
          <p14:tracePt t="355773" x="6464300" y="2622550"/>
          <p14:tracePt t="355783" x="6413500" y="2597150"/>
          <p14:tracePt t="355801" x="6292850" y="2559050"/>
          <p14:tracePt t="355816" x="6083300" y="2508250"/>
          <p14:tracePt t="355835" x="5867400" y="2470150"/>
          <p14:tracePt t="355840" x="5721350" y="2463800"/>
          <p14:tracePt t="355851" x="5600700" y="2463800"/>
          <p14:tracePt t="355867" x="5314950" y="2457450"/>
          <p14:tracePt t="355883" x="5118100" y="2470150"/>
          <p14:tracePt t="355900" x="4965700" y="2508250"/>
          <p14:tracePt t="355917" x="4876800" y="2533650"/>
          <p14:tracePt t="355933" x="4806950" y="2559050"/>
          <p14:tracePt t="355950" x="4756150" y="2571750"/>
          <p14:tracePt t="355958" x="4730750" y="2578100"/>
          <p14:tracePt t="355967" x="4718050" y="2590800"/>
          <p14:tracePt t="355983" x="4699000" y="2597150"/>
          <p14:tracePt t="356114" x="4711700" y="2590800"/>
          <p14:tracePt t="356135" x="4756150" y="2571750"/>
          <p14:tracePt t="356150" x="4819650" y="2552700"/>
          <p14:tracePt t="356167" x="4902200" y="2546350"/>
          <p14:tracePt t="356184" x="4997450" y="2540000"/>
          <p14:tracePt t="356186" x="5048250" y="2552700"/>
          <p14:tracePt t="356201" x="5105400" y="2571750"/>
          <p14:tracePt t="356217" x="5245100" y="2609850"/>
          <p14:tracePt t="356235" x="5295900" y="2635250"/>
          <p14:tracePt t="356241" x="5302250" y="2647950"/>
          <p14:tracePt t="356251" x="5302250" y="2660650"/>
          <p14:tracePt t="356267" x="5289550" y="2692400"/>
          <p14:tracePt t="356274" x="5276850" y="2705100"/>
          <p14:tracePt t="356283" x="5270500" y="2717800"/>
          <p14:tracePt t="356302" x="5257800" y="2717800"/>
          <p14:tracePt t="356363" x="5257800" y="2724150"/>
          <p14:tracePt t="356368" x="5257800" y="2730500"/>
          <p14:tracePt t="356383" x="5264150" y="2743200"/>
          <p14:tracePt t="356400" x="5321300" y="2768600"/>
          <p14:tracePt t="356417" x="5492750" y="2800350"/>
          <p14:tracePt t="356434" x="5657850" y="2800350"/>
          <p14:tracePt t="356450" x="5835650" y="2787650"/>
          <p14:tracePt t="356467" x="6013450" y="2787650"/>
          <p14:tracePt t="356484" x="6216650" y="2806700"/>
          <p14:tracePt t="356500" x="6419850" y="2870200"/>
          <p14:tracePt t="356517" x="6578600" y="2933700"/>
          <p14:tracePt t="356533" x="6718300" y="2978150"/>
          <p14:tracePt t="356550" x="6807200" y="3009900"/>
          <p14:tracePt t="356567" x="6864350" y="3035300"/>
          <p14:tracePt t="356585" x="6908800" y="3086100"/>
          <p14:tracePt t="356588" x="6940550" y="3117850"/>
          <p14:tracePt t="356600" x="6972300" y="3155950"/>
          <p14:tracePt t="356617" x="7023100" y="3244850"/>
          <p14:tracePt t="356633" x="7029450" y="3257550"/>
          <p14:tracePt t="356683" x="7029450" y="3346450"/>
          <p14:tracePt t="356701" x="7029450" y="3511550"/>
          <p14:tracePt t="356709" x="7029450" y="3600450"/>
          <p14:tracePt t="356716" x="7029450" y="3702050"/>
          <p14:tracePt t="356733" x="7029450" y="3917950"/>
          <p14:tracePt t="356755" x="7029450" y="4171950"/>
          <p14:tracePt t="356767" x="6991350" y="4451350"/>
          <p14:tracePt t="356776" x="6940550" y="4591050"/>
          <p14:tracePt t="356780" x="6896100" y="4724400"/>
          <p14:tracePt t="356805" x="6775450" y="5124450"/>
          <p14:tracePt t="356817" x="6756400" y="5219700"/>
          <p14:tracePt t="356835" x="6756400" y="5441950"/>
          <p14:tracePt t="356850" x="6743700" y="5543550"/>
          <p14:tracePt t="356867" x="6705600" y="5613400"/>
          <p14:tracePt t="356883" x="6654800" y="5645150"/>
          <p14:tracePt t="356900" x="6604000" y="5664200"/>
          <p14:tracePt t="356917" x="6546850" y="5702300"/>
          <p14:tracePt t="356933" x="6489700" y="5746750"/>
          <p14:tracePt t="356950" x="6445250" y="5810250"/>
          <p14:tracePt t="356959" x="6426200" y="5842000"/>
          <p14:tracePt t="356970" x="6394450" y="5873750"/>
          <p14:tracePt t="356983" x="6375400" y="5880100"/>
          <p14:tracePt t="357002" x="6311900" y="5899150"/>
          <p14:tracePt t="357021" x="6280150" y="5911850"/>
          <p14:tracePt t="357035" x="6273800" y="5918200"/>
          <p14:tracePt t="357052" x="6254750" y="5886450"/>
          <p14:tracePt t="357067" x="6229350" y="5835650"/>
          <p14:tracePt t="357085" x="6203950" y="5810250"/>
          <p14:tracePt t="357091" x="6191250" y="5791200"/>
          <p14:tracePt t="357100" x="6178550" y="5784850"/>
          <p14:tracePt t="357116" x="6159500" y="5778500"/>
          <p14:tracePt t="357133" x="6140450" y="5765800"/>
          <p14:tracePt t="357151" x="6134100" y="5759450"/>
          <p14:tracePt t="357200" x="6134100" y="5740400"/>
          <p14:tracePt t="357217" x="6121400" y="5734050"/>
          <p14:tracePt t="357233" x="6096000" y="5708650"/>
          <p14:tracePt t="357250" x="6076950" y="5702300"/>
          <p14:tracePt t="357270" x="6051550" y="5689600"/>
          <p14:tracePt t="357278" x="6026150" y="5683250"/>
          <p14:tracePt t="357281" x="6007100" y="5676900"/>
          <p14:tracePt t="357300" x="5962650" y="5657850"/>
          <p14:tracePt t="357317" x="5905500" y="5626100"/>
          <p14:tracePt t="357335" x="5880100" y="5600700"/>
          <p14:tracePt t="357340" x="5873750" y="5588000"/>
          <p14:tracePt t="357352" x="5873750" y="5568950"/>
          <p14:tracePt t="357367" x="5873750" y="5518150"/>
          <p14:tracePt t="357384" x="5880100" y="5448300"/>
          <p14:tracePt t="357386" x="5905500" y="5410200"/>
          <p14:tracePt t="357400" x="5937250" y="5378450"/>
          <p14:tracePt t="357402" x="5962650" y="5346700"/>
          <p14:tracePt t="357417" x="6000750" y="5327650"/>
          <p14:tracePt t="357433" x="6102350" y="5283200"/>
          <p14:tracePt t="357450" x="6165850" y="5283200"/>
          <p14:tracePt t="357468" x="6235700" y="5295900"/>
          <p14:tracePt t="357484" x="6311900" y="5353050"/>
          <p14:tracePt t="357504" x="6381750" y="5403850"/>
          <p14:tracePt t="357517" x="6413500" y="5448300"/>
          <p14:tracePt t="357533" x="6413500" y="5467350"/>
          <p14:tracePt t="357553" x="6407150" y="5492750"/>
          <p14:tracePt t="357555" x="6394450" y="5511800"/>
          <p14:tracePt t="357567" x="6362700" y="5530850"/>
          <p14:tracePt t="357585" x="6292850" y="5543550"/>
          <p14:tracePt t="357600" x="6203950" y="5549900"/>
          <p14:tracePt t="357602" x="6153150" y="5549900"/>
          <p14:tracePt t="357617" x="6076950" y="5549900"/>
          <p14:tracePt t="357633" x="6013450" y="5549900"/>
          <p14:tracePt t="357650" x="5981700" y="5530850"/>
          <p14:tracePt t="357667" x="5975350" y="5467350"/>
          <p14:tracePt t="357683" x="5975350" y="5397500"/>
          <p14:tracePt t="357700" x="5994400" y="5340350"/>
          <p14:tracePt t="357709" x="6007100" y="5314950"/>
          <p14:tracePt t="357719" x="6026150" y="5302250"/>
          <p14:tracePt t="357722" x="6045200" y="5289550"/>
          <p14:tracePt t="357734" x="6076950" y="5289550"/>
          <p14:tracePt t="357739" x="6108700" y="5289550"/>
          <p14:tracePt t="357750" x="6140450" y="5289550"/>
          <p14:tracePt t="357770" x="6210300" y="5308600"/>
          <p14:tracePt t="357783" x="6254750" y="5359400"/>
          <p14:tracePt t="357802" x="6273800" y="5441950"/>
          <p14:tracePt t="357817" x="6254750" y="5480050"/>
          <p14:tracePt t="357835" x="6210300" y="5499100"/>
          <p14:tracePt t="357850" x="6153150" y="5499100"/>
          <p14:tracePt t="357867" x="6115050" y="5499100"/>
          <p14:tracePt t="357883" x="6102350" y="5480050"/>
          <p14:tracePt t="357900" x="6102350" y="5454650"/>
          <p14:tracePt t="357917" x="6127750" y="5454650"/>
          <p14:tracePt t="357933" x="6165850" y="5454650"/>
          <p14:tracePt t="357950" x="6184900" y="5454650"/>
          <p14:tracePt t="357955" x="6191250" y="5454650"/>
          <p14:tracePt t="357977" x="6191250" y="5448300"/>
          <p14:tracePt t="357987" x="6191250" y="5429250"/>
          <p14:tracePt t="358001" x="6191250" y="5384800"/>
          <p14:tracePt t="358020" x="6083300" y="5156200"/>
          <p14:tracePt t="358033" x="6000750" y="4914900"/>
          <p14:tracePt t="358052" x="5892800" y="4616450"/>
          <p14:tracePt t="358068" x="5803900" y="4248150"/>
          <p14:tracePt t="358085" x="5708650" y="3905250"/>
          <p14:tracePt t="358101" x="5619750" y="3638550"/>
          <p14:tracePt t="358117" x="5556250" y="3441700"/>
          <p14:tracePt t="358133" x="5486400" y="3295650"/>
          <p14:tracePt t="358150" x="5416550" y="3181350"/>
          <p14:tracePt t="358167" x="5346700" y="3117850"/>
          <p14:tracePt t="358183" x="5270500" y="3041650"/>
          <p14:tracePt t="358187" x="5232400" y="3022600"/>
          <p14:tracePt t="358201" x="5143500" y="2965450"/>
          <p14:tracePt t="358217" x="5048250" y="2921000"/>
          <p14:tracePt t="358233" x="4953000" y="2889250"/>
          <p14:tracePt t="358251" x="4876800" y="2870200"/>
          <p14:tracePt t="358267" x="4819650" y="2863850"/>
          <p14:tracePt t="358283" x="4768850" y="2863850"/>
          <p14:tracePt t="358303" x="4737100" y="2863850"/>
          <p14:tracePt t="358317" x="4724400" y="2863850"/>
          <p14:tracePt t="358335" x="4718050" y="2863850"/>
          <p14:tracePt t="358398" x="4705350" y="2863850"/>
          <p14:tracePt t="358405" x="4692650" y="2863850"/>
          <p14:tracePt t="358418" x="4648200" y="2863850"/>
          <p14:tracePt t="358433" x="4610100" y="2863850"/>
          <p14:tracePt t="358450" x="4591050" y="2863850"/>
          <p14:tracePt t="358467" x="4578350" y="2863850"/>
          <p14:tracePt t="358485" x="4559300" y="2863850"/>
          <p14:tracePt t="358500" x="4521200" y="2851150"/>
          <p14:tracePt t="358521" x="4502150" y="2851150"/>
          <p14:tracePt t="358652" x="4483100" y="2851150"/>
          <p14:tracePt t="358659" x="4470400" y="2851150"/>
          <p14:tracePt t="358666" x="4445000" y="2851150"/>
          <p14:tracePt t="358683" x="4356100" y="2851150"/>
          <p14:tracePt t="358700" x="4298950" y="2851150"/>
          <p14:tracePt t="358718" x="4260850" y="2838450"/>
          <p14:tracePt t="358722" x="4248150" y="2825750"/>
          <p14:tracePt t="358733" x="4248150" y="2813050"/>
          <p14:tracePt t="358750" x="4235450" y="2755900"/>
          <p14:tracePt t="358771" x="4235450" y="2679700"/>
          <p14:tracePt t="358783" x="4286250" y="2622550"/>
          <p14:tracePt t="358800" x="4362450" y="2590800"/>
          <p14:tracePt t="358805" x="4413250" y="2578100"/>
          <p14:tracePt t="358817" x="4527550" y="2571750"/>
          <p14:tracePt t="358837" x="4667250" y="2565400"/>
          <p14:tracePt t="358844" x="4743450" y="2590800"/>
          <p14:tracePt t="358853" x="4787900" y="2609850"/>
          <p14:tracePt t="358858" x="4806950" y="2641600"/>
          <p14:tracePt t="358867" x="4832350" y="2679700"/>
          <p14:tracePt t="358883" x="4838700" y="2787650"/>
          <p14:tracePt t="358900" x="4813300" y="2933700"/>
          <p14:tracePt t="358917" x="4762500" y="3035300"/>
          <p14:tracePt t="358933" x="4724400" y="3079750"/>
          <p14:tracePt t="358950" x="4686300" y="3086100"/>
          <p14:tracePt t="358960" x="4679950" y="3092450"/>
          <p14:tracePt t="358966" x="4673600" y="3092450"/>
          <p14:tracePt t="359000" x="4673600" y="3079750"/>
          <p14:tracePt t="359021" x="4724400" y="3022600"/>
          <p14:tracePt t="359033" x="4794250" y="2997200"/>
          <p14:tracePt t="359054" x="4876800" y="2965450"/>
          <p14:tracePt t="359069" x="4959350" y="2940050"/>
          <p14:tracePt t="359085" x="5010150" y="2927350"/>
          <p14:tracePt t="359118" x="5010150" y="2946400"/>
          <p14:tracePt t="359133" x="4991100" y="2965450"/>
          <p14:tracePt t="359151" x="4946650" y="2978150"/>
          <p14:tracePt t="359153" x="4933950" y="2978150"/>
          <p14:tracePt t="359167" x="4921250" y="2978150"/>
          <p14:tracePt t="359183" x="4908550" y="2978150"/>
          <p14:tracePt t="359201" x="4889500" y="2946400"/>
          <p14:tracePt t="359204" x="4883150" y="2921000"/>
          <p14:tracePt t="359219" x="4864100" y="2857500"/>
          <p14:tracePt t="359233" x="4832350" y="2762250"/>
          <p14:tracePt t="359250" x="4819650" y="2679700"/>
          <p14:tracePt t="359267" x="4813300" y="2590800"/>
          <p14:tracePt t="359283" x="4832350" y="2482850"/>
          <p14:tracePt t="359300" x="4883150" y="2381250"/>
          <p14:tracePt t="359317" x="4946650" y="2336800"/>
          <p14:tracePt t="359335" x="5029200" y="2330450"/>
          <p14:tracePt t="359342" x="5086350" y="2349500"/>
          <p14:tracePt t="359350" x="5137150" y="2381250"/>
          <p14:tracePt t="359367" x="5226050" y="2463800"/>
          <p14:tracePt t="359383" x="5276850" y="2540000"/>
          <p14:tracePt t="359386" x="5289550" y="2578100"/>
          <p14:tracePt t="359400" x="5295900" y="2616200"/>
          <p14:tracePt t="359401" x="5295900" y="2641600"/>
          <p14:tracePt t="359417" x="5295900" y="2667000"/>
          <p14:tracePt t="359433" x="5251450" y="2730500"/>
          <p14:tracePt t="359450" x="5213350" y="2749550"/>
          <p14:tracePt t="359469" x="5181600" y="2762250"/>
          <p14:tracePt t="359484" x="5156200" y="2781300"/>
          <p14:tracePt t="359500" x="5124450" y="2800350"/>
          <p14:tracePt t="359517" x="5111750" y="2806700"/>
          <p14:tracePt t="359527" x="5105400" y="2813050"/>
          <p14:tracePt t="359569" x="5118100" y="2819400"/>
          <p14:tracePt t="359577" x="5156200" y="2832100"/>
          <p14:tracePt t="359590" x="5194300" y="2838450"/>
          <p14:tracePt t="359600" x="5232400" y="2851150"/>
          <p14:tracePt t="359617" x="5334000" y="2876550"/>
          <p14:tracePt t="359633" x="5346700" y="2876550"/>
          <p14:tracePt t="359900" x="5346700" y="2870200"/>
          <p14:tracePt t="359906" x="5346700" y="2863850"/>
          <p14:tracePt t="359917" x="5334000" y="2863850"/>
          <p14:tracePt t="359933" x="5308600" y="2857500"/>
          <p14:tracePt t="359950" x="5283200" y="2857500"/>
          <p14:tracePt t="359971" x="5276850" y="2857500"/>
          <p14:tracePt t="360194" x="5276850" y="2851150"/>
          <p14:tracePt t="360211" x="5276850" y="2844800"/>
          <p14:tracePt t="360217" x="5283200" y="2838450"/>
          <p14:tracePt t="360225" x="5295900" y="2838450"/>
          <p14:tracePt t="360233" x="5308600" y="2832100"/>
          <p14:tracePt t="360250" x="5346700" y="2819400"/>
          <p14:tracePt t="360271" x="5410200" y="2813050"/>
          <p14:tracePt t="360278" x="5435600" y="2800350"/>
          <p14:tracePt t="360281" x="5467350" y="2806700"/>
          <p14:tracePt t="360300" x="5524500" y="2806700"/>
          <p14:tracePt t="360317" x="5575300" y="2806700"/>
          <p14:tracePt t="360335" x="5607050" y="2813050"/>
          <p14:tracePt t="360338" x="5626100" y="2813050"/>
          <p14:tracePt t="360351" x="5651500" y="2813050"/>
          <p14:tracePt t="360366" x="5708650" y="2813050"/>
          <p14:tracePt t="360384" x="5772150" y="2813050"/>
          <p14:tracePt t="360401" x="5861050" y="2813050"/>
          <p14:tracePt t="360417" x="5880100" y="2813050"/>
          <p14:tracePt t="360434" x="5886450" y="2813050"/>
          <p14:tracePt t="360554" x="5899150" y="2813050"/>
          <p14:tracePt t="360563" x="5911850" y="2806700"/>
          <p14:tracePt t="360570" x="5937250" y="2794000"/>
          <p14:tracePt t="360586" x="5956300" y="2794000"/>
          <p14:tracePt t="360600" x="5975350" y="2794000"/>
          <p14:tracePt t="360616" x="5981700" y="2794000"/>
          <p14:tracePt t="360745" x="5981700" y="2787650"/>
          <p14:tracePt t="360754" x="5981700" y="2774950"/>
          <p14:tracePt t="360767" x="5981700" y="2755900"/>
          <p14:tracePt t="360774" x="5975350" y="2736850"/>
          <p14:tracePt t="360777" x="5975350" y="2711450"/>
          <p14:tracePt t="360801" x="5975350" y="2673350"/>
          <p14:tracePt t="360817" x="5975350" y="2635250"/>
          <p14:tracePt t="360835" x="5975350" y="2590800"/>
          <p14:tracePt t="360854" x="5975350" y="2533650"/>
          <p14:tracePt t="360867" x="5969000" y="2495550"/>
          <p14:tracePt t="360883" x="5962650" y="2476500"/>
          <p14:tracePt t="360922" x="5956300" y="2476500"/>
          <p14:tracePt t="360934" x="5949950" y="2482850"/>
          <p14:tracePt t="360950" x="5886450" y="2565400"/>
          <p14:tracePt t="360966" x="5822950" y="2660650"/>
          <p14:tracePt t="360984" x="5765800" y="2749550"/>
          <p14:tracePt t="360987" x="5740400" y="2781300"/>
          <p14:tracePt t="361003" x="5708650" y="2838450"/>
          <p14:tracePt t="361021" x="5683250" y="2882900"/>
          <p14:tracePt t="361033" x="5676900" y="2889250"/>
          <p14:tracePt t="361085" x="5676900" y="2895600"/>
          <p14:tracePt t="361113" x="5683250" y="2889250"/>
          <p14:tracePt t="361121" x="5715000" y="2870200"/>
          <p14:tracePt t="361134" x="5746750" y="2857500"/>
          <p14:tracePt t="361150" x="5835650" y="2813050"/>
          <p14:tracePt t="361154" x="5880100" y="2794000"/>
          <p14:tracePt t="361167" x="5924550" y="2774950"/>
          <p14:tracePt t="361183" x="5994400" y="2736850"/>
          <p14:tracePt t="361201" x="6045200" y="2698750"/>
          <p14:tracePt t="361203" x="6057900" y="2692400"/>
          <p14:tracePt t="361217" x="6064250" y="2692400"/>
          <p14:tracePt t="361292" x="6070600" y="2692400"/>
          <p14:tracePt t="361300" x="6070600" y="2705100"/>
          <p14:tracePt t="361305" x="6083300" y="2724150"/>
          <p14:tracePt t="361317" x="6083300" y="2749550"/>
          <p14:tracePt t="361336" x="6083300" y="2781300"/>
          <p14:tracePt t="361350" x="6083300" y="2800350"/>
          <p14:tracePt t="361353" x="6083300" y="2806700"/>
          <p14:tracePt t="361367" x="6089650" y="2806700"/>
          <p14:tracePt t="361400" x="6102350" y="2806700"/>
          <p14:tracePt t="361401" x="6115050" y="2806700"/>
          <p14:tracePt t="361417" x="6140450" y="2794000"/>
          <p14:tracePt t="361433" x="6159500" y="2762250"/>
          <p14:tracePt t="361450" x="6178550" y="2730500"/>
          <p14:tracePt t="361467" x="6178550" y="2724150"/>
          <p14:tracePt t="361508" x="6184900" y="2724150"/>
          <p14:tracePt t="361514" x="6191250" y="2730500"/>
          <p14:tracePt t="361527" x="6197600" y="2730500"/>
          <p14:tracePt t="361533" x="6203950" y="2730500"/>
          <p14:tracePt t="361550" x="6203950" y="2736850"/>
          <p14:tracePt t="361601" x="6210300" y="2736850"/>
          <p14:tracePt t="361630" x="6216650" y="2736850"/>
          <p14:tracePt t="361635" x="6223000" y="2736850"/>
          <p14:tracePt t="361652" x="6248400" y="2755900"/>
          <p14:tracePt t="361667" x="6261100" y="2794000"/>
          <p14:tracePt t="361683" x="6242050" y="2838450"/>
          <p14:tracePt t="361700" x="6165850" y="2863850"/>
          <p14:tracePt t="361717" x="6076950" y="2908300"/>
          <p14:tracePt t="361733" x="5988050" y="2946400"/>
          <p14:tracePt t="361750" x="5892800" y="2965450"/>
          <p14:tracePt t="361770" x="5734050" y="2971800"/>
          <p14:tracePt t="361783" x="5670550" y="2952750"/>
          <p14:tracePt t="361801" x="5505450" y="2908300"/>
          <p14:tracePt t="361817" x="5403850" y="2870200"/>
          <p14:tracePt t="361835" x="5308600" y="2838450"/>
          <p14:tracePt t="361850" x="5238750" y="2813050"/>
          <p14:tracePt t="361867" x="5213350" y="2787650"/>
          <p14:tracePt t="361883" x="5200650" y="2762250"/>
          <p14:tracePt t="361901" x="5200650" y="2711450"/>
          <p14:tracePt t="361917" x="5226050" y="2641600"/>
          <p14:tracePt t="361933" x="5264150" y="2597150"/>
          <p14:tracePt t="361950" x="5302250" y="2584450"/>
          <p14:tracePt t="361958" x="5334000" y="2584450"/>
          <p14:tracePt t="361962" x="5365750" y="2584450"/>
          <p14:tracePt t="361969" x="5403850" y="2584450"/>
          <p14:tracePt t="361983" x="5429250" y="2590800"/>
          <p14:tracePt t="362004" x="5480050" y="2660650"/>
          <p14:tracePt t="362020" x="5492750" y="2730500"/>
          <p14:tracePt t="362026" x="5467350" y="2774950"/>
          <p14:tracePt t="362033" x="5416550" y="2813050"/>
          <p14:tracePt t="362053" x="5270500" y="2863850"/>
          <p14:tracePt t="362071" x="5092700" y="2908300"/>
          <p14:tracePt t="362086" x="4953000" y="2921000"/>
          <p14:tracePt t="362092" x="4876800" y="2921000"/>
          <p14:tracePt t="362102" x="4800600" y="2921000"/>
          <p14:tracePt t="362117" x="4692650" y="2895600"/>
          <p14:tracePt t="362133" x="4610100" y="2870200"/>
          <p14:tracePt t="362150" x="4572000" y="2857500"/>
          <p14:tracePt t="362152" x="4559300" y="2851150"/>
          <p14:tracePt t="362167" x="4546600" y="2844800"/>
          <p14:tracePt t="362183" x="4540250" y="2844800"/>
          <p14:tracePt t="362200" x="4533900" y="2844800"/>
          <p14:tracePt t="362218" x="4533900" y="2838450"/>
          <p14:tracePt t="362233" x="4521200" y="2838450"/>
          <p14:tracePt t="362251" x="4495800" y="2825750"/>
          <p14:tracePt t="362271" x="4457700" y="2819400"/>
          <p14:tracePt t="362278" x="4438650" y="2813050"/>
          <p14:tracePt t="362281" x="4413250" y="2813050"/>
          <p14:tracePt t="362301" x="4375150" y="2813050"/>
          <p14:tracePt t="362317" x="4356100" y="2806700"/>
          <p14:tracePt t="362335" x="4356100" y="2800350"/>
          <p14:tracePt t="362350" x="4368800" y="2800350"/>
          <p14:tracePt t="362367" x="4451350" y="2819400"/>
          <p14:tracePt t="362369" x="4521200" y="2825750"/>
          <p14:tracePt t="362383" x="4629150" y="2825750"/>
          <p14:tracePt t="362400" x="4889500" y="2825750"/>
          <p14:tracePt t="362401" x="5022850" y="2825750"/>
          <p14:tracePt t="362417" x="5226050" y="2813050"/>
          <p14:tracePt t="362434" x="5505450" y="2813050"/>
          <p14:tracePt t="362450" x="5778500" y="2813050"/>
          <p14:tracePt t="362467" x="6026150" y="2806700"/>
          <p14:tracePt t="362484" x="6178550" y="2800350"/>
          <p14:tracePt t="362500" x="6235700" y="2800350"/>
          <p14:tracePt t="362520" x="6242050" y="2800350"/>
          <p14:tracePt t="362550" x="6210300" y="2800350"/>
          <p14:tracePt t="362567" x="6165850" y="2800350"/>
          <p14:tracePt t="362585" x="6121400" y="2800350"/>
          <p14:tracePt t="362602" x="6064250" y="2800350"/>
          <p14:tracePt t="362617" x="5994400" y="2800350"/>
          <p14:tracePt t="362634" x="5918200" y="2800350"/>
          <p14:tracePt t="362650" x="5873750" y="2800350"/>
          <p14:tracePt t="362667" x="5803900" y="2794000"/>
          <p14:tracePt t="362683" x="5765800" y="2794000"/>
          <p14:tracePt t="362733" x="5753100" y="2787650"/>
          <p14:tracePt t="362750" x="5791200" y="2813050"/>
          <p14:tracePt t="362767" x="5867400" y="2863850"/>
          <p14:tracePt t="362774" x="5905500" y="2889250"/>
          <p14:tracePt t="362783" x="5975350" y="2914650"/>
          <p14:tracePt t="362802" x="6203950" y="2984500"/>
          <p14:tracePt t="362817" x="6362700" y="3041650"/>
          <p14:tracePt t="362836" x="6508750" y="3086100"/>
          <p14:tracePt t="362850" x="6629400" y="3105150"/>
          <p14:tracePt t="362867" x="6743700" y="3124200"/>
          <p14:tracePt t="362883" x="6845300" y="3149600"/>
          <p14:tracePt t="362900" x="6883400" y="3162300"/>
          <p14:tracePt t="362917" x="6889750" y="3162300"/>
          <p14:tracePt t="363009" x="6883400" y="3149600"/>
          <p14:tracePt t="363024" x="6870700" y="3130550"/>
          <p14:tracePt t="363027" x="6870700" y="3117850"/>
          <p14:tracePt t="363036" x="6870700" y="3111500"/>
          <p14:tracePt t="363050" x="6864350" y="3086100"/>
          <p14:tracePt t="363085" x="6870700" y="3086100"/>
          <p14:tracePt t="363149" x="6889750" y="3092450"/>
          <p14:tracePt t="363154" x="6921500" y="3105150"/>
          <p14:tracePt t="363168" x="6953250" y="3111500"/>
          <p14:tracePt t="363183" x="6991350" y="3124200"/>
          <p14:tracePt t="363187" x="7010400" y="3143250"/>
          <p14:tracePt t="363201" x="7023100" y="3149600"/>
          <p14:tracePt t="363217" x="7035800" y="3168650"/>
          <p14:tracePt t="363233" x="7035800" y="3194050"/>
          <p14:tracePt t="363250" x="7023100" y="3225800"/>
          <p14:tracePt t="363269" x="6997700" y="3232150"/>
          <p14:tracePt t="363284" x="6991350" y="3238500"/>
          <p14:tracePt t="363301" x="6972300" y="3238500"/>
          <p14:tracePt t="363318" x="6953250" y="3238500"/>
          <p14:tracePt t="363335" x="6940550" y="3213100"/>
          <p14:tracePt t="363342" x="6940550" y="3181350"/>
          <p14:tracePt t="363351" x="6940550" y="3143250"/>
          <p14:tracePt t="363368" x="6965950" y="3073400"/>
          <p14:tracePt t="363384" x="6991350" y="2997200"/>
          <p14:tracePt t="363386" x="7004050" y="2965450"/>
          <p14:tracePt t="363400" x="7016750" y="2933700"/>
          <p14:tracePt t="363417" x="7054850" y="2851150"/>
          <p14:tracePt t="363434" x="7092950" y="2813050"/>
          <p14:tracePt t="363450" x="7124700" y="2794000"/>
          <p14:tracePt t="363467" x="7156450" y="2794000"/>
          <p14:tracePt t="363483" x="7181850" y="2794000"/>
          <p14:tracePt t="363500" x="7194550" y="2794000"/>
          <p14:tracePt t="363519" x="7207250" y="2794000"/>
          <p14:tracePt t="363580" x="7194550" y="2806700"/>
          <p14:tracePt t="363589" x="7181850" y="2813050"/>
          <p14:tracePt t="363600" x="7169150" y="2819400"/>
          <p14:tracePt t="363617" x="7143750" y="2819400"/>
          <p14:tracePt t="363633" x="7112000" y="2819400"/>
          <p14:tracePt t="363650" x="7073900" y="2800350"/>
          <p14:tracePt t="363667" x="7035800" y="2749550"/>
          <p14:tracePt t="363684" x="7029450" y="2698750"/>
          <p14:tracePt t="363701" x="7042150" y="2635250"/>
          <p14:tracePt t="363717" x="7124700" y="2565400"/>
          <p14:tracePt t="363733" x="7219950" y="2501900"/>
          <p14:tracePt t="363751" x="7327900" y="2470150"/>
          <p14:tracePt t="363772" x="7499350" y="2463800"/>
          <p14:tracePt t="363783" x="7556500" y="2463800"/>
          <p14:tracePt t="363802" x="7683500" y="2482850"/>
          <p14:tracePt t="363819" x="7721600" y="2520950"/>
          <p14:tracePt t="363835" x="7727950" y="2597150"/>
          <p14:tracePt t="363850" x="7683500" y="2686050"/>
          <p14:tracePt t="363867" x="7581900" y="2762250"/>
          <p14:tracePt t="363883" x="7454900" y="2819400"/>
          <p14:tracePt t="363903" x="7315200" y="2889250"/>
          <p14:tracePt t="363906" x="7232650" y="2914650"/>
          <p14:tracePt t="363917" x="7150100" y="2940050"/>
          <p14:tracePt t="363933" x="6972300" y="3009900"/>
          <p14:tracePt t="363950" x="6819900" y="3067050"/>
          <p14:tracePt t="363966" x="6718300" y="3086100"/>
          <p14:tracePt t="363983" x="6686550" y="3086100"/>
          <p14:tracePt t="363988" x="6680200" y="3086100"/>
          <p14:tracePt t="364003" x="6648450" y="3041650"/>
          <p14:tracePt t="364021" x="6610350" y="2997200"/>
          <p14:tracePt t="364033" x="6540500" y="2978150"/>
          <p14:tracePt t="364050" x="6470650" y="2978150"/>
          <p14:tracePt t="364068" x="6419850" y="2978150"/>
          <p14:tracePt t="364085" x="6375400" y="2990850"/>
          <p14:tracePt t="364100" x="6330950" y="2997200"/>
          <p14:tracePt t="364117" x="6292850" y="3009900"/>
          <p14:tracePt t="364136" x="6286500" y="3009900"/>
          <p14:tracePt t="364202" x="6299200" y="3009900"/>
          <p14:tracePt t="364213" x="6318250" y="3022600"/>
          <p14:tracePt t="364218" x="6337300" y="3028950"/>
          <p14:tracePt t="364234" x="6407150" y="3073400"/>
          <p14:tracePt t="364255" x="6540500" y="3111500"/>
          <p14:tracePt t="364267" x="6699250" y="3155950"/>
          <p14:tracePt t="364274" x="6775450" y="3175000"/>
          <p14:tracePt t="364285" x="6838950" y="3194050"/>
          <p14:tracePt t="364300" x="6978650" y="3238500"/>
          <p14:tracePt t="364317" x="7124700" y="3289300"/>
          <p14:tracePt t="364320" x="7175500" y="3302000"/>
          <p14:tracePt t="364336" x="7213600" y="3308350"/>
          <p14:tracePt t="364350" x="7277100" y="3302000"/>
          <p14:tracePt t="364367" x="7296150" y="3302000"/>
          <p14:tracePt t="364369" x="7296150" y="3295650"/>
          <p14:tracePt t="364384" x="7302500" y="3295650"/>
          <p14:tracePt t="364434" x="7366000" y="3295650"/>
          <p14:tracePt t="364450" x="7416800" y="3295650"/>
          <p14:tracePt t="364467" x="7467600" y="3308350"/>
          <p14:tracePt t="364484" x="7499350" y="3321050"/>
          <p14:tracePt t="364500" x="7512050" y="3327400"/>
          <p14:tracePt t="364517" x="7518400" y="3327400"/>
          <p14:tracePt t="364535" x="7512050" y="3333750"/>
          <p14:tracePt t="364550" x="7473950" y="3333750"/>
          <p14:tracePt t="364567" x="7410450" y="3333750"/>
          <p14:tracePt t="364585" x="7359650" y="3333750"/>
          <p14:tracePt t="364601" x="7315200" y="3333750"/>
          <p14:tracePt t="364617" x="7289800" y="3314700"/>
          <p14:tracePt t="364634" x="7258050" y="3263900"/>
          <p14:tracePt t="364651" x="7245350" y="3213100"/>
          <p14:tracePt t="364667" x="7245350" y="3181350"/>
          <p14:tracePt t="364684" x="7258050" y="3155950"/>
          <p14:tracePt t="364700" x="7315200" y="3124200"/>
          <p14:tracePt t="364717" x="7391400" y="3098800"/>
          <p14:tracePt t="364721" x="7429500" y="3098800"/>
          <p14:tracePt t="364733" x="7467600" y="3098800"/>
          <p14:tracePt t="364750" x="7543800" y="3117850"/>
          <p14:tracePt t="364767" x="7569200" y="3143250"/>
          <p14:tracePt t="364777" x="7575550" y="3155950"/>
          <p14:tracePt t="364781" x="7575550" y="3175000"/>
          <p14:tracePt t="364787" x="7575550" y="3200400"/>
          <p14:tracePt t="364801" x="7575550" y="3206750"/>
          <p14:tracePt t="364817" x="7543800" y="3244850"/>
          <p14:tracePt t="364835" x="7461250" y="3276600"/>
          <p14:tracePt t="364850" x="7423150" y="3276600"/>
          <p14:tracePt t="364867" x="7397750" y="3276600"/>
          <p14:tracePt t="364884" x="7372350" y="3263900"/>
          <p14:tracePt t="364901" x="7353300" y="3238500"/>
          <p14:tracePt t="364917" x="7353300" y="3225800"/>
          <p14:tracePt t="364934" x="7385050" y="3206750"/>
          <p14:tracePt t="364937" x="7404100" y="3200400"/>
          <p14:tracePt t="364951" x="7435850" y="3194050"/>
          <p14:tracePt t="364970" x="7562850" y="3175000"/>
          <p14:tracePt t="364984" x="7607300" y="3175000"/>
          <p14:tracePt t="365003" x="7626350" y="3187700"/>
          <p14:tracePt t="365017" x="7626350" y="3206750"/>
          <p14:tracePt t="365029" x="7620000" y="3232150"/>
          <p14:tracePt t="365035" x="7607300" y="3251200"/>
          <p14:tracePt t="365043" x="7594600" y="3270250"/>
          <p14:tracePt t="365051" x="7588250" y="3289300"/>
          <p14:tracePt t="365067" x="7575550" y="3302000"/>
          <p14:tracePt t="365086" x="7569200" y="3302000"/>
          <p14:tracePt t="365093" x="7556500" y="3295650"/>
          <p14:tracePt t="365103" x="7543800" y="3289300"/>
          <p14:tracePt t="365117" x="7486650" y="3270250"/>
          <p14:tracePt t="365133" x="7461250" y="3251200"/>
          <p14:tracePt t="365152" x="7448550" y="3244850"/>
          <p14:tracePt t="365225" x="7448550" y="3257550"/>
          <p14:tracePt t="365233" x="7429500" y="3270250"/>
          <p14:tracePt t="365242" x="7416800" y="3289300"/>
          <p14:tracePt t="365250" x="7397750" y="3308350"/>
          <p14:tracePt t="365270" x="7372350" y="3340100"/>
          <p14:tracePt t="365284" x="7353300" y="3365500"/>
          <p14:tracePt t="365300" x="7321550" y="3378200"/>
          <p14:tracePt t="365317" x="7264400" y="3378200"/>
          <p14:tracePt t="365335" x="7162800" y="3384550"/>
          <p14:tracePt t="365340" x="7112000" y="3390900"/>
          <p14:tracePt t="365350" x="7073900" y="3403600"/>
          <p14:tracePt t="365367" x="6997700" y="3435350"/>
          <p14:tracePt t="365384" x="6921500" y="3460750"/>
          <p14:tracePt t="365400" x="6807200" y="3492500"/>
          <p14:tracePt t="365417" x="6623050" y="3517900"/>
          <p14:tracePt t="365433" x="6521450" y="3524250"/>
          <p14:tracePt t="365450" x="6489700" y="3524250"/>
          <p14:tracePt t="365483" x="6489700" y="3517900"/>
          <p14:tracePt t="365612" x="6502400" y="3517900"/>
          <p14:tracePt t="365618" x="6502400" y="3511550"/>
          <p14:tracePt t="365633" x="6508750" y="3511550"/>
          <p14:tracePt t="365651" x="6508750" y="3505200"/>
          <p14:tracePt t="365667" x="6515100" y="3505200"/>
          <p14:tracePt t="365825" x="6508750" y="3498850"/>
          <p14:tracePt t="365857" x="6508750" y="3492500"/>
          <p14:tracePt t="365881" x="6502400" y="3492500"/>
          <p14:tracePt t="365905" x="6496050" y="3492500"/>
          <p14:tracePt t="365914" x="6489700" y="3492500"/>
          <p14:tracePt t="365921" x="6451600" y="3492500"/>
          <p14:tracePt t="365933" x="6400800" y="3492500"/>
          <p14:tracePt t="365950" x="6248400" y="3530600"/>
          <p14:tracePt t="365959" x="6140450" y="3581400"/>
          <p14:tracePt t="365963" x="6026150" y="3625850"/>
          <p14:tracePt t="365971" x="5886450" y="3683000"/>
          <p14:tracePt t="365977" x="5759450" y="3752850"/>
          <p14:tracePt t="365987" x="5613400" y="3841750"/>
          <p14:tracePt t="366001" x="5473700" y="3930650"/>
          <p14:tracePt t="366020" x="5067300" y="4267200"/>
          <p14:tracePt t="366026" x="4978400" y="4387850"/>
          <p14:tracePt t="366035" x="4921250" y="4489450"/>
          <p14:tracePt t="366050" x="4908550" y="4635500"/>
          <p14:tracePt t="366067" x="4984750" y="4756150"/>
          <p14:tracePt t="366086" x="5060950" y="4870450"/>
          <p14:tracePt t="366100" x="5124450" y="5022850"/>
          <p14:tracePt t="366117" x="5143500" y="5200650"/>
          <p14:tracePt t="366133" x="5137150" y="5429250"/>
          <p14:tracePt t="366150" x="5118100" y="5645150"/>
          <p14:tracePt t="366167" x="5105400" y="5816600"/>
          <p14:tracePt t="366184" x="5092700" y="5956300"/>
          <p14:tracePt t="366201" x="5073650" y="6064250"/>
          <p14:tracePt t="366204" x="5060950" y="6102350"/>
          <p14:tracePt t="366209" x="5060950" y="6121400"/>
          <p14:tracePt t="366217" x="5054600" y="6127750"/>
          <p14:tracePt t="366233" x="5048250" y="6134100"/>
          <p14:tracePt t="366270" x="5073650" y="6108700"/>
          <p14:tracePt t="366283" x="5149850" y="6083300"/>
          <p14:tracePt t="366300" x="5219700" y="6064250"/>
          <p14:tracePt t="366317" x="5270500" y="6057900"/>
          <p14:tracePt t="366335" x="5334000" y="6057900"/>
          <p14:tracePt t="366338" x="5384800" y="6070600"/>
          <p14:tracePt t="366350" x="5441950" y="6083300"/>
          <p14:tracePt t="366367" x="5568950" y="6115050"/>
          <p14:tracePt t="366383" x="5676900" y="6115050"/>
          <p14:tracePt t="366400" x="5753100" y="6096000"/>
          <p14:tracePt t="366401" x="5772150" y="6076950"/>
          <p14:tracePt t="366417" x="5810250" y="6057900"/>
          <p14:tracePt t="366433" x="5822950" y="6051550"/>
          <p14:tracePt t="366467" x="5822950" y="6064250"/>
          <p14:tracePt t="366483" x="5835650" y="6070600"/>
          <p14:tracePt t="366503" x="5848350" y="6076950"/>
          <p14:tracePt t="366551" x="5867400" y="6089650"/>
          <p14:tracePt t="366567" x="5956300" y="6096000"/>
          <p14:tracePt t="366573" x="6032500" y="6096000"/>
          <p14:tracePt t="366585" x="6203950" y="6070600"/>
          <p14:tracePt t="366600" x="6292850" y="6038850"/>
          <p14:tracePt t="366617" x="6457950" y="5988050"/>
          <p14:tracePt t="366634" x="6508750" y="5981700"/>
          <p14:tracePt t="366650" x="6521450" y="5981700"/>
          <p14:tracePt t="366667" x="6521450" y="6026150"/>
          <p14:tracePt t="366684" x="6521450" y="6057900"/>
          <p14:tracePt t="366700" x="6496050" y="6102350"/>
          <p14:tracePt t="366708" x="6483350" y="6127750"/>
          <p14:tracePt t="366717" x="6457950" y="6146800"/>
          <p14:tracePt t="366734" x="6400800" y="6184900"/>
          <p14:tracePt t="366751" x="6343650" y="6216650"/>
          <p14:tracePt t="366754" x="6305550" y="6216650"/>
          <p14:tracePt t="366771" x="6267450" y="6210300"/>
          <p14:tracePt t="366783" x="6235700" y="6191250"/>
          <p14:tracePt t="366803" x="6102350" y="6121400"/>
          <p14:tracePt t="366817" x="5988050" y="6070600"/>
          <p14:tracePt t="366835" x="5886450" y="5994400"/>
          <p14:tracePt t="366850" x="5816600" y="5892800"/>
          <p14:tracePt t="366867" x="5797550" y="5765800"/>
          <p14:tracePt t="366883" x="5835650" y="5619750"/>
          <p14:tracePt t="366902" x="5937250" y="5492750"/>
          <p14:tracePt t="366917" x="6096000" y="5416550"/>
          <p14:tracePt t="366933" x="6305550" y="5384800"/>
          <p14:tracePt t="366950" x="6515100" y="5403850"/>
          <p14:tracePt t="366959" x="6610350" y="5441950"/>
          <p14:tracePt t="366967" x="6718300" y="5505450"/>
          <p14:tracePt t="366983" x="6858000" y="5664200"/>
          <p14:tracePt t="367004" x="6940550" y="5911850"/>
          <p14:tracePt t="367020" x="6896100" y="6000750"/>
          <p14:tracePt t="367034" x="6813550" y="6045200"/>
          <p14:tracePt t="367050" x="6711950" y="6051550"/>
          <p14:tracePt t="367070" x="6578600" y="5988050"/>
          <p14:tracePt t="367085" x="6483350" y="5861050"/>
          <p14:tracePt t="367102" x="6432550" y="5702300"/>
          <p14:tracePt t="367117" x="6407150" y="5480050"/>
          <p14:tracePt t="367133" x="6388100" y="5245100"/>
          <p14:tracePt t="367150" x="6324600" y="5029200"/>
          <p14:tracePt t="367152" x="6292850" y="4927600"/>
          <p14:tracePt t="367167" x="6261100" y="4832350"/>
          <p14:tracePt t="367184" x="6191250" y="4635500"/>
          <p14:tracePt t="367200" x="6121400" y="4425950"/>
          <p14:tracePt t="367209" x="6096000" y="4337050"/>
          <p14:tracePt t="367213" x="6096000" y="4267200"/>
          <p14:tracePt t="367221" x="6096000" y="4210050"/>
          <p14:tracePt t="367234" x="6121400" y="4140200"/>
          <p14:tracePt t="367254" x="6146800" y="4102100"/>
          <p14:tracePt t="367267" x="6203950" y="4057650"/>
          <p14:tracePt t="367285" x="6273800" y="3987800"/>
          <p14:tracePt t="367302" x="6337300" y="3873500"/>
          <p14:tracePt t="367317" x="6400800" y="3708400"/>
          <p14:tracePt t="367335" x="6457950" y="3568700"/>
          <p14:tracePt t="367350" x="6508750" y="3479800"/>
          <p14:tracePt t="367367" x="6610350" y="3416300"/>
          <p14:tracePt t="367383" x="6731000" y="3340100"/>
          <p14:tracePt t="367401" x="6877050" y="3219450"/>
          <p14:tracePt t="367417" x="6908800" y="3181350"/>
          <p14:tracePt t="367433" x="6915150" y="3181350"/>
          <p14:tracePt t="367545" x="6915150" y="3187700"/>
          <p14:tracePt t="367567" x="6915150" y="3225800"/>
          <p14:tracePt t="367587" x="6902450" y="3289300"/>
          <p14:tracePt t="367593" x="6889750" y="3321050"/>
          <p14:tracePt t="367601" x="6870700" y="3384550"/>
          <p14:tracePt t="367617" x="6832600" y="3498850"/>
          <p14:tracePt t="367634" x="6794500" y="3644900"/>
          <p14:tracePt t="367652" x="6788150" y="3740150"/>
          <p14:tracePt t="367669" x="6788150" y="3765550"/>
          <p14:tracePt t="367683" x="6794500" y="3771900"/>
          <p14:tracePt t="367700" x="6807200" y="3771900"/>
          <p14:tracePt t="367708" x="6807200" y="3759200"/>
          <p14:tracePt t="367717" x="6813550" y="3740150"/>
          <p14:tracePt t="367733" x="6819900" y="3708400"/>
          <p14:tracePt t="367750" x="6819900" y="3695700"/>
          <p14:tracePt t="367771" x="6826250" y="3670300"/>
          <p14:tracePt t="367783" x="6832600" y="3657600"/>
          <p14:tracePt t="367800" x="6870700" y="3632200"/>
          <p14:tracePt t="367803" x="6883400" y="3613150"/>
          <p14:tracePt t="367817" x="6889750" y="3600450"/>
          <p14:tracePt t="367837" x="6927850" y="3530600"/>
          <p14:tracePt t="367850" x="6940550" y="3479800"/>
          <p14:tracePt t="367867" x="6965950" y="3422650"/>
          <p14:tracePt t="367884" x="6978650" y="3365500"/>
          <p14:tracePt t="367900" x="6997700" y="3333750"/>
          <p14:tracePt t="367917" x="6997700" y="3321050"/>
          <p14:tracePt t="367933" x="6997700" y="3314700"/>
          <p14:tracePt t="367950" x="6991350" y="3295650"/>
          <p14:tracePt t="367962" x="6985000" y="3276600"/>
          <p14:tracePt t="367973" x="6972300" y="3257550"/>
          <p14:tracePt t="367983" x="6972300" y="3251200"/>
          <p14:tracePt t="368004" x="6972300" y="3244850"/>
          <p14:tracePt t="368020" x="6965950" y="3244850"/>
          <p14:tracePt t="368033" x="6946900" y="3238500"/>
          <p14:tracePt t="368050" x="6940550" y="3238500"/>
          <p14:tracePt t="368067" x="6934200" y="3244850"/>
          <p14:tracePt t="368086" x="6915150" y="3308350"/>
          <p14:tracePt t="368089" x="6896100" y="3352800"/>
          <p14:tracePt t="368100" x="6877050" y="3409950"/>
          <p14:tracePt t="368117" x="6819900" y="3556000"/>
          <p14:tracePt t="368138" x="6718300" y="3911600"/>
          <p14:tracePt t="368150" x="6680200" y="4044950"/>
          <p14:tracePt t="368167" x="6642100" y="4318000"/>
          <p14:tracePt t="368183" x="6642100" y="4559300"/>
          <p14:tracePt t="368200" x="6642100" y="4730750"/>
          <p14:tracePt t="368203" x="6642100" y="4806950"/>
          <p14:tracePt t="368217" x="6642100" y="4902200"/>
          <p14:tracePt t="368234" x="6642100" y="4972050"/>
          <p14:tracePt t="368250" x="6642100" y="5010150"/>
          <p14:tracePt t="368257" x="6642100" y="5016500"/>
          <p14:tracePt t="368793" x="6642100" y="5010150"/>
          <p14:tracePt t="368804" x="6642100" y="4991100"/>
          <p14:tracePt t="368817" x="6642100" y="4965700"/>
          <p14:tracePt t="368836" x="6604000" y="4921250"/>
          <p14:tracePt t="368850" x="6496050" y="4883150"/>
          <p14:tracePt t="368867" x="6318250" y="4819650"/>
          <p14:tracePt t="368884" x="6051550" y="4686300"/>
          <p14:tracePt t="368900" x="5727700" y="4591050"/>
          <p14:tracePt t="368917" x="5365750" y="4508500"/>
          <p14:tracePt t="368933" x="4914900" y="4400550"/>
          <p14:tracePt t="368950" x="4400550" y="4305300"/>
          <p14:tracePt t="368959" x="4140200" y="4248150"/>
          <p14:tracePt t="368971" x="3676650" y="4146550"/>
          <p14:tracePt t="368984" x="3498850" y="4089400"/>
          <p14:tracePt t="368991" x="3365500" y="4044950"/>
          <p14:tracePt t="369001" x="3213100" y="3994150"/>
          <p14:tracePt t="369020" x="2813050" y="3873500"/>
          <p14:tracePt t="369036" x="2584450" y="3797300"/>
          <p14:tracePt t="369051" x="2381250" y="3727450"/>
          <p14:tracePt t="369067" x="2247900" y="3683000"/>
          <p14:tracePt t="369086" x="2146300" y="3632200"/>
          <p14:tracePt t="369101" x="2025650" y="3594100"/>
          <p14:tracePt t="369117" x="1924050" y="3568700"/>
          <p14:tracePt t="369134" x="1854200" y="3543300"/>
          <p14:tracePt t="369150" x="1797050" y="3517900"/>
          <p14:tracePt t="369167" x="1746250" y="3473450"/>
          <p14:tracePt t="369183" x="1714500" y="3422650"/>
          <p14:tracePt t="369201" x="1701800" y="3390900"/>
          <p14:tracePt t="369203" x="1701800" y="3378200"/>
          <p14:tracePt t="369217" x="1689100" y="3352800"/>
          <p14:tracePt t="369234" x="1644650" y="3321050"/>
          <p14:tracePt t="369250" x="1606550" y="3276600"/>
          <p14:tracePt t="369270" x="1517650" y="3213100"/>
          <p14:tracePt t="369275" x="1479550" y="3187700"/>
          <p14:tracePt t="369280" x="1447800" y="3168650"/>
          <p14:tracePt t="369300" x="1416050" y="3155950"/>
          <p14:tracePt t="369320" x="1377950" y="3136900"/>
          <p14:tracePt t="369335" x="1314450" y="3111500"/>
          <p14:tracePt t="369340" x="1282700" y="3098800"/>
          <p14:tracePt t="369350" x="1250950" y="3079750"/>
          <p14:tracePt t="369367" x="1200150" y="3048000"/>
          <p14:tracePt t="369384" x="1187450" y="3048000"/>
          <p14:tracePt t="369417" x="1225550" y="3016250"/>
          <p14:tracePt t="369433" x="1238250" y="2997200"/>
          <p14:tracePt t="369450" x="1244600" y="2984500"/>
          <p14:tracePt t="369484" x="1244600" y="2990850"/>
          <p14:tracePt t="369500" x="1244600" y="3086100"/>
          <p14:tracePt t="369521" x="1225550" y="3200400"/>
          <p14:tracePt t="369533" x="1225550" y="3289300"/>
          <p14:tracePt t="369553" x="1219200" y="3346450"/>
          <p14:tracePt t="369567" x="1206500" y="3365500"/>
          <p14:tracePt t="369620" x="1206500" y="3352800"/>
          <p14:tracePt t="369633" x="1206500" y="3340100"/>
          <p14:tracePt t="369667" x="1206500" y="3352800"/>
          <p14:tracePt t="369684" x="1181100" y="3429000"/>
          <p14:tracePt t="369700" x="1162050" y="3492500"/>
          <p14:tracePt t="369717" x="1143000" y="3549650"/>
          <p14:tracePt t="369734" x="1123950" y="3568700"/>
          <p14:tracePt t="369754" x="1098550" y="3575050"/>
          <p14:tracePt t="369767" x="1092200" y="3562350"/>
          <p14:tracePt t="369775" x="1073150" y="3543300"/>
          <p14:tracePt t="369779" x="1060450" y="3530600"/>
          <p14:tracePt t="369784" x="1041400" y="3511550"/>
          <p14:tracePt t="369802" x="996950" y="3486150"/>
          <p14:tracePt t="369820" x="946150" y="3460750"/>
          <p14:tracePt t="369835" x="908050" y="3435350"/>
          <p14:tracePt t="369851" x="882650" y="3422650"/>
          <p14:tracePt t="369867" x="876300" y="3416300"/>
          <p14:tracePt t="369883" x="876300" y="3409950"/>
          <p14:tracePt t="370058" x="882650" y="3409950"/>
          <p14:tracePt t="370069" x="901700" y="3390900"/>
          <p14:tracePt t="370073" x="914400" y="3384550"/>
          <p14:tracePt t="370085" x="920750" y="3378200"/>
          <p14:tracePt t="370100" x="933450" y="3359150"/>
          <p14:tracePt t="370301" x="952500" y="3359150"/>
          <p14:tracePt t="370305" x="977900" y="3359150"/>
          <p14:tracePt t="370317" x="1016000" y="3359150"/>
          <p14:tracePt t="370336" x="1098550" y="3359150"/>
          <p14:tracePt t="370352" x="1193800" y="3352800"/>
          <p14:tracePt t="370368" x="1276350" y="3333750"/>
          <p14:tracePt t="370384" x="1333500" y="3333750"/>
          <p14:tracePt t="370403" x="1403350" y="3340100"/>
          <p14:tracePt t="370417" x="1485900" y="3352800"/>
          <p14:tracePt t="370433" x="1600200" y="3371850"/>
          <p14:tracePt t="370450" x="1701800" y="3390900"/>
          <p14:tracePt t="370467" x="1828800" y="3403600"/>
          <p14:tracePt t="370484" x="1930400" y="3390900"/>
          <p14:tracePt t="370503" x="2070100" y="3390900"/>
          <p14:tracePt t="370520" x="2222500" y="3397250"/>
          <p14:tracePt t="370526" x="2279650" y="3397250"/>
          <p14:tracePt t="370535" x="2349500" y="3397250"/>
          <p14:tracePt t="370552" x="2463800" y="3397250"/>
          <p14:tracePt t="370567" x="2546350" y="3397250"/>
          <p14:tracePt t="370586" x="2654300" y="3422650"/>
          <p14:tracePt t="370601" x="2705100" y="3448050"/>
          <p14:tracePt t="370618" x="2901950" y="3441700"/>
          <p14:tracePt t="370634" x="3028950" y="3441700"/>
          <p14:tracePt t="370652" x="3149600" y="3441700"/>
          <p14:tracePt t="370667" x="3270250" y="3441700"/>
          <p14:tracePt t="370684" x="3321050" y="3435350"/>
          <p14:tracePt t="370786" x="3327400" y="3435350"/>
          <p14:tracePt t="370794" x="3340100" y="3435350"/>
          <p14:tracePt t="370803" x="3352800" y="3435350"/>
          <p14:tracePt t="370817" x="3384550" y="3435350"/>
          <p14:tracePt t="370835" x="3403600" y="3397250"/>
          <p14:tracePt t="370842" x="3409950" y="3371850"/>
          <p14:tracePt t="370850" x="3416300" y="3365500"/>
          <p14:tracePt t="370867" x="3422650" y="3340100"/>
          <p14:tracePt t="370884" x="3435350" y="3321050"/>
          <p14:tracePt t="370901" x="3460750" y="3289300"/>
          <p14:tracePt t="370917" x="3479800" y="3257550"/>
          <p14:tracePt t="370934" x="3486150" y="3206750"/>
          <p14:tracePt t="370951" x="3486150" y="3149600"/>
          <p14:tracePt t="370967" x="3486150" y="3098800"/>
          <p14:tracePt t="370983" x="3473450" y="3060700"/>
          <p14:tracePt t="371004" x="3403600" y="3035300"/>
          <p14:tracePt t="371009" x="3365500" y="3028950"/>
          <p14:tracePt t="371017" x="3321050" y="3028950"/>
          <p14:tracePt t="371033" x="3225800" y="3035300"/>
          <p14:tracePt t="371053" x="3111500" y="3035300"/>
          <p14:tracePt t="371068" x="2997200" y="3048000"/>
          <p14:tracePt t="371086" x="2857500" y="3054350"/>
          <p14:tracePt t="371101" x="2705100" y="3048000"/>
          <p14:tracePt t="371117" x="2559050" y="3035300"/>
          <p14:tracePt t="371134" x="2432050" y="3048000"/>
          <p14:tracePt t="371150" x="2260600" y="3054350"/>
          <p14:tracePt t="371167" x="2108200" y="3067050"/>
          <p14:tracePt t="371184" x="1943100" y="3067050"/>
          <p14:tracePt t="371200" x="1771650" y="3067050"/>
          <p14:tracePt t="371203" x="1714500" y="3079750"/>
          <p14:tracePt t="371217" x="1593850" y="3086100"/>
          <p14:tracePt t="371234" x="1524000" y="3079750"/>
          <p14:tracePt t="371250" x="1447800" y="3067050"/>
          <p14:tracePt t="371267" x="1365250" y="3054350"/>
          <p14:tracePt t="371283" x="1282700" y="3060700"/>
          <p14:tracePt t="371301" x="1231900" y="3067050"/>
          <p14:tracePt t="371317" x="1187450" y="3067050"/>
          <p14:tracePt t="371335" x="1149350" y="3073400"/>
          <p14:tracePt t="371350" x="1123950" y="3073400"/>
          <p14:tracePt t="371367" x="1092200" y="3073400"/>
          <p14:tracePt t="371369" x="1079500" y="3073400"/>
          <p14:tracePt t="371383" x="1066800" y="3073400"/>
          <p14:tracePt t="371400" x="1060450" y="3073400"/>
          <p14:tracePt t="371497" x="1054100" y="3079750"/>
          <p14:tracePt t="371505" x="1054100" y="3105150"/>
          <p14:tracePt t="371521" x="1047750" y="3143250"/>
          <p14:tracePt t="371533" x="1047750" y="3213100"/>
          <p14:tracePt t="371550" x="1047750" y="3251200"/>
          <p14:tracePt t="371567" x="1054100" y="3270250"/>
          <p14:tracePt t="371626" x="1054100" y="3295650"/>
          <p14:tracePt t="371634" x="1060450" y="3302000"/>
          <p14:tracePt t="371652" x="1098550" y="3346450"/>
          <p14:tracePt t="371667" x="1155700" y="3359150"/>
          <p14:tracePt t="371683" x="1193800" y="3359150"/>
          <p14:tracePt t="371700" x="1206500" y="3359150"/>
          <p14:tracePt t="371717" x="1206500" y="3352800"/>
          <p14:tracePt t="371734" x="1206500" y="3340100"/>
          <p14:tracePt t="371754" x="1206500" y="3327400"/>
          <p14:tracePt t="371783" x="1206500" y="3321050"/>
          <p14:tracePt t="371801" x="1219200" y="3308350"/>
          <p14:tracePt t="371817" x="1244600" y="3302000"/>
          <p14:tracePt t="371836" x="1295400" y="3289300"/>
          <p14:tracePt t="371850" x="1371600" y="3289300"/>
          <p14:tracePt t="371867" x="1473200" y="3289300"/>
          <p14:tracePt t="371884" x="1593850" y="3289300"/>
          <p14:tracePt t="371900" x="1727200" y="3289300"/>
          <p14:tracePt t="371917" x="1860550" y="3289300"/>
          <p14:tracePt t="371934" x="1987550" y="3289300"/>
          <p14:tracePt t="371950" x="2070100" y="3289300"/>
          <p14:tracePt t="371968" x="2108200" y="3282950"/>
          <p14:tracePt t="371971" x="2120900" y="3276600"/>
          <p14:tracePt t="372010" x="2120900" y="3270250"/>
          <p14:tracePt t="372035" x="2133600" y="3263900"/>
          <p14:tracePt t="372055" x="2146300" y="3263900"/>
          <p14:tracePt t="372058" x="2165350" y="3257550"/>
          <p14:tracePt t="372067" x="2178050" y="3251200"/>
          <p14:tracePt t="372085" x="2197100" y="3244850"/>
          <p14:tracePt t="372150" x="2203450" y="3244850"/>
          <p14:tracePt t="372161" x="2203450" y="3238500"/>
          <p14:tracePt t="372170" x="2209800" y="3238500"/>
          <p14:tracePt t="372200" x="2209800" y="3232150"/>
          <p14:tracePt t="372268" x="2209800" y="3225800"/>
          <p14:tracePt t="372347" x="2216150" y="3225800"/>
          <p14:tracePt t="372353" x="2222500" y="3225800"/>
          <p14:tracePt t="372442" x="2222500" y="3238500"/>
          <p14:tracePt t="372450" x="2222500" y="3251200"/>
          <p14:tracePt t="372465" x="2222500" y="3263900"/>
          <p14:tracePt t="372473" x="2203450" y="3282950"/>
          <p14:tracePt t="372483" x="2203450" y="3289300"/>
          <p14:tracePt t="372525" x="2203450" y="3295650"/>
          <p14:tracePt t="372546" x="2190750" y="3295650"/>
          <p14:tracePt t="372553" x="2184400" y="3302000"/>
          <p14:tracePt t="372567" x="2165350" y="3314700"/>
          <p14:tracePt t="372586" x="2114550" y="3359150"/>
          <p14:tracePt t="372601" x="2076450" y="3371850"/>
          <p14:tracePt t="372618" x="2057400" y="3378200"/>
          <p14:tracePt t="372634" x="2044700" y="3378200"/>
          <p14:tracePt t="372651" x="2032000" y="3384550"/>
          <p14:tracePt t="372668" x="1981200" y="3384550"/>
          <p14:tracePt t="372684" x="1924050" y="3390900"/>
          <p14:tracePt t="372700" x="1892300" y="3403600"/>
          <p14:tracePt t="372717" x="1847850" y="3409950"/>
          <p14:tracePt t="372734" x="1797050" y="3409950"/>
          <p14:tracePt t="372750" x="1752600" y="3409950"/>
          <p14:tracePt t="372769" x="1720850" y="3416300"/>
          <p14:tracePt t="372784" x="1689100" y="3422650"/>
          <p14:tracePt t="372801" x="1644650" y="3422650"/>
          <p14:tracePt t="372805" x="1612900" y="3422650"/>
          <p14:tracePt t="372817" x="1536700" y="3422650"/>
          <p14:tracePt t="372835" x="1479550" y="3435350"/>
          <p14:tracePt t="372850" x="1403350" y="3441700"/>
          <p14:tracePt t="372867" x="1327150" y="3422650"/>
          <p14:tracePt t="372883" x="1301750" y="3390900"/>
          <p14:tracePt t="372900" x="1282700" y="3365500"/>
          <p14:tracePt t="372917" x="1282700" y="3327400"/>
          <p14:tracePt t="372934" x="1282700" y="3282950"/>
          <p14:tracePt t="372950" x="1282700" y="3270250"/>
          <p14:tracePt t="372983" x="1282700" y="3263900"/>
          <p14:tracePt t="373004" x="1295400" y="3244850"/>
          <p14:tracePt t="373020" x="1320800" y="3219450"/>
          <p14:tracePt t="373033" x="1346200" y="3194050"/>
          <p14:tracePt t="373051" x="1365250" y="3181350"/>
          <p14:tracePt t="373069" x="1377950" y="3162300"/>
          <p14:tracePt t="373085" x="1409700" y="3149600"/>
          <p14:tracePt t="373102" x="1422400" y="3149600"/>
          <p14:tracePt t="373117" x="1473200" y="3136900"/>
          <p14:tracePt t="373134" x="1498600" y="3124200"/>
          <p14:tracePt t="373151" x="1543050" y="3105150"/>
          <p14:tracePt t="373167" x="1568450" y="3105150"/>
          <p14:tracePt t="373184" x="1587500" y="3098800"/>
          <p14:tracePt t="373186" x="1593850" y="3098800"/>
          <p14:tracePt t="373201" x="1612900" y="3105150"/>
          <p14:tracePt t="373217" x="1663700" y="3130550"/>
          <p14:tracePt t="373234" x="1689100" y="3143250"/>
          <p14:tracePt t="373251" x="1720850" y="3162300"/>
          <p14:tracePt t="373271" x="1739900" y="3181350"/>
          <p14:tracePt t="373278" x="1746250" y="3181350"/>
          <p14:tracePt t="373281" x="1752600" y="3194050"/>
          <p14:tracePt t="373303" x="1758950" y="3200400"/>
          <p14:tracePt t="373317" x="1765300" y="3213100"/>
          <p14:tracePt t="373335" x="1771650" y="3238500"/>
          <p14:tracePt t="373340" x="1771650" y="3244850"/>
          <p14:tracePt t="373350" x="1778000" y="3257550"/>
          <p14:tracePt t="373369" x="1790700" y="3282950"/>
          <p14:tracePt t="373383" x="1797050" y="3289300"/>
          <p14:tracePt t="373400" x="1797050" y="3302000"/>
          <p14:tracePt t="373401" x="1797050" y="3308350"/>
          <p14:tracePt t="373417" x="1797050" y="3321050"/>
          <p14:tracePt t="373434" x="1797050" y="3340100"/>
          <p14:tracePt t="373450" x="1797050" y="3346450"/>
          <p14:tracePt t="373468" x="1797050" y="3352800"/>
          <p14:tracePt t="373483" x="1797050" y="3359150"/>
          <p14:tracePt t="373500" x="1797050" y="3371850"/>
          <p14:tracePt t="373520" x="1790700" y="3384550"/>
          <p14:tracePt t="373535" x="1784350" y="3403600"/>
          <p14:tracePt t="373551" x="1765300" y="3409950"/>
          <p14:tracePt t="373567" x="1758950" y="3416300"/>
          <p14:tracePt t="373585" x="1739900" y="3422650"/>
          <p14:tracePt t="373603" x="1714500" y="3422650"/>
          <p14:tracePt t="373617" x="1682750" y="3422650"/>
          <p14:tracePt t="373634" x="1670050" y="3422650"/>
          <p14:tracePt t="373666" x="1663700" y="3422650"/>
          <p14:tracePt t="373684" x="1657350" y="3403600"/>
          <p14:tracePt t="373700" x="1651000" y="3397250"/>
          <p14:tracePt t="373717" x="1638300" y="3384550"/>
          <p14:tracePt t="373913" x="1625600" y="3384550"/>
          <p14:tracePt t="373921" x="1606550" y="3378200"/>
          <p14:tracePt t="373933" x="1581150" y="3378200"/>
          <p14:tracePt t="373952" x="1543050" y="3371850"/>
          <p14:tracePt t="373959" x="1517650" y="3365500"/>
          <p14:tracePt t="373967" x="1485900" y="3352800"/>
          <p14:tracePt t="373984" x="1435100" y="3340100"/>
          <p14:tracePt t="374004" x="1390650" y="3308350"/>
          <p14:tracePt t="374023" x="1377950" y="3282950"/>
          <p14:tracePt t="374033" x="1377950" y="3257550"/>
          <p14:tracePt t="374052" x="1397000" y="3232150"/>
          <p14:tracePt t="374067" x="1416050" y="3194050"/>
          <p14:tracePt t="374086" x="1447800" y="3175000"/>
          <p14:tracePt t="374100" x="1473200" y="3155950"/>
          <p14:tracePt t="374104" x="1492250" y="3149600"/>
          <p14:tracePt t="374117" x="1511300" y="3143250"/>
          <p14:tracePt t="374134" x="1555750" y="3143250"/>
          <p14:tracePt t="374153" x="1612900" y="3136900"/>
          <p14:tracePt t="374160" x="1638300" y="3130550"/>
          <p14:tracePt t="374162" x="1670050" y="3130550"/>
          <p14:tracePt t="374169" x="1701800" y="3130550"/>
          <p14:tracePt t="374183" x="1714500" y="3124200"/>
          <p14:tracePt t="374200" x="1739900" y="3124200"/>
          <p14:tracePt t="374202" x="1746250" y="3124200"/>
          <p14:tracePt t="374219" x="1771650" y="3124200"/>
          <p14:tracePt t="374234" x="1797050" y="3130550"/>
          <p14:tracePt t="374250" x="1816100" y="3149600"/>
          <p14:tracePt t="374271" x="1828800" y="3175000"/>
          <p14:tracePt t="374275" x="1835150" y="3187700"/>
          <p14:tracePt t="374283" x="1841500" y="3206750"/>
          <p14:tracePt t="374301" x="1841500" y="3238500"/>
          <p14:tracePt t="374317" x="1841500" y="3295650"/>
          <p14:tracePt t="374335" x="1841500" y="3346450"/>
          <p14:tracePt t="374350" x="1803400" y="3397250"/>
          <p14:tracePt t="374367" x="1778000" y="3435350"/>
          <p14:tracePt t="374383" x="1752600" y="3441700"/>
          <p14:tracePt t="374386" x="1739900" y="3454400"/>
          <p14:tracePt t="374400" x="1733550" y="3454400"/>
          <p14:tracePt t="374417" x="1701800" y="3460750"/>
          <p14:tracePt t="374434" x="1676400" y="3467100"/>
          <p14:tracePt t="374450" x="1625600" y="3467100"/>
          <p14:tracePt t="374467" x="1562100" y="3448050"/>
          <p14:tracePt t="374483" x="1511300" y="3409950"/>
          <p14:tracePt t="374500" x="1485900" y="3378200"/>
          <p14:tracePt t="374520" x="1466850" y="3327400"/>
          <p14:tracePt t="374534" x="1454150" y="3276600"/>
          <p14:tracePt t="374551" x="1454150" y="3225800"/>
          <p14:tracePt t="374567" x="1473200" y="3175000"/>
          <p14:tracePt t="374586" x="1543050" y="3105150"/>
          <p14:tracePt t="374601" x="1568450" y="3092450"/>
          <p14:tracePt t="374617" x="1714500" y="3092450"/>
          <p14:tracePt t="374634" x="1809750" y="3086100"/>
          <p14:tracePt t="374652" x="1885950" y="3111500"/>
          <p14:tracePt t="374667" x="1930400" y="3149600"/>
          <p14:tracePt t="374684" x="1930400" y="3200400"/>
          <p14:tracePt t="374701" x="1917700" y="3282950"/>
          <p14:tracePt t="374717" x="1879600" y="3352800"/>
          <p14:tracePt t="374734" x="1822450" y="3390900"/>
          <p14:tracePt t="374754" x="1790700" y="3429000"/>
          <p14:tracePt t="374771" x="1765300" y="3429000"/>
          <p14:tracePt t="374801" x="1771650" y="3409950"/>
          <p14:tracePt t="374817" x="1784350" y="3397250"/>
          <p14:tracePt t="374835" x="1835150" y="3359150"/>
          <p14:tracePt t="374851" x="1917700" y="3346450"/>
          <p14:tracePt t="374867" x="2019300" y="3333750"/>
          <p14:tracePt t="374884" x="2114550" y="3314700"/>
          <p14:tracePt t="374902" x="2260600" y="3314700"/>
          <p14:tracePt t="374917" x="2368550" y="3314700"/>
          <p14:tracePt t="374934" x="2432050" y="3314700"/>
          <p14:tracePt t="374950" x="2444750" y="3314700"/>
          <p14:tracePt t="374969" x="2432050" y="3314700"/>
          <p14:tracePt t="374984" x="2425700" y="3314700"/>
          <p14:tracePt t="375001" x="2413000" y="3314700"/>
          <p14:tracePt t="375005" x="2413000" y="3308350"/>
          <p14:tracePt t="375021" x="2413000" y="3270250"/>
          <p14:tracePt t="375033" x="2413000" y="3225800"/>
          <p14:tracePt t="375050" x="2413000" y="3181350"/>
          <p14:tracePt t="375067" x="2419350" y="3155950"/>
          <p14:tracePt t="375085" x="2470150" y="3130550"/>
          <p14:tracePt t="375103" x="2540000" y="3111500"/>
          <p14:tracePt t="375117" x="2647950" y="3098800"/>
          <p14:tracePt t="375134" x="2724150" y="3105150"/>
          <p14:tracePt t="375150" x="2768600" y="3136900"/>
          <p14:tracePt t="375152" x="2787650" y="3168650"/>
          <p14:tracePt t="375167" x="2813050" y="3206750"/>
          <p14:tracePt t="375171" x="2825750" y="3238500"/>
          <p14:tracePt t="375184" x="2844800" y="3282950"/>
          <p14:tracePt t="375201" x="2870200" y="3327400"/>
          <p14:tracePt t="375217" x="2876550" y="3346450"/>
          <p14:tracePt t="375305" x="2876550" y="3333750"/>
          <p14:tracePt t="375316" x="2876550" y="3327400"/>
          <p14:tracePt t="375335" x="2851150" y="3295650"/>
          <p14:tracePt t="375342" x="2825750" y="3282950"/>
          <p14:tracePt t="375350" x="2787650" y="3270250"/>
          <p14:tracePt t="375367" x="2686050" y="3225800"/>
          <p14:tracePt t="375384" x="2571750" y="3200400"/>
          <p14:tracePt t="375387" x="2514600" y="3194050"/>
          <p14:tracePt t="375403" x="2393950" y="3181350"/>
          <p14:tracePt t="375417" x="2266950" y="3168650"/>
          <p14:tracePt t="375434" x="2127250" y="3162300"/>
          <p14:tracePt t="375451" x="2012950" y="3162300"/>
          <p14:tracePt t="375467" x="1936750" y="3181350"/>
          <p14:tracePt t="375484" x="1898650" y="3187700"/>
          <p14:tracePt t="375504" x="1866900" y="3213100"/>
          <p14:tracePt t="375520" x="1816100" y="3244850"/>
          <p14:tracePt t="375533" x="1803400" y="3263900"/>
          <p14:tracePt t="375551" x="1797050" y="3276600"/>
          <p14:tracePt t="375634" x="1797050" y="3257550"/>
          <p14:tracePt t="375645" x="1797050" y="3238500"/>
          <p14:tracePt t="375653" x="1816100" y="3219450"/>
          <p14:tracePt t="375667" x="1847850" y="3162300"/>
          <p14:tracePt t="375684" x="1905000" y="3124200"/>
          <p14:tracePt t="375701" x="1974850" y="3092450"/>
          <p14:tracePt t="375717" x="2032000" y="3067050"/>
          <p14:tracePt t="375738" x="2159000" y="3041650"/>
          <p14:tracePt t="375741" x="2222500" y="3016250"/>
          <p14:tracePt t="375751" x="2279650" y="2997200"/>
          <p14:tracePt t="375767" x="2381250" y="3003550"/>
          <p14:tracePt t="375774" x="2406650" y="3022600"/>
          <p14:tracePt t="375778" x="2463800" y="3041650"/>
          <p14:tracePt t="375801" x="2546350" y="3092450"/>
          <p14:tracePt t="375817" x="2635250" y="3149600"/>
          <p14:tracePt t="375835" x="2705100" y="3206750"/>
          <p14:tracePt t="375850" x="2717800" y="3225800"/>
          <p14:tracePt t="375938" x="2717800" y="3219450"/>
          <p14:tracePt t="375946" x="2698750" y="3206750"/>
          <p14:tracePt t="375953" x="2654300" y="3194050"/>
          <p14:tracePt t="375969" x="2527300" y="3187700"/>
          <p14:tracePt t="375984" x="2457450" y="3187700"/>
          <p14:tracePt t="376001" x="2209800" y="3206750"/>
          <p14:tracePt t="376020" x="2063750" y="3257550"/>
          <p14:tracePt t="376035" x="1917700" y="3276600"/>
          <p14:tracePt t="376053" x="1816100" y="3282950"/>
          <p14:tracePt t="376067" x="1778000" y="3282950"/>
          <p14:tracePt t="376085" x="1778000" y="3257550"/>
          <p14:tracePt t="376100" x="1790700" y="3225800"/>
          <p14:tracePt t="376117" x="1816100" y="3213100"/>
          <p14:tracePt t="376134" x="1866900" y="3200400"/>
          <p14:tracePt t="376151" x="1943100" y="3181350"/>
          <p14:tracePt t="376167" x="2025650" y="3149600"/>
          <p14:tracePt t="376183" x="2108200" y="3105150"/>
          <p14:tracePt t="376187" x="2152650" y="3079750"/>
          <p14:tracePt t="376201" x="2216150" y="3067050"/>
          <p14:tracePt t="376220" x="2463800" y="3073400"/>
          <p14:tracePt t="376234" x="2692400" y="3105150"/>
          <p14:tracePt t="376255" x="2825750" y="3143250"/>
          <p14:tracePt t="376267" x="2940050" y="3181350"/>
          <p14:tracePt t="376279" x="2978150" y="3206750"/>
          <p14:tracePt t="376282" x="3016250" y="3232150"/>
          <p14:tracePt t="376289" x="3041650" y="3257550"/>
          <p14:tracePt t="376300" x="3060700" y="3282950"/>
          <p14:tracePt t="376319" x="3067050" y="3340100"/>
          <p14:tracePt t="376335" x="3079750" y="3409950"/>
          <p14:tracePt t="376339" x="3079750" y="3429000"/>
          <p14:tracePt t="376350" x="3079750" y="3435350"/>
          <p14:tracePt t="376401" x="3079750" y="3371850"/>
          <p14:tracePt t="376417" x="3111500" y="3327400"/>
          <p14:tracePt t="376434" x="3263900" y="3289300"/>
          <p14:tracePt t="376450" x="3486150" y="3238500"/>
          <p14:tracePt t="376467" x="3822700" y="3194050"/>
          <p14:tracePt t="376488" x="4210050" y="3111500"/>
          <p14:tracePt t="376500" x="4699000" y="3067050"/>
          <p14:tracePt t="376517" x="5219700" y="3054350"/>
          <p14:tracePt t="376533" x="5702300" y="3035300"/>
          <p14:tracePt t="376550" x="6159500" y="3048000"/>
          <p14:tracePt t="376553" x="6369050" y="3060700"/>
          <p14:tracePt t="376567" x="6521450" y="3079750"/>
          <p14:tracePt t="376586" x="6883400" y="3124200"/>
          <p14:tracePt t="376602" x="7035800" y="3168650"/>
          <p14:tracePt t="376618" x="7124700" y="3219450"/>
          <p14:tracePt t="376634" x="7175500" y="3257550"/>
          <p14:tracePt t="376651" x="7200900" y="3270250"/>
          <p14:tracePt t="376700" x="7207250" y="3276600"/>
          <p14:tracePt t="376717" x="7226300" y="3314700"/>
          <p14:tracePt t="376733" x="7251700" y="3352800"/>
          <p14:tracePt t="376751" x="7277100" y="3378200"/>
          <p14:tracePt t="376767" x="7289800" y="3390900"/>
          <p14:tracePt t="376773" x="7289800" y="3397250"/>
          <p14:tracePt t="376783" x="7296150" y="3409950"/>
          <p14:tracePt t="376786" x="7302500" y="3422650"/>
          <p14:tracePt t="376801" x="7308850" y="3454400"/>
          <p14:tracePt t="376817" x="7346950" y="3536950"/>
          <p14:tracePt t="376835" x="7378700" y="3587750"/>
          <p14:tracePt t="376850" x="7391400" y="3600450"/>
          <p14:tracePt t="376867" x="7397750" y="3606800"/>
          <p14:tracePt t="376962" x="7397750" y="3600450"/>
          <p14:tracePt t="376970" x="7397750" y="3594100"/>
          <p14:tracePt t="376978" x="7397750" y="3587750"/>
          <p14:tracePt t="377058" x="7385050" y="3587750"/>
          <p14:tracePt t="377067" x="7308850" y="3594100"/>
          <p14:tracePt t="377072" x="7207250" y="3606800"/>
          <p14:tracePt t="377085" x="7048500" y="3613150"/>
          <p14:tracePt t="377100" x="6553200" y="3625850"/>
          <p14:tracePt t="377120" x="6026150" y="3644900"/>
          <p14:tracePt t="377134" x="5511800" y="3683000"/>
          <p14:tracePt t="377151" x="5035550" y="3702050"/>
          <p14:tracePt t="377167" x="4648200" y="3695700"/>
          <p14:tracePt t="377184" x="4305300" y="3651250"/>
          <p14:tracePt t="377202" x="3848100" y="3568700"/>
          <p14:tracePt t="377217" x="3594100" y="3524250"/>
          <p14:tracePt t="377234" x="3403600" y="3498850"/>
          <p14:tracePt t="377251" x="3295650" y="3467100"/>
          <p14:tracePt t="377271" x="3200400" y="3435350"/>
          <p14:tracePt t="377280" x="3149600" y="3422650"/>
          <p14:tracePt t="377284" x="3111500" y="3409950"/>
          <p14:tracePt t="377289" x="3086100" y="3403600"/>
          <p14:tracePt t="377301" x="3054350" y="3397250"/>
          <p14:tracePt t="377317" x="3016250" y="3390900"/>
          <p14:tracePt t="377335" x="2978150" y="3390900"/>
          <p14:tracePt t="377341" x="2959100" y="3390900"/>
          <p14:tracePt t="377350" x="2940050" y="3390900"/>
          <p14:tracePt t="377367" x="2921000" y="3390900"/>
          <p14:tracePt t="377384" x="2908300" y="3390900"/>
          <p14:tracePt t="377400" x="2876550" y="3390900"/>
          <p14:tracePt t="377401" x="2857500" y="3390900"/>
          <p14:tracePt t="377417" x="2813050" y="3390900"/>
          <p14:tracePt t="377434" x="2762250" y="3378200"/>
          <p14:tracePt t="377450" x="2717800" y="3365500"/>
          <p14:tracePt t="377467" x="2622550" y="3359150"/>
          <p14:tracePt t="377484" x="2508250" y="3346450"/>
          <p14:tracePt t="377500" x="2362200" y="3346450"/>
          <p14:tracePt t="377517" x="2216150" y="3346450"/>
          <p14:tracePt t="377536" x="2108200" y="3346450"/>
          <p14:tracePt t="377550" x="2044700" y="3352800"/>
          <p14:tracePt t="377570" x="2006600" y="3340100"/>
          <p14:tracePt t="377587" x="1993900" y="3327400"/>
          <p14:tracePt t="377617" x="1974850" y="3321050"/>
          <p14:tracePt t="377634" x="1955800" y="3321050"/>
          <p14:tracePt t="377653" x="1936750" y="3321050"/>
          <p14:tracePt t="377667" x="1924050" y="3321050"/>
          <p14:tracePt t="377740" x="1924050" y="3314700"/>
          <p14:tracePt t="377745" x="1924050" y="3308350"/>
          <p14:tracePt t="377754" x="1924050" y="3295650"/>
          <p14:tracePt t="377767" x="1924050" y="3282950"/>
          <p14:tracePt t="377775" x="1924050" y="3263900"/>
          <p14:tracePt t="377778" x="1924050" y="3244850"/>
          <p14:tracePt t="377803" x="1936750" y="3194050"/>
          <p14:tracePt t="377817" x="1955800" y="3168650"/>
          <p14:tracePt t="377835" x="1981200" y="3149600"/>
          <p14:tracePt t="377850" x="2032000" y="3130550"/>
          <p14:tracePt t="377867" x="2108200" y="3111500"/>
          <p14:tracePt t="377884" x="2209800" y="3098800"/>
          <p14:tracePt t="377900" x="2298700" y="3092450"/>
          <p14:tracePt t="377917" x="2419350" y="3092450"/>
          <p14:tracePt t="377934" x="2527300" y="3124200"/>
          <p14:tracePt t="377951" x="2641600" y="3155950"/>
          <p14:tracePt t="377954" x="2692400" y="3175000"/>
          <p14:tracePt t="377967" x="2736850" y="3187700"/>
          <p14:tracePt t="377984" x="2806700" y="3225800"/>
          <p14:tracePt t="378002" x="2908300" y="3302000"/>
          <p14:tracePt t="378017" x="2971800" y="3333750"/>
          <p14:tracePt t="378033" x="3009900" y="3352800"/>
          <p14:tracePt t="378050" x="3016250" y="3359150"/>
          <p14:tracePt t="378105" x="3022600" y="3359150"/>
          <p14:tracePt t="378117" x="3022600" y="3352800"/>
          <p14:tracePt t="378134" x="3035300" y="3327400"/>
          <p14:tracePt t="378152" x="3067050" y="3308350"/>
          <p14:tracePt t="378167" x="3130550" y="3282950"/>
          <p14:tracePt t="378184" x="3238500" y="3257550"/>
          <p14:tracePt t="378187" x="3327400" y="3244850"/>
          <p14:tracePt t="378201" x="3429000" y="3232150"/>
          <p14:tracePt t="378207" x="3549650" y="3232150"/>
          <p14:tracePt t="378213" x="3683000" y="3225800"/>
          <p14:tracePt t="378218" x="3816350" y="3225800"/>
          <p14:tracePt t="378234" x="4133850" y="3219450"/>
          <p14:tracePt t="378250" x="4495800" y="3219450"/>
          <p14:tracePt t="378270" x="4806950" y="3213100"/>
          <p14:tracePt t="378280" x="4959350" y="3213100"/>
          <p14:tracePt t="378284" x="5086350" y="3206750"/>
          <p14:tracePt t="378292" x="5226050" y="3206750"/>
          <p14:tracePt t="378300" x="5346700" y="3213100"/>
          <p14:tracePt t="378319" x="5581650" y="3219450"/>
          <p14:tracePt t="378335" x="5803900" y="3219450"/>
          <p14:tracePt t="378353" x="6026150" y="3219450"/>
          <p14:tracePt t="378357" x="6153150" y="3219450"/>
          <p14:tracePt t="378367" x="6286500" y="3219450"/>
          <p14:tracePt t="378384" x="6546850" y="3219450"/>
          <p14:tracePt t="378402" x="6819900" y="3219450"/>
          <p14:tracePt t="378417" x="6883400" y="3213100"/>
          <p14:tracePt t="378434" x="7010400" y="3200400"/>
          <p14:tracePt t="378450" x="7073900" y="3200400"/>
          <p14:tracePt t="378467" x="7105650" y="3213100"/>
          <p14:tracePt t="378484" x="7112000" y="3213100"/>
          <p14:tracePt t="378500" x="7112000" y="3219450"/>
          <p14:tracePt t="378517" x="7112000" y="3225800"/>
          <p14:tracePt t="378534" x="7112000" y="3257550"/>
          <p14:tracePt t="378552" x="7112000" y="3276600"/>
          <p14:tracePt t="378567" x="7131050" y="3295650"/>
          <p14:tracePt t="378586" x="7150100" y="3308350"/>
          <p14:tracePt t="378601" x="7150100" y="3314700"/>
          <p14:tracePt t="378617" x="7169150" y="3352800"/>
          <p14:tracePt t="378634" x="7181850" y="3384550"/>
          <p14:tracePt t="378650" x="7188200" y="3390900"/>
          <p14:tracePt t="378692" x="7181850" y="3390900"/>
          <p14:tracePt t="378697" x="7169150" y="3397250"/>
          <p14:tracePt t="378709" x="7150100" y="3403600"/>
          <p14:tracePt t="378718" x="7124700" y="3409950"/>
          <p14:tracePt t="378734" x="7092950" y="3441700"/>
          <p14:tracePt t="378751" x="7073900" y="3460750"/>
          <p14:tracePt t="378757" x="7067550" y="3473450"/>
          <p14:tracePt t="378772" x="7067550" y="3486150"/>
          <p14:tracePt t="378783" x="7067550" y="3492500"/>
          <p14:tracePt t="378866" x="7080250" y="3492500"/>
          <p14:tracePt t="378873" x="7086600" y="3492500"/>
          <p14:tracePt t="378883" x="7099300" y="3492500"/>
          <p14:tracePt t="378900" x="7105650" y="3492500"/>
          <p14:tracePt t="378917" x="7112000" y="3479800"/>
          <p14:tracePt t="378934" x="7112000" y="3460750"/>
          <p14:tracePt t="378937" x="7112000" y="3448050"/>
          <p14:tracePt t="378950" x="7112000" y="3441700"/>
          <p14:tracePt t="378961" x="7099300" y="3435350"/>
          <p14:tracePt t="378969" x="7086600" y="3429000"/>
          <p14:tracePt t="378984" x="7080250" y="3422650"/>
          <p14:tracePt t="379000" x="7073900" y="3403600"/>
          <p14:tracePt t="379004" x="7067550" y="3397250"/>
          <p14:tracePt t="379021" x="7061200" y="3384550"/>
          <p14:tracePt t="379028" x="7054850" y="3378200"/>
          <p14:tracePt t="379052" x="7048500" y="3378200"/>
          <p14:tracePt t="379163" x="7048500" y="3390900"/>
          <p14:tracePt t="379169" x="7042150" y="3403600"/>
          <p14:tracePt t="379183" x="7042150" y="3416300"/>
          <p14:tracePt t="379200" x="7042150" y="3441700"/>
          <p14:tracePt t="379217" x="7054850" y="3454400"/>
          <p14:tracePt t="379234" x="7054850" y="3460750"/>
          <p14:tracePt t="379322" x="7054850" y="3454400"/>
          <p14:tracePt t="379339" x="7061200" y="3448050"/>
          <p14:tracePt t="379352" x="7061200" y="3441700"/>
          <p14:tracePt t="379379" x="7067550" y="3441700"/>
          <p14:tracePt t="379387" x="7080250" y="3441700"/>
          <p14:tracePt t="379403" x="7143750" y="3441700"/>
          <p14:tracePt t="379417" x="7226300" y="3441700"/>
          <p14:tracePt t="379434" x="7308850" y="3435350"/>
          <p14:tracePt t="379450" x="7378700" y="3422650"/>
          <p14:tracePt t="379467" x="7404100" y="3416300"/>
          <p14:tracePt t="379483" x="7404100" y="3409950"/>
          <p14:tracePt t="379500" x="7404100" y="3416300"/>
          <p14:tracePt t="379517" x="7378700" y="3429000"/>
          <p14:tracePt t="379533" x="7353300" y="3441700"/>
          <p14:tracePt t="379550" x="7346950" y="3448050"/>
          <p14:tracePt t="379556" x="7340600" y="3448050"/>
          <p14:tracePt t="379567" x="7321550" y="3448050"/>
          <p14:tracePt t="379575" x="7302500" y="3448050"/>
          <p14:tracePt t="379587" x="7258050" y="3448050"/>
          <p14:tracePt t="379600" x="7232650" y="3448050"/>
          <p14:tracePt t="379617" x="7188200" y="3448050"/>
          <p14:tracePt t="379633" x="7188200" y="3454400"/>
          <p14:tracePt t="379650" x="7181850" y="3454400"/>
          <p14:tracePt t="379684" x="7181850" y="3467100"/>
          <p14:tracePt t="379700" x="7181850" y="3505200"/>
          <p14:tracePt t="379717" x="7181850" y="3549650"/>
          <p14:tracePt t="379722" x="7181850" y="3581400"/>
          <p14:tracePt t="379734" x="7181850" y="3613150"/>
          <p14:tracePt t="379750" x="7194550" y="3702050"/>
          <p14:tracePt t="379772" x="7219950" y="3778250"/>
          <p14:tracePt t="379783" x="7245350" y="3848100"/>
          <p14:tracePt t="379801" x="7258050" y="3898900"/>
          <p14:tracePt t="379817" x="7270750" y="3924300"/>
          <p14:tracePt t="379865" x="7270750" y="3917950"/>
          <p14:tracePt t="379872" x="7270750" y="3911600"/>
          <p14:tracePt t="379884" x="7270750" y="3905250"/>
          <p14:tracePt t="379900" x="7270750" y="3886200"/>
          <p14:tracePt t="379917" x="7270750" y="3848100"/>
          <p14:tracePt t="379933" x="7270750" y="3784600"/>
          <p14:tracePt t="379937" x="7270750" y="3746500"/>
          <p14:tracePt t="379950" x="7270750" y="3702050"/>
          <p14:tracePt t="379962" x="7270750" y="3619500"/>
          <p14:tracePt t="379984" x="7270750" y="3536950"/>
          <p14:tracePt t="380001" x="7251700" y="3467100"/>
          <p14:tracePt t="380017" x="7219950" y="3416300"/>
          <p14:tracePt t="380033" x="7188200" y="3409950"/>
          <p14:tracePt t="380053" x="7188200" y="3416300"/>
          <p14:tracePt t="380067" x="7169150" y="3467100"/>
          <p14:tracePt t="380085" x="7143750" y="3530600"/>
          <p14:tracePt t="380100" x="7112000" y="3600450"/>
          <p14:tracePt t="380117" x="7016750" y="3676650"/>
          <p14:tracePt t="380134" x="6838950" y="3727450"/>
          <p14:tracePt t="380150" x="6597650" y="3733800"/>
          <p14:tracePt t="380167" x="6318250" y="3733800"/>
          <p14:tracePt t="380170" x="6140450" y="3733800"/>
          <p14:tracePt t="380183" x="5930900" y="3733800"/>
          <p14:tracePt t="380201" x="5499100" y="3733800"/>
          <p14:tracePt t="380217" x="4737100" y="3733800"/>
          <p14:tracePt t="380234" x="4191000" y="3733800"/>
          <p14:tracePt t="380254" x="3670300" y="3727450"/>
          <p14:tracePt t="380271" x="3263900" y="3740150"/>
          <p14:tracePt t="380284" x="2946400" y="3740150"/>
          <p14:tracePt t="380301" x="2736850" y="3733800"/>
          <p14:tracePt t="380317" x="2597150" y="3727450"/>
          <p14:tracePt t="380336" x="2501900" y="3721100"/>
          <p14:tracePt t="380351" x="2444750" y="3727450"/>
          <p14:tracePt t="380367" x="2393950" y="3727450"/>
          <p14:tracePt t="380383" x="2362200" y="3740150"/>
          <p14:tracePt t="380385" x="2336800" y="3752850"/>
          <p14:tracePt t="380403" x="2241550" y="3784600"/>
          <p14:tracePt t="380409" x="2171700" y="3803650"/>
          <p14:tracePt t="380418" x="2120900" y="3822700"/>
          <p14:tracePt t="380434" x="1981200" y="3841750"/>
          <p14:tracePt t="380450" x="1822450" y="3848100"/>
          <p14:tracePt t="380467" x="1657350" y="3848100"/>
          <p14:tracePt t="380473" x="1587500" y="3848100"/>
          <p14:tracePt t="380484" x="1536700" y="3854450"/>
          <p14:tracePt t="380502" x="1428750" y="3854450"/>
          <p14:tracePt t="380517" x="1346200" y="3848100"/>
          <p14:tracePt t="380534" x="1270000" y="3822700"/>
          <p14:tracePt t="380550" x="1193800" y="3790950"/>
          <p14:tracePt t="380567" x="1117600" y="3771900"/>
          <p14:tracePt t="380568" x="1079500" y="3759200"/>
          <p14:tracePt t="380586" x="1028700" y="3759200"/>
          <p14:tracePt t="380603" x="1003300" y="3746500"/>
          <p14:tracePt t="380617" x="977900" y="3733800"/>
          <p14:tracePt t="380634" x="933450" y="3721100"/>
          <p14:tracePt t="380650" x="863600" y="3702050"/>
          <p14:tracePt t="380667" x="793750" y="3676650"/>
          <p14:tracePt t="380684" x="736600" y="3657600"/>
          <p14:tracePt t="380700" x="698500" y="3613150"/>
          <p14:tracePt t="380717" x="641350" y="3549650"/>
          <p14:tracePt t="380734" x="577850" y="3460750"/>
          <p14:tracePt t="380754" x="539750" y="3384550"/>
          <p14:tracePt t="380767" x="533400" y="3365500"/>
          <p14:tracePt t="380776" x="533400" y="3352800"/>
          <p14:tracePt t="380781" x="533400" y="3333750"/>
          <p14:tracePt t="380788" x="533400" y="3314700"/>
          <p14:tracePt t="380804" x="520700" y="3302000"/>
          <p14:tracePt t="380817" x="514350" y="3276600"/>
          <p14:tracePt t="380835" x="514350" y="3263900"/>
          <p14:tracePt t="380850" x="508000" y="3257550"/>
          <p14:tracePt t="380867" x="508000" y="3251200"/>
          <p14:tracePt t="380884" x="501650" y="3238500"/>
          <p14:tracePt t="380900" x="495300" y="3213100"/>
          <p14:tracePt t="380917" x="476250" y="3175000"/>
          <p14:tracePt t="380934" x="457200" y="3149600"/>
          <p14:tracePt t="380950" x="431800" y="3130550"/>
          <p14:tracePt t="381010" x="425450" y="3130550"/>
          <p14:tracePt t="381035" x="425450" y="3136900"/>
          <p14:tracePt t="381041" x="419100" y="3143250"/>
          <p14:tracePt t="381052" x="412750" y="3149600"/>
          <p14:tracePt t="381067" x="393700" y="3155950"/>
          <p14:tracePt t="381085" x="393700" y="3181350"/>
          <p14:tracePt t="381102" x="387350" y="3219450"/>
          <p14:tracePt t="381107" x="374650" y="3251200"/>
          <p14:tracePt t="381117" x="368300" y="3295650"/>
          <p14:tracePt t="381134" x="361950" y="3416300"/>
          <p14:tracePt t="381150" x="336550" y="3562350"/>
          <p14:tracePt t="381167" x="298450" y="3790950"/>
          <p14:tracePt t="381168" x="273050" y="3930650"/>
          <p14:tracePt t="381184" x="260350" y="4070350"/>
          <p14:tracePt t="381187" x="241300" y="4197350"/>
          <p14:tracePt t="381200" x="228600" y="4318000"/>
          <p14:tracePt t="381217" x="184150" y="4616450"/>
          <p14:tracePt t="381234" x="171450" y="4756150"/>
          <p14:tracePt t="381250" x="165100" y="4819650"/>
          <p14:tracePt t="381316" x="165100" y="4806950"/>
          <p14:tracePt t="381321" x="190500" y="4743450"/>
          <p14:tracePt t="381336" x="241300" y="4679950"/>
          <p14:tracePt t="381350" x="387350" y="4546600"/>
          <p14:tracePt t="381367" x="609600" y="4375150"/>
          <p14:tracePt t="381384" x="895350" y="4191000"/>
          <p14:tracePt t="381387" x="1047750" y="4095750"/>
          <p14:tracePt t="381403" x="1358900" y="3905250"/>
          <p14:tracePt t="381417" x="1670050" y="3759200"/>
          <p14:tracePt t="381434" x="1917700" y="3613150"/>
          <p14:tracePt t="381450" x="2108200" y="3517900"/>
          <p14:tracePt t="381468" x="2222500" y="3460750"/>
          <p14:tracePt t="381472" x="2266950" y="3435350"/>
          <p14:tracePt t="381484" x="2305050" y="3416300"/>
          <p14:tracePt t="381504" x="2355850" y="3403600"/>
          <p14:tracePt t="381517" x="2355850" y="3397250"/>
          <p14:tracePt t="381552" x="2355850" y="3403600"/>
          <p14:tracePt t="381571" x="2406650" y="3416300"/>
          <p14:tracePt t="381587" x="2495550" y="3416300"/>
          <p14:tracePt t="381601" x="2552700" y="3403600"/>
          <p14:tracePt t="381617" x="2641600" y="3371850"/>
          <p14:tracePt t="381667" x="2667000" y="3371850"/>
          <p14:tracePt t="381684" x="2743200" y="3371850"/>
          <p14:tracePt t="381700" x="2825750" y="3346450"/>
          <p14:tracePt t="381717" x="2908300" y="3314700"/>
          <p14:tracePt t="381722" x="2940050" y="3308350"/>
          <p14:tracePt t="381734" x="2959100" y="3295650"/>
          <p14:tracePt t="381750" x="2965450" y="3289300"/>
          <p14:tracePt t="381771" x="2971800" y="3289300"/>
          <p14:tracePt t="381817" x="2997200" y="3244850"/>
          <p14:tracePt t="381835" x="3016250" y="3187700"/>
          <p14:tracePt t="381852" x="3022600" y="3136900"/>
          <p14:tracePt t="381867" x="3028950" y="3105150"/>
          <p14:tracePt t="381884" x="3041650" y="3092450"/>
          <p14:tracePt t="381900" x="3073400" y="3073400"/>
          <p14:tracePt t="381917" x="3117850" y="3067050"/>
          <p14:tracePt t="381934" x="3155950" y="3067050"/>
          <p14:tracePt t="381950" x="3206750" y="3086100"/>
          <p14:tracePt t="381958" x="3232150" y="3105150"/>
          <p14:tracePt t="381973" x="3276600" y="3155950"/>
          <p14:tracePt t="381984" x="3308350" y="3181350"/>
          <p14:tracePt t="382005" x="3416300" y="3244850"/>
          <p14:tracePt t="382017" x="3530600" y="3251200"/>
          <p14:tracePt t="382034" x="3657600" y="3238500"/>
          <p14:tracePt t="382050" x="3879850" y="3206750"/>
          <p14:tracePt t="382067" x="4133850" y="3162300"/>
          <p14:tracePt t="382085" x="4483100" y="3136900"/>
          <p14:tracePt t="382100" x="4946650" y="3117850"/>
          <p14:tracePt t="382117" x="5435600" y="3117850"/>
          <p14:tracePt t="382134" x="5905500" y="3124200"/>
          <p14:tracePt t="382138" x="6096000" y="3130550"/>
          <p14:tracePt t="382150" x="6273800" y="3130550"/>
          <p14:tracePt t="382167" x="6597650" y="3130550"/>
          <p14:tracePt t="382184" x="6845300" y="3136900"/>
          <p14:tracePt t="382201" x="7035800" y="3143250"/>
          <p14:tracePt t="382203" x="7105650" y="3149600"/>
          <p14:tracePt t="382217" x="7162800" y="3162300"/>
          <p14:tracePt t="382234" x="7169150" y="3162300"/>
          <p14:tracePt t="382305" x="7169150" y="3168650"/>
          <p14:tracePt t="382314" x="7169150" y="3181350"/>
          <p14:tracePt t="382321" x="7181850" y="3206750"/>
          <p14:tracePt t="382335" x="7188200" y="3225800"/>
          <p14:tracePt t="382350" x="7200900" y="3270250"/>
          <p14:tracePt t="382369" x="7226300" y="3308350"/>
          <p14:tracePt t="382384" x="7232650" y="3314700"/>
          <p14:tracePt t="382402" x="7251700" y="3346450"/>
          <p14:tracePt t="382417" x="7251700" y="3390900"/>
          <p14:tracePt t="382434" x="7251700" y="3422650"/>
          <p14:tracePt t="382450" x="7251700" y="3435350"/>
          <p14:tracePt t="382468" x="7251700" y="3441700"/>
          <p14:tracePt t="382500" x="7245350" y="3441700"/>
          <p14:tracePt t="382517" x="7226300" y="3435350"/>
          <p14:tracePt t="382527" x="7219950" y="3422650"/>
          <p14:tracePt t="382530" x="7207250" y="3403600"/>
          <p14:tracePt t="382537" x="7194550" y="3384550"/>
          <p14:tracePt t="382551" x="7181850" y="3371850"/>
          <p14:tracePt t="382553" x="7175500" y="3352800"/>
          <p14:tracePt t="382567" x="7169150" y="3333750"/>
          <p14:tracePt t="382585" x="7169150" y="3295650"/>
          <p14:tracePt t="382602" x="7194550" y="3282950"/>
          <p14:tracePt t="382617" x="7232650" y="3276600"/>
          <p14:tracePt t="382634" x="7264400" y="3276600"/>
          <p14:tracePt t="382652" x="7264400" y="3308350"/>
          <p14:tracePt t="382667" x="7270750" y="3346450"/>
          <p14:tracePt t="382684" x="7270750" y="3390900"/>
          <p14:tracePt t="382701" x="7270750" y="3409950"/>
          <p14:tracePt t="382750" x="7270750" y="3403600"/>
          <p14:tracePt t="382767" x="7270750" y="3390900"/>
          <p14:tracePt t="382825" x="7258050" y="3397250"/>
          <p14:tracePt t="382836" x="7239000" y="3429000"/>
          <p14:tracePt t="382851" x="7181850" y="3530600"/>
          <p14:tracePt t="382867" x="7137400" y="3670300"/>
          <p14:tracePt t="382884" x="7105650" y="3822700"/>
          <p14:tracePt t="382903" x="7099300" y="3937000"/>
          <p14:tracePt t="382917" x="7092950" y="4025900"/>
          <p14:tracePt t="382934" x="7092950" y="4089400"/>
          <p14:tracePt t="382950" x="7092950" y="4127500"/>
          <p14:tracePt t="382963" x="7099300" y="4146550"/>
          <p14:tracePt t="382974" x="7099300" y="4152900"/>
          <p14:tracePt t="382984" x="7099300" y="4159250"/>
          <p14:tracePt t="383005" x="7099300" y="4184650"/>
          <p14:tracePt t="383034" x="7086600" y="4184650"/>
          <p14:tracePt t="383086" x="7080250" y="4184650"/>
          <p14:tracePt t="383100" x="7073900" y="4203700"/>
          <p14:tracePt t="383119" x="7061200" y="4235450"/>
          <p14:tracePt t="383134" x="7048500" y="4254500"/>
          <p14:tracePt t="383386" x="7048500" y="4241800"/>
          <p14:tracePt t="383397" x="7048500" y="4222750"/>
          <p14:tracePt t="383402" x="7073900" y="4171950"/>
          <p14:tracePt t="383417" x="7137400" y="4064000"/>
          <p14:tracePt t="383434" x="7200900" y="3962400"/>
          <p14:tracePt t="383450" x="7270750" y="3879850"/>
          <p14:tracePt t="383467" x="7359650" y="3803650"/>
          <p14:tracePt t="383484" x="7448550" y="3708400"/>
          <p14:tracePt t="383490" x="7473950" y="3670300"/>
          <p14:tracePt t="383500" x="7493000" y="3651250"/>
          <p14:tracePt t="383522" x="7505700" y="3632200"/>
          <p14:tracePt t="383567" x="7480300" y="3625850"/>
          <p14:tracePt t="383587" x="7435850" y="3625850"/>
          <p14:tracePt t="383600" x="7423150" y="3625850"/>
          <p14:tracePt t="383617" x="7397750" y="3689350"/>
          <p14:tracePt t="383639" x="7378700" y="3702050"/>
          <p14:tracePt t="383653" x="7334250" y="3702050"/>
          <p14:tracePt t="383667" x="7283450" y="3702050"/>
          <p14:tracePt t="383684" x="7226300" y="3663950"/>
          <p14:tracePt t="383700" x="7194550" y="3644900"/>
          <p14:tracePt t="383717" x="7150100" y="3632200"/>
          <p14:tracePt t="383734" x="7086600" y="3613150"/>
          <p14:tracePt t="383754" x="7004050" y="3575050"/>
          <p14:tracePt t="383767" x="6946900" y="3517900"/>
          <p14:tracePt t="383780" x="6946900" y="3492500"/>
          <p14:tracePt t="383790" x="6946900" y="3486150"/>
          <p14:tracePt t="383803" x="6946900" y="3460750"/>
          <p14:tracePt t="383819" x="6946900" y="3441700"/>
          <p14:tracePt t="383836" x="6946900" y="3416300"/>
          <p14:tracePt t="383850" x="6940550" y="3409950"/>
          <p14:tracePt t="383867" x="6940550" y="3403600"/>
          <p14:tracePt t="383902" x="6940550" y="3397250"/>
          <p14:tracePt t="383917" x="6940550" y="3384550"/>
          <p14:tracePt t="383936" x="6940550" y="3359150"/>
          <p14:tracePt t="383951" x="6940550" y="3333750"/>
          <p14:tracePt t="383967" x="6940550" y="3321050"/>
          <p14:tracePt t="383969" x="6934200" y="3314700"/>
          <p14:tracePt t="384185" x="6934200" y="3321050"/>
          <p14:tracePt t="384194" x="6934200" y="3327400"/>
          <p14:tracePt t="384218" x="6934200" y="3340100"/>
          <p14:tracePt t="384225" x="6934200" y="3346450"/>
          <p14:tracePt t="384234" x="6921500" y="3359150"/>
          <p14:tracePt t="384250" x="6921500" y="3422650"/>
          <p14:tracePt t="384271" x="6902450" y="3530600"/>
          <p14:tracePt t="384284" x="6889750" y="3632200"/>
          <p14:tracePt t="384302" x="6896100" y="3727450"/>
          <p14:tracePt t="384317" x="6896100" y="3784600"/>
          <p14:tracePt t="384335" x="6902450" y="3810000"/>
          <p14:tracePt t="384340" x="6908800" y="3822700"/>
          <p14:tracePt t="384354" x="6908800" y="3829050"/>
          <p14:tracePt t="384367" x="6908800" y="3835400"/>
          <p14:tracePt t="384402" x="6940550" y="3879850"/>
          <p14:tracePt t="384417" x="6978650" y="3937000"/>
          <p14:tracePt t="384434" x="7035800" y="4013200"/>
          <p14:tracePt t="384451" x="7086600" y="4108450"/>
          <p14:tracePt t="384467" x="7118350" y="4184650"/>
          <p14:tracePt t="384484" x="7131050" y="4210050"/>
          <p14:tracePt t="384529" x="7131050" y="4203700"/>
          <p14:tracePt t="384537" x="7131050" y="4197350"/>
          <p14:tracePt t="384561" x="7131050" y="4191000"/>
          <p14:tracePt t="384582" x="7131050" y="4203700"/>
          <p14:tracePt t="384591" x="7124700" y="4203700"/>
          <p14:tracePt t="384600" x="7118350" y="4210050"/>
          <p14:tracePt t="384634" x="7112000" y="4210050"/>
          <p14:tracePt t="384652" x="7086600" y="4184650"/>
          <p14:tracePt t="384667" x="7086600" y="4165600"/>
          <p14:tracePt t="384684" x="7080250" y="4165600"/>
          <p14:tracePt t="384700" x="7073900" y="4197350"/>
          <p14:tracePt t="384717" x="7061200" y="4235450"/>
          <p14:tracePt t="384734" x="7054850" y="4267200"/>
          <p14:tracePt t="384750" x="7048500" y="4292600"/>
          <p14:tracePt t="384753" x="7048500" y="4298950"/>
          <p14:tracePt t="384785" x="7048500" y="4318000"/>
          <p14:tracePt t="384800" x="7048500" y="4330700"/>
          <p14:tracePt t="384817" x="7054850" y="4425950"/>
          <p14:tracePt t="384835" x="7054850" y="4521200"/>
          <p14:tracePt t="384852" x="7054850" y="4635500"/>
          <p14:tracePt t="384867" x="7054850" y="4743450"/>
          <p14:tracePt t="384884" x="7067550" y="4794250"/>
          <p14:tracePt t="384900" x="7067550" y="4806950"/>
          <p14:tracePt t="384963" x="7067550" y="4768850"/>
          <p14:tracePt t="384972" x="7067550" y="4724400"/>
          <p14:tracePt t="384984" x="7067550" y="4673600"/>
          <p14:tracePt t="385001" x="7067550" y="4552950"/>
          <p14:tracePt t="385005" x="7067550" y="4489450"/>
          <p14:tracePt t="385020" x="7067550" y="4362450"/>
          <p14:tracePt t="385034" x="7073900" y="4273550"/>
          <p14:tracePt t="385051" x="7073900" y="4216400"/>
          <p14:tracePt t="385068" x="7073900" y="4178300"/>
          <p14:tracePt t="385086" x="7067550" y="4178300"/>
          <p14:tracePt t="385117" x="7067550" y="4191000"/>
          <p14:tracePt t="385135" x="7067550" y="4318000"/>
          <p14:tracePt t="385150" x="7067550" y="4476750"/>
          <p14:tracePt t="385167" x="7067550" y="4648200"/>
          <p14:tracePt t="385184" x="7048500" y="4800600"/>
          <p14:tracePt t="385201" x="7035800" y="4857750"/>
          <p14:tracePt t="385251" x="7035800" y="4819650"/>
          <p14:tracePt t="385271" x="7023100" y="4711700"/>
          <p14:tracePt t="385278" x="7016750" y="4641850"/>
          <p14:tracePt t="385281" x="7016750" y="4565650"/>
          <p14:tracePt t="385303" x="7004050" y="4400550"/>
          <p14:tracePt t="385317" x="7004050" y="4235450"/>
          <p14:tracePt t="385335" x="7048500" y="4083050"/>
          <p14:tracePt t="385341" x="7048500" y="4013200"/>
          <p14:tracePt t="385350" x="7048500" y="3956050"/>
          <p14:tracePt t="385367" x="7029450" y="3867150"/>
          <p14:tracePt t="385384" x="7010400" y="3803650"/>
          <p14:tracePt t="385387" x="7004050" y="3778250"/>
          <p14:tracePt t="385400" x="6991350" y="3740150"/>
          <p14:tracePt t="385417" x="6965950" y="3632200"/>
          <p14:tracePt t="385434" x="6946900" y="3556000"/>
          <p14:tracePt t="385450" x="6921500" y="3479800"/>
          <p14:tracePt t="385469" x="6902450" y="3441700"/>
          <p14:tracePt t="385484" x="6896100" y="3429000"/>
          <p14:tracePt t="385529" x="6883400" y="3435350"/>
          <p14:tracePt t="385550" x="6845300" y="3530600"/>
          <p14:tracePt t="385567" x="6807200" y="3657600"/>
          <p14:tracePt t="385586" x="6781800" y="3797300"/>
          <p14:tracePt t="385600" x="6775450" y="3816350"/>
          <p14:tracePt t="385617" x="6769100" y="3829050"/>
          <p14:tracePt t="385651" x="6769100" y="3803650"/>
          <p14:tracePt t="385667" x="6769100" y="3740150"/>
          <p14:tracePt t="385684" x="6769100" y="3644900"/>
          <p14:tracePt t="385700" x="6762750" y="3543300"/>
          <p14:tracePt t="385717" x="6762750" y="3467100"/>
          <p14:tracePt t="385722" x="6762750" y="3441700"/>
          <p14:tracePt t="385734" x="6762750" y="3435350"/>
          <p14:tracePt t="385771" x="6750050" y="3505200"/>
          <p14:tracePt t="385784" x="6750050" y="3575050"/>
          <p14:tracePt t="385800" x="6750050" y="3702050"/>
          <p14:tracePt t="385802" x="6756400" y="3765550"/>
          <p14:tracePt t="385817" x="6788150" y="3867150"/>
          <p14:tracePt t="385836" x="6813550" y="3924300"/>
          <p14:tracePt t="385850" x="6832600" y="3981450"/>
          <p14:tracePt t="385867" x="6883400" y="4044950"/>
          <p14:tracePt t="385884" x="6921500" y="4114800"/>
          <p14:tracePt t="385900" x="6959600" y="4165600"/>
          <p14:tracePt t="385917" x="6972300" y="4171950"/>
          <p14:tracePt t="385950" x="6985000" y="4140200"/>
          <p14:tracePt t="385967" x="6997700" y="4083050"/>
          <p14:tracePt t="385984" x="7029450" y="4019550"/>
          <p14:tracePt t="386005" x="7080250" y="3924300"/>
          <p14:tracePt t="386008" x="7092950" y="3905250"/>
          <p14:tracePt t="386017" x="7105650" y="3886200"/>
          <p14:tracePt t="386034" x="7124700" y="3860800"/>
          <p14:tracePt t="386050" x="7131050" y="3848100"/>
          <p14:tracePt t="386067" x="7137400" y="3848100"/>
          <p14:tracePt t="386085" x="7143750" y="3848100"/>
          <p14:tracePt t="386101" x="7150100" y="3848100"/>
          <p14:tracePt t="386117" x="7162800" y="3867150"/>
          <p14:tracePt t="386134" x="7169150" y="3879850"/>
          <p14:tracePt t="386150" x="7169150" y="3892550"/>
          <p14:tracePt t="386167" x="7162800" y="3898900"/>
          <p14:tracePt t="386184" x="7143750" y="3911600"/>
          <p14:tracePt t="386186" x="7137400" y="3911600"/>
          <p14:tracePt t="386200" x="7124700" y="3911600"/>
          <p14:tracePt t="386206" x="7118350" y="3917950"/>
          <p14:tracePt t="386211" x="7105650" y="3924300"/>
          <p14:tracePt t="386217" x="7099300" y="3937000"/>
          <p14:tracePt t="386234" x="7092950" y="3962400"/>
          <p14:tracePt t="386250" x="7092950" y="3968750"/>
          <p14:tracePt t="386300" x="7086600" y="3968750"/>
          <p14:tracePt t="386317" x="7080250" y="3968750"/>
          <p14:tracePt t="386335" x="7067550" y="3968750"/>
          <p14:tracePt t="386339" x="7061200" y="3968750"/>
          <p14:tracePt t="386397" x="7054850" y="3968750"/>
          <p14:tracePt t="386402" x="7048500" y="3968750"/>
          <p14:tracePt t="386417" x="7042150" y="3968750"/>
          <p14:tracePt t="386434" x="6985000" y="3968750"/>
          <p14:tracePt t="386451" x="6959600" y="3968750"/>
          <p14:tracePt t="386467" x="6940550" y="3949700"/>
          <p14:tracePt t="386484" x="6908800" y="3924300"/>
          <p14:tracePt t="386501" x="6896100" y="3905250"/>
          <p14:tracePt t="386550" x="6896100" y="3898900"/>
          <p14:tracePt t="386570" x="6908800" y="3886200"/>
          <p14:tracePt t="386585" x="6927850" y="3879850"/>
          <p14:tracePt t="386601" x="6940550" y="3879850"/>
          <p14:tracePt t="386617" x="6972300" y="3879850"/>
          <p14:tracePt t="386634" x="6985000" y="3879850"/>
          <p14:tracePt t="386650" x="7010400" y="3879850"/>
          <p14:tracePt t="386667" x="7029450" y="3892550"/>
          <p14:tracePt t="386684" x="7035800" y="3911600"/>
          <p14:tracePt t="386700" x="7035800" y="3930650"/>
          <p14:tracePt t="386717" x="7035800" y="3943350"/>
          <p14:tracePt t="386734" x="7023100" y="3962400"/>
          <p14:tracePt t="386754" x="7016750" y="3968750"/>
          <p14:tracePt t="386783" x="7016750" y="3975100"/>
          <p14:tracePt t="386804" x="7004050" y="3975100"/>
          <p14:tracePt t="386817" x="6985000" y="3968750"/>
          <p14:tracePt t="386836" x="6959600" y="3943350"/>
          <p14:tracePt t="386850" x="6946900" y="3917950"/>
          <p14:tracePt t="386868" x="6940550" y="3886200"/>
          <p14:tracePt t="386884" x="6940550" y="3860800"/>
          <p14:tracePt t="386902" x="6940550" y="3848100"/>
          <p14:tracePt t="386917" x="6959600" y="3835400"/>
          <p14:tracePt t="386934" x="7004050" y="3829050"/>
          <p14:tracePt t="386951" x="7048500" y="3829050"/>
          <p14:tracePt t="386959" x="7080250" y="3829050"/>
          <p14:tracePt t="386967" x="7092950" y="3829050"/>
          <p14:tracePt t="386984" x="7131050" y="3848100"/>
          <p14:tracePt t="387001" x="7156450" y="3892550"/>
          <p14:tracePt t="387008" x="7169150" y="3911600"/>
          <p14:tracePt t="387020" x="7169150" y="3956050"/>
          <p14:tracePt t="387026" x="7169150" y="3975100"/>
          <p14:tracePt t="387037" x="7169150" y="3987800"/>
          <p14:tracePt t="387050" x="7156450" y="4000500"/>
          <p14:tracePt t="387067" x="7150100" y="4000500"/>
          <p14:tracePt t="387087" x="7137400" y="4000500"/>
          <p14:tracePt t="387100" x="7099300" y="3987800"/>
          <p14:tracePt t="387117" x="7073900" y="3956050"/>
          <p14:tracePt t="387134" x="7054850" y="3924300"/>
          <p14:tracePt t="387152" x="7035800" y="3898900"/>
          <p14:tracePt t="387167" x="7035800" y="3879850"/>
          <p14:tracePt t="387225" x="7048500" y="3879850"/>
          <p14:tracePt t="387234" x="7061200" y="3892550"/>
          <p14:tracePt t="387250" x="7080250" y="3905250"/>
          <p14:tracePt t="387269" x="7080250" y="3917950"/>
          <p14:tracePt t="387284" x="7080250" y="3937000"/>
          <p14:tracePt t="387301" x="7073900" y="3949700"/>
          <p14:tracePt t="387317" x="7004050" y="3968750"/>
          <p14:tracePt t="387335" x="6946900" y="3968750"/>
          <p14:tracePt t="387340" x="6934200" y="3968750"/>
          <p14:tracePt t="387352" x="6927850" y="3968750"/>
          <p14:tracePt t="387384" x="6940550" y="3956050"/>
          <p14:tracePt t="387401" x="7029450" y="3924300"/>
          <p14:tracePt t="387417" x="7061200" y="3911600"/>
          <p14:tracePt t="387434" x="7169150" y="3892550"/>
          <p14:tracePt t="387451" x="7213600" y="3911600"/>
          <p14:tracePt t="387467" x="7226300" y="3930650"/>
          <p14:tracePt t="387484" x="7226300" y="3962400"/>
          <p14:tracePt t="387489" x="7226300" y="3975100"/>
          <p14:tracePt t="387501" x="7226300" y="3987800"/>
          <p14:tracePt t="387507" x="7213600" y="3994150"/>
          <p14:tracePt t="387517" x="7200900" y="4006850"/>
          <p14:tracePt t="387523" x="7181850" y="4013200"/>
          <p14:tracePt t="387534" x="7162800" y="4019550"/>
          <p14:tracePt t="387550" x="7118350" y="4019550"/>
          <p14:tracePt t="387568" x="7092950" y="4019550"/>
          <p14:tracePt t="387586" x="7067550" y="3987800"/>
          <p14:tracePt t="387601" x="7067550" y="3968750"/>
          <p14:tracePt t="387617" x="7080250" y="3905250"/>
          <p14:tracePt t="387634" x="7105650" y="3879850"/>
          <p14:tracePt t="387651" x="7118350" y="3873500"/>
          <p14:tracePt t="387667" x="7131050" y="3886200"/>
          <p14:tracePt t="387684" x="7156450" y="3924300"/>
          <p14:tracePt t="387700" x="7162800" y="3975100"/>
          <p14:tracePt t="387717" x="7162800" y="4000500"/>
          <p14:tracePt t="387733" x="7162800" y="4006850"/>
          <p14:tracePt t="387740" x="7150100" y="4006850"/>
          <p14:tracePt t="387751" x="7143750" y="4006850"/>
          <p14:tracePt t="387754" x="7105650" y="4006850"/>
          <p14:tracePt t="387767" x="7073900" y="4006850"/>
          <p14:tracePt t="387775" x="7048500" y="4006850"/>
          <p14:tracePt t="387778" x="7029450" y="3994150"/>
          <p14:tracePt t="387803" x="7016750" y="3956050"/>
          <p14:tracePt t="387817" x="7016750" y="3930650"/>
          <p14:tracePt t="387835" x="7067550" y="3917950"/>
          <p14:tracePt t="387851" x="7105650" y="3911600"/>
          <p14:tracePt t="387867" x="7124700" y="3917950"/>
          <p14:tracePt t="387884" x="7124700" y="3937000"/>
          <p14:tracePt t="387901" x="7105650" y="3962400"/>
          <p14:tracePt t="387917" x="7080250" y="3994150"/>
          <p14:tracePt t="387934" x="7061200" y="4006850"/>
          <p14:tracePt t="387951" x="7054850" y="4013200"/>
          <p14:tracePt t="387988" x="7054850" y="4006850"/>
          <p14:tracePt t="388004" x="7054850" y="4000500"/>
          <p14:tracePt t="388012" x="7054850" y="3994150"/>
          <p14:tracePt t="388030" x="7054850" y="3987800"/>
          <p14:tracePt t="388050" x="7054850" y="3981450"/>
          <p14:tracePt t="388185" x="7054850" y="3975100"/>
          <p14:tracePt t="388268" x="7054850" y="3962400"/>
          <p14:tracePt t="388275" x="7067550" y="3956050"/>
          <p14:tracePt t="388289" x="7073900" y="3956050"/>
          <p14:tracePt t="388302" x="7080250" y="3949700"/>
          <p14:tracePt t="388347" x="7086600" y="3949700"/>
          <p14:tracePt t="388353" x="7092950" y="3949700"/>
          <p14:tracePt t="388368" x="7099300" y="3962400"/>
          <p14:tracePt t="388384" x="7099300" y="3994150"/>
          <p14:tracePt t="388400" x="7099300" y="4019550"/>
          <p14:tracePt t="388402" x="7099300" y="4025900"/>
          <p14:tracePt t="388421" x="7092950" y="4025900"/>
          <p14:tracePt t="388545" x="7073900" y="4025900"/>
          <p14:tracePt t="388554" x="7023100" y="4025900"/>
          <p14:tracePt t="388567" x="6940550" y="4025900"/>
          <p14:tracePt t="388573" x="6826250" y="4025900"/>
          <p14:tracePt t="388589" x="6508750" y="4025900"/>
          <p14:tracePt t="388602" x="6007100" y="4025900"/>
          <p14:tracePt t="388617" x="5384800" y="4025900"/>
          <p14:tracePt t="388634" x="4705350" y="4025900"/>
          <p14:tracePt t="388650" x="4044950" y="4025900"/>
          <p14:tracePt t="388667" x="3429000" y="4038600"/>
          <p14:tracePt t="388684" x="2927350" y="4038600"/>
          <p14:tracePt t="388701" x="2501900" y="4025900"/>
          <p14:tracePt t="388720" x="2114550" y="4006850"/>
          <p14:tracePt t="388734" x="1816100" y="4000500"/>
          <p14:tracePt t="388751" x="1562100" y="4000500"/>
          <p14:tracePt t="388771" x="1397000" y="4013200"/>
          <p14:tracePt t="388775" x="1333500" y="4013200"/>
          <p14:tracePt t="388784" x="1308100" y="4019550"/>
          <p14:tracePt t="388803" x="1212850" y="4019550"/>
          <p14:tracePt t="388817" x="1181100" y="4019550"/>
          <p14:tracePt t="388835" x="1111250" y="4000500"/>
          <p14:tracePt t="388850" x="1104900" y="3994150"/>
          <p14:tracePt t="388867" x="1085850" y="3975100"/>
          <p14:tracePt t="388884" x="1073150" y="3962400"/>
          <p14:tracePt t="388900" x="1028700" y="3924300"/>
          <p14:tracePt t="388917" x="971550" y="3886200"/>
          <p14:tracePt t="388934" x="952500" y="3860800"/>
          <p14:tracePt t="388950" x="933450" y="3822700"/>
          <p14:tracePt t="388959" x="933450" y="3803650"/>
          <p14:tracePt t="388967" x="933450" y="3778250"/>
          <p14:tracePt t="388984" x="933450" y="3714750"/>
          <p14:tracePt t="389001" x="927100" y="3651250"/>
          <p14:tracePt t="389008" x="908050" y="3619500"/>
          <p14:tracePt t="389017" x="863600" y="3587750"/>
          <p14:tracePt t="389034" x="857250" y="3575050"/>
          <p14:tracePt t="389116" x="857250" y="3568700"/>
          <p14:tracePt t="389163" x="857250" y="3562350"/>
          <p14:tracePt t="389169" x="844550" y="3562350"/>
          <p14:tracePt t="389184" x="844550" y="3556000"/>
          <p14:tracePt t="389234" x="831850" y="3556000"/>
          <p14:tracePt t="389250" x="819150" y="3562350"/>
          <p14:tracePt t="389270" x="806450" y="3581400"/>
          <p14:tracePt t="389283" x="774700" y="3594100"/>
          <p14:tracePt t="389304" x="730250" y="3600450"/>
          <p14:tracePt t="389317" x="679450" y="3619500"/>
          <p14:tracePt t="389323" x="660400" y="3625850"/>
          <p14:tracePt t="389335" x="647700" y="3625850"/>
          <p14:tracePt t="389339" x="635000" y="3632200"/>
          <p14:tracePt t="389350" x="628650" y="3632200"/>
          <p14:tracePt t="389367" x="590550" y="3632200"/>
          <p14:tracePt t="389384" x="539750" y="3632200"/>
          <p14:tracePt t="389386" x="520700" y="3632200"/>
          <p14:tracePt t="389400" x="501650" y="3632200"/>
          <p14:tracePt t="389403" x="482600" y="3632200"/>
          <p14:tracePt t="389417" x="463550" y="3632200"/>
          <p14:tracePt t="389434" x="457200" y="3632200"/>
          <p14:tracePt t="389450" x="450850" y="3619500"/>
          <p14:tracePt t="389458" x="438150" y="3594100"/>
          <p14:tracePt t="389467" x="431800" y="3581400"/>
          <p14:tracePt t="389484" x="419100" y="3536950"/>
          <p14:tracePt t="389500" x="406400" y="3517900"/>
          <p14:tracePt t="389505" x="406400" y="3505200"/>
          <p14:tracePt t="389521" x="406400" y="3498850"/>
          <p14:tracePt t="389550" x="406400" y="3479800"/>
          <p14:tracePt t="389567" x="406400" y="3454400"/>
          <p14:tracePt t="389585" x="431800" y="3416300"/>
          <p14:tracePt t="389589" x="444500" y="3403600"/>
          <p14:tracePt t="389601" x="469900" y="3390900"/>
          <p14:tracePt t="389617" x="558800" y="3371850"/>
          <p14:tracePt t="389634" x="647700" y="3359150"/>
          <p14:tracePt t="389650" x="723900" y="3346450"/>
          <p14:tracePt t="389667" x="755650" y="3346450"/>
          <p14:tracePt t="389684" x="762000" y="3352800"/>
          <p14:tracePt t="389734" x="768350" y="3384550"/>
          <p14:tracePt t="389752" x="774700" y="3441700"/>
          <p14:tracePt t="389771" x="781050" y="3492500"/>
          <p14:tracePt t="389784" x="787400" y="3549650"/>
          <p14:tracePt t="389787" x="781050" y="3568700"/>
          <p14:tracePt t="389800" x="762000" y="3575050"/>
          <p14:tracePt t="389817" x="717550" y="3613150"/>
          <p14:tracePt t="389836" x="692150" y="3632200"/>
          <p14:tracePt t="389850" x="654050" y="3644900"/>
          <p14:tracePt t="389868" x="590550" y="3657600"/>
          <p14:tracePt t="389884" x="533400" y="3670300"/>
          <p14:tracePt t="389902" x="482600" y="3670300"/>
          <p14:tracePt t="389917" x="476250" y="3670300"/>
          <p14:tracePt t="389934" x="469900" y="3651250"/>
          <p14:tracePt t="389950" x="469900" y="3613150"/>
          <p14:tracePt t="389967" x="508000" y="3581400"/>
          <p14:tracePt t="389984" x="546100" y="3562350"/>
          <p14:tracePt t="389991" x="571500" y="3549650"/>
          <p14:tracePt t="390001" x="622300" y="3543300"/>
          <p14:tracePt t="390017" x="774700" y="3536950"/>
          <p14:tracePt t="390033" x="901700" y="3524250"/>
          <p14:tracePt t="390053" x="1003300" y="3511550"/>
          <p14:tracePt t="390067" x="1066800" y="3511550"/>
          <p14:tracePt t="390086" x="1085850" y="3517900"/>
          <p14:tracePt t="390100" x="1092200" y="3517900"/>
          <p14:tracePt t="390163" x="1092200" y="3524250"/>
          <p14:tracePt t="390177" x="1098550" y="3524250"/>
          <p14:tracePt t="390185" x="1104900" y="3530600"/>
          <p14:tracePt t="390201" x="1104900" y="3536950"/>
          <p14:tracePt t="390217" x="1117600" y="3556000"/>
          <p14:tracePt t="390234" x="1117600" y="3562350"/>
          <p14:tracePt t="390251" x="1117600" y="3581400"/>
          <p14:tracePt t="390272" x="1117600" y="3587750"/>
          <p14:tracePt t="390286" x="1104900" y="3600450"/>
          <p14:tracePt t="390300" x="1092200" y="3625850"/>
          <p14:tracePt t="390319" x="1060450" y="3638550"/>
          <p14:tracePt t="390337" x="1035050" y="3638550"/>
          <p14:tracePt t="390350" x="1028700" y="3638550"/>
          <p14:tracePt t="390367" x="1028700" y="3632200"/>
          <p14:tracePt t="390384" x="1028700" y="3594100"/>
          <p14:tracePt t="390387" x="1028700" y="3575050"/>
          <p14:tracePt t="390401" x="1035050" y="3530600"/>
          <p14:tracePt t="390417" x="1047750" y="3486150"/>
          <p14:tracePt t="390434" x="1073150" y="3460750"/>
          <p14:tracePt t="390450" x="1117600" y="3454400"/>
          <p14:tracePt t="390467" x="1168400" y="3441700"/>
          <p14:tracePt t="390484" x="1212850" y="3441700"/>
          <p14:tracePt t="390504" x="1244600" y="3460750"/>
          <p14:tracePt t="390520" x="1270000" y="3511550"/>
          <p14:tracePt t="390539" x="1295400" y="3619500"/>
          <p14:tracePt t="390552" x="1308100" y="3644900"/>
          <p14:tracePt t="390567" x="1308100" y="3676650"/>
          <p14:tracePt t="390586" x="1263650" y="3683000"/>
          <p14:tracePt t="390600" x="1244600" y="3683000"/>
          <p14:tracePt t="390603" x="1225550" y="3683000"/>
          <p14:tracePt t="390618" x="1193800" y="3683000"/>
          <p14:tracePt t="390634" x="1181100" y="3663950"/>
          <p14:tracePt t="390654" x="1181100" y="3644900"/>
          <p14:tracePt t="390659" x="1181100" y="3632200"/>
          <p14:tracePt t="390667" x="1193800" y="3619500"/>
          <p14:tracePt t="390684" x="1206500" y="3606800"/>
          <p14:tracePt t="390734" x="1193800" y="3613150"/>
          <p14:tracePt t="390751" x="1168400" y="3625850"/>
          <p14:tracePt t="390802" x="1231900" y="3619500"/>
          <p14:tracePt t="390817" x="1365250" y="3619500"/>
          <p14:tracePt t="390835" x="1587500" y="3619500"/>
          <p14:tracePt t="390851" x="1873250" y="3619500"/>
          <p14:tracePt t="390867" x="2247900" y="3625850"/>
          <p14:tracePt t="390884" x="2724150" y="3644900"/>
          <p14:tracePt t="390900" x="3251200" y="3702050"/>
          <p14:tracePt t="390917" x="3810000" y="3771900"/>
          <p14:tracePt t="390934" x="4349750" y="3797300"/>
          <p14:tracePt t="390950" x="4819650" y="3867150"/>
          <p14:tracePt t="390959" x="5003800" y="3873500"/>
          <p14:tracePt t="390967" x="5162550" y="3873500"/>
          <p14:tracePt t="390984" x="5492750" y="3898900"/>
          <p14:tracePt t="391001" x="5835650" y="3956050"/>
          <p14:tracePt t="391005" x="5994400" y="3968750"/>
          <p14:tracePt t="391008" x="6134100" y="3975100"/>
          <p14:tracePt t="391017" x="6261100" y="3975100"/>
          <p14:tracePt t="391034" x="6502400" y="3975100"/>
          <p14:tracePt t="391050" x="6718300" y="3981450"/>
          <p14:tracePt t="391068" x="6921500" y="3987800"/>
          <p14:tracePt t="391085" x="7194550" y="3987800"/>
          <p14:tracePt t="391101" x="7448550" y="3987800"/>
          <p14:tracePt t="391117" x="7645400" y="3987800"/>
          <p14:tracePt t="391134" x="7778750" y="3987800"/>
          <p14:tracePt t="391137" x="7823200" y="3987800"/>
          <p14:tracePt t="391152" x="7842250" y="3987800"/>
          <p14:tracePt t="391167" x="7848600" y="3994150"/>
          <p14:tracePt t="391200" x="7766050" y="3994150"/>
          <p14:tracePt t="391217" x="7505700" y="3994150"/>
          <p14:tracePt t="391234" x="7264400" y="3987800"/>
          <p14:tracePt t="391255" x="6985000" y="3987800"/>
          <p14:tracePt t="391269" x="6629400" y="3981450"/>
          <p14:tracePt t="391286" x="6330950" y="3981450"/>
          <p14:tracePt t="391301" x="6051550" y="3975100"/>
          <p14:tracePt t="391317" x="5759450" y="3917950"/>
          <p14:tracePt t="391336" x="5473700" y="3905250"/>
          <p14:tracePt t="391351" x="5156200" y="3848100"/>
          <p14:tracePt t="391367" x="4845050" y="3803650"/>
          <p14:tracePt t="391384" x="4565650" y="3797300"/>
          <p14:tracePt t="391402" x="4152900" y="3797300"/>
          <p14:tracePt t="391417" x="3879850" y="3797300"/>
          <p14:tracePt t="391434" x="3587750" y="3797300"/>
          <p14:tracePt t="391450" x="3257550" y="3790950"/>
          <p14:tracePt t="391468" x="2946400" y="3765550"/>
          <p14:tracePt t="391484" x="2686050" y="3714750"/>
          <p14:tracePt t="391500" x="2470150" y="3644900"/>
          <p14:tracePt t="391521" x="2254250" y="3568700"/>
          <p14:tracePt t="391537" x="2057400" y="3498850"/>
          <p14:tracePt t="391551" x="1917700" y="3467100"/>
          <p14:tracePt t="391568" x="1809750" y="3460750"/>
          <p14:tracePt t="391570" x="1765300" y="3460750"/>
          <p14:tracePt t="391585" x="1701800" y="3467100"/>
          <p14:tracePt t="391602" x="1657350" y="3479800"/>
          <p14:tracePt t="391617" x="1619250" y="3492500"/>
          <p14:tracePt t="391634" x="1574800" y="3505200"/>
          <p14:tracePt t="391650" x="1530350" y="3517900"/>
          <p14:tracePt t="391667" x="1479550" y="3524250"/>
          <p14:tracePt t="391684" x="1422400" y="3524250"/>
          <p14:tracePt t="391700" x="1390650" y="3505200"/>
          <p14:tracePt t="391717" x="1397000" y="3498850"/>
          <p14:tracePt t="391734" x="1428750" y="3498850"/>
          <p14:tracePt t="391750" x="1549400" y="3511550"/>
          <p14:tracePt t="391769" x="1784350" y="3581400"/>
          <p14:tracePt t="391784" x="2152650" y="3651250"/>
          <p14:tracePt t="391801" x="2667000" y="3727450"/>
          <p14:tracePt t="391804" x="2933700" y="3733800"/>
          <p14:tracePt t="391818" x="3479800" y="3778250"/>
          <p14:tracePt t="391836" x="4044950" y="3810000"/>
          <p14:tracePt t="391850" x="4699000" y="3829050"/>
          <p14:tracePt t="391867" x="5283200" y="3854450"/>
          <p14:tracePt t="391884" x="5822950" y="3860800"/>
          <p14:tracePt t="391900" x="6273800" y="3860800"/>
          <p14:tracePt t="391917" x="6616700" y="3860800"/>
          <p14:tracePt t="391934" x="6883400" y="3860800"/>
          <p14:tracePt t="391950" x="7073900" y="3879850"/>
          <p14:tracePt t="391961" x="7207250" y="3930650"/>
          <p14:tracePt t="391969" x="7251700" y="3949700"/>
          <p14:tracePt t="391984" x="7270750" y="3962400"/>
          <p14:tracePt t="392001" x="7270750" y="3975100"/>
          <p14:tracePt t="392020" x="7239000" y="3968750"/>
          <p14:tracePt t="392027" x="7207250" y="3949700"/>
          <p14:tracePt t="392034" x="7162800" y="3917950"/>
          <p14:tracePt t="392053" x="7105650" y="3873500"/>
          <p14:tracePt t="392067" x="7073900" y="3822700"/>
          <p14:tracePt t="392085" x="7042150" y="3778250"/>
          <p14:tracePt t="392101" x="7035800" y="3752850"/>
          <p14:tracePt t="392117" x="7035800" y="3740150"/>
          <p14:tracePt t="392134" x="7054850" y="3733800"/>
          <p14:tracePt t="392150" x="7080250" y="3733800"/>
          <p14:tracePt t="392167" x="7112000" y="3746500"/>
          <p14:tracePt t="392184" x="7124700" y="3784600"/>
          <p14:tracePt t="392203" x="7143750" y="3835400"/>
          <p14:tracePt t="392217" x="7150100" y="3860800"/>
          <p14:tracePt t="392234" x="7175500" y="3867150"/>
          <p14:tracePt t="392250" x="7239000" y="3879850"/>
          <p14:tracePt t="392269" x="7346950" y="3892550"/>
          <p14:tracePt t="392284" x="7467600" y="3892550"/>
          <p14:tracePt t="392301" x="7600950" y="3898900"/>
          <p14:tracePt t="392317" x="7721600" y="3898900"/>
          <p14:tracePt t="392335" x="7797800" y="3898900"/>
          <p14:tracePt t="392350" x="7829550" y="3898900"/>
          <p14:tracePt t="392367" x="7835900" y="3905250"/>
          <p14:tracePt t="392384" x="7829550" y="3911600"/>
          <p14:tracePt t="392400" x="7823200" y="3924300"/>
          <p14:tracePt t="392416" x="7816850" y="3924300"/>
          <p14:tracePt t="392434" x="7797800" y="3924300"/>
          <p14:tracePt t="392451" x="7766050" y="3924300"/>
          <p14:tracePt t="392467" x="7715250" y="3924300"/>
          <p14:tracePt t="392484" x="7664450" y="3930650"/>
          <p14:tracePt t="392500" x="7626350" y="3943350"/>
          <p14:tracePt t="392522" x="7588250" y="3943350"/>
          <p14:tracePt t="392535" x="7550150" y="3943350"/>
          <p14:tracePt t="392553" x="7486650" y="3886200"/>
          <p14:tracePt t="392569" x="7423150" y="3835400"/>
          <p14:tracePt t="392587" x="7397750" y="3810000"/>
          <p14:tracePt t="392601" x="7385050" y="3797300"/>
          <p14:tracePt t="392617" x="7385050" y="3746500"/>
          <p14:tracePt t="392634" x="7435850" y="3733800"/>
          <p14:tracePt t="392650" x="7493000" y="3721100"/>
          <p14:tracePt t="392667" x="7537450" y="3721100"/>
          <p14:tracePt t="392684" x="7588250" y="3721100"/>
          <p14:tracePt t="392701" x="7626350" y="3746500"/>
          <p14:tracePt t="392717" x="7651750" y="3784600"/>
          <p14:tracePt t="392721" x="7658100" y="3797300"/>
          <p14:tracePt t="392734" x="7664450" y="3816350"/>
          <p14:tracePt t="392754" x="7664450" y="3841750"/>
          <p14:tracePt t="392767" x="7664450" y="3879850"/>
          <p14:tracePt t="392784" x="7632700" y="3911600"/>
          <p14:tracePt t="392787" x="7613650" y="3917950"/>
          <p14:tracePt t="392800" x="7594600" y="3930650"/>
          <p14:tracePt t="392817" x="7550150" y="3937000"/>
          <p14:tracePt t="392836" x="7518400" y="3930650"/>
          <p14:tracePt t="392842" x="7499350" y="3911600"/>
          <p14:tracePt t="392850" x="7480300" y="3892550"/>
          <p14:tracePt t="392867" x="7454900" y="3854450"/>
          <p14:tracePt t="392884" x="7442200" y="3822700"/>
          <p14:tracePt t="392900" x="7442200" y="3803650"/>
          <p14:tracePt t="392917" x="7442200" y="3790950"/>
          <p14:tracePt t="392934" x="7480300" y="3771900"/>
          <p14:tracePt t="392951" x="7556500" y="3765550"/>
          <p14:tracePt t="392967" x="7626350" y="3765550"/>
          <p14:tracePt t="392973" x="7645400" y="3765550"/>
          <p14:tracePt t="392984" x="7658100" y="3771900"/>
          <p14:tracePt t="393001" x="7689850" y="3803650"/>
          <p14:tracePt t="393005" x="7696200" y="3822700"/>
          <p14:tracePt t="393017" x="7702550" y="3860800"/>
          <p14:tracePt t="393034" x="7702550" y="3886200"/>
          <p14:tracePt t="393052" x="7677150" y="3905250"/>
          <p14:tracePt t="393067" x="7639050" y="3917950"/>
          <p14:tracePt t="393086" x="7594600" y="3917950"/>
          <p14:tracePt t="393092" x="7575550" y="3917950"/>
          <p14:tracePt t="393100" x="7556500" y="3917950"/>
          <p14:tracePt t="393117" x="7524750" y="3892550"/>
          <p14:tracePt t="393134" x="7499350" y="3854450"/>
          <p14:tracePt t="393152" x="7486650" y="3778250"/>
          <p14:tracePt t="393167" x="7493000" y="3752850"/>
          <p14:tracePt t="393184" x="7524750" y="3733800"/>
          <p14:tracePt t="393201" x="7550150" y="3733800"/>
          <p14:tracePt t="393208" x="7562850" y="3733800"/>
          <p14:tracePt t="393214" x="7575550" y="3733800"/>
          <p14:tracePt t="393222" x="7594600" y="3733800"/>
          <p14:tracePt t="393234" x="7632700" y="3771900"/>
          <p14:tracePt t="393251" x="7670800" y="3822700"/>
          <p14:tracePt t="393271" x="7689850" y="3867150"/>
          <p14:tracePt t="393275" x="7702550" y="3886200"/>
          <p14:tracePt t="393284" x="7708900" y="3898900"/>
          <p14:tracePt t="393301" x="7708900" y="3917950"/>
          <p14:tracePt t="393317" x="7696200" y="3924300"/>
          <p14:tracePt t="393335" x="7658100" y="3924300"/>
          <p14:tracePt t="393340" x="7639050" y="3924300"/>
          <p14:tracePt t="393350" x="7620000" y="3924300"/>
          <p14:tracePt t="393367" x="7581900" y="3911600"/>
          <p14:tracePt t="393384" x="7562850" y="3879850"/>
          <p14:tracePt t="393385" x="7556500" y="3860800"/>
          <p14:tracePt t="393400" x="7556500" y="3848100"/>
          <p14:tracePt t="393402" x="7550150" y="3829050"/>
          <p14:tracePt t="393417" x="7550150" y="3797300"/>
          <p14:tracePt t="393434" x="7556500" y="3778250"/>
          <p14:tracePt t="393450" x="7581900" y="3778250"/>
          <p14:tracePt t="393467" x="7626350" y="3778250"/>
          <p14:tracePt t="393484" x="7664450" y="3784600"/>
          <p14:tracePt t="393504" x="7708900" y="3810000"/>
          <p14:tracePt t="393520" x="7734300" y="3854450"/>
          <p14:tracePt t="393534" x="7734300" y="3905250"/>
          <p14:tracePt t="393550" x="7734300" y="3949700"/>
          <p14:tracePt t="393568" x="7727950" y="3981450"/>
          <p14:tracePt t="393570" x="7715250" y="3994150"/>
          <p14:tracePt t="393586" x="7664450" y="4006850"/>
          <p14:tracePt t="393600" x="7626350" y="4006850"/>
          <p14:tracePt t="393617" x="7486650" y="3981450"/>
          <p14:tracePt t="393634" x="7410450" y="3949700"/>
          <p14:tracePt t="393652" x="7378700" y="3905250"/>
          <p14:tracePt t="393667" x="7372350" y="3860800"/>
          <p14:tracePt t="393684" x="7372350" y="3810000"/>
          <p14:tracePt t="393700" x="7385050" y="3778250"/>
          <p14:tracePt t="393717" x="7429500" y="3765550"/>
          <p14:tracePt t="393735" x="7505700" y="3765550"/>
          <p14:tracePt t="393753" x="7620000" y="3816350"/>
          <p14:tracePt t="393770" x="7658100" y="3860800"/>
          <p14:tracePt t="393786" x="7670800" y="3911600"/>
          <p14:tracePt t="393803" x="7670800" y="3943350"/>
          <p14:tracePt t="393817" x="7645400" y="3968750"/>
          <p14:tracePt t="393836" x="7600950" y="3987800"/>
          <p14:tracePt t="393850" x="7524750" y="3987800"/>
          <p14:tracePt t="393867" x="7423150" y="3987800"/>
          <p14:tracePt t="393884" x="7296150" y="3994150"/>
          <p14:tracePt t="393902" x="7105650" y="4000500"/>
          <p14:tracePt t="393917" x="6819900" y="4006850"/>
          <p14:tracePt t="393934" x="6400800" y="4051300"/>
          <p14:tracePt t="393951" x="5861050" y="4146550"/>
          <p14:tracePt t="393968" x="5283200" y="4267200"/>
          <p14:tracePt t="393972" x="4991100" y="4330700"/>
          <p14:tracePt t="393984" x="4724400" y="4387850"/>
          <p14:tracePt t="394001" x="4152900" y="4438650"/>
          <p14:tracePt t="394004" x="3879850" y="4445000"/>
          <p14:tracePt t="394021" x="3308350" y="4457700"/>
          <p14:tracePt t="394034" x="2749550" y="4438650"/>
          <p14:tracePt t="394051" x="2197100" y="4425950"/>
          <p14:tracePt t="394068" x="1803400" y="4381500"/>
          <p14:tracePt t="394085" x="1568450" y="4305300"/>
          <p14:tracePt t="394102" x="1403350" y="4248150"/>
          <p14:tracePt t="394117" x="1295400" y="4210050"/>
          <p14:tracePt t="394134" x="1212850" y="4203700"/>
          <p14:tracePt t="394138" x="1181100" y="4210050"/>
          <p14:tracePt t="394151" x="1162050" y="4222750"/>
          <p14:tracePt t="394167" x="1136650" y="4248150"/>
          <p14:tracePt t="394184" x="1130300" y="4248150"/>
          <p14:tracePt t="394200" x="1130300" y="4254500"/>
          <p14:tracePt t="394217" x="1111250" y="4254500"/>
          <p14:tracePt t="394234" x="1041400" y="4248150"/>
          <p14:tracePt t="394254" x="914400" y="4241800"/>
          <p14:tracePt t="394261" x="863600" y="4235450"/>
          <p14:tracePt t="394276" x="762000" y="4210050"/>
          <p14:tracePt t="394283" x="736600" y="4203700"/>
          <p14:tracePt t="394303" x="723900" y="4203700"/>
          <p14:tracePt t="394317" x="723900" y="4197350"/>
          <p14:tracePt t="394335" x="730250" y="4171950"/>
          <p14:tracePt t="394338" x="730250" y="4159250"/>
          <p14:tracePt t="394350" x="730250" y="4140200"/>
          <p14:tracePt t="394367" x="723900" y="4114800"/>
          <p14:tracePt t="394384" x="698500" y="4102100"/>
          <p14:tracePt t="394387" x="692150" y="4095750"/>
          <p14:tracePt t="394401" x="685800" y="4095750"/>
          <p14:tracePt t="394450" x="685800" y="4159250"/>
          <p14:tracePt t="394467" x="654050" y="4279900"/>
          <p14:tracePt t="394484" x="615950" y="4464050"/>
          <p14:tracePt t="394500" x="584200" y="4610100"/>
          <p14:tracePt t="394520" x="552450" y="4699000"/>
          <p14:tracePt t="394534" x="546100" y="4743450"/>
          <p14:tracePt t="394553" x="546100" y="4749800"/>
          <p14:tracePt t="394568" x="539750" y="4749800"/>
          <p14:tracePt t="394586" x="552450" y="4622800"/>
          <p14:tracePt t="394600" x="584200" y="4565650"/>
          <p14:tracePt t="394620" x="647700" y="4368800"/>
          <p14:tracePt t="394634" x="717550" y="4235450"/>
          <p14:tracePt t="394650" x="755650" y="4146550"/>
          <p14:tracePt t="394667" x="781050" y="4102100"/>
          <p14:tracePt t="394700" x="762000" y="4159250"/>
          <p14:tracePt t="394717" x="717550" y="4286250"/>
          <p14:tracePt t="394734" x="673100" y="4381500"/>
          <p14:tracePt t="394751" x="641350" y="4470400"/>
          <p14:tracePt t="394769" x="628650" y="4521200"/>
          <p14:tracePt t="394806" x="628650" y="4495800"/>
          <p14:tracePt t="394810" x="628650" y="4470400"/>
          <p14:tracePt t="394819" x="628650" y="4432300"/>
          <p14:tracePt t="394835" x="660400" y="4356100"/>
          <p14:tracePt t="394851" x="723900" y="4305300"/>
          <p14:tracePt t="394868" x="774700" y="4298950"/>
          <p14:tracePt t="394884" x="787400" y="4286250"/>
          <p14:tracePt t="394917" x="762000" y="4305300"/>
          <p14:tracePt t="394934" x="749300" y="4324350"/>
          <p14:tracePt t="394950" x="749300" y="4337050"/>
          <p14:tracePt t="394967" x="800100" y="4330700"/>
          <p14:tracePt t="394984" x="876300" y="4305300"/>
          <p14:tracePt t="395005" x="971550" y="4267200"/>
          <p14:tracePt t="395017" x="1003300" y="4241800"/>
          <p14:tracePt t="395034" x="1022350" y="4235450"/>
          <p14:tracePt t="395053" x="1054100" y="4235450"/>
          <p14:tracePt t="395067" x="1092200" y="4235450"/>
          <p14:tracePt t="395085" x="1098550" y="4229100"/>
          <p14:tracePt t="395100" x="1098550" y="4210050"/>
          <p14:tracePt t="395118" x="1085850" y="4191000"/>
          <p14:tracePt t="395134" x="1009650" y="4197350"/>
          <p14:tracePt t="395150" x="933450" y="4203700"/>
          <p14:tracePt t="395152" x="908050" y="4203700"/>
          <p14:tracePt t="395167" x="901700" y="4203700"/>
          <p14:tracePt t="395184" x="889000" y="4203700"/>
          <p14:tracePt t="395217" x="920750" y="4216400"/>
          <p14:tracePt t="395234" x="977900" y="4222750"/>
          <p14:tracePt t="395251" x="1079500" y="4229100"/>
          <p14:tracePt t="395270" x="1219200" y="4222750"/>
          <p14:tracePt t="395277" x="1365250" y="4222750"/>
          <p14:tracePt t="395284" x="1555750" y="4210050"/>
          <p14:tracePt t="395300" x="2044700" y="4203700"/>
          <p14:tracePt t="395317" x="2590800" y="4191000"/>
          <p14:tracePt t="395337" x="3155950" y="4197350"/>
          <p14:tracePt t="395350" x="3721100" y="4216400"/>
          <p14:tracePt t="395367" x="4222750" y="4254500"/>
          <p14:tracePt t="395384" x="4724400" y="4330700"/>
          <p14:tracePt t="395400" x="5219700" y="4394200"/>
          <p14:tracePt t="395403" x="5454650" y="4425950"/>
          <p14:tracePt t="395417" x="5937250" y="4489450"/>
          <p14:tracePt t="395434" x="6324600" y="4508500"/>
          <p14:tracePt t="395450" x="6699250" y="4508500"/>
          <p14:tracePt t="395467" x="7035800" y="4508500"/>
          <p14:tracePt t="395484" x="7302500" y="4508500"/>
          <p14:tracePt t="395489" x="7397750" y="4508500"/>
          <p14:tracePt t="395501" x="7473950" y="4508500"/>
          <p14:tracePt t="395517" x="7569200" y="4508500"/>
          <p14:tracePt t="395534" x="7607300" y="4508500"/>
          <p14:tracePt t="395536" x="7613650" y="4508500"/>
          <p14:tracePt t="395567" x="7620000" y="4508500"/>
          <p14:tracePt t="395586" x="7626350" y="4495800"/>
          <p14:tracePt t="395601" x="7664450" y="4489450"/>
          <p14:tracePt t="395617" x="7804150" y="4451350"/>
          <p14:tracePt t="395634" x="7886700" y="4419600"/>
          <p14:tracePt t="395650" x="7918450" y="4394200"/>
          <p14:tracePt t="395667" x="7905750" y="4381500"/>
          <p14:tracePt t="395684" x="7880350" y="4362450"/>
          <p14:tracePt t="395700" x="7854950" y="4362450"/>
          <p14:tracePt t="395717" x="7829550" y="4362450"/>
          <p14:tracePt t="395734" x="7778750" y="4362450"/>
          <p14:tracePt t="395750" x="7639050" y="4362450"/>
          <p14:tracePt t="395772" x="7353300" y="4362450"/>
          <p14:tracePt t="395784" x="7264400" y="4362450"/>
          <p14:tracePt t="395803" x="6934200" y="4362450"/>
          <p14:tracePt t="395818" x="6654800" y="4368800"/>
          <p14:tracePt t="395835" x="6248400" y="4368800"/>
          <p14:tracePt t="395850" x="5759450" y="4368800"/>
          <p14:tracePt t="395867" x="5219700" y="4368800"/>
          <p14:tracePt t="395884" x="4730750" y="4368800"/>
          <p14:tracePt t="395902" x="4318000" y="4381500"/>
          <p14:tracePt t="395917" x="3975100" y="4381500"/>
          <p14:tracePt t="395934" x="3695700" y="4387850"/>
          <p14:tracePt t="395950" x="3587750" y="4343400"/>
          <p14:tracePt t="395957" x="3581400" y="4324350"/>
          <p14:tracePt t="395963" x="3594100" y="4298950"/>
          <p14:tracePt t="395973" x="3644900" y="4279900"/>
          <p14:tracePt t="395984" x="3695700" y="4254500"/>
          <p14:tracePt t="396003" x="4019550" y="4178300"/>
          <p14:tracePt t="396017" x="4381500" y="4178300"/>
          <p14:tracePt t="396034" x="4737100" y="4178300"/>
          <p14:tracePt t="396051" x="5130800" y="4178300"/>
          <p14:tracePt t="396067" x="5556250" y="4178300"/>
          <p14:tracePt t="396086" x="5924550" y="4178300"/>
          <p14:tracePt t="396090" x="6076950" y="4178300"/>
          <p14:tracePt t="396101" x="6210300" y="4178300"/>
          <p14:tracePt t="396117" x="6470650" y="4229100"/>
          <p14:tracePt t="396134" x="6692900" y="4260850"/>
          <p14:tracePt t="396138" x="6794500" y="4286250"/>
          <p14:tracePt t="396152" x="6896100" y="4292600"/>
          <p14:tracePt t="396167" x="7080250" y="4305300"/>
          <p14:tracePt t="396184" x="7232650" y="4324350"/>
          <p14:tracePt t="396201" x="7346950" y="4324350"/>
          <p14:tracePt t="396218" x="7404100" y="4311650"/>
          <p14:tracePt t="396316" x="7391400" y="4311650"/>
          <p14:tracePt t="396321" x="7372350" y="4311650"/>
          <p14:tracePt t="396336" x="7353300" y="4311650"/>
          <p14:tracePt t="396351" x="7327900" y="4324350"/>
          <p14:tracePt t="396367" x="7321550" y="4349750"/>
          <p14:tracePt t="396384" x="7321550" y="4368800"/>
          <p14:tracePt t="396387" x="7321550" y="4375150"/>
          <p14:tracePt t="396403" x="7327900" y="4375150"/>
          <p14:tracePt t="396417" x="7340600" y="4375150"/>
          <p14:tracePt t="396434" x="7359650" y="4375150"/>
          <p14:tracePt t="396451" x="7397750" y="4349750"/>
          <p14:tracePt t="396469" x="7524750" y="4330700"/>
          <p14:tracePt t="396484" x="7702550" y="4324350"/>
          <p14:tracePt t="396504" x="7905750" y="4318000"/>
          <p14:tracePt t="396517" x="8102600" y="4318000"/>
          <p14:tracePt t="396534" x="8261350" y="4318000"/>
          <p14:tracePt t="396553" x="8401050" y="4330700"/>
          <p14:tracePt t="396567" x="8413750" y="4343400"/>
          <p14:tracePt t="396586" x="8369300" y="4362450"/>
          <p14:tracePt t="396600" x="8305800" y="4362450"/>
          <p14:tracePt t="396619" x="8051800" y="4362450"/>
          <p14:tracePt t="396634" x="7886700" y="4362450"/>
          <p14:tracePt t="396650" x="7721600" y="4362450"/>
          <p14:tracePt t="396667" x="7588250" y="4362450"/>
          <p14:tracePt t="396684" x="7518400" y="4362450"/>
          <p14:tracePt t="396717" x="7531100" y="4362450"/>
          <p14:tracePt t="396734" x="7689850" y="4362450"/>
          <p14:tracePt t="396751" x="7861300" y="4362450"/>
          <p14:tracePt t="396753" x="7943850" y="4362450"/>
          <p14:tracePt t="396770" x="8026400" y="4362450"/>
          <p14:tracePt t="396784" x="8140700" y="4362450"/>
          <p14:tracePt t="396802" x="8185150" y="4362450"/>
          <p14:tracePt t="396817" x="8108950" y="4362450"/>
          <p14:tracePt t="396836" x="7950200" y="4368800"/>
          <p14:tracePt t="396851" x="7772400" y="4368800"/>
          <p14:tracePt t="396867" x="7689850" y="4368800"/>
          <p14:tracePt t="396900" x="7727950" y="4368800"/>
          <p14:tracePt t="396918" x="7854950" y="4368800"/>
          <p14:tracePt t="396934" x="7994650" y="4375150"/>
          <p14:tracePt t="396950" x="8083550" y="4375150"/>
          <p14:tracePt t="396962" x="8115300" y="4375150"/>
          <p14:tracePt t="396988" x="8115300" y="4394200"/>
          <p14:tracePt t="397001" x="8115300" y="4400550"/>
          <p14:tracePt t="397019" x="8070850" y="4425950"/>
          <p14:tracePt t="397034" x="8026400" y="4425950"/>
          <p14:tracePt t="397051" x="7975600" y="4425950"/>
          <p14:tracePt t="397069" x="7912100" y="4425950"/>
          <p14:tracePt t="397086" x="7848600" y="4425950"/>
          <p14:tracePt t="397100" x="7810500" y="4425950"/>
          <p14:tracePt t="397137" x="7835900" y="4425950"/>
          <p14:tracePt t="397151" x="7874000" y="4425950"/>
          <p14:tracePt t="397155" x="7912100" y="4425950"/>
          <p14:tracePt t="397167" x="7969250" y="4425950"/>
          <p14:tracePt t="397184" x="8058150" y="4425950"/>
          <p14:tracePt t="397201" x="8134350" y="4425950"/>
          <p14:tracePt t="397218" x="8178800" y="4419600"/>
          <p14:tracePt t="397255" x="8134350" y="4406900"/>
          <p14:tracePt t="397271" x="7988300" y="4406900"/>
          <p14:tracePt t="397277" x="7893050" y="4406900"/>
          <p14:tracePt t="397284" x="7816850" y="4406900"/>
          <p14:tracePt t="397301" x="7721600" y="4406900"/>
          <p14:tracePt t="397317" x="7708900" y="4406900"/>
          <p14:tracePt t="397350" x="7778750" y="4400550"/>
          <p14:tracePt t="397352" x="7835900" y="4394200"/>
          <p14:tracePt t="397367" x="7886700" y="4387850"/>
          <p14:tracePt t="397384" x="7981950" y="4387850"/>
          <p14:tracePt t="397386" x="8013700" y="4381500"/>
          <p14:tracePt t="397402" x="8026400" y="4375150"/>
          <p14:tracePt t="397434" x="8007350" y="4387850"/>
          <p14:tracePt t="397450" x="7975600" y="4413250"/>
          <p14:tracePt t="397467" x="7969250" y="4432300"/>
          <p14:tracePt t="397484" x="7969250" y="4445000"/>
          <p14:tracePt t="397490" x="7969250" y="4451350"/>
          <p14:tracePt t="397500" x="7969250" y="4457700"/>
          <p14:tracePt t="397517" x="7975600" y="4476750"/>
          <p14:tracePt t="397534" x="7975600" y="4489450"/>
          <p14:tracePt t="397551" x="7950200" y="4495800"/>
          <p14:tracePt t="397554" x="7905750" y="4495800"/>
          <p14:tracePt t="397567" x="7861300" y="4495800"/>
          <p14:tracePt t="397570" x="7804150" y="4495800"/>
          <p14:tracePt t="397585" x="7696200" y="4495800"/>
          <p14:tracePt t="397601" x="7600950" y="4457700"/>
          <p14:tracePt t="397617" x="7543800" y="4413250"/>
          <p14:tracePt t="397634" x="7537450" y="4362450"/>
          <p14:tracePt t="397652" x="7556500" y="4311650"/>
          <p14:tracePt t="397667" x="7639050" y="4298950"/>
          <p14:tracePt t="397684" x="7753350" y="4298950"/>
          <p14:tracePt t="397700" x="7867650" y="4311650"/>
          <p14:tracePt t="397708" x="7912100" y="4330700"/>
          <p14:tracePt t="397717" x="7937500" y="4356100"/>
          <p14:tracePt t="397734" x="7950200" y="4413250"/>
          <p14:tracePt t="397752" x="7924800" y="4451350"/>
          <p14:tracePt t="397771" x="7886700" y="4464050"/>
          <p14:tracePt t="397784" x="7861300" y="4470400"/>
          <p14:tracePt t="397817" x="7861300" y="4457700"/>
          <p14:tracePt t="397837" x="7854950" y="4451350"/>
          <p14:tracePt t="397853" x="7848600" y="4445000"/>
          <p14:tracePt t="397884" x="7848600" y="4451350"/>
          <p14:tracePt t="397935" x="7848600" y="4457700"/>
          <p14:tracePt t="398067" x="7848600" y="4451350"/>
          <p14:tracePt t="398121" x="7842250" y="4451350"/>
          <p14:tracePt t="398650" x="7816850" y="4451350"/>
          <p14:tracePt t="398661" x="7740650" y="4451350"/>
          <p14:tracePt t="398669" x="7639050" y="4451350"/>
          <p14:tracePt t="398684" x="7378700" y="4432300"/>
          <p14:tracePt t="398701" x="6934200" y="4343400"/>
          <p14:tracePt t="398717" x="6413500" y="4229100"/>
          <p14:tracePt t="398734" x="5880100" y="4102100"/>
          <p14:tracePt t="398753" x="5327650" y="3962400"/>
          <p14:tracePt t="398767" x="4972050" y="3867150"/>
          <p14:tracePt t="398776" x="4845050" y="3822700"/>
          <p14:tracePt t="398779" x="4737100" y="3790950"/>
          <p14:tracePt t="398786" x="4648200" y="3759200"/>
          <p14:tracePt t="398804" x="4489450" y="3708400"/>
          <p14:tracePt t="398817" x="4349750" y="3644900"/>
          <p14:tracePt t="398836" x="4222750" y="3594100"/>
          <p14:tracePt t="398850" x="4095750" y="3556000"/>
          <p14:tracePt t="398870" x="3968750" y="3517900"/>
          <p14:tracePt t="398873" x="3898900" y="3498850"/>
          <p14:tracePt t="398884" x="3829050" y="3486150"/>
          <p14:tracePt t="398901" x="3683000" y="3460750"/>
          <p14:tracePt t="398917" x="3549650" y="3460750"/>
          <p14:tracePt t="398934" x="3460750" y="3454400"/>
          <p14:tracePt t="398950" x="3403600" y="3441700"/>
          <p14:tracePt t="398962" x="3365500" y="3429000"/>
          <p14:tracePt t="398969" x="3352800" y="3397250"/>
          <p14:tracePt t="398984" x="3333750" y="3371850"/>
          <p14:tracePt t="399001" x="3302000" y="3308350"/>
          <p14:tracePt t="399005" x="3295650" y="3282950"/>
          <p14:tracePt t="399021" x="3295650" y="3276600"/>
          <p14:tracePt t="399035" x="3365500" y="3276600"/>
          <p14:tracePt t="399050" x="3530600" y="3276600"/>
          <p14:tracePt t="399070" x="3854450" y="3289300"/>
          <p14:tracePt t="399086" x="4279900" y="3308350"/>
          <p14:tracePt t="399101" x="4737100" y="3302000"/>
          <p14:tracePt t="399117" x="5270500" y="3314700"/>
          <p14:tracePt t="399134" x="5734050" y="3346450"/>
          <p14:tracePt t="399153" x="6026150" y="3422650"/>
          <p14:tracePt t="399167" x="6159500" y="3498850"/>
          <p14:tracePt t="399184" x="6083300" y="3600450"/>
          <p14:tracePt t="399201" x="5765800" y="3695700"/>
          <p14:tracePt t="399217" x="5060950" y="3873500"/>
          <p14:tracePt t="399234" x="4521200" y="3949700"/>
          <p14:tracePt t="399250" x="4076700" y="4019550"/>
          <p14:tracePt t="399270" x="3917950" y="4083050"/>
          <p14:tracePt t="399275" x="3911600" y="4089400"/>
          <p14:tracePt t="399284" x="3949700" y="4089400"/>
          <p14:tracePt t="399300" x="4140200" y="4083050"/>
          <p14:tracePt t="399317" x="4476750" y="4064000"/>
          <p14:tracePt t="399336" x="4959350" y="4057650"/>
          <p14:tracePt t="399346" x="5575300" y="4057650"/>
          <p14:tracePt t="399367" x="6172200" y="3981450"/>
          <p14:tracePt t="399384" x="6718300" y="3854450"/>
          <p14:tracePt t="399387" x="7004050" y="3797300"/>
          <p14:tracePt t="399401" x="7404100" y="3702050"/>
          <p14:tracePt t="399417" x="7588250" y="3632200"/>
          <p14:tracePt t="399434" x="7632700" y="3568700"/>
          <p14:tracePt t="399450" x="7613650" y="3505200"/>
          <p14:tracePt t="399467" x="7531100" y="3454400"/>
          <p14:tracePt t="399484" x="7416800" y="3416300"/>
          <p14:tracePt t="399503" x="7353300" y="3384550"/>
          <p14:tracePt t="399519" x="7327900" y="3327400"/>
          <p14:tracePt t="399525" x="7321550" y="3289300"/>
          <p14:tracePt t="399534" x="7321550" y="3257550"/>
          <p14:tracePt t="399554" x="7321550" y="3200400"/>
          <p14:tracePt t="399567" x="7321550" y="3162300"/>
          <p14:tracePt t="399587" x="7327900" y="3130550"/>
          <p14:tracePt t="399601" x="7327900" y="3124200"/>
          <p14:tracePt t="399617" x="7334250" y="3117850"/>
          <p14:tracePt t="399635" x="7296150" y="3117850"/>
          <p14:tracePt t="399652" x="7245350" y="3117850"/>
          <p14:tracePt t="399667" x="7219950" y="3117850"/>
          <p14:tracePt t="399684" x="7181850" y="3117850"/>
          <p14:tracePt t="399700" x="7143750" y="3111500"/>
          <p14:tracePt t="399717" x="7105650" y="3079750"/>
          <p14:tracePt t="399734" x="7067550" y="3054350"/>
          <p14:tracePt t="399750" x="7042150" y="3035300"/>
          <p14:tracePt t="399753" x="7016750" y="3022600"/>
          <p14:tracePt t="399767" x="7004050" y="3016250"/>
          <p14:tracePt t="399786" x="6972300" y="3009900"/>
          <p14:tracePt t="399810" x="6965950" y="3003550"/>
          <p14:tracePt t="399957" x="6965950" y="3016250"/>
          <p14:tracePt t="399964" x="6965950" y="3022600"/>
          <p14:tracePt t="399971" x="6965950" y="3041650"/>
          <p14:tracePt t="399984" x="6959600" y="3048000"/>
          <p14:tracePt t="400001" x="6946900" y="3079750"/>
          <p14:tracePt t="400004" x="6946900" y="3098800"/>
          <p14:tracePt t="400021" x="6934200" y="3130550"/>
          <p14:tracePt t="400034" x="6921500" y="3181350"/>
          <p14:tracePt t="400050" x="6902450" y="3219450"/>
          <p14:tracePt t="400067" x="6889750" y="3263900"/>
          <p14:tracePt t="400086" x="6883400" y="3308350"/>
          <p14:tracePt t="400101" x="6864350" y="3365500"/>
          <p14:tracePt t="400117" x="6851650" y="3403600"/>
          <p14:tracePt t="400134" x="6838950" y="3441700"/>
          <p14:tracePt t="400151" x="6826250" y="3479800"/>
          <p14:tracePt t="400152" x="6826250" y="3498850"/>
          <p14:tracePt t="400167" x="6826250" y="3517900"/>
          <p14:tracePt t="400184" x="6826250" y="3562350"/>
          <p14:tracePt t="400201" x="6826250" y="3606800"/>
          <p14:tracePt t="400208" x="6826250" y="3632200"/>
          <p14:tracePt t="400213" x="6826250" y="3651250"/>
          <p14:tracePt t="400216" x="6826250" y="3670300"/>
          <p14:tracePt t="400238" x="6826250" y="3695700"/>
          <p14:tracePt t="400255" x="6826250" y="3727450"/>
          <p14:tracePt t="400271" x="6826250" y="3771900"/>
          <p14:tracePt t="400276" x="6826250" y="3803650"/>
          <p14:tracePt t="400284" x="6826250" y="3835400"/>
          <p14:tracePt t="400303" x="6826250" y="3924300"/>
          <p14:tracePt t="400317" x="6819900" y="4013200"/>
          <p14:tracePt t="400336" x="6832600" y="4102100"/>
          <p14:tracePt t="400350" x="6838950" y="4203700"/>
          <p14:tracePt t="400352" x="6858000" y="4267200"/>
          <p14:tracePt t="400367" x="6877050" y="4343400"/>
          <p14:tracePt t="400384" x="6883400" y="4495800"/>
          <p14:tracePt t="400387" x="6877050" y="4565650"/>
          <p14:tracePt t="400402" x="6883400" y="4718050"/>
          <p14:tracePt t="400417" x="6883400" y="4838700"/>
          <p14:tracePt t="400434" x="6883400" y="4921250"/>
          <p14:tracePt t="400451" x="6883400" y="4965700"/>
          <p14:tracePt t="400467" x="6883400" y="4984750"/>
          <p14:tracePt t="400514" x="6883400" y="4978400"/>
          <p14:tracePt t="400529" x="6877050" y="4959350"/>
          <p14:tracePt t="400537" x="6851650" y="4914900"/>
          <p14:tracePt t="400551" x="6794500" y="4876800"/>
          <p14:tracePt t="400553" x="6724650" y="4845050"/>
          <p14:tracePt t="400569" x="6616700" y="4806950"/>
          <p14:tracePt t="400586" x="6064250" y="4641850"/>
          <p14:tracePt t="400602" x="5537200" y="4508500"/>
          <p14:tracePt t="400617" x="4857750" y="4349750"/>
          <p14:tracePt t="400634" x="4127500" y="4178300"/>
          <p14:tracePt t="400651" x="3492500" y="4089400"/>
          <p14:tracePt t="400667" x="2914650" y="3962400"/>
          <p14:tracePt t="400684" x="2457450" y="3835400"/>
          <p14:tracePt t="400701" x="2114550" y="3727450"/>
          <p14:tracePt t="400717" x="1835150" y="3632200"/>
          <p14:tracePt t="400734" x="1568450" y="3524250"/>
          <p14:tracePt t="400738" x="1485900" y="3479800"/>
          <p14:tracePt t="400750" x="1397000" y="3422650"/>
          <p14:tracePt t="400770" x="1301750" y="3327400"/>
          <p14:tracePt t="400776" x="1270000" y="3276600"/>
          <p14:tracePt t="400784" x="1244600" y="3238500"/>
          <p14:tracePt t="400801" x="1193800" y="3168650"/>
          <p14:tracePt t="400817" x="1117600" y="3048000"/>
          <p14:tracePt t="400835" x="1092200" y="3003550"/>
          <p14:tracePt t="400851" x="1085850" y="2959100"/>
          <p14:tracePt t="400867" x="1066800" y="2901950"/>
          <p14:tracePt t="400884" x="1047750" y="2857500"/>
          <p14:tracePt t="400900" x="1041400" y="2851150"/>
          <p14:tracePt t="401027" x="1035050" y="2863850"/>
          <p14:tracePt t="401033" x="1028700" y="2863850"/>
          <p14:tracePt t="401053" x="1016000" y="2882900"/>
          <p14:tracePt t="401067" x="1009650" y="2889250"/>
          <p14:tracePt t="401129" x="1009650" y="2895600"/>
          <p14:tracePt t="401137" x="1035050" y="2908300"/>
          <p14:tracePt t="401152" x="1085850" y="2927350"/>
          <p14:tracePt t="401167" x="1225550" y="2933700"/>
          <p14:tracePt t="401184" x="1403350" y="2946400"/>
          <p14:tracePt t="401186" x="1492250" y="2927350"/>
          <p14:tracePt t="401200" x="1612900" y="2927350"/>
          <p14:tracePt t="401217" x="1987550" y="2927350"/>
          <p14:tracePt t="401234" x="2228850" y="2927350"/>
          <p14:tracePt t="401251" x="2476500" y="2921000"/>
          <p14:tracePt t="401269" x="2686050" y="2921000"/>
          <p14:tracePt t="401284" x="2870200" y="2921000"/>
          <p14:tracePt t="401301" x="3035300" y="2927350"/>
          <p14:tracePt t="401317" x="3175000" y="2927350"/>
          <p14:tracePt t="401335" x="3244850" y="2927350"/>
          <p14:tracePt t="401341" x="3263900" y="2921000"/>
          <p14:tracePt t="401350" x="3270250" y="2921000"/>
          <p14:tracePt t="401367" x="3263900" y="2921000"/>
          <p14:tracePt t="401402" x="3340100" y="2933700"/>
          <p14:tracePt t="401417" x="3403600" y="2933700"/>
          <p14:tracePt t="401434" x="3429000" y="2933700"/>
          <p14:tracePt t="401489" x="3422650" y="2933700"/>
          <p14:tracePt t="401500" x="3422650" y="2978150"/>
          <p14:tracePt t="401521" x="3416300" y="3105150"/>
          <p14:tracePt t="401534" x="3390900" y="3302000"/>
          <p14:tracePt t="401551" x="3378200" y="3536950"/>
          <p14:tracePt t="401567" x="3352800" y="3733800"/>
          <p14:tracePt t="401569" x="3333750" y="3822700"/>
          <p14:tracePt t="401585" x="3314700" y="3994150"/>
          <p14:tracePt t="401602" x="3289300" y="4064000"/>
          <p14:tracePt t="401617" x="3289300" y="4121150"/>
          <p14:tracePt t="401675" x="3282950" y="4127500"/>
          <p14:tracePt t="401684" x="3276600" y="4140200"/>
          <p14:tracePt t="401701" x="3244850" y="4191000"/>
          <p14:tracePt t="401717" x="3181350" y="4235450"/>
          <p14:tracePt t="401734" x="3092450" y="4260850"/>
          <p14:tracePt t="401755" x="2952750" y="4305300"/>
          <p14:tracePt t="401770" x="2762250" y="4343400"/>
          <p14:tracePt t="401777" x="2660650" y="4349750"/>
          <p14:tracePt t="401784" x="2565400" y="4381500"/>
          <p14:tracePt t="401804" x="2228850" y="4387850"/>
          <p14:tracePt t="401817" x="2025650" y="4400550"/>
          <p14:tracePt t="401835" x="1854200" y="4413250"/>
          <p14:tracePt t="401850" x="1771650" y="4432300"/>
          <p14:tracePt t="401870" x="1714500" y="4445000"/>
          <p14:tracePt t="401884" x="1714500" y="4457700"/>
          <p14:tracePt t="401938" x="1739900" y="4445000"/>
          <p14:tracePt t="401960" x="1879600" y="4375150"/>
          <p14:tracePt t="401964" x="1993900" y="4324350"/>
          <p14:tracePt t="401969" x="2076450" y="4254500"/>
          <p14:tracePt t="401984" x="2228850" y="4191000"/>
          <p14:tracePt t="402001" x="2571750" y="4025900"/>
          <p14:tracePt t="402004" x="2749550" y="3943350"/>
          <p14:tracePt t="402017" x="3060700" y="3778250"/>
          <p14:tracePt t="402034" x="3308350" y="3670300"/>
          <p14:tracePt t="402050" x="3498850" y="3575050"/>
          <p14:tracePt t="402067" x="3689350" y="3511550"/>
          <p14:tracePt t="402085" x="3841750" y="3422650"/>
          <p14:tracePt t="402101" x="3886200" y="3346450"/>
          <p14:tracePt t="402117" x="3879850" y="3282950"/>
          <p14:tracePt t="402134" x="3822700" y="3200400"/>
          <p14:tracePt t="402151" x="3765550" y="3124200"/>
          <p14:tracePt t="402167" x="3727450" y="3073400"/>
          <p14:tracePt t="402184" x="3727450" y="3054350"/>
          <p14:tracePt t="402187" x="3727450" y="3048000"/>
          <p14:tracePt t="402201" x="3727450" y="3035300"/>
          <p14:tracePt t="402217" x="3790950" y="3016250"/>
          <p14:tracePt t="402234" x="3848100" y="3016250"/>
          <p14:tracePt t="402251" x="3879850" y="3035300"/>
          <p14:tracePt t="402270" x="3968750" y="3168650"/>
          <p14:tracePt t="402284" x="4083050" y="3371850"/>
          <p14:tracePt t="402301" x="4254500" y="3562350"/>
          <p14:tracePt t="402317" x="4451350" y="3708400"/>
          <p14:tracePt t="402335" x="4635500" y="3784600"/>
          <p14:tracePt t="402338" x="4711700" y="3797300"/>
          <p14:tracePt t="402350" x="4794250" y="3810000"/>
          <p14:tracePt t="402367" x="5003800" y="3810000"/>
          <p14:tracePt t="402384" x="5226050" y="3810000"/>
          <p14:tracePt t="402388" x="5334000" y="3810000"/>
          <p14:tracePt t="402400" x="5429250" y="3835400"/>
          <p14:tracePt t="402417" x="5715000" y="3987800"/>
          <p14:tracePt t="402434" x="5905500" y="4121150"/>
          <p14:tracePt t="402451" x="6096000" y="4248150"/>
          <p14:tracePt t="402469" x="6356350" y="4349750"/>
          <p14:tracePt t="402484" x="6610350" y="4419600"/>
          <p14:tracePt t="402504" x="6889750" y="4419600"/>
          <p14:tracePt t="402517" x="7162800" y="4419600"/>
          <p14:tracePt t="402534" x="7423150" y="4419600"/>
          <p14:tracePt t="402553" x="7556500" y="4406900"/>
          <p14:tracePt t="402585" x="7550150" y="4406900"/>
          <p14:tracePt t="402600" x="7543800" y="4400550"/>
          <p14:tracePt t="402602" x="7524750" y="4400550"/>
          <p14:tracePt t="402618" x="7486650" y="4387850"/>
          <p14:tracePt t="402634" x="7454900" y="4356100"/>
          <p14:tracePt t="402654" x="7410450" y="4337050"/>
          <p14:tracePt t="402668" x="7359650" y="4318000"/>
          <p14:tracePt t="402684" x="7334250" y="4298950"/>
          <p14:tracePt t="402701" x="7327900" y="4292600"/>
          <p14:tracePt t="402717" x="7340600" y="4286250"/>
          <p14:tracePt t="402734" x="7397750" y="4286250"/>
          <p14:tracePt t="402751" x="7467600" y="4286250"/>
          <p14:tracePt t="402754" x="7493000" y="4292600"/>
          <p14:tracePt t="402771" x="7518400" y="4305300"/>
          <p14:tracePt t="402778" x="7543800" y="4343400"/>
          <p14:tracePt t="402788" x="7556500" y="4375150"/>
          <p14:tracePt t="402801" x="7556500" y="4406900"/>
          <p14:tracePt t="402817" x="7550150" y="4464050"/>
          <p14:tracePt t="402836" x="7524750" y="4483100"/>
          <p14:tracePt t="402841" x="7512050" y="4483100"/>
          <p14:tracePt t="402850" x="7486650" y="4483100"/>
          <p14:tracePt t="402867" x="7429500" y="4483100"/>
          <p14:tracePt t="402884" x="7366000" y="4483100"/>
          <p14:tracePt t="402902" x="7302500" y="4483100"/>
          <p14:tracePt t="402917" x="7258050" y="4483100"/>
          <p14:tracePt t="402934" x="7251700" y="4483100"/>
          <p14:tracePt t="402978" x="7245350" y="4483100"/>
          <p14:tracePt t="402994" x="7239000" y="4483100"/>
          <p14:tracePt t="403026" x="7239000" y="4476750"/>
          <p14:tracePt t="403059" x="7232650" y="4476750"/>
          <p14:tracePt t="403098" x="7226300" y="4470400"/>
          <p14:tracePt t="403369" x="7219950" y="4470400"/>
          <p14:tracePt t="404074" x="7219950" y="4464050"/>
          <p14:tracePt t="404089" x="7099300" y="4362450"/>
          <p14:tracePt t="404097" x="7029450" y="4305300"/>
          <p14:tracePt t="404118" x="6896100" y="4178300"/>
          <p14:tracePt t="404134" x="6788150" y="4044950"/>
          <p14:tracePt t="404153" x="6731000" y="3886200"/>
          <p14:tracePt t="404167" x="6718300" y="3644900"/>
          <p14:tracePt t="404184" x="6705600" y="3384550"/>
          <p14:tracePt t="404201" x="6724650" y="3206750"/>
          <p14:tracePt t="404210" x="6769100" y="3105150"/>
          <p14:tracePt t="404218" x="6775450" y="3073400"/>
          <p14:tracePt t="404234" x="6826250" y="3016250"/>
          <p14:tracePt t="404251" x="6858000" y="2965450"/>
          <p14:tracePt t="404270" x="6883400" y="2927350"/>
          <p14:tracePt t="404285" x="6883400" y="2921000"/>
          <p14:tracePt t="404300" x="6883400" y="2927350"/>
          <p14:tracePt t="404317" x="6883400" y="2978150"/>
          <p14:tracePt t="404336" x="6883400" y="3016250"/>
          <p14:tracePt t="404674" x="6883400" y="3022600"/>
          <p14:tracePt t="404683" x="6883400" y="3041650"/>
          <p14:tracePt t="404689" x="6883400" y="3086100"/>
          <p14:tracePt t="404701" x="6883400" y="3155950"/>
          <p14:tracePt t="404717" x="6889750" y="3397250"/>
          <p14:tracePt t="404734" x="6902450" y="3683000"/>
          <p14:tracePt t="404754" x="6883400" y="4013200"/>
          <p14:tracePt t="404767" x="6826250" y="4400550"/>
          <p14:tracePt t="404777" x="6794500" y="4578350"/>
          <p14:tracePt t="404781" x="6762750" y="4743450"/>
          <p14:tracePt t="404790" x="6731000" y="4876800"/>
          <p14:tracePt t="404803" x="6711950" y="5067300"/>
          <p14:tracePt t="404817" x="6705600" y="5124450"/>
          <p14:tracePt t="404835" x="6705600" y="5130800"/>
          <p14:tracePt t="404867" x="6705600" y="5105400"/>
          <p14:tracePt t="404884" x="6705600" y="5067300"/>
          <p14:tracePt t="404900" x="6705600" y="5022850"/>
          <p14:tracePt t="404958" x="6705600" y="5016500"/>
          <p14:tracePt t="404965" x="6705600" y="4978400"/>
          <p14:tracePt t="404969" x="6705600" y="4921250"/>
          <p14:tracePt t="404984" x="6705600" y="4832350"/>
          <p14:tracePt t="405002" x="6705600" y="4508500"/>
          <p14:tracePt t="405017" x="6705600" y="4279900"/>
          <p14:tracePt t="405028" x="6705600" y="4178300"/>
          <p14:tracePt t="405038" x="6705600" y="4102100"/>
          <p14:tracePt t="405051" x="6718300" y="3898900"/>
          <p14:tracePt t="405067" x="6731000" y="3657600"/>
          <p14:tracePt t="405087" x="6731000" y="3441700"/>
          <p14:tracePt t="405097" x="6731000" y="3282950"/>
          <p14:tracePt t="405106" x="6724650" y="3238500"/>
          <p14:tracePt t="405118" x="6724650" y="3206750"/>
          <p14:tracePt t="405134" x="6724650" y="3181350"/>
          <p14:tracePt t="405184" x="6724650" y="3225800"/>
          <p14:tracePt t="405201" x="6718300" y="3403600"/>
          <p14:tracePt t="405217" x="6711950" y="3759200"/>
          <p14:tracePt t="405234" x="6699250" y="4038600"/>
          <p14:tracePt t="405251" x="6686550" y="4318000"/>
          <p14:tracePt t="405271" x="6648450" y="4514850"/>
          <p14:tracePt t="405277" x="6591300" y="4552950"/>
          <p14:tracePt t="405284" x="6515100" y="4578350"/>
          <p14:tracePt t="405303" x="6330950" y="4610100"/>
          <p14:tracePt t="405317" x="6057900" y="4610100"/>
          <p14:tracePt t="405336" x="5689600" y="4610100"/>
          <p14:tracePt t="405340" x="5473700" y="4616450"/>
          <p14:tracePt t="405350" x="5207000" y="4616450"/>
          <p14:tracePt t="405367" x="4648200" y="4610100"/>
          <p14:tracePt t="405384" x="4089400" y="4597400"/>
          <p14:tracePt t="405386" x="3867150" y="4591050"/>
          <p14:tracePt t="405402" x="3454400" y="4559300"/>
          <p14:tracePt t="405417" x="3149600" y="4572000"/>
          <p14:tracePt t="405434" x="2857500" y="4559300"/>
          <p14:tracePt t="405451" x="2660650" y="4533900"/>
          <p14:tracePt t="405467" x="2470150" y="4476750"/>
          <p14:tracePt t="405484" x="2343150" y="4445000"/>
          <p14:tracePt t="405504" x="2247900" y="4413250"/>
          <p14:tracePt t="405517" x="2203450" y="4400550"/>
          <p14:tracePt t="405528" x="2190750" y="4394200"/>
          <p14:tracePt t="405532" x="2184400" y="4394200"/>
          <p14:tracePt t="405539" x="2178050" y="4394200"/>
          <p14:tracePt t="405554" x="2165350" y="4362450"/>
          <p14:tracePt t="405567" x="2152650" y="4343400"/>
          <p14:tracePt t="405587" x="2076450" y="4254500"/>
          <p14:tracePt t="405601" x="2044700" y="4216400"/>
          <p14:tracePt t="405617" x="1885950" y="4159250"/>
          <p14:tracePt t="405634" x="1822450" y="4133850"/>
          <p14:tracePt t="405652" x="1765300" y="4102100"/>
          <p14:tracePt t="405667" x="1714500" y="4070350"/>
          <p14:tracePt t="405684" x="1638300" y="4032250"/>
          <p14:tracePt t="405701" x="1536700" y="4019550"/>
          <p14:tracePt t="405717" x="1447800" y="4019550"/>
          <p14:tracePt t="405734" x="1365250" y="4064000"/>
          <p14:tracePt t="405751" x="1320800" y="4127500"/>
          <p14:tracePt t="405771" x="1257300" y="4254500"/>
          <p14:tracePt t="405784" x="1244600" y="4292600"/>
          <p14:tracePt t="405801" x="1200150" y="4362450"/>
          <p14:tracePt t="405817" x="1041400" y="4451350"/>
          <p14:tracePt t="405835" x="920750" y="4502150"/>
          <p14:tracePt t="405850" x="825500" y="4546600"/>
          <p14:tracePt t="405867" x="768350" y="4565650"/>
          <p14:tracePt t="405884" x="698500" y="4572000"/>
          <p14:tracePt t="405900" x="615950" y="4565650"/>
          <p14:tracePt t="405917" x="533400" y="4527550"/>
          <p14:tracePt t="405934" x="438150" y="4483100"/>
          <p14:tracePt t="405951" x="361950" y="4445000"/>
          <p14:tracePt t="405960" x="336550" y="4432300"/>
          <p14:tracePt t="405963" x="330200" y="4425950"/>
          <p14:tracePt t="405973" x="323850" y="4406900"/>
          <p14:tracePt t="405984" x="298450" y="4375150"/>
          <p14:tracePt t="406001" x="279400" y="4318000"/>
          <p14:tracePt t="406005" x="260350" y="4286250"/>
          <p14:tracePt t="406021" x="247650" y="4210050"/>
          <p14:tracePt t="406037" x="241300" y="4146550"/>
          <p14:tracePt t="406050" x="228600" y="4083050"/>
          <p14:tracePt t="406067" x="222250" y="4000500"/>
          <p14:tracePt t="406086" x="215900" y="3892550"/>
          <p14:tracePt t="406089" x="209550" y="3841750"/>
          <p14:tracePt t="406101" x="209550" y="3790950"/>
          <p14:tracePt t="406117" x="203200" y="3683000"/>
          <p14:tracePt t="406134" x="196850" y="3613150"/>
          <p14:tracePt t="406150" x="209550" y="3543300"/>
          <p14:tracePt t="406167" x="234950" y="3448050"/>
          <p14:tracePt t="406184" x="254000" y="3340100"/>
          <p14:tracePt t="406186" x="273050" y="3295650"/>
          <p14:tracePt t="406201" x="292100" y="3251200"/>
          <p14:tracePt t="406206" x="304800" y="3219450"/>
          <p14:tracePt t="406210" x="323850" y="3187700"/>
          <p14:tracePt t="406218" x="349250" y="3168650"/>
          <p14:tracePt t="406234" x="419100" y="3117850"/>
          <p14:tracePt t="406254" x="501650" y="3073400"/>
          <p14:tracePt t="406270" x="609600" y="3035300"/>
          <p14:tracePt t="406284" x="704850" y="2990850"/>
          <p14:tracePt t="406303" x="819150" y="2952750"/>
          <p14:tracePt t="406305" x="876300" y="2927350"/>
          <p14:tracePt t="406317" x="933450" y="2927350"/>
          <p14:tracePt t="406335" x="1041400" y="2889250"/>
          <p14:tracePt t="406350" x="1193800" y="2870200"/>
          <p14:tracePt t="406370" x="1422400" y="2863850"/>
          <p14:tracePt t="406384" x="1492250" y="2857500"/>
          <p14:tracePt t="406400" x="1625600" y="2857500"/>
          <p14:tracePt t="406402" x="1689100" y="2857500"/>
          <p14:tracePt t="406417" x="1803400" y="2857500"/>
          <p14:tracePt t="406434" x="1968500" y="2857500"/>
          <p14:tracePt t="406450" x="2101850" y="2844800"/>
          <p14:tracePt t="406467" x="2279650" y="2857500"/>
          <p14:tracePt t="406484" x="2438400" y="2882900"/>
          <p14:tracePt t="406502" x="2603500" y="2901950"/>
          <p14:tracePt t="406517" x="2781300" y="2940050"/>
          <p14:tracePt t="406534" x="2965450" y="2990850"/>
          <p14:tracePt t="406551" x="3136900" y="3048000"/>
          <p14:tracePt t="406567" x="3232150" y="3092450"/>
          <p14:tracePt t="406586" x="3340100" y="3130550"/>
          <p14:tracePt t="406602" x="3365500" y="3149600"/>
          <p14:tracePt t="406618" x="3416300" y="3187700"/>
          <p14:tracePt t="406634" x="3460750" y="3225800"/>
          <p14:tracePt t="406651" x="3517900" y="3276600"/>
          <p14:tracePt t="406667" x="3556000" y="3340100"/>
          <p14:tracePt t="406684" x="3613150" y="3441700"/>
          <p14:tracePt t="406701" x="3651250" y="3556000"/>
          <p14:tracePt t="406709" x="3644900" y="3632200"/>
          <p14:tracePt t="406717" x="3644900" y="3733800"/>
          <p14:tracePt t="406734" x="3644900" y="3943350"/>
          <p14:tracePt t="406751" x="3625850" y="4165600"/>
          <p14:tracePt t="406769" x="3556000" y="4381500"/>
          <p14:tracePt t="406775" x="3486150" y="4483100"/>
          <p14:tracePt t="406785" x="3314700" y="4654550"/>
          <p14:tracePt t="406802" x="3092450" y="4787900"/>
          <p14:tracePt t="406817" x="2933700" y="4908550"/>
          <p14:tracePt t="406836" x="2768600" y="4997450"/>
          <p14:tracePt t="406851" x="2578100" y="5041900"/>
          <p14:tracePt t="406867" x="2374900" y="5073650"/>
          <p14:tracePt t="406884" x="2184400" y="5080000"/>
          <p14:tracePt t="406900" x="1981200" y="5080000"/>
          <p14:tracePt t="406917" x="1771650" y="5022850"/>
          <p14:tracePt t="406935" x="1562100" y="4991100"/>
          <p14:tracePt t="406937" x="1454150" y="4978400"/>
          <p14:tracePt t="406950" x="1371600" y="4965700"/>
          <p14:tracePt t="406961" x="1276350" y="4946650"/>
          <p14:tracePt t="406967" x="1193800" y="4927600"/>
          <p14:tracePt t="406985" x="1047750" y="4851400"/>
          <p14:tracePt t="407004" x="990600" y="4775200"/>
          <p14:tracePt t="407017" x="977900" y="4679950"/>
          <p14:tracePt t="407034" x="1009650" y="4572000"/>
          <p14:tracePt t="407052" x="1098550" y="4495800"/>
          <p14:tracePt t="407067" x="1225550" y="4432300"/>
          <p14:tracePt t="407087" x="1390650" y="4368800"/>
          <p14:tracePt t="407100" x="1612900" y="4305300"/>
          <p14:tracePt t="407117" x="1943100" y="4210050"/>
          <p14:tracePt t="407134" x="2355850" y="4083050"/>
          <p14:tracePt t="407153" x="2794000" y="3962400"/>
          <p14:tracePt t="407167" x="3219450" y="3873500"/>
          <p14:tracePt t="407184" x="3575050" y="3797300"/>
          <p14:tracePt t="407201" x="3924300" y="3784600"/>
          <p14:tracePt t="407217" x="4451350" y="3740150"/>
          <p14:tracePt t="407235" x="4775200" y="3721100"/>
          <p14:tracePt t="407251" x="4959350" y="3740150"/>
          <p14:tracePt t="407270" x="5118100" y="3746500"/>
          <p14:tracePt t="407284" x="5251450" y="3759200"/>
          <p14:tracePt t="407301" x="5391150" y="3765550"/>
          <p14:tracePt t="407317" x="5575300" y="3771900"/>
          <p14:tracePt t="407335" x="5784850" y="3771900"/>
          <p14:tracePt t="407341" x="5892800" y="3771900"/>
          <p14:tracePt t="407351" x="5949950" y="3771900"/>
          <p14:tracePt t="407368" x="6146800" y="3759200"/>
          <p14:tracePt t="407384" x="6350000" y="3733800"/>
          <p14:tracePt t="407386" x="6457950" y="3714750"/>
          <p14:tracePt t="407403" x="6654800" y="3676650"/>
          <p14:tracePt t="407417" x="6800850" y="3625850"/>
          <p14:tracePt t="407434" x="6915150" y="3581400"/>
          <p14:tracePt t="407450" x="7016750" y="3543300"/>
          <p14:tracePt t="407467" x="7124700" y="3536950"/>
          <p14:tracePt t="407472" x="7169150" y="3530600"/>
          <p14:tracePt t="407484" x="7219950" y="3517900"/>
          <p14:tracePt t="407501" x="7277100" y="3498850"/>
          <p14:tracePt t="407519" x="7308850" y="3479800"/>
          <p14:tracePt t="407526" x="7321550" y="3467100"/>
          <p14:tracePt t="407529" x="7327900" y="3460750"/>
          <p14:tracePt t="407550" x="7366000" y="3454400"/>
          <p14:tracePt t="407567" x="7435850" y="3441700"/>
          <p14:tracePt t="407586" x="7569200" y="3422650"/>
          <p14:tracePt t="407602" x="7607300" y="3403600"/>
          <p14:tracePt t="407617" x="7607300" y="3390900"/>
          <p14:tracePt t="407634" x="7569200" y="3384550"/>
          <p14:tracePt t="407650" x="7499350" y="3384550"/>
          <p14:tracePt t="407668" x="7467600" y="3384550"/>
          <p14:tracePt t="407684" x="7454900" y="3371850"/>
          <p14:tracePt t="407701" x="7442200" y="3352800"/>
          <p14:tracePt t="407717" x="7429500" y="3314700"/>
          <p14:tracePt t="407734" x="7429500" y="3295650"/>
          <p14:tracePt t="407753" x="7435850" y="3282950"/>
          <p14:tracePt t="407770" x="7448550" y="3276600"/>
          <p14:tracePt t="407784" x="7467600" y="3263900"/>
          <p14:tracePt t="407802" x="7499350" y="3251200"/>
          <p14:tracePt t="407818" x="7505700" y="3251200"/>
          <p14:tracePt t="407858" x="7512050" y="3251200"/>
          <p14:tracePt t="407873" x="7524750" y="3251200"/>
          <p14:tracePt t="407884" x="7537450" y="3244850"/>
          <p14:tracePt t="407900" x="7556500" y="3238500"/>
          <p14:tracePt t="407917" x="7556500" y="3232150"/>
          <p14:tracePt t="407934" x="7543800" y="3232150"/>
          <p14:tracePt t="407951" x="7512050" y="3238500"/>
          <p14:tracePt t="407964" x="7493000" y="3244850"/>
          <p14:tracePt t="407969" x="7486650" y="3251200"/>
          <p14:tracePt t="407988" x="7467600" y="3270250"/>
          <p14:tracePt t="408001" x="7461250" y="3289300"/>
          <p14:tracePt t="408021" x="7416800" y="3397250"/>
          <p14:tracePt t="408034" x="7359650" y="3498850"/>
          <p14:tracePt t="408051" x="7315200" y="3575050"/>
          <p14:tracePt t="408069" x="7302500" y="3594100"/>
          <p14:tracePt t="408090" x="7296150" y="3594100"/>
          <p14:tracePt t="408101" x="7289800" y="3581400"/>
          <p14:tracePt t="408118" x="7270750" y="3562350"/>
          <p14:tracePt t="408134" x="7232650" y="3549650"/>
          <p14:tracePt t="408151" x="7207250" y="3536950"/>
          <p14:tracePt t="408167" x="7162800" y="3517900"/>
          <p14:tracePt t="408184" x="7118350" y="3505200"/>
          <p14:tracePt t="408187" x="7092950" y="3492500"/>
          <p14:tracePt t="408201" x="7061200" y="3486150"/>
          <p14:tracePt t="408217" x="6978650" y="3473450"/>
          <p14:tracePt t="408234" x="6927850" y="3473450"/>
          <p14:tracePt t="408254" x="6902450" y="3473450"/>
          <p14:tracePt t="408317" x="6902450" y="3467100"/>
          <p14:tracePt t="408369" x="6902450" y="3460750"/>
          <p14:tracePt t="408377" x="6902450" y="3448050"/>
          <p14:tracePt t="408387" x="6915150" y="3435350"/>
          <p14:tracePt t="408401" x="6927850" y="3403600"/>
          <p14:tracePt t="408417" x="6940550" y="3371850"/>
          <p14:tracePt t="408434" x="6946900" y="3359150"/>
          <p14:tracePt t="408467" x="6972300" y="3359150"/>
          <p14:tracePt t="408484" x="7023100" y="3352800"/>
          <p14:tracePt t="408504" x="7067550" y="3333750"/>
          <p14:tracePt t="408517" x="7099300" y="3321050"/>
          <p14:tracePt t="408534" x="7112000" y="3308350"/>
          <p14:tracePt t="408626" x="7112000" y="3302000"/>
          <p14:tracePt t="408693" x="7112000" y="3289300"/>
          <p14:tracePt t="408697" x="7099300" y="3282950"/>
          <p14:tracePt t="408708" x="7092950" y="3270250"/>
          <p14:tracePt t="408721" x="7067550" y="3232150"/>
          <p14:tracePt t="408734" x="7054850" y="3219450"/>
          <p14:tracePt t="408751" x="7048500" y="3194050"/>
          <p14:tracePt t="408767" x="7042150" y="3168650"/>
          <p14:tracePt t="408776" x="7042150" y="3155950"/>
          <p14:tracePt t="408785" x="7035800" y="3143250"/>
          <p14:tracePt t="408788" x="7029450" y="3124200"/>
          <p14:tracePt t="408796" x="7023100" y="3117850"/>
          <p14:tracePt t="408804" x="7023100" y="3111500"/>
          <p14:tracePt t="408820" x="7023100" y="3092450"/>
          <p14:tracePt t="408836" x="7023100" y="3086100"/>
          <p14:tracePt t="408851" x="7023100" y="3073400"/>
          <p14:tracePt t="408867" x="7023100" y="3067050"/>
          <p14:tracePt t="408917" x="7023100" y="3060700"/>
          <p14:tracePt t="408934" x="7029450" y="3048000"/>
          <p14:tracePt t="408951" x="7080250" y="3028950"/>
          <p14:tracePt t="408960" x="7112000" y="3016250"/>
          <p14:tracePt t="408972" x="7181850" y="2997200"/>
          <p14:tracePt t="408984" x="7219950" y="2984500"/>
          <p14:tracePt t="409000" x="7283450" y="2959100"/>
          <p14:tracePt t="409002" x="7302500" y="2959100"/>
          <p14:tracePt t="409019" x="7327900" y="2959100"/>
          <p14:tracePt t="409034" x="7353300" y="2959100"/>
          <p14:tracePt t="409050" x="7410450" y="2959100"/>
          <p14:tracePt t="409067" x="7467600" y="2959100"/>
          <p14:tracePt t="409086" x="7550150" y="2965450"/>
          <p14:tracePt t="409093" x="7594600" y="2965450"/>
          <p14:tracePt t="409100" x="7639050" y="2965450"/>
          <p14:tracePt t="409117" x="7715250" y="2965450"/>
          <p14:tracePt t="409135" x="7804150" y="2965450"/>
          <p14:tracePt t="409153" x="7931150" y="2997200"/>
          <p14:tracePt t="409167" x="7969250" y="2997200"/>
          <p14:tracePt t="409184" x="8064500" y="2990850"/>
          <p14:tracePt t="409200" x="8147050" y="2990850"/>
          <p14:tracePt t="409201" x="8178800" y="2990850"/>
          <p14:tracePt t="409217" x="8242300" y="2990850"/>
          <p14:tracePt t="409234" x="8305800" y="2990850"/>
          <p14:tracePt t="409254" x="8356600" y="2990850"/>
          <p14:tracePt t="409267" x="8401050" y="2990850"/>
          <p14:tracePt t="409284" x="8426450" y="2990850"/>
          <p14:tracePt t="409347" x="8426450" y="3003550"/>
          <p14:tracePt t="409353" x="8426450" y="3016250"/>
          <p14:tracePt t="409367" x="8426450" y="3041650"/>
          <p14:tracePt t="409384" x="8432800" y="3092450"/>
          <p14:tracePt t="409402" x="8464550" y="3162300"/>
          <p14:tracePt t="409417" x="8477250" y="3213100"/>
          <p14:tracePt t="409434" x="8489950" y="3276600"/>
          <p14:tracePt t="409451" x="8509000" y="3378200"/>
          <p14:tracePt t="409467" x="8515350" y="3536950"/>
          <p14:tracePt t="409484" x="8547100" y="3733800"/>
          <p14:tracePt t="409501" x="8610600" y="3937000"/>
          <p14:tracePt t="409522" x="8661400" y="4102100"/>
          <p14:tracePt t="409534" x="8705850" y="4216400"/>
          <p14:tracePt t="409554" x="8718550" y="4349750"/>
          <p14:tracePt t="409567" x="8718550" y="4387850"/>
          <p14:tracePt t="409586" x="8724900" y="4464050"/>
          <p14:tracePt t="409602" x="8718550" y="4502150"/>
          <p14:tracePt t="409617" x="8699500" y="4540250"/>
          <p14:tracePt t="409634" x="8674100" y="4565650"/>
          <p14:tracePt t="409651" x="8636000" y="4591050"/>
          <p14:tracePt t="409667" x="8604250" y="4635500"/>
          <p14:tracePt t="409684" x="8585200" y="4673600"/>
          <p14:tracePt t="409701" x="8566150" y="4692650"/>
          <p14:tracePt t="409712" x="8559800" y="4711700"/>
          <p14:tracePt t="409721" x="8547100" y="4730750"/>
          <p14:tracePt t="409734" x="8547100" y="4749800"/>
          <p14:tracePt t="409751" x="8534400" y="4762500"/>
          <p14:tracePt t="409784" x="8534400" y="4749800"/>
          <p14:tracePt t="409801" x="8540750" y="4730750"/>
          <p14:tracePt t="409817" x="8604250" y="4711700"/>
          <p14:tracePt t="409835" x="8636000" y="4711700"/>
          <p14:tracePt t="409851" x="8642350" y="4711700"/>
          <p14:tracePt t="409867" x="8642350" y="4743450"/>
          <p14:tracePt t="409884" x="8553450" y="4775200"/>
          <p14:tracePt t="409900" x="8407400" y="4794250"/>
          <p14:tracePt t="409917" x="8216900" y="4794250"/>
          <p14:tracePt t="409934" x="8007350" y="4794250"/>
          <p14:tracePt t="409951" x="7772400" y="4800600"/>
          <p14:tracePt t="409967" x="7543800" y="4800600"/>
          <p14:tracePt t="409969" x="7442200" y="4800600"/>
          <p14:tracePt t="409985" x="7277100" y="4781550"/>
          <p14:tracePt t="410001" x="7239000" y="4762500"/>
          <p14:tracePt t="410017" x="7207250" y="4622800"/>
          <p14:tracePt t="410034" x="7232650" y="4483100"/>
          <p14:tracePt t="410051" x="7277100" y="4318000"/>
          <p14:tracePt t="410067" x="7334250" y="4140200"/>
          <p14:tracePt t="410086" x="7385050" y="3968750"/>
          <p14:tracePt t="410101" x="7429500" y="3810000"/>
          <p14:tracePt t="410118" x="7454900" y="3663950"/>
          <p14:tracePt t="410134" x="7448550" y="3549650"/>
          <p14:tracePt t="410150" x="7404100" y="3473450"/>
          <p14:tracePt t="410152" x="7378700" y="3441700"/>
          <p14:tracePt t="410168" x="7346950" y="3422650"/>
          <p14:tracePt t="410185" x="7302500" y="3403600"/>
          <p14:tracePt t="410235" x="7302500" y="3384550"/>
          <p14:tracePt t="410255" x="7302500" y="3371850"/>
          <p14:tracePt t="410268" x="7302500" y="3365500"/>
          <p14:tracePt t="410320" x="7302500" y="3359150"/>
          <p14:tracePt t="410335" x="7302500" y="3333750"/>
          <p14:tracePt t="410353" x="7296150" y="3302000"/>
          <p14:tracePt t="410367" x="7283450" y="3282950"/>
          <p14:tracePt t="410384" x="7232650" y="3270250"/>
          <p14:tracePt t="410386" x="7200900" y="3270250"/>
          <p14:tracePt t="410401" x="7169150" y="3257550"/>
          <p14:tracePt t="410417" x="7137400" y="3232150"/>
          <p14:tracePt t="410434" x="7137400" y="3200400"/>
          <p14:tracePt t="410451" x="7137400" y="3162300"/>
          <p14:tracePt t="410467" x="7137400" y="3143250"/>
          <p14:tracePt t="410473" x="7118350" y="3143250"/>
          <p14:tracePt t="410486" x="7092950" y="3130550"/>
          <p14:tracePt t="410501" x="7023100" y="3130550"/>
          <p14:tracePt t="410521" x="6972300" y="3124200"/>
          <p14:tracePt t="410534" x="6953250" y="3124200"/>
          <p14:tracePt t="410552" x="6946900" y="3124200"/>
          <p14:tracePt t="410586" x="6959600" y="3124200"/>
          <p14:tracePt t="410600" x="6985000" y="3124200"/>
          <p14:tracePt t="410617" x="7112000" y="3130550"/>
          <p14:tracePt t="410634" x="7207250" y="3105150"/>
          <p14:tracePt t="410652" x="7239000" y="3098800"/>
          <p14:tracePt t="410684" x="7226300" y="3098800"/>
          <p14:tracePt t="410700" x="7169150" y="3105150"/>
          <p14:tracePt t="410717" x="7092950" y="3124200"/>
          <p14:tracePt t="410734" x="7029450" y="3136900"/>
          <p14:tracePt t="410754" x="6997700" y="3136900"/>
          <p14:tracePt t="410801" x="7054850" y="3136900"/>
          <p14:tracePt t="410820" x="7156450" y="3136900"/>
          <p14:tracePt t="410836" x="7200900" y="3136900"/>
          <p14:tracePt t="410850" x="7219950" y="3136900"/>
          <p14:tracePt t="410884" x="7207250" y="3136900"/>
          <p14:tracePt t="410902" x="7169150" y="3136900"/>
          <p14:tracePt t="410917" x="7150100" y="3136900"/>
          <p14:tracePt t="410934" x="7143750" y="3136900"/>
          <p14:tracePt t="410964" x="7162800" y="3136900"/>
          <p14:tracePt t="410985" x="7188200" y="3136900"/>
          <p14:tracePt t="411001" x="7258050" y="3136900"/>
          <p14:tracePt t="411018" x="7296150" y="3136900"/>
          <p14:tracePt t="411051" x="7283450" y="3136900"/>
          <p14:tracePt t="411067" x="7251700" y="3136900"/>
          <p14:tracePt t="411087" x="7232650" y="3130550"/>
          <p14:tracePt t="411153" x="7232650" y="3136900"/>
          <p14:tracePt t="411194" x="7232650" y="3143250"/>
          <p14:tracePt t="411202" x="7232650" y="3162300"/>
          <p14:tracePt t="411214" x="7232650" y="3181350"/>
          <p14:tracePt t="411223" x="7232650" y="3219450"/>
          <p14:tracePt t="411224" x="7232650" y="3257550"/>
          <p14:tracePt t="411234" x="7232650" y="3308350"/>
          <p14:tracePt t="411251" x="7213600" y="3384550"/>
          <p14:tracePt t="411267" x="7194550" y="3441700"/>
          <p14:tracePt t="411284" x="7175500" y="3479800"/>
          <p14:tracePt t="411300" x="7169150" y="3517900"/>
          <p14:tracePt t="411317" x="7162800" y="3524250"/>
          <p14:tracePt t="411346" x="7156450" y="3505200"/>
          <p14:tracePt t="411353" x="7150100" y="3486150"/>
          <p14:tracePt t="411367" x="7131050" y="3467100"/>
          <p14:tracePt t="411384" x="7086600" y="3435350"/>
          <p14:tracePt t="411401" x="7042150" y="3416300"/>
          <p14:tracePt t="411417" x="7016750" y="3416300"/>
          <p14:tracePt t="411434" x="6978650" y="3416300"/>
          <p14:tracePt t="411451" x="6965950" y="3416300"/>
          <p14:tracePt t="411467" x="6940550" y="3409950"/>
          <p14:tracePt t="411484" x="6915150" y="3397250"/>
          <p14:tracePt t="411502" x="6896100" y="3390900"/>
          <p14:tracePt t="411517" x="6889750" y="3384550"/>
          <p14:tracePt t="411537" x="6883400" y="3378200"/>
          <p14:tracePt t="411561" x="6883400" y="3371850"/>
          <p14:tracePt t="411627" x="6883400" y="3365500"/>
          <p14:tracePt t="411635" x="6883400" y="3359150"/>
          <p14:tracePt t="411652" x="6889750" y="3346450"/>
          <p14:tracePt t="411667" x="6927850" y="3346450"/>
          <p14:tracePt t="411684" x="6978650" y="3346450"/>
          <p14:tracePt t="411701" x="7035800" y="3340100"/>
          <p14:tracePt t="411717" x="7099300" y="3333750"/>
          <p14:tracePt t="411734" x="7143750" y="3327400"/>
          <p14:tracePt t="411751" x="7175500" y="3327400"/>
          <p14:tracePt t="411754" x="7188200" y="3327400"/>
          <p14:tracePt t="411767" x="7194550" y="3327400"/>
          <p14:tracePt t="411784" x="7213600" y="3327400"/>
          <p14:tracePt t="411801" x="7232650" y="3327400"/>
          <p14:tracePt t="411817" x="7258050" y="3327400"/>
          <p14:tracePt t="411836" x="7270750" y="3327400"/>
          <p14:tracePt t="411851" x="7289800" y="3321050"/>
          <p14:tracePt t="411867" x="7321550" y="3321050"/>
          <p14:tracePt t="411884" x="7378700" y="3321050"/>
          <p14:tracePt t="411900" x="7435850" y="3321050"/>
          <p14:tracePt t="411917" x="7486650" y="3321050"/>
          <p14:tracePt t="411934" x="7531100" y="3321050"/>
          <p14:tracePt t="411951" x="7569200" y="3314700"/>
          <p14:tracePt t="411959" x="7588250" y="3314700"/>
          <p14:tracePt t="411967" x="7600950" y="3314700"/>
          <p14:tracePt t="411984" x="7645400" y="3314700"/>
          <p14:tracePt t="412001" x="7702550" y="3314700"/>
          <p14:tracePt t="412005" x="7734300" y="3314700"/>
          <p14:tracePt t="412021" x="7804150" y="3314700"/>
          <p14:tracePt t="412034" x="7854950" y="3314700"/>
          <p14:tracePt t="412051" x="7893050" y="3314700"/>
          <p14:tracePt t="412070" x="7962900" y="3314700"/>
          <p14:tracePt t="412086" x="8045450" y="3314700"/>
          <p14:tracePt t="412101" x="8128000" y="3321050"/>
          <p14:tracePt t="412117" x="8204200" y="3321050"/>
          <p14:tracePt t="412134" x="8261350" y="3321050"/>
          <p14:tracePt t="412138" x="8286750" y="3321050"/>
          <p14:tracePt t="412150" x="8312150" y="3321050"/>
          <p14:tracePt t="412168" x="8362950" y="3321050"/>
          <p14:tracePt t="412185" x="8426450" y="3321050"/>
          <p14:tracePt t="412201" x="8502650" y="3321050"/>
          <p14:tracePt t="412217" x="8578850" y="3308350"/>
          <p14:tracePt t="412234" x="8616950" y="3302000"/>
          <p14:tracePt t="412256" x="8642350" y="3295650"/>
          <p14:tracePt t="412270" x="8661400" y="3295650"/>
          <p14:tracePt t="412284" x="8667750" y="3295650"/>
          <p14:tracePt t="412301" x="8686800" y="3295650"/>
          <p14:tracePt t="412317" x="8718550" y="3295650"/>
          <p14:tracePt t="412336" x="8737600" y="3295650"/>
          <p14:tracePt t="412342" x="8743950" y="3295650"/>
          <p14:tracePt t="412579" x="8750300" y="3295650"/>
          <p14:tracePt t="412590" x="8756650" y="3302000"/>
          <p14:tracePt t="412601" x="8763000" y="3327400"/>
          <p14:tracePt t="412617" x="8782050" y="3429000"/>
          <p14:tracePt t="412634" x="8782050" y="3498850"/>
          <p14:tracePt t="412650" x="8794750" y="3587750"/>
          <p14:tracePt t="412667" x="8807450" y="3670300"/>
          <p14:tracePt t="412684" x="8813800" y="3752850"/>
          <p14:tracePt t="412701" x="8813800" y="3822700"/>
          <p14:tracePt t="412708" x="8820150" y="3860800"/>
          <p14:tracePt t="412717" x="8820150" y="3892550"/>
          <p14:tracePt t="412734" x="8826500" y="3962400"/>
          <p14:tracePt t="412751" x="8826500" y="4013200"/>
          <p14:tracePt t="412771" x="8826500" y="4064000"/>
          <p14:tracePt t="412784" x="8826500" y="4114800"/>
          <p14:tracePt t="412801" x="8813800" y="4229100"/>
          <p14:tracePt t="412819" x="8813800" y="4305300"/>
          <p14:tracePt t="412835" x="8813800" y="4387850"/>
          <p14:tracePt t="412851" x="8813800" y="4483100"/>
          <p14:tracePt t="412867" x="8813800" y="4584700"/>
          <p14:tracePt t="412884" x="8813800" y="4660900"/>
          <p14:tracePt t="412901" x="8813800" y="4730750"/>
          <p14:tracePt t="412917" x="8813800" y="4781550"/>
          <p14:tracePt t="412934" x="8813800" y="4800600"/>
          <p14:tracePt t="413035" x="8807450" y="4800600"/>
          <p14:tracePt t="413042" x="8788400" y="4800600"/>
          <p14:tracePt t="413051" x="8750300" y="4800600"/>
          <p14:tracePt t="413068" x="8642350" y="4800600"/>
          <p14:tracePt t="413085" x="8509000" y="4800600"/>
          <p14:tracePt t="413101" x="8356600" y="4800600"/>
          <p14:tracePt t="413118" x="8166100" y="4800600"/>
          <p14:tracePt t="413134" x="7950200" y="4806950"/>
          <p14:tracePt t="413137" x="7842250" y="4819650"/>
          <p14:tracePt t="413152" x="7740650" y="4832350"/>
          <p14:tracePt t="413155" x="7651750" y="4845050"/>
          <p14:tracePt t="413167" x="7562850" y="4864100"/>
          <p14:tracePt t="413184" x="7429500" y="4895850"/>
          <p14:tracePt t="413201" x="7327900" y="4927600"/>
          <p14:tracePt t="413204" x="7289800" y="4933950"/>
          <p14:tracePt t="413217" x="7258050" y="4927600"/>
          <p14:tracePt t="413234" x="7270750" y="4902200"/>
          <p14:tracePt t="413251" x="7302500" y="4800600"/>
          <p14:tracePt t="413267" x="7366000" y="4699000"/>
          <p14:tracePt t="413285" x="7378700" y="4540250"/>
          <p14:tracePt t="413301" x="7334250" y="4381500"/>
          <p14:tracePt t="413317" x="7162800" y="4229100"/>
          <p14:tracePt t="413336" x="6896100" y="4127500"/>
          <p14:tracePt t="413350" x="6534150" y="4083050"/>
          <p14:tracePt t="413367" x="5994400" y="4070350"/>
          <p14:tracePt t="413384" x="5435600" y="4057650"/>
          <p14:tracePt t="413387" x="5156200" y="4057650"/>
          <p14:tracePt t="413400" x="4622800" y="4044950"/>
          <p14:tracePt t="413417" x="4210050" y="3975100"/>
          <p14:tracePt t="413434" x="3854450" y="3898900"/>
          <p14:tracePt t="413451" x="3511550" y="3829050"/>
          <p14:tracePt t="413467" x="3136900" y="3721100"/>
          <p14:tracePt t="413472" x="2933700" y="3657600"/>
          <p14:tracePt t="413484" x="2749550" y="3613150"/>
          <p14:tracePt t="413503" x="2476500" y="3536950"/>
          <p14:tracePt t="413519" x="2266950" y="3517900"/>
          <p14:tracePt t="413524" x="2165350" y="3492500"/>
          <p14:tracePt t="413534" x="2070100" y="3454400"/>
          <p14:tracePt t="413551" x="1911350" y="3441700"/>
          <p14:tracePt t="413555" x="1816100" y="3441700"/>
          <p14:tracePt t="413567" x="1727200" y="3435350"/>
          <p14:tracePt t="413586" x="1473200" y="3397250"/>
          <p14:tracePt t="413601" x="1397000" y="3390900"/>
          <p14:tracePt t="413617" x="1219200" y="3390900"/>
          <p14:tracePt t="413634" x="1174750" y="3397250"/>
          <p14:tracePt t="413650" x="1155700" y="3403600"/>
          <p14:tracePt t="413667" x="1130300" y="3403600"/>
          <p14:tracePt t="413684" x="1104900" y="3416300"/>
          <p14:tracePt t="413701" x="1073150" y="3416300"/>
          <p14:tracePt t="413717" x="1022350" y="3422650"/>
          <p14:tracePt t="413734" x="946150" y="3435350"/>
          <p14:tracePt t="413754" x="863600" y="3435350"/>
          <p14:tracePt t="413769" x="742950" y="3435350"/>
          <p14:tracePt t="413784" x="584200" y="3390900"/>
          <p14:tracePt t="413804" x="393700" y="3346450"/>
          <p14:tracePt t="413817" x="336550" y="3340100"/>
          <p14:tracePt t="413835" x="323850" y="3327400"/>
          <p14:tracePt t="413850" x="317500" y="3308350"/>
          <p14:tracePt t="413868" x="317500" y="3289300"/>
          <p14:tracePt t="413884" x="317500" y="3276600"/>
          <p14:tracePt t="414026" x="317500" y="3282950"/>
          <p14:tracePt t="414035" x="317500" y="3340100"/>
          <p14:tracePt t="414053" x="292100" y="3448050"/>
          <p14:tracePt t="414069" x="298450" y="3606800"/>
          <p14:tracePt t="414085" x="298450" y="3803650"/>
          <p14:tracePt t="414101" x="292100" y="4044950"/>
          <p14:tracePt t="414118" x="279400" y="4298950"/>
          <p14:tracePt t="414134" x="254000" y="4502150"/>
          <p14:tracePt t="414150" x="209550" y="4667250"/>
          <p14:tracePt t="414167" x="215900" y="4794250"/>
          <p14:tracePt t="414171" x="215900" y="4832350"/>
          <p14:tracePt t="414177" x="215900" y="4857750"/>
          <p14:tracePt t="414201" x="215900" y="4864100"/>
          <p14:tracePt t="414226" x="222250" y="4838700"/>
          <p14:tracePt t="414236" x="222250" y="4794250"/>
          <p14:tracePt t="414251" x="241300" y="4699000"/>
          <p14:tracePt t="414270" x="254000" y="4552950"/>
          <p14:tracePt t="414275" x="279400" y="4483100"/>
          <p14:tracePt t="414284" x="298450" y="4400550"/>
          <p14:tracePt t="414301" x="342900" y="4216400"/>
          <p14:tracePt t="414317" x="355600" y="4013200"/>
          <p14:tracePt t="414336" x="323850" y="3810000"/>
          <p14:tracePt t="414351" x="336550" y="3651250"/>
          <p14:tracePt t="414367" x="330200" y="3517900"/>
          <p14:tracePt t="414370" x="330200" y="3454400"/>
          <p14:tracePt t="414384" x="323850" y="3390900"/>
          <p14:tracePt t="414401" x="323850" y="3276600"/>
          <p14:tracePt t="414402" x="317500" y="3238500"/>
          <p14:tracePt t="414417" x="317500" y="3181350"/>
          <p14:tracePt t="414434" x="317500" y="3136900"/>
          <p14:tracePt t="414451" x="298450" y="3098800"/>
          <p14:tracePt t="414469" x="292100" y="3067050"/>
          <p14:tracePt t="414485" x="292100" y="3048000"/>
          <p14:tracePt t="414500" x="285750" y="3041650"/>
          <p14:tracePt t="414553" x="279400" y="3067050"/>
          <p14:tracePt t="414569" x="273050" y="3251200"/>
          <p14:tracePt t="414586" x="292100" y="3498850"/>
          <p14:tracePt t="414601" x="285750" y="3625850"/>
          <p14:tracePt t="414603" x="273050" y="3771900"/>
          <p14:tracePt t="414619" x="266700" y="4044950"/>
          <p14:tracePt t="414634" x="247650" y="4311650"/>
          <p14:tracePt t="414652" x="241300" y="4584700"/>
          <p14:tracePt t="414667" x="222250" y="4845050"/>
          <p14:tracePt t="414684" x="222250" y="5022850"/>
          <p14:tracePt t="414701" x="222250" y="5137150"/>
          <p14:tracePt t="414717" x="209550" y="5194300"/>
          <p14:tracePt t="414734" x="203200" y="5226050"/>
          <p14:tracePt t="414750" x="196850" y="5226050"/>
          <p14:tracePt t="414771" x="209550" y="5168900"/>
          <p14:tracePt t="414778" x="215900" y="5099050"/>
          <p14:tracePt t="414785" x="228600" y="5022850"/>
          <p14:tracePt t="414801" x="292100" y="4851400"/>
          <p14:tracePt t="414817" x="355600" y="4648200"/>
          <p14:tracePt t="414835" x="438150" y="4406900"/>
          <p14:tracePt t="414851" x="463550" y="4159250"/>
          <p14:tracePt t="414867" x="501650" y="3956050"/>
          <p14:tracePt t="414884" x="508000" y="3790950"/>
          <p14:tracePt t="414900" x="501650" y="3676650"/>
          <p14:tracePt t="414919" x="501650" y="3587750"/>
          <p14:tracePt t="414934" x="514350" y="3498850"/>
          <p14:tracePt t="414951" x="533400" y="3429000"/>
          <p14:tracePt t="414962" x="552450" y="3409950"/>
          <p14:tracePt t="414973" x="565150" y="3378200"/>
          <p14:tracePt t="414984" x="571500" y="3359150"/>
          <p14:tracePt t="415001" x="577850" y="3327400"/>
          <p14:tracePt t="415022" x="577850" y="3321050"/>
          <p14:tracePt t="415089" x="590550" y="3302000"/>
          <p14:tracePt t="415099" x="603250" y="3282950"/>
          <p14:tracePt t="415117" x="622300" y="3263900"/>
          <p14:tracePt t="415134" x="628650" y="3257550"/>
          <p14:tracePt t="415151" x="679450" y="3257550"/>
          <p14:tracePt t="415167" x="825500" y="3251200"/>
          <p14:tracePt t="415184" x="1035050" y="3225800"/>
          <p14:tracePt t="415187" x="1168400" y="3219450"/>
          <p14:tracePt t="415201" x="1295400" y="3219450"/>
          <p14:tracePt t="415217" x="1543050" y="3219450"/>
          <p14:tracePt t="415234" x="1574800" y="3232150"/>
          <p14:tracePt t="415253" x="1574800" y="3276600"/>
          <p14:tracePt t="415267" x="1543050" y="3346450"/>
          <p14:tracePt t="415275" x="1492250" y="3378200"/>
          <p14:tracePt t="415285" x="1409700" y="3403600"/>
          <p14:tracePt t="415304" x="1206500" y="3473450"/>
          <p14:tracePt t="415317" x="996950" y="3505200"/>
          <p14:tracePt t="415336" x="819150" y="3536950"/>
          <p14:tracePt t="415345" x="736600" y="3549650"/>
          <p14:tracePt t="415352" x="679450" y="3562350"/>
          <p14:tracePt t="415354" x="654050" y="3575050"/>
          <p14:tracePt t="415361" x="647700" y="3587750"/>
          <p14:tracePt t="415372" x="641350" y="3594100"/>
          <p14:tracePt t="415402" x="641350" y="3587750"/>
          <p14:tracePt t="415409" x="704850" y="3575050"/>
          <p14:tracePt t="415418" x="762000" y="3575050"/>
          <p14:tracePt t="415434" x="895350" y="3568700"/>
          <p14:tracePt t="415451" x="1003300" y="3581400"/>
          <p14:tracePt t="415467" x="1085850" y="3600450"/>
          <p14:tracePt t="415484" x="1104900" y="3613150"/>
          <p14:tracePt t="415490" x="1104900" y="3619500"/>
          <p14:tracePt t="415501" x="1104900" y="3625850"/>
          <p14:tracePt t="415519" x="1028700" y="3638550"/>
          <p14:tracePt t="415534" x="933450" y="3676650"/>
          <p14:tracePt t="415551" x="831850" y="3689350"/>
          <p14:tracePt t="415554" x="812800" y="3702050"/>
          <p14:tracePt t="415568" x="806450" y="3708400"/>
          <p14:tracePt t="415585" x="819150" y="3721100"/>
          <p14:tracePt t="415603" x="927100" y="3746500"/>
          <p14:tracePt t="415618" x="1079500" y="3759200"/>
          <p14:tracePt t="415634" x="1257300" y="3765550"/>
          <p14:tracePt t="415652" x="1390650" y="3746500"/>
          <p14:tracePt t="415668" x="1435100" y="3746500"/>
          <p14:tracePt t="415701" x="1403350" y="3816350"/>
          <p14:tracePt t="415717" x="1327150" y="3905250"/>
          <p14:tracePt t="415734" x="1282700" y="3987800"/>
          <p14:tracePt t="415751" x="1270000" y="4032250"/>
          <p14:tracePt t="415769" x="1289050" y="4064000"/>
          <p14:tracePt t="415774" x="1314450" y="4064000"/>
          <p14:tracePt t="415784" x="1346200" y="4064000"/>
          <p14:tracePt t="415788" x="1384300" y="4064000"/>
          <p14:tracePt t="415801" x="1428750" y="4064000"/>
          <p14:tracePt t="415817" x="1435100" y="4051300"/>
          <p14:tracePt t="415836" x="1416050" y="4032250"/>
          <p14:tracePt t="415851" x="1346200" y="4038600"/>
          <p14:tracePt t="415867" x="1244600" y="4000500"/>
          <p14:tracePt t="415884" x="1143000" y="3962400"/>
          <p14:tracePt t="415900" x="1066800" y="3930650"/>
          <p14:tracePt t="415917" x="958850" y="3892550"/>
          <p14:tracePt t="415934" x="901700" y="3860800"/>
          <p14:tracePt t="415951" x="889000" y="3848100"/>
          <p14:tracePt t="415969" x="895350" y="3835400"/>
          <p14:tracePt t="415984" x="901700" y="3822700"/>
          <p14:tracePt t="415988" x="901700" y="3816350"/>
          <p14:tracePt t="416004" x="914400" y="3803650"/>
          <p14:tracePt t="416017" x="914400" y="3797300"/>
          <p14:tracePt t="416034" x="901700" y="3790950"/>
          <p14:tracePt t="416052" x="863600" y="3771900"/>
          <p14:tracePt t="416068" x="831850" y="3752850"/>
          <p14:tracePt t="416087" x="819150" y="3733800"/>
          <p14:tracePt t="416094" x="812800" y="3727450"/>
          <p14:tracePt t="416105" x="812800" y="3721100"/>
          <p14:tracePt t="416117" x="806450" y="3721100"/>
          <p14:tracePt t="416149" x="806450" y="3714750"/>
          <p14:tracePt t="416186" x="850900" y="3727450"/>
          <p14:tracePt t="416194" x="914400" y="3746500"/>
          <p14:tracePt t="416202" x="990600" y="3778250"/>
          <p14:tracePt t="416217" x="1212850" y="3854450"/>
          <p14:tracePt t="416234" x="1460500" y="3911600"/>
          <p14:tracePt t="416253" x="1816100" y="3949700"/>
          <p14:tracePt t="416271" x="2374900" y="3956050"/>
          <p14:tracePt t="416285" x="2978150" y="3968750"/>
          <p14:tracePt t="416301" x="3600450" y="4013200"/>
          <p14:tracePt t="416317" x="4260850" y="4114800"/>
          <p14:tracePt t="416336" x="4819650" y="4229100"/>
          <p14:tracePt t="416351" x="5289550" y="4324350"/>
          <p14:tracePt t="416367" x="5689600" y="4375150"/>
          <p14:tracePt t="416384" x="6013450" y="4406900"/>
          <p14:tracePt t="416387" x="6153150" y="4406900"/>
          <p14:tracePt t="416400" x="6280150" y="4406900"/>
          <p14:tracePt t="416418" x="6610350" y="4406900"/>
          <p14:tracePt t="416434" x="6756400" y="4413250"/>
          <p14:tracePt t="416451" x="6838950" y="4413250"/>
          <p14:tracePt t="416467" x="6858000" y="4375150"/>
          <p14:tracePt t="416484" x="6858000" y="4298950"/>
          <p14:tracePt t="416489" x="6858000" y="4260850"/>
          <p14:tracePt t="416501" x="6858000" y="4216400"/>
          <p14:tracePt t="416521" x="6858000" y="4133850"/>
          <p14:tracePt t="416534" x="6864350" y="4051300"/>
          <p14:tracePt t="416551" x="6889750" y="3981450"/>
          <p14:tracePt t="416570" x="6978650" y="3860800"/>
          <p14:tracePt t="416586" x="7067550" y="3797300"/>
          <p14:tracePt t="416602" x="7105650" y="3714750"/>
          <p14:tracePt t="416617" x="7112000" y="3644900"/>
          <p14:tracePt t="416634" x="7112000" y="3600450"/>
          <p14:tracePt t="416651" x="7112000" y="3581400"/>
          <p14:tracePt t="416667" x="7112000" y="3575050"/>
          <p14:tracePt t="416722" x="7099300" y="3613150"/>
          <p14:tracePt t="416734" x="7086600" y="3657600"/>
          <p14:tracePt t="416754" x="7023100" y="3854450"/>
          <p14:tracePt t="416770" x="6997700" y="3994150"/>
          <p14:tracePt t="416784" x="6997700" y="4057650"/>
          <p14:tracePt t="416801" x="6991350" y="4133850"/>
          <p14:tracePt t="416837" x="6991350" y="4114800"/>
          <p14:tracePt t="416851" x="7010400" y="4044950"/>
          <p14:tracePt t="416868" x="7016750" y="3975100"/>
          <p14:tracePt t="416884" x="6991350" y="3911600"/>
          <p14:tracePt t="416902" x="6908800" y="3860800"/>
          <p14:tracePt t="416917" x="6661150" y="3860800"/>
          <p14:tracePt t="416934" x="6292850" y="3860800"/>
          <p14:tracePt t="416951" x="5803900" y="3879850"/>
          <p14:tracePt t="416960" x="5511800" y="3898900"/>
          <p14:tracePt t="416973" x="4972050" y="3943350"/>
          <p14:tracePt t="416984" x="4686300" y="3968750"/>
          <p14:tracePt t="416991" x="4406900" y="3994150"/>
          <p14:tracePt t="417001" x="4121150" y="4019550"/>
          <p14:tracePt t="417020" x="3308350" y="4038600"/>
          <p14:tracePt t="417036" x="2774950" y="4038600"/>
          <p14:tracePt t="417052" x="2260600" y="3987800"/>
          <p14:tracePt t="417069" x="1835150" y="3924300"/>
          <p14:tracePt t="417086" x="1517650" y="3886200"/>
          <p14:tracePt t="417101" x="1238250" y="3848100"/>
          <p14:tracePt t="417117" x="996950" y="3784600"/>
          <p14:tracePt t="417135" x="819150" y="3727450"/>
          <p14:tracePt t="417136" x="762000" y="3708400"/>
          <p14:tracePt t="417152" x="730250" y="3695700"/>
          <p14:tracePt t="417167" x="717550" y="3689350"/>
          <p14:tracePt t="417265" x="717550" y="3676650"/>
          <p14:tracePt t="417275" x="717550" y="3663950"/>
          <p14:tracePt t="417284" x="717550" y="3644900"/>
          <p14:tracePt t="417301" x="698500" y="3606800"/>
          <p14:tracePt t="417317" x="641350" y="3594100"/>
          <p14:tracePt t="417337" x="596900" y="3594100"/>
          <p14:tracePt t="417351" x="596900" y="3606800"/>
          <p14:tracePt t="417367" x="603250" y="3625850"/>
          <p14:tracePt t="417384" x="615950" y="3638550"/>
          <p14:tracePt t="417388" x="622300" y="3638550"/>
          <p14:tracePt t="417403" x="628650" y="3638550"/>
          <p14:tracePt t="417417" x="628650" y="3625850"/>
          <p14:tracePt t="417467" x="628650" y="3644900"/>
          <p14:tracePt t="417484" x="628650" y="3721100"/>
          <p14:tracePt t="417505" x="641350" y="3784600"/>
          <p14:tracePt t="417522" x="641350" y="3835400"/>
          <p14:tracePt t="417534" x="641350" y="3867150"/>
          <p14:tracePt t="417553" x="628650" y="3879850"/>
          <p14:tracePt t="417570" x="615950" y="3917950"/>
          <p14:tracePt t="417586" x="609600" y="3917950"/>
          <p14:tracePt t="417738" x="609600" y="3911600"/>
          <p14:tracePt t="417746" x="609600" y="3905250"/>
          <p14:tracePt t="417793" x="609600" y="3924300"/>
          <p14:tracePt t="417804" x="609600" y="3956050"/>
          <p14:tracePt t="417811" x="609600" y="3987800"/>
          <p14:tracePt t="417818" x="609600" y="4032250"/>
          <p14:tracePt t="417836" x="615950" y="4114800"/>
          <p14:tracePt t="417850" x="596900" y="4178300"/>
          <p14:tracePt t="417867" x="584200" y="4203700"/>
          <p14:tracePt t="417884" x="577850" y="4210050"/>
          <p14:tracePt t="417900" x="565150" y="4216400"/>
          <p14:tracePt t="417917" x="558800" y="4229100"/>
          <p14:tracePt t="417934" x="546100" y="4229100"/>
          <p14:tracePt t="417951" x="533400" y="4229100"/>
          <p14:tracePt t="417967" x="508000" y="4191000"/>
          <p14:tracePt t="417968" x="501650" y="4178300"/>
          <p14:tracePt t="417984" x="501650" y="4171950"/>
          <p14:tracePt t="418001" x="495300" y="4171950"/>
          <p14:tracePt t="418034" x="501650" y="4191000"/>
          <p14:tracePt t="418051" x="508000" y="4286250"/>
          <p14:tracePt t="418067" x="514350" y="4406900"/>
          <p14:tracePt t="418087" x="514350" y="4552950"/>
          <p14:tracePt t="418092" x="520700" y="4641850"/>
          <p14:tracePt t="418101" x="520700" y="4730750"/>
          <p14:tracePt t="418117" x="520700" y="4902200"/>
          <p14:tracePt t="418134" x="495300" y="5048250"/>
          <p14:tracePt t="418150" x="463550" y="5137150"/>
          <p14:tracePt t="418167" x="457200" y="5143500"/>
          <p14:tracePt t="418226" x="457200" y="5130800"/>
          <p14:tracePt t="418235" x="457200" y="5118100"/>
          <p14:tracePt t="418255" x="450850" y="5086350"/>
          <p14:tracePt t="418270" x="425450" y="5016500"/>
          <p14:tracePt t="418274" x="406400" y="4972050"/>
          <p14:tracePt t="418284" x="393700" y="4921250"/>
          <p14:tracePt t="418301" x="374650" y="4800600"/>
          <p14:tracePt t="418320" x="330200" y="4622800"/>
          <p14:tracePt t="418335" x="330200" y="4451350"/>
          <p14:tracePt t="418341" x="330200" y="4356100"/>
          <p14:tracePt t="418351" x="304800" y="4260850"/>
          <p14:tracePt t="418367" x="304800" y="4089400"/>
          <p14:tracePt t="418385" x="311150" y="3924300"/>
          <p14:tracePt t="418400" x="330200" y="3689350"/>
          <p14:tracePt t="418417" x="330200" y="3613150"/>
          <p14:tracePt t="418434" x="317500" y="3549650"/>
          <p14:tracePt t="418451" x="317500" y="3517900"/>
          <p14:tracePt t="418467" x="311150" y="3486150"/>
          <p14:tracePt t="418484" x="304800" y="3473450"/>
          <p14:tracePt t="418501" x="304800" y="3467100"/>
          <p14:tracePt t="418522" x="304800" y="3460750"/>
          <p14:tracePt t="418530" x="304800" y="3467100"/>
          <p14:tracePt t="418552" x="285750" y="3511550"/>
          <p14:tracePt t="418567" x="279400" y="3562350"/>
          <p14:tracePt t="418586" x="254000" y="3765550"/>
          <p14:tracePt t="418601" x="260350" y="3917950"/>
          <p14:tracePt t="418617" x="260350" y="4070350"/>
          <p14:tracePt t="418634" x="260350" y="4248150"/>
          <p14:tracePt t="418650" x="241300" y="4457700"/>
          <p14:tracePt t="418667" x="209550" y="4667250"/>
          <p14:tracePt t="418684" x="196850" y="4870450"/>
          <p14:tracePt t="418701" x="209550" y="5041900"/>
          <p14:tracePt t="418718" x="215900" y="5130800"/>
          <p14:tracePt t="418734" x="222250" y="5181600"/>
          <p14:tracePt t="418751" x="222250" y="5213350"/>
          <p14:tracePt t="418770" x="222250" y="5226050"/>
          <p14:tracePt t="419588" x="215900" y="5226050"/>
          <p14:tracePt t="419729" x="215900" y="5238750"/>
          <p14:tracePt t="419739" x="215900" y="5251450"/>
          <p14:tracePt t="419809" x="222250" y="5251450"/>
        </p14:tracePtLst>
      </p14:laserTraceLst>
    </p:ext>
  </p:extLs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3266" name="Text Box 2">
            <a:extLst>
              <a:ext uri="{FF2B5EF4-FFF2-40B4-BE49-F238E27FC236}">
                <a16:creationId xmlns:a16="http://schemas.microsoft.com/office/drawing/2014/main" id="{4A0D77B6-5800-415D-968E-0F5D42C03AE0}"/>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7</a:t>
            </a:r>
          </a:p>
        </p:txBody>
      </p:sp>
      <p:sp>
        <p:nvSpPr>
          <p:cNvPr id="523267" name="Rectangle 3">
            <a:extLst>
              <a:ext uri="{FF2B5EF4-FFF2-40B4-BE49-F238E27FC236}">
                <a16:creationId xmlns:a16="http://schemas.microsoft.com/office/drawing/2014/main" id="{A5632259-3B3F-48C3-BAD0-FFAD5BB009FF}"/>
              </a:ext>
            </a:extLst>
          </p:cNvPr>
          <p:cNvSpPr>
            <a:spLocks noChangeArrowheads="1"/>
          </p:cNvSpPr>
          <p:nvPr/>
        </p:nvSpPr>
        <p:spPr bwMode="auto">
          <a:xfrm>
            <a:off x="228600" y="914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Example 7 is similar to Example 6 except that program output is in HTML.</a:t>
            </a:r>
          </a:p>
        </p:txBody>
      </p:sp>
      <p:sp>
        <p:nvSpPr>
          <p:cNvPr id="523268" name="Rectangle 4">
            <a:extLst>
              <a:ext uri="{FF2B5EF4-FFF2-40B4-BE49-F238E27FC236}">
                <a16:creationId xmlns:a16="http://schemas.microsoft.com/office/drawing/2014/main" id="{FD053388-E1E5-4EF4-A2B4-FB8171CB025F}"/>
              </a:ext>
            </a:extLst>
          </p:cNvPr>
          <p:cNvSpPr>
            <a:spLocks noChangeArrowheads="1"/>
          </p:cNvSpPr>
          <p:nvPr/>
        </p:nvSpPr>
        <p:spPr bwMode="auto">
          <a:xfrm>
            <a:off x="228600" y="1990725"/>
            <a:ext cx="8382000" cy="3662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#!/bin/sh </a:t>
            </a:r>
            <a:br>
              <a:rPr lang="en-US" altLang="ko-KR" b="0">
                <a:solidFill>
                  <a:schemeClr val="hlink"/>
                </a:solidFill>
                <a:ea typeface="굴림" panose="020B0600000101010101" pitchFamily="50" charset="-127"/>
              </a:rPr>
            </a:br>
            <a:r>
              <a:rPr lang="en-US" altLang="ko-KR" b="0">
                <a:solidFill>
                  <a:schemeClr val="hlink"/>
                </a:solidFill>
                <a:ea typeface="굴림" panose="020B0600000101010101" pitchFamily="50" charset="-127"/>
              </a:rPr>
              <a:t>#  The head of the program</a:t>
            </a:r>
            <a:br>
              <a:rPr lang="en-US" altLang="ko-KR" b="0">
                <a:solidFill>
                  <a:schemeClr val="hlink"/>
                </a:solidFill>
                <a:ea typeface="굴림" panose="020B0600000101010101" pitchFamily="50" charset="-127"/>
              </a:rPr>
            </a:br>
            <a:r>
              <a:rPr lang="en-US" altLang="ko-KR" b="0">
                <a:ea typeface="굴림" panose="020B0600000101010101" pitchFamily="50" charset="-127"/>
              </a:rPr>
              <a:t>echo Content_type: text/html</a:t>
            </a:r>
            <a:br>
              <a:rPr lang="en-US" altLang="ko-KR" b="0">
                <a:ea typeface="굴림" panose="020B0600000101010101" pitchFamily="50" charset="-127"/>
              </a:rPr>
            </a:br>
            <a:r>
              <a:rPr lang="en-US" altLang="ko-KR" b="0">
                <a:ea typeface="굴림" panose="020B0600000101010101" pitchFamily="50" charset="-127"/>
              </a:rPr>
              <a:t>echo</a:t>
            </a:r>
            <a:br>
              <a:rPr lang="en-US" altLang="ko-KR" b="0">
                <a:ea typeface="굴림" panose="020B0600000101010101" pitchFamily="50" charset="-127"/>
              </a:rPr>
            </a:br>
            <a:r>
              <a:rPr lang="en-US" altLang="ko-KR" b="0">
                <a:solidFill>
                  <a:schemeClr val="hlink"/>
                </a:solidFill>
                <a:ea typeface="굴림" panose="020B0600000101010101" pitchFamily="50" charset="-127"/>
              </a:rPr>
              <a:t>#  The body of the program</a:t>
            </a:r>
            <a:br>
              <a:rPr lang="en-US" altLang="ko-KR" b="0">
                <a:solidFill>
                  <a:schemeClr val="hlink"/>
                </a:solidFill>
                <a:ea typeface="굴림" panose="020B0600000101010101" pitchFamily="50" charset="-127"/>
              </a:rPr>
            </a:br>
            <a:r>
              <a:rPr lang="en-US" altLang="ko-KR" b="0">
                <a:ea typeface="굴림" panose="020B0600000101010101" pitchFamily="50" charset="-127"/>
              </a:rPr>
              <a:t>echo &lt;HTML&gt;</a:t>
            </a:r>
            <a:br>
              <a:rPr lang="en-US" altLang="ko-KR" b="0">
                <a:ea typeface="굴림" panose="020B0600000101010101" pitchFamily="50" charset="-127"/>
              </a:rPr>
            </a:br>
            <a:r>
              <a:rPr lang="en-US" altLang="ko-KR" b="0">
                <a:ea typeface="굴림" panose="020B0600000101010101" pitchFamily="50" charset="-127"/>
              </a:rPr>
              <a:t>echo &lt;HEAD&gt;&lt;TITLE&gt; Date and Time &lt;/TITLE&gt;&lt;/HEAD&gt;</a:t>
            </a:r>
            <a:br>
              <a:rPr lang="en-US" altLang="ko-KR" b="0">
                <a:ea typeface="굴림" panose="020B0600000101010101" pitchFamily="50" charset="-127"/>
              </a:rPr>
            </a:br>
            <a:r>
              <a:rPr lang="en-US" altLang="ko-KR" b="0">
                <a:ea typeface="굴림" panose="020B0600000101010101" pitchFamily="50" charset="-127"/>
              </a:rPr>
              <a:t>echo &lt;BODY&gt;</a:t>
            </a:r>
            <a:br>
              <a:rPr lang="en-US" altLang="ko-KR" b="0">
                <a:ea typeface="굴림" panose="020B0600000101010101" pitchFamily="50" charset="-127"/>
              </a:rPr>
            </a:br>
            <a:r>
              <a:rPr lang="en-US" altLang="ko-KR" b="0">
                <a:ea typeface="굴림" panose="020B0600000101010101" pitchFamily="50" charset="-127"/>
              </a:rPr>
              <a:t>now='date'</a:t>
            </a:r>
            <a:br>
              <a:rPr lang="en-US" altLang="ko-KR" b="0">
                <a:ea typeface="굴림" panose="020B0600000101010101" pitchFamily="50" charset="-127"/>
              </a:rPr>
            </a:br>
            <a:r>
              <a:rPr lang="en-US" altLang="ko-KR" b="0">
                <a:ea typeface="굴림" panose="020B0600000101010101" pitchFamily="50" charset="-127"/>
              </a:rPr>
              <a:t>echo &lt;CENTER&gt;&lt;B&gt; $now &lt;/B&gt;&lt;/CENTER&gt;</a:t>
            </a:r>
            <a:br>
              <a:rPr lang="en-US" altLang="ko-KR" b="0">
                <a:ea typeface="굴림" panose="020B0600000101010101" pitchFamily="50" charset="-127"/>
              </a:rPr>
            </a:br>
            <a:r>
              <a:rPr lang="en-US" altLang="ko-KR" b="0">
                <a:ea typeface="굴림" panose="020B0600000101010101" pitchFamily="50" charset="-127"/>
              </a:rPr>
              <a:t>echo &lt;/BODY&gt;</a:t>
            </a:r>
            <a:br>
              <a:rPr lang="en-US" altLang="ko-KR" b="0">
                <a:ea typeface="굴림" panose="020B0600000101010101" pitchFamily="50" charset="-127"/>
              </a:rPr>
            </a:br>
            <a:r>
              <a:rPr lang="en-US" altLang="ko-KR" b="0">
                <a:ea typeface="굴림" panose="020B0600000101010101" pitchFamily="50" charset="-127"/>
              </a:rPr>
              <a:t>echo &lt;/HTML&gt;</a:t>
            </a:r>
            <a:br>
              <a:rPr lang="en-US" altLang="ko-KR" b="0">
                <a:ea typeface="굴림" panose="020B0600000101010101" pitchFamily="50" charset="-127"/>
              </a:rPr>
            </a:br>
            <a:r>
              <a:rPr lang="en-US" altLang="ko-KR" b="0">
                <a:ea typeface="굴림" panose="020B0600000101010101" pitchFamily="50" charset="-127"/>
              </a:rPr>
              <a:t>exit 0</a:t>
            </a:r>
          </a:p>
        </p:txBody>
      </p:sp>
    </p:spTree>
  </p:cSld>
  <p:clrMapOvr>
    <a:masterClrMapping/>
  </p:clrMapOvr>
  <mc:AlternateContent xmlns:mc="http://schemas.openxmlformats.org/markup-compatibility/2006" xmlns:p14="http://schemas.microsoft.com/office/powerpoint/2010/main">
    <mc:Choice Requires="p14">
      <p:transition spd="slow" p14:dur="2000" advTm="43343"/>
    </mc:Choice>
    <mc:Fallback xmlns="">
      <p:transition spd="slow" advTm="43343"/>
    </mc:Fallback>
  </mc:AlternateContent>
  <p:extLst>
    <p:ext uri="{3A86A75C-4F4B-4683-9AE1-C65F6400EC91}">
      <p14:laserTraceLst xmlns:p14="http://schemas.microsoft.com/office/powerpoint/2010/main">
        <p14:tracePtLst>
          <p14:tracePt t="512" x="247650" y="5238750"/>
          <p14:tracePt t="520" x="292100" y="5200650"/>
          <p14:tracePt t="533" x="355600" y="5162550"/>
          <p14:tracePt t="549" x="501650" y="5060950"/>
          <p14:tracePt t="570" x="749300" y="4889500"/>
          <p14:tracePt t="583" x="831850" y="4838700"/>
          <p14:tracePt t="600" x="984250" y="4711700"/>
          <p14:tracePt t="616" x="1276350" y="4483100"/>
          <p14:tracePt t="635" x="1428750" y="4286250"/>
          <p14:tracePt t="650" x="1517650" y="4076700"/>
          <p14:tracePt t="666" x="1581150" y="3860800"/>
          <p14:tracePt t="683" x="1638300" y="3657600"/>
          <p14:tracePt t="699" x="1676400" y="3397250"/>
          <p14:tracePt t="717" x="1714500" y="3117850"/>
          <p14:tracePt t="733" x="1720850" y="2806700"/>
          <p14:tracePt t="749" x="1714500" y="2520950"/>
          <p14:tracePt t="766" x="1670050" y="2298700"/>
          <p14:tracePt t="770" x="1657350" y="2222500"/>
          <p14:tracePt t="783" x="1638300" y="2165350"/>
          <p14:tracePt t="803" x="1619250" y="2044700"/>
          <p14:tracePt t="816" x="1606550" y="2006600"/>
          <p14:tracePt t="833" x="1600200" y="2000250"/>
          <p14:tracePt t="866" x="1587500" y="2000250"/>
          <p14:tracePt t="884" x="1587500" y="2038350"/>
          <p14:tracePt t="889" x="1587500" y="2063750"/>
          <p14:tracePt t="909" x="1600200" y="2089150"/>
          <p14:tracePt t="916" x="1612900" y="2095500"/>
          <p14:tracePt t="933" x="1631950" y="2101850"/>
          <p14:tracePt t="949" x="1638300" y="2101850"/>
          <p14:tracePt t="1137" x="1638300" y="2108200"/>
          <p14:tracePt t="1232" x="1638300" y="2101850"/>
          <p14:tracePt t="1241" x="1638300" y="2082800"/>
          <p14:tracePt t="1249" x="1638300" y="2063750"/>
          <p14:tracePt t="1266" x="1638300" y="2012950"/>
          <p14:tracePt t="1283" x="1631950" y="1981200"/>
          <p14:tracePt t="1300" x="1619250" y="1962150"/>
          <p14:tracePt t="1321" x="1606550" y="1949450"/>
          <p14:tracePt t="1333" x="1587500" y="1930400"/>
          <p14:tracePt t="1350" x="1562100" y="1911350"/>
          <p14:tracePt t="1354" x="1536700" y="1911350"/>
          <p14:tracePt t="1368" x="1466850" y="1892300"/>
          <p14:tracePt t="1385" x="1371600" y="1879600"/>
          <p14:tracePt t="1404" x="1301750" y="1879600"/>
          <p14:tracePt t="1416" x="1244600" y="1866900"/>
          <p14:tracePt t="1433" x="1206500" y="1847850"/>
          <p14:tracePt t="1449" x="1168400" y="1816100"/>
          <p14:tracePt t="1466" x="1130300" y="1778000"/>
          <p14:tracePt t="1483" x="1098550" y="1733550"/>
          <p14:tracePt t="1500" x="1079500" y="1682750"/>
          <p14:tracePt t="1516" x="1079500" y="1612900"/>
          <p14:tracePt t="1533" x="1104900" y="1524000"/>
          <p14:tracePt t="1553" x="1174750" y="1365250"/>
          <p14:tracePt t="1569" x="1244600" y="1244600"/>
          <p14:tracePt t="1583" x="1282700" y="1187450"/>
          <p14:tracePt t="1602" x="1454150" y="1085850"/>
          <p14:tracePt t="1616" x="1593850" y="1066800"/>
          <p14:tracePt t="1635" x="1771650" y="1060450"/>
          <p14:tracePt t="1649" x="1987550" y="1060450"/>
          <p14:tracePt t="1666" x="2184400" y="1085850"/>
          <p14:tracePt t="1683" x="2298700" y="1143000"/>
          <p14:tracePt t="1699" x="2324100" y="1219200"/>
          <p14:tracePt t="1718" x="2305050" y="1327150"/>
          <p14:tracePt t="1733" x="2197100" y="1498600"/>
          <p14:tracePt t="1738" x="2127250" y="1574800"/>
          <p14:tracePt t="1750" x="2057400" y="1638300"/>
          <p14:tracePt t="1766" x="1905000" y="1727200"/>
          <p14:tracePt t="1772" x="1822450" y="1758950"/>
          <p14:tracePt t="1783" x="1733550" y="1778000"/>
          <p14:tracePt t="1800" x="1549400" y="1771650"/>
          <p14:tracePt t="1821" x="1346200" y="1714500"/>
          <p14:tracePt t="1834" x="1263650" y="1644650"/>
          <p14:tracePt t="1849" x="1200150" y="1543050"/>
          <p14:tracePt t="1866" x="1187450" y="1422400"/>
          <p14:tracePt t="1885" x="1225550" y="1250950"/>
          <p14:tracePt t="1893" x="1244600" y="1181100"/>
          <p14:tracePt t="1908" x="1327150" y="1066800"/>
          <p14:tracePt t="1916" x="1371600" y="1028700"/>
          <p14:tracePt t="1935" x="1460500" y="996950"/>
          <p14:tracePt t="1949" x="1600200" y="996950"/>
          <p14:tracePt t="1966" x="1746250" y="1003300"/>
          <p14:tracePt t="1984" x="1860550" y="1143000"/>
          <p14:tracePt t="2000" x="1860550" y="1314450"/>
          <p14:tracePt t="2016" x="1765300" y="1492250"/>
          <p14:tracePt t="2033" x="1663700" y="1644650"/>
          <p14:tracePt t="2049" x="1549400" y="1771650"/>
          <p14:tracePt t="2068" x="1460500" y="1828800"/>
          <p14:tracePt t="2072" x="1435100" y="1841500"/>
          <p14:tracePt t="2083" x="1416050" y="1847850"/>
          <p14:tracePt t="2099" x="1390650" y="1879600"/>
          <p14:tracePt t="2116" x="1371600" y="1917700"/>
          <p14:tracePt t="2135" x="1358900" y="1962150"/>
          <p14:tracePt t="2149" x="1339850" y="2000250"/>
          <p14:tracePt t="2166" x="1339850" y="2032000"/>
          <p14:tracePt t="2183" x="1333500" y="2051050"/>
          <p14:tracePt t="2186" x="1333500" y="2063750"/>
          <p14:tracePt t="2199" x="1327150" y="2070100"/>
          <p14:tracePt t="2217" x="1289050" y="2171700"/>
          <p14:tracePt t="2233" x="1257300" y="2292350"/>
          <p14:tracePt t="2249" x="1212850" y="2413000"/>
          <p14:tracePt t="2266" x="1174750" y="2514600"/>
          <p14:tracePt t="2284" x="1143000" y="2565400"/>
          <p14:tracePt t="2303" x="1117600" y="2584450"/>
          <p14:tracePt t="2376" x="1104900" y="2584450"/>
          <p14:tracePt t="2392" x="1066800" y="2584450"/>
          <p14:tracePt t="2401" x="1009650" y="2584450"/>
          <p14:tracePt t="2416" x="914400" y="2578100"/>
          <p14:tracePt t="2433" x="831850" y="2552700"/>
          <p14:tracePt t="2451" x="762000" y="2540000"/>
          <p14:tracePt t="2467" x="723900" y="2520950"/>
          <p14:tracePt t="2483" x="685800" y="2489200"/>
          <p14:tracePt t="2500" x="647700" y="2451100"/>
          <p14:tracePt t="2516" x="609600" y="2413000"/>
          <p14:tracePt t="2533" x="552450" y="2413000"/>
          <p14:tracePt t="2551" x="527050" y="2413000"/>
          <p14:tracePt t="2570" x="520700" y="2413000"/>
          <p14:tracePt t="2584" x="520700" y="2381250"/>
          <p14:tracePt t="2599" x="520700" y="2317750"/>
          <p14:tracePt t="2620" x="501650" y="2273300"/>
          <p14:tracePt t="2635" x="501650" y="2260600"/>
          <p14:tracePt t="2650" x="495300" y="2260600"/>
          <p14:tracePt t="2666" x="495300" y="2266950"/>
          <p14:tracePt t="2683" x="501650" y="2387600"/>
          <p14:tracePt t="2699" x="495300" y="2628900"/>
          <p14:tracePt t="2716" x="463550" y="2978150"/>
          <p14:tracePt t="2733" x="431800" y="3403600"/>
          <p14:tracePt t="2750" x="425450" y="3816350"/>
          <p14:tracePt t="2766" x="431800" y="4152900"/>
          <p14:tracePt t="2772" x="438150" y="4267200"/>
          <p14:tracePt t="2783" x="438150" y="4387850"/>
          <p14:tracePt t="2801" x="368300" y="4578350"/>
          <p14:tracePt t="2820" x="323850" y="4699000"/>
          <p14:tracePt t="2833" x="285750" y="4762500"/>
          <p14:tracePt t="2850" x="285750" y="4749800"/>
          <p14:tracePt t="2855" x="285750" y="4711700"/>
          <p14:tracePt t="2866" x="285750" y="4648200"/>
          <p14:tracePt t="2884" x="317500" y="4432300"/>
          <p14:tracePt t="2900" x="400050" y="4121150"/>
          <p14:tracePt t="2917" x="482600" y="3803650"/>
          <p14:tracePt t="2933" x="552450" y="3562350"/>
          <p14:tracePt t="2949" x="603250" y="3378200"/>
          <p14:tracePt t="2966" x="654050" y="3143250"/>
          <p14:tracePt t="2983" x="704850" y="2876550"/>
          <p14:tracePt t="2986" x="730250" y="2774950"/>
          <p14:tracePt t="2999" x="762000" y="2692400"/>
          <p14:tracePt t="3016" x="768350" y="2603500"/>
          <p14:tracePt t="3033" x="749300" y="2597150"/>
          <p14:tracePt t="3050" x="742950" y="2590800"/>
          <p14:tracePt t="3133" x="730250" y="2603500"/>
          <p14:tracePt t="3141" x="723900" y="2622550"/>
          <p14:tracePt t="3149" x="717550" y="2641600"/>
          <p14:tracePt t="3166" x="704850" y="2667000"/>
          <p14:tracePt t="3186" x="711200" y="2667000"/>
          <p14:tracePt t="3199" x="742950" y="2641600"/>
          <p14:tracePt t="3216" x="762000" y="2603500"/>
          <p14:tracePt t="3233" x="787400" y="2590800"/>
          <p14:tracePt t="3250" x="831850" y="2578100"/>
          <p14:tracePt t="3267" x="895350" y="2559050"/>
          <p14:tracePt t="3284" x="1060450" y="2527300"/>
          <p14:tracePt t="3299" x="1263650" y="2508250"/>
          <p14:tracePt t="3320" x="1403350" y="2470150"/>
          <p14:tracePt t="3327" x="1428750" y="2451100"/>
          <p14:tracePt t="3333" x="1441450" y="2438400"/>
          <p14:tracePt t="3460" x="1441450" y="2444750"/>
          <p14:tracePt t="3463" x="1441450" y="2451100"/>
          <p14:tracePt t="3480" x="1416050" y="2457450"/>
          <p14:tracePt t="3489" x="1397000" y="2457450"/>
          <p14:tracePt t="3499" x="1365250" y="2457450"/>
          <p14:tracePt t="3516" x="1301750" y="2457450"/>
          <p14:tracePt t="3523" x="1270000" y="2457450"/>
          <p14:tracePt t="3533" x="1244600" y="2457450"/>
          <p14:tracePt t="3549" x="1193800" y="2444750"/>
          <p14:tracePt t="3571" x="1130300" y="2419350"/>
          <p14:tracePt t="3583" x="1111250" y="2413000"/>
          <p14:tracePt t="3600" x="1085850" y="2362200"/>
          <p14:tracePt t="3616" x="1073150" y="2330450"/>
          <p14:tracePt t="3635" x="1054100" y="2305050"/>
          <p14:tracePt t="3649" x="1054100" y="2279650"/>
          <p14:tracePt t="3666" x="1054100" y="2235200"/>
          <p14:tracePt t="3683" x="1054100" y="2190750"/>
          <p14:tracePt t="3700" x="1066800" y="2146300"/>
          <p14:tracePt t="3716" x="1092200" y="2101850"/>
          <p14:tracePt t="3733" x="1111250" y="2070100"/>
          <p14:tracePt t="3750" x="1143000" y="2051050"/>
          <p14:tracePt t="3766" x="1193800" y="2025650"/>
          <p14:tracePt t="3770" x="1231900" y="2019300"/>
          <p14:tracePt t="3784" x="1314450" y="1993900"/>
          <p14:tracePt t="3804" x="1352550" y="1987550"/>
          <p14:tracePt t="3833" x="1352550" y="1993900"/>
          <p14:tracePt t="3852" x="1352550" y="2044700"/>
          <p14:tracePt t="3867" x="1358900" y="2127250"/>
          <p14:tracePt t="3885" x="1358900" y="2222500"/>
          <p14:tracePt t="3899" x="1327150" y="2317750"/>
          <p14:tracePt t="3916" x="1301750" y="2374900"/>
          <p14:tracePt t="3933" x="1238250" y="2444750"/>
          <p14:tracePt t="3937" x="1206500" y="2470150"/>
          <p14:tracePt t="3949" x="1187450" y="2482850"/>
          <p14:tracePt t="3966" x="1149350" y="2495550"/>
          <p14:tracePt t="3984" x="1104900" y="2501900"/>
          <p14:tracePt t="4000" x="1079500" y="2489200"/>
          <p14:tracePt t="4018" x="1022350" y="2393950"/>
          <p14:tracePt t="4033" x="1016000" y="2349500"/>
          <p14:tracePt t="4049" x="1003300" y="2305050"/>
          <p14:tracePt t="4070" x="996950" y="2260600"/>
          <p14:tracePt t="4077" x="990600" y="2235200"/>
          <p14:tracePt t="4086" x="984250" y="2203450"/>
          <p14:tracePt t="4100" x="984250" y="2165350"/>
          <p14:tracePt t="4116" x="984250" y="2133600"/>
          <p14:tracePt t="4135" x="984250" y="2114550"/>
          <p14:tracePt t="4142" x="990600" y="2095500"/>
          <p14:tracePt t="4150" x="1003300" y="2082800"/>
          <p14:tracePt t="4166" x="1028700" y="2019300"/>
          <p14:tracePt t="4183" x="1066800" y="1987550"/>
          <p14:tracePt t="4184" x="1085850" y="1974850"/>
          <p14:tracePt t="4200" x="1130300" y="1949450"/>
          <p14:tracePt t="4216" x="1162050" y="1924050"/>
          <p14:tracePt t="4233" x="1200150" y="1911350"/>
          <p14:tracePt t="4250" x="1219200" y="1905000"/>
          <p14:tracePt t="4266" x="1250950" y="1905000"/>
          <p14:tracePt t="4274" x="1270000" y="1924050"/>
          <p14:tracePt t="4283" x="1282700" y="1962150"/>
          <p14:tracePt t="4299" x="1295400" y="2044700"/>
          <p14:tracePt t="4321" x="1301750" y="2133600"/>
          <p14:tracePt t="4327" x="1301750" y="2184400"/>
          <p14:tracePt t="4335" x="1270000" y="2235200"/>
          <p14:tracePt t="4350" x="1257300" y="2260600"/>
          <p14:tracePt t="4354" x="1231900" y="2273300"/>
          <p14:tracePt t="4366" x="1212850" y="2286000"/>
          <p14:tracePt t="4386" x="1155700" y="2305050"/>
          <p14:tracePt t="4400" x="1117600" y="2298700"/>
          <p14:tracePt t="4416" x="1111250" y="2273300"/>
          <p14:tracePt t="4434" x="1111250" y="2216150"/>
          <p14:tracePt t="4449" x="1130300" y="2139950"/>
          <p14:tracePt t="4466" x="1187450" y="2082800"/>
          <p14:tracePt t="4483" x="1257300" y="2032000"/>
          <p14:tracePt t="4500" x="1301750" y="2012950"/>
          <p14:tracePt t="4516" x="1377950" y="2012950"/>
          <p14:tracePt t="4533" x="1466850" y="2038350"/>
          <p14:tracePt t="4552" x="1479550" y="2076450"/>
          <p14:tracePt t="4569" x="1492250" y="2108200"/>
          <p14:tracePt t="4583" x="1492250" y="2114550"/>
          <p14:tracePt t="4601" x="1454150" y="2127250"/>
          <p14:tracePt t="4617" x="1447800" y="2127250"/>
          <p14:tracePt t="4634" x="1441450" y="2127250"/>
          <p14:tracePt t="4649" x="1435100" y="2114550"/>
          <p14:tracePt t="4666" x="1435100" y="2076450"/>
          <p14:tracePt t="4683" x="1435100" y="2025650"/>
          <p14:tracePt t="4700" x="1435100" y="1981200"/>
          <p14:tracePt t="4716" x="1435100" y="1962150"/>
          <p14:tracePt t="4733" x="1435100" y="1949450"/>
          <p14:tracePt t="4749" x="1435100" y="1930400"/>
          <p14:tracePt t="4752" x="1441450" y="1924050"/>
          <p14:tracePt t="4766" x="1460500" y="1917700"/>
          <p14:tracePt t="4783" x="1473200" y="1911350"/>
          <p14:tracePt t="4800" x="1498600" y="1911350"/>
          <p14:tracePt t="4803" x="1511300" y="1917700"/>
          <p14:tracePt t="4819" x="1543050" y="2000250"/>
          <p14:tracePt t="4833" x="1530350" y="2076450"/>
          <p14:tracePt t="4850" x="1498600" y="2152650"/>
          <p14:tracePt t="4866" x="1466850" y="2209800"/>
          <p14:tracePt t="4885" x="1416050" y="2260600"/>
          <p14:tracePt t="4900" x="1358900" y="2286000"/>
          <p14:tracePt t="4916" x="1295400" y="2298700"/>
          <p14:tracePt t="4933" x="1250950" y="2305050"/>
          <p14:tracePt t="4949" x="1212850" y="2305050"/>
          <p14:tracePt t="4951" x="1200150" y="2305050"/>
          <p14:tracePt t="4969" x="1174750" y="2305050"/>
          <p14:tracePt t="4985" x="1162050" y="2298700"/>
          <p14:tracePt t="5000" x="1162050" y="2292350"/>
          <p14:tracePt t="5016" x="1155700" y="2292350"/>
          <p14:tracePt t="5033" x="1149350" y="2292350"/>
          <p14:tracePt t="5080" x="1136650" y="2273300"/>
          <p14:tracePt t="5087" x="1111250" y="2266950"/>
          <p14:tracePt t="5099" x="1092200" y="2254250"/>
          <p14:tracePt t="5116" x="1060450" y="2241550"/>
          <p14:tracePt t="5134" x="1041400" y="2241550"/>
          <p14:tracePt t="5150" x="1022350" y="2222500"/>
          <p14:tracePt t="5155" x="1022350" y="2216150"/>
          <p14:tracePt t="5166" x="1016000" y="2203450"/>
          <p14:tracePt t="5183" x="1016000" y="2178050"/>
          <p14:tracePt t="5184" x="1016000" y="2159000"/>
          <p14:tracePt t="5199" x="1016000" y="2120900"/>
          <p14:tracePt t="5216" x="1016000" y="2095500"/>
          <p14:tracePt t="5233" x="1016000" y="2063750"/>
          <p14:tracePt t="5249" x="1016000" y="2038350"/>
          <p14:tracePt t="5266" x="1041400" y="2000250"/>
          <p14:tracePt t="5283" x="1092200" y="1955800"/>
          <p14:tracePt t="5301" x="1123950" y="1936750"/>
          <p14:tracePt t="5320" x="1149350" y="1930400"/>
          <p14:tracePt t="5333" x="1162050" y="1924050"/>
          <p14:tracePt t="5352" x="1187450" y="1943100"/>
          <p14:tracePt t="5366" x="1212850" y="1962150"/>
          <p14:tracePt t="5385" x="1282700" y="2006600"/>
          <p14:tracePt t="5400" x="1301750" y="2063750"/>
          <p14:tracePt t="5416" x="1301750" y="2127250"/>
          <p14:tracePt t="5434" x="1301750" y="2203450"/>
          <p14:tracePt t="5451" x="1282700" y="2273300"/>
          <p14:tracePt t="5466" x="1270000" y="2343150"/>
          <p14:tracePt t="5483" x="1257300" y="2374900"/>
          <p14:tracePt t="5500" x="1219200" y="2387600"/>
          <p14:tracePt t="5516" x="1155700" y="2400300"/>
          <p14:tracePt t="5533" x="1066800" y="2400300"/>
          <p14:tracePt t="5549" x="984250" y="2381250"/>
          <p14:tracePt t="5553" x="965200" y="2374900"/>
          <p14:tracePt t="5569" x="952500" y="2362200"/>
          <p14:tracePt t="5583" x="939800" y="2349500"/>
          <p14:tracePt t="5601" x="939800" y="2311400"/>
          <p14:tracePt t="5616" x="946150" y="2273300"/>
          <p14:tracePt t="5635" x="984250" y="2228850"/>
          <p14:tracePt t="5650" x="996950" y="2178050"/>
          <p14:tracePt t="5667" x="1016000" y="2152650"/>
          <p14:tracePt t="5683" x="1028700" y="2114550"/>
          <p14:tracePt t="5700" x="1054100" y="2095500"/>
          <p14:tracePt t="5717" x="1079500" y="2076450"/>
          <p14:tracePt t="5733" x="1104900" y="2063750"/>
          <p14:tracePt t="5750" x="1143000" y="2057400"/>
          <p14:tracePt t="5786" x="1149350" y="2057400"/>
          <p14:tracePt t="5802" x="1174750" y="2108200"/>
          <p14:tracePt t="5821" x="1181100" y="2159000"/>
          <p14:tracePt t="5833" x="1181100" y="2222500"/>
          <p14:tracePt t="5850" x="1143000" y="2317750"/>
          <p14:tracePt t="5866" x="1047750" y="2457450"/>
          <p14:tracePt t="5884" x="946150" y="2552700"/>
          <p14:tracePt t="5889" x="889000" y="2578100"/>
          <p14:tracePt t="5899" x="850900" y="2603500"/>
          <p14:tracePt t="5906" x="806450" y="2616200"/>
          <p14:tracePt t="5916" x="768350" y="2628900"/>
          <p14:tracePt t="5933" x="692150" y="2628900"/>
          <p14:tracePt t="5952" x="654050" y="2628900"/>
          <p14:tracePt t="5966" x="596900" y="2603500"/>
          <p14:tracePt t="5985" x="533400" y="2578100"/>
          <p14:tracePt t="5999" x="533400" y="2571750"/>
          <p14:tracePt t="6016" x="520700" y="2540000"/>
          <p14:tracePt t="6033" x="495300" y="2501900"/>
          <p14:tracePt t="6054" x="476250" y="2476500"/>
          <p14:tracePt t="6066" x="431800" y="2463800"/>
          <p14:tracePt t="6083" x="419100" y="2457450"/>
          <p14:tracePt t="6100" x="419100" y="2451100"/>
          <p14:tracePt t="6117" x="419100" y="2432050"/>
          <p14:tracePt t="6134" x="412750" y="2419350"/>
          <p14:tracePt t="6138" x="412750" y="2406650"/>
          <p14:tracePt t="6149" x="406400" y="2400300"/>
          <p14:tracePt t="6166" x="393700" y="2393950"/>
          <p14:tracePt t="6210" x="393700" y="2387600"/>
          <p14:tracePt t="6217" x="393700" y="2381250"/>
          <p14:tracePt t="6233" x="361950" y="2355850"/>
          <p14:tracePt t="6250" x="342900" y="2343150"/>
          <p14:tracePt t="6266" x="336550" y="2343150"/>
          <p14:tracePt t="6400" x="336550" y="2349500"/>
          <p14:tracePt t="6410" x="336550" y="2362200"/>
          <p14:tracePt t="6417" x="336550" y="2374900"/>
          <p14:tracePt t="6433" x="336550" y="2393950"/>
          <p14:tracePt t="6449" x="336550" y="2425700"/>
          <p14:tracePt t="6466" x="336550" y="2457450"/>
          <p14:tracePt t="6483" x="336550" y="2495550"/>
          <p14:tracePt t="6500" x="336550" y="2546350"/>
          <p14:tracePt t="6516" x="336550" y="2603500"/>
          <p14:tracePt t="6521" x="336550" y="2647950"/>
          <p14:tracePt t="6533" x="342900" y="2692400"/>
          <p14:tracePt t="6550" x="342900" y="2813050"/>
          <p14:tracePt t="6570" x="323850" y="3022600"/>
          <p14:tracePt t="6578" x="330200" y="3117850"/>
          <p14:tracePt t="6600" x="304800" y="3308350"/>
          <p14:tracePt t="6616" x="317500" y="3632200"/>
          <p14:tracePt t="6635" x="323850" y="3867150"/>
          <p14:tracePt t="6649" x="330200" y="4121150"/>
          <p14:tracePt t="6666" x="323850" y="4413250"/>
          <p14:tracePt t="6683" x="349250" y="4699000"/>
          <p14:tracePt t="6699" x="400050" y="4984750"/>
          <p14:tracePt t="6716" x="431800" y="5226050"/>
          <p14:tracePt t="6733" x="444500" y="5416550"/>
          <p14:tracePt t="6750" x="450850" y="5575300"/>
          <p14:tracePt t="6767" x="457200" y="5670550"/>
          <p14:tracePt t="6771" x="444500" y="5695950"/>
          <p14:tracePt t="6783" x="438150" y="5708650"/>
          <p14:tracePt t="6888" x="444500" y="5638800"/>
          <p14:tracePt t="6898" x="463550" y="5549900"/>
          <p14:tracePt t="6904" x="488950" y="5454650"/>
          <p14:tracePt t="6916" x="488950" y="5327650"/>
          <p14:tracePt t="6936" x="552450" y="5099050"/>
          <p14:tracePt t="6949" x="603250" y="4902200"/>
          <p14:tracePt t="6967" x="666750" y="4699000"/>
          <p14:tracePt t="6984" x="730250" y="4425950"/>
          <p14:tracePt t="7000" x="800100" y="4133850"/>
          <p14:tracePt t="7016" x="876300" y="3829050"/>
          <p14:tracePt t="7033" x="920750" y="3746500"/>
          <p14:tracePt t="7050" x="927100" y="3721100"/>
          <p14:tracePt t="7082" x="927100" y="3727450"/>
          <p14:tracePt t="7100" x="927100" y="3759200"/>
          <p14:tracePt t="7116" x="920750" y="3765550"/>
          <p14:tracePt t="7248" x="920750" y="3771900"/>
          <p14:tracePt t="7260" x="920750" y="3778250"/>
          <p14:tracePt t="7266" x="920750" y="3790950"/>
          <p14:tracePt t="7283" x="920750" y="3797300"/>
          <p14:tracePt t="7320" x="920750" y="3803650"/>
          <p14:tracePt t="7449" x="914400" y="3803650"/>
          <p14:tracePt t="7460" x="869950" y="3803650"/>
          <p14:tracePt t="7466" x="850900" y="3797300"/>
          <p14:tracePt t="7483" x="806450" y="3765550"/>
          <p14:tracePt t="7499" x="749300" y="3683000"/>
          <p14:tracePt t="7516" x="660400" y="3536950"/>
          <p14:tracePt t="7533" x="546100" y="3371850"/>
          <p14:tracePt t="7553" x="488950" y="3282950"/>
          <p14:tracePt t="7554" x="469900" y="3251200"/>
          <p14:tracePt t="7571" x="438150" y="3194050"/>
          <p14:tracePt t="7583" x="431800" y="3168650"/>
          <p14:tracePt t="7603" x="419100" y="3117850"/>
          <p14:tracePt t="7616" x="412750" y="3092450"/>
          <p14:tracePt t="7634" x="419100" y="3079750"/>
          <p14:tracePt t="7649" x="431800" y="3060700"/>
          <p14:tracePt t="7667" x="444500" y="3048000"/>
          <p14:tracePt t="7683" x="444500" y="3022600"/>
          <p14:tracePt t="7700" x="450850" y="2965450"/>
          <p14:tracePt t="7716" x="450850" y="2882900"/>
          <p14:tracePt t="7733" x="457200" y="2806700"/>
          <p14:tracePt t="7739" x="438150" y="2774950"/>
          <p14:tracePt t="7750" x="431800" y="2755900"/>
          <p14:tracePt t="7770" x="431800" y="2730500"/>
          <p14:tracePt t="7783" x="431800" y="2724150"/>
          <p14:tracePt t="7834" x="444500" y="2724150"/>
          <p14:tracePt t="7840" x="457200" y="2724150"/>
          <p14:tracePt t="7850" x="476250" y="2724150"/>
          <p14:tracePt t="7867" x="546100" y="2724150"/>
          <p14:tracePt t="7885" x="641350" y="2724150"/>
          <p14:tracePt t="7900" x="717550" y="2724150"/>
          <p14:tracePt t="7916" x="831850" y="2724150"/>
          <p14:tracePt t="7933" x="939800" y="2711450"/>
          <p14:tracePt t="7949" x="1022350" y="2705100"/>
          <p14:tracePt t="7966" x="1047750" y="2705100"/>
          <p14:tracePt t="8000" x="996950" y="2717800"/>
          <p14:tracePt t="8016" x="876300" y="2762250"/>
          <p14:tracePt t="8033" x="793750" y="2800350"/>
          <p14:tracePt t="8050" x="742950" y="2832100"/>
          <p14:tracePt t="8068" x="698500" y="2838450"/>
          <p14:tracePt t="8083" x="654050" y="2857500"/>
          <p14:tracePt t="8100" x="615950" y="2857500"/>
          <p14:tracePt t="8116" x="596900" y="2863850"/>
          <p14:tracePt t="8134" x="571500" y="2876550"/>
          <p14:tracePt t="8139" x="565150" y="2882900"/>
          <p14:tracePt t="8149" x="546100" y="2895600"/>
          <p14:tracePt t="8166" x="514350" y="2908300"/>
          <p14:tracePt t="8184" x="495300" y="2908300"/>
          <p14:tracePt t="8199" x="495300" y="2914650"/>
          <p14:tracePt t="8312" x="495300" y="2908300"/>
          <p14:tracePt t="8322" x="495300" y="2901950"/>
          <p14:tracePt t="8352" x="501650" y="2901950"/>
          <p14:tracePt t="8360" x="514350" y="2901950"/>
          <p14:tracePt t="8368" x="527050" y="2901950"/>
          <p14:tracePt t="8385" x="539750" y="2895600"/>
          <p14:tracePt t="8427" x="546100" y="2895600"/>
          <p14:tracePt t="8464" x="552450" y="2895600"/>
          <p14:tracePt t="8473" x="571500" y="2895600"/>
          <p14:tracePt t="8483" x="590550" y="2895600"/>
          <p14:tracePt t="8500" x="628650" y="2876550"/>
          <p14:tracePt t="8516" x="679450" y="2851150"/>
          <p14:tracePt t="8533" x="730250" y="2838450"/>
          <p14:tracePt t="8550" x="819150" y="2851150"/>
          <p14:tracePt t="8568" x="958850" y="2851150"/>
          <p14:tracePt t="8583" x="996950" y="2851150"/>
          <p14:tracePt t="8600" x="1022350" y="2851150"/>
          <p14:tracePt t="8634" x="1016000" y="2851150"/>
          <p14:tracePt t="8650" x="1016000" y="2863850"/>
          <p14:tracePt t="8666" x="1016000" y="2876550"/>
          <p14:tracePt t="8683" x="1022350" y="2876550"/>
          <p14:tracePt t="8721" x="1022350" y="2870200"/>
          <p14:tracePt t="8808" x="1028700" y="2870200"/>
          <p14:tracePt t="8822" x="1035050" y="2870200"/>
          <p14:tracePt t="8830" x="1047750" y="2857500"/>
          <p14:tracePt t="8833" x="1054100" y="2851150"/>
          <p14:tracePt t="8850" x="1066800" y="2844800"/>
          <p14:tracePt t="8866" x="1073150" y="2838450"/>
          <p14:tracePt t="8885" x="1104900" y="2832100"/>
          <p14:tracePt t="8887" x="1123950" y="2819400"/>
          <p14:tracePt t="8901" x="1136650" y="2813050"/>
          <p14:tracePt t="8916" x="1231900" y="2787650"/>
          <p14:tracePt t="8933" x="1308100" y="2774950"/>
          <p14:tracePt t="8952" x="1333500" y="2781300"/>
          <p14:tracePt t="8953" x="1339850" y="2781300"/>
          <p14:tracePt t="8994" x="1339850" y="2787650"/>
          <p14:tracePt t="9018" x="1346200" y="2787650"/>
          <p14:tracePt t="9025" x="1352550" y="2787650"/>
          <p14:tracePt t="9033" x="1358900" y="2787650"/>
          <p14:tracePt t="9200" x="1377950" y="2762250"/>
          <p14:tracePt t="9210" x="1403350" y="2736850"/>
          <p14:tracePt t="9217" x="1422400" y="2711450"/>
          <p14:tracePt t="9233" x="1447800" y="2654300"/>
          <p14:tracePt t="9251" x="1479550" y="2609850"/>
          <p14:tracePt t="9266" x="1504950" y="2584450"/>
          <p14:tracePt t="9272" x="1511300" y="2559050"/>
          <p14:tracePt t="9283" x="1511300" y="2546350"/>
          <p14:tracePt t="9302" x="1574800" y="2520950"/>
          <p14:tracePt t="9321" x="1638300" y="2501900"/>
          <p14:tracePt t="9326" x="1701800" y="2482850"/>
          <p14:tracePt t="9333" x="1746250" y="2451100"/>
          <p14:tracePt t="9353" x="1917700" y="2400300"/>
          <p14:tracePt t="9366" x="1968500" y="2393950"/>
          <p14:tracePt t="9385" x="2095500" y="2393950"/>
          <p14:tracePt t="9402" x="2159000" y="2387600"/>
          <p14:tracePt t="9418" x="2247900" y="2413000"/>
          <p14:tracePt t="9433" x="2343150" y="2457450"/>
          <p14:tracePt t="9451" x="2406650" y="2482850"/>
          <p14:tracePt t="9466" x="2501900" y="2533650"/>
          <p14:tracePt t="9483" x="2584450" y="2597150"/>
          <p14:tracePt t="9500" x="2654300" y="2641600"/>
          <p14:tracePt t="9516" x="2692400" y="2686050"/>
          <p14:tracePt t="9533" x="2692400" y="2711450"/>
          <p14:tracePt t="9549" x="2692400" y="2730500"/>
          <p14:tracePt t="9569" x="2667000" y="2743200"/>
          <p14:tracePt t="9600" x="2667000" y="2749550"/>
          <p14:tracePt t="9616" x="2616200" y="2774950"/>
          <p14:tracePt t="9635" x="2514600" y="2825750"/>
          <p14:tracePt t="9650" x="2330450" y="2901950"/>
          <p14:tracePt t="9666" x="2082800" y="2959100"/>
          <p14:tracePt t="9683" x="1873250" y="2990850"/>
          <p14:tracePt t="9701" x="1663700" y="3003550"/>
          <p14:tracePt t="9716" x="1460500" y="3003550"/>
          <p14:tracePt t="9733" x="1308100" y="3022600"/>
          <p14:tracePt t="9750" x="1200150" y="3048000"/>
          <p14:tracePt t="9759" x="1162050" y="3048000"/>
          <p14:tracePt t="9764" x="1130300" y="3048000"/>
          <p14:tracePt t="9771" x="1111250" y="3048000"/>
          <p14:tracePt t="9785" x="1066800" y="3048000"/>
          <p14:tracePt t="9803" x="996950" y="3048000"/>
          <p14:tracePt t="9821" x="927100" y="3048000"/>
          <p14:tracePt t="9831" x="901700" y="3048000"/>
          <p14:tracePt t="9836" x="876300" y="3048000"/>
          <p14:tracePt t="9839" x="850900" y="3048000"/>
          <p14:tracePt t="9851" x="819150" y="3048000"/>
          <p14:tracePt t="9866" x="787400" y="3060700"/>
          <p14:tracePt t="9885" x="742950" y="3067050"/>
          <p14:tracePt t="9900" x="730250" y="3067050"/>
          <p14:tracePt t="9916" x="730250" y="3073400"/>
          <p14:tracePt t="9952" x="717550" y="3073400"/>
          <p14:tracePt t="9966" x="704850" y="3073400"/>
          <p14:tracePt t="9984" x="666750" y="3073400"/>
          <p14:tracePt t="10000" x="654050" y="3079750"/>
          <p14:tracePt t="10016" x="628650" y="3086100"/>
          <p14:tracePt t="10033" x="596900" y="3086100"/>
          <p14:tracePt t="10049" x="533400" y="3086100"/>
          <p14:tracePt t="10056" x="514350" y="3092450"/>
          <p14:tracePt t="10070" x="508000" y="3098800"/>
          <p14:tracePt t="10134" x="501650" y="3098800"/>
          <p14:tracePt t="10242" x="501650" y="3086100"/>
          <p14:tracePt t="10261" x="501650" y="3073400"/>
          <p14:tracePt t="10271" x="501650" y="3067050"/>
          <p14:tracePt t="10324" x="501650" y="3060700"/>
          <p14:tracePt t="10329" x="508000" y="3054350"/>
          <p14:tracePt t="10335" x="533400" y="3054350"/>
          <p14:tracePt t="10351" x="590550" y="3054350"/>
          <p14:tracePt t="10366" x="615950" y="3054350"/>
          <p14:tracePt t="10384" x="692150" y="3054350"/>
          <p14:tracePt t="10400" x="768350" y="3054350"/>
          <p14:tracePt t="10416" x="819150" y="3048000"/>
          <p14:tracePt t="10433" x="838200" y="3048000"/>
          <p14:tracePt t="10600" x="844550" y="3048000"/>
          <p14:tracePt t="10609" x="857250" y="3048000"/>
          <p14:tracePt t="10620" x="876300" y="3048000"/>
          <p14:tracePt t="10634" x="920750" y="3048000"/>
          <p14:tracePt t="10649" x="952500" y="3048000"/>
          <p14:tracePt t="10666" x="984250" y="3048000"/>
          <p14:tracePt t="10683" x="1003300" y="3028950"/>
          <p14:tracePt t="10700" x="1041400" y="3028950"/>
          <p14:tracePt t="10716" x="1060450" y="3028950"/>
          <p14:tracePt t="10750" x="1073150" y="3028950"/>
          <p14:tracePt t="10865" x="1066800" y="3028950"/>
          <p14:tracePt t="10872" x="1060450" y="3028950"/>
          <p14:tracePt t="10891" x="1047750" y="3016250"/>
          <p14:tracePt t="10900" x="1047750" y="3003550"/>
          <p14:tracePt t="10916" x="1041400" y="2984500"/>
          <p14:tracePt t="10920" x="1041400" y="2978150"/>
          <p14:tracePt t="10934" x="1041400" y="2971800"/>
          <p14:tracePt t="10949" x="1041400" y="2965450"/>
          <p14:tracePt t="10966" x="1060450" y="2946400"/>
          <p14:tracePt t="10984" x="1130300" y="2933700"/>
          <p14:tracePt t="11000" x="1168400" y="2933700"/>
          <p14:tracePt t="11016" x="1212850" y="2940050"/>
          <p14:tracePt t="11033" x="1219200" y="2978150"/>
          <p14:tracePt t="11050" x="1187450" y="3028950"/>
          <p14:tracePt t="11068" x="1143000" y="3067050"/>
          <p14:tracePt t="11083" x="1104900" y="3086100"/>
          <p14:tracePt t="11100" x="1073150" y="3092450"/>
          <p14:tracePt t="11116" x="1066800" y="3092450"/>
          <p14:tracePt t="11150" x="1066800" y="3079750"/>
          <p14:tracePt t="11166" x="1066800" y="3048000"/>
          <p14:tracePt t="11169" x="1066800" y="3035300"/>
          <p14:tracePt t="11183" x="1085850" y="3016250"/>
          <p14:tracePt t="11199" x="1098550" y="3003550"/>
          <p14:tracePt t="11241" x="1104900" y="3003550"/>
          <p14:tracePt t="11249" x="1123950" y="3003550"/>
          <p14:tracePt t="11269" x="1181100" y="3003550"/>
          <p14:tracePt t="11273" x="1219200" y="3003550"/>
          <p14:tracePt t="11283" x="1263650" y="2997200"/>
          <p14:tracePt t="11304" x="1352550" y="2965450"/>
          <p14:tracePt t="11319" x="1384300" y="2927350"/>
          <p14:tracePt t="11336" x="1377950" y="2901950"/>
          <p14:tracePt t="11349" x="1358900" y="2895600"/>
          <p14:tracePt t="11367" x="1282700" y="2889250"/>
          <p14:tracePt t="11371" x="1250950" y="2895600"/>
          <p14:tracePt t="11385" x="1174750" y="2901950"/>
          <p14:tracePt t="11400" x="1111250" y="2921000"/>
          <p14:tracePt t="11417" x="1047750" y="2940050"/>
          <p14:tracePt t="11433" x="1003300" y="2940050"/>
          <p14:tracePt t="11450" x="984250" y="2940050"/>
          <p14:tracePt t="11508" x="977900" y="2940050"/>
          <p14:tracePt t="11511" x="977900" y="2946400"/>
          <p14:tracePt t="11521" x="977900" y="2952750"/>
          <p14:tracePt t="11533" x="977900" y="2959100"/>
          <p14:tracePt t="11550" x="977900" y="2965450"/>
          <p14:tracePt t="11552" x="977900" y="2978150"/>
          <p14:tracePt t="11566" x="971550" y="2984500"/>
          <p14:tracePt t="11571" x="971550" y="2997200"/>
          <p14:tracePt t="11585" x="965200" y="3028950"/>
          <p14:tracePt t="11600" x="965200" y="3067050"/>
          <p14:tracePt t="11616" x="965200" y="3092450"/>
          <p14:tracePt t="11635" x="990600" y="3111500"/>
          <p14:tracePt t="11650" x="984250" y="3130550"/>
          <p14:tracePt t="11666" x="958850" y="3168650"/>
          <p14:tracePt t="11683" x="914400" y="3219450"/>
          <p14:tracePt t="11687" x="901700" y="3244850"/>
          <p14:tracePt t="11700" x="889000" y="3270250"/>
          <p14:tracePt t="11716" x="876300" y="3282950"/>
          <p14:tracePt t="11749" x="869950" y="3270250"/>
          <p14:tracePt t="11766" x="844550" y="3270250"/>
          <p14:tracePt t="11773" x="812800" y="3270250"/>
          <p14:tracePt t="11783" x="787400" y="3270250"/>
          <p14:tracePt t="11800" x="692150" y="3282950"/>
          <p14:tracePt t="11820" x="609600" y="3314700"/>
          <p14:tracePt t="11833" x="527050" y="3321050"/>
          <p14:tracePt t="11850" x="463550" y="3327400"/>
          <p14:tracePt t="11866" x="450850" y="3327400"/>
          <p14:tracePt t="11885" x="444500" y="3321050"/>
          <p14:tracePt t="11920" x="438150" y="3314700"/>
          <p14:tracePt t="11976" x="438150" y="3302000"/>
          <p14:tracePt t="11985" x="438150" y="3295650"/>
          <p14:tracePt t="11992" x="438150" y="3289300"/>
          <p14:tracePt t="12000" x="431800" y="3282950"/>
          <p14:tracePt t="12017" x="419100" y="3276600"/>
          <p14:tracePt t="12033" x="400050" y="3263900"/>
          <p14:tracePt t="12054" x="393700" y="3263900"/>
          <p14:tracePt t="12062" x="387350" y="3263900"/>
          <p14:tracePt t="12177" x="387350" y="3289300"/>
          <p14:tracePt t="12185" x="374650" y="3346450"/>
          <p14:tracePt t="12196" x="349250" y="3416300"/>
          <p14:tracePt t="12201" x="330200" y="3498850"/>
          <p14:tracePt t="12217" x="292100" y="3714750"/>
          <p14:tracePt t="12233" x="241300" y="3968750"/>
          <p14:tracePt t="12250" x="222250" y="4254500"/>
          <p14:tracePt t="12266" x="222250" y="4527550"/>
          <p14:tracePt t="12286" x="234950" y="4806950"/>
          <p14:tracePt t="12302" x="215900" y="5054600"/>
          <p14:tracePt t="12316" x="203200" y="5264150"/>
          <p14:tracePt t="12324" x="196850" y="5327650"/>
          <p14:tracePt t="12333" x="209550" y="5365750"/>
          <p14:tracePt t="12350" x="228600" y="5397500"/>
          <p14:tracePt t="12366" x="234950" y="5397500"/>
          <p14:tracePt t="12384" x="234950" y="5372100"/>
          <p14:tracePt t="12399" x="254000" y="5257800"/>
          <p14:tracePt t="12416" x="292100" y="5105400"/>
          <p14:tracePt t="12433" x="311150" y="4902200"/>
          <p14:tracePt t="12449" x="317500" y="4699000"/>
          <p14:tracePt t="12467" x="330200" y="4489450"/>
          <p14:tracePt t="12484" x="355600" y="4286250"/>
          <p14:tracePt t="12500" x="374650" y="4114800"/>
          <p14:tracePt t="12516" x="342900" y="3956050"/>
          <p14:tracePt t="12533" x="304800" y="3810000"/>
          <p14:tracePt t="12550" x="285750" y="3695700"/>
          <p14:tracePt t="12570" x="279400" y="3581400"/>
          <p14:tracePt t="12583" x="273050" y="3556000"/>
          <p14:tracePt t="12600" x="266700" y="3498850"/>
          <p14:tracePt t="12616" x="260350" y="3486150"/>
          <p14:tracePt t="12700" x="254000" y="3498850"/>
          <p14:tracePt t="12704" x="247650" y="3543300"/>
          <p14:tracePt t="12716" x="241300" y="3606800"/>
          <p14:tracePt t="12733" x="215900" y="3759200"/>
          <p14:tracePt t="12749" x="171450" y="3981450"/>
          <p14:tracePt t="12759" x="146050" y="4089400"/>
          <p14:tracePt t="12762" x="127000" y="4222750"/>
          <p14:tracePt t="12768" x="82550" y="4349750"/>
          <p14:tracePt t="12783" x="82550" y="4483100"/>
          <p14:tracePt t="12804" x="44450" y="4832350"/>
          <p14:tracePt t="12816" x="31750" y="5022850"/>
          <p14:tracePt t="12833" x="12700" y="5207000"/>
          <p14:tracePt t="12849" x="12700" y="5353050"/>
          <p14:tracePt t="12867" x="19050" y="5486400"/>
          <p14:tracePt t="12886" x="19050" y="5575300"/>
          <p14:tracePt t="12891" x="19050" y="5581650"/>
          <p14:tracePt t="12920" x="31750" y="5581650"/>
          <p14:tracePt t="12928" x="31750" y="5562600"/>
          <p14:tracePt t="12936" x="57150" y="5499100"/>
          <p14:tracePt t="12951" x="76200" y="5441950"/>
          <p14:tracePt t="12966" x="133350" y="5238750"/>
          <p14:tracePt t="12983" x="171450" y="4991100"/>
          <p14:tracePt t="12985" x="171450" y="4851400"/>
          <p14:tracePt t="13000" x="177800" y="4718050"/>
          <p14:tracePt t="13016" x="203200" y="4279900"/>
          <p14:tracePt t="13034" x="228600" y="4013200"/>
          <p14:tracePt t="13050" x="228600" y="3822700"/>
          <p14:tracePt t="13068" x="234950" y="3676650"/>
          <p14:tracePt t="13075" x="241300" y="3619500"/>
          <p14:tracePt t="13083" x="254000" y="3575050"/>
          <p14:tracePt t="13100" x="260350" y="3517900"/>
          <p14:tracePt t="13116" x="260350" y="3505200"/>
          <p14:tracePt t="13152" x="254000" y="3505200"/>
          <p14:tracePt t="13166" x="241300" y="3536950"/>
          <p14:tracePt t="13183" x="234950" y="3670300"/>
          <p14:tracePt t="13201" x="241300" y="4038600"/>
          <p14:tracePt t="13216" x="273050" y="4387850"/>
          <p14:tracePt t="13233" x="304800" y="4749800"/>
          <p14:tracePt t="13249" x="292100" y="5073650"/>
          <p14:tracePt t="13261" x="260350" y="5219700"/>
          <p14:tracePt t="13266" x="241300" y="5353050"/>
          <p14:tracePt t="13283" x="228600" y="5626100"/>
          <p14:tracePt t="13300" x="215900" y="5892800"/>
          <p14:tracePt t="13319" x="184150" y="6096000"/>
          <p14:tracePt t="13333" x="190500" y="6229350"/>
          <p14:tracePt t="13349" x="190500" y="6267450"/>
          <p14:tracePt t="13366" x="196850" y="6267450"/>
          <p14:tracePt t="13384" x="203200" y="6045200"/>
          <p14:tracePt t="13400" x="222250" y="5803900"/>
          <p14:tracePt t="13416" x="273050" y="5524500"/>
          <p14:tracePt t="13433" x="323850" y="5257800"/>
          <p14:tracePt t="13449" x="393700" y="4984750"/>
          <p14:tracePt t="13467" x="488950" y="4711700"/>
          <p14:tracePt t="13483" x="552450" y="4451350"/>
          <p14:tracePt t="13500" x="628650" y="4229100"/>
          <p14:tracePt t="13517" x="641350" y="4089400"/>
          <p14:tracePt t="13533" x="641350" y="3987800"/>
          <p14:tracePt t="13553" x="635000" y="3898900"/>
          <p14:tracePt t="13567" x="628650" y="3829050"/>
          <p14:tracePt t="13576" x="622300" y="3771900"/>
          <p14:tracePt t="13584" x="622300" y="3746500"/>
          <p14:tracePt t="13601" x="615950" y="3695700"/>
          <p14:tracePt t="13617" x="615950" y="3657600"/>
          <p14:tracePt t="13633" x="615950" y="3638550"/>
          <p14:tracePt t="13649" x="615950" y="3625850"/>
          <p14:tracePt t="13666" x="615950" y="3606800"/>
          <p14:tracePt t="13683" x="615950" y="3549650"/>
          <p14:tracePt t="13699" x="615950" y="3479800"/>
          <p14:tracePt t="13716" x="609600" y="3435350"/>
          <p14:tracePt t="13733" x="603250" y="3435350"/>
          <p14:tracePt t="13921" x="615950" y="3435350"/>
          <p14:tracePt t="13929" x="628650" y="3435350"/>
          <p14:tracePt t="13936" x="647700" y="3435350"/>
          <p14:tracePt t="13951" x="679450" y="3435350"/>
          <p14:tracePt t="13966" x="742950" y="3435350"/>
          <p14:tracePt t="13983" x="857250" y="3435350"/>
          <p14:tracePt t="13986" x="908050" y="3435350"/>
          <p14:tracePt t="14000" x="1060450" y="3435350"/>
          <p14:tracePt t="14016" x="1238250" y="3454400"/>
          <p14:tracePt t="14033" x="1447800" y="3448050"/>
          <p14:tracePt t="14051" x="1638300" y="3448050"/>
          <p14:tracePt t="14070" x="1860550" y="3479800"/>
          <p14:tracePt t="14078" x="1962150" y="3492500"/>
          <p14:tracePt t="14081" x="2082800" y="3511550"/>
          <p14:tracePt t="14100" x="2317750" y="3549650"/>
          <p14:tracePt t="14116" x="2590800" y="3575050"/>
          <p14:tracePt t="14134" x="2901950" y="3594100"/>
          <p14:tracePt t="14137" x="3041650" y="3594100"/>
          <p14:tracePt t="14149" x="3200400" y="3594100"/>
          <p14:tracePt t="14166" x="3524250" y="3600450"/>
          <p14:tracePt t="14184" x="3867150" y="3575050"/>
          <p14:tracePt t="14187" x="4070350" y="3568700"/>
          <p14:tracePt t="14199" x="4489450" y="3568700"/>
          <p14:tracePt t="14216" x="4883150" y="3530600"/>
          <p14:tracePt t="14233" x="5283200" y="3492500"/>
          <p14:tracePt t="14250" x="5676900" y="3486150"/>
          <p14:tracePt t="14266" x="6026150" y="3492500"/>
          <p14:tracePt t="14283" x="6318250" y="3492500"/>
          <p14:tracePt t="14303" x="6597650" y="3486150"/>
          <p14:tracePt t="14318" x="6858000" y="3473450"/>
          <p14:tracePt t="14333" x="7054850" y="3473450"/>
          <p14:tracePt t="14353" x="7188200" y="3467100"/>
          <p14:tracePt t="14366" x="7251700" y="3467100"/>
          <p14:tracePt t="14384" x="7258050" y="3467100"/>
          <p14:tracePt t="14458" x="7258050" y="3492500"/>
          <p14:tracePt t="14465" x="7251700" y="3549650"/>
          <p14:tracePt t="14472" x="7219950" y="3632200"/>
          <p14:tracePt t="14483" x="7188200" y="3733800"/>
          <p14:tracePt t="14500" x="7143750" y="3987800"/>
          <p14:tracePt t="14508" x="7118350" y="4140200"/>
          <p14:tracePt t="14516" x="7092950" y="4337050"/>
          <p14:tracePt t="14533" x="7016750" y="4724400"/>
          <p14:tracePt t="14550" x="6953250" y="5041900"/>
          <p14:tracePt t="14568" x="6902450" y="5378450"/>
          <p14:tracePt t="14584" x="6896100" y="5518150"/>
          <p14:tracePt t="14599" x="6896100" y="5600700"/>
          <p14:tracePt t="14616" x="6864350" y="5657850"/>
          <p14:tracePt t="14635" x="6813550" y="5689600"/>
          <p14:tracePt t="14650" x="6667500" y="5695950"/>
          <p14:tracePt t="14666" x="6419850" y="5695950"/>
          <p14:tracePt t="14684" x="5988050" y="5695950"/>
          <p14:tracePt t="14703" x="5441950" y="5695950"/>
          <p14:tracePt t="14711" x="4737100" y="5695950"/>
          <p14:tracePt t="14734" x="3981450" y="5695950"/>
          <p14:tracePt t="14750" x="3282950" y="5695950"/>
          <p14:tracePt t="14766" x="2717800" y="5670550"/>
          <p14:tracePt t="14772" x="2425700" y="5626100"/>
          <p14:tracePt t="14784" x="2190750" y="5575300"/>
          <p14:tracePt t="14800" x="1625600" y="5422900"/>
          <p14:tracePt t="14818" x="1485900" y="5264150"/>
          <p14:tracePt t="14833" x="1479550" y="5060950"/>
          <p14:tracePt t="14850" x="1587500" y="4787900"/>
          <p14:tracePt t="14866" x="1784350" y="4470400"/>
          <p14:tracePt t="14885" x="1974850" y="4178300"/>
          <p14:tracePt t="14900" x="2133600" y="3911600"/>
          <p14:tracePt t="14917" x="2254250" y="3695700"/>
          <p14:tracePt t="14934" x="2324100" y="3486150"/>
          <p14:tracePt t="14950" x="2387600" y="3314700"/>
          <p14:tracePt t="14966" x="2451100" y="3194050"/>
          <p14:tracePt t="14984" x="2501900" y="3086100"/>
          <p14:tracePt t="15000" x="2514600" y="3041650"/>
          <p14:tracePt t="15016" x="2514600" y="3022600"/>
          <p14:tracePt t="15033" x="2514600" y="2997200"/>
          <p14:tracePt t="15054" x="2514600" y="2965450"/>
          <p14:tracePt t="15069" x="2520950" y="2921000"/>
          <p14:tracePt t="15074" x="2527300" y="2914650"/>
          <p14:tracePt t="15152" x="2533650" y="2901950"/>
          <p14:tracePt t="15163" x="2546350" y="2889250"/>
          <p14:tracePt t="15168" x="2552700" y="2882900"/>
          <p14:tracePt t="15185" x="2559050" y="2882900"/>
          <p14:tracePt t="15199" x="2559050" y="2876550"/>
          <p14:tracePt t="15248" x="2565400" y="2876550"/>
          <p14:tracePt t="15260" x="2578100" y="2882900"/>
          <p14:tracePt t="15266" x="2584450" y="2882900"/>
          <p14:tracePt t="15284" x="2603500" y="2882900"/>
          <p14:tracePt t="15352" x="2609850" y="2882900"/>
          <p14:tracePt t="15393" x="2609850" y="2876550"/>
          <p14:tracePt t="15432" x="2616200" y="2876550"/>
          <p14:tracePt t="15464" x="2628900" y="2876550"/>
          <p14:tracePt t="15475" x="2647950" y="2870200"/>
          <p14:tracePt t="15483" x="2667000" y="2863850"/>
          <p14:tracePt t="15500" x="2686050" y="2857500"/>
          <p14:tracePt t="15575" x="2692400" y="2857500"/>
          <p14:tracePt t="15673" x="2686050" y="2857500"/>
          <p14:tracePt t="15680" x="2679700" y="2851150"/>
          <p14:tracePt t="15701" x="2673350" y="2851150"/>
          <p14:tracePt t="15728" x="2673350" y="2844800"/>
          <p14:tracePt t="15737" x="2673350" y="2838450"/>
          <p14:tracePt t="15745" x="2673350" y="2832100"/>
          <p14:tracePt t="15751" x="2673350" y="2825750"/>
          <p14:tracePt t="15766" x="2673350" y="2819400"/>
          <p14:tracePt t="15783" x="2692400" y="2813050"/>
          <p14:tracePt t="15800" x="2787650" y="2800350"/>
          <p14:tracePt t="15809" x="2838450" y="2800350"/>
          <p14:tracePt t="15819" x="2901950" y="2800350"/>
          <p14:tracePt t="15834" x="3003550" y="2794000"/>
          <p14:tracePt t="15852" x="3067050" y="2774950"/>
          <p14:tracePt t="15866" x="3117850" y="2755900"/>
          <p14:tracePt t="15884" x="3124200" y="2749550"/>
          <p14:tracePt t="15951" x="3124200" y="2755900"/>
          <p14:tracePt t="16012" x="3111500" y="2755900"/>
          <p14:tracePt t="16016" x="3111500" y="2762250"/>
          <p14:tracePt t="16050" x="3086100" y="2781300"/>
          <p14:tracePt t="16070" x="3086100" y="2787650"/>
          <p14:tracePt t="16100" x="3079750" y="2787650"/>
          <p14:tracePt t="16116" x="3073400" y="2794000"/>
          <p14:tracePt t="16135" x="3073400" y="2800350"/>
          <p14:tracePt t="16150" x="3073400" y="2806700"/>
          <p14:tracePt t="16166" x="3086100" y="2813050"/>
          <p14:tracePt t="16183" x="3105150" y="2813050"/>
          <p14:tracePt t="16186" x="3124200" y="2813050"/>
          <p14:tracePt t="16200" x="3175000" y="2806700"/>
          <p14:tracePt t="16217" x="3213100" y="2787650"/>
          <p14:tracePt t="16233" x="3219450" y="2787650"/>
          <p14:tracePt t="16250" x="3219450" y="2781300"/>
          <p14:tracePt t="16283" x="3225800" y="2781300"/>
          <p14:tracePt t="16300" x="3257550" y="2794000"/>
          <p14:tracePt t="16318" x="3282950" y="2800350"/>
          <p14:tracePt t="16325" x="3289300" y="2806700"/>
          <p14:tracePt t="16337" x="3289300" y="2813050"/>
          <p14:tracePt t="16366" x="3289300" y="2825750"/>
          <p14:tracePt t="16384" x="3194050" y="2838450"/>
          <p14:tracePt t="16400" x="3130550" y="2870200"/>
          <p14:tracePt t="16416" x="3041650" y="2889250"/>
          <p14:tracePt t="16433" x="2940050" y="2901950"/>
          <p14:tracePt t="16449" x="2832100" y="2901950"/>
          <p14:tracePt t="16466" x="2762250" y="2882900"/>
          <p14:tracePt t="16483" x="2724150" y="2876550"/>
          <p14:tracePt t="16500" x="2717800" y="2876550"/>
          <p14:tracePt t="16516" x="2717800" y="2870200"/>
          <p14:tracePt t="16575" x="2711450" y="2870200"/>
          <p14:tracePt t="16588" x="2692400" y="2870200"/>
          <p14:tracePt t="16592" x="2673350" y="2870200"/>
          <p14:tracePt t="16601" x="2660650" y="2870200"/>
          <p14:tracePt t="16617" x="2628900" y="2870200"/>
          <p14:tracePt t="16634" x="2578100" y="2870200"/>
          <p14:tracePt t="16649" x="2546350" y="2870200"/>
          <p14:tracePt t="16667" x="2540000" y="2863850"/>
          <p14:tracePt t="16928" x="2540000" y="2857500"/>
          <p14:tracePt t="16949" x="2540000" y="2844800"/>
          <p14:tracePt t="16953" x="2552700" y="2838450"/>
          <p14:tracePt t="16967" x="2565400" y="2832100"/>
          <p14:tracePt t="16984" x="2616200" y="2825750"/>
          <p14:tracePt t="17000" x="2667000" y="2819400"/>
          <p14:tracePt t="17016" x="2717800" y="2806700"/>
          <p14:tracePt t="17033" x="2774950" y="2806700"/>
          <p14:tracePt t="17050" x="2825750" y="2806700"/>
          <p14:tracePt t="17068" x="2863850" y="2806700"/>
          <p14:tracePt t="17083" x="2889250" y="2806700"/>
          <p14:tracePt t="17100" x="2933700" y="2806700"/>
          <p14:tracePt t="17116" x="2952750" y="2806700"/>
          <p14:tracePt t="17288" x="2952750" y="2794000"/>
          <p14:tracePt t="17297" x="2959100" y="2774950"/>
          <p14:tracePt t="17304" x="2971800" y="2755900"/>
          <p14:tracePt t="17318" x="2971800" y="2736850"/>
          <p14:tracePt t="17333" x="2984500" y="2705100"/>
          <p14:tracePt t="17387" x="2984500" y="2724150"/>
          <p14:tracePt t="17392" x="2984500" y="2755900"/>
          <p14:tracePt t="17401" x="2978150" y="2794000"/>
          <p14:tracePt t="17417" x="2997200" y="2870200"/>
          <p14:tracePt t="17433" x="2997200" y="2908300"/>
          <p14:tracePt t="17449" x="2997200" y="2914650"/>
          <p14:tracePt t="17494" x="3003550" y="2914650"/>
          <p14:tracePt t="17499" x="3009900" y="2889250"/>
          <p14:tracePt t="17516" x="3048000" y="2838450"/>
          <p14:tracePt t="17519" x="3073400" y="2819400"/>
          <p14:tracePt t="17537" x="3098800" y="2781300"/>
          <p14:tracePt t="17550" x="3111500" y="2768600"/>
          <p14:tracePt t="17568" x="3117850" y="2762250"/>
          <p14:tracePt t="17601" x="3117850" y="2774950"/>
          <p14:tracePt t="17616" x="3117850" y="2794000"/>
          <p14:tracePt t="17634" x="3117850" y="2800350"/>
          <p14:tracePt t="17666" x="3136900" y="2800350"/>
          <p14:tracePt t="17683" x="3149600" y="2749550"/>
          <p14:tracePt t="17699" x="3155950" y="2711450"/>
          <p14:tracePt t="17716" x="3175000" y="2686050"/>
          <p14:tracePt t="17777" x="3175000" y="2698750"/>
          <p14:tracePt t="17786" x="3175000" y="2717800"/>
          <p14:tracePt t="17792" x="3175000" y="2730500"/>
          <p14:tracePt t="17804" x="3181350" y="2736850"/>
          <p14:tracePt t="17818" x="3181350" y="2743200"/>
          <p14:tracePt t="17833" x="3187700" y="2743200"/>
          <p14:tracePt t="17852" x="3200400" y="2717800"/>
          <p14:tracePt t="17866" x="3219450" y="2679700"/>
          <p14:tracePt t="17886" x="3232150" y="2654300"/>
          <p14:tracePt t="17898" x="3238500" y="2641600"/>
          <p14:tracePt t="17937" x="3238500" y="2647950"/>
          <p14:tracePt t="17949" x="3238500" y="2654300"/>
          <p14:tracePt t="17953" x="3251200" y="2673350"/>
          <p14:tracePt t="17966" x="3263900" y="2686050"/>
          <p14:tracePt t="17983" x="3308350" y="2717800"/>
          <p14:tracePt t="18000" x="3346450" y="2749550"/>
          <p14:tracePt t="18016" x="3365500" y="2781300"/>
          <p14:tracePt t="18033" x="3365500" y="2800350"/>
          <p14:tracePt t="18053" x="3352800" y="2819400"/>
          <p14:tracePt t="18069" x="3289300" y="2844800"/>
          <p14:tracePt t="18075" x="3263900" y="2851150"/>
          <p14:tracePt t="18083" x="3232150" y="2863850"/>
          <p14:tracePt t="18100" x="3200400" y="2876550"/>
          <p14:tracePt t="18116" x="3162300" y="2889250"/>
          <p14:tracePt t="18135" x="3111500" y="2889250"/>
          <p14:tracePt t="18150" x="3060700" y="2895600"/>
          <p14:tracePt t="18154" x="3028950" y="2889250"/>
          <p14:tracePt t="18166" x="3009900" y="2889250"/>
          <p14:tracePt t="18183" x="2971800" y="2889250"/>
          <p14:tracePt t="18199" x="2914650" y="2895600"/>
          <p14:tracePt t="18216" x="2863850" y="2895600"/>
          <p14:tracePt t="18233" x="2794000" y="2901950"/>
          <p14:tracePt t="18250" x="2730500" y="2901950"/>
          <p14:tracePt t="18266" x="2679700" y="2901950"/>
          <p14:tracePt t="18283" x="2647950" y="2901950"/>
          <p14:tracePt t="18300" x="2641600" y="2889250"/>
          <p14:tracePt t="18318" x="2628900" y="2863850"/>
          <p14:tracePt t="18333" x="2597150" y="2825750"/>
          <p14:tracePt t="18350" x="2590800" y="2800350"/>
          <p14:tracePt t="18354" x="2590800" y="2787650"/>
          <p14:tracePt t="18367" x="2590800" y="2768600"/>
          <p14:tracePt t="18385" x="2603500" y="2705100"/>
          <p14:tracePt t="18402" x="2647950" y="2641600"/>
          <p14:tracePt t="18417" x="2673350" y="2597150"/>
          <p14:tracePt t="18433" x="2762250" y="2571750"/>
          <p14:tracePt t="18449" x="2851150" y="2540000"/>
          <p14:tracePt t="18467" x="2965450" y="2527300"/>
          <p14:tracePt t="18483" x="3054350" y="2520950"/>
          <p14:tracePt t="18500" x="3098800" y="2540000"/>
          <p14:tracePt t="18516" x="3111500" y="2559050"/>
          <p14:tracePt t="18533" x="3111500" y="2597150"/>
          <p14:tracePt t="18551" x="3111500" y="2647950"/>
          <p14:tracePt t="18571" x="3098800" y="2743200"/>
          <p14:tracePt t="18583" x="3086100" y="2762250"/>
          <p14:tracePt t="18600" x="3060700" y="2794000"/>
          <p14:tracePt t="18616" x="3041650" y="2794000"/>
          <p14:tracePt t="18663" x="3041650" y="2800350"/>
          <p14:tracePt t="18680" x="3028950" y="2806700"/>
          <p14:tracePt t="18688" x="3016250" y="2813050"/>
          <p14:tracePt t="18699" x="2997200" y="2813050"/>
          <p14:tracePt t="18716" x="2965450" y="2813050"/>
          <p14:tracePt t="18733" x="2921000" y="2806700"/>
          <p14:tracePt t="18750" x="2882900" y="2774950"/>
          <p14:tracePt t="18758" x="2863850" y="2762250"/>
          <p14:tracePt t="18762" x="2844800" y="2755900"/>
          <p14:tracePt t="18768" x="2832100" y="2749550"/>
          <p14:tracePt t="18783" x="2813050" y="2743200"/>
          <p14:tracePt t="18805" x="2755900" y="2736850"/>
          <p14:tracePt t="18820" x="2724150" y="2724150"/>
          <p14:tracePt t="18833" x="2705100" y="2717800"/>
          <p14:tracePt t="18852" x="2679700" y="2711450"/>
          <p14:tracePt t="18869" x="2673350" y="2705100"/>
          <p14:tracePt t="18884" x="2673350" y="2698750"/>
          <p14:tracePt t="18903" x="2673350" y="2673350"/>
          <p14:tracePt t="18916" x="2673350" y="2635250"/>
          <p14:tracePt t="18933" x="2679700" y="2609850"/>
          <p14:tracePt t="18953" x="2705100" y="2571750"/>
          <p14:tracePt t="18957" x="2717800" y="2565400"/>
          <p14:tracePt t="18966" x="2736850" y="2552700"/>
          <p14:tracePt t="18984" x="2825750" y="2527300"/>
          <p14:tracePt t="19000" x="2908300" y="2546350"/>
          <p14:tracePt t="19016" x="2971800" y="2590800"/>
          <p14:tracePt t="19037" x="2990850" y="2635250"/>
          <p14:tracePt t="19050" x="2990850" y="2673350"/>
          <p14:tracePt t="19057" x="2984500" y="2698750"/>
          <p14:tracePt t="19068" x="2971800" y="2717800"/>
          <p14:tracePt t="19084" x="2965450" y="2749550"/>
          <p14:tracePt t="19104" x="2984500" y="2768600"/>
          <p14:tracePt t="19116" x="3079750" y="2774950"/>
          <p14:tracePt t="19135" x="3206750" y="2774950"/>
          <p14:tracePt t="19139" x="3282950" y="2774950"/>
          <p14:tracePt t="19150" x="3371850" y="2755900"/>
          <p14:tracePt t="19166" x="3575050" y="2724150"/>
          <p14:tracePt t="19169" x="3683000" y="2724150"/>
          <p14:tracePt t="19183" x="3778250" y="2717800"/>
          <p14:tracePt t="19199" x="3898900" y="2724150"/>
          <p14:tracePt t="19216" x="3968750" y="2730500"/>
          <p14:tracePt t="19233" x="3968750" y="2736850"/>
          <p14:tracePt t="19296" x="3956050" y="2736850"/>
          <p14:tracePt t="19306" x="3937000" y="2736850"/>
          <p14:tracePt t="19318" x="3917950" y="2736850"/>
          <p14:tracePt t="19334" x="3867150" y="2736850"/>
          <p14:tracePt t="19350" x="3765550" y="2749550"/>
          <p14:tracePt t="19353" x="3695700" y="2762250"/>
          <p14:tracePt t="19366" x="3600450" y="2774950"/>
          <p14:tracePt t="19386" x="3302000" y="2825750"/>
          <p14:tracePt t="19400" x="3232150" y="2838450"/>
          <p14:tracePt t="19417" x="3111500" y="2832100"/>
          <p14:tracePt t="19433" x="3098800" y="2825750"/>
          <p14:tracePt t="19480" x="3105150" y="2825750"/>
          <p14:tracePt t="19600" x="3105150" y="2844800"/>
          <p14:tracePt t="19609" x="3105150" y="2882900"/>
          <p14:tracePt t="19618" x="3098800" y="2927350"/>
          <p14:tracePt t="19634" x="3028950" y="3098800"/>
          <p14:tracePt t="19650" x="2914650" y="3340100"/>
          <p14:tracePt t="19668" x="2749550" y="3562350"/>
          <p14:tracePt t="19683" x="2546350" y="3683000"/>
          <p14:tracePt t="19700" x="2292350" y="3721100"/>
          <p14:tracePt t="19716" x="1949450" y="3727450"/>
          <p14:tracePt t="19733" x="1536700" y="3733800"/>
          <p14:tracePt t="19750" x="1174750" y="3721100"/>
          <p14:tracePt t="19766" x="908050" y="3714750"/>
          <p14:tracePt t="19767" x="793750" y="3714750"/>
          <p14:tracePt t="19787" x="596900" y="3651250"/>
          <p14:tracePt t="19800" x="457200" y="3600450"/>
          <p14:tracePt t="19818" x="374650" y="3562350"/>
          <p14:tracePt t="19834" x="349250" y="3549650"/>
          <p14:tracePt t="19851" x="349250" y="3543300"/>
          <p14:tracePt t="19927" x="361950" y="3536950"/>
          <p14:tracePt t="19935" x="361950" y="3530600"/>
          <p14:tracePt t="20032" x="368300" y="3530600"/>
          <p14:tracePt t="20040" x="374650" y="3530600"/>
          <p14:tracePt t="20057" x="381000" y="3530600"/>
          <p14:tracePt t="20068" x="387350" y="3530600"/>
          <p14:tracePt t="20083" x="412750" y="3530600"/>
          <p14:tracePt t="20100" x="463550" y="3524250"/>
          <p14:tracePt t="20116" x="527050" y="3524250"/>
          <p14:tracePt t="20135" x="622300" y="3511550"/>
          <p14:tracePt t="20140" x="685800" y="3498850"/>
          <p14:tracePt t="20150" x="723900" y="3486150"/>
          <p14:tracePt t="20166" x="863600" y="3486150"/>
          <p14:tracePt t="20169" x="939800" y="3486150"/>
          <p14:tracePt t="20184" x="1003300" y="3479800"/>
          <p14:tracePt t="20202" x="1263650" y="3460750"/>
          <p14:tracePt t="20216" x="1428750" y="3448050"/>
          <p14:tracePt t="20233" x="1593850" y="3435350"/>
          <p14:tracePt t="20250" x="1765300" y="3435350"/>
          <p14:tracePt t="20266" x="1911350" y="3435350"/>
          <p14:tracePt t="20283" x="2032000" y="3435350"/>
          <p14:tracePt t="20304" x="2216150" y="3435350"/>
          <p14:tracePt t="20318" x="2419350" y="3429000"/>
          <p14:tracePt t="20333" x="2628900" y="3397250"/>
          <p14:tracePt t="20350" x="2882900" y="3359150"/>
          <p14:tracePt t="20366" x="3130550" y="3346450"/>
          <p14:tracePt t="20385" x="3587750" y="3327400"/>
          <p14:tracePt t="20392" x="3771900" y="3321050"/>
          <p14:tracePt t="20402" x="3937000" y="3308350"/>
          <p14:tracePt t="20416" x="4248150" y="3244850"/>
          <p14:tracePt t="20433" x="4565650" y="3219450"/>
          <p14:tracePt t="20452" x="4895850" y="3200400"/>
          <p14:tracePt t="20466" x="5213350" y="3168650"/>
          <p14:tracePt t="20483" x="5537200" y="3149600"/>
          <p14:tracePt t="20500" x="5861050" y="3143250"/>
          <p14:tracePt t="20516" x="6115050" y="3111500"/>
          <p14:tracePt t="20537" x="6299200" y="3079750"/>
          <p14:tracePt t="20550" x="6369050" y="3054350"/>
          <p14:tracePt t="20570" x="6375400" y="3054350"/>
          <p14:tracePt t="20703" x="6375400" y="3060700"/>
          <p14:tracePt t="20712" x="6375400" y="3092450"/>
          <p14:tracePt t="20720" x="6375400" y="3143250"/>
          <p14:tracePt t="20733" x="6375400" y="3206750"/>
          <p14:tracePt t="20750" x="6381750" y="3359150"/>
          <p14:tracePt t="20758" x="6375400" y="3454400"/>
          <p14:tracePt t="20762" x="6375400" y="3556000"/>
          <p14:tracePt t="20784" x="6350000" y="3822700"/>
          <p14:tracePt t="20800" x="6350000" y="4032250"/>
          <p14:tracePt t="20818" x="6330950" y="4229100"/>
          <p14:tracePt t="20833" x="6330950" y="4445000"/>
          <p14:tracePt t="20850" x="6343650" y="4660900"/>
          <p14:tracePt t="20866" x="6343650" y="4857750"/>
          <p14:tracePt t="20885" x="6343650" y="5048250"/>
          <p14:tracePt t="20893" x="6337300" y="5137150"/>
          <p14:tracePt t="20901" x="6337300" y="5213350"/>
          <p14:tracePt t="20916" x="6330950" y="5334000"/>
          <p14:tracePt t="20933" x="6324600" y="5410200"/>
          <p14:tracePt t="20950" x="6324600" y="5448300"/>
          <p14:tracePt t="20967" x="6330950" y="5467350"/>
          <p14:tracePt t="21025" x="6305550" y="5467350"/>
          <p14:tracePt t="21032" x="6254750" y="5467350"/>
          <p14:tracePt t="21040" x="6159500" y="5467350"/>
          <p14:tracePt t="21053" x="6045200" y="5467350"/>
          <p14:tracePt t="21068" x="5791200" y="5467350"/>
          <p14:tracePt t="21083" x="5499100" y="5467350"/>
          <p14:tracePt t="21101" x="5099050" y="5467350"/>
          <p14:tracePt t="21116" x="4641850" y="5467350"/>
          <p14:tracePt t="21135" x="4140200" y="5467350"/>
          <p14:tracePt t="21150" x="3619500" y="5492750"/>
          <p14:tracePt t="21166" x="3130550" y="5499100"/>
          <p14:tracePt t="21183" x="2647950" y="5505450"/>
          <p14:tracePt t="21186" x="2457450" y="5511800"/>
          <p14:tracePt t="21200" x="2070100" y="5511800"/>
          <p14:tracePt t="21216" x="1739900" y="5518150"/>
          <p14:tracePt t="21233" x="1485900" y="5518150"/>
          <p14:tracePt t="21250" x="1308100" y="5518150"/>
          <p14:tracePt t="21266" x="1187450" y="5518150"/>
          <p14:tracePt t="21287" x="1098550" y="5518150"/>
          <p14:tracePt t="21300" x="1054100" y="5537200"/>
          <p14:tracePt t="21320" x="1041400" y="5537200"/>
          <p14:tracePt t="21335" x="1035050" y="5537200"/>
          <p14:tracePt t="21350" x="1028700" y="5518150"/>
          <p14:tracePt t="21367" x="996950" y="5422900"/>
          <p14:tracePt t="21371" x="977900" y="5359400"/>
          <p14:tracePt t="21384" x="927100" y="5213350"/>
          <p14:tracePt t="21400" x="876300" y="5054600"/>
          <p14:tracePt t="21416" x="844550" y="4864100"/>
          <p14:tracePt t="21433" x="850900" y="4660900"/>
          <p14:tracePt t="21449" x="876300" y="4419600"/>
          <p14:tracePt t="21467" x="901700" y="4146550"/>
          <p14:tracePt t="21483" x="933450" y="3898900"/>
          <p14:tracePt t="21500" x="882650" y="3708400"/>
          <p14:tracePt t="21517" x="806450" y="3543300"/>
          <p14:tracePt t="21534" x="762000" y="3409950"/>
          <p14:tracePt t="21539" x="749300" y="3340100"/>
          <p14:tracePt t="21550" x="742950" y="3276600"/>
          <p14:tracePt t="21568" x="730250" y="3219450"/>
          <p14:tracePt t="21609" x="723900" y="3219450"/>
          <p14:tracePt t="21624" x="742950" y="3238500"/>
          <p14:tracePt t="21636" x="781050" y="3276600"/>
          <p14:tracePt t="21650" x="914400" y="3340100"/>
          <p14:tracePt t="21666" x="1136650" y="3340100"/>
          <p14:tracePt t="21683" x="1403350" y="3289300"/>
          <p14:tracePt t="21699" x="1682750" y="3200400"/>
          <p14:tracePt t="21717" x="2000250" y="3124200"/>
          <p14:tracePt t="21733" x="2260600" y="3048000"/>
          <p14:tracePt t="21750" x="2432050" y="2997200"/>
          <p14:tracePt t="21758" x="2489200" y="2971800"/>
          <p14:tracePt t="21763" x="2540000" y="2952750"/>
          <p14:tracePt t="21770" x="2565400" y="2914650"/>
          <p14:tracePt t="21783" x="2584450" y="2882900"/>
          <p14:tracePt t="21800" x="2717800" y="2774950"/>
          <p14:tracePt t="21819" x="2774950" y="2724150"/>
          <p14:tracePt t="21833" x="2794000" y="2679700"/>
          <p14:tracePt t="21852" x="2800350" y="2667000"/>
          <p14:tracePt t="21866" x="2806700" y="2667000"/>
          <p14:tracePt t="21884" x="2851150" y="2667000"/>
          <p14:tracePt t="21900" x="2908300" y="2667000"/>
          <p14:tracePt t="21916" x="3003550" y="2654300"/>
          <p14:tracePt t="21933" x="3054350" y="2635250"/>
          <p14:tracePt t="21949" x="3054350" y="2628900"/>
          <p14:tracePt t="21967" x="3041650" y="2628900"/>
          <p14:tracePt t="21983" x="3028950" y="2628900"/>
          <p14:tracePt t="22000" x="3022600" y="2667000"/>
          <p14:tracePt t="22016" x="3022600" y="2673350"/>
          <p14:tracePt t="22033" x="3022600" y="2679700"/>
          <p14:tracePt t="22054" x="3041650" y="2679700"/>
          <p14:tracePt t="22069" x="3079750" y="2679700"/>
          <p14:tracePt t="22083" x="3092450" y="2679700"/>
          <p14:tracePt t="22100" x="3143250" y="2679700"/>
          <p14:tracePt t="22116" x="3181350" y="2679700"/>
          <p14:tracePt t="22135" x="3187700" y="2679700"/>
          <p14:tracePt t="22167" x="3187700" y="2667000"/>
          <p14:tracePt t="22183" x="3181350" y="2660650"/>
          <p14:tracePt t="22481" x="3187700" y="2660650"/>
          <p14:tracePt t="22673" x="3181350" y="2667000"/>
          <p14:tracePt t="22680" x="3175000" y="2673350"/>
          <p14:tracePt t="22688" x="3175000" y="2679700"/>
          <p14:tracePt t="22699" x="3168650" y="2679700"/>
          <p14:tracePt t="22718" x="3162300" y="2686050"/>
          <p14:tracePt t="22733" x="3149600" y="2686050"/>
          <p14:tracePt t="22736" x="3143250" y="2686050"/>
          <p14:tracePt t="22766" x="3143250" y="2692400"/>
          <p14:tracePt t="22786" x="3130550" y="2692400"/>
          <p14:tracePt t="22800" x="3124200" y="2692400"/>
          <p14:tracePt t="22850" x="3117850" y="2692400"/>
          <p14:tracePt t="22856" x="3111500" y="2692400"/>
          <p14:tracePt t="22866" x="3098800" y="2692400"/>
          <p14:tracePt t="22884" x="3079750" y="2692400"/>
          <p14:tracePt t="22951" x="3073400" y="2692400"/>
          <p14:tracePt t="22964" x="3067050" y="2698750"/>
          <p14:tracePt t="22968" x="3048000" y="2705100"/>
          <p14:tracePt t="22983" x="3035300" y="2705100"/>
          <p14:tracePt t="23000" x="2971800" y="2730500"/>
          <p14:tracePt t="23016" x="2952750" y="2736850"/>
          <p14:tracePt t="23024" x="2940050" y="2736850"/>
          <p14:tracePt t="23033" x="2933700" y="2736850"/>
          <p14:tracePt t="23070" x="2927350" y="2724150"/>
          <p14:tracePt t="23077" x="2927350" y="2717800"/>
          <p14:tracePt t="23081" x="2927350" y="2711450"/>
          <p14:tracePt t="23101" x="2927350" y="2705100"/>
          <p14:tracePt t="23135" x="2908300" y="2692400"/>
          <p14:tracePt t="23150" x="2889250" y="2692400"/>
          <p14:tracePt t="23166" x="2870200" y="2679700"/>
          <p14:tracePt t="23169" x="2863850" y="2673350"/>
          <p14:tracePt t="23183" x="2863850" y="2660650"/>
          <p14:tracePt t="23199" x="2857500" y="2654300"/>
          <p14:tracePt t="23218" x="2844800" y="2654300"/>
          <p14:tracePt t="23296" x="2844800" y="2660650"/>
          <p14:tracePt t="23312" x="2844800" y="2667000"/>
          <p14:tracePt t="23325" x="2838450" y="2667000"/>
          <p14:tracePt t="23337" x="2838450" y="2673350"/>
          <p14:tracePt t="23379" x="2838450" y="2686050"/>
          <p14:tracePt t="23387" x="2838450" y="2711450"/>
          <p14:tracePt t="23391" x="2838450" y="2755900"/>
          <p14:tracePt t="23401" x="2838450" y="2806700"/>
          <p14:tracePt t="23416" x="2838450" y="2914650"/>
          <p14:tracePt t="23434" x="2857500" y="2978150"/>
          <p14:tracePt t="23451" x="2857500" y="2984500"/>
          <p14:tracePt t="23483" x="2876550" y="2933700"/>
          <p14:tracePt t="23500" x="2895600" y="2882900"/>
          <p14:tracePt t="23516" x="2921000" y="2819400"/>
          <p14:tracePt t="23520" x="2946400" y="2781300"/>
          <p14:tracePt t="23533" x="2965450" y="2755900"/>
          <p14:tracePt t="23550" x="3003550" y="2711450"/>
          <p14:tracePt t="23553" x="3016250" y="2698750"/>
          <p14:tracePt t="23570" x="3022600" y="2692400"/>
          <p14:tracePt t="23583" x="3028950" y="2692400"/>
          <p14:tracePt t="23600" x="3035300" y="2724150"/>
          <p14:tracePt t="23617" x="3035300" y="2800350"/>
          <p14:tracePt t="23634" x="3028950" y="2870200"/>
          <p14:tracePt t="23639" x="3035300" y="2876550"/>
          <p14:tracePt t="23650" x="3035300" y="2882900"/>
          <p14:tracePt t="23683" x="3035300" y="2870200"/>
          <p14:tracePt t="23701" x="3041650" y="2832100"/>
          <p14:tracePt t="23716" x="3073400" y="2806700"/>
          <p14:tracePt t="23733" x="3098800" y="2781300"/>
          <p14:tracePt t="23750" x="3136900" y="2774950"/>
          <p14:tracePt t="23766" x="3181350" y="2768600"/>
          <p14:tracePt t="23774" x="3194050" y="2768600"/>
          <p14:tracePt t="23785" x="3219450" y="2768600"/>
          <p14:tracePt t="23800" x="3232150" y="2768600"/>
          <p14:tracePt t="23822" x="3244850" y="2800350"/>
          <p14:tracePt t="23831" x="3244850" y="2825750"/>
          <p14:tracePt t="23835" x="3244850" y="2857500"/>
          <p14:tracePt t="23850" x="3244850" y="2933700"/>
          <p14:tracePt t="23866" x="3213100" y="3028950"/>
          <p14:tracePt t="23885" x="3162300" y="3162300"/>
          <p14:tracePt t="23901" x="3048000" y="3289300"/>
          <p14:tracePt t="23917" x="2889250" y="3403600"/>
          <p14:tracePt t="23933" x="2679700" y="3467100"/>
          <p14:tracePt t="23949" x="2451100" y="3536950"/>
          <p14:tracePt t="23968" x="2190750" y="3606800"/>
          <p14:tracePt t="23983" x="2139950" y="3619500"/>
          <p14:tracePt t="24000" x="1949450" y="3619500"/>
          <p14:tracePt t="24016" x="1828800" y="3613150"/>
          <p14:tracePt t="24033" x="1727200" y="3613150"/>
          <p14:tracePt t="24050" x="1644650" y="3613150"/>
          <p14:tracePt t="24070" x="1555750" y="3619500"/>
          <p14:tracePt t="24083" x="1460500" y="3625850"/>
          <p14:tracePt t="24101" x="1346200" y="3625850"/>
          <p14:tracePt t="24118" x="1225550" y="3625850"/>
          <p14:tracePt t="24134" x="1130300" y="3638550"/>
          <p14:tracePt t="24150" x="1060450" y="3644900"/>
          <p14:tracePt t="24166" x="1003300" y="3644900"/>
          <p14:tracePt t="24183" x="946150" y="3644900"/>
          <p14:tracePt t="24186" x="920750" y="3644900"/>
          <p14:tracePt t="24199" x="889000" y="3644900"/>
          <p14:tracePt t="24216" x="863600" y="3632200"/>
          <p14:tracePt t="24233" x="844550" y="3625850"/>
          <p14:tracePt t="24250" x="819150" y="3619500"/>
          <p14:tracePt t="24266" x="800100" y="3613150"/>
          <p14:tracePt t="24283" x="781050" y="3600450"/>
          <p14:tracePt t="24300" x="762000" y="3594100"/>
          <p14:tracePt t="24320" x="742950" y="3587750"/>
          <p14:tracePt t="24333" x="723900" y="3575050"/>
          <p14:tracePt t="24387" x="717550" y="3568700"/>
          <p14:tracePt t="24458" x="704850" y="3568700"/>
          <p14:tracePt t="24464" x="692150" y="3568700"/>
          <p14:tracePt t="24473" x="685800" y="3568700"/>
          <p14:tracePt t="24483" x="685800" y="3562350"/>
          <p14:tracePt t="24528" x="685800" y="3549650"/>
          <p14:tracePt t="24536" x="704850" y="3536950"/>
          <p14:tracePt t="24550" x="730250" y="3524250"/>
          <p14:tracePt t="24570" x="857250" y="3505200"/>
          <p14:tracePt t="24583" x="914400" y="3505200"/>
          <p14:tracePt t="24600" x="1143000" y="3473450"/>
          <p14:tracePt t="24617" x="1320800" y="3467100"/>
          <p14:tracePt t="24634" x="1600200" y="3448050"/>
          <p14:tracePt t="24650" x="1930400" y="3441700"/>
          <p14:tracePt t="24666" x="2324100" y="3441700"/>
          <p14:tracePt t="24683" x="2654300" y="3409950"/>
          <p14:tracePt t="24699" x="3016250" y="3397250"/>
          <p14:tracePt t="24716" x="3321050" y="3403600"/>
          <p14:tracePt t="24733" x="3562350" y="3441700"/>
          <p14:tracePt t="24750" x="3752850" y="3479800"/>
          <p14:tracePt t="24755" x="3829050" y="3486150"/>
          <p14:tracePt t="24766" x="3892550" y="3498850"/>
          <p14:tracePt t="24783" x="4000500" y="3511550"/>
          <p14:tracePt t="24790" x="4032250" y="3511550"/>
          <p14:tracePt t="24804" x="4044950" y="3511550"/>
          <p14:tracePt t="24819" x="4038600" y="3511550"/>
          <p14:tracePt t="24833" x="4038600" y="3517900"/>
          <p14:tracePt t="24885" x="4038600" y="3530600"/>
          <p14:tracePt t="24890" x="4038600" y="3549650"/>
          <p14:tracePt t="24896" x="4038600" y="3562350"/>
          <p14:tracePt t="24904" x="4013200" y="3619500"/>
          <p14:tracePt t="24916" x="4006850" y="3695700"/>
          <p14:tracePt t="24934" x="4000500" y="3879850"/>
          <p14:tracePt t="24949" x="3987800" y="4102100"/>
          <p14:tracePt t="24968" x="3962400" y="4476750"/>
          <p14:tracePt t="24983" x="3956050" y="4603750"/>
          <p14:tracePt t="25000" x="3949700" y="4921250"/>
          <p14:tracePt t="25016" x="3949700" y="5080000"/>
          <p14:tracePt t="25033" x="3968750" y="5200650"/>
          <p14:tracePt t="25050" x="3968750" y="5245100"/>
          <p14:tracePt t="25068" x="3924300" y="5245100"/>
          <p14:tracePt t="25084" x="3816350" y="5257800"/>
          <p14:tracePt t="25100" x="3638550" y="5264150"/>
          <p14:tracePt t="25116" x="3397250" y="5283200"/>
          <p14:tracePt t="25135" x="3155950" y="5321300"/>
          <p14:tracePt t="25150" x="2940050" y="5340350"/>
          <p14:tracePt t="25166" x="2755900" y="5346700"/>
          <p14:tracePt t="25169" x="2686050" y="5346700"/>
          <p14:tracePt t="25183" x="2616200" y="5346700"/>
          <p14:tracePt t="25200" x="2533650" y="5295900"/>
          <p14:tracePt t="25216" x="2451100" y="5213350"/>
          <p14:tracePt t="25233" x="2413000" y="5156200"/>
          <p14:tracePt t="25250" x="2381250" y="5124450"/>
          <p14:tracePt t="25266" x="2336800" y="5105400"/>
          <p14:tracePt t="25272" x="2324100" y="5105400"/>
          <p14:tracePt t="25283" x="2305050" y="5092700"/>
          <p14:tracePt t="25300" x="2292350" y="5086350"/>
          <p14:tracePt t="25321" x="2273300" y="5060950"/>
          <p14:tracePt t="25333" x="2254250" y="5016500"/>
          <p14:tracePt t="25350" x="2209800" y="4984750"/>
          <p14:tracePt t="25366" x="2171700" y="4978400"/>
          <p14:tracePt t="25385" x="2133600" y="4965700"/>
          <p14:tracePt t="25403" x="2120900" y="4883150"/>
          <p14:tracePt t="25417" x="2082800" y="4737100"/>
          <p14:tracePt t="25434" x="2063750" y="4591050"/>
          <p14:tracePt t="25452" x="2025650" y="4457700"/>
          <p14:tracePt t="25467" x="2012950" y="4324350"/>
          <p14:tracePt t="25483" x="2038350" y="4152900"/>
          <p14:tracePt t="25500" x="2114550" y="3905250"/>
          <p14:tracePt t="25517" x="2184400" y="3651250"/>
          <p14:tracePt t="25519" x="2222500" y="3562350"/>
          <p14:tracePt t="25533" x="2266950" y="3524250"/>
          <p14:tracePt t="25550" x="2324100" y="3460750"/>
          <p14:tracePt t="25570" x="2470150" y="3409950"/>
          <p14:tracePt t="25577" x="2533650" y="3403600"/>
          <p14:tracePt t="25585" x="2603500" y="3403600"/>
          <p14:tracePt t="25602" x="2724150" y="3371850"/>
          <p14:tracePt t="25616" x="2825750" y="3327400"/>
          <p14:tracePt t="25636" x="2876550" y="3276600"/>
          <p14:tracePt t="25650" x="2882900" y="3206750"/>
          <p14:tracePt t="25666" x="2882900" y="3168650"/>
          <p14:tracePt t="25683" x="2882900" y="3143250"/>
          <p14:tracePt t="25699" x="2914650" y="3086100"/>
          <p14:tracePt t="25717" x="2959100" y="3022600"/>
          <p14:tracePt t="25734" x="2990850" y="2946400"/>
          <p14:tracePt t="25751" x="3016250" y="2889250"/>
          <p14:tracePt t="25767" x="3035300" y="2863850"/>
          <p14:tracePt t="25787" x="3048000" y="2844800"/>
          <p14:tracePt t="25804" x="3054350" y="2838450"/>
          <p14:tracePt t="25816" x="3054350" y="2825750"/>
          <p14:tracePt t="25856" x="3054350" y="2819400"/>
          <p14:tracePt t="25867" x="3054350" y="2813050"/>
          <p14:tracePt t="25885" x="3054350" y="2806700"/>
          <p14:tracePt t="25891" x="3054350" y="2800350"/>
          <p14:tracePt t="25936" x="3048000" y="2800350"/>
          <p14:tracePt t="25951" x="3035300" y="2800350"/>
          <p14:tracePt t="25957" x="3022600" y="2806700"/>
          <p14:tracePt t="25966" x="3016250" y="2813050"/>
          <p14:tracePt t="25983" x="3009900" y="2819400"/>
          <p14:tracePt t="26000" x="3003550" y="2819400"/>
          <p14:tracePt t="26021" x="2997200" y="2819400"/>
          <p14:tracePt t="26033" x="2990850" y="2819400"/>
          <p14:tracePt t="26050" x="2978150" y="2819400"/>
          <p14:tracePt t="26069" x="2952750" y="2819400"/>
          <p14:tracePt t="26078" x="2946400" y="2819400"/>
          <p14:tracePt t="26082" x="2940050" y="2819400"/>
          <p14:tracePt t="26100" x="2933700" y="2819400"/>
          <p14:tracePt t="26116" x="2927350" y="2819400"/>
          <p14:tracePt t="26226" x="2933700" y="2819400"/>
          <p14:tracePt t="26232" x="2946400" y="2819400"/>
          <p14:tracePt t="26242" x="2971800" y="2819400"/>
          <p14:tracePt t="26250" x="2997200" y="2819400"/>
          <p14:tracePt t="26266" x="3054350" y="2819400"/>
          <p14:tracePt t="26272" x="3098800" y="2819400"/>
          <p14:tracePt t="26283" x="3130550" y="2819400"/>
          <p14:tracePt t="26300" x="3206750" y="2806700"/>
          <p14:tracePt t="26306" x="3238500" y="2800350"/>
          <p14:tracePt t="26319" x="3263900" y="2806700"/>
          <p14:tracePt t="26333" x="3295650" y="2813050"/>
          <p14:tracePt t="26350" x="3314700" y="2813050"/>
          <p14:tracePt t="26366" x="3314700" y="2819400"/>
          <p14:tracePt t="26513" x="3308350" y="2819400"/>
          <p14:tracePt t="26520" x="3302000" y="2819400"/>
          <p14:tracePt t="26528" x="3295650" y="2813050"/>
          <p14:tracePt t="26537" x="3282950" y="2813050"/>
          <p14:tracePt t="26550" x="3270250" y="2813050"/>
          <p14:tracePt t="26569" x="3219450" y="2813050"/>
          <p14:tracePt t="26583" x="3181350" y="2838450"/>
          <p14:tracePt t="26601" x="2984500" y="2971800"/>
          <p14:tracePt t="26617" x="2800350" y="3117850"/>
          <p14:tracePt t="26635" x="2533650" y="3282950"/>
          <p14:tracePt t="26650" x="2247900" y="3422650"/>
          <p14:tracePt t="26667" x="1981200" y="3473450"/>
          <p14:tracePt t="26683" x="1752600" y="3473450"/>
          <p14:tracePt t="26700" x="1555750" y="3473450"/>
          <p14:tracePt t="26716" x="1352550" y="3473450"/>
          <p14:tracePt t="26733" x="1149350" y="3473450"/>
          <p14:tracePt t="26750" x="958850" y="3486150"/>
          <p14:tracePt t="26766" x="844550" y="3479800"/>
          <p14:tracePt t="26770" x="819150" y="3473450"/>
          <p14:tracePt t="26783" x="812800" y="3467100"/>
          <p14:tracePt t="26800" x="812800" y="3454400"/>
          <p14:tracePt t="26833" x="819150" y="3454400"/>
          <p14:tracePt t="26866" x="806450" y="3454400"/>
          <p14:tracePt t="26884" x="781050" y="3448050"/>
          <p14:tracePt t="26889" x="762000" y="3441700"/>
          <p14:tracePt t="26904" x="730250" y="3435350"/>
          <p14:tracePt t="26916" x="711200" y="3429000"/>
          <p14:tracePt t="26934" x="692150" y="3429000"/>
          <p14:tracePt t="26950" x="679450" y="3429000"/>
          <p14:tracePt t="26952" x="666750" y="3429000"/>
          <p14:tracePt t="26967" x="654050" y="3435350"/>
          <p14:tracePt t="26983" x="641350" y="3448050"/>
          <p14:tracePt t="26985" x="635000" y="3454400"/>
          <p14:tracePt t="27269" x="635000" y="3441700"/>
          <p14:tracePt t="27275" x="635000" y="3435350"/>
          <p14:tracePt t="27284" x="635000" y="3429000"/>
          <p14:tracePt t="27328" x="635000" y="3422650"/>
          <p14:tracePt t="27335" x="635000" y="3416300"/>
          <p14:tracePt t="27350" x="654050" y="3409950"/>
          <p14:tracePt t="27366" x="679450" y="3390900"/>
          <p14:tracePt t="27384" x="730250" y="3371850"/>
          <p14:tracePt t="27400" x="755650" y="3365500"/>
          <p14:tracePt t="27416" x="774700" y="3365500"/>
          <p14:tracePt t="27433" x="793750" y="3365500"/>
          <p14:tracePt t="27450" x="850900" y="3365500"/>
          <p14:tracePt t="27467" x="933450" y="3365500"/>
          <p14:tracePt t="27483" x="1028700" y="3333750"/>
          <p14:tracePt t="27500" x="1111250" y="3333750"/>
          <p14:tracePt t="27517" x="1149350" y="3333750"/>
          <p14:tracePt t="27550" x="1130300" y="3340100"/>
          <p14:tracePt t="27570" x="1098550" y="3352800"/>
          <p14:tracePt t="27583" x="1085850" y="3352800"/>
          <p14:tracePt t="27600" x="1073150" y="3352800"/>
          <p14:tracePt t="27617" x="1066800" y="3352800"/>
          <p14:tracePt t="27634" x="1060450" y="3359150"/>
          <p14:tracePt t="27650" x="1035050" y="3359150"/>
          <p14:tracePt t="27666" x="1016000" y="3359150"/>
          <p14:tracePt t="27683" x="990600" y="3359150"/>
          <p14:tracePt t="27699" x="984250" y="3371850"/>
          <p14:tracePt t="27717" x="965200" y="3378200"/>
          <p14:tracePt t="27734" x="952500" y="3390900"/>
          <p14:tracePt t="27750" x="933450" y="3397250"/>
          <p14:tracePt t="27755" x="933450" y="3403600"/>
          <p14:tracePt t="27760" x="927100" y="3403600"/>
          <p14:tracePt t="27784" x="914400" y="3403600"/>
          <p14:tracePt t="27803" x="901700" y="3403600"/>
          <p14:tracePt t="27820" x="895350" y="3403600"/>
          <p14:tracePt t="27850" x="895350" y="3409950"/>
          <p14:tracePt t="27892" x="895350" y="3403600"/>
          <p14:tracePt t="27992" x="889000" y="3403600"/>
          <p14:tracePt t="28001" x="882650" y="3403600"/>
          <p14:tracePt t="28025" x="876300" y="3403600"/>
          <p14:tracePt t="28154" x="876300" y="3397250"/>
          <p14:tracePt t="28177" x="876300" y="3390900"/>
          <p14:tracePt t="28209" x="882650" y="3390900"/>
          <p14:tracePt t="28328" x="882650" y="3397250"/>
          <p14:tracePt t="28332" x="882650" y="3409950"/>
          <p14:tracePt t="28335" x="869950" y="3422650"/>
          <p14:tracePt t="28350" x="838200" y="3441700"/>
          <p14:tracePt t="28366" x="768350" y="3473450"/>
          <p14:tracePt t="28369" x="749300" y="3505200"/>
          <p14:tracePt t="28385" x="698500" y="3530600"/>
          <p14:tracePt t="28400" x="673100" y="3549650"/>
          <p14:tracePt t="28416" x="654050" y="3556000"/>
          <p14:tracePt t="28433" x="615950" y="3556000"/>
          <p14:tracePt t="28452" x="596900" y="3556000"/>
          <p14:tracePt t="28467" x="590550" y="3556000"/>
          <p14:tracePt t="28483" x="571500" y="3536950"/>
          <p14:tracePt t="28500" x="552450" y="3524250"/>
          <p14:tracePt t="28516" x="527050" y="3498850"/>
          <p14:tracePt t="28519" x="514350" y="3498850"/>
          <p14:tracePt t="28533" x="501650" y="3492500"/>
          <p14:tracePt t="28554" x="469900" y="3492500"/>
          <p14:tracePt t="28574" x="450850" y="3492500"/>
          <p14:tracePt t="28577" x="431800" y="3492500"/>
          <p14:tracePt t="28600" x="355600" y="3492500"/>
          <p14:tracePt t="28618" x="330200" y="3492500"/>
          <p14:tracePt t="28635" x="317500" y="3492500"/>
          <p14:tracePt t="28667" x="311150" y="3492500"/>
          <p14:tracePt t="28699" x="285750" y="3492500"/>
          <p14:tracePt t="28720" x="279400" y="3492500"/>
          <p14:tracePt t="28887" x="279400" y="3486150"/>
          <p14:tracePt t="28936" x="279400" y="3498850"/>
          <p14:tracePt t="28949" x="279400" y="3511550"/>
          <p14:tracePt t="28953" x="279400" y="3536950"/>
          <p14:tracePt t="28966" x="279400" y="3568700"/>
          <p14:tracePt t="28983" x="279400" y="3632200"/>
          <p14:tracePt t="28986" x="279400" y="3663950"/>
          <p14:tracePt t="29000" x="279400" y="3740150"/>
          <p14:tracePt t="29016" x="292100" y="3822700"/>
          <p14:tracePt t="29034" x="292100" y="3930650"/>
          <p14:tracePt t="29055" x="285750" y="4013200"/>
          <p14:tracePt t="29068" x="279400" y="4095750"/>
          <p14:tracePt t="29083" x="279400" y="4159250"/>
          <p14:tracePt t="29101" x="279400" y="4203700"/>
          <p14:tracePt t="29116" x="273050" y="4254500"/>
          <p14:tracePt t="29135" x="260350" y="4318000"/>
          <p14:tracePt t="29140" x="254000" y="4349750"/>
          <p14:tracePt t="29150" x="254000" y="4381500"/>
          <p14:tracePt t="29167" x="241300" y="4457700"/>
          <p14:tracePt t="29184" x="241300" y="4540250"/>
          <p14:tracePt t="29200" x="228600" y="4673600"/>
          <p14:tracePt t="29216" x="234950" y="4756150"/>
          <p14:tracePt t="29233" x="222250" y="4864100"/>
          <p14:tracePt t="29250" x="222250" y="4978400"/>
          <p14:tracePt t="29267" x="222250" y="5111750"/>
          <p14:tracePt t="29284" x="222250" y="5232400"/>
          <p14:tracePt t="29304" x="222250" y="5359400"/>
          <p14:tracePt t="29321" x="234950" y="5492750"/>
          <p14:tracePt t="29327" x="234950" y="5556250"/>
          <p14:tracePt t="29333" x="234950" y="5607050"/>
          <p14:tracePt t="29352" x="234950" y="5759450"/>
          <p14:tracePt t="29367" x="234950" y="5803900"/>
          <p14:tracePt t="29385" x="234950" y="5943600"/>
          <p14:tracePt t="29400" x="234950" y="6013450"/>
          <p14:tracePt t="29416" x="241300" y="6076950"/>
          <p14:tracePt t="29434" x="241300" y="6115050"/>
          <p14:tracePt t="29450" x="241300" y="6140450"/>
          <p14:tracePt t="29545" x="247650" y="6140450"/>
          <p14:tracePt t="29552" x="254000" y="6134100"/>
          <p14:tracePt t="29568" x="260350" y="6115050"/>
          <p14:tracePt t="29583" x="266700" y="6115050"/>
          <p14:tracePt t="29600" x="298450" y="6032500"/>
          <p14:tracePt t="29617" x="349250" y="5911850"/>
          <p14:tracePt t="29635" x="400050" y="5746750"/>
          <p14:tracePt t="29650" x="476250" y="5600700"/>
          <p14:tracePt t="29666" x="539750" y="5473700"/>
          <p14:tracePt t="29683" x="590550" y="5353050"/>
          <p14:tracePt t="29700" x="628650" y="5213350"/>
          <p14:tracePt t="29716" x="654050" y="5067300"/>
          <p14:tracePt t="29733" x="673100" y="4908550"/>
          <p14:tracePt t="29750" x="736600" y="4699000"/>
          <p14:tracePt t="29767" x="806450" y="4508500"/>
          <p14:tracePt t="29772" x="831850" y="4425950"/>
          <p14:tracePt t="29783" x="844550" y="4349750"/>
          <p14:tracePt t="29800" x="876300" y="4178300"/>
          <p14:tracePt t="29820" x="876300" y="4038600"/>
          <p14:tracePt t="29833" x="882650" y="3924300"/>
          <p14:tracePt t="29850" x="908050" y="3816350"/>
          <p14:tracePt t="29866" x="933450" y="3746500"/>
          <p14:tracePt t="29884" x="939800" y="3727450"/>
          <p14:tracePt t="29968" x="952500" y="3733800"/>
          <p14:tracePt t="29977" x="952500" y="3771900"/>
          <p14:tracePt t="29986" x="952500" y="3829050"/>
          <p14:tracePt t="30000" x="977900" y="3987800"/>
          <p14:tracePt t="30016" x="996950" y="4203700"/>
          <p14:tracePt t="30033" x="1047750" y="4400550"/>
          <p14:tracePt t="30054" x="1079500" y="4559300"/>
          <p14:tracePt t="30070" x="1117600" y="4679950"/>
          <p14:tracePt t="30075" x="1130300" y="4705350"/>
          <p14:tracePt t="30083" x="1136650" y="4705350"/>
          <p14:tracePt t="30100" x="1155700" y="4622800"/>
          <p14:tracePt t="30117" x="1187450" y="4483100"/>
          <p14:tracePt t="30133" x="1219200" y="4311650"/>
          <p14:tracePt t="30150" x="1231900" y="4165600"/>
          <p14:tracePt t="30167" x="1231900" y="4057650"/>
          <p14:tracePt t="30170" x="1231900" y="4025900"/>
          <p14:tracePt t="30183" x="1231900" y="4000500"/>
          <p14:tracePt t="30200" x="1231900" y="3905250"/>
          <p14:tracePt t="30218" x="1250950" y="3810000"/>
          <p14:tracePt t="30233" x="1289050" y="3733800"/>
          <p14:tracePt t="30250" x="1308100" y="3683000"/>
          <p14:tracePt t="30266" x="1308100" y="3663950"/>
          <p14:tracePt t="30283" x="1308100" y="3657600"/>
          <p14:tracePt t="30324" x="1308100" y="3651250"/>
          <p14:tracePt t="30333" x="1327150" y="3644900"/>
          <p14:tracePt t="30350" x="1384300" y="3625850"/>
          <p14:tracePt t="30367" x="1435100" y="3600450"/>
          <p14:tracePt t="30370" x="1460500" y="3587750"/>
          <p14:tracePt t="30385" x="1504950" y="3575050"/>
          <p14:tracePt t="30400" x="1555750" y="3575050"/>
          <p14:tracePt t="30417" x="1587500" y="3575050"/>
          <p14:tracePt t="30434" x="1587500" y="3587750"/>
          <p14:tracePt t="30450" x="1587500" y="3625850"/>
          <p14:tracePt t="30466" x="1549400" y="3670300"/>
          <p14:tracePt t="30484" x="1498600" y="3683000"/>
          <p14:tracePt t="30500" x="1454150" y="3702050"/>
          <p14:tracePt t="30516" x="1422400" y="3721100"/>
          <p14:tracePt t="30533" x="1416050" y="3759200"/>
          <p14:tracePt t="30550" x="1435100" y="3841750"/>
          <p14:tracePt t="30569" x="1568450" y="3987800"/>
          <p14:tracePt t="30583" x="1625600" y="4019550"/>
          <p14:tracePt t="30600" x="1758950" y="4070350"/>
          <p14:tracePt t="30617" x="1835150" y="4095750"/>
          <p14:tracePt t="30635" x="1866900" y="4108450"/>
          <p14:tracePt t="30650" x="1866900" y="4114800"/>
          <p14:tracePt t="30666" x="1866900" y="4121150"/>
          <p14:tracePt t="30683" x="1841500" y="4127500"/>
          <p14:tracePt t="30700" x="1790700" y="4114800"/>
          <p14:tracePt t="30717" x="1752600" y="4064000"/>
          <p14:tracePt t="30733" x="1733550" y="4006850"/>
          <p14:tracePt t="30750" x="1720850" y="3962400"/>
          <p14:tracePt t="30757" x="1720850" y="3949700"/>
          <p14:tracePt t="30761" x="1714500" y="3937000"/>
          <p14:tracePt t="30784" x="1689100" y="3867150"/>
          <p14:tracePt t="30802" x="1676400" y="3803650"/>
          <p14:tracePt t="30821" x="1670050" y="3752850"/>
          <p14:tracePt t="30833" x="1657350" y="3727450"/>
          <p14:tracePt t="30850" x="1644650" y="3708400"/>
          <p14:tracePt t="30867" x="1619250" y="3689350"/>
          <p14:tracePt t="30885" x="1574800" y="3663950"/>
          <p14:tracePt t="30900" x="1511300" y="3632200"/>
          <p14:tracePt t="30916" x="1460500" y="3625850"/>
          <p14:tracePt t="30937" x="1416050" y="3625850"/>
          <p14:tracePt t="30950" x="1397000" y="3625850"/>
          <p14:tracePt t="30951" x="1377950" y="3613150"/>
          <p14:tracePt t="30967" x="1365250" y="3600450"/>
          <p14:tracePt t="30983" x="1327150" y="3587750"/>
          <p14:tracePt t="31000" x="1276350" y="3556000"/>
          <p14:tracePt t="31016" x="1244600" y="3536950"/>
          <p14:tracePt t="31033" x="1238250" y="3536950"/>
          <p14:tracePt t="31054" x="1212850" y="3530600"/>
          <p14:tracePt t="31070" x="1187450" y="3517900"/>
          <p14:tracePt t="31084" x="1149350" y="3492500"/>
          <p14:tracePt t="31100" x="1111250" y="3473450"/>
          <p14:tracePt t="31116" x="1054100" y="3435350"/>
          <p14:tracePt t="31135" x="1035050" y="3416300"/>
          <p14:tracePt t="31150" x="1028700" y="3409950"/>
          <p14:tracePt t="31155" x="1028700" y="3403600"/>
          <p14:tracePt t="31167" x="1022350" y="3397250"/>
          <p14:tracePt t="31183" x="1016000" y="3390900"/>
          <p14:tracePt t="31226" x="1009650" y="3397250"/>
          <p14:tracePt t="31233" x="1003300" y="3403600"/>
          <p14:tracePt t="31250" x="977900" y="3416300"/>
          <p14:tracePt t="31266" x="958850" y="3429000"/>
          <p14:tracePt t="31283" x="927100" y="3429000"/>
          <p14:tracePt t="31300" x="901700" y="3441700"/>
          <p14:tracePt t="31432" x="895350" y="3441700"/>
          <p14:tracePt t="31554" x="895350" y="3448050"/>
          <p14:tracePt t="31561" x="895350" y="3454400"/>
          <p14:tracePt t="31573" x="895350" y="3460750"/>
          <p14:tracePt t="31576" x="895350" y="3467100"/>
          <p14:tracePt t="31601" x="895350" y="3486150"/>
          <p14:tracePt t="31616" x="895350" y="3505200"/>
          <p14:tracePt t="31635" x="895350" y="3524250"/>
          <p14:tracePt t="31650" x="895350" y="3536950"/>
          <p14:tracePt t="31703" x="895350" y="3543300"/>
          <p14:tracePt t="31712" x="895350" y="3562350"/>
          <p14:tracePt t="31720" x="895350" y="3581400"/>
          <p14:tracePt t="31733" x="895350" y="3600450"/>
          <p14:tracePt t="31750" x="889000" y="3638550"/>
          <p14:tracePt t="31771" x="882650" y="3676650"/>
          <p14:tracePt t="31790" x="882650" y="3683000"/>
          <p14:tracePt t="31951" x="882650" y="3689350"/>
          <p14:tracePt t="31960" x="882650" y="3702050"/>
          <p14:tracePt t="31970" x="882650" y="3714750"/>
          <p14:tracePt t="31984" x="882650" y="3721100"/>
          <p14:tracePt t="32000" x="882650" y="3733800"/>
          <p14:tracePt t="32016" x="882650" y="3759200"/>
          <p14:tracePt t="32033" x="882650" y="3778250"/>
          <p14:tracePt t="32050" x="882650" y="3803650"/>
          <p14:tracePt t="32071" x="882650" y="3829050"/>
          <p14:tracePt t="32083" x="882650" y="3860800"/>
          <p14:tracePt t="32100" x="882650" y="3886200"/>
          <p14:tracePt t="32116" x="882650" y="3911600"/>
          <p14:tracePt t="32135" x="882650" y="3943350"/>
          <p14:tracePt t="32140" x="882650" y="3956050"/>
          <p14:tracePt t="32150" x="882650" y="3968750"/>
          <p14:tracePt t="32167" x="882650" y="3994150"/>
          <p14:tracePt t="32183" x="882650" y="4013200"/>
          <p14:tracePt t="32200" x="882650" y="4025900"/>
          <p14:tracePt t="32217" x="882650" y="4051300"/>
          <p14:tracePt t="32233" x="882650" y="4070350"/>
          <p14:tracePt t="32250" x="882650" y="4102100"/>
          <p14:tracePt t="32266" x="882650" y="4127500"/>
          <p14:tracePt t="32283" x="882650" y="4140200"/>
          <p14:tracePt t="32304" x="876300" y="4165600"/>
          <p14:tracePt t="32320" x="863600" y="4210050"/>
          <p14:tracePt t="32335" x="863600" y="4286250"/>
          <p14:tracePt t="32350" x="863600" y="4305300"/>
          <p14:tracePt t="32370" x="863600" y="4343400"/>
          <p14:tracePt t="32385" x="863600" y="4356100"/>
          <p14:tracePt t="32400" x="863600" y="4375150"/>
          <p14:tracePt t="32416" x="863600" y="4400550"/>
          <p14:tracePt t="32434" x="863600" y="4445000"/>
          <p14:tracePt t="32450" x="863600" y="4483100"/>
          <p14:tracePt t="32467" x="863600" y="4521200"/>
          <p14:tracePt t="32483" x="863600" y="4552950"/>
          <p14:tracePt t="32500" x="863600" y="4578350"/>
          <p14:tracePt t="32517" x="863600" y="4603750"/>
          <p14:tracePt t="32538" x="863600" y="4629150"/>
          <p14:tracePt t="32550" x="863600" y="4654550"/>
          <p14:tracePt t="32571" x="863600" y="4699000"/>
          <p14:tracePt t="32578" x="863600" y="4711700"/>
          <p14:tracePt t="32585" x="863600" y="4730750"/>
          <p14:tracePt t="32600" x="863600" y="4768850"/>
          <p14:tracePt t="32617" x="863600" y="4806950"/>
          <p14:tracePt t="32635" x="863600" y="4851400"/>
          <p14:tracePt t="32652" x="863600" y="4902200"/>
          <p14:tracePt t="32666" x="863600" y="4940300"/>
          <p14:tracePt t="32683" x="863600" y="4984750"/>
          <p14:tracePt t="32700" x="863600" y="5029200"/>
          <p14:tracePt t="32717" x="863600" y="5073650"/>
          <p14:tracePt t="32733" x="863600" y="5130800"/>
          <p14:tracePt t="32750" x="863600" y="5181600"/>
          <p14:tracePt t="32766" x="863600" y="5226050"/>
          <p14:tracePt t="32773" x="863600" y="5232400"/>
          <p14:tracePt t="32783" x="863600" y="5245100"/>
          <p14:tracePt t="32800" x="863600" y="5270500"/>
          <p14:tracePt t="32821" x="863600" y="5295900"/>
          <p14:tracePt t="32833" x="863600" y="5308600"/>
          <p14:tracePt t="32850" x="863600" y="5314950"/>
          <p14:tracePt t="32929" x="869950" y="5314950"/>
          <p14:tracePt t="32936" x="882650" y="5314950"/>
          <p14:tracePt t="32949" x="889000" y="5314950"/>
          <p14:tracePt t="32954" x="908050" y="5314950"/>
          <p14:tracePt t="32967" x="927100" y="5314950"/>
          <p14:tracePt t="32984" x="965200" y="5314950"/>
          <p14:tracePt t="33000" x="1092200" y="5327650"/>
          <p14:tracePt t="33016" x="1212850" y="5327650"/>
          <p14:tracePt t="33034" x="1371600" y="5340350"/>
          <p14:tracePt t="33054" x="1543050" y="5346700"/>
          <p14:tracePt t="33068" x="1695450" y="5353050"/>
          <p14:tracePt t="33073" x="1758950" y="5353050"/>
          <p14:tracePt t="33084" x="1822450" y="5353050"/>
          <p14:tracePt t="33102" x="1962150" y="5334000"/>
          <p14:tracePt t="33119" x="2114550" y="5334000"/>
          <p14:tracePt t="33121" x="2203450" y="5334000"/>
          <p14:tracePt t="33134" x="2292350" y="5334000"/>
          <p14:tracePt t="33150" x="2463800" y="5334000"/>
          <p14:tracePt t="33167" x="2635250" y="5334000"/>
          <p14:tracePt t="33170" x="2717800" y="5334000"/>
          <p14:tracePt t="33184" x="2794000" y="5334000"/>
          <p14:tracePt t="33202" x="3048000" y="5334000"/>
          <p14:tracePt t="33217" x="3232150" y="5334000"/>
          <p14:tracePt t="33233" x="3454400" y="5327650"/>
          <p14:tracePt t="33250" x="3670300" y="5327650"/>
          <p14:tracePt t="33259" x="3790950" y="5327650"/>
          <p14:tracePt t="33268" x="3911600" y="5327650"/>
          <p14:tracePt t="33283" x="4127500" y="5327650"/>
          <p14:tracePt t="33300" x="4362450" y="5327650"/>
          <p14:tracePt t="33317" x="4610100" y="5327650"/>
          <p14:tracePt t="33325" x="4743450" y="5327650"/>
          <p14:tracePt t="33328" x="4883150" y="5327650"/>
          <p14:tracePt t="33350" x="5156200" y="5327650"/>
          <p14:tracePt t="33367" x="5429250" y="5327650"/>
          <p14:tracePt t="33370" x="5568950" y="5327650"/>
          <p14:tracePt t="33385" x="5835650" y="5327650"/>
          <p14:tracePt t="33400" x="6045200" y="5327650"/>
          <p14:tracePt t="33417" x="6242050" y="5314950"/>
          <p14:tracePt t="33434" x="6426200" y="5257800"/>
          <p14:tracePt t="33450" x="6597650" y="5207000"/>
          <p14:tracePt t="33466" x="6731000" y="5086350"/>
          <p14:tracePt t="33483" x="6851650" y="4876800"/>
          <p14:tracePt t="33500" x="6934200" y="4603750"/>
          <p14:tracePt t="33516" x="7010400" y="4318000"/>
          <p14:tracePt t="33533" x="7073900" y="4038600"/>
          <p14:tracePt t="33538" x="7112000" y="3937000"/>
          <p14:tracePt t="33550" x="7137400" y="3841750"/>
          <p14:tracePt t="33568" x="7175500" y="3651250"/>
          <p14:tracePt t="33583" x="7162800" y="3619500"/>
          <p14:tracePt t="33600" x="6896100" y="3575050"/>
          <p14:tracePt t="33617" x="6559550" y="3581400"/>
          <p14:tracePt t="33635" x="6153150" y="3625850"/>
          <p14:tracePt t="33650" x="5740400" y="3663950"/>
          <p14:tracePt t="33667" x="5295900" y="3676650"/>
          <p14:tracePt t="33683" x="4756150" y="3676650"/>
          <p14:tracePt t="33700" x="4171950" y="3670300"/>
          <p14:tracePt t="33717" x="3562350" y="3638550"/>
          <p14:tracePt t="33733" x="2984500" y="3632200"/>
          <p14:tracePt t="33750" x="2540000" y="3644900"/>
          <p14:tracePt t="33760" x="2330450" y="3644900"/>
          <p14:tracePt t="33764" x="2146300" y="3651250"/>
          <p14:tracePt t="33769" x="1974850" y="3651250"/>
          <p14:tracePt t="33783" x="1828800" y="3651250"/>
          <p14:tracePt t="33803" x="1485900" y="3632200"/>
          <p14:tracePt t="33821" x="1352550" y="3644900"/>
          <p14:tracePt t="33833" x="1320800" y="3670300"/>
          <p14:tracePt t="33851" x="1320800" y="3721100"/>
          <p14:tracePt t="33868" x="1346200" y="3778250"/>
          <p14:tracePt t="33884" x="1384300" y="3816350"/>
          <p14:tracePt t="33900" x="1390650" y="3822700"/>
          <p14:tracePt t="33917" x="1390650" y="3829050"/>
          <p14:tracePt t="33933" x="1358900" y="3810000"/>
          <p14:tracePt t="33950" x="1250950" y="3803650"/>
          <p14:tracePt t="33967" x="1117600" y="3803650"/>
          <p14:tracePt t="33983" x="1035050" y="3816350"/>
          <p14:tracePt t="33985" x="1009650" y="3822700"/>
          <p14:tracePt t="34000" x="984250" y="3822700"/>
          <p14:tracePt t="34016" x="908050" y="3822700"/>
          <p14:tracePt t="34033" x="825500" y="3822700"/>
          <p14:tracePt t="34050" x="723900" y="3816350"/>
          <p14:tracePt t="34069" x="609600" y="3829050"/>
          <p14:tracePt t="34083" x="527050" y="3848100"/>
          <p14:tracePt t="34100" x="469900" y="3835400"/>
          <p14:tracePt t="34117" x="412750" y="3784600"/>
          <p14:tracePt t="34135" x="330200" y="3708400"/>
          <p14:tracePt t="34150" x="247650" y="3644900"/>
          <p14:tracePt t="34167" x="158750" y="3606800"/>
          <p14:tracePt t="34170" x="114300" y="3587750"/>
          <p14:tracePt t="34183" x="63500" y="3568700"/>
          <p14:tracePt t="34305" x="69850" y="3606800"/>
          <p14:tracePt t="34312" x="171450" y="3606800"/>
          <p14:tracePt t="34321" x="279400" y="3613150"/>
          <p14:tracePt t="34333" x="406400" y="3613150"/>
          <p14:tracePt t="34350" x="685800" y="3606800"/>
          <p14:tracePt t="34366" x="939800" y="3600450"/>
          <p14:tracePt t="34368" x="1016000" y="3600450"/>
          <p14:tracePt t="34385" x="1104900" y="3606800"/>
          <p14:tracePt t="34402" x="1111250" y="3632200"/>
          <p14:tracePt t="34417" x="1098550" y="3676650"/>
          <p14:tracePt t="34433" x="1022350" y="3721100"/>
          <p14:tracePt t="34451" x="882650" y="3765550"/>
          <p14:tracePt t="34467" x="717550" y="3784600"/>
          <p14:tracePt t="34483" x="590550" y="3803650"/>
          <p14:tracePt t="34500" x="495300" y="3816350"/>
          <p14:tracePt t="34516" x="469900" y="3822700"/>
          <p14:tracePt t="34550" x="482600" y="3822700"/>
          <p14:tracePt t="34566" x="577850" y="3816350"/>
          <p14:tracePt t="34574" x="647700" y="3822700"/>
          <p14:tracePt t="34583" x="723900" y="3822700"/>
          <p14:tracePt t="34601" x="920750" y="3835400"/>
          <p14:tracePt t="34617" x="990600" y="3854450"/>
          <p14:tracePt t="34634" x="990600" y="3867150"/>
          <p14:tracePt t="34650" x="920750" y="3892550"/>
          <p14:tracePt t="34667" x="800100" y="3924300"/>
          <p14:tracePt t="34683" x="635000" y="3962400"/>
          <p14:tracePt t="34700" x="514350" y="3981450"/>
          <p14:tracePt t="34716" x="469900" y="3994150"/>
          <p14:tracePt t="34733" x="476250" y="4000500"/>
          <p14:tracePt t="34750" x="527050" y="4019550"/>
          <p14:tracePt t="34767" x="666750" y="4032250"/>
          <p14:tracePt t="34770" x="749300" y="4032250"/>
          <p14:tracePt t="34785" x="831850" y="4032250"/>
          <p14:tracePt t="34800" x="990600" y="4057650"/>
          <p14:tracePt t="34819" x="1003300" y="4076700"/>
          <p14:tracePt t="34834" x="958850" y="4114800"/>
          <p14:tracePt t="34852" x="882650" y="4165600"/>
          <p14:tracePt t="34867" x="762000" y="4235450"/>
          <p14:tracePt t="34884" x="641350" y="4305300"/>
          <p14:tracePt t="34888" x="615950" y="4343400"/>
          <p14:tracePt t="34902" x="590550" y="4387850"/>
          <p14:tracePt t="34917" x="577850" y="4445000"/>
          <p14:tracePt t="34933" x="603250" y="4502150"/>
          <p14:tracePt t="34950" x="685800" y="4533900"/>
          <p14:tracePt t="34967" x="819150" y="4546600"/>
          <p14:tracePt t="34983" x="946150" y="4546600"/>
          <p14:tracePt t="34986" x="990600" y="4546600"/>
          <p14:tracePt t="35000" x="1028700" y="4559300"/>
          <p14:tracePt t="35016" x="1035050" y="4591050"/>
          <p14:tracePt t="35033" x="1003300" y="4660900"/>
          <p14:tracePt t="35050" x="927100" y="4768850"/>
          <p14:tracePt t="35070" x="831850" y="4895850"/>
          <p14:tracePt t="35083" x="736600" y="5022850"/>
          <p14:tracePt t="35100" x="654050" y="5149850"/>
          <p14:tracePt t="35118" x="622300" y="5276850"/>
          <p14:tracePt t="35135" x="603250" y="5384800"/>
          <p14:tracePt t="35150" x="615950" y="5480050"/>
          <p14:tracePt t="35168" x="698500" y="5581650"/>
          <p14:tracePt t="35171" x="762000" y="5626100"/>
          <p14:tracePt t="35184" x="844550" y="5676900"/>
          <p14:tracePt t="35200" x="1104900" y="5791200"/>
          <p14:tracePt t="35217" x="1244600" y="5835650"/>
          <p14:tracePt t="35233" x="1282700" y="5861050"/>
          <p14:tracePt t="35250" x="1295400" y="5886450"/>
          <p14:tracePt t="35267" x="1295400" y="5924550"/>
          <p14:tracePt t="35283" x="1276350" y="5975350"/>
          <p14:tracePt t="35304" x="1250950" y="6032500"/>
          <p14:tracePt t="35320" x="1238250" y="6089650"/>
          <p14:tracePt t="35334" x="1238250" y="6140450"/>
          <p14:tracePt t="35352" x="1238250" y="6197600"/>
          <p14:tracePt t="35367" x="1244600" y="6242050"/>
          <p14:tracePt t="35385" x="1263650" y="6286500"/>
          <p14:tracePt t="35400" x="1270000" y="6292850"/>
          <p14:tracePt t="35417" x="1282700" y="6292850"/>
          <p14:tracePt t="35433" x="1289050" y="6292850"/>
          <p14:tracePt t="35451" x="1289050" y="6286500"/>
          <p14:tracePt t="35467" x="1301750" y="6261100"/>
          <p14:tracePt t="35483" x="1301750" y="6229350"/>
          <p14:tracePt t="35500" x="1314450" y="6203950"/>
          <p14:tracePt t="35517" x="1314450" y="6191250"/>
          <p14:tracePt t="35533" x="1320800" y="6172200"/>
          <p14:tracePt t="35550" x="1320800" y="6165850"/>
          <p14:tracePt t="35554" x="1320800" y="6159500"/>
          <p14:tracePt t="35569" x="1320800" y="6153150"/>
          <p14:tracePt t="35618" x="1320800" y="6146800"/>
          <p14:tracePt t="35625" x="1320800" y="6140450"/>
          <p14:tracePt t="35640" x="1320800" y="6134100"/>
          <p14:tracePt t="35650" x="1320800" y="6115050"/>
          <p14:tracePt t="35793" x="1320800" y="6108700"/>
          <p14:tracePt t="35803" x="1320800" y="6096000"/>
          <p14:tracePt t="35821" x="1289050" y="5930900"/>
          <p14:tracePt t="35827" x="1270000" y="5822950"/>
          <p14:tracePt t="35833" x="1270000" y="5683250"/>
          <p14:tracePt t="35850" x="1282700" y="5353050"/>
          <p14:tracePt t="35867" x="1333500" y="4959350"/>
          <p14:tracePt t="35885" x="1422400" y="4527550"/>
          <p14:tracePt t="35893" x="1479550" y="4311650"/>
          <p14:tracePt t="35895" x="1530350" y="4102100"/>
          <p14:tracePt t="35917" x="1651000" y="3721100"/>
          <p14:tracePt t="35933" x="1803400" y="3429000"/>
          <p14:tracePt t="35950" x="1924050" y="3200400"/>
          <p14:tracePt t="35951" x="1974850" y="3098800"/>
          <p14:tracePt t="35967" x="2012950" y="2997200"/>
          <p14:tracePt t="35983" x="2070100" y="2857500"/>
          <p14:tracePt t="35986" x="2082800" y="2825750"/>
          <p14:tracePt t="36000" x="2082800" y="2813050"/>
          <p14:tracePt t="36066" x="2076450" y="2806700"/>
          <p14:tracePt t="36073" x="2070100" y="2800350"/>
          <p14:tracePt t="36083" x="2051050" y="2781300"/>
          <p14:tracePt t="36100" x="2038350" y="2736850"/>
          <p14:tracePt t="36117" x="2019300" y="2686050"/>
          <p14:tracePt t="36135" x="2000250" y="2647950"/>
          <p14:tracePt t="36150" x="2000250" y="2628900"/>
          <p14:tracePt t="36166" x="1993900" y="2616200"/>
          <p14:tracePt t="36168" x="1981200" y="2609850"/>
          <p14:tracePt t="36183" x="1981200" y="2603500"/>
          <p14:tracePt t="36200" x="1885950" y="2597150"/>
          <p14:tracePt t="36217" x="1771650" y="2597150"/>
          <p14:tracePt t="36233" x="1676400" y="2603500"/>
          <p14:tracePt t="36250" x="1612900" y="2603500"/>
          <p14:tracePt t="36267" x="1536700" y="2603500"/>
          <p14:tracePt t="36287" x="1422400" y="2603500"/>
          <p14:tracePt t="36300" x="1289050" y="2622550"/>
          <p14:tracePt t="36319" x="1162050" y="2673350"/>
          <p14:tracePt t="36333" x="1047750" y="2730500"/>
          <p14:tracePt t="36354" x="908050" y="2787650"/>
          <p14:tracePt t="36366" x="882650" y="2794000"/>
          <p14:tracePt t="36385" x="844550" y="2774950"/>
          <p14:tracePt t="36400" x="825500" y="2743200"/>
          <p14:tracePt t="36416" x="819150" y="2724150"/>
          <p14:tracePt t="36434" x="819150" y="2711450"/>
          <p14:tracePt t="36450" x="812800" y="2692400"/>
          <p14:tracePt t="36466" x="800100" y="2679700"/>
          <p14:tracePt t="36483" x="781050" y="2641600"/>
          <p14:tracePt t="36500" x="736600" y="2584450"/>
          <p14:tracePt t="36517" x="698500" y="2527300"/>
          <p14:tracePt t="36525" x="685800" y="2501900"/>
          <p14:tracePt t="36533" x="679450" y="2489200"/>
          <p14:tracePt t="36550" x="660400" y="2470150"/>
          <p14:tracePt t="36571" x="654050" y="2457450"/>
          <p14:tracePt t="36637" x="666750" y="2457450"/>
          <p14:tracePt t="36641" x="685800" y="2451100"/>
          <p14:tracePt t="36650" x="698500" y="2444750"/>
          <p14:tracePt t="36667" x="755650" y="2432050"/>
          <p14:tracePt t="36683" x="825500" y="2400300"/>
          <p14:tracePt t="36700" x="914400" y="2387600"/>
          <p14:tracePt t="36717" x="946150" y="2406650"/>
          <p14:tracePt t="36733" x="990600" y="2425700"/>
          <p14:tracePt t="36750" x="1016000" y="2438400"/>
          <p14:tracePt t="36768" x="1035050" y="2444750"/>
          <p14:tracePt t="36803" x="1022350" y="2444750"/>
          <p14:tracePt t="36819" x="933450" y="2425700"/>
          <p14:tracePt t="36834" x="831850" y="2438400"/>
          <p14:tracePt t="36850" x="742950" y="2438400"/>
          <p14:tracePt t="36867" x="704850" y="2438400"/>
          <p14:tracePt t="36886" x="679450" y="2438400"/>
          <p14:tracePt t="36896" x="635000" y="2438400"/>
          <p14:tracePt t="36905" x="622300" y="2438400"/>
          <p14:tracePt t="36916" x="603250" y="2438400"/>
          <p14:tracePt t="36933" x="577850" y="2438400"/>
          <p14:tracePt t="36950" x="558800" y="2438400"/>
          <p14:tracePt t="36967" x="527050" y="2438400"/>
          <p14:tracePt t="36983" x="508000" y="2438400"/>
          <p14:tracePt t="37000" x="501650" y="2438400"/>
          <p14:tracePt t="37036" x="508000" y="2438400"/>
          <p14:tracePt t="37050" x="533400" y="2438400"/>
          <p14:tracePt t="37069" x="565150" y="2438400"/>
          <p14:tracePt t="37083" x="603250" y="2438400"/>
          <p14:tracePt t="37100" x="698500" y="2419350"/>
          <p14:tracePt t="37117" x="857250" y="2425700"/>
          <p14:tracePt t="37135" x="990600" y="2413000"/>
          <p14:tracePt t="37139" x="1066800" y="2413000"/>
          <p14:tracePt t="37150" x="1136650" y="2406650"/>
          <p14:tracePt t="37166" x="1212850" y="2400300"/>
          <p14:tracePt t="37183" x="1238250" y="2400300"/>
          <p14:tracePt t="37200" x="1244600" y="2400300"/>
          <p14:tracePt t="37240" x="1244600" y="2393950"/>
          <p14:tracePt t="37250" x="1244600" y="2368550"/>
          <p14:tracePt t="37267" x="1244600" y="2343150"/>
          <p14:tracePt t="37283" x="1244600" y="2324100"/>
          <p14:tracePt t="37300" x="1250950" y="2298700"/>
          <p14:tracePt t="37320" x="1270000" y="2266950"/>
          <p14:tracePt t="37333" x="1282700" y="2241550"/>
          <p14:tracePt t="37350" x="1282700" y="2228850"/>
          <p14:tracePt t="37366" x="1270000" y="2197100"/>
          <p14:tracePt t="37368" x="1238250" y="2184400"/>
          <p14:tracePt t="37385" x="1162050" y="2146300"/>
          <p14:tracePt t="37400" x="1079500" y="2120900"/>
          <p14:tracePt t="37417" x="1009650" y="2101850"/>
          <p14:tracePt t="37434" x="939800" y="2070100"/>
          <p14:tracePt t="37450" x="857250" y="2051050"/>
          <p14:tracePt t="37466" x="774700" y="2044700"/>
          <p14:tracePt t="37483" x="673100" y="2057400"/>
          <p14:tracePt t="37500" x="590550" y="2063750"/>
          <p14:tracePt t="37516" x="565150" y="2063750"/>
          <p14:tracePt t="37520" x="552450" y="2063750"/>
          <p14:tracePt t="37624" x="552450" y="2076450"/>
          <p14:tracePt t="37638" x="552450" y="2095500"/>
          <p14:tracePt t="37645" x="552450" y="2120900"/>
          <p14:tracePt t="37650" x="546100" y="2146300"/>
          <p14:tracePt t="37667" x="533400" y="2197100"/>
          <p14:tracePt t="37683" x="520700" y="2247900"/>
          <p14:tracePt t="37702" x="508000" y="2292350"/>
          <p14:tracePt t="37703" x="501650" y="2311400"/>
          <p14:tracePt t="37717" x="495300" y="2324100"/>
          <p14:tracePt t="37733" x="495300" y="2336800"/>
          <p14:tracePt t="37904" x="520700" y="2336800"/>
          <p14:tracePt t="37915" x="546100" y="2336800"/>
          <p14:tracePt t="37934" x="628650" y="2336800"/>
          <p14:tracePt t="37950" x="723900" y="2336800"/>
          <p14:tracePt t="37966" x="831850" y="2336800"/>
          <p14:tracePt t="37983" x="933450" y="2336800"/>
          <p14:tracePt t="37986" x="990600" y="2336800"/>
          <p14:tracePt t="38000" x="1060450" y="2336800"/>
          <p14:tracePt t="38016" x="1079500" y="2336800"/>
          <p14:tracePt t="38141" x="1085850" y="2336800"/>
          <p14:tracePt t="38146" x="1104900" y="2317750"/>
          <p14:tracePt t="38153" x="1143000" y="2311400"/>
          <p14:tracePt t="38166" x="1187450" y="2305050"/>
          <p14:tracePt t="38183" x="1301750" y="2305050"/>
          <p14:tracePt t="38186" x="1339850" y="2292350"/>
          <p14:tracePt t="38201" x="1377950" y="2292350"/>
          <p14:tracePt t="38217" x="1371600" y="2292350"/>
          <p14:tracePt t="38261" x="1371600" y="2279650"/>
          <p14:tracePt t="38272" x="1371600" y="2273300"/>
          <p14:tracePt t="38328" x="1371600" y="2266950"/>
          <p14:tracePt t="38336" x="1371600" y="2254250"/>
          <p14:tracePt t="38344" x="1371600" y="2241550"/>
          <p14:tracePt t="38352" x="1371600" y="2222500"/>
          <p14:tracePt t="38367" x="1371600" y="2209800"/>
          <p14:tracePt t="38386" x="1365250" y="2165350"/>
          <p14:tracePt t="38400" x="1365250" y="2139950"/>
          <p14:tracePt t="38416" x="1365250" y="2127250"/>
          <p14:tracePt t="38450" x="1333500" y="2127250"/>
          <p14:tracePt t="38466" x="1276350" y="2127250"/>
          <p14:tracePt t="38483" x="1219200" y="2127250"/>
          <p14:tracePt t="38500" x="1168400" y="2127250"/>
          <p14:tracePt t="38516" x="1111250" y="2127250"/>
          <p14:tracePt t="38537" x="1028700" y="2127250"/>
          <p14:tracePt t="38550" x="927100" y="2133600"/>
          <p14:tracePt t="38552" x="863600" y="2139950"/>
          <p14:tracePt t="38566" x="806450" y="2139950"/>
          <p14:tracePt t="38574" x="774700" y="2133600"/>
          <p14:tracePt t="38578" x="742950" y="2133600"/>
          <p14:tracePt t="38600" x="673100" y="2114550"/>
          <p14:tracePt t="38616" x="647700" y="2114550"/>
          <p14:tracePt t="38635" x="635000" y="2108200"/>
          <p14:tracePt t="38650" x="628650" y="2108200"/>
          <p14:tracePt t="38691" x="635000" y="2108200"/>
          <p14:tracePt t="38703" x="628650" y="2101850"/>
          <p14:tracePt t="38717" x="609600" y="2101850"/>
          <p14:tracePt t="38733" x="571500" y="2082800"/>
          <p14:tracePt t="38856" x="571500" y="2095500"/>
          <p14:tracePt t="38866" x="558800" y="2127250"/>
          <p14:tracePt t="38885" x="552450" y="2171700"/>
          <p14:tracePt t="38900" x="527050" y="2228850"/>
          <p14:tracePt t="38917" x="520700" y="2273300"/>
          <p14:tracePt t="38933" x="514350" y="2311400"/>
          <p14:tracePt t="38950" x="508000" y="2330450"/>
          <p14:tracePt t="39040" x="514350" y="2330450"/>
          <p14:tracePt t="39048" x="533400" y="2330450"/>
          <p14:tracePt t="39056" x="558800" y="2330450"/>
          <p14:tracePt t="39069" x="590550" y="2330450"/>
          <p14:tracePt t="39075" x="628650" y="2330450"/>
          <p14:tracePt t="39083" x="666750" y="2324100"/>
          <p14:tracePt t="39103" x="762000" y="2317750"/>
          <p14:tracePt t="39117" x="857250" y="2311400"/>
          <p14:tracePt t="39135" x="965200" y="2311400"/>
          <p14:tracePt t="39150" x="1073150" y="2305050"/>
          <p14:tracePt t="39167" x="1136650" y="2298700"/>
          <p14:tracePt t="39183" x="1174750" y="2298700"/>
          <p14:tracePt t="39186" x="1181100" y="2298700"/>
          <p14:tracePt t="39287" x="1187450" y="2298700"/>
          <p14:tracePt t="39328" x="1193800" y="2305050"/>
          <p14:tracePt t="39336" x="1193800" y="2311400"/>
          <p14:tracePt t="39345" x="1206500" y="2324100"/>
          <p14:tracePt t="39351" x="1225550" y="2324100"/>
          <p14:tracePt t="39367" x="1238250" y="2330450"/>
          <p14:tracePt t="39385" x="1276350" y="2336800"/>
          <p14:tracePt t="39445" x="1276350" y="2330450"/>
          <p14:tracePt t="39451" x="1282700" y="2311400"/>
          <p14:tracePt t="39467" x="1295400" y="2279650"/>
          <p14:tracePt t="39483" x="1308100" y="2222500"/>
          <p14:tracePt t="39500" x="1327150" y="2152650"/>
          <p14:tracePt t="39517" x="1339850" y="2120900"/>
          <p14:tracePt t="39524" x="1339850" y="2108200"/>
          <p14:tracePt t="39533" x="1346200" y="2108200"/>
          <p14:tracePt t="39550" x="1346200" y="2101850"/>
          <p14:tracePt t="39618" x="1346200" y="2095500"/>
          <p14:tracePt t="39625" x="1346200" y="2089150"/>
          <p14:tracePt t="39640" x="1301750" y="2076450"/>
          <p14:tracePt t="39650" x="1270000" y="2076450"/>
          <p14:tracePt t="39666" x="1200150" y="2076450"/>
          <p14:tracePt t="39683" x="1092200" y="2076450"/>
          <p14:tracePt t="39700" x="990600" y="2076450"/>
          <p14:tracePt t="39717" x="889000" y="2076450"/>
          <p14:tracePt t="39733" x="800100" y="2076450"/>
          <p14:tracePt t="39750" x="749300" y="2076450"/>
          <p14:tracePt t="39767" x="704850" y="2076450"/>
          <p14:tracePt t="39771" x="692150" y="2076450"/>
          <p14:tracePt t="39783" x="679450" y="2076450"/>
          <p14:tracePt t="39805" x="641350" y="2076450"/>
          <p14:tracePt t="39820" x="628650" y="2082800"/>
          <p14:tracePt t="39886" x="622300" y="2076450"/>
          <p14:tracePt t="39902" x="609600" y="2070100"/>
          <p14:tracePt t="40152" x="603250" y="2070100"/>
          <p14:tracePt t="40169" x="603250" y="2076450"/>
          <p14:tracePt t="40180" x="590550" y="2101850"/>
          <p14:tracePt t="40186" x="584200" y="2139950"/>
          <p14:tracePt t="40202" x="577850" y="2197100"/>
          <p14:tracePt t="40217" x="571500" y="2228850"/>
          <p14:tracePt t="40233" x="571500" y="2247900"/>
          <p14:tracePt t="40412" x="584200" y="2247900"/>
          <p14:tracePt t="40417" x="622300" y="2247900"/>
          <p14:tracePt t="40435" x="742950" y="2247900"/>
          <p14:tracePt t="40450" x="965200" y="2254250"/>
          <p14:tracePt t="40466" x="1193800" y="2260600"/>
          <p14:tracePt t="40483" x="1377950" y="2260600"/>
          <p14:tracePt t="40500" x="1530350" y="2260600"/>
          <p14:tracePt t="40517" x="1644650" y="2260600"/>
          <p14:tracePt t="40520" x="1663700" y="2260600"/>
          <p14:tracePt t="40533" x="1676400" y="2260600"/>
          <p14:tracePt t="40550" x="1682750" y="2266950"/>
          <p14:tracePt t="40568" x="1689100" y="2273300"/>
          <p14:tracePt t="40583" x="1689100" y="2279650"/>
          <p14:tracePt t="40600" x="1727200" y="2286000"/>
          <p14:tracePt t="40617" x="1809750" y="2292350"/>
          <p14:tracePt t="40634" x="1879600" y="2292350"/>
          <p14:tracePt t="40650" x="1968500" y="2292350"/>
          <p14:tracePt t="40667" x="2063750" y="2292350"/>
          <p14:tracePt t="40683" x="2159000" y="2292350"/>
          <p14:tracePt t="40700" x="2241550" y="2279650"/>
          <p14:tracePt t="40717" x="2317750" y="2254250"/>
          <p14:tracePt t="40733" x="2362200" y="2222500"/>
          <p14:tracePt t="40750" x="2374900" y="2209800"/>
          <p14:tracePt t="40766" x="2362200" y="2203450"/>
          <p14:tracePt t="40769" x="2349500" y="2197100"/>
          <p14:tracePt t="40783" x="2324100" y="2197100"/>
          <p14:tracePt t="40800" x="2292350" y="2209800"/>
          <p14:tracePt t="40820" x="2286000" y="2209800"/>
          <p14:tracePt t="40835" x="2279650" y="2209800"/>
          <p14:tracePt t="40898" x="2286000" y="2209800"/>
          <p14:tracePt t="40984" x="2286000" y="2216150"/>
          <p14:tracePt t="40993" x="2273300" y="2228850"/>
          <p14:tracePt t="41001" x="2260600" y="2247900"/>
          <p14:tracePt t="41016" x="2222500" y="2286000"/>
          <p14:tracePt t="41033" x="2171700" y="2330450"/>
          <p14:tracePt t="41050" x="2101850" y="2400300"/>
          <p14:tracePt t="41068" x="2032000" y="2489200"/>
          <p14:tracePt t="41085" x="1968500" y="2584450"/>
          <p14:tracePt t="41100" x="1936750" y="2635250"/>
          <p14:tracePt t="41117" x="1924050" y="2647950"/>
          <p14:tracePt t="41177" x="1924050" y="2654300"/>
          <p14:tracePt t="41185" x="1924050" y="2667000"/>
          <p14:tracePt t="41196" x="1924050" y="2679700"/>
          <p14:tracePt t="41288" x="1924050" y="2686050"/>
          <p14:tracePt t="41297" x="1924050" y="2692400"/>
          <p14:tracePt t="41360" x="1930400" y="2692400"/>
          <p14:tracePt t="41432" x="1936750" y="2692400"/>
          <p14:tracePt t="41603" x="1930400" y="2692400"/>
          <p14:tracePt t="41752" x="1936750" y="2698750"/>
          <p14:tracePt t="41763" x="1936750" y="2730500"/>
          <p14:tracePt t="41772" x="1930400" y="2794000"/>
          <p14:tracePt t="41783" x="1898650" y="2908300"/>
          <p14:tracePt t="41800" x="1803400" y="3257550"/>
          <p14:tracePt t="41819" x="1752600" y="3397250"/>
          <p14:tracePt t="41833" x="1720850" y="3498850"/>
          <p14:tracePt t="41852" x="1689100" y="3613150"/>
          <p14:tracePt t="41866" x="1638300" y="3721100"/>
          <p14:tracePt t="41885" x="1593850" y="3810000"/>
          <p14:tracePt t="41891" x="1568450" y="3841750"/>
          <p14:tracePt t="41900" x="1549400" y="3860800"/>
          <p14:tracePt t="41917" x="1530350" y="3879850"/>
          <p14:tracePt t="41934" x="1524000" y="3879850"/>
          <p14:tracePt t="41969" x="1517650" y="3879850"/>
          <p14:tracePt t="41993" x="1511300" y="3879850"/>
          <p14:tracePt t="42334" x="1511300" y="3873500"/>
          <p14:tracePt t="42392" x="1511300" y="3879850"/>
          <p14:tracePt t="42399" x="1517650" y="3886200"/>
          <p14:tracePt t="42417" x="1517650" y="3917950"/>
          <p14:tracePt t="42433" x="1517650" y="3968750"/>
          <p14:tracePt t="42451" x="1504950" y="4025900"/>
          <p14:tracePt t="42466" x="1479550" y="4064000"/>
          <p14:tracePt t="42483" x="1460500" y="4095750"/>
          <p14:tracePt t="42501" x="1447800" y="4121150"/>
          <p14:tracePt t="42520" x="1435100" y="4146550"/>
          <p14:tracePt t="42533" x="1435100" y="4171950"/>
          <p14:tracePt t="42551" x="1435100" y="4184650"/>
          <p14:tracePt t="42569" x="1435100" y="4203700"/>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4290" name="Text Box 2">
            <a:extLst>
              <a:ext uri="{FF2B5EF4-FFF2-40B4-BE49-F238E27FC236}">
                <a16:creationId xmlns:a16="http://schemas.microsoft.com/office/drawing/2014/main" id="{F77E0157-1AD4-493E-A364-95496C8DEFC8}"/>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8</a:t>
            </a:r>
          </a:p>
        </p:txBody>
      </p:sp>
      <p:sp>
        <p:nvSpPr>
          <p:cNvPr id="524291" name="Rectangle 3">
            <a:extLst>
              <a:ext uri="{FF2B5EF4-FFF2-40B4-BE49-F238E27FC236}">
                <a16:creationId xmlns:a16="http://schemas.microsoft.com/office/drawing/2014/main" id="{0B6A3C66-125F-4547-AF7B-AB2C6E2B1455}"/>
              </a:ext>
            </a:extLst>
          </p:cNvPr>
          <p:cNvSpPr>
            <a:spLocks noChangeArrowheads="1"/>
          </p:cNvSpPr>
          <p:nvPr/>
        </p:nvSpPr>
        <p:spPr bwMode="auto">
          <a:xfrm>
            <a:off x="228600" y="914400"/>
            <a:ext cx="8458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sz="2400" b="0">
                <a:latin typeface="Times New Roman" panose="02020603050405020304" pitchFamily="18" charset="0"/>
                <a:ea typeface="굴림" panose="020B0600000101010101" pitchFamily="50" charset="-127"/>
              </a:rPr>
              <a:t>Example 8 is similar to Example 7 except that the program is written in Perl.</a:t>
            </a:r>
          </a:p>
        </p:txBody>
      </p:sp>
      <p:sp>
        <p:nvSpPr>
          <p:cNvPr id="524292" name="Rectangle 4">
            <a:extLst>
              <a:ext uri="{FF2B5EF4-FFF2-40B4-BE49-F238E27FC236}">
                <a16:creationId xmlns:a16="http://schemas.microsoft.com/office/drawing/2014/main" id="{72E2989E-8C3F-471E-BC6E-3CE18590EF9E}"/>
              </a:ext>
            </a:extLst>
          </p:cNvPr>
          <p:cNvSpPr>
            <a:spLocks noChangeArrowheads="1"/>
          </p:cNvSpPr>
          <p:nvPr/>
        </p:nvSpPr>
        <p:spPr bwMode="auto">
          <a:xfrm>
            <a:off x="228600" y="1838325"/>
            <a:ext cx="8382000" cy="3662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solidFill>
                  <a:schemeClr val="hlink"/>
                </a:solidFill>
                <a:ea typeface="굴림" panose="020B0600000101010101" pitchFamily="50" charset="-127"/>
              </a:rPr>
              <a:t>#!/bin/perl </a:t>
            </a:r>
            <a:br>
              <a:rPr lang="en-US" altLang="ko-KR" b="0">
                <a:solidFill>
                  <a:schemeClr val="hlink"/>
                </a:solidFill>
                <a:ea typeface="굴림" panose="020B0600000101010101" pitchFamily="50" charset="-127"/>
              </a:rPr>
            </a:br>
            <a:r>
              <a:rPr lang="en-US" altLang="ko-KR" b="0">
                <a:solidFill>
                  <a:schemeClr val="hlink"/>
                </a:solidFill>
                <a:ea typeface="굴림" panose="020B0600000101010101" pitchFamily="50" charset="-127"/>
              </a:rPr>
              <a:t>#  The head of the program</a:t>
            </a:r>
            <a:br>
              <a:rPr lang="en-US" altLang="ko-KR" b="0">
                <a:solidFill>
                  <a:schemeClr val="hlink"/>
                </a:solidFill>
                <a:ea typeface="굴림" panose="020B0600000101010101" pitchFamily="50" charset="-127"/>
              </a:rPr>
            </a:br>
            <a:r>
              <a:rPr lang="en-US" altLang="ko-KR" b="0">
                <a:ea typeface="굴림" panose="020B0600000101010101" pitchFamily="50" charset="-127"/>
              </a:rPr>
              <a:t>print  "Content_type: text/html\n";</a:t>
            </a:r>
            <a:br>
              <a:rPr lang="en-US" altLang="ko-KR" b="0">
                <a:ea typeface="굴림" panose="020B0600000101010101" pitchFamily="50" charset="-127"/>
              </a:rPr>
            </a:br>
            <a:r>
              <a:rPr lang="en-US" altLang="ko-KR" b="0">
                <a:ea typeface="굴림" panose="020B0600000101010101" pitchFamily="50" charset="-127"/>
              </a:rPr>
              <a:t>print "\n";</a:t>
            </a:r>
            <a:br>
              <a:rPr lang="en-US" altLang="ko-KR" b="0">
                <a:ea typeface="굴림" panose="020B0600000101010101" pitchFamily="50" charset="-127"/>
              </a:rPr>
            </a:br>
            <a:r>
              <a:rPr lang="en-US" altLang="ko-KR" b="0">
                <a:solidFill>
                  <a:schemeClr val="hlink"/>
                </a:solidFill>
                <a:ea typeface="굴림" panose="020B0600000101010101" pitchFamily="50" charset="-127"/>
              </a:rPr>
              <a:t>#  The body of the program</a:t>
            </a:r>
            <a:br>
              <a:rPr lang="en-US" altLang="ko-KR" b="0">
                <a:ea typeface="굴림" panose="020B0600000101010101" pitchFamily="50" charset="-127"/>
              </a:rPr>
            </a:br>
            <a:r>
              <a:rPr lang="en-US" altLang="ko-KR" b="0">
                <a:ea typeface="굴림" panose="020B0600000101010101" pitchFamily="50" charset="-127"/>
              </a:rPr>
              <a:t>print "&lt;HTML&gt;\n";</a:t>
            </a:r>
            <a:br>
              <a:rPr lang="en-US" altLang="ko-KR" b="0">
                <a:ea typeface="굴림" panose="020B0600000101010101" pitchFamily="50" charset="-127"/>
              </a:rPr>
            </a:br>
            <a:r>
              <a:rPr lang="en-US" altLang="ko-KR" b="0">
                <a:ea typeface="굴림" panose="020B0600000101010101" pitchFamily="50" charset="-127"/>
              </a:rPr>
              <a:t>print "&lt;HEAD&gt;&lt;TITLE&gt; Date and Time &lt;/TITLE&gt;&lt;/HEAD&gt;\n";</a:t>
            </a:r>
            <a:br>
              <a:rPr lang="en-US" altLang="ko-KR" b="0">
                <a:ea typeface="굴림" panose="020B0600000101010101" pitchFamily="50" charset="-127"/>
              </a:rPr>
            </a:br>
            <a:r>
              <a:rPr lang="en-US" altLang="ko-KR" b="0">
                <a:ea typeface="굴림" panose="020B0600000101010101" pitchFamily="50" charset="-127"/>
              </a:rPr>
              <a:t>print "&lt;BODY&gt;\n";</a:t>
            </a:r>
            <a:br>
              <a:rPr lang="en-US" altLang="ko-KR" b="0">
                <a:ea typeface="굴림" panose="020B0600000101010101" pitchFamily="50" charset="-127"/>
              </a:rPr>
            </a:br>
            <a:r>
              <a:rPr lang="en-US" altLang="ko-KR" b="0">
                <a:ea typeface="굴림" panose="020B0600000101010101" pitchFamily="50" charset="-127"/>
              </a:rPr>
              <a:t>$now = 'date';</a:t>
            </a:r>
            <a:br>
              <a:rPr lang="en-US" altLang="ko-KR" b="0">
                <a:ea typeface="굴림" panose="020B0600000101010101" pitchFamily="50" charset="-127"/>
              </a:rPr>
            </a:br>
            <a:r>
              <a:rPr lang="en-US" altLang="ko-KR" b="0">
                <a:ea typeface="굴림" panose="020B0600000101010101" pitchFamily="50" charset="-127"/>
              </a:rPr>
              <a:t>print "&lt;CENTER&gt;&lt;B&gt;  $now &lt;/B&gt;&lt;/CENTER&gt;\n";</a:t>
            </a:r>
            <a:br>
              <a:rPr lang="en-US" altLang="ko-KR" b="0">
                <a:ea typeface="굴림" panose="020B0600000101010101" pitchFamily="50" charset="-127"/>
              </a:rPr>
            </a:br>
            <a:r>
              <a:rPr lang="en-US" altLang="ko-KR" b="0">
                <a:ea typeface="굴림" panose="020B0600000101010101" pitchFamily="50" charset="-127"/>
              </a:rPr>
              <a:t>print "&lt;/BODY&gt;\n";</a:t>
            </a:r>
            <a:br>
              <a:rPr lang="en-US" altLang="ko-KR" b="0">
                <a:ea typeface="굴림" panose="020B0600000101010101" pitchFamily="50" charset="-127"/>
              </a:rPr>
            </a:br>
            <a:r>
              <a:rPr lang="en-US" altLang="ko-KR" b="0">
                <a:ea typeface="굴림" panose="020B0600000101010101" pitchFamily="50" charset="-127"/>
              </a:rPr>
              <a:t>print "&lt;/HTML&gt;\n";</a:t>
            </a:r>
            <a:br>
              <a:rPr lang="en-US" altLang="ko-KR" b="0">
                <a:ea typeface="굴림" panose="020B0600000101010101" pitchFamily="50" charset="-127"/>
              </a:rPr>
            </a:br>
            <a:r>
              <a:rPr lang="en-US" altLang="ko-KR" b="0">
                <a:ea typeface="굴림" panose="020B0600000101010101" pitchFamily="50" charset="-127"/>
              </a:rPr>
              <a:t>exit 0</a:t>
            </a:r>
          </a:p>
        </p:txBody>
      </p:sp>
      <p:sp>
        <p:nvSpPr>
          <p:cNvPr id="5" name="직사각형 4">
            <a:extLst>
              <a:ext uri="{FF2B5EF4-FFF2-40B4-BE49-F238E27FC236}">
                <a16:creationId xmlns:a16="http://schemas.microsoft.com/office/drawing/2014/main" id="{39BE185B-A099-4DD5-B1AD-47AFEDA1D198}"/>
              </a:ext>
            </a:extLst>
          </p:cNvPr>
          <p:cNvSpPr/>
          <p:nvPr/>
        </p:nvSpPr>
        <p:spPr bwMode="auto">
          <a:xfrm>
            <a:off x="160207" y="1784350"/>
            <a:ext cx="1485900" cy="410607"/>
          </a:xfrm>
          <a:prstGeom prst="rect">
            <a:avLst/>
          </a:prstGeom>
          <a:noFill/>
          <a:ln w="38100"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6" name="TextBox 5">
            <a:extLst>
              <a:ext uri="{FF2B5EF4-FFF2-40B4-BE49-F238E27FC236}">
                <a16:creationId xmlns:a16="http://schemas.microsoft.com/office/drawing/2014/main" id="{623E9025-45FA-4445-9D48-90B267B90F6B}"/>
              </a:ext>
            </a:extLst>
          </p:cNvPr>
          <p:cNvSpPr txBox="1"/>
          <p:nvPr/>
        </p:nvSpPr>
        <p:spPr>
          <a:xfrm>
            <a:off x="228600" y="5550884"/>
            <a:ext cx="1361270" cy="369332"/>
          </a:xfrm>
          <a:prstGeom prst="rect">
            <a:avLst/>
          </a:prstGeom>
          <a:noFill/>
        </p:spPr>
        <p:txBody>
          <a:bodyPr wrap="none" rtlCol="0">
            <a:spAutoFit/>
          </a:bodyPr>
          <a:lstStyle/>
          <a:p>
            <a:r>
              <a:rPr lang="en-US" altLang="ko-KR" dirty="0"/>
              <a:t>Perl script</a:t>
            </a:r>
          </a:p>
        </p:txBody>
      </p:sp>
    </p:spTree>
  </p:cSld>
  <p:clrMapOvr>
    <a:masterClrMapping/>
  </p:clrMapOvr>
  <mc:AlternateContent xmlns:mc="http://schemas.openxmlformats.org/markup-compatibility/2006" xmlns:p14="http://schemas.microsoft.com/office/powerpoint/2010/main">
    <mc:Choice Requires="p14">
      <p:transition spd="slow" p14:dur="2000" advTm="66594"/>
    </mc:Choice>
    <mc:Fallback xmlns="">
      <p:transition spd="slow" advTm="66594"/>
    </mc:Fallback>
  </mc:AlternateContent>
  <p:extLst>
    <p:ext uri="{3A86A75C-4F4B-4683-9AE1-C65F6400EC91}">
      <p14:laserTraceLst xmlns:p14="http://schemas.microsoft.com/office/powerpoint/2010/main">
        <p14:tracePtLst>
          <p14:tracePt t="366" x="1435100" y="4197350"/>
          <p14:tracePt t="378" x="1435100" y="4171950"/>
          <p14:tracePt t="381" x="1441450" y="4102100"/>
          <p14:tracePt t="392" x="1454150" y="4006850"/>
          <p14:tracePt t="407" x="1504950" y="3835400"/>
          <p14:tracePt t="423" x="1504950" y="3613150"/>
          <p14:tracePt t="440" x="1530350" y="3365500"/>
          <p14:tracePt t="457" x="1536700" y="3073400"/>
          <p14:tracePt t="475" x="1562100" y="2882900"/>
          <p14:tracePt t="480" x="1574800" y="2832100"/>
          <p14:tracePt t="490" x="1600200" y="2800350"/>
          <p14:tracePt t="506" x="1600200" y="2768600"/>
          <p14:tracePt t="524" x="1612900" y="2749550"/>
          <p14:tracePt t="540" x="1663700" y="2730500"/>
          <p14:tracePt t="542" x="1676400" y="2717800"/>
          <p14:tracePt t="557" x="1689100" y="2705100"/>
          <p14:tracePt t="573" x="1714500" y="2692400"/>
          <p14:tracePt t="577" x="1720850" y="2679700"/>
          <p14:tracePt t="590" x="1720850" y="2635250"/>
          <p14:tracePt t="607" x="1727200" y="2540000"/>
          <p14:tracePt t="627" x="1733550" y="2425700"/>
          <p14:tracePt t="640" x="1727200" y="2279650"/>
          <p14:tracePt t="659" x="1739900" y="2184400"/>
          <p14:tracePt t="673" x="1733550" y="2171700"/>
          <p14:tracePt t="758" x="1727200" y="2184400"/>
          <p14:tracePt t="767" x="1727200" y="2190750"/>
          <p14:tracePt t="823" x="1727200" y="2165350"/>
          <p14:tracePt t="830" x="1727200" y="2159000"/>
          <p14:tracePt t="928" x="1727200" y="2165350"/>
          <p14:tracePt t="934" x="1720850" y="2171700"/>
          <p14:tracePt t="951" x="1708150" y="2178050"/>
          <p14:tracePt t="959" x="1695450" y="2203450"/>
          <p14:tracePt t="976" x="1651000" y="2247900"/>
          <p14:tracePt t="990" x="1600200" y="2273300"/>
          <p14:tracePt t="1007" x="1562100" y="2273300"/>
          <p14:tracePt t="1024" x="1504950" y="2273300"/>
          <p14:tracePt t="1041" x="1422400" y="2273300"/>
          <p14:tracePt t="1057" x="1365250" y="2292350"/>
          <p14:tracePt t="1073" x="1320800" y="2305050"/>
          <p14:tracePt t="1090" x="1320800" y="2311400"/>
          <p14:tracePt t="1143" x="1314450" y="2311400"/>
          <p14:tracePt t="1165" x="1308100" y="2311400"/>
          <p14:tracePt t="1169" x="1301750" y="2311400"/>
          <p14:tracePt t="1174" x="1289050" y="2311400"/>
          <p14:tracePt t="1190" x="1257300" y="2311400"/>
          <p14:tracePt t="1207" x="1206500" y="2311400"/>
          <p14:tracePt t="1225" x="1155700" y="2311400"/>
          <p14:tracePt t="1240" x="1143000" y="2292350"/>
          <p14:tracePt t="1257" x="1123950" y="2273300"/>
          <p14:tracePt t="1273" x="1111250" y="2254250"/>
          <p14:tracePt t="1291" x="1073150" y="2235200"/>
          <p14:tracePt t="1307" x="1022350" y="2216150"/>
          <p14:tracePt t="1323" x="965200" y="2197100"/>
          <p14:tracePt t="1340" x="933450" y="2190750"/>
          <p14:tracePt t="1357" x="927100" y="2190750"/>
          <p14:tracePt t="1412" x="920750" y="2184400"/>
          <p14:tracePt t="1416" x="901700" y="2184400"/>
          <p14:tracePt t="1423" x="882650" y="2165350"/>
          <p14:tracePt t="1440" x="838200" y="2139950"/>
          <p14:tracePt t="1457" x="825500" y="2133600"/>
          <p14:tracePt t="1475" x="819150" y="2133600"/>
          <p14:tracePt t="1526" x="806450" y="2127250"/>
          <p14:tracePt t="1538" x="800100" y="2127250"/>
          <p14:tracePt t="1541" x="793750" y="2127250"/>
          <p14:tracePt t="1573" x="774700" y="2127250"/>
          <p14:tracePt t="1590" x="762000" y="2133600"/>
          <p14:tracePt t="1607" x="755650" y="2146300"/>
          <p14:tracePt t="1623" x="755650" y="2152650"/>
          <p14:tracePt t="1658" x="749300" y="2178050"/>
          <p14:tracePt t="1662" x="742950" y="2197100"/>
          <p14:tracePt t="1673" x="730250" y="2216150"/>
          <p14:tracePt t="1691" x="704850" y="2254250"/>
          <p14:tracePt t="1707" x="698500" y="2266950"/>
          <p14:tracePt t="1897" x="692150" y="2266950"/>
          <p14:tracePt t="1902" x="679450" y="2266950"/>
          <p14:tracePt t="1913" x="654050" y="2254250"/>
          <p14:tracePt t="1923" x="647700" y="2235200"/>
          <p14:tracePt t="1942" x="565150" y="2171700"/>
          <p14:tracePt t="1957" x="552450" y="2165350"/>
          <p14:tracePt t="1960" x="552450" y="2159000"/>
          <p14:tracePt t="1998" x="552450" y="2152650"/>
          <p14:tracePt t="2007" x="565150" y="2133600"/>
          <p14:tracePt t="2023" x="596900" y="2095500"/>
          <p14:tracePt t="2040" x="635000" y="2063750"/>
          <p14:tracePt t="2057" x="660400" y="2044700"/>
          <p14:tracePt t="2143" x="660400" y="2051050"/>
          <p14:tracePt t="2150" x="660400" y="2063750"/>
          <p14:tracePt t="2167" x="641350" y="2127250"/>
          <p14:tracePt t="2175" x="622300" y="2165350"/>
          <p14:tracePt t="2190" x="603250" y="2228850"/>
          <p14:tracePt t="2207" x="603250" y="2247900"/>
          <p14:tracePt t="2225" x="603250" y="2254250"/>
          <p14:tracePt t="2291" x="603250" y="2247900"/>
          <p14:tracePt t="2298" x="603250" y="2241550"/>
          <p14:tracePt t="2307" x="603250" y="2235200"/>
          <p14:tracePt t="2323" x="603250" y="2222500"/>
          <p14:tracePt t="2340" x="603250" y="2209800"/>
          <p14:tracePt t="2348" x="596900" y="2209800"/>
          <p14:tracePt t="2352" x="596900" y="2203450"/>
          <p14:tracePt t="2398" x="596900" y="2197100"/>
          <p14:tracePt t="2413" x="590550" y="2197100"/>
          <p14:tracePt t="2423" x="584200" y="2178050"/>
          <p14:tracePt t="2440" x="571500" y="2171700"/>
          <p14:tracePt t="2475" x="571500" y="2165350"/>
          <p14:tracePt t="2734" x="584200" y="2165350"/>
          <p14:tracePt t="2741" x="603250" y="2165350"/>
          <p14:tracePt t="2757" x="615950" y="2165350"/>
          <p14:tracePt t="2773" x="622300" y="2159000"/>
          <p14:tracePt t="3023" x="660400" y="2159000"/>
          <p14:tracePt t="3034" x="698500" y="2152650"/>
          <p14:tracePt t="3040" x="768350" y="2152650"/>
          <p14:tracePt t="3057" x="920750" y="2146300"/>
          <p14:tracePt t="3073" x="1073150" y="2152650"/>
          <p14:tracePt t="3090" x="1174750" y="2152650"/>
          <p14:tracePt t="3106" x="1212850" y="2152650"/>
          <p14:tracePt t="3123" x="1238250" y="2152650"/>
          <p14:tracePt t="3208" x="1244600" y="2139950"/>
          <p14:tracePt t="3214" x="1250950" y="2133600"/>
          <p14:tracePt t="3238" x="1250950" y="2127250"/>
          <p14:tracePt t="3255" x="1250950" y="2120900"/>
          <p14:tracePt t="3262" x="1250950" y="2114550"/>
          <p14:tracePt t="3273" x="1250950" y="2108200"/>
          <p14:tracePt t="3290" x="1257300" y="2089150"/>
          <p14:tracePt t="3307" x="1257300" y="2063750"/>
          <p14:tracePt t="3323" x="1257300" y="2038350"/>
          <p14:tracePt t="3341" x="1250950" y="2012950"/>
          <p14:tracePt t="3357" x="1244600" y="2006600"/>
          <p14:tracePt t="3377" x="1212850" y="2000250"/>
          <p14:tracePt t="3390" x="1200150" y="1993900"/>
          <p14:tracePt t="3424" x="1200150" y="1987550"/>
          <p14:tracePt t="3457" x="1193800" y="1987550"/>
          <p14:tracePt t="3475" x="1187450" y="1987550"/>
          <p14:tracePt t="3520" x="1181100" y="1987550"/>
          <p14:tracePt t="3525" x="1174750" y="1987550"/>
          <p14:tracePt t="3541" x="1155700" y="1993900"/>
          <p14:tracePt t="3557" x="1143000" y="2006600"/>
          <p14:tracePt t="3573" x="1136650" y="2032000"/>
          <p14:tracePt t="3576" x="1136650" y="2044700"/>
          <p14:tracePt t="3590" x="1136650" y="2063750"/>
          <p14:tracePt t="3607" x="1136650" y="2082800"/>
          <p14:tracePt t="3623" x="1130300" y="2108200"/>
          <p14:tracePt t="3640" x="1130300" y="2114550"/>
          <p14:tracePt t="3659" x="1136650" y="2120900"/>
          <p14:tracePt t="3690" x="1149350" y="2133600"/>
          <p14:tracePt t="3706" x="1149350" y="2146300"/>
          <p14:tracePt t="3725" x="1149350" y="2152650"/>
          <p14:tracePt t="3789" x="1155700" y="2152650"/>
          <p14:tracePt t="3798" x="1155700" y="2139950"/>
          <p14:tracePt t="3807" x="1155700" y="2127250"/>
          <p14:tracePt t="3823" x="1162050" y="2095500"/>
          <p14:tracePt t="3840" x="1181100" y="2051050"/>
          <p14:tracePt t="3857" x="1206500" y="1993900"/>
          <p14:tracePt t="3862" x="1225550" y="1968500"/>
          <p14:tracePt t="3873" x="1238250" y="1943100"/>
          <p14:tracePt t="3893" x="1257300" y="1898650"/>
          <p14:tracePt t="3909" x="1270000" y="1873250"/>
          <p14:tracePt t="3923" x="1276350" y="1873250"/>
          <p14:tracePt t="4022" x="1263650" y="1905000"/>
          <p14:tracePt t="4034" x="1257300" y="1943100"/>
          <p14:tracePt t="4040" x="1244600" y="1981200"/>
          <p14:tracePt t="4057" x="1225550" y="2051050"/>
          <p14:tracePt t="4074" x="1225550" y="2108200"/>
          <p14:tracePt t="4090" x="1225550" y="2139950"/>
          <p14:tracePt t="4106" x="1225550" y="2146300"/>
          <p14:tracePt t="4176" x="1231900" y="2146300"/>
          <p14:tracePt t="4182" x="1238250" y="2146300"/>
          <p14:tracePt t="4192" x="1244600" y="2133600"/>
          <p14:tracePt t="4207" x="1270000" y="2095500"/>
          <p14:tracePt t="4225" x="1282700" y="2057400"/>
          <p14:tracePt t="4240" x="1295400" y="2044700"/>
          <p14:tracePt t="4257" x="1308100" y="2032000"/>
          <p14:tracePt t="4273" x="1308100" y="2019300"/>
          <p14:tracePt t="4311" x="1308100" y="2025650"/>
          <p14:tracePt t="4323" x="1308100" y="2044700"/>
          <p14:tracePt t="4340" x="1308100" y="2089150"/>
          <p14:tracePt t="4357" x="1308100" y="2127250"/>
          <p14:tracePt t="4365" x="1308100" y="2139950"/>
          <p14:tracePt t="4367" x="1308100" y="2152650"/>
          <p14:tracePt t="4390" x="1314450" y="2171700"/>
          <p14:tracePt t="4409" x="1314450" y="2178050"/>
          <p14:tracePt t="4454" x="1320800" y="2165350"/>
          <p14:tracePt t="4462" x="1320800" y="2159000"/>
          <p14:tracePt t="4478" x="1320800" y="2152650"/>
          <p14:tracePt t="4489" x="1327150" y="2152650"/>
          <p14:tracePt t="4524" x="1314450" y="2152650"/>
          <p14:tracePt t="4540" x="1289050" y="2165350"/>
          <p14:tracePt t="4543" x="1282700" y="2165350"/>
          <p14:tracePt t="4557" x="1270000" y="2171700"/>
          <p14:tracePt t="4573" x="1257300" y="2184400"/>
          <p14:tracePt t="4590" x="1219200" y="2190750"/>
          <p14:tracePt t="4607" x="1200150" y="2190750"/>
          <p14:tracePt t="4623" x="1187450" y="2190750"/>
          <p14:tracePt t="4665" x="1181100" y="2190750"/>
          <p14:tracePt t="4822" x="1187450" y="2190750"/>
          <p14:tracePt t="4830" x="1193800" y="2190750"/>
          <p14:tracePt t="5128" x="1187450" y="2190750"/>
          <p14:tracePt t="5135" x="1168400" y="2190750"/>
          <p14:tracePt t="5147" x="1162050" y="2190750"/>
          <p14:tracePt t="5159" x="1155700" y="2190750"/>
          <p14:tracePt t="5173" x="1149350" y="2190750"/>
          <p14:tracePt t="5190" x="1149350" y="2197100"/>
          <p14:tracePt t="5207" x="1136650" y="2197100"/>
          <p14:tracePt t="5289" x="1130300" y="2197100"/>
          <p14:tracePt t="5334" x="1123950" y="2184400"/>
          <p14:tracePt t="5346" x="1117600" y="2178050"/>
          <p14:tracePt t="5360" x="1117600" y="2171700"/>
          <p14:tracePt t="5367" x="1111250" y="2165350"/>
          <p14:tracePt t="5375" x="1111250" y="2152650"/>
          <p14:tracePt t="5394" x="1092200" y="2114550"/>
          <p14:tracePt t="5410" x="1066800" y="2070100"/>
          <p14:tracePt t="5420" x="1066800" y="2057400"/>
          <p14:tracePt t="5424" x="1066800" y="2044700"/>
          <p14:tracePt t="5445" x="1054100" y="2025650"/>
          <p14:tracePt t="5457" x="1060450" y="2006600"/>
          <p14:tracePt t="5475" x="1060450" y="1987550"/>
          <p14:tracePt t="5479" x="1060450" y="1968500"/>
          <p14:tracePt t="5490" x="1060450" y="1955800"/>
          <p14:tracePt t="5507" x="1060450" y="1924050"/>
          <p14:tracePt t="5523" x="1060450" y="1917700"/>
          <p14:tracePt t="5582" x="1060450" y="1905000"/>
          <p14:tracePt t="5591" x="1066800" y="1892300"/>
          <p14:tracePt t="5604" x="1066800" y="1879600"/>
          <p14:tracePt t="5650" x="1073150" y="1879600"/>
          <p14:tracePt t="5654" x="1085850" y="1879600"/>
          <p14:tracePt t="5669" x="1104900" y="1879600"/>
          <p14:tracePt t="5676" x="1130300" y="1879600"/>
          <p14:tracePt t="5690" x="1168400" y="1860550"/>
          <p14:tracePt t="5707" x="1200150" y="1854200"/>
          <p14:tracePt t="5726" x="1206500" y="1854200"/>
          <p14:tracePt t="5775" x="1225550" y="1854200"/>
          <p14:tracePt t="5788" x="1238250" y="1854200"/>
          <p14:tracePt t="5796" x="1270000" y="1854200"/>
          <p14:tracePt t="5807" x="1327150" y="1854200"/>
          <p14:tracePt t="5823" x="1377950" y="1854200"/>
          <p14:tracePt t="5840" x="1403350" y="1854200"/>
          <p14:tracePt t="5853" x="1409700" y="1854200"/>
          <p14:tracePt t="5874" x="1416050" y="1854200"/>
          <p14:tracePt t="5902" x="1403350" y="1854200"/>
          <p14:tracePt t="5917" x="1397000" y="1866900"/>
          <p14:tracePt t="5923" x="1390650" y="1879600"/>
          <p14:tracePt t="5929" x="1384300" y="1892300"/>
          <p14:tracePt t="5940" x="1377950" y="1898650"/>
          <p14:tracePt t="5957" x="1371600" y="1930400"/>
          <p14:tracePt t="5958" x="1365250" y="1936750"/>
          <p14:tracePt t="5976" x="1365250" y="1974850"/>
          <p14:tracePt t="5991" x="1358900" y="1993900"/>
          <p14:tracePt t="6006" x="1346200" y="2019300"/>
          <p14:tracePt t="6023" x="1327150" y="2044700"/>
          <p14:tracePt t="6041" x="1295400" y="2063750"/>
          <p14:tracePt t="6057" x="1276350" y="2089150"/>
          <p14:tracePt t="6073" x="1257300" y="2095500"/>
          <p14:tracePt t="6090" x="1244600" y="2108200"/>
          <p14:tracePt t="6107" x="1219200" y="2120900"/>
          <p14:tracePt t="6111" x="1206500" y="2127250"/>
          <p14:tracePt t="6123" x="1200150" y="2139950"/>
          <p14:tracePt t="6140" x="1174750" y="2159000"/>
          <p14:tracePt t="6159" x="1149350" y="2165350"/>
          <p14:tracePt t="6173" x="1143000" y="2171700"/>
          <p14:tracePt t="6192" x="1123950" y="2171700"/>
          <p14:tracePt t="6207" x="1111250" y="2171700"/>
          <p14:tracePt t="6225" x="1092200" y="2171700"/>
          <p14:tracePt t="6231" x="1079500" y="2171700"/>
          <p14:tracePt t="6257" x="1066800" y="2171700"/>
          <p14:tracePt t="6262" x="1060450" y="2171700"/>
          <p14:tracePt t="6273" x="1047750" y="2171700"/>
          <p14:tracePt t="6292" x="1035050" y="2152650"/>
          <p14:tracePt t="6297" x="1028700" y="2133600"/>
          <p14:tracePt t="6307" x="1022350" y="2120900"/>
          <p14:tracePt t="6323" x="1003300" y="2089150"/>
          <p14:tracePt t="6340" x="996950" y="2070100"/>
          <p14:tracePt t="6357" x="996950" y="2057400"/>
          <p14:tracePt t="6362" x="996950" y="2044700"/>
          <p14:tracePt t="6375" x="1003300" y="2019300"/>
          <p14:tracePt t="6390" x="1022350" y="1993900"/>
          <p14:tracePt t="6410" x="1054100" y="1962150"/>
          <p14:tracePt t="6423" x="1098550" y="1936750"/>
          <p14:tracePt t="6440" x="1143000" y="1917700"/>
          <p14:tracePt t="6457" x="1193800" y="1892300"/>
          <p14:tracePt t="6476" x="1263650" y="1873250"/>
          <p14:tracePt t="6483" x="1295400" y="1866900"/>
          <p14:tracePt t="6486" x="1320800" y="1860550"/>
          <p14:tracePt t="6507" x="1358900" y="1854200"/>
          <p14:tracePt t="6523" x="1384300" y="1854200"/>
          <p14:tracePt t="6541" x="1390650" y="1854200"/>
          <p14:tracePt t="6544" x="1397000" y="1854200"/>
          <p14:tracePt t="6558" x="1428750" y="1873250"/>
          <p14:tracePt t="6573" x="1454150" y="1879600"/>
          <p14:tracePt t="6590" x="1504950" y="1905000"/>
          <p14:tracePt t="6606" x="1511300" y="1917700"/>
          <p14:tracePt t="6623" x="1511300" y="1930400"/>
          <p14:tracePt t="6641" x="1504950" y="1962150"/>
          <p14:tracePt t="6661" x="1479550" y="2019300"/>
          <p14:tracePt t="6674" x="1447800" y="2070100"/>
          <p14:tracePt t="6690" x="1409700" y="2120900"/>
          <p14:tracePt t="6707" x="1384300" y="2178050"/>
          <p14:tracePt t="6727" x="1346200" y="2216150"/>
          <p14:tracePt t="6735" x="1308100" y="2228850"/>
          <p14:tracePt t="6742" x="1295400" y="2235200"/>
          <p14:tracePt t="6756" x="1289050" y="2235200"/>
          <p14:tracePt t="6773" x="1276350" y="2241550"/>
          <p14:tracePt t="6776" x="1270000" y="2247900"/>
          <p14:tracePt t="6793" x="1238250" y="2247900"/>
          <p14:tracePt t="6800" x="1225550" y="2247900"/>
          <p14:tracePt t="6807" x="1193800" y="2247900"/>
          <p14:tracePt t="6823" x="1155700" y="2247900"/>
          <p14:tracePt t="6840" x="1130300" y="2228850"/>
          <p14:tracePt t="6857" x="1111250" y="2216150"/>
          <p14:tracePt t="6873" x="1079500" y="2203450"/>
          <p14:tracePt t="6893" x="1060450" y="2171700"/>
          <p14:tracePt t="6896" x="1054100" y="2159000"/>
          <p14:tracePt t="6909" x="1054100" y="2146300"/>
          <p14:tracePt t="6923" x="1041400" y="2120900"/>
          <p14:tracePt t="6940" x="1035050" y="2101850"/>
          <p14:tracePt t="6957" x="1035050" y="2082800"/>
          <p14:tracePt t="6960" x="1022350" y="2070100"/>
          <p14:tracePt t="6977" x="1009650" y="2038350"/>
          <p14:tracePt t="6990" x="996950" y="2000250"/>
          <p14:tracePt t="7007" x="996950" y="1981200"/>
          <p14:tracePt t="7024" x="996950" y="1968500"/>
          <p14:tracePt t="7042" x="1003300" y="1955800"/>
          <p14:tracePt t="7057" x="1047750" y="1930400"/>
          <p14:tracePt t="7073" x="1104900" y="1911350"/>
          <p14:tracePt t="7090" x="1155700" y="1892300"/>
          <p14:tracePt t="7106" x="1187450" y="1885950"/>
          <p14:tracePt t="7126" x="1206500" y="1885950"/>
          <p14:tracePt t="7140" x="1219200" y="1879600"/>
          <p14:tracePt t="7158" x="1238250" y="1873250"/>
          <p14:tracePt t="7176" x="1257300" y="1873250"/>
          <p14:tracePt t="7190" x="1295400" y="1892300"/>
          <p14:tracePt t="7207" x="1327150" y="1917700"/>
          <p14:tracePt t="7225" x="1346200" y="1949450"/>
          <p14:tracePt t="7240" x="1358900" y="1981200"/>
          <p14:tracePt t="7257" x="1365250" y="2012950"/>
          <p14:tracePt t="7273" x="1377950" y="2044700"/>
          <p14:tracePt t="7291" x="1384300" y="2057400"/>
          <p14:tracePt t="7307" x="1384300" y="2063750"/>
          <p14:tracePt t="7323" x="1384300" y="2070100"/>
          <p14:tracePt t="7340" x="1384300" y="2082800"/>
          <p14:tracePt t="7342" x="1377950" y="2089150"/>
          <p14:tracePt t="7357" x="1371600" y="2114550"/>
          <p14:tracePt t="7373" x="1333500" y="2146300"/>
          <p14:tracePt t="7378" x="1314450" y="2159000"/>
          <p14:tracePt t="7390" x="1308100" y="2178050"/>
          <p14:tracePt t="7408" x="1295400" y="2184400"/>
          <p14:tracePt t="7414" x="1289050" y="2197100"/>
          <p14:tracePt t="7821" x="1289050" y="2203450"/>
          <p14:tracePt t="10414" x="1289050" y="2209800"/>
          <p14:tracePt t="10503" x="1289050" y="2216150"/>
          <p14:tracePt t="10510" x="1276350" y="2222500"/>
          <p14:tracePt t="10519" x="1263650" y="2222500"/>
          <p14:tracePt t="10525" x="1250950" y="2228850"/>
          <p14:tracePt t="10540" x="1244600" y="2228850"/>
          <p14:tracePt t="10653" x="1231900" y="2228850"/>
          <p14:tracePt t="10663" x="1206500" y="2228850"/>
          <p14:tracePt t="10673" x="1187450" y="2228850"/>
          <p14:tracePt t="10690" x="1174750" y="2228850"/>
          <p14:tracePt t="10707" x="1162050" y="2228850"/>
          <p14:tracePt t="10750" x="1155700" y="2222500"/>
          <p14:tracePt t="10758" x="1136650" y="2203450"/>
          <p14:tracePt t="10773" x="1123950" y="2190750"/>
          <p14:tracePt t="10790" x="1111250" y="2178050"/>
          <p14:tracePt t="10854" x="1111250" y="2165350"/>
          <p14:tracePt t="10863" x="1111250" y="2139950"/>
          <p14:tracePt t="10877" x="1111250" y="2120900"/>
          <p14:tracePt t="10880" x="1111250" y="2101850"/>
          <p14:tracePt t="10890" x="1111250" y="2076450"/>
          <p14:tracePt t="10909" x="1111250" y="2044700"/>
          <p14:tracePt t="10924" x="1111250" y="2025650"/>
          <p14:tracePt t="10926" x="1111250" y="2019300"/>
          <p14:tracePt t="10940" x="1117600" y="2019300"/>
          <p14:tracePt t="10978" x="1123950" y="2006600"/>
          <p14:tracePt t="10982" x="1136650" y="1987550"/>
          <p14:tracePt t="10990" x="1143000" y="1974850"/>
          <p14:tracePt t="11007" x="1168400" y="1949450"/>
          <p14:tracePt t="11024" x="1187450" y="1936750"/>
          <p14:tracePt t="11040" x="1212850" y="1911350"/>
          <p14:tracePt t="11057" x="1225550" y="1898650"/>
          <p14:tracePt t="11073" x="1238250" y="1892300"/>
          <p14:tracePt t="11127" x="1250950" y="1885950"/>
          <p14:tracePt t="11134" x="1257300" y="1873250"/>
          <p14:tracePt t="11142" x="1270000" y="1873250"/>
          <p14:tracePt t="11190" x="1282700" y="1873250"/>
          <p14:tracePt t="11198" x="1289050" y="1873250"/>
          <p14:tracePt t="11207" x="1301750" y="1873250"/>
          <p14:tracePt t="11226" x="1308100" y="1866900"/>
          <p14:tracePt t="11240" x="1320800" y="1866900"/>
          <p14:tracePt t="11273" x="1327150" y="1866900"/>
          <p14:tracePt t="11307" x="1333500" y="1873250"/>
          <p14:tracePt t="11323" x="1346200" y="1885950"/>
          <p14:tracePt t="11340" x="1358900" y="1898650"/>
          <p14:tracePt t="11373" x="1358900" y="1905000"/>
          <p14:tracePt t="11393" x="1358900" y="1936750"/>
          <p14:tracePt t="11409" x="1358900" y="1949450"/>
          <p14:tracePt t="11423" x="1358900" y="1974850"/>
          <p14:tracePt t="11441" x="1358900" y="1993900"/>
          <p14:tracePt t="11457" x="1358900" y="2025650"/>
          <p14:tracePt t="11477" x="1358900" y="2057400"/>
          <p14:tracePt t="11490" x="1346200" y="2089150"/>
          <p14:tracePt t="11507" x="1339850" y="2114550"/>
          <p14:tracePt t="11510" x="1333500" y="2127250"/>
          <p14:tracePt t="11524" x="1333500" y="2133600"/>
          <p14:tracePt t="11540" x="1327150" y="2139950"/>
          <p14:tracePt t="11557" x="1320800" y="2152650"/>
          <p14:tracePt t="11573" x="1308100" y="2165350"/>
          <p14:tracePt t="11574" x="1308100" y="2171700"/>
          <p14:tracePt t="11590" x="1295400" y="2184400"/>
          <p14:tracePt t="11606" x="1289050" y="2184400"/>
          <p14:tracePt t="11626" x="1276350" y="2190750"/>
          <p14:tracePt t="11640" x="1270000" y="2190750"/>
          <p14:tracePt t="11693" x="1263650" y="2190750"/>
          <p14:tracePt t="11703" x="1250950" y="2190750"/>
          <p14:tracePt t="11710" x="1244600" y="2190750"/>
          <p14:tracePt t="11725" x="1231900" y="2190750"/>
          <p14:tracePt t="11740" x="1212850" y="2184400"/>
          <p14:tracePt t="11757" x="1193800" y="2159000"/>
          <p14:tracePt t="11758" x="1187450" y="2152650"/>
          <p14:tracePt t="11773" x="1181100" y="2139950"/>
          <p14:tracePt t="11790" x="1155700" y="2095500"/>
          <p14:tracePt t="11807" x="1149350" y="2057400"/>
          <p14:tracePt t="11823" x="1130300" y="2019300"/>
          <p14:tracePt t="11840" x="1130300" y="2000250"/>
          <p14:tracePt t="11857" x="1130300" y="1981200"/>
          <p14:tracePt t="11862" x="1130300" y="1974850"/>
          <p14:tracePt t="11873" x="1130300" y="1962150"/>
          <p14:tracePt t="11890" x="1130300" y="1936750"/>
          <p14:tracePt t="11909" x="1130300" y="1924050"/>
          <p14:tracePt t="11920" x="1136650" y="1917700"/>
          <p14:tracePt t="11925" x="1149350" y="1911350"/>
          <p14:tracePt t="11940" x="1162050" y="1898650"/>
          <p14:tracePt t="11957" x="1193800" y="1879600"/>
          <p14:tracePt t="11958" x="1219200" y="1866900"/>
          <p14:tracePt t="11976" x="1263650" y="1841500"/>
          <p14:tracePt t="11991" x="1320800" y="1828800"/>
          <p14:tracePt t="12007" x="1346200" y="1809750"/>
          <p14:tracePt t="12024" x="1371600" y="1828800"/>
          <p14:tracePt t="12040" x="1416050" y="1847850"/>
          <p14:tracePt t="12057" x="1441450" y="1879600"/>
          <p14:tracePt t="12073" x="1447800" y="1917700"/>
          <p14:tracePt t="12090" x="1460500" y="1974850"/>
          <p14:tracePt t="12107" x="1460500" y="2038350"/>
          <p14:tracePt t="12111" x="1460500" y="2076450"/>
          <p14:tracePt t="12124" x="1460500" y="2101850"/>
          <p14:tracePt t="12140" x="1416050" y="2152650"/>
          <p14:tracePt t="12159" x="1327150" y="2203450"/>
          <p14:tracePt t="12174" x="1301750" y="2209800"/>
          <p14:tracePt t="12192" x="1250950" y="2222500"/>
          <p14:tracePt t="12207" x="1206500" y="2222500"/>
          <p14:tracePt t="12225" x="1174750" y="2222500"/>
          <p14:tracePt t="12240" x="1162050" y="2222500"/>
          <p14:tracePt t="12258" x="1155700" y="2222500"/>
          <p14:tracePt t="12273" x="1155700" y="2209800"/>
          <p14:tracePt t="12290" x="1149350" y="2203450"/>
          <p14:tracePt t="12307" x="1123950" y="2203450"/>
          <p14:tracePt t="12323" x="1073150" y="2203450"/>
          <p14:tracePt t="12325" x="1047750" y="2216150"/>
          <p14:tracePt t="12340" x="1016000" y="2222500"/>
          <p14:tracePt t="12357" x="920750" y="2247900"/>
          <p14:tracePt t="12375" x="762000" y="2260600"/>
          <p14:tracePt t="12390" x="685800" y="2266950"/>
          <p14:tracePt t="12409" x="622300" y="2266950"/>
          <p14:tracePt t="12423" x="590550" y="2266950"/>
          <p14:tracePt t="12440" x="539750" y="2273300"/>
          <p14:tracePt t="12457" x="501650" y="2273300"/>
          <p14:tracePt t="12476" x="450850" y="2273300"/>
          <p14:tracePt t="12480" x="419100" y="2273300"/>
          <p14:tracePt t="12490" x="387350" y="2279650"/>
          <p14:tracePt t="12507" x="342900" y="2266950"/>
          <p14:tracePt t="12523" x="285750" y="2260600"/>
          <p14:tracePt t="12540" x="241300" y="2260600"/>
          <p14:tracePt t="12542" x="215900" y="2260600"/>
          <p14:tracePt t="12557" x="190500" y="2254250"/>
          <p14:tracePt t="12573" x="139700" y="2241550"/>
          <p14:tracePt t="12590" x="127000" y="2235200"/>
          <p14:tracePt t="12654" x="120650" y="2235200"/>
          <p14:tracePt t="12665" x="114300" y="2235200"/>
          <p14:tracePt t="12902" x="127000" y="2235200"/>
          <p14:tracePt t="12913" x="146050" y="2235200"/>
          <p14:tracePt t="12918" x="171450" y="2235200"/>
          <p14:tracePt t="12925" x="203200" y="2235200"/>
          <p14:tracePt t="12943" x="292100" y="2235200"/>
          <p14:tracePt t="12957" x="330200" y="2241550"/>
          <p14:tracePt t="12975" x="495300" y="2241550"/>
          <p14:tracePt t="12990" x="603250" y="2260600"/>
          <p14:tracePt t="13007" x="704850" y="2273300"/>
          <p14:tracePt t="13023" x="774700" y="2273300"/>
          <p14:tracePt t="13040" x="819150" y="2273300"/>
          <p14:tracePt t="13057" x="838200" y="2273300"/>
          <p14:tracePt t="13099" x="857250" y="2273300"/>
          <p14:tracePt t="13106" x="895350" y="2273300"/>
          <p14:tracePt t="13127" x="1035050" y="2241550"/>
          <p14:tracePt t="13140" x="1085850" y="2228850"/>
          <p14:tracePt t="13160" x="1231900" y="2209800"/>
          <p14:tracePt t="13173" x="1257300" y="2203450"/>
          <p14:tracePt t="13190" x="1320800" y="2197100"/>
          <p14:tracePt t="13207" x="1339850" y="2190750"/>
          <p14:tracePt t="13254" x="1339850" y="2184400"/>
          <p14:tracePt t="13262" x="1346200" y="2165350"/>
          <p14:tracePt t="13273" x="1358900" y="2152650"/>
          <p14:tracePt t="13290" x="1384300" y="2120900"/>
          <p14:tracePt t="13307" x="1403350" y="2070100"/>
          <p14:tracePt t="13323" x="1447800" y="2019300"/>
          <p14:tracePt t="13340" x="1485900" y="1955800"/>
          <p14:tracePt t="13348" x="1492250" y="1943100"/>
          <p14:tracePt t="13352" x="1492250" y="1936750"/>
          <p14:tracePt t="13374" x="1492250" y="1930400"/>
          <p14:tracePt t="13390" x="1479550" y="1898650"/>
          <p14:tracePt t="13410" x="1435100" y="1879600"/>
          <p14:tracePt t="13423" x="1377950" y="1866900"/>
          <p14:tracePt t="13442" x="1295400" y="1866900"/>
          <p14:tracePt t="13457" x="1206500" y="1873250"/>
          <p14:tracePt t="13475" x="1117600" y="1892300"/>
          <p14:tracePt t="13477" x="1079500" y="1905000"/>
          <p14:tracePt t="13491" x="1035050" y="1905000"/>
          <p14:tracePt t="13507" x="946150" y="1911350"/>
          <p14:tracePt t="13524" x="889000" y="1930400"/>
          <p14:tracePt t="13542" x="831850" y="1943100"/>
          <p14:tracePt t="13548" x="812800" y="1955800"/>
          <p14:tracePt t="13557" x="793750" y="1955800"/>
          <p14:tracePt t="13573" x="774700" y="1968500"/>
          <p14:tracePt t="13590" x="762000" y="1974850"/>
          <p14:tracePt t="13646" x="762000" y="1987550"/>
          <p14:tracePt t="13654" x="762000" y="1993900"/>
          <p14:tracePt t="13664" x="749300" y="2000250"/>
          <p14:tracePt t="13674" x="730250" y="2006600"/>
          <p14:tracePt t="13690" x="711200" y="2012950"/>
          <p14:tracePt t="13725" x="704850" y="2012950"/>
          <p14:tracePt t="13740" x="692150" y="2025650"/>
          <p14:tracePt t="13757" x="660400" y="2038350"/>
          <p14:tracePt t="13773" x="641350" y="2044700"/>
          <p14:tracePt t="13789" x="635000" y="2044700"/>
          <p14:tracePt t="13807" x="628650" y="2019300"/>
          <p14:tracePt t="13823" x="609600" y="1974850"/>
          <p14:tracePt t="13840" x="596900" y="1949450"/>
          <p14:tracePt t="13857" x="590550" y="1943100"/>
          <p14:tracePt t="13877" x="584200" y="1943100"/>
          <p14:tracePt t="13891" x="584200" y="1936750"/>
          <p14:tracePt t="13923" x="584200" y="1974850"/>
          <p14:tracePt t="13940" x="577850" y="2032000"/>
          <p14:tracePt t="13945" x="552450" y="2063750"/>
          <p14:tracePt t="13958" x="533400" y="2133600"/>
          <p14:tracePt t="13975" x="533400" y="2139950"/>
          <p14:tracePt t="14086" x="533400" y="2133600"/>
          <p14:tracePt t="14100" x="533400" y="2120900"/>
          <p14:tracePt t="14104" x="552450" y="2108200"/>
          <p14:tracePt t="14110" x="565150" y="2101850"/>
          <p14:tracePt t="14123" x="577850" y="2089150"/>
          <p14:tracePt t="14140" x="596900" y="2076450"/>
          <p14:tracePt t="14271" x="596900" y="2063750"/>
          <p14:tracePt t="14278" x="596900" y="2057400"/>
          <p14:tracePt t="14290" x="596900" y="2044700"/>
          <p14:tracePt t="14307" x="596900" y="2038350"/>
          <p14:tracePt t="14323" x="596900" y="2025650"/>
          <p14:tracePt t="14340" x="609600" y="2012950"/>
          <p14:tracePt t="14358" x="628650" y="1987550"/>
          <p14:tracePt t="14377" x="635000" y="1981200"/>
          <p14:tracePt t="14393" x="635000" y="1974850"/>
          <p14:tracePt t="14423" x="641350" y="1974850"/>
          <p14:tracePt t="14441" x="641350" y="1968500"/>
          <p14:tracePt t="14526" x="635000" y="1962150"/>
          <p14:tracePt t="14568" x="635000" y="1974850"/>
          <p14:tracePt t="14576" x="635000" y="1987550"/>
          <p14:tracePt t="14582" x="635000" y="2012950"/>
          <p14:tracePt t="14592" x="635000" y="2044700"/>
          <p14:tracePt t="14607" x="609600" y="2108200"/>
          <p14:tracePt t="14625" x="596900" y="2127250"/>
          <p14:tracePt t="14640" x="596900" y="2139950"/>
          <p14:tracePt t="14711" x="596900" y="2133600"/>
          <p14:tracePt t="14723" x="603250" y="2114550"/>
          <p14:tracePt t="14731" x="622300" y="2095500"/>
          <p14:tracePt t="14740" x="635000" y="2070100"/>
          <p14:tracePt t="14757" x="660400" y="2038350"/>
          <p14:tracePt t="14759" x="673100" y="2019300"/>
          <p14:tracePt t="14773" x="679450" y="2000250"/>
          <p14:tracePt t="14790" x="698500" y="1968500"/>
          <p14:tracePt t="14807" x="704850" y="1955800"/>
          <p14:tracePt t="14823" x="711200" y="1949450"/>
          <p14:tracePt t="14840" x="711200" y="1943100"/>
          <p14:tracePt t="14857" x="711200" y="1930400"/>
          <p14:tracePt t="14918" x="711200" y="1943100"/>
          <p14:tracePt t="14926" x="711200" y="1955800"/>
          <p14:tracePt t="14941" x="711200" y="1962150"/>
          <p14:tracePt t="14957" x="711200" y="1993900"/>
          <p14:tracePt t="14976" x="711200" y="2044700"/>
          <p14:tracePt t="14992" x="711200" y="2089150"/>
          <p14:tracePt t="15007" x="704850" y="2127250"/>
          <p14:tracePt t="15024" x="698500" y="2165350"/>
          <p14:tracePt t="15040" x="698500" y="2178050"/>
          <p14:tracePt t="15101" x="698500" y="2165350"/>
          <p14:tracePt t="15109" x="698500" y="2152650"/>
          <p14:tracePt t="15123" x="717550" y="2133600"/>
          <p14:tracePt t="15144" x="736600" y="2095500"/>
          <p14:tracePt t="15158" x="749300" y="2089150"/>
          <p14:tracePt t="15173" x="755650" y="2089150"/>
          <p14:tracePt t="15192" x="755650" y="2082800"/>
          <p14:tracePt t="15227" x="755650" y="2089150"/>
          <p14:tracePt t="15230" x="755650" y="2101850"/>
          <p14:tracePt t="15239" x="755650" y="2108200"/>
          <p14:tracePt t="15257" x="762000" y="2120900"/>
          <p14:tracePt t="15273" x="768350" y="2133600"/>
          <p14:tracePt t="15290" x="768350" y="2139950"/>
          <p14:tracePt t="15342" x="774700" y="2139950"/>
          <p14:tracePt t="15368" x="774700" y="2127250"/>
          <p14:tracePt t="15380" x="787400" y="2114550"/>
          <p14:tracePt t="15384" x="800100" y="2089150"/>
          <p14:tracePt t="15393" x="812800" y="2076450"/>
          <p14:tracePt t="15409" x="838200" y="2051050"/>
          <p14:tracePt t="15425" x="850900" y="2044700"/>
          <p14:tracePt t="15440" x="850900" y="2038350"/>
          <p14:tracePt t="15457" x="857250" y="2038350"/>
          <p14:tracePt t="15490" x="876300" y="2063750"/>
          <p14:tracePt t="15507" x="895350" y="2082800"/>
          <p14:tracePt t="15524" x="901700" y="2082800"/>
          <p14:tracePt t="15540" x="908050" y="2082800"/>
          <p14:tracePt t="15557" x="914400" y="2082800"/>
          <p14:tracePt t="15573" x="933450" y="2057400"/>
          <p14:tracePt t="15590" x="958850" y="2006600"/>
          <p14:tracePt t="15607" x="965200" y="1993900"/>
          <p14:tracePt t="15646" x="965200" y="2012950"/>
          <p14:tracePt t="15659" x="965200" y="2051050"/>
          <p14:tracePt t="15673" x="958850" y="2114550"/>
          <p14:tracePt t="15690" x="965200" y="2152650"/>
          <p14:tracePt t="15694" x="965200" y="2165350"/>
          <p14:tracePt t="15707" x="971550" y="2171700"/>
          <p14:tracePt t="15726" x="977900" y="2178050"/>
          <p14:tracePt t="15757" x="990600" y="2146300"/>
          <p14:tracePt t="15774" x="1035050" y="2101850"/>
          <p14:tracePt t="15790" x="1073150" y="2038350"/>
          <p14:tracePt t="15807" x="1092200" y="2006600"/>
          <p14:tracePt t="15823" x="1098550" y="1993900"/>
          <p14:tracePt t="15857" x="1098550" y="1987550"/>
          <p14:tracePt t="15914" x="1098550" y="2019300"/>
          <p14:tracePt t="15918" x="1066800" y="2038350"/>
          <p14:tracePt t="15926" x="1047750" y="2070100"/>
          <p14:tracePt t="15941" x="1022350" y="2095500"/>
          <p14:tracePt t="15957" x="996950" y="2159000"/>
          <p14:tracePt t="15976" x="958850" y="2184400"/>
          <p14:tracePt t="15990" x="958850" y="2190750"/>
          <p14:tracePt t="16023" x="958850" y="2165350"/>
          <p14:tracePt t="16040" x="971550" y="2133600"/>
          <p14:tracePt t="16057" x="1003300" y="2108200"/>
          <p14:tracePt t="16073" x="1035050" y="2089150"/>
          <p14:tracePt t="16090" x="1085850" y="2070100"/>
          <p14:tracePt t="16107" x="1123950" y="2057400"/>
          <p14:tracePt t="16126" x="1136650" y="2051050"/>
          <p14:tracePt t="16176" x="1143000" y="2051050"/>
          <p14:tracePt t="16192" x="1149350" y="2051050"/>
          <p14:tracePt t="16214" x="1149350" y="2057400"/>
          <p14:tracePt t="16227" x="1149350" y="2063750"/>
          <p14:tracePt t="16240" x="1149350" y="2070100"/>
          <p14:tracePt t="16257" x="1149350" y="2082800"/>
          <p14:tracePt t="16274" x="1162050" y="2101850"/>
          <p14:tracePt t="16290" x="1174750" y="2120900"/>
          <p14:tracePt t="16294" x="1181100" y="2127250"/>
          <p14:tracePt t="16307" x="1193800" y="2139950"/>
          <p14:tracePt t="16323" x="1200150" y="2146300"/>
          <p14:tracePt t="16340" x="1200150" y="2152650"/>
          <p14:tracePt t="16357" x="1200150" y="2159000"/>
          <p14:tracePt t="16374" x="1200150" y="2165350"/>
          <p14:tracePt t="16390" x="1187450" y="2184400"/>
          <p14:tracePt t="16409" x="1187450" y="2190750"/>
          <p14:tracePt t="16455" x="1187450" y="2178050"/>
          <p14:tracePt t="16462" x="1187450" y="2165350"/>
          <p14:tracePt t="16476" x="1187450" y="2152650"/>
          <p14:tracePt t="16490" x="1187450" y="2114550"/>
          <p14:tracePt t="16507" x="1187450" y="2082800"/>
          <p14:tracePt t="16524" x="1187450" y="2051050"/>
          <p14:tracePt t="16527" x="1193800" y="2038350"/>
          <p14:tracePt t="16542" x="1206500" y="2025650"/>
          <p14:tracePt t="16557" x="1206500" y="2019300"/>
          <p14:tracePt t="16590" x="1231900" y="2032000"/>
          <p14:tracePt t="16607" x="1244600" y="2044700"/>
          <p14:tracePt t="16623" x="1276350" y="2063750"/>
          <p14:tracePt t="16644" x="1289050" y="2070100"/>
          <p14:tracePt t="16723" x="1295400" y="2070100"/>
          <p14:tracePt t="16729" x="1301750" y="2070100"/>
          <p14:tracePt t="16740" x="1314450" y="2070100"/>
          <p14:tracePt t="16758" x="1339850" y="2063750"/>
          <p14:tracePt t="16774" x="1365250" y="2051050"/>
          <p14:tracePt t="16790" x="1390650" y="2044700"/>
          <p14:tracePt t="16807" x="1409700" y="2044700"/>
          <p14:tracePt t="16824" x="1416050" y="2044700"/>
          <p14:tracePt t="16934" x="1416050" y="2057400"/>
          <p14:tracePt t="16942" x="1422400" y="2063750"/>
          <p14:tracePt t="16958" x="1428750" y="2082800"/>
          <p14:tracePt t="16975" x="1435100" y="2114550"/>
          <p14:tracePt t="16990" x="1447800" y="2139950"/>
          <p14:tracePt t="17007" x="1447800" y="2159000"/>
          <p14:tracePt t="17024" x="1454150" y="2165350"/>
          <p14:tracePt t="17064" x="1447800" y="2165350"/>
          <p14:tracePt t="17073" x="1435100" y="2171700"/>
          <p14:tracePt t="17090" x="1428750" y="2178050"/>
          <p14:tracePt t="17107" x="1409700" y="2190750"/>
          <p14:tracePt t="17114" x="1397000" y="2190750"/>
          <p14:tracePt t="17123" x="1384300" y="2197100"/>
          <p14:tracePt t="17142" x="1339850" y="2203450"/>
          <p14:tracePt t="17158" x="1301750" y="2203450"/>
          <p14:tracePt t="17174" x="1295400" y="2203450"/>
          <p14:tracePt t="17190" x="1270000" y="2203450"/>
          <p14:tracePt t="17208" x="1231900" y="2190750"/>
          <p14:tracePt t="17226" x="1181100" y="2171700"/>
          <p14:tracePt t="17240" x="1149350" y="2165350"/>
          <p14:tracePt t="17257" x="1130300" y="2152650"/>
          <p14:tracePt t="17273" x="1123950" y="2139950"/>
          <p14:tracePt t="17290" x="1117600" y="2114550"/>
          <p14:tracePt t="17307" x="1098550" y="2089150"/>
          <p14:tracePt t="17324" x="1092200" y="2063750"/>
          <p14:tracePt t="17340" x="1079500" y="2019300"/>
          <p14:tracePt t="17345" x="1079500" y="2012950"/>
          <p14:tracePt t="17357" x="1079500" y="1993900"/>
          <p14:tracePt t="17373" x="1079500" y="1974850"/>
          <p14:tracePt t="17377" x="1085850" y="1955800"/>
          <p14:tracePt t="17393" x="1104900" y="1924050"/>
          <p14:tracePt t="17412" x="1123950" y="1898650"/>
          <p14:tracePt t="17423" x="1136650" y="1885950"/>
          <p14:tracePt t="17441" x="1162050" y="1873250"/>
          <p14:tracePt t="17457" x="1219200" y="1854200"/>
          <p14:tracePt t="17475" x="1314450" y="1841500"/>
          <p14:tracePt t="17480" x="1371600" y="1841500"/>
          <p14:tracePt t="17490" x="1416050" y="1835150"/>
          <p14:tracePt t="17507" x="1492250" y="1822450"/>
          <p14:tracePt t="17524" x="1530350" y="1828800"/>
          <p14:tracePt t="17540" x="1555750" y="1841500"/>
          <p14:tracePt t="17541" x="1562100" y="1841500"/>
          <p14:tracePt t="17557" x="1562100" y="1860550"/>
          <p14:tracePt t="17573" x="1562100" y="1898650"/>
          <p14:tracePt t="17580" x="1562100" y="1917700"/>
          <p14:tracePt t="17590" x="1562100" y="1974850"/>
          <p14:tracePt t="17607" x="1543050" y="2025650"/>
          <p14:tracePt t="17627" x="1517650" y="2076450"/>
          <p14:tracePt t="17640" x="1498600" y="2127250"/>
          <p14:tracePt t="17659" x="1473200" y="2178050"/>
          <p14:tracePt t="17673" x="1441450" y="2216150"/>
          <p14:tracePt t="17694" x="1397000" y="2247900"/>
          <p14:tracePt t="17707" x="1384300" y="2254250"/>
          <p14:tracePt t="17725" x="1346200" y="2254250"/>
          <p14:tracePt t="17728" x="1333500" y="2254250"/>
          <p14:tracePt t="17740" x="1314450" y="2254250"/>
          <p14:tracePt t="17758" x="1301750" y="2241550"/>
          <p14:tracePt t="17774" x="1289050" y="2209800"/>
          <p14:tracePt t="17790" x="1276350" y="2178050"/>
          <p14:tracePt t="17807" x="1276350" y="2159000"/>
          <p14:tracePt t="17823" x="1276350" y="2152650"/>
          <p14:tracePt t="17862" x="1276350" y="2171700"/>
          <p14:tracePt t="17873" x="1276350" y="2203450"/>
          <p14:tracePt t="17890" x="1250950" y="2279650"/>
          <p14:tracePt t="17894" x="1225550" y="2336800"/>
          <p14:tracePt t="17909" x="1200150" y="2374900"/>
          <p14:tracePt t="17923" x="1143000" y="2406650"/>
          <p14:tracePt t="17940" x="1098550" y="2419350"/>
          <p14:tracePt t="17941" x="1073150" y="2419350"/>
          <p14:tracePt t="17957" x="1047750" y="2419350"/>
          <p14:tracePt t="17959" x="1016000" y="2419350"/>
          <p14:tracePt t="17975" x="965200" y="2406650"/>
          <p14:tracePt t="17992" x="914400" y="2381250"/>
          <p14:tracePt t="18007" x="831850" y="2349500"/>
          <p14:tracePt t="18024" x="762000" y="2324100"/>
          <p14:tracePt t="18040" x="711200" y="2305050"/>
          <p14:tracePt t="18057" x="666750" y="2298700"/>
          <p14:tracePt t="18073" x="647700" y="2298700"/>
          <p14:tracePt t="18090" x="615950" y="2298700"/>
          <p14:tracePt t="18107" x="596900" y="2298700"/>
          <p14:tracePt t="18112" x="590550" y="2298700"/>
          <p14:tracePt t="18124" x="584200" y="2298700"/>
          <p14:tracePt t="18140" x="527050" y="2286000"/>
          <p14:tracePt t="18147" x="488950" y="2286000"/>
          <p14:tracePt t="18159" x="406400" y="2279650"/>
          <p14:tracePt t="18173" x="368300" y="2279650"/>
          <p14:tracePt t="18190" x="330200" y="2279650"/>
          <p14:tracePt t="18278" x="323850" y="2279650"/>
          <p14:tracePt t="18367" x="317500" y="2279650"/>
          <p14:tracePt t="18376" x="317500" y="2292350"/>
          <p14:tracePt t="18383" x="317500" y="2298700"/>
          <p14:tracePt t="18392" x="304800" y="2324100"/>
          <p14:tracePt t="18408" x="279400" y="2400300"/>
          <p14:tracePt t="18414" x="260350" y="2444750"/>
          <p14:tracePt t="18423" x="247650" y="2495550"/>
          <p14:tracePt t="18440" x="215900" y="2584450"/>
          <p14:tracePt t="18457" x="184150" y="2717800"/>
          <p14:tracePt t="18475" x="177800" y="2819400"/>
          <p14:tracePt t="18494" x="184150" y="2965450"/>
          <p14:tracePt t="18507" x="184150" y="3028950"/>
          <p14:tracePt t="18524" x="184150" y="3143250"/>
          <p14:tracePt t="18540" x="209550" y="3257550"/>
          <p14:tracePt t="18557" x="196850" y="3365500"/>
          <p14:tracePt t="18573" x="190500" y="3492500"/>
          <p14:tracePt t="18575" x="190500" y="3543300"/>
          <p14:tracePt t="18590" x="196850" y="3644900"/>
          <p14:tracePt t="18607" x="203200" y="3727450"/>
          <p14:tracePt t="18617" x="203200" y="3784600"/>
          <p14:tracePt t="18624" x="215900" y="3841750"/>
          <p14:tracePt t="18640" x="222250" y="3981450"/>
          <p14:tracePt t="18659" x="247650" y="4159250"/>
          <p14:tracePt t="18673" x="247650" y="4318000"/>
          <p14:tracePt t="18690" x="266700" y="4464050"/>
          <p14:tracePt t="18707" x="279400" y="4597400"/>
          <p14:tracePt t="18726" x="260350" y="4718050"/>
          <p14:tracePt t="18740" x="241300" y="4845050"/>
          <p14:tracePt t="18757" x="215900" y="4959350"/>
          <p14:tracePt t="18758" x="209550" y="5022850"/>
          <p14:tracePt t="18773" x="196850" y="5080000"/>
          <p14:tracePt t="18790" x="184150" y="5213350"/>
          <p14:tracePt t="18807" x="171450" y="5251450"/>
          <p14:tracePt t="18823" x="158750" y="5264150"/>
          <p14:tracePt t="18841" x="158750" y="5283200"/>
          <p14:tracePt t="18857" x="146050" y="5302250"/>
          <p14:tracePt t="18877" x="133350" y="5346700"/>
          <p14:tracePt t="18893" x="133350" y="5353050"/>
          <p14:tracePt t="18911" x="133350" y="5365750"/>
          <p14:tracePt t="18990" x="133350" y="5372100"/>
          <p14:tracePt t="19001" x="127000" y="5378450"/>
          <p14:tracePt t="19007" x="127000" y="5391150"/>
          <p14:tracePt t="19246" x="133350" y="5372100"/>
          <p14:tracePt t="19254" x="158750" y="5321300"/>
          <p14:tracePt t="19262" x="203200" y="5251450"/>
          <p14:tracePt t="19273" x="247650" y="5156200"/>
          <p14:tracePt t="19290" x="336550" y="4895850"/>
          <p14:tracePt t="19307" x="412750" y="4578350"/>
          <p14:tracePt t="19323" x="488950" y="4279900"/>
          <p14:tracePt t="19340" x="539750" y="3987800"/>
          <p14:tracePt t="19343" x="577850" y="3810000"/>
          <p14:tracePt t="19359" x="679450" y="3479800"/>
          <p14:tracePt t="19374" x="736600" y="3333750"/>
          <p14:tracePt t="19390" x="882650" y="3048000"/>
          <p14:tracePt t="19410" x="965200" y="2933700"/>
          <p14:tracePt t="19423" x="1035050" y="2832100"/>
          <p14:tracePt t="19440" x="1098550" y="2749550"/>
          <p14:tracePt t="19457" x="1155700" y="2667000"/>
          <p14:tracePt t="19475" x="1193800" y="2603500"/>
          <p14:tracePt t="19490" x="1219200" y="2552700"/>
          <p14:tracePt t="19507" x="1238250" y="2533650"/>
          <p14:tracePt t="19523" x="1244600" y="2520950"/>
          <p14:tracePt t="19543" x="1244600" y="2514600"/>
          <p14:tracePt t="19558" x="1263650" y="2476500"/>
          <p14:tracePt t="19573" x="1276350" y="2444750"/>
          <p14:tracePt t="19590" x="1295400" y="2406650"/>
          <p14:tracePt t="19600" x="1314450" y="2393950"/>
          <p14:tracePt t="19608" x="1314450" y="2381250"/>
          <p14:tracePt t="19623" x="1314450" y="2374900"/>
          <p14:tracePt t="19671" x="1320800" y="2368550"/>
          <p14:tracePt t="19678" x="1327150" y="2362200"/>
          <p14:tracePt t="19693" x="1327150" y="2355850"/>
          <p14:tracePt t="19707" x="1339850" y="2330450"/>
          <p14:tracePt t="19725" x="1352550" y="2311400"/>
          <p14:tracePt t="19740" x="1352550" y="2305050"/>
          <p14:tracePt t="19786" x="1352550" y="2298700"/>
          <p14:tracePt t="19790" x="1358900" y="2292350"/>
          <p14:tracePt t="19807" x="1384300" y="2279650"/>
          <p14:tracePt t="19823" x="1384300" y="2273300"/>
          <p14:tracePt t="19918" x="1371600" y="2273300"/>
          <p14:tracePt t="19926" x="1358900" y="2273300"/>
          <p14:tracePt t="19944" x="1346200" y="2273300"/>
          <p14:tracePt t="19957" x="1339850" y="2273300"/>
          <p14:tracePt t="19975" x="1327150" y="2273300"/>
          <p14:tracePt t="19990" x="1308100" y="2273300"/>
          <p14:tracePt t="20007" x="1270000" y="2273300"/>
          <p14:tracePt t="20023" x="1206500" y="2273300"/>
          <p14:tracePt t="20041" x="1149350" y="2266950"/>
          <p14:tracePt t="20057" x="1092200" y="2254250"/>
          <p14:tracePt t="20073" x="1047750" y="2235200"/>
          <p14:tracePt t="20111" x="1047750" y="2228850"/>
          <p14:tracePt t="20123" x="1047750" y="2222500"/>
          <p14:tracePt t="20140" x="1047750" y="2203450"/>
          <p14:tracePt t="20161" x="1028700" y="2146300"/>
          <p14:tracePt t="20173" x="1016000" y="2127250"/>
          <p14:tracePt t="20190" x="1003300" y="2101850"/>
          <p14:tracePt t="20207" x="1003300" y="2082800"/>
          <p14:tracePt t="20225" x="1003300" y="2057400"/>
          <p14:tracePt t="20240" x="1003300" y="2012950"/>
          <p14:tracePt t="20257" x="1003300" y="1981200"/>
          <p14:tracePt t="20273" x="1022350" y="1949450"/>
          <p14:tracePt t="20290" x="1028700" y="1936750"/>
          <p14:tracePt t="20308" x="1054100" y="1905000"/>
          <p14:tracePt t="20324" x="1098550" y="1879600"/>
          <p14:tracePt t="20340" x="1155700" y="1847850"/>
          <p14:tracePt t="20346" x="1187450" y="1835150"/>
          <p14:tracePt t="20357" x="1219200" y="1822450"/>
          <p14:tracePt t="20377" x="1289050" y="1803400"/>
          <p14:tracePt t="20393" x="1352550" y="1803400"/>
          <p14:tracePt t="20410" x="1416050" y="1797050"/>
          <p14:tracePt t="20423" x="1466850" y="1803400"/>
          <p14:tracePt t="20443" x="1492250" y="1803400"/>
          <p14:tracePt t="20457" x="1517650" y="1803400"/>
          <p14:tracePt t="20475" x="1536700" y="1841500"/>
          <p14:tracePt t="20490" x="1568450" y="1911350"/>
          <p14:tracePt t="20507" x="1638300" y="2000250"/>
          <p14:tracePt t="20524" x="1676400" y="2070100"/>
          <p14:tracePt t="20541" x="1676400" y="2108200"/>
          <p14:tracePt t="20557" x="1663700" y="2120900"/>
          <p14:tracePt t="20573" x="1625600" y="2146300"/>
          <p14:tracePt t="20590" x="1517650" y="2203450"/>
          <p14:tracePt t="20607" x="1441450" y="2228850"/>
          <p14:tracePt t="20623" x="1371600" y="2247900"/>
          <p14:tracePt t="20641" x="1339850" y="2254250"/>
          <p14:tracePt t="20659" x="1295400" y="2241550"/>
          <p14:tracePt t="20670" x="1276350" y="2235200"/>
          <p14:tracePt t="20690" x="1270000" y="2228850"/>
          <p14:tracePt t="20707" x="1270000" y="2216150"/>
          <p14:tracePt t="20725" x="1263650" y="2203450"/>
          <p14:tracePt t="20727" x="1263650" y="2197100"/>
          <p14:tracePt t="20740" x="1263650" y="2190750"/>
          <p14:tracePt t="20757" x="1263650" y="2171700"/>
          <p14:tracePt t="20773" x="1263650" y="2165350"/>
          <p14:tracePt t="20855" x="1263650" y="2171700"/>
          <p14:tracePt t="20862" x="1263650" y="2190750"/>
          <p14:tracePt t="20873" x="1250950" y="2209800"/>
          <p14:tracePt t="20890" x="1212850" y="2305050"/>
          <p14:tracePt t="20909" x="1130300" y="2432050"/>
          <p14:tracePt t="20923" x="1041400" y="2584450"/>
          <p14:tracePt t="20940" x="933450" y="2717800"/>
          <p14:tracePt t="20957" x="838200" y="2787650"/>
          <p14:tracePt t="20960" x="812800" y="2794000"/>
          <p14:tracePt t="20977" x="774700" y="2806700"/>
          <p14:tracePt t="20985" x="762000" y="2806700"/>
          <p14:tracePt t="20991" x="749300" y="2813050"/>
          <p14:tracePt t="21007" x="717550" y="2813050"/>
          <p14:tracePt t="21024" x="711200" y="2813050"/>
          <p14:tracePt t="21063" x="698500" y="2813050"/>
          <p14:tracePt t="21073" x="692150" y="2813050"/>
          <p14:tracePt t="21090" x="641350" y="2813050"/>
          <p14:tracePt t="21107" x="590550" y="2813050"/>
          <p14:tracePt t="21123" x="533400" y="2813050"/>
          <p14:tracePt t="21140" x="495300" y="2800350"/>
          <p14:tracePt t="21160" x="406400" y="2749550"/>
          <p14:tracePt t="21174" x="374650" y="2736850"/>
          <p14:tracePt t="21193" x="330200" y="2724150"/>
          <p14:tracePt t="21207" x="330200" y="2717800"/>
          <p14:tracePt t="21225" x="330200" y="2711450"/>
          <p14:tracePt t="21240" x="336550" y="2698750"/>
          <p14:tracePt t="21257" x="336550" y="2686050"/>
          <p14:tracePt t="21274" x="336550" y="2679700"/>
          <p14:tracePt t="21290" x="342900" y="2673350"/>
          <p14:tracePt t="21307" x="342900" y="2667000"/>
          <p14:tracePt t="21350" x="355600" y="2667000"/>
          <p14:tracePt t="21361" x="368300" y="2667000"/>
          <p14:tracePt t="21376" x="419100" y="2647950"/>
          <p14:tracePt t="21390" x="469900" y="2628900"/>
          <p14:tracePt t="21408" x="488950" y="2609850"/>
          <p14:tracePt t="21423" x="501650" y="2584450"/>
          <p14:tracePt t="21441" x="508000" y="2552700"/>
          <p14:tracePt t="21457" x="508000" y="2520950"/>
          <p14:tracePt t="21475" x="495300" y="2508250"/>
          <p14:tracePt t="21507" x="495300" y="2520950"/>
          <p14:tracePt t="21524" x="450850" y="2559050"/>
          <p14:tracePt t="21540" x="419100" y="2609850"/>
          <p14:tracePt t="21542" x="412750" y="2628900"/>
          <p14:tracePt t="21557" x="412750" y="2641600"/>
          <p14:tracePt t="21573" x="406400" y="2660650"/>
          <p14:tracePt t="21590" x="419100" y="2667000"/>
          <p14:tracePt t="21607" x="457200" y="2667000"/>
          <p14:tracePt t="21623" x="508000" y="2667000"/>
          <p14:tracePt t="21640" x="539750" y="2647950"/>
          <p14:tracePt t="21660" x="565150" y="2616200"/>
          <p14:tracePt t="21666" x="584200" y="2597150"/>
          <p14:tracePt t="21673" x="584200" y="2584450"/>
          <p14:tracePt t="21690" x="596900" y="2559050"/>
          <p14:tracePt t="21735" x="584200" y="2571750"/>
          <p14:tracePt t="21742" x="584200" y="2584450"/>
          <p14:tracePt t="21757" x="584200" y="2597150"/>
          <p14:tracePt t="21773" x="584200" y="2616200"/>
          <p14:tracePt t="21790" x="622300" y="2616200"/>
          <p14:tracePt t="21807" x="654050" y="2622550"/>
          <p14:tracePt t="21823" x="704850" y="2609850"/>
          <p14:tracePt t="21840" x="749300" y="2578100"/>
          <p14:tracePt t="21857" x="768350" y="2552700"/>
          <p14:tracePt t="21874" x="768350" y="2546350"/>
          <p14:tracePt t="21895" x="774700" y="2571750"/>
          <p14:tracePt t="21908" x="774700" y="2590800"/>
          <p14:tracePt t="21923" x="774700" y="2628900"/>
          <p14:tracePt t="21940" x="787400" y="2660650"/>
          <p14:tracePt t="21957" x="800100" y="2673350"/>
          <p14:tracePt t="21960" x="806450" y="2673350"/>
          <p14:tracePt t="21975" x="844550" y="2673350"/>
          <p14:tracePt t="21990" x="876300" y="2673350"/>
          <p14:tracePt t="22007" x="901700" y="2660650"/>
          <p14:tracePt t="22023" x="908050" y="2654300"/>
          <p14:tracePt t="22112" x="927100" y="2654300"/>
          <p14:tracePt t="22119" x="958850" y="2654300"/>
          <p14:tracePt t="22128" x="984250" y="2635250"/>
          <p14:tracePt t="22140" x="1028700" y="2603500"/>
          <p14:tracePt t="22161" x="1149350" y="2451100"/>
          <p14:tracePt t="22166" x="1174750" y="2393950"/>
          <p14:tracePt t="22190" x="1206500" y="2286000"/>
          <p14:tracePt t="22210" x="1225550" y="2228850"/>
          <p14:tracePt t="22225" x="1244600" y="2178050"/>
          <p14:tracePt t="22240" x="1257300" y="2146300"/>
          <p14:tracePt t="22257" x="1257300" y="2139950"/>
          <p14:tracePt t="22327" x="1263650" y="2139950"/>
          <p14:tracePt t="22366" x="1276350" y="2139950"/>
          <p14:tracePt t="22377" x="1289050" y="2127250"/>
          <p14:tracePt t="22383" x="1295400" y="2127250"/>
          <p14:tracePt t="22423" x="1289050" y="2127250"/>
          <p14:tracePt t="22430" x="1282700" y="2127250"/>
          <p14:tracePt t="22440" x="1276350" y="2127250"/>
          <p14:tracePt t="22457" x="1270000" y="2139950"/>
          <p14:tracePt t="22477" x="1263650" y="2139950"/>
          <p14:tracePt t="22480" x="1257300" y="2146300"/>
          <p14:tracePt t="22490" x="1250950" y="2159000"/>
          <p14:tracePt t="22507" x="1219200" y="2184400"/>
          <p14:tracePt t="22524" x="1162050" y="2209800"/>
          <p14:tracePt t="22540" x="1130300" y="2222500"/>
          <p14:tracePt t="22541" x="1111250" y="2228850"/>
          <p14:tracePt t="22557" x="1098550" y="2235200"/>
          <p14:tracePt t="22573" x="1079500" y="2235200"/>
          <p14:tracePt t="22590" x="1066800" y="2235200"/>
          <p14:tracePt t="22624" x="1060450" y="2235200"/>
          <p14:tracePt t="22644" x="1060450" y="2222500"/>
          <p14:tracePt t="22659" x="1060450" y="2190750"/>
          <p14:tracePt t="22673" x="1041400" y="2152650"/>
          <p14:tracePt t="22694" x="1041400" y="2120900"/>
          <p14:tracePt t="22707" x="1035050" y="2095500"/>
          <p14:tracePt t="22725" x="1035050" y="2057400"/>
          <p14:tracePt t="22740" x="1035050" y="2012950"/>
          <p14:tracePt t="22757" x="1035050" y="1974850"/>
          <p14:tracePt t="22760" x="1035050" y="1968500"/>
          <p14:tracePt t="22773" x="1066800" y="1949450"/>
          <p14:tracePt t="22790" x="1136650" y="1924050"/>
          <p14:tracePt t="22807" x="1244600" y="1898650"/>
          <p14:tracePt t="22824" x="1384300" y="1885950"/>
          <p14:tracePt t="22840" x="1498600" y="1873250"/>
          <p14:tracePt t="22857" x="1549400" y="1898650"/>
          <p14:tracePt t="22876" x="1581150" y="1981200"/>
          <p14:tracePt t="22894" x="1600200" y="2171700"/>
          <p14:tracePt t="22910" x="1587500" y="2216150"/>
          <p14:tracePt t="22923" x="1555750" y="2292350"/>
          <p14:tracePt t="22940" x="1485900" y="2368550"/>
          <p14:tracePt t="22957" x="1397000" y="2444750"/>
          <p14:tracePt t="22960" x="1339850" y="2470150"/>
          <p14:tracePt t="22976" x="1231900" y="2533650"/>
          <p14:tracePt t="22991" x="1079500" y="2546350"/>
          <p14:tracePt t="23007" x="933450" y="2565400"/>
          <p14:tracePt t="23024" x="825500" y="2590800"/>
          <p14:tracePt t="23044" x="685800" y="2597150"/>
          <p14:tracePt t="23048" x="635000" y="2603500"/>
          <p14:tracePt t="23057" x="596900" y="2603500"/>
          <p14:tracePt t="23074" x="565150" y="2603500"/>
          <p14:tracePt t="23090" x="565150" y="2609850"/>
          <p14:tracePt t="23123" x="558800" y="2609850"/>
          <p14:tracePt t="23140" x="558800" y="2597150"/>
          <p14:tracePt t="23160" x="546100" y="2578100"/>
          <p14:tracePt t="23173" x="539750" y="2571750"/>
          <p14:tracePt t="23190" x="539750" y="2546350"/>
          <p14:tracePt t="23207" x="520700" y="2533650"/>
          <p14:tracePt t="23226" x="514350" y="2520950"/>
          <p14:tracePt t="23240" x="514350" y="2514600"/>
          <p14:tracePt t="23257" x="514350" y="2495550"/>
          <p14:tracePt t="23273" x="514350" y="2451100"/>
          <p14:tracePt t="23290" x="488950" y="2413000"/>
          <p14:tracePt t="23307" x="463550" y="2374900"/>
          <p14:tracePt t="23323" x="444500" y="2355850"/>
          <p14:tracePt t="23340" x="431800" y="2343150"/>
          <p14:tracePt t="23357" x="431800" y="2336800"/>
          <p14:tracePt t="23362" x="425450" y="2330450"/>
          <p14:tracePt t="23373" x="412750" y="2317750"/>
          <p14:tracePt t="23394" x="393700" y="2317750"/>
          <p14:tracePt t="23409" x="374650" y="2317750"/>
          <p14:tracePt t="23478" x="361950" y="2305050"/>
          <p14:tracePt t="23486" x="342900" y="2292350"/>
          <p14:tracePt t="23494" x="330200" y="2292350"/>
          <p14:tracePt t="23758" x="317500" y="2286000"/>
          <p14:tracePt t="23769" x="279400" y="2286000"/>
          <p14:tracePt t="23774" x="260350" y="2286000"/>
          <p14:tracePt t="24035" x="254000" y="2286000"/>
          <p14:tracePt t="24049" x="254000" y="2298700"/>
          <p14:tracePt t="24056" x="254000" y="2311400"/>
          <p14:tracePt t="24079" x="247650" y="2311400"/>
          <p14:tracePt t="24087" x="247650" y="2317750"/>
          <p14:tracePt t="24100" x="247650" y="2330450"/>
          <p14:tracePt t="24107" x="247650" y="2336800"/>
          <p14:tracePt t="24123" x="247650" y="2374900"/>
          <p14:tracePt t="24144" x="247650" y="2457450"/>
          <p14:tracePt t="24157" x="247650" y="2482850"/>
          <p14:tracePt t="24166" x="254000" y="2520950"/>
          <p14:tracePt t="24173" x="254000" y="2540000"/>
          <p14:tracePt t="24190" x="254000" y="2584450"/>
          <p14:tracePt t="24211" x="260350" y="2635250"/>
          <p14:tracePt t="24213" x="260350" y="2673350"/>
          <p14:tracePt t="24223" x="260350" y="2705100"/>
          <p14:tracePt t="24240" x="260350" y="2781300"/>
          <p14:tracePt t="24257" x="260350" y="2851150"/>
          <p14:tracePt t="24273" x="273050" y="2921000"/>
          <p14:tracePt t="24290" x="285750" y="2990850"/>
          <p14:tracePt t="24307" x="298450" y="3067050"/>
          <p14:tracePt t="24324" x="285750" y="3130550"/>
          <p14:tracePt t="24340" x="285750" y="3206750"/>
          <p14:tracePt t="24349" x="285750" y="3244850"/>
          <p14:tracePt t="24352" x="279400" y="3282950"/>
          <p14:tracePt t="24378" x="266700" y="3409950"/>
          <p14:tracePt t="24390" x="266700" y="3511550"/>
          <p14:tracePt t="24409" x="260350" y="3600450"/>
          <p14:tracePt t="24423" x="247650" y="3695700"/>
          <p14:tracePt t="24440" x="247650" y="3797300"/>
          <p14:tracePt t="24457" x="254000" y="3911600"/>
          <p14:tracePt t="24475" x="254000" y="4032250"/>
          <p14:tracePt t="24490" x="254000" y="4127500"/>
          <p14:tracePt t="24507" x="241300" y="4203700"/>
          <p14:tracePt t="24524" x="234950" y="4279900"/>
          <p14:tracePt t="24542" x="222250" y="4349750"/>
          <p14:tracePt t="24557" x="209550" y="4425950"/>
          <p14:tracePt t="24573" x="190500" y="4514850"/>
          <p14:tracePt t="24590" x="177800" y="4559300"/>
          <p14:tracePt t="24607" x="171450" y="4616450"/>
          <p14:tracePt t="24623" x="158750" y="4679950"/>
          <p14:tracePt t="24640" x="139700" y="4749800"/>
          <p14:tracePt t="24660" x="133350" y="4832350"/>
          <p14:tracePt t="24673" x="133350" y="4902200"/>
          <p14:tracePt t="24690" x="133350" y="4972050"/>
          <p14:tracePt t="24707" x="133350" y="5029200"/>
          <p14:tracePt t="24725" x="133350" y="5092700"/>
          <p14:tracePt t="24740" x="127000" y="5181600"/>
          <p14:tracePt t="24757" x="107950" y="5270500"/>
          <p14:tracePt t="24759" x="107950" y="5302250"/>
          <p14:tracePt t="24774" x="107950" y="5334000"/>
          <p14:tracePt t="24790" x="95250" y="5353050"/>
          <p14:tracePt t="24824" x="95250" y="5365750"/>
          <p14:tracePt t="24840" x="95250" y="5372100"/>
          <p14:tracePt t="24858" x="95250" y="5378450"/>
          <p14:tracePt t="24861" x="107950" y="5378450"/>
          <p14:tracePt t="24874" x="127000" y="5378450"/>
          <p14:tracePt t="24890" x="165100" y="5403850"/>
          <p14:tracePt t="24907" x="260350" y="5435600"/>
          <p14:tracePt t="24919" x="368300" y="5480050"/>
          <p14:tracePt t="24941" x="463550" y="5511800"/>
          <p14:tracePt t="24957" x="533400" y="5530850"/>
          <p14:tracePt t="24976" x="539750" y="5530850"/>
          <p14:tracePt t="24990" x="546100" y="5492750"/>
          <p14:tracePt t="25007" x="546100" y="5397500"/>
          <p14:tracePt t="25023" x="552450" y="5238750"/>
          <p14:tracePt t="25040" x="552450" y="5010150"/>
          <p14:tracePt t="25057" x="571500" y="4737100"/>
          <p14:tracePt t="25074" x="615950" y="4419600"/>
          <p14:tracePt t="25090" x="622300" y="4121150"/>
          <p14:tracePt t="25107" x="628650" y="3911600"/>
          <p14:tracePt t="25110" x="641350" y="3829050"/>
          <p14:tracePt t="25126" x="654050" y="3746500"/>
          <p14:tracePt t="25140" x="647700" y="3587750"/>
          <p14:tracePt t="25159" x="628650" y="3302000"/>
          <p14:tracePt t="25173" x="622300" y="3168650"/>
          <p14:tracePt t="25190" x="590550" y="3086100"/>
          <p14:tracePt t="25207" x="590550" y="3041650"/>
          <p14:tracePt t="25225" x="590550" y="3003550"/>
          <p14:tracePt t="25240" x="590550" y="2959100"/>
          <p14:tracePt t="25257" x="590550" y="2882900"/>
          <p14:tracePt t="25273" x="565150" y="2781300"/>
          <p14:tracePt t="25290" x="533400" y="2749550"/>
          <p14:tracePt t="25307" x="495300" y="2717800"/>
          <p14:tracePt t="25324" x="476250" y="2711450"/>
          <p14:tracePt t="25340" x="444500" y="2705100"/>
          <p14:tracePt t="25357" x="419100" y="2686050"/>
          <p14:tracePt t="25362" x="412750" y="2673350"/>
          <p14:tracePt t="25373" x="406400" y="2660650"/>
          <p14:tracePt t="25390" x="400050" y="2654300"/>
          <p14:tracePt t="25457" x="400050" y="2635250"/>
          <p14:tracePt t="25462" x="400050" y="2622550"/>
          <p14:tracePt t="25477" x="400050" y="2616200"/>
          <p14:tracePt t="25541" x="400050" y="2609850"/>
          <p14:tracePt t="25550" x="400050" y="2603500"/>
          <p14:tracePt t="25561" x="400050" y="2597150"/>
          <p14:tracePt t="25574" x="406400" y="2584450"/>
          <p14:tracePt t="25591" x="431800" y="2571750"/>
          <p14:tracePt t="25607" x="495300" y="2552700"/>
          <p14:tracePt t="25623" x="609600" y="2527300"/>
          <p14:tracePt t="25645" x="698500" y="2495550"/>
          <p14:tracePt t="25661" x="774700" y="2482850"/>
          <p14:tracePt t="25674" x="800100" y="2482850"/>
          <p14:tracePt t="25707" x="793750" y="2482850"/>
          <p14:tracePt t="25726" x="698500" y="2520950"/>
          <p14:tracePt t="25741" x="685800" y="2533650"/>
          <p14:tracePt t="25757" x="628650" y="2540000"/>
          <p14:tracePt t="25759" x="609600" y="2546350"/>
          <p14:tracePt t="25773" x="584200" y="2546350"/>
          <p14:tracePt t="25790" x="514350" y="2546350"/>
          <p14:tracePt t="25807" x="476250" y="2546350"/>
          <p14:tracePt t="25824" x="431800" y="2533650"/>
          <p14:tracePt t="25840" x="400050" y="2527300"/>
          <p14:tracePt t="25857" x="387350" y="2527300"/>
          <p14:tracePt t="25865" x="387350" y="2520950"/>
          <p14:tracePt t="25887" x="387350" y="2514600"/>
          <p14:tracePt t="25914" x="387350" y="2501900"/>
          <p14:tracePt t="25918" x="381000" y="2501900"/>
          <p14:tracePt t="25926" x="374650" y="2489200"/>
          <p14:tracePt t="25940" x="368300" y="2482850"/>
          <p14:tracePt t="25957" x="349250" y="2476500"/>
          <p14:tracePt t="25975" x="349250" y="2470150"/>
          <p14:tracePt t="26182" x="342900" y="2470150"/>
          <p14:tracePt t="26240" x="349250" y="2463800"/>
          <p14:tracePt t="26247" x="361950" y="2457450"/>
          <p14:tracePt t="26257" x="374650" y="2451100"/>
          <p14:tracePt t="26291" x="381000" y="2451100"/>
          <p14:tracePt t="26307" x="387350" y="2457450"/>
          <p14:tracePt t="26353" x="374650" y="2457450"/>
          <p14:tracePt t="26360" x="368300" y="2457450"/>
          <p14:tracePt t="26373" x="361950" y="2457450"/>
          <p14:tracePt t="26393" x="355600" y="2425700"/>
          <p14:tracePt t="26409" x="355600" y="2406650"/>
          <p14:tracePt t="26423" x="342900" y="2374900"/>
          <p14:tracePt t="26443" x="342900" y="2362200"/>
          <p14:tracePt t="26503" x="336550" y="2349500"/>
          <p14:tracePt t="26519" x="336550" y="2343150"/>
          <p14:tracePt t="26525" x="336550" y="2336800"/>
          <p14:tracePt t="26540" x="336550" y="2330450"/>
          <p14:tracePt t="26557" x="336550" y="2317750"/>
          <p14:tracePt t="26573" x="336550" y="2286000"/>
          <p14:tracePt t="26590" x="336550" y="2254250"/>
          <p14:tracePt t="26607" x="336550" y="2241550"/>
          <p14:tracePt t="26627" x="336550" y="2235200"/>
          <p14:tracePt t="26657" x="342900" y="2235200"/>
          <p14:tracePt t="26674" x="425450" y="2228850"/>
          <p14:tracePt t="26690" x="533400" y="2228850"/>
          <p14:tracePt t="26707" x="590550" y="2222500"/>
          <p14:tracePt t="26740" x="558800" y="2222500"/>
          <p14:tracePt t="26758" x="482600" y="2254250"/>
          <p14:tracePt t="26773" x="387350" y="2305050"/>
          <p14:tracePt t="26790" x="374650" y="2317750"/>
          <p14:tracePt t="26806" x="374650" y="2324100"/>
          <p14:tracePt t="26824" x="368300" y="2336800"/>
          <p14:tracePt t="26840" x="368300" y="2349500"/>
          <p14:tracePt t="26856" x="368300" y="2355850"/>
          <p14:tracePt t="26874" x="374650" y="2355850"/>
          <p14:tracePt t="26890" x="381000" y="2355850"/>
          <p14:tracePt t="26909" x="400050" y="2317750"/>
          <p14:tracePt t="26924" x="412750" y="2273300"/>
          <p14:tracePt t="26940" x="419100" y="2254250"/>
          <p14:tracePt t="26958" x="419100" y="2247900"/>
          <p14:tracePt t="27002" x="419100" y="2254250"/>
          <p14:tracePt t="27006" x="419100" y="2260600"/>
          <p14:tracePt t="27023" x="431800" y="2279650"/>
          <p14:tracePt t="27040" x="438150" y="2292350"/>
          <p14:tracePt t="27070" x="444500" y="2292350"/>
          <p14:tracePt t="27081" x="450850" y="2292350"/>
          <p14:tracePt t="27090" x="457200" y="2286000"/>
          <p14:tracePt t="27107" x="463550" y="2260600"/>
          <p14:tracePt t="27123" x="469900" y="2247900"/>
          <p14:tracePt t="27161" x="469900" y="2305050"/>
          <p14:tracePt t="27173" x="450850" y="2343150"/>
          <p14:tracePt t="27190" x="425450" y="2419350"/>
          <p14:tracePt t="27207" x="393700" y="2489200"/>
          <p14:tracePt t="27225" x="393700" y="2501900"/>
          <p14:tracePt t="27257" x="400050" y="2501900"/>
          <p14:tracePt t="27291" x="400050" y="2514600"/>
          <p14:tracePt t="27307" x="381000" y="2527300"/>
          <p14:tracePt t="27323" x="349250" y="2533650"/>
          <p14:tracePt t="27340" x="323850" y="2533650"/>
          <p14:tracePt t="27357" x="304800" y="2533650"/>
          <p14:tracePt t="27416" x="298450" y="2533650"/>
          <p14:tracePt t="27446" x="304800" y="2533650"/>
          <p14:tracePt t="27456" x="323850" y="2533650"/>
          <p14:tracePt t="27475" x="419100" y="2540000"/>
          <p14:tracePt t="27493" x="533400" y="2527300"/>
          <p14:tracePt t="27507" x="666750" y="2520950"/>
          <p14:tracePt t="27523" x="787400" y="2508250"/>
          <p14:tracePt t="27526" x="850900" y="2514600"/>
          <p14:tracePt t="27540" x="908050" y="2508250"/>
          <p14:tracePt t="27557" x="1041400" y="2508250"/>
          <p14:tracePt t="27574" x="1174750" y="2501900"/>
          <p14:tracePt t="27590" x="1327150" y="2489200"/>
          <p14:tracePt t="27607" x="1447800" y="2463800"/>
          <p14:tracePt t="27623" x="1593850" y="2482850"/>
          <p14:tracePt t="27643" x="1746250" y="2482850"/>
          <p14:tracePt t="27660" x="1885950" y="2489200"/>
          <p14:tracePt t="27667" x="1943100" y="2495550"/>
          <p14:tracePt t="27675" x="1993900" y="2495550"/>
          <p14:tracePt t="27690" x="2076450" y="2495550"/>
          <p14:tracePt t="27707" x="2152650" y="2501900"/>
          <p14:tracePt t="27726" x="2266950" y="2501900"/>
          <p14:tracePt t="27740" x="2413000" y="2501900"/>
          <p14:tracePt t="27758" x="2622550" y="2508250"/>
          <p14:tracePt t="27774" x="2698750" y="2514600"/>
          <p14:tracePt t="27790" x="2895600" y="2520950"/>
          <p14:tracePt t="27808" x="3022600" y="2520950"/>
          <p14:tracePt t="27824" x="3143250" y="2520950"/>
          <p14:tracePt t="27840" x="3238500" y="2508250"/>
          <p14:tracePt t="27857" x="3314700" y="2501900"/>
          <p14:tracePt t="27874" x="3340100" y="2501900"/>
          <p14:tracePt t="27890" x="3365500" y="2508250"/>
          <p14:tracePt t="27910" x="3416300" y="2520950"/>
          <p14:tracePt t="27914" x="3454400" y="2520950"/>
          <p14:tracePt t="27923" x="3486150" y="2520950"/>
          <p14:tracePt t="27940" x="3536950" y="2495550"/>
          <p14:tracePt t="27941" x="3543300" y="2495550"/>
          <p14:tracePt t="27976" x="3549650" y="2495550"/>
          <p14:tracePt t="28040" x="3536950" y="2495550"/>
          <p14:tracePt t="28047" x="3492500" y="2495550"/>
          <p14:tracePt t="28057" x="3416300" y="2495550"/>
          <p14:tracePt t="28073" x="3206750" y="2495550"/>
          <p14:tracePt t="28090" x="2978150" y="2508250"/>
          <p14:tracePt t="28107" x="2717800" y="2501900"/>
          <p14:tracePt t="28127" x="2336800" y="2501900"/>
          <p14:tracePt t="28140" x="2197100" y="2495550"/>
          <p14:tracePt t="28159" x="1866900" y="2470150"/>
          <p14:tracePt t="28173" x="1644650" y="2463800"/>
          <p14:tracePt t="28190" x="1428750" y="2457450"/>
          <p14:tracePt t="28207" x="1212850" y="2463800"/>
          <p14:tracePt t="28225" x="1041400" y="2470150"/>
          <p14:tracePt t="28240" x="895350" y="2470150"/>
          <p14:tracePt t="28257" x="768350" y="2444750"/>
          <p14:tracePt t="28273" x="654050" y="2444750"/>
          <p14:tracePt t="28290" x="571500" y="2432050"/>
          <p14:tracePt t="28307" x="495300" y="2425700"/>
          <p14:tracePt t="28323" x="488950" y="2425700"/>
          <p14:tracePt t="28376" x="488950" y="2432050"/>
          <p14:tracePt t="28383" x="488950" y="2463800"/>
          <p14:tracePt t="28392" x="488950" y="2501900"/>
          <p14:tracePt t="28409" x="488950" y="2597150"/>
          <p14:tracePt t="28424" x="476250" y="2711450"/>
          <p14:tracePt t="28440" x="469900" y="2800350"/>
          <p14:tracePt t="28457" x="450850" y="2832100"/>
          <p14:tracePt t="28475" x="425450" y="2832100"/>
          <p14:tracePt t="28490" x="406400" y="2832100"/>
          <p14:tracePt t="28508" x="400050" y="2832100"/>
          <p14:tracePt t="28524" x="393700" y="2832100"/>
          <p14:tracePt t="28583" x="393700" y="2825750"/>
          <p14:tracePt t="28590" x="393700" y="2819400"/>
          <p14:tracePt t="28605" x="393700" y="2813050"/>
          <p14:tracePt t="28631" x="393700" y="2806700"/>
          <p14:tracePt t="28641" x="393700" y="2800350"/>
          <p14:tracePt t="28646" x="393700" y="2787650"/>
          <p14:tracePt t="28674" x="393700" y="2781300"/>
          <p14:tracePt t="28950" x="393700" y="2787650"/>
          <p14:tracePt t="28966" x="393700" y="2794000"/>
          <p14:tracePt t="28991" x="393700" y="2806700"/>
          <p14:tracePt t="29000" x="393700" y="2813050"/>
          <p14:tracePt t="29007" x="393700" y="2825750"/>
          <p14:tracePt t="29270" x="393700" y="2813050"/>
          <p14:tracePt t="29278" x="406400" y="2800350"/>
          <p14:tracePt t="29292" x="406400" y="2794000"/>
          <p14:tracePt t="29334" x="406400" y="2787650"/>
          <p14:tracePt t="29344" x="419100" y="2768600"/>
          <p14:tracePt t="29353" x="431800" y="2743200"/>
          <p14:tracePt t="29359" x="444500" y="2711450"/>
          <p14:tracePt t="29373" x="457200" y="2686050"/>
          <p14:tracePt t="29394" x="450850" y="2686050"/>
          <p14:tracePt t="29431" x="444500" y="2686050"/>
          <p14:tracePt t="29494" x="444500" y="2679700"/>
          <p14:tracePt t="29504" x="425450" y="2679700"/>
          <p14:tracePt t="29510" x="406400" y="2673350"/>
          <p14:tracePt t="29523" x="393700" y="2667000"/>
          <p14:tracePt t="29540" x="368300" y="2647950"/>
          <p14:tracePt t="29543" x="361950" y="2641600"/>
          <p14:tracePt t="29557" x="355600" y="2628900"/>
          <p14:tracePt t="29650" x="361950" y="2628900"/>
          <p14:tracePt t="29658" x="387350" y="2609850"/>
          <p14:tracePt t="29664" x="419100" y="2597150"/>
          <p14:tracePt t="29673" x="438150" y="2584450"/>
          <p14:tracePt t="29690" x="469900" y="2565400"/>
          <p14:tracePt t="29707" x="476250" y="2527300"/>
          <p14:tracePt t="29725" x="476250" y="2501900"/>
          <p14:tracePt t="29740" x="476250" y="2489200"/>
          <p14:tracePt t="29774" x="450850" y="2489200"/>
          <p14:tracePt t="29790" x="425450" y="2533650"/>
          <p14:tracePt t="29807" x="406400" y="2571750"/>
          <p14:tracePt t="29823" x="387350" y="2603500"/>
          <p14:tracePt t="29841" x="381000" y="2609850"/>
          <p14:tracePt t="29878" x="387350" y="2609850"/>
          <p14:tracePt t="29900" x="400050" y="2590800"/>
          <p14:tracePt t="29909" x="406400" y="2584450"/>
          <p14:tracePt t="29923" x="412750" y="2565400"/>
          <p14:tracePt t="29976" x="412750" y="2571750"/>
          <p14:tracePt t="29982" x="412750" y="2590800"/>
          <p14:tracePt t="29991" x="412750" y="2597150"/>
          <p14:tracePt t="30007" x="406400" y="2609850"/>
          <p14:tracePt t="30023" x="412750" y="2616200"/>
          <p14:tracePt t="30070" x="419100" y="2616200"/>
          <p14:tracePt t="30086" x="425450" y="2616200"/>
          <p14:tracePt t="30100" x="425450" y="2609850"/>
          <p14:tracePt t="30207" x="419100" y="2609850"/>
          <p14:tracePt t="30215" x="400050" y="2609850"/>
          <p14:tracePt t="30227" x="393700" y="2609850"/>
          <p14:tracePt t="30240" x="368300" y="2628900"/>
          <p14:tracePt t="30257" x="361950" y="2628900"/>
          <p14:tracePt t="30290" x="361950" y="2622550"/>
          <p14:tracePt t="30307" x="355600" y="2603500"/>
          <p14:tracePt t="30324" x="342900" y="2578100"/>
          <p14:tracePt t="30340" x="336550" y="2571750"/>
          <p14:tracePt t="30346" x="330200" y="2565400"/>
          <p14:tracePt t="30352" x="330200" y="2552700"/>
          <p14:tracePt t="30382" x="330200" y="2546350"/>
          <p14:tracePt t="30392" x="323850" y="2540000"/>
          <p14:tracePt t="30440" x="323850" y="2552700"/>
          <p14:tracePt t="30446" x="323850" y="2565400"/>
          <p14:tracePt t="30457" x="323850" y="2571750"/>
          <p14:tracePt t="30475" x="323850" y="2609850"/>
          <p14:tracePt t="30490" x="304800" y="2647950"/>
          <p14:tracePt t="30508" x="292100" y="2711450"/>
          <p14:tracePt t="30523" x="273050" y="2768600"/>
          <p14:tracePt t="30541" x="260350" y="2787650"/>
          <p14:tracePt t="30606" x="260350" y="2774950"/>
          <p14:tracePt t="30614" x="266700" y="2749550"/>
          <p14:tracePt t="30623" x="285750" y="2724150"/>
          <p14:tracePt t="30640" x="304800" y="2654300"/>
          <p14:tracePt t="30660" x="336550" y="2609850"/>
          <p14:tracePt t="30666" x="361950" y="2597150"/>
          <p14:tracePt t="30669" x="368300" y="2584450"/>
          <p14:tracePt t="30690" x="400050" y="2578100"/>
          <p14:tracePt t="30707" x="419100" y="2571750"/>
          <p14:tracePt t="30725" x="431800" y="2571750"/>
          <p14:tracePt t="30745" x="469900" y="2571750"/>
          <p14:tracePt t="30757" x="482600" y="2571750"/>
          <p14:tracePt t="30774" x="495300" y="2559050"/>
          <p14:tracePt t="30815" x="495300" y="2565400"/>
          <p14:tracePt t="30823" x="495300" y="2571750"/>
          <p14:tracePt t="30840" x="495300" y="2578100"/>
          <p14:tracePt t="30857" x="508000" y="2578100"/>
          <p14:tracePt t="30862" x="527050" y="2578100"/>
          <p14:tracePt t="30873" x="546100" y="2578100"/>
          <p14:tracePt t="30894" x="577850" y="2552700"/>
          <p14:tracePt t="30907" x="603250" y="2546350"/>
          <p14:tracePt t="30917" x="609600" y="2546350"/>
          <p14:tracePt t="30923" x="622300" y="2546350"/>
          <p14:tracePt t="30941" x="628650" y="2546350"/>
          <p14:tracePt t="30946" x="641350" y="2571750"/>
          <p14:tracePt t="30958" x="654050" y="2590800"/>
          <p14:tracePt t="30990" x="647700" y="2603500"/>
          <p14:tracePt t="31007" x="628650" y="2609850"/>
          <p14:tracePt t="31023" x="584200" y="2616200"/>
          <p14:tracePt t="31040" x="558800" y="2616200"/>
          <p14:tracePt t="31057" x="558800" y="2609850"/>
          <p14:tracePt t="31074" x="558800" y="2597150"/>
          <p14:tracePt t="31090" x="558800" y="2584450"/>
          <p14:tracePt t="31107" x="565150" y="2571750"/>
          <p14:tracePt t="31127" x="603250" y="2571750"/>
          <p14:tracePt t="31143" x="654050" y="2552700"/>
          <p14:tracePt t="31159" x="711200" y="2552700"/>
          <p14:tracePt t="31174" x="774700" y="2552700"/>
          <p14:tracePt t="31191" x="819150" y="2552700"/>
          <p14:tracePt t="31225" x="819150" y="2565400"/>
          <p14:tracePt t="31240" x="819150" y="2597150"/>
          <p14:tracePt t="31257" x="781050" y="2628900"/>
          <p14:tracePt t="31274" x="749300" y="2673350"/>
          <p14:tracePt t="31292" x="704850" y="2686050"/>
          <p14:tracePt t="31307" x="647700" y="2698750"/>
          <p14:tracePt t="31323" x="577850" y="2698750"/>
          <p14:tracePt t="31340" x="508000" y="2698750"/>
          <p14:tracePt t="31360" x="419100" y="2654300"/>
          <p14:tracePt t="31373" x="393700" y="2635250"/>
          <p14:tracePt t="31390" x="381000" y="2590800"/>
          <p14:tracePt t="31411" x="368300" y="2552700"/>
          <p14:tracePt t="31418" x="368300" y="2527300"/>
          <p14:tracePt t="31422" x="381000" y="2508250"/>
          <p14:tracePt t="31441" x="419100" y="2451100"/>
          <p14:tracePt t="31457" x="469900" y="2406650"/>
          <p14:tracePt t="31476" x="539750" y="2368550"/>
          <p14:tracePt t="31481" x="584200" y="2355850"/>
          <p14:tracePt t="31491" x="622300" y="2349500"/>
          <p14:tracePt t="31507" x="692150" y="2349500"/>
          <p14:tracePt t="31523" x="762000" y="2381250"/>
          <p14:tracePt t="31540" x="806450" y="2425700"/>
          <p14:tracePt t="31542" x="825500" y="2457450"/>
          <p14:tracePt t="31557" x="825500" y="2495550"/>
          <p14:tracePt t="31574" x="812800" y="2603500"/>
          <p14:tracePt t="31590" x="781050" y="2673350"/>
          <p14:tracePt t="31608" x="755650" y="2724150"/>
          <p14:tracePt t="31623" x="730250" y="2749550"/>
          <p14:tracePt t="31645" x="673100" y="2762250"/>
          <p14:tracePt t="31660" x="596900" y="2762250"/>
          <p14:tracePt t="31668" x="571500" y="2749550"/>
          <p14:tracePt t="31671" x="546100" y="2736850"/>
          <p14:tracePt t="31691" x="520700" y="2717800"/>
          <p14:tracePt t="31707" x="508000" y="2692400"/>
          <p14:tracePt t="31726" x="508000" y="2686050"/>
          <p14:tracePt t="31740" x="508000" y="2673350"/>
          <p14:tracePt t="31774" x="533400" y="2673350"/>
          <p14:tracePt t="31793" x="628650" y="2673350"/>
          <p14:tracePt t="31807" x="717550" y="2698750"/>
          <p14:tracePt t="31824" x="762000" y="2711450"/>
          <p14:tracePt t="31829" x="768350" y="2711450"/>
          <p14:tracePt t="31870" x="762000" y="2711450"/>
          <p14:tracePt t="31878" x="762000" y="2705100"/>
          <p14:tracePt t="31899" x="762000" y="2698750"/>
          <p14:tracePt t="31926" x="787400" y="2698750"/>
          <p14:tracePt t="31940" x="806450" y="2698750"/>
          <p14:tracePt t="31957" x="857250" y="2686050"/>
          <p14:tracePt t="31959" x="914400" y="2679700"/>
          <p14:tracePt t="31976" x="1016000" y="2654300"/>
          <p14:tracePt t="31990" x="1143000" y="2628900"/>
          <p14:tracePt t="32007" x="1282700" y="2628900"/>
          <p14:tracePt t="32024" x="1397000" y="2628900"/>
          <p14:tracePt t="32040" x="1504950" y="2628900"/>
          <p14:tracePt t="32057" x="1581150" y="2628900"/>
          <p14:tracePt t="32074" x="1651000" y="2635250"/>
          <p14:tracePt t="32090" x="1727200" y="2641600"/>
          <p14:tracePt t="32107" x="1854200" y="2641600"/>
          <p14:tracePt t="32114" x="1936750" y="2641600"/>
          <p14:tracePt t="32124" x="2019300" y="2641600"/>
          <p14:tracePt t="32140" x="2190750" y="2635250"/>
          <p14:tracePt t="32160" x="2438400" y="2616200"/>
          <p14:tracePt t="32166" x="2546350" y="2616200"/>
          <p14:tracePt t="32190" x="2863850" y="2622550"/>
          <p14:tracePt t="32207" x="3067050" y="2635250"/>
          <p14:tracePt t="32226" x="3244850" y="2641600"/>
          <p14:tracePt t="32240" x="3365500" y="2641600"/>
          <p14:tracePt t="32257" x="3416300" y="2628900"/>
          <p14:tracePt t="32273" x="3435350" y="2628900"/>
          <p14:tracePt t="32290" x="3435350" y="2622550"/>
          <p14:tracePt t="32323" x="3435350" y="2628900"/>
          <p14:tracePt t="32340" x="3397250" y="2667000"/>
          <p14:tracePt t="32350" x="3333750" y="2686050"/>
          <p14:tracePt t="32353" x="3238500" y="2705100"/>
          <p14:tracePt t="32362" x="3136900" y="2717800"/>
          <p14:tracePt t="32376" x="2889250" y="2794000"/>
          <p14:tracePt t="32394" x="2578100" y="2844800"/>
          <p14:tracePt t="32410" x="2241550" y="2895600"/>
          <p14:tracePt t="32416" x="2051050" y="2914650"/>
          <p14:tracePt t="32424" x="1860550" y="2933700"/>
          <p14:tracePt t="32440" x="1524000" y="2965450"/>
          <p14:tracePt t="32457" x="1250950" y="2971800"/>
          <p14:tracePt t="32476" x="1085850" y="2984500"/>
          <p14:tracePt t="32491" x="958850" y="2984500"/>
          <p14:tracePt t="32507" x="895350" y="2984500"/>
          <p14:tracePt t="32524" x="869950" y="2984500"/>
          <p14:tracePt t="32542" x="857250" y="2990850"/>
          <p14:tracePt t="32557" x="844550" y="2997200"/>
          <p14:tracePt t="32574" x="787400" y="3003550"/>
          <p14:tracePt t="32590" x="774700" y="3003550"/>
          <p14:tracePt t="32694" x="806450" y="3009900"/>
          <p14:tracePt t="32703" x="863600" y="3022600"/>
          <p14:tracePt t="32710" x="939800" y="3022600"/>
          <p14:tracePt t="32725" x="1022350" y="3028950"/>
          <p14:tracePt t="32740" x="1174750" y="3028950"/>
          <p14:tracePt t="32757" x="1263650" y="3035300"/>
          <p14:tracePt t="32760" x="1282700" y="3048000"/>
          <p14:tracePt t="32786" x="1270000" y="3060700"/>
          <p14:tracePt t="32790" x="1257300" y="3079750"/>
          <p14:tracePt t="32807" x="1174750" y="3124200"/>
          <p14:tracePt t="32823" x="1066800" y="3168650"/>
          <p14:tracePt t="32840" x="971550" y="3213100"/>
          <p14:tracePt t="32857" x="882650" y="3263900"/>
          <p14:tracePt t="32873" x="781050" y="3365500"/>
          <p14:tracePt t="32890" x="730250" y="3505200"/>
          <p14:tracePt t="32909" x="723900" y="3689350"/>
          <p14:tracePt t="32924" x="755650" y="3841750"/>
          <p14:tracePt t="32940" x="825500" y="3949700"/>
          <p14:tracePt t="32957" x="869950" y="4019550"/>
          <p14:tracePt t="32959" x="876300" y="4044950"/>
          <p14:tracePt t="32976" x="869950" y="4051300"/>
          <p14:tracePt t="32990" x="819150" y="4051300"/>
          <p14:tracePt t="33007" x="730250" y="4025900"/>
          <p14:tracePt t="33024" x="635000" y="3994150"/>
          <p14:tracePt t="33040" x="571500" y="3968750"/>
          <p14:tracePt t="33070" x="571500" y="3981450"/>
          <p14:tracePt t="33077" x="615950" y="4006850"/>
          <p14:tracePt t="33090" x="704850" y="4032250"/>
          <p14:tracePt t="33107" x="933450" y="4089400"/>
          <p14:tracePt t="33124" x="1244600" y="4140200"/>
          <p14:tracePt t="33144" x="1695450" y="4254500"/>
          <p14:tracePt t="33159" x="1911350" y="4349750"/>
          <p14:tracePt t="33173" x="2044700" y="4425950"/>
          <p14:tracePt t="33191" x="2019300" y="4521200"/>
          <p14:tracePt t="33207" x="1911350" y="4616450"/>
          <p14:tracePt t="33225" x="1727200" y="4686300"/>
          <p14:tracePt t="33240" x="1549400" y="4737100"/>
          <p14:tracePt t="33257" x="1466850" y="4775200"/>
          <p14:tracePt t="33274" x="1466850" y="4819650"/>
          <p14:tracePt t="33290" x="1555750" y="4895850"/>
          <p14:tracePt t="33307" x="1708150" y="4984750"/>
          <p14:tracePt t="33324" x="1892300" y="5124450"/>
          <p14:tracePt t="33340" x="1987550" y="5245100"/>
          <p14:tracePt t="33358" x="2082800" y="5391150"/>
          <p14:tracePt t="33362" x="2089150" y="5454650"/>
          <p14:tracePt t="33376" x="2006600" y="5562600"/>
          <p14:tracePt t="33390" x="1841500" y="5626100"/>
          <p14:tracePt t="33411" x="1619250" y="5670550"/>
          <p14:tracePt t="33423" x="1441450" y="5689600"/>
          <p14:tracePt t="33441" x="1333500" y="5708650"/>
          <p14:tracePt t="33457" x="1333500" y="5702300"/>
          <p14:tracePt t="33475" x="1358900" y="5702300"/>
          <p14:tracePt t="33490" x="1447800" y="5708650"/>
          <p14:tracePt t="33507" x="1555750" y="5708650"/>
          <p14:tracePt t="33524" x="1625600" y="5715000"/>
          <p14:tracePt t="33540" x="1644650" y="5721350"/>
          <p14:tracePt t="33541" x="1638300" y="5721350"/>
          <p14:tracePt t="33557" x="1644650" y="5727700"/>
          <p14:tracePt t="33590" x="1619250" y="5727700"/>
          <p14:tracePt t="33607" x="1593850" y="5721350"/>
          <p14:tracePt t="33624" x="1574800" y="5715000"/>
          <p14:tracePt t="33640" x="1549400" y="5702300"/>
          <p14:tracePt t="33659" x="1536700" y="5683250"/>
          <p14:tracePt t="33674" x="1536700" y="5575300"/>
          <p14:tracePt t="33690" x="1555750" y="5353050"/>
          <p14:tracePt t="33707" x="1606550" y="5073650"/>
          <p14:tracePt t="33726" x="1695450" y="4794250"/>
          <p14:tracePt t="33740" x="1771650" y="4483100"/>
          <p14:tracePt t="33757" x="1860550" y="4210050"/>
          <p14:tracePt t="33760" x="1905000" y="4070350"/>
          <p14:tracePt t="33773" x="2000250" y="3784600"/>
          <p14:tracePt t="33790" x="2095500" y="3543300"/>
          <p14:tracePt t="33809" x="2197100" y="3422650"/>
          <p14:tracePt t="33824" x="2279650" y="3321050"/>
          <p14:tracePt t="33840" x="2362200" y="3257550"/>
          <p14:tracePt t="33857" x="2463800" y="3225800"/>
          <p14:tracePt t="33861" x="2540000" y="3225800"/>
          <p14:tracePt t="33875" x="2635250" y="3225800"/>
          <p14:tracePt t="33892" x="2844800" y="3225800"/>
          <p14:tracePt t="33909" x="2965450" y="3213100"/>
          <p14:tracePt t="33923" x="2990850" y="3187700"/>
          <p14:tracePt t="33941" x="2914650" y="3143250"/>
          <p14:tracePt t="33960" x="2806700" y="3111500"/>
          <p14:tracePt t="33974" x="2749550" y="3098800"/>
          <p14:tracePt t="33990" x="2565400" y="3124200"/>
          <p14:tracePt t="34007" x="2419350" y="3162300"/>
          <p14:tracePt t="34024" x="2324100" y="3187700"/>
          <p14:tracePt t="34040" x="2228850" y="3187700"/>
          <p14:tracePt t="34057" x="2197100" y="3194050"/>
          <p14:tracePt t="34105" x="2190750" y="3175000"/>
          <p14:tracePt t="34109" x="2171700" y="3155950"/>
          <p14:tracePt t="34128" x="2070100" y="3111500"/>
          <p14:tracePt t="34140" x="2000250" y="3079750"/>
          <p14:tracePt t="34159" x="1765300" y="3003550"/>
          <p14:tracePt t="34173" x="1651000" y="2965450"/>
          <p14:tracePt t="34190" x="1530350" y="2959100"/>
          <p14:tracePt t="34207" x="1422400" y="2940050"/>
          <p14:tracePt t="34225" x="1346200" y="2933700"/>
          <p14:tracePt t="34240" x="1320800" y="2933700"/>
          <p14:tracePt t="34257" x="1314450" y="2933700"/>
          <p14:tracePt t="34290" x="1308100" y="2933700"/>
          <p14:tracePt t="34307" x="1295400" y="2933700"/>
          <p14:tracePt t="34324" x="1282700" y="2946400"/>
          <p14:tracePt t="34340" x="1263650" y="2952750"/>
          <p14:tracePt t="34357" x="1231900" y="2952750"/>
          <p14:tracePt t="34364" x="1212850" y="2952750"/>
          <p14:tracePt t="34365" x="1206500" y="2952750"/>
          <p14:tracePt t="34416" x="1206500" y="2933700"/>
          <p14:tracePt t="34423" x="1206500" y="2901950"/>
          <p14:tracePt t="34440" x="1200150" y="2819400"/>
          <p14:tracePt t="34457" x="1187450" y="2749550"/>
          <p14:tracePt t="34475" x="1162050" y="2724150"/>
          <p14:tracePt t="34490" x="1149350" y="2711450"/>
          <p14:tracePt t="34541" x="1155700" y="2711450"/>
          <p14:tracePt t="34550" x="1168400" y="2705100"/>
          <p14:tracePt t="34559" x="1174750" y="2698750"/>
          <p14:tracePt t="34573" x="1206500" y="2692400"/>
          <p14:tracePt t="34590" x="1263650" y="2692400"/>
          <p14:tracePt t="34607" x="1365250" y="2686050"/>
          <p14:tracePt t="34624" x="1543050" y="2686050"/>
          <p14:tracePt t="34640" x="1758950" y="2686050"/>
          <p14:tracePt t="34659" x="2025650" y="2679700"/>
          <p14:tracePt t="34666" x="2146300" y="2673350"/>
          <p14:tracePt t="34674" x="2298700" y="2673350"/>
          <p14:tracePt t="34690" x="2654300" y="2686050"/>
          <p14:tracePt t="34707" x="2965450" y="2692400"/>
          <p14:tracePt t="34726" x="3238500" y="2692400"/>
          <p14:tracePt t="34740" x="3454400" y="2679700"/>
          <p14:tracePt t="34757" x="3549650" y="2679700"/>
          <p14:tracePt t="34758" x="3562350" y="2679700"/>
          <p14:tracePt t="34773" x="3568700" y="2679700"/>
          <p14:tracePt t="34807" x="3575050" y="2679700"/>
          <p14:tracePt t="34903" x="3594100" y="2679700"/>
          <p14:tracePt t="34912" x="3606800" y="2679700"/>
          <p14:tracePt t="34924" x="3644900" y="2679700"/>
          <p14:tracePt t="34940" x="3689350" y="2679700"/>
          <p14:tracePt t="34957" x="3721100" y="2679700"/>
          <p14:tracePt t="35067" x="3721100" y="2673350"/>
          <p14:tracePt t="35098" x="3708400" y="2667000"/>
          <p14:tracePt t="35105" x="3695700" y="2667000"/>
          <p14:tracePt t="35112" x="3689350" y="2660650"/>
          <p14:tracePt t="35124" x="3676650" y="2660650"/>
          <p14:tracePt t="35140" x="3663950" y="2660650"/>
          <p14:tracePt t="35146" x="3657600" y="2660650"/>
          <p14:tracePt t="35159" x="3613150" y="2667000"/>
          <p14:tracePt t="35174" x="3587750" y="2679700"/>
          <p14:tracePt t="35190" x="3505200" y="2686050"/>
          <p14:tracePt t="35209" x="3492500" y="2686050"/>
          <p14:tracePt t="35225" x="3486150" y="2686050"/>
          <p14:tracePt t="35240" x="3460750" y="2673350"/>
          <p14:tracePt t="35257" x="3435350" y="2667000"/>
          <p14:tracePt t="35273" x="3397250" y="2667000"/>
          <p14:tracePt t="35290" x="3365500" y="2667000"/>
          <p14:tracePt t="35307" x="3295650" y="2667000"/>
          <p14:tracePt t="35324" x="3194050" y="2667000"/>
          <p14:tracePt t="35340" x="3028950" y="2679700"/>
          <p14:tracePt t="35358" x="2711450" y="2673350"/>
          <p14:tracePt t="35373" x="2463800" y="2705100"/>
          <p14:tracePt t="35395" x="2298700" y="2736850"/>
          <p14:tracePt t="35407" x="2190750" y="2736850"/>
          <p14:tracePt t="35425" x="2139950" y="2736850"/>
          <p14:tracePt t="35442" x="2114550" y="2736850"/>
          <p14:tracePt t="35459" x="2101850" y="2736850"/>
          <p14:tracePt t="35474" x="2082800" y="2743200"/>
          <p14:tracePt t="35490" x="2070100" y="2755900"/>
          <p14:tracePt t="35507" x="2019300" y="2755900"/>
          <p14:tracePt t="35524" x="1885950" y="2755900"/>
          <p14:tracePt t="35527" x="1790700" y="2755900"/>
          <p14:tracePt t="35540" x="1682750" y="2762250"/>
          <p14:tracePt t="35559" x="1441450" y="2781300"/>
          <p14:tracePt t="35574" x="1352550" y="2781300"/>
          <p14:tracePt t="35590" x="1333500" y="2768600"/>
          <p14:tracePt t="35599" x="1333500" y="2762250"/>
          <p14:tracePt t="35607" x="1333500" y="2749550"/>
          <p14:tracePt t="35628" x="1327150" y="2730500"/>
          <p14:tracePt t="35642" x="1295400" y="2724150"/>
          <p14:tracePt t="35648" x="1257300" y="2717800"/>
          <p14:tracePt t="35659" x="1193800" y="2717800"/>
          <p14:tracePt t="35673" x="1054100" y="2717800"/>
          <p14:tracePt t="35690" x="933450" y="2717800"/>
          <p14:tracePt t="35707" x="812800" y="2717800"/>
          <p14:tracePt t="35726" x="679450" y="2705100"/>
          <p14:tracePt t="35740" x="527050" y="2679700"/>
          <p14:tracePt t="35758" x="349250" y="2622550"/>
          <p14:tracePt t="35774" x="317500" y="2603500"/>
          <p14:tracePt t="35792" x="317500" y="2590800"/>
          <p14:tracePt t="35886" x="317500" y="2578100"/>
          <p14:tracePt t="35895" x="323850" y="2571750"/>
          <p14:tracePt t="35911" x="330200" y="2565400"/>
          <p14:tracePt t="35924" x="336550" y="2546350"/>
          <p14:tracePt t="35940" x="361950" y="2533650"/>
          <p14:tracePt t="35944" x="387350" y="2533650"/>
          <p14:tracePt t="35957" x="412750" y="2533650"/>
          <p14:tracePt t="35975" x="603250" y="2520950"/>
          <p14:tracePt t="35991" x="819150" y="2533650"/>
          <p14:tracePt t="36007" x="1016000" y="2527300"/>
          <p14:tracePt t="36023" x="1231900" y="2540000"/>
          <p14:tracePt t="36040" x="1466850" y="2546350"/>
          <p14:tracePt t="36057" x="1733550" y="2552700"/>
          <p14:tracePt t="36074" x="2006600" y="2552700"/>
          <p14:tracePt t="36090" x="2260600" y="2527300"/>
          <p14:tracePt t="36107" x="2520950" y="2527300"/>
          <p14:tracePt t="36109" x="2647950" y="2514600"/>
          <p14:tracePt t="36123" x="2749550" y="2501900"/>
          <p14:tracePt t="36143" x="3105150" y="2495550"/>
          <p14:tracePt t="36161" x="3346450" y="2470150"/>
          <p14:tracePt t="36173" x="3581400" y="2463800"/>
          <p14:tracePt t="36192" x="3752850" y="2463800"/>
          <p14:tracePt t="36207" x="3810000" y="2457450"/>
          <p14:tracePt t="36225" x="3810000" y="2451100"/>
          <p14:tracePt t="36262" x="3797300" y="2451100"/>
          <p14:tracePt t="36312" x="3797300" y="2457450"/>
          <p14:tracePt t="36342" x="3790950" y="2457450"/>
          <p14:tracePt t="36351" x="3790950" y="2463800"/>
          <p14:tracePt t="36366" x="3790950" y="2470150"/>
          <p14:tracePt t="36392" x="3790950" y="2476500"/>
          <p14:tracePt t="36399" x="3797300" y="2476500"/>
          <p14:tracePt t="36454" x="3797300" y="2482850"/>
          <p14:tracePt t="36462" x="3797300" y="2489200"/>
          <p14:tracePt t="36476" x="3797300" y="2495550"/>
          <p14:tracePt t="36538" x="3784600" y="2495550"/>
          <p14:tracePt t="36541" x="3759200" y="2495550"/>
          <p14:tracePt t="36559" x="3689350" y="2495550"/>
          <p14:tracePt t="36574" x="3657600" y="2482850"/>
          <p14:tracePt t="36590" x="3594100" y="2444750"/>
          <p14:tracePt t="36607" x="3581400" y="2413000"/>
          <p14:tracePt t="36623" x="3581400" y="2362200"/>
          <p14:tracePt t="36640" x="3594100" y="2330450"/>
          <p14:tracePt t="36658" x="3644900" y="2317750"/>
          <p14:tracePt t="36674" x="3714750" y="2305050"/>
          <p14:tracePt t="36690" x="3765550" y="2298700"/>
          <p14:tracePt t="36707" x="3790950" y="2298700"/>
          <p14:tracePt t="36725" x="3797300" y="2311400"/>
          <p14:tracePt t="36740" x="3790950" y="2343150"/>
          <p14:tracePt t="36757" x="3759200" y="2374900"/>
          <p14:tracePt t="36760" x="3727450" y="2381250"/>
          <p14:tracePt t="36774" x="3657600" y="2393950"/>
          <p14:tracePt t="36790" x="3581400" y="2393950"/>
          <p14:tracePt t="36807" x="3536950" y="2400300"/>
          <p14:tracePt t="36824" x="3517900" y="2400300"/>
          <p14:tracePt t="36857" x="3530600" y="2400300"/>
          <p14:tracePt t="36874" x="3549650" y="2387600"/>
          <p14:tracePt t="36892" x="3568700" y="2387600"/>
          <p14:tracePt t="36907" x="3575050" y="2387600"/>
          <p14:tracePt t="36940" x="3543300" y="2413000"/>
          <p14:tracePt t="36957" x="3460750" y="2463800"/>
          <p14:tracePt t="36975" x="3168650" y="2546350"/>
          <p14:tracePt t="36990" x="2882900" y="2609850"/>
          <p14:tracePt t="37007" x="2628900" y="2679700"/>
          <p14:tracePt t="37024" x="2343150" y="2692400"/>
          <p14:tracePt t="37040" x="2063750" y="2698750"/>
          <p14:tracePt t="37057" x="1822450" y="2698750"/>
          <p14:tracePt t="37074" x="1625600" y="2698750"/>
          <p14:tracePt t="37090" x="1473200" y="2660650"/>
          <p14:tracePt t="37107" x="1352550" y="2628900"/>
          <p14:tracePt t="37110" x="1301750" y="2622550"/>
          <p14:tracePt t="37125" x="1263650" y="2616200"/>
          <p14:tracePt t="37140" x="1181100" y="2609850"/>
          <p14:tracePt t="37159" x="1117600" y="2609850"/>
          <p14:tracePt t="37173" x="1079500" y="2609850"/>
          <p14:tracePt t="37190" x="1009650" y="2609850"/>
          <p14:tracePt t="37207" x="901700" y="2609850"/>
          <p14:tracePt t="37225" x="774700" y="2609850"/>
          <p14:tracePt t="37242" x="685800" y="2603500"/>
          <p14:tracePt t="37257" x="673100" y="2603500"/>
          <p14:tracePt t="37290" x="673100" y="2597150"/>
          <p14:tracePt t="37306" x="666750" y="2597150"/>
          <p14:tracePt t="37324" x="654050" y="2603500"/>
          <p14:tracePt t="37340" x="596900" y="2603500"/>
          <p14:tracePt t="37358" x="558800" y="2603500"/>
          <p14:tracePt t="37362" x="552450" y="2609850"/>
          <p14:tracePt t="37446" x="552450" y="2603500"/>
          <p14:tracePt t="37456" x="552450" y="2597150"/>
          <p14:tracePt t="37477" x="577850" y="2597150"/>
          <p14:tracePt t="37490" x="622300" y="2578100"/>
          <p14:tracePt t="37507" x="673100" y="2546350"/>
          <p14:tracePt t="37524" x="755650" y="2495550"/>
          <p14:tracePt t="37540" x="831850" y="2438400"/>
          <p14:tracePt t="37543" x="844550" y="2419350"/>
          <p14:tracePt t="37557" x="889000" y="2413000"/>
          <p14:tracePt t="37574" x="946150" y="2368550"/>
          <p14:tracePt t="37590" x="996950" y="2343150"/>
          <p14:tracePt t="37607" x="1041400" y="2324100"/>
          <p14:tracePt t="37624" x="1054100" y="2317750"/>
          <p14:tracePt t="37665" x="1041400" y="2317750"/>
          <p14:tracePt t="37674" x="1035050" y="2317750"/>
          <p14:tracePt t="37690" x="1028700" y="2317750"/>
          <p14:tracePt t="37729" x="1028700" y="2311400"/>
          <p14:tracePt t="37758" x="1022350" y="2311400"/>
          <p14:tracePt t="37766" x="1016000" y="2298700"/>
          <p14:tracePt t="37774" x="1009650" y="2292350"/>
          <p14:tracePt t="37790" x="996950" y="2260600"/>
          <p14:tracePt t="37807" x="984250" y="2241550"/>
          <p14:tracePt t="37824" x="984250" y="2228850"/>
          <p14:tracePt t="37840" x="984250" y="2203450"/>
          <p14:tracePt t="37860" x="1054100" y="2197100"/>
          <p14:tracePt t="37877" x="1136650" y="2197100"/>
          <p14:tracePt t="37890" x="1206500" y="2203450"/>
          <p14:tracePt t="37895" x="1225550" y="2209800"/>
          <p14:tracePt t="37924" x="1225550" y="2216150"/>
          <p14:tracePt t="37927" x="1206500" y="2235200"/>
          <p14:tracePt t="37940" x="1181100" y="2279650"/>
          <p14:tracePt t="37958" x="1111250" y="2355850"/>
          <p14:tracePt t="37960" x="1066800" y="2400300"/>
          <p14:tracePt t="37976" x="984250" y="2489200"/>
          <p14:tracePt t="37990" x="889000" y="2565400"/>
          <p14:tracePt t="38007" x="812800" y="2609850"/>
          <p14:tracePt t="38024" x="749300" y="2641600"/>
          <p14:tracePt t="38040" x="704850" y="2673350"/>
          <p14:tracePt t="38058" x="673100" y="2698750"/>
          <p14:tracePt t="38073" x="660400" y="2711450"/>
          <p14:tracePt t="38090" x="660400" y="2717800"/>
          <p14:tracePt t="38107" x="660400" y="2724150"/>
          <p14:tracePt t="38177" x="660400" y="2717800"/>
          <p14:tracePt t="38253" x="660400" y="2711450"/>
          <p14:tracePt t="38270" x="660400" y="2705100"/>
          <p14:tracePt t="38278" x="660400" y="2698750"/>
          <p14:tracePt t="38430" x="679450" y="2698750"/>
          <p14:tracePt t="38442" x="711200" y="2698750"/>
          <p14:tracePt t="38457" x="800100" y="2698750"/>
          <p14:tracePt t="38476" x="914400" y="2698750"/>
          <p14:tracePt t="38481" x="990600" y="2705100"/>
          <p14:tracePt t="38490" x="1060450" y="2705100"/>
          <p14:tracePt t="38507" x="1181100" y="2705100"/>
          <p14:tracePt t="38524" x="1270000" y="2705100"/>
          <p14:tracePt t="38528" x="1295400" y="2705100"/>
          <p14:tracePt t="38758" x="1295400" y="2698750"/>
          <p14:tracePt t="38775" x="1289050" y="2698750"/>
          <p14:tracePt t="38788" x="1276350" y="2698750"/>
          <p14:tracePt t="38818" x="1270000" y="2698750"/>
          <p14:tracePt t="38822" x="1263650" y="2692400"/>
          <p14:tracePt t="38832" x="1244600" y="2692400"/>
          <p14:tracePt t="38840" x="1225550" y="2692400"/>
          <p14:tracePt t="38857" x="1174750" y="2692400"/>
          <p14:tracePt t="38874" x="1143000" y="2692400"/>
          <p14:tracePt t="38890" x="1136650" y="2686050"/>
          <p14:tracePt t="38910" x="1130300" y="2686050"/>
          <p14:tracePt t="39198" x="1136650" y="2686050"/>
          <p14:tracePt t="39206" x="1143000" y="2686050"/>
          <p14:tracePt t="39225" x="1168400" y="2686050"/>
          <p14:tracePt t="39240" x="1206500" y="2686050"/>
          <p14:tracePt t="39257" x="1270000" y="2686050"/>
          <p14:tracePt t="39273" x="1333500" y="2686050"/>
          <p14:tracePt t="39290" x="1409700" y="2686050"/>
          <p14:tracePt t="39307" x="1473200" y="2686050"/>
          <p14:tracePt t="39324" x="1555750" y="2686050"/>
          <p14:tracePt t="39329" x="1593850" y="2686050"/>
          <p14:tracePt t="39340" x="1638300" y="2679700"/>
          <p14:tracePt t="39357" x="1733550" y="2679700"/>
          <p14:tracePt t="39378" x="1866900" y="2692400"/>
          <p14:tracePt t="39390" x="1911350" y="2692400"/>
          <p14:tracePt t="39408" x="1968500" y="2698750"/>
          <p14:tracePt t="39424" x="2038350" y="2698750"/>
          <p14:tracePt t="39440" x="2089150" y="2705100"/>
          <p14:tracePt t="39457" x="2165350" y="2705100"/>
          <p14:tracePt t="39475" x="2254250" y="2711450"/>
          <p14:tracePt t="39490" x="2317750" y="2698750"/>
          <p14:tracePt t="39508" x="2413000" y="2705100"/>
          <p14:tracePt t="39524" x="2508250" y="2711450"/>
          <p14:tracePt t="39540" x="2609850" y="2717800"/>
          <p14:tracePt t="39541" x="2660650" y="2717800"/>
          <p14:tracePt t="39558" x="2755900" y="2717800"/>
          <p14:tracePt t="39574" x="2832100" y="2711450"/>
          <p14:tracePt t="39590" x="2889250" y="2711450"/>
          <p14:tracePt t="39607" x="2940050" y="2711450"/>
          <p14:tracePt t="39614" x="2952750" y="2711450"/>
          <p14:tracePt t="39624" x="2965450" y="2711450"/>
          <p14:tracePt t="39640" x="2978150" y="2711450"/>
          <p14:tracePt t="39659" x="2997200" y="2711450"/>
          <p14:tracePt t="39674" x="3016250" y="2711450"/>
          <p14:tracePt t="39690" x="3041650" y="2711450"/>
          <p14:tracePt t="39707" x="3054350" y="2698750"/>
          <p14:tracePt t="39725" x="3092450" y="2686050"/>
          <p14:tracePt t="39740" x="3143250" y="2673350"/>
          <p14:tracePt t="39745" x="3168650" y="2673350"/>
          <p14:tracePt t="39758" x="3200400" y="2673350"/>
          <p14:tracePt t="39773" x="3302000" y="2673350"/>
          <p14:tracePt t="39790" x="3346450" y="2667000"/>
          <p14:tracePt t="39807" x="3390900" y="2667000"/>
          <p14:tracePt t="39824" x="3441700" y="2667000"/>
          <p14:tracePt t="39840" x="3492500" y="2667000"/>
          <p14:tracePt t="39857" x="3568700" y="2667000"/>
          <p14:tracePt t="39862" x="3606800" y="2654300"/>
          <p14:tracePt t="39874" x="3632200" y="2635250"/>
          <p14:tracePt t="39890" x="3651250" y="2622550"/>
          <p14:tracePt t="39989" x="3638550" y="2616200"/>
          <p14:tracePt t="40002" x="3625850" y="2603500"/>
          <p14:tracePt t="40007" x="3594100" y="2590800"/>
          <p14:tracePt t="40024" x="3549650" y="2571750"/>
          <p14:tracePt t="40040" x="3530600" y="2559050"/>
          <p14:tracePt t="40057" x="3524250" y="2552700"/>
          <p14:tracePt t="40074" x="3511550" y="2520950"/>
          <p14:tracePt t="40090" x="3505200" y="2501900"/>
          <p14:tracePt t="40107" x="3505200" y="2495550"/>
          <p14:tracePt t="40127" x="3486150" y="2482850"/>
          <p14:tracePt t="40140" x="3479800" y="2476500"/>
          <p14:tracePt t="40144" x="3473450" y="2476500"/>
          <p14:tracePt t="40160" x="3460750" y="2463800"/>
          <p14:tracePt t="40206" x="3460750" y="2457450"/>
          <p14:tracePt t="40215" x="3460750" y="2444750"/>
          <p14:tracePt t="40240" x="3454400" y="2432050"/>
          <p14:tracePt t="40254" x="3454400" y="2425700"/>
          <p14:tracePt t="40261" x="3454400" y="2419350"/>
          <p14:tracePt t="40273" x="3454400" y="2413000"/>
          <p14:tracePt t="40290" x="3448050" y="2413000"/>
          <p14:tracePt t="40393" x="3441700" y="2413000"/>
          <p14:tracePt t="40422" x="3435350" y="2413000"/>
          <p14:tracePt t="40444" x="3429000" y="2413000"/>
          <p14:tracePt t="40457" x="3422650" y="2413000"/>
          <p14:tracePt t="40591" x="3422650" y="2438400"/>
          <p14:tracePt t="40603" x="3422650" y="2463800"/>
          <p14:tracePt t="40607" x="3435350" y="2501900"/>
          <p14:tracePt t="40624" x="3473450" y="2578100"/>
          <p14:tracePt t="40643" x="3498850" y="2647950"/>
          <p14:tracePt t="40659" x="3543300" y="2717800"/>
          <p14:tracePt t="40663" x="3562350" y="2743200"/>
          <p14:tracePt t="40673" x="3568700" y="2762250"/>
          <p14:tracePt t="40692" x="3600450" y="2800350"/>
          <p14:tracePt t="40707" x="3625850" y="2819400"/>
          <p14:tracePt t="40711" x="3632200" y="2825750"/>
          <p14:tracePt t="40725" x="3638550" y="2825750"/>
          <p14:tracePt t="40787" x="3638550" y="2806700"/>
          <p14:tracePt t="40791" x="3644900" y="2794000"/>
          <p14:tracePt t="40807" x="3670300" y="2755900"/>
          <p14:tracePt t="40824" x="3689350" y="2711450"/>
          <p14:tracePt t="40840" x="3721100" y="2654300"/>
          <p14:tracePt t="40857" x="3733800" y="2603500"/>
          <p14:tracePt t="40878" x="3733800" y="2571750"/>
          <p14:tracePt t="40898" x="3733800" y="2540000"/>
          <p14:tracePt t="40923" x="3708400" y="2533650"/>
          <p14:tracePt t="40940" x="3676650" y="2533650"/>
          <p14:tracePt t="40957" x="3663950" y="2533650"/>
          <p14:tracePt t="40959" x="3657600" y="2533650"/>
          <p14:tracePt t="41034" x="3651250" y="2533650"/>
          <p14:tracePt t="41040" x="3644900" y="2533650"/>
          <p14:tracePt t="41057" x="3632200" y="2533650"/>
          <p14:tracePt t="41090" x="3625850" y="2533650"/>
          <p14:tracePt t="41107" x="3600450" y="2578100"/>
          <p14:tracePt t="41123" x="3575050" y="2660650"/>
          <p14:tracePt t="41125" x="3562350" y="2692400"/>
          <p14:tracePt t="41140" x="3556000" y="2717800"/>
          <p14:tracePt t="41159" x="3556000" y="2755900"/>
          <p14:tracePt t="41206" x="3562350" y="2755900"/>
          <p14:tracePt t="41214" x="3581400" y="2724150"/>
          <p14:tracePt t="41230" x="3587750" y="2692400"/>
          <p14:tracePt t="41240" x="3619500" y="2641600"/>
          <p14:tracePt t="41257" x="3651250" y="2622550"/>
          <p14:tracePt t="41274" x="3670300" y="2609850"/>
          <p14:tracePt t="41290" x="3689350" y="2603500"/>
          <p14:tracePt t="41327" x="3702050" y="2603500"/>
          <p14:tracePt t="41340" x="3708400" y="2609850"/>
          <p14:tracePt t="41357" x="3721100" y="2622550"/>
          <p14:tracePt t="41374" x="3714750" y="2628900"/>
          <p14:tracePt t="41390" x="3708400" y="2654300"/>
          <p14:tracePt t="41409" x="3683000" y="2686050"/>
          <p14:tracePt t="41424" x="3676650" y="2698750"/>
          <p14:tracePt t="41442" x="3663950" y="2730500"/>
          <p14:tracePt t="41457" x="3644900" y="2749550"/>
          <p14:tracePt t="41475" x="3600450" y="2762250"/>
          <p14:tracePt t="41490" x="3562350" y="2768600"/>
          <p14:tracePt t="41509" x="3536950" y="2774950"/>
          <p14:tracePt t="41524" x="3530600" y="2774950"/>
          <p14:tracePt t="41540" x="3511550" y="2774950"/>
          <p14:tracePt t="41543" x="3505200" y="2768600"/>
          <p14:tracePt t="41557" x="3505200" y="2762250"/>
          <p14:tracePt t="41574" x="3454400" y="2705100"/>
          <p14:tracePt t="41591" x="3435350" y="2667000"/>
          <p14:tracePt t="41607" x="3416300" y="2622550"/>
          <p14:tracePt t="41627" x="3409950" y="2546350"/>
          <p14:tracePt t="41640" x="3409950" y="2463800"/>
          <p14:tracePt t="41646" x="3409950" y="2438400"/>
          <p14:tracePt t="41659" x="3409950" y="2419350"/>
          <p14:tracePt t="41673" x="3409950" y="2387600"/>
          <p14:tracePt t="41690" x="3409950" y="2374900"/>
          <p14:tracePt t="41707" x="3435350" y="2343150"/>
          <p14:tracePt t="41709" x="3454400" y="2343150"/>
          <p14:tracePt t="41725" x="3505200" y="2343150"/>
          <p14:tracePt t="41740" x="3594100" y="2343150"/>
          <p14:tracePt t="41757" x="3663950" y="2349500"/>
          <p14:tracePt t="41760" x="3683000" y="2355850"/>
          <p14:tracePt t="41773" x="3708400" y="2400300"/>
          <p14:tracePt t="41790" x="3721100" y="2470150"/>
          <p14:tracePt t="41807" x="3727450" y="2540000"/>
          <p14:tracePt t="41824" x="3721100" y="2597150"/>
          <p14:tracePt t="41840" x="3689350" y="2641600"/>
          <p14:tracePt t="41857" x="3625850" y="2679700"/>
          <p14:tracePt t="41874" x="3562350" y="2698750"/>
          <p14:tracePt t="41890" x="3498850" y="2705100"/>
          <p14:tracePt t="41911" x="3429000" y="2705100"/>
          <p14:tracePt t="41923" x="3378200" y="2705100"/>
          <p14:tracePt t="41940" x="3365500" y="2679700"/>
          <p14:tracePt t="41957" x="3346450" y="2616200"/>
          <p14:tracePt t="41959" x="3327400" y="2571750"/>
          <p14:tracePt t="41973" x="3359150" y="2476500"/>
          <p14:tracePt t="41991" x="3409950" y="2406650"/>
          <p14:tracePt t="42007" x="3460750" y="2381250"/>
          <p14:tracePt t="42024" x="3517900" y="2368550"/>
          <p14:tracePt t="42040" x="3587750" y="2368550"/>
          <p14:tracePt t="42057" x="3702050" y="2419350"/>
          <p14:tracePt t="42074" x="3771900" y="2501900"/>
          <p14:tracePt t="42090" x="3810000" y="2597150"/>
          <p14:tracePt t="42102" x="3829050" y="2647950"/>
          <p14:tracePt t="42113" x="3841750" y="2730500"/>
          <p14:tracePt t="42124" x="3822700" y="2762250"/>
          <p14:tracePt t="42128" x="3810000" y="2794000"/>
          <p14:tracePt t="42144" x="3727450" y="2851150"/>
          <p14:tracePt t="42161" x="3594100" y="2889250"/>
          <p14:tracePt t="42174" x="3371850" y="2933700"/>
          <p14:tracePt t="42190" x="3105150" y="3016250"/>
          <p14:tracePt t="42207" x="2813050" y="3111500"/>
          <p14:tracePt t="42225" x="2533650" y="3206750"/>
          <p14:tracePt t="42240" x="2324100" y="3289300"/>
          <p14:tracePt t="42257" x="2178050" y="3333750"/>
          <p14:tracePt t="42274" x="2089150" y="3346450"/>
          <p14:tracePt t="42290" x="2032000" y="3327400"/>
          <p14:tracePt t="42307" x="1974850" y="3289300"/>
          <p14:tracePt t="42324" x="1936750" y="3257550"/>
          <p14:tracePt t="42340" x="1898650" y="3232150"/>
          <p14:tracePt t="42341" x="1879600" y="3219450"/>
          <p14:tracePt t="42351" x="1835150" y="3213100"/>
          <p14:tracePt t="42377" x="1676400" y="3175000"/>
          <p14:tracePt t="42392" x="1587500" y="3168650"/>
          <p14:tracePt t="42410" x="1555750" y="3155950"/>
          <p14:tracePt t="42440" x="1555750" y="3124200"/>
          <p14:tracePt t="42457" x="1555750" y="3086100"/>
          <p14:tracePt t="42475" x="1555750" y="3067050"/>
          <p14:tracePt t="42507" x="1536700" y="3060700"/>
          <p14:tracePt t="42524" x="1492250" y="3060700"/>
          <p14:tracePt t="42540" x="1428750" y="3054350"/>
          <p14:tracePt t="42543" x="1384300" y="3054350"/>
          <p14:tracePt t="42558" x="1346200" y="3048000"/>
          <p14:tracePt t="42574" x="1219200" y="3035300"/>
          <p14:tracePt t="42591" x="1143000" y="3035300"/>
          <p14:tracePt t="42599" x="1111250" y="3035300"/>
          <p14:tracePt t="42607" x="1092200" y="3028950"/>
          <p14:tracePt t="42624" x="1066800" y="3028950"/>
          <p14:tracePt t="42640" x="1066800" y="3016250"/>
          <p14:tracePt t="42659" x="1066800" y="3003550"/>
          <p14:tracePt t="42674" x="1066800" y="2978150"/>
          <p14:tracePt t="42690" x="1060450" y="2971800"/>
          <p14:tracePt t="42902" x="1054100" y="2971800"/>
          <p14:tracePt t="42958" x="1047750" y="2965450"/>
          <p14:tracePt t="42967" x="1041400" y="2952750"/>
          <p14:tracePt t="42981" x="1028700" y="2946400"/>
          <p14:tracePt t="42982" x="1016000" y="2933700"/>
          <p14:tracePt t="42991" x="1003300" y="2927350"/>
          <p14:tracePt t="43007" x="984250" y="2921000"/>
          <p14:tracePt t="43024" x="971550" y="2914650"/>
          <p14:tracePt t="43040" x="958850" y="2908300"/>
          <p14:tracePt t="43057" x="952500" y="2901950"/>
          <p14:tracePt t="43074" x="952500" y="2895600"/>
          <p14:tracePt t="43090" x="952500" y="2882900"/>
          <p14:tracePt t="43107" x="952500" y="2876550"/>
          <p14:tracePt t="43126" x="946150" y="2870200"/>
          <p14:tracePt t="43140" x="939800" y="2863850"/>
          <p14:tracePt t="43206" x="933450" y="2863850"/>
          <p14:tracePt t="43214" x="920750" y="2863850"/>
          <p14:tracePt t="43227" x="901700" y="2863850"/>
          <p14:tracePt t="43240" x="844550" y="2863850"/>
          <p14:tracePt t="43257" x="787400" y="2863850"/>
          <p14:tracePt t="43273" x="730250" y="2863850"/>
          <p14:tracePt t="43290" x="641350" y="2863850"/>
          <p14:tracePt t="43307" x="539750" y="2857500"/>
          <p14:tracePt t="43324" x="431800" y="2870200"/>
          <p14:tracePt t="43340" x="355600" y="2876550"/>
          <p14:tracePt t="43346" x="349250" y="2876550"/>
          <p14:tracePt t="43374" x="349250" y="2882900"/>
          <p14:tracePt t="43511" x="361950" y="2882900"/>
          <p14:tracePt t="43518" x="393700" y="2882900"/>
          <p14:tracePt t="43526" x="438150" y="2882900"/>
          <p14:tracePt t="43540" x="482600" y="2882900"/>
          <p14:tracePt t="43542" x="539750" y="2882900"/>
          <p14:tracePt t="43558" x="577850" y="2882900"/>
          <p14:tracePt t="43574" x="711200" y="2882900"/>
          <p14:tracePt t="43590" x="793750" y="2889250"/>
          <p14:tracePt t="43607" x="876300" y="2895600"/>
          <p14:tracePt t="43624" x="933450" y="2908300"/>
          <p14:tracePt t="43640" x="984250" y="2914650"/>
          <p14:tracePt t="43658" x="1028700" y="2914650"/>
          <p14:tracePt t="43674" x="1079500" y="2901950"/>
          <p14:tracePt t="43691" x="1085850" y="2889250"/>
          <p14:tracePt t="43710" x="1073150" y="2870200"/>
          <p14:tracePt t="43725" x="1066800" y="2857500"/>
          <p14:tracePt t="43740" x="1047750" y="2844800"/>
          <p14:tracePt t="43757" x="1047750" y="2819400"/>
          <p14:tracePt t="43760" x="1047750" y="2806700"/>
          <p14:tracePt t="43774" x="1054100" y="2787650"/>
          <p14:tracePt t="43792" x="1054100" y="2768600"/>
          <p14:tracePt t="43807" x="1047750" y="2749550"/>
          <p14:tracePt t="43824" x="1028700" y="2736850"/>
          <p14:tracePt t="43880" x="1022350" y="2755900"/>
          <p14:tracePt t="43886" x="1016000" y="2781300"/>
          <p14:tracePt t="43898" x="1009650" y="2819400"/>
          <p14:tracePt t="43907" x="1009650" y="2863850"/>
          <p14:tracePt t="43918" x="1009650" y="2908300"/>
          <p14:tracePt t="43925" x="1009650" y="2946400"/>
          <p14:tracePt t="43930" x="1009650" y="2978150"/>
          <p14:tracePt t="43944" x="1009650" y="3016250"/>
          <p14:tracePt t="43957" x="1009650" y="3022600"/>
          <p14:tracePt t="43976" x="1009650" y="3028950"/>
          <p14:tracePt t="43991" x="1022350" y="3028950"/>
          <p14:tracePt t="44007" x="1028700" y="2984500"/>
          <p14:tracePt t="44024" x="1054100" y="2914650"/>
          <p14:tracePt t="44041" x="1079500" y="2844800"/>
          <p14:tracePt t="44057" x="1098550" y="2794000"/>
          <p14:tracePt t="44074" x="1117600" y="2774950"/>
          <p14:tracePt t="44090" x="1123950" y="2774950"/>
          <p14:tracePt t="44108" x="1130300" y="2774950"/>
          <p14:tracePt t="44126" x="1149350" y="2838450"/>
          <p14:tracePt t="44141" x="1149350" y="2863850"/>
          <p14:tracePt t="44161" x="1149350" y="2882900"/>
          <p14:tracePt t="44206" x="1149350" y="2870200"/>
          <p14:tracePt t="44214" x="1149350" y="2857500"/>
          <p14:tracePt t="44226" x="1149350" y="2844800"/>
          <p14:tracePt t="44241" x="1149350" y="2832100"/>
          <p14:tracePt t="44257" x="1136650" y="2819400"/>
          <p14:tracePt t="44274" x="1111250" y="2813050"/>
          <p14:tracePt t="44290" x="1079500" y="2813050"/>
          <p14:tracePt t="44307" x="1060450" y="2813050"/>
          <p14:tracePt t="44324" x="1047750" y="2813050"/>
          <p14:tracePt t="44340" x="1035050" y="2813050"/>
          <p14:tracePt t="44357" x="1028700" y="2819400"/>
          <p14:tracePt t="44423" x="1022350" y="2819400"/>
          <p14:tracePt t="44431" x="1016000" y="2825750"/>
          <p14:tracePt t="44440" x="1003300" y="2825750"/>
          <p14:tracePt t="44458" x="996950" y="2832100"/>
          <p14:tracePt t="44510" x="996950" y="2825750"/>
          <p14:tracePt t="44519" x="996950" y="2819400"/>
          <p14:tracePt t="44554" x="1003300" y="2819400"/>
          <p14:tracePt t="44568" x="1003300" y="2813050"/>
          <p14:tracePt t="44575" x="1009650" y="2806700"/>
          <p14:tracePt t="44590" x="1035050" y="2794000"/>
          <p14:tracePt t="44607" x="1035050" y="2787650"/>
          <p14:tracePt t="44624" x="1041400" y="2787650"/>
          <p14:tracePt t="44670" x="1041400" y="2794000"/>
          <p14:tracePt t="44688" x="1041400" y="2800350"/>
          <p14:tracePt t="44704" x="1041400" y="2806700"/>
          <p14:tracePt t="44723" x="1041400" y="2825750"/>
          <p14:tracePt t="44729" x="1041400" y="2838450"/>
          <p14:tracePt t="44741" x="1022350" y="2851150"/>
          <p14:tracePt t="44760" x="1003300" y="2889250"/>
          <p14:tracePt t="44774" x="996950" y="2895600"/>
          <p14:tracePt t="44807" x="984250" y="2895600"/>
          <p14:tracePt t="44823" x="977900" y="2895600"/>
          <p14:tracePt t="44840" x="977900" y="2863850"/>
          <p14:tracePt t="44857" x="977900" y="2819400"/>
          <p14:tracePt t="44874" x="984250" y="2781300"/>
          <p14:tracePt t="44890" x="1016000" y="2755900"/>
          <p14:tracePt t="44910" x="1060450" y="2743200"/>
          <p14:tracePt t="44927" x="1123950" y="2743200"/>
          <p14:tracePt t="44941" x="1130300" y="2755900"/>
          <p14:tracePt t="44957" x="1143000" y="2794000"/>
          <p14:tracePt t="44959" x="1149350" y="2813050"/>
          <p14:tracePt t="44976" x="1149350" y="2857500"/>
          <p14:tracePt t="44991" x="1149350" y="2889250"/>
          <p14:tracePt t="45007" x="1149350" y="2895600"/>
          <p14:tracePt t="45042" x="1130300" y="2895600"/>
          <p14:tracePt t="45057" x="1092200" y="2870200"/>
          <p14:tracePt t="45074" x="1079500" y="2838450"/>
          <p14:tracePt t="45090" x="1073150" y="2813050"/>
          <p14:tracePt t="45109" x="1073150" y="2787650"/>
          <p14:tracePt t="45127" x="1073150" y="2774950"/>
          <p14:tracePt t="45159" x="1085850" y="2774950"/>
          <p14:tracePt t="45174" x="1098550" y="2781300"/>
          <p14:tracePt t="45190" x="1111250" y="2825750"/>
          <p14:tracePt t="45211" x="1111250" y="2851150"/>
          <p14:tracePt t="45225" x="1098550" y="2863850"/>
          <p14:tracePt t="45262" x="1098550" y="2857500"/>
          <p14:tracePt t="45271" x="1098550" y="2838450"/>
          <p14:tracePt t="45278" x="1098550" y="2813050"/>
          <p14:tracePt t="45290" x="1098550" y="2794000"/>
          <p14:tracePt t="45308" x="1104900" y="2755900"/>
          <p14:tracePt t="45324" x="1111250" y="2743200"/>
          <p14:tracePt t="45340" x="1123950" y="2724150"/>
          <p14:tracePt t="45357" x="1174750" y="2705100"/>
          <p14:tracePt t="45364" x="1225550" y="2698750"/>
          <p14:tracePt t="45374" x="1403350" y="2679700"/>
          <p14:tracePt t="45390" x="1593850" y="2679700"/>
          <p14:tracePt t="45410" x="1727200" y="2673350"/>
          <p14:tracePt t="45424" x="1790700" y="2698750"/>
          <p14:tracePt t="45440" x="1803400" y="2730500"/>
          <p14:tracePt t="45458" x="1790700" y="2762250"/>
          <p14:tracePt t="45475" x="1778000" y="2781300"/>
          <p14:tracePt t="45490" x="1752600" y="2787650"/>
          <p14:tracePt t="45507" x="1689100" y="2787650"/>
          <p14:tracePt t="45524" x="1625600" y="2787650"/>
          <p14:tracePt t="45540" x="1524000" y="2787650"/>
          <p14:tracePt t="45542" x="1473200" y="2787650"/>
          <p14:tracePt t="45557" x="1422400" y="2787650"/>
          <p14:tracePt t="45574" x="1282700" y="2787650"/>
          <p14:tracePt t="45590" x="1212850" y="2781300"/>
          <p14:tracePt t="45607" x="1193800" y="2787650"/>
          <p14:tracePt t="45624" x="1193800" y="2781300"/>
          <p14:tracePt t="45640" x="1212850" y="2762250"/>
          <p14:tracePt t="45659" x="1244600" y="2736850"/>
          <p14:tracePt t="45666" x="1257300" y="2717800"/>
          <p14:tracePt t="45670" x="1276350" y="2692400"/>
          <p14:tracePt t="45690" x="1352550" y="2647950"/>
          <p14:tracePt t="45709" x="1435100" y="2635250"/>
          <p14:tracePt t="45725" x="1511300" y="2616200"/>
          <p14:tracePt t="45742" x="1600200" y="2635250"/>
          <p14:tracePt t="45757" x="1625600" y="2673350"/>
          <p14:tracePt t="45774" x="1727200" y="2819400"/>
          <p14:tracePt t="45790" x="1847850" y="2971800"/>
          <p14:tracePt t="45807" x="1968500" y="3136900"/>
          <p14:tracePt t="45824" x="2108200" y="3270250"/>
          <p14:tracePt t="45840" x="2222500" y="3340100"/>
          <p14:tracePt t="45857" x="2254250" y="3371850"/>
          <p14:tracePt t="45874" x="2254250" y="3390900"/>
          <p14:tracePt t="45894" x="2216150" y="3403600"/>
          <p14:tracePt t="45909" x="2178050" y="3403600"/>
          <p14:tracePt t="45924" x="2139950" y="3403600"/>
          <p14:tracePt t="45940" x="2127250" y="3403600"/>
          <p14:tracePt t="45961" x="2120900" y="3390900"/>
          <p14:tracePt t="45975" x="2108200" y="3384550"/>
          <p14:tracePt t="45990" x="2089150" y="3384550"/>
          <p14:tracePt t="46007" x="2076450" y="3384550"/>
          <p14:tracePt t="46024" x="2063750" y="3397250"/>
          <p14:tracePt t="46041" x="2063750" y="3403600"/>
          <p14:tracePt t="46062" x="2057400" y="3403600"/>
          <p14:tracePt t="46074" x="2051050" y="3397250"/>
          <p14:tracePt t="46090" x="2025650" y="3371850"/>
          <p14:tracePt t="46107" x="1968500" y="3359150"/>
          <p14:tracePt t="46127" x="1917700" y="3346450"/>
          <p14:tracePt t="46140" x="1841500" y="3340100"/>
          <p14:tracePt t="46160" x="1631950" y="3321050"/>
          <p14:tracePt t="46176" x="1454150" y="3295650"/>
          <p14:tracePt t="46190" x="1257300" y="3244850"/>
          <p14:tracePt t="46207" x="1092200" y="3181350"/>
          <p14:tracePt t="46225" x="958850" y="3130550"/>
          <p14:tracePt t="46240" x="876300" y="3086100"/>
          <p14:tracePt t="46257" x="838200" y="3041650"/>
          <p14:tracePt t="46274" x="831850" y="3028950"/>
          <p14:tracePt t="46290" x="838200" y="3009900"/>
          <p14:tracePt t="46307" x="844550" y="3003550"/>
          <p14:tracePt t="46391" x="850900" y="3003550"/>
          <p14:tracePt t="46399" x="857250" y="3003550"/>
          <p14:tracePt t="46413" x="869950" y="2997200"/>
          <p14:tracePt t="46424" x="901700" y="2990850"/>
          <p14:tracePt t="46440" x="971550" y="2990850"/>
          <p14:tracePt t="46457" x="1066800" y="3028950"/>
          <p14:tracePt t="46476" x="1168400" y="3086100"/>
          <p14:tracePt t="46480" x="1219200" y="3124200"/>
          <p14:tracePt t="46491" x="1263650" y="3155950"/>
          <p14:tracePt t="46507" x="1320800" y="3213100"/>
          <p14:tracePt t="46525" x="1339850" y="3302000"/>
          <p14:tracePt t="46527" x="1333500" y="3352800"/>
          <p14:tracePt t="46540" x="1308100" y="3403600"/>
          <p14:tracePt t="46557" x="1244600" y="3486150"/>
          <p14:tracePt t="46574" x="1149350" y="3498850"/>
          <p14:tracePt t="46590" x="1136650" y="3492500"/>
          <p14:tracePt t="46599" x="1136650" y="3479800"/>
          <p14:tracePt t="46607" x="1149350" y="3473450"/>
          <p14:tracePt t="46624" x="1155700" y="3467100"/>
          <p14:tracePt t="46678" x="1168400" y="3467100"/>
          <p14:tracePt t="46688" x="1193800" y="3467100"/>
          <p14:tracePt t="46693" x="1225550" y="3467100"/>
          <p14:tracePt t="46707" x="1263650" y="3467100"/>
          <p14:tracePt t="46726" x="1352550" y="3448050"/>
          <p14:tracePt t="46740" x="1397000" y="3454400"/>
          <p14:tracePt t="46757" x="1422400" y="3479800"/>
          <p14:tracePt t="46760" x="1422400" y="3486150"/>
          <p14:tracePt t="46774" x="1390650" y="3530600"/>
          <p14:tracePt t="46790" x="1270000" y="3594100"/>
          <p14:tracePt t="46807" x="1117600" y="3651250"/>
          <p14:tracePt t="46824" x="952500" y="3714750"/>
          <p14:tracePt t="46840" x="825500" y="3778250"/>
          <p14:tracePt t="46857" x="768350" y="3829050"/>
          <p14:tracePt t="46877" x="768350" y="3879850"/>
          <p14:tracePt t="46890" x="806450" y="3905250"/>
          <p14:tracePt t="46910" x="857250" y="3905250"/>
          <p14:tracePt t="46923" x="895350" y="3886200"/>
          <p14:tracePt t="46942" x="927100" y="3848100"/>
          <p14:tracePt t="46957" x="933450" y="3841750"/>
          <p14:tracePt t="46976" x="939800" y="3803650"/>
          <p14:tracePt t="46993" x="939800" y="3771900"/>
          <p14:tracePt t="47034" x="920750" y="3771900"/>
          <p14:tracePt t="47042" x="920750" y="3790950"/>
          <p14:tracePt t="47057" x="901700" y="3930650"/>
          <p14:tracePt t="47074" x="869950" y="4133850"/>
          <p14:tracePt t="47090" x="844550" y="4381500"/>
          <p14:tracePt t="47107" x="838200" y="4641850"/>
          <p14:tracePt t="47124" x="850900" y="4857750"/>
          <p14:tracePt t="47126" x="838200" y="4940300"/>
          <p14:tracePt t="47140" x="838200" y="5041900"/>
          <p14:tracePt t="47159" x="844550" y="5257800"/>
          <p14:tracePt t="47174" x="838200" y="5353050"/>
          <p14:tracePt t="47190" x="838200" y="5397500"/>
          <p14:tracePt t="47207" x="838200" y="5403850"/>
          <p14:tracePt t="47240" x="825500" y="5391150"/>
          <p14:tracePt t="47352" x="825500" y="5365750"/>
          <p14:tracePt t="47362" x="819150" y="5314950"/>
          <p14:tracePt t="47367" x="806450" y="5251450"/>
          <p14:tracePt t="47375" x="787400" y="5181600"/>
          <p14:tracePt t="47395" x="742950" y="5010150"/>
          <p14:tracePt t="47409" x="704850" y="4838700"/>
          <p14:tracePt t="47424" x="685800" y="4673600"/>
          <p14:tracePt t="47440" x="647700" y="4489450"/>
          <p14:tracePt t="47457" x="660400" y="4362450"/>
          <p14:tracePt t="47475" x="673100" y="4324350"/>
          <p14:tracePt t="47491" x="692150" y="4273550"/>
          <p14:tracePt t="47507" x="717550" y="4229100"/>
          <p14:tracePt t="47524" x="730250" y="4210050"/>
          <p14:tracePt t="47542" x="736600" y="4210050"/>
          <p14:tracePt t="47871" x="736600" y="4203700"/>
          <p14:tracePt t="47878" x="736600" y="4197350"/>
          <p14:tracePt t="47901" x="755650" y="4121150"/>
          <p14:tracePt t="47909" x="774700" y="4070350"/>
          <p14:tracePt t="47923" x="812800" y="3962400"/>
          <p14:tracePt t="47943" x="819150" y="3759200"/>
          <p14:tracePt t="47957" x="825500" y="3695700"/>
          <p14:tracePt t="47975" x="838200" y="3454400"/>
          <p14:tracePt t="47990" x="831850" y="3346450"/>
          <p14:tracePt t="48008" x="819150" y="3308350"/>
          <p14:tracePt t="48024" x="787400" y="3276600"/>
          <p14:tracePt t="48040" x="749300" y="3270250"/>
          <p14:tracePt t="48057" x="723900" y="3270250"/>
          <p14:tracePt t="48074" x="704850" y="3276600"/>
          <p14:tracePt t="48090" x="698500" y="3289300"/>
          <p14:tracePt t="48107" x="698500" y="3295650"/>
          <p14:tracePt t="48124" x="692150" y="3295650"/>
          <p14:tracePt t="48295" x="692150" y="3321050"/>
          <p14:tracePt t="48303" x="692150" y="3359150"/>
          <p14:tracePt t="48310" x="698500" y="3416300"/>
          <p14:tracePt t="48323" x="698500" y="3486150"/>
          <p14:tracePt t="48340" x="685800" y="3721100"/>
          <p14:tracePt t="48351" x="692150" y="3987800"/>
          <p14:tracePt t="48378" x="679450" y="4394200"/>
          <p14:tracePt t="48390" x="692150" y="4616450"/>
          <p14:tracePt t="48410" x="692150" y="4826000"/>
          <p14:tracePt t="48425" x="692150" y="4997450"/>
          <p14:tracePt t="48440" x="692150" y="5156200"/>
          <p14:tracePt t="48457" x="666750" y="5276850"/>
          <p14:tracePt t="48475" x="647700" y="5372100"/>
          <p14:tracePt t="48479" x="647700" y="5403850"/>
          <p14:tracePt t="48490" x="641350" y="5416550"/>
          <p14:tracePt t="48507" x="635000" y="5422900"/>
          <p14:tracePt t="48524" x="628650" y="5435600"/>
          <p14:tracePt t="48543" x="615950" y="5492750"/>
          <p14:tracePt t="48557" x="603250" y="5505450"/>
          <p14:tracePt t="48574" x="584200" y="5537200"/>
          <p14:tracePt t="48645" x="584200" y="5530850"/>
          <p14:tracePt t="48654" x="584200" y="5524500"/>
          <p14:tracePt t="48838" x="584200" y="5511800"/>
          <p14:tracePt t="48846" x="584200" y="5492750"/>
          <p14:tracePt t="48859" x="584200" y="5473700"/>
          <p14:tracePt t="48874" x="584200" y="5435600"/>
          <p14:tracePt t="48893" x="584200" y="5378450"/>
          <p14:tracePt t="48897" x="584200" y="5321300"/>
          <p14:tracePt t="48910" x="590550" y="5264150"/>
          <p14:tracePt t="48926" x="641350" y="4959350"/>
          <p14:tracePt t="48942" x="654050" y="4724400"/>
          <p14:tracePt t="48957" x="654050" y="4629150"/>
          <p14:tracePt t="48976" x="660400" y="4540250"/>
          <p14:tracePt t="49018" x="660400" y="4546600"/>
          <p14:tracePt t="49024" x="660400" y="4603750"/>
          <p14:tracePt t="49041" x="654050" y="4832350"/>
          <p14:tracePt t="49057" x="641350" y="5111750"/>
          <p14:tracePt t="49074" x="635000" y="5359400"/>
          <p14:tracePt t="49091" x="615950" y="5543550"/>
          <p14:tracePt t="49107" x="584200" y="5676900"/>
          <p14:tracePt t="49125" x="546100" y="5784850"/>
          <p14:tracePt t="49140" x="533400" y="5873750"/>
          <p14:tracePt t="49158" x="533400" y="5911850"/>
          <p14:tracePt t="49192" x="527050" y="5911850"/>
          <p14:tracePt t="49238" x="527050" y="5918200"/>
          <p14:tracePt t="49246" x="527050" y="5930900"/>
          <p14:tracePt t="49257" x="527050" y="5937250"/>
          <p14:tracePt t="49274" x="527050" y="5962650"/>
          <p14:tracePt t="49290" x="527050" y="5981700"/>
          <p14:tracePt t="49354" x="514350" y="5981700"/>
          <p14:tracePt t="49360" x="501650" y="5988050"/>
          <p14:tracePt t="49366" x="482600" y="6000750"/>
          <p14:tracePt t="49376" x="469900" y="6013450"/>
          <p14:tracePt t="49390" x="457200" y="6032500"/>
          <p14:tracePt t="49409" x="450850" y="6038850"/>
          <p14:tracePt t="49440" x="444500" y="6026150"/>
          <p14:tracePt t="49457" x="425450" y="5969000"/>
          <p14:tracePt t="49478" x="393700" y="5899150"/>
          <p14:tracePt t="49491" x="381000" y="5848350"/>
          <p14:tracePt t="49508" x="368300" y="5791200"/>
          <p14:tracePt t="49524" x="361950" y="5746750"/>
          <p14:tracePt t="49540" x="361950" y="5683250"/>
          <p14:tracePt t="49543" x="361950" y="5670550"/>
          <p14:tracePt t="49557" x="374650" y="5664200"/>
          <p14:tracePt t="49574" x="425450" y="5645150"/>
          <p14:tracePt t="49590" x="457200" y="5638800"/>
          <p14:tracePt t="49607" x="476250" y="5619750"/>
          <p14:tracePt t="49624" x="482600" y="5594350"/>
          <p14:tracePt t="49644" x="488950" y="5588000"/>
          <p14:tracePt t="49660" x="495300" y="5588000"/>
          <p14:tracePt t="49674" x="501650" y="5581650"/>
          <p14:tracePt t="49691" x="571500" y="5575300"/>
          <p14:tracePt t="49707" x="679450" y="5562600"/>
          <p14:tracePt t="49725" x="774700" y="5543550"/>
          <p14:tracePt t="49740" x="895350" y="5537200"/>
          <p14:tracePt t="49757" x="1009650" y="5537200"/>
          <p14:tracePt t="49760" x="1085850" y="5537200"/>
          <p14:tracePt t="49774" x="1225550" y="5588000"/>
          <p14:tracePt t="49790" x="1352550" y="5638800"/>
          <p14:tracePt t="49807" x="1460500" y="5702300"/>
          <p14:tracePt t="49824" x="1517650" y="5759450"/>
          <p14:tracePt t="49840" x="1543050" y="5822950"/>
          <p14:tracePt t="49857" x="1543050" y="5880100"/>
          <p14:tracePt t="49876" x="1555750" y="5930900"/>
          <p14:tracePt t="49891" x="1555750" y="5988050"/>
          <p14:tracePt t="49894" x="1536700" y="6007100"/>
          <p14:tracePt t="49909" x="1524000" y="6026150"/>
          <p14:tracePt t="49924" x="1473200" y="6064250"/>
          <p14:tracePt t="49941" x="1390650" y="6096000"/>
          <p14:tracePt t="49958" x="1212850" y="6146800"/>
          <p14:tracePt t="49975" x="1054100" y="6178550"/>
          <p14:tracePt t="49991" x="876300" y="6178550"/>
          <p14:tracePt t="50007" x="723900" y="6184900"/>
          <p14:tracePt t="50024" x="558800" y="6153150"/>
          <p14:tracePt t="50042" x="406400" y="6089650"/>
          <p14:tracePt t="50057" x="285750" y="5994400"/>
          <p14:tracePt t="50074" x="215900" y="5892800"/>
          <p14:tracePt t="50090" x="184150" y="5791200"/>
          <p14:tracePt t="50107" x="203200" y="5708650"/>
          <p14:tracePt t="50114" x="215900" y="5657850"/>
          <p14:tracePt t="50124" x="241300" y="5619750"/>
          <p14:tracePt t="50141" x="330200" y="5562600"/>
          <p14:tracePt t="50159" x="558800" y="5530850"/>
          <p14:tracePt t="50174" x="781050" y="5530850"/>
          <p14:tracePt t="50190" x="1028700" y="5530850"/>
          <p14:tracePt t="50207" x="1295400" y="5600700"/>
          <p14:tracePt t="50225" x="1517650" y="5689600"/>
          <p14:tracePt t="50240" x="1689100" y="5797550"/>
          <p14:tracePt t="50257" x="1797050" y="5899150"/>
          <p14:tracePt t="50274" x="1828800" y="6000750"/>
          <p14:tracePt t="50290" x="1809750" y="6096000"/>
          <p14:tracePt t="50307" x="1727200" y="6172200"/>
          <p14:tracePt t="50324" x="1600200" y="6223000"/>
          <p14:tracePt t="50340" x="1441450" y="6229350"/>
          <p14:tracePt t="50348" x="1377950" y="6223000"/>
          <p14:tracePt t="50351" x="1289050" y="6197600"/>
          <p14:tracePt t="50374" x="1016000" y="6102350"/>
          <p14:tracePt t="50393" x="857250" y="6007100"/>
          <p14:tracePt t="50409" x="736600" y="5892800"/>
          <p14:tracePt t="50424" x="666750" y="5797550"/>
          <p14:tracePt t="50440" x="647700" y="5727700"/>
          <p14:tracePt t="50457" x="666750" y="5695950"/>
          <p14:tracePt t="50474" x="787400" y="5651500"/>
          <p14:tracePt t="50491" x="971550" y="5632450"/>
          <p14:tracePt t="50507" x="1187450" y="5632450"/>
          <p14:tracePt t="50524" x="1384300" y="5664200"/>
          <p14:tracePt t="50541" x="1498600" y="5734050"/>
          <p14:tracePt t="50542" x="1536700" y="5784850"/>
          <p14:tracePt t="50557" x="1568450" y="5848350"/>
          <p14:tracePt t="50574" x="1549400" y="6032500"/>
          <p14:tracePt t="50590" x="1466850" y="6140450"/>
          <p14:tracePt t="50607" x="1327150" y="6184900"/>
          <p14:tracePt t="50625" x="1206500" y="6197600"/>
          <p14:tracePt t="50640" x="1117600" y="6197600"/>
          <p14:tracePt t="50660" x="1041400" y="6172200"/>
          <p14:tracePt t="50673" x="1003300" y="6140450"/>
          <p14:tracePt t="50690" x="996950" y="6127750"/>
          <p14:tracePt t="50725" x="1003300" y="6121400"/>
          <p14:tracePt t="50740" x="1009650" y="6121400"/>
          <p14:tracePt t="50757" x="1016000" y="6121400"/>
          <p14:tracePt t="50773" x="1022350" y="6121400"/>
          <p14:tracePt t="50831" x="1028700" y="6115050"/>
          <p14:tracePt t="50839" x="1028700" y="6089650"/>
          <p14:tracePt t="50852" x="1028700" y="6076950"/>
          <p14:tracePt t="50857" x="1028700" y="6038850"/>
          <p14:tracePt t="50874" x="984250" y="5924550"/>
          <p14:tracePt t="50890" x="927100" y="5765800"/>
          <p14:tracePt t="50895" x="908050" y="5676900"/>
          <p14:tracePt t="50909" x="901700" y="5581650"/>
          <p14:tracePt t="50914" x="901700" y="5467350"/>
          <p14:tracePt t="50924" x="901700" y="5340350"/>
          <p14:tracePt t="50940" x="895350" y="5048250"/>
          <p14:tracePt t="50942" x="882650" y="4876800"/>
          <p14:tracePt t="50957" x="882650" y="4730750"/>
          <p14:tracePt t="50975" x="812800" y="4387850"/>
          <p14:tracePt t="50990" x="793750" y="4273550"/>
          <p14:tracePt t="51007" x="793750" y="4140200"/>
          <p14:tracePt t="51024" x="844550" y="3987800"/>
          <p14:tracePt t="51041" x="914400" y="3790950"/>
          <p14:tracePt t="51057" x="977900" y="3581400"/>
          <p14:tracePt t="51074" x="1060450" y="3409950"/>
          <p14:tracePt t="51090" x="1130300" y="3257550"/>
          <p14:tracePt t="51104" x="1168400" y="3187700"/>
          <p14:tracePt t="51113" x="1263650" y="3035300"/>
          <p14:tracePt t="51118" x="1320800" y="2959100"/>
          <p14:tracePt t="51127" x="1377950" y="2882900"/>
          <p14:tracePt t="51144" x="1466850" y="2692400"/>
          <p14:tracePt t="51161" x="1543050" y="2476500"/>
          <p14:tracePt t="51173" x="1574800" y="2222500"/>
          <p14:tracePt t="51190" x="1581150" y="2038350"/>
          <p14:tracePt t="51207" x="1625600" y="1905000"/>
          <p14:tracePt t="51227" x="1670050" y="1771650"/>
          <p14:tracePt t="51240" x="1739900" y="1682750"/>
          <p14:tracePt t="51257" x="1784350" y="1644650"/>
          <p14:tracePt t="51274" x="1797050" y="1612900"/>
          <p14:tracePt t="51411" x="1790700" y="1612900"/>
          <p14:tracePt t="51418" x="1784350" y="1612900"/>
          <p14:tracePt t="51425" x="1784350" y="1619250"/>
          <p14:tracePt t="51443" x="1778000" y="1631950"/>
          <p14:tracePt t="51670" x="1790700" y="1631950"/>
          <p14:tracePt t="51678" x="1822450" y="1631950"/>
          <p14:tracePt t="51688" x="1854200" y="1619250"/>
          <p14:tracePt t="51693" x="1898650" y="1606550"/>
          <p14:tracePt t="51707" x="1936750" y="1593850"/>
          <p14:tracePt t="51726" x="2012950" y="1574800"/>
          <p14:tracePt t="51732" x="2070100" y="1568450"/>
          <p14:tracePt t="51740" x="2127250" y="1562100"/>
          <p14:tracePt t="51757" x="2266950" y="1562100"/>
          <p14:tracePt t="51774" x="2463800" y="1536700"/>
          <p14:tracePt t="51790" x="2578100" y="1524000"/>
          <p14:tracePt t="51808" x="2647950" y="1498600"/>
          <p14:tracePt t="51824" x="2705100" y="1498600"/>
          <p14:tracePt t="51840" x="2711450" y="1498600"/>
          <p14:tracePt t="51919" x="2717800" y="1498600"/>
          <p14:tracePt t="51925" x="2736850" y="1498600"/>
          <p14:tracePt t="51940" x="2762250" y="1498600"/>
          <p14:tracePt t="51959" x="2819400" y="1511300"/>
          <p14:tracePt t="51975" x="2857500" y="1517650"/>
          <p14:tracePt t="51991" x="2901950" y="1517650"/>
          <p14:tracePt t="52007" x="2946400" y="1517650"/>
          <p14:tracePt t="52024" x="2997200" y="1517650"/>
          <p14:tracePt t="52040" x="3054350" y="1517650"/>
          <p14:tracePt t="52058" x="3092450" y="1562100"/>
          <p14:tracePt t="52074" x="3117850" y="1600200"/>
          <p14:tracePt t="52090" x="3136900" y="1619250"/>
          <p14:tracePt t="52107" x="3149600" y="1631950"/>
          <p14:tracePt t="52128" x="3155950" y="1689100"/>
          <p14:tracePt t="52144" x="3155950" y="1765300"/>
          <p14:tracePt t="52159" x="3162300" y="1860550"/>
          <p14:tracePt t="52174" x="3168650" y="1924050"/>
          <p14:tracePt t="52190" x="3162300" y="1936750"/>
          <p14:tracePt t="52207" x="3155950" y="1943100"/>
          <p14:tracePt t="52227" x="3130550" y="1955800"/>
          <p14:tracePt t="52240" x="3105150" y="1962150"/>
          <p14:tracePt t="52257" x="3079750" y="1981200"/>
          <p14:tracePt t="52273" x="3067050" y="1993900"/>
          <p14:tracePt t="52290" x="3041650" y="1981200"/>
          <p14:tracePt t="52307" x="2990850" y="1955800"/>
          <p14:tracePt t="52324" x="2940050" y="1905000"/>
          <p14:tracePt t="52329" x="2914650" y="1879600"/>
          <p14:tracePt t="52342" x="2908300" y="1854200"/>
          <p14:tracePt t="52361" x="2901950" y="1835150"/>
          <p14:tracePt t="52374" x="2901950" y="1828800"/>
          <p14:tracePt t="52391" x="2901950" y="1778000"/>
          <p14:tracePt t="52410" x="2933700" y="1739900"/>
          <p14:tracePt t="52424" x="2971800" y="1708150"/>
          <p14:tracePt t="52440" x="2997200" y="1676400"/>
          <p14:tracePt t="52457" x="3041650" y="1644650"/>
          <p14:tracePt t="52475" x="3130550" y="1612900"/>
          <p14:tracePt t="52491" x="3219450" y="1587500"/>
          <p14:tracePt t="52507" x="3302000" y="1581150"/>
          <p14:tracePt t="52524" x="3378200" y="1568450"/>
          <p14:tracePt t="52540" x="3429000" y="1568450"/>
          <p14:tracePt t="52541" x="3435350" y="1574800"/>
          <p14:tracePt t="52559" x="3460750" y="1606550"/>
          <p14:tracePt t="52574" x="3479800" y="1651000"/>
          <p14:tracePt t="52590" x="3498850" y="1701800"/>
          <p14:tracePt t="52607" x="3511550" y="1746250"/>
          <p14:tracePt t="52624" x="3505200" y="1803400"/>
          <p14:tracePt t="52645" x="3473450" y="1854200"/>
          <p14:tracePt t="52661" x="3416300" y="1898650"/>
          <p14:tracePt t="52674" x="3359150" y="1955800"/>
          <p14:tracePt t="52690" x="3276600" y="1987550"/>
          <p14:tracePt t="52707" x="3225800" y="2044700"/>
          <p14:tracePt t="52725" x="3149600" y="2051050"/>
          <p14:tracePt t="52740" x="3079750" y="2051050"/>
          <p14:tracePt t="52743" x="3060700" y="2044700"/>
          <p14:tracePt t="52757" x="3041650" y="2032000"/>
          <p14:tracePt t="52774" x="2984500" y="1955800"/>
          <p14:tracePt t="52790" x="2965450" y="1879600"/>
          <p14:tracePt t="52807" x="2952750" y="1816100"/>
          <p14:tracePt t="52824" x="2971800" y="1771650"/>
          <p14:tracePt t="52840" x="2984500" y="1714500"/>
          <p14:tracePt t="52857" x="3009900" y="1670050"/>
          <p14:tracePt t="52877" x="3060700" y="1631950"/>
          <p14:tracePt t="52890" x="3130550" y="1593850"/>
          <p14:tracePt t="52910" x="3206750" y="1562100"/>
          <p14:tracePt t="52923" x="3282950" y="1543050"/>
          <p14:tracePt t="52940" x="3352800" y="1543050"/>
          <p14:tracePt t="52944" x="3384550" y="1543050"/>
          <p14:tracePt t="52957" x="3416300" y="1543050"/>
          <p14:tracePt t="52975" x="3479800" y="1574800"/>
          <p14:tracePt t="52990" x="3492500" y="1631950"/>
          <p14:tracePt t="53007" x="3505200" y="1701800"/>
          <p14:tracePt t="53024" x="3498850" y="1746250"/>
          <p14:tracePt t="53040" x="3473450" y="1790700"/>
          <p14:tracePt t="53057" x="3441700" y="1828800"/>
          <p14:tracePt t="53074" x="3409950" y="1879600"/>
          <p14:tracePt t="53090" x="3365500" y="1924050"/>
          <p14:tracePt t="53107" x="3327400" y="1943100"/>
          <p14:tracePt t="53124" x="3302000" y="1955800"/>
          <p14:tracePt t="53140" x="3295650" y="1955800"/>
          <p14:tracePt t="53143" x="3282950" y="1955800"/>
          <p14:tracePt t="53159" x="3238500" y="1974850"/>
          <p14:tracePt t="53174" x="3130550" y="2012950"/>
          <p14:tracePt t="53190" x="2978150" y="2076450"/>
          <p14:tracePt t="53207" x="2787650" y="2165350"/>
          <p14:tracePt t="53225" x="2616200" y="2228850"/>
          <p14:tracePt t="53240" x="2489200" y="2260600"/>
          <p14:tracePt t="53257" x="2330450" y="2266950"/>
          <p14:tracePt t="53274" x="2203450" y="2286000"/>
          <p14:tracePt t="53290" x="2000250" y="2349500"/>
          <p14:tracePt t="53307" x="1778000" y="2425700"/>
          <p14:tracePt t="53324" x="1606550" y="2514600"/>
          <p14:tracePt t="53340" x="1492250" y="2571750"/>
          <p14:tracePt t="53357" x="1403350" y="2603500"/>
          <p14:tracePt t="53360" x="1365250" y="2616200"/>
          <p14:tracePt t="53374" x="1276350" y="2628900"/>
          <p14:tracePt t="53390" x="1206500" y="2635250"/>
          <p14:tracePt t="53409" x="1155700" y="2616200"/>
          <p14:tracePt t="53424" x="1136650" y="2603500"/>
          <p14:tracePt t="53440" x="1092200" y="2590800"/>
          <p14:tracePt t="53457" x="1028700" y="2565400"/>
          <p14:tracePt t="53475" x="952500" y="2546350"/>
          <p14:tracePt t="53491" x="895350" y="2540000"/>
          <p14:tracePt t="53507" x="882650" y="2527300"/>
          <p14:tracePt t="53525" x="806450" y="2495550"/>
          <p14:tracePt t="53540" x="774700" y="2489200"/>
          <p14:tracePt t="53542" x="742950" y="2476500"/>
          <p14:tracePt t="53557" x="692150" y="2463800"/>
          <p14:tracePt t="53574" x="615950" y="2457450"/>
          <p14:tracePt t="53591" x="603250" y="2457450"/>
          <p14:tracePt t="53607" x="590550" y="2457450"/>
          <p14:tracePt t="53627" x="577850" y="2444750"/>
          <p14:tracePt t="53642" x="527050" y="2406650"/>
          <p14:tracePt t="53658" x="508000" y="2400300"/>
          <p14:tracePt t="53675" x="482600" y="2387600"/>
          <p14:tracePt t="53690" x="476250" y="2387600"/>
          <p14:tracePt t="53730" x="469900" y="2374900"/>
          <p14:tracePt t="53741" x="469900" y="2362200"/>
          <p14:tracePt t="53757" x="463550" y="2349500"/>
          <p14:tracePt t="53773" x="463550" y="2343150"/>
          <p14:tracePt t="53831" x="463550" y="2349500"/>
          <p14:tracePt t="53838" x="463550" y="2355850"/>
          <p14:tracePt t="53848" x="457200" y="2368550"/>
          <p14:tracePt t="53862" x="457200" y="2387600"/>
          <p14:tracePt t="53874" x="438150" y="2444750"/>
          <p14:tracePt t="53894" x="406400" y="2552700"/>
          <p14:tracePt t="53911" x="400050" y="2673350"/>
          <p14:tracePt t="53924" x="412750" y="2825750"/>
          <p14:tracePt t="53941" x="406400" y="2952750"/>
          <p14:tracePt t="53957" x="393700" y="3073400"/>
          <p14:tracePt t="53960" x="387350" y="3149600"/>
          <p14:tracePt t="53976" x="368300" y="3295650"/>
          <p14:tracePt t="53991" x="342900" y="3486150"/>
          <p14:tracePt t="54007" x="323850" y="3644900"/>
          <p14:tracePt t="54024" x="336550" y="3829050"/>
          <p14:tracePt t="54044" x="336550" y="3975100"/>
          <p14:tracePt t="54052" x="355600" y="4044950"/>
          <p14:tracePt t="54057" x="342900" y="4121150"/>
          <p14:tracePt t="54074" x="355600" y="4305300"/>
          <p14:tracePt t="54091" x="361950" y="4470400"/>
          <p14:tracePt t="54101" x="355600" y="4552950"/>
          <p14:tracePt t="54114" x="361950" y="4711700"/>
          <p14:tracePt t="54124" x="368300" y="4781550"/>
          <p14:tracePt t="54128" x="374650" y="4857750"/>
          <p14:tracePt t="54141" x="381000" y="4927600"/>
          <p14:tracePt t="54142" x="393700" y="4991100"/>
          <p14:tracePt t="54159" x="393700" y="5105400"/>
          <p14:tracePt t="54174" x="393700" y="5181600"/>
          <p14:tracePt t="54190" x="406400" y="5245100"/>
          <p14:tracePt t="54207" x="400050" y="5302250"/>
          <p14:tracePt t="54225" x="406400" y="5327650"/>
          <p14:tracePt t="54240" x="412750" y="5334000"/>
          <p14:tracePt t="54257" x="412750" y="5340350"/>
          <p14:tracePt t="54274" x="425450" y="5378450"/>
          <p14:tracePt t="54290" x="400050" y="5441950"/>
          <p14:tracePt t="54307" x="381000" y="5518150"/>
          <p14:tracePt t="54324" x="374650" y="5562600"/>
          <p14:tracePt t="54340" x="374650" y="5568950"/>
          <p14:tracePt t="54391" x="374650" y="5562600"/>
          <p14:tracePt t="54440" x="374650" y="5575300"/>
          <p14:tracePt t="54446" x="374650" y="5607050"/>
          <p14:tracePt t="54457" x="374650" y="5645150"/>
          <p14:tracePt t="54475" x="374650" y="5715000"/>
          <p14:tracePt t="54490" x="381000" y="5784850"/>
          <p14:tracePt t="54507" x="406400" y="5848350"/>
          <p14:tracePt t="54524" x="419100" y="5892800"/>
          <p14:tracePt t="54540" x="419100" y="5918200"/>
          <p14:tracePt t="54541" x="425450" y="5918200"/>
          <p14:tracePt t="54558" x="425450" y="5924550"/>
          <p14:tracePt t="54574" x="425450" y="5930900"/>
          <p14:tracePt t="54590" x="425450" y="5937250"/>
          <p14:tracePt t="54639" x="412750" y="5937250"/>
          <p14:tracePt t="54647" x="406400" y="5943600"/>
          <p14:tracePt t="54661" x="393700" y="5943600"/>
          <p14:tracePt t="54673" x="387350" y="5943600"/>
          <p14:tracePt t="54693" x="381000" y="5943600"/>
          <p14:tracePt t="54707" x="381000" y="5949950"/>
          <p14:tracePt t="54725" x="381000" y="5956300"/>
          <p14:tracePt t="54740" x="374650" y="5969000"/>
          <p14:tracePt t="54757" x="368300" y="5969000"/>
          <p14:tracePt t="54774" x="393700" y="5975350"/>
          <p14:tracePt t="54790" x="527050" y="6013450"/>
          <p14:tracePt t="54807" x="723900" y="6026150"/>
          <p14:tracePt t="54824" x="977900" y="6038850"/>
          <p14:tracePt t="54840" x="1250950" y="6045200"/>
          <p14:tracePt t="54857" x="1530350" y="6096000"/>
          <p14:tracePt t="54874" x="1739900" y="6140450"/>
          <p14:tracePt t="54893" x="1905000" y="6165850"/>
          <p14:tracePt t="54910" x="1962150" y="6165850"/>
          <p14:tracePt t="54940" x="1917700" y="6146800"/>
          <p14:tracePt t="54961" x="1765300" y="6083300"/>
          <p14:tracePt t="54975" x="1638300" y="5994400"/>
          <p14:tracePt t="54990" x="1517650" y="5873750"/>
          <p14:tracePt t="55008" x="1371600" y="5727700"/>
          <p14:tracePt t="55024" x="1206500" y="5556250"/>
          <p14:tracePt t="55040" x="1092200" y="5441950"/>
          <p14:tracePt t="55057" x="958850" y="5314950"/>
          <p14:tracePt t="55074" x="838200" y="5226050"/>
          <p14:tracePt t="55090" x="736600" y="5181600"/>
          <p14:tracePt t="55107" x="704850" y="5168900"/>
          <p14:tracePt t="55125" x="660400" y="5168900"/>
          <p14:tracePt t="55141" x="635000" y="5175250"/>
          <p14:tracePt t="55159" x="635000" y="5226050"/>
          <p14:tracePt t="55174" x="654050" y="5289550"/>
          <p14:tracePt t="55191" x="711200" y="5372100"/>
          <p14:tracePt t="55207" x="768350" y="5454650"/>
          <p14:tracePt t="55225" x="819150" y="5524500"/>
          <p14:tracePt t="55240" x="863600" y="5588000"/>
          <p14:tracePt t="55257" x="876300" y="5619750"/>
          <p14:tracePt t="55274" x="876300" y="5638800"/>
          <p14:tracePt t="55290" x="825500" y="5645150"/>
          <p14:tracePt t="55307" x="730250" y="5657850"/>
          <p14:tracePt t="55324" x="603250" y="5657850"/>
          <p14:tracePt t="55341" x="488950" y="5657850"/>
          <p14:tracePt t="55359" x="406400" y="5626100"/>
          <p14:tracePt t="55374" x="387350" y="5613400"/>
          <p14:tracePt t="55409" x="381000" y="5600700"/>
          <p14:tracePt t="55424" x="374650" y="5588000"/>
          <p14:tracePt t="55442" x="361950" y="5562600"/>
          <p14:tracePt t="55457" x="349250" y="5530850"/>
          <p14:tracePt t="55475" x="330200" y="5492750"/>
          <p14:tracePt t="55491" x="317500" y="5454650"/>
          <p14:tracePt t="55493" x="298450" y="5435600"/>
          <p14:tracePt t="55507" x="292100" y="5422900"/>
          <p14:tracePt t="55524" x="266700" y="5403850"/>
          <p14:tracePt t="55550" x="260350" y="5397500"/>
          <p14:tracePt t="55560" x="254000" y="5384800"/>
          <p14:tracePt t="55574" x="241300" y="5365750"/>
          <p14:tracePt t="55591" x="228600" y="5327650"/>
          <p14:tracePt t="55602" x="222250" y="5308600"/>
          <p14:tracePt t="55614" x="215900" y="5270500"/>
          <p14:tracePt t="55626" x="203200" y="5238750"/>
          <p14:tracePt t="55644" x="203200" y="5181600"/>
          <p14:tracePt t="55659" x="203200" y="5099050"/>
          <p14:tracePt t="55674" x="222250" y="5035550"/>
          <p14:tracePt t="55690" x="234950" y="4959350"/>
          <p14:tracePt t="55707" x="222250" y="4883150"/>
          <p14:tracePt t="55725" x="234950" y="4806950"/>
          <p14:tracePt t="55727" x="234950" y="4781550"/>
          <p14:tracePt t="55740" x="254000" y="4743450"/>
          <p14:tracePt t="55757" x="273050" y="4648200"/>
          <p14:tracePt t="55774" x="273050" y="4445000"/>
          <p14:tracePt t="55790" x="292100" y="4286250"/>
          <p14:tracePt t="55807" x="279400" y="4165600"/>
          <p14:tracePt t="55824" x="266700" y="4057650"/>
          <p14:tracePt t="55840" x="279400" y="3911600"/>
          <p14:tracePt t="55858" x="285750" y="3714750"/>
          <p14:tracePt t="55877" x="298450" y="3530600"/>
          <p14:tracePt t="55890" x="285750" y="3416300"/>
          <p14:tracePt t="55895" x="279400" y="3346450"/>
          <p14:tracePt t="55909" x="298450" y="3282950"/>
          <p14:tracePt t="55924" x="285750" y="3143250"/>
          <p14:tracePt t="55941" x="273050" y="2990850"/>
          <p14:tracePt t="55958" x="298450" y="2844800"/>
          <p14:tracePt t="55961" x="317500" y="2768600"/>
          <p14:tracePt t="55976" x="355600" y="2635250"/>
          <p14:tracePt t="55991" x="368300" y="2533650"/>
          <p14:tracePt t="56007" x="381000" y="2476500"/>
          <p14:tracePt t="56025" x="393700" y="2438400"/>
          <p14:tracePt t="56040" x="412750" y="2374900"/>
          <p14:tracePt t="56057" x="444500" y="2279650"/>
          <p14:tracePt t="56074" x="476250" y="2184400"/>
          <p14:tracePt t="56090" x="495300" y="2120900"/>
          <p14:tracePt t="56111" x="501650" y="2070100"/>
          <p14:tracePt t="56124" x="501650" y="2032000"/>
          <p14:tracePt t="56141" x="501650" y="1974850"/>
          <p14:tracePt t="56144" x="495300" y="1936750"/>
          <p14:tracePt t="56160" x="463550" y="1854200"/>
          <p14:tracePt t="56168" x="457200" y="1809750"/>
          <p14:tracePt t="56176" x="444500" y="1771650"/>
          <p14:tracePt t="56190" x="444500" y="1733550"/>
          <p14:tracePt t="56207" x="444500" y="1727200"/>
          <p14:tracePt t="56242" x="431800" y="1714500"/>
          <p14:tracePt t="56257" x="412750" y="1689100"/>
          <p14:tracePt t="56274" x="393700" y="1670050"/>
          <p14:tracePt t="56290" x="361950" y="1657350"/>
          <p14:tracePt t="56307" x="342900" y="1644650"/>
          <p14:tracePt t="56324" x="323850" y="1644650"/>
          <p14:tracePt t="56341" x="298450" y="1644650"/>
          <p14:tracePt t="56359" x="279400" y="1651000"/>
          <p14:tracePt t="56393" x="279400" y="1657350"/>
          <p14:tracePt t="56409" x="273050" y="1670050"/>
          <p14:tracePt t="56424" x="260350" y="1720850"/>
          <p14:tracePt t="56440" x="234950" y="1803400"/>
          <p14:tracePt t="56458" x="228600" y="1917700"/>
          <p14:tracePt t="56462" x="228600" y="1987550"/>
          <p14:tracePt t="56477" x="234950" y="2063750"/>
          <p14:tracePt t="56491" x="241300" y="2228850"/>
          <p14:tracePt t="56507" x="228600" y="2400300"/>
          <p14:tracePt t="56524" x="228600" y="2578100"/>
          <p14:tracePt t="56541" x="215900" y="2768600"/>
          <p14:tracePt t="56542" x="215900" y="2870200"/>
          <p14:tracePt t="56557" x="222250" y="2965450"/>
          <p14:tracePt t="56574" x="215900" y="3365500"/>
          <p14:tracePt t="56590" x="222250" y="3638550"/>
          <p14:tracePt t="56607" x="247650" y="3937000"/>
          <p14:tracePt t="56625" x="273050" y="4241800"/>
          <p14:tracePt t="56640" x="273050" y="4508500"/>
          <p14:tracePt t="56660" x="234950" y="4724400"/>
          <p14:tracePt t="56674" x="209550" y="4959350"/>
          <p14:tracePt t="56691" x="196850" y="5168900"/>
          <p14:tracePt t="56707" x="171450" y="5334000"/>
          <p14:tracePt t="56711" x="165100" y="5403850"/>
          <p14:tracePt t="56725" x="165100" y="5454650"/>
          <p14:tracePt t="56742" x="158750" y="5505450"/>
          <p14:tracePt t="56762" x="152400" y="5505450"/>
          <p14:tracePt t="56774" x="152400" y="5518150"/>
          <p14:tracePt t="56790" x="127000" y="5549900"/>
          <p14:tracePt t="56807" x="114300" y="5581650"/>
          <p14:tracePt t="56824" x="107950" y="5600700"/>
          <p14:tracePt t="56871" x="107950" y="5594350"/>
          <p14:tracePt t="56879" x="107950" y="5568950"/>
          <p14:tracePt t="56891" x="107950" y="5556250"/>
          <p14:tracePt t="56909" x="107950" y="5537200"/>
          <p14:tracePt t="56966" x="107950" y="5530850"/>
          <p14:tracePt t="56978" x="114300" y="5524500"/>
          <p14:tracePt t="56982" x="120650" y="5524500"/>
          <p14:tracePt t="56991" x="120650" y="5505450"/>
          <p14:tracePt t="57007" x="133350" y="5486400"/>
          <p14:tracePt t="57024" x="152400" y="5467350"/>
          <p14:tracePt t="57041" x="196850" y="5448300"/>
          <p14:tracePt t="57057" x="266700" y="5429250"/>
          <p14:tracePt t="57074" x="330200" y="5397500"/>
          <p14:tracePt t="57091" x="387350" y="5353050"/>
          <p14:tracePt t="57100" x="406400" y="5334000"/>
          <p14:tracePt t="57108" x="431800" y="5302250"/>
          <p14:tracePt t="57124" x="482600" y="5238750"/>
          <p14:tracePt t="57144" x="527050" y="5187950"/>
          <p14:tracePt t="57159" x="539750" y="5168900"/>
          <p14:tracePt t="57176" x="539750" y="5156200"/>
          <p14:tracePt t="57190" x="539750" y="5149850"/>
          <p14:tracePt t="57382" x="539750" y="5143500"/>
          <p14:tracePt t="57392" x="539750" y="5130800"/>
          <p14:tracePt t="57410" x="577850" y="5067300"/>
          <p14:tracePt t="57416" x="609600" y="5035550"/>
          <p14:tracePt t="57424" x="660400" y="5016500"/>
          <p14:tracePt t="57441" x="787400" y="4972050"/>
          <p14:tracePt t="57457" x="952500" y="4908550"/>
          <p14:tracePt t="57475" x="1123950" y="4826000"/>
          <p14:tracePt t="57491" x="1263650" y="4756150"/>
          <p14:tracePt t="57507" x="1352550" y="4718050"/>
          <p14:tracePt t="57524" x="1403350" y="4705350"/>
          <p14:tracePt t="57527" x="1422400" y="4705350"/>
          <p14:tracePt t="57540" x="1435100" y="4699000"/>
          <p14:tracePt t="57557" x="1447800" y="4699000"/>
          <p14:tracePt t="57667" x="1447800" y="4692650"/>
          <p14:tracePt t="59526" x="1447800" y="4705350"/>
          <p14:tracePt t="59539" x="1447800" y="4711700"/>
          <p14:tracePt t="59543" x="1473200" y="4718050"/>
          <p14:tracePt t="59557" x="1504950" y="4730750"/>
          <p14:tracePt t="59574" x="1555750" y="4749800"/>
          <p14:tracePt t="59590" x="1562100" y="4756150"/>
          <p14:tracePt t="59626" x="1587500" y="4756150"/>
          <p14:tracePt t="59640" x="1663700" y="4578350"/>
          <p14:tracePt t="59659" x="1746250" y="4343400"/>
          <p14:tracePt t="59674" x="1841500" y="4089400"/>
          <p14:tracePt t="59691" x="1911350" y="3886200"/>
          <p14:tracePt t="59707" x="1981200" y="3676650"/>
          <p14:tracePt t="59727" x="2044700" y="3409950"/>
          <p14:tracePt t="59733" x="2095500" y="3276600"/>
          <p14:tracePt t="59739" x="2146300" y="3136900"/>
          <p14:tracePt t="59741" x="2178050" y="3009900"/>
          <p14:tracePt t="59750" x="2216150" y="2901950"/>
          <p14:tracePt t="59774" x="2254250" y="2736850"/>
          <p14:tracePt t="59790" x="2254250" y="2705100"/>
          <p14:tracePt t="59808" x="2216150" y="2660650"/>
          <p14:tracePt t="59824" x="2197100" y="2628900"/>
          <p14:tracePt t="59840" x="2171700" y="2590800"/>
          <p14:tracePt t="59857" x="2152650" y="2559050"/>
          <p14:tracePt t="59862" x="2146300" y="2546350"/>
          <p14:tracePt t="59874" x="2127250" y="2527300"/>
          <p14:tracePt t="59878" x="2108200" y="2514600"/>
          <p14:tracePt t="59890" x="2095500" y="2495550"/>
          <p14:tracePt t="59909" x="2032000" y="2451100"/>
          <p14:tracePt t="59924" x="1936750" y="2413000"/>
          <p14:tracePt t="59940" x="1866900" y="2393950"/>
          <p14:tracePt t="59942" x="1822450" y="2381250"/>
          <p14:tracePt t="59957" x="1797050" y="2368550"/>
          <p14:tracePt t="59976" x="1739900" y="2330450"/>
          <p14:tracePt t="59994" x="1682750" y="2279650"/>
          <p14:tracePt t="60007" x="1606550" y="2247900"/>
          <p14:tracePt t="60024" x="1549400" y="2241550"/>
          <p14:tracePt t="60040" x="1511300" y="2235200"/>
          <p14:tracePt t="60057" x="1492250" y="2228850"/>
          <p14:tracePt t="60074" x="1460500" y="2228850"/>
          <p14:tracePt t="60091" x="1441450" y="2222500"/>
          <p14:tracePt t="60111" x="1441450" y="2216150"/>
          <p14:tracePt t="60214" x="1435100" y="2216150"/>
          <p14:tracePt t="60227" x="1422400" y="2216150"/>
          <p14:tracePt t="60229" x="1403350" y="2216150"/>
          <p14:tracePt t="60240" x="1384300" y="2216150"/>
          <p14:tracePt t="60257" x="1377950" y="2216150"/>
          <p14:tracePt t="60290" x="1365250" y="2209800"/>
          <p14:tracePt t="60307" x="1308100" y="2190750"/>
          <p14:tracePt t="60324" x="1231900" y="2178050"/>
          <p14:tracePt t="60341" x="1162050" y="2178050"/>
          <p14:tracePt t="60347" x="1149350" y="2184400"/>
          <p14:tracePt t="60357" x="1123950" y="2184400"/>
          <p14:tracePt t="60376" x="1079500" y="2184400"/>
          <p14:tracePt t="60391" x="1079500" y="2178050"/>
          <p14:tracePt t="60409" x="1073150" y="2171700"/>
          <p14:tracePt t="60424" x="1066800" y="2152650"/>
          <p14:tracePt t="60441" x="1060450" y="2120900"/>
          <p14:tracePt t="60457" x="1054100" y="2095500"/>
          <p14:tracePt t="60476" x="1047750" y="2082800"/>
          <p14:tracePt t="60490" x="1047750" y="2076450"/>
          <p14:tracePt t="60508" x="1041400" y="2063750"/>
          <p14:tracePt t="60524" x="1041400" y="2057400"/>
          <p14:tracePt t="60540" x="1041400" y="2038350"/>
          <p14:tracePt t="60542" x="1041400" y="2025650"/>
          <p14:tracePt t="60558" x="1054100" y="2012950"/>
          <p14:tracePt t="60574" x="1123950" y="1955800"/>
          <p14:tracePt t="60590" x="1200150" y="1905000"/>
          <p14:tracePt t="60607" x="1282700" y="1885950"/>
          <p14:tracePt t="60624" x="1327150" y="1885950"/>
          <p14:tracePt t="60640" x="1352550" y="1885950"/>
          <p14:tracePt t="60661" x="1371600" y="1885950"/>
          <p14:tracePt t="60667" x="1390650" y="1885950"/>
          <p14:tracePt t="60674" x="1422400" y="1885950"/>
          <p14:tracePt t="60691" x="1435100" y="1885950"/>
          <p14:tracePt t="60707" x="1441450" y="1892300"/>
          <p14:tracePt t="60725" x="1447800" y="1917700"/>
          <p14:tracePt t="60741" x="1447800" y="1968500"/>
          <p14:tracePt t="60757" x="1447800" y="2019300"/>
          <p14:tracePt t="60759" x="1447800" y="2038350"/>
          <p14:tracePt t="60774" x="1428750" y="2070100"/>
          <p14:tracePt t="60790" x="1390650" y="2089150"/>
          <p14:tracePt t="60807" x="1365250" y="2114550"/>
          <p14:tracePt t="60824" x="1314450" y="2127250"/>
          <p14:tracePt t="60840" x="1276350" y="2146300"/>
          <p14:tracePt t="60848" x="1257300" y="2159000"/>
          <p14:tracePt t="60857" x="1238250" y="2171700"/>
          <p14:tracePt t="60874" x="1219200" y="2178050"/>
          <p14:tracePt t="60893" x="1219200" y="2184400"/>
          <p14:tracePt t="61742" x="1238250" y="2203450"/>
          <p14:tracePt t="61751" x="1270000" y="2222500"/>
          <p14:tracePt t="61760" x="1308100" y="2235200"/>
          <p14:tracePt t="61774" x="1377950" y="2260600"/>
          <p14:tracePt t="61790" x="1454150" y="2260600"/>
          <p14:tracePt t="61807" x="1530350" y="2260600"/>
          <p14:tracePt t="61824" x="1644650" y="2222500"/>
          <p14:tracePt t="61841" x="1733550" y="2184400"/>
          <p14:tracePt t="61857" x="1847850" y="2171700"/>
          <p14:tracePt t="61877" x="1936750" y="2152650"/>
          <p14:tracePt t="61890" x="1981200" y="2152650"/>
          <p14:tracePt t="61910" x="2019300" y="2152650"/>
          <p14:tracePt t="61924" x="2063750" y="2139950"/>
          <p14:tracePt t="61941" x="2108200" y="2120900"/>
          <p14:tracePt t="61957" x="2165350" y="2108200"/>
          <p14:tracePt t="61960" x="2197100" y="2108200"/>
          <p14:tracePt t="61976" x="2254250" y="2108200"/>
          <p14:tracePt t="61990" x="2343150" y="2101850"/>
          <p14:tracePt t="62007" x="2451100" y="2082800"/>
          <p14:tracePt t="62024" x="2527300" y="2019300"/>
          <p14:tracePt t="62041" x="2590800" y="1981200"/>
          <p14:tracePt t="62057" x="2609850" y="1955800"/>
          <p14:tracePt t="62074" x="2609850" y="1949450"/>
          <p14:tracePt t="62090" x="2609850" y="1943100"/>
          <p14:tracePt t="62110" x="2609850" y="1930400"/>
          <p14:tracePt t="62124" x="2603500" y="1924050"/>
          <p14:tracePt t="62143" x="2590800" y="1898650"/>
          <p14:tracePt t="62159" x="2571750" y="1879600"/>
          <p14:tracePt t="62174" x="2552700" y="1854200"/>
          <p14:tracePt t="62191" x="2540000" y="1847850"/>
          <p14:tracePt t="62226" x="2533650" y="1860550"/>
          <p14:tracePt t="62241" x="2489200" y="1924050"/>
          <p14:tracePt t="62257" x="2463800" y="2012950"/>
          <p14:tracePt t="62274" x="2438400" y="2089150"/>
          <p14:tracePt t="62290" x="2432050" y="2146300"/>
          <p14:tracePt t="62294" x="2432050" y="2171700"/>
          <p14:tracePt t="62308" x="2432050" y="2190750"/>
          <p14:tracePt t="62324" x="2432050" y="2216150"/>
          <p14:tracePt t="62340" x="2476500" y="2241550"/>
          <p14:tracePt t="62346" x="2501900" y="2247900"/>
          <p14:tracePt t="62357" x="2533650" y="2260600"/>
          <p14:tracePt t="62374" x="2603500" y="2266950"/>
          <p14:tracePt t="62393" x="2635250" y="2254250"/>
          <p14:tracePt t="62412" x="2647950" y="2247900"/>
          <p14:tracePt t="62428" x="2654300" y="2247900"/>
          <p14:tracePt t="62457" x="2654300" y="2241550"/>
          <p14:tracePt t="62541" x="2654300" y="2247900"/>
          <p14:tracePt t="62551" x="2647950" y="2279650"/>
          <p14:tracePt t="62561" x="2616200" y="2330450"/>
          <p14:tracePt t="62574" x="2584450" y="2381250"/>
          <p14:tracePt t="62590" x="2489200" y="2546350"/>
          <p14:tracePt t="62607" x="2425700" y="2641600"/>
          <p14:tracePt t="62627" x="2349500" y="2730500"/>
          <p14:tracePt t="62640" x="2266950" y="2857500"/>
          <p14:tracePt t="62646" x="2203450" y="2921000"/>
          <p14:tracePt t="62661" x="2139950" y="2978150"/>
          <p14:tracePt t="62674" x="2012950" y="3060700"/>
          <p14:tracePt t="62691" x="1898650" y="3086100"/>
          <p14:tracePt t="62695" x="1854200" y="3079750"/>
          <p14:tracePt t="62707" x="1803400" y="3079750"/>
          <p14:tracePt t="62725" x="1689100" y="3035300"/>
          <p14:tracePt t="62740" x="1530350" y="2984500"/>
          <p14:tracePt t="62757" x="1403350" y="2933700"/>
          <p14:tracePt t="62760" x="1327150" y="2914650"/>
          <p14:tracePt t="62774" x="1219200" y="2876550"/>
          <p14:tracePt t="62790" x="1111250" y="2832100"/>
          <p14:tracePt t="62808" x="1009650" y="2800350"/>
          <p14:tracePt t="62824" x="946150" y="2768600"/>
          <p14:tracePt t="62840" x="908050" y="2730500"/>
          <p14:tracePt t="62859" x="869950" y="2705100"/>
          <p14:tracePt t="62862" x="857250" y="2692400"/>
          <p14:tracePt t="62874" x="838200" y="2673350"/>
          <p14:tracePt t="62890" x="812800" y="2647950"/>
          <p14:tracePt t="62896" x="800100" y="2635250"/>
          <p14:tracePt t="62910" x="787400" y="2622550"/>
          <p14:tracePt t="62924" x="762000" y="2603500"/>
          <p14:tracePt t="62941" x="711200" y="2571750"/>
          <p14:tracePt t="62944" x="673100" y="2540000"/>
          <p14:tracePt t="62957" x="622300" y="2501900"/>
          <p14:tracePt t="62959" x="590550" y="2470150"/>
          <p14:tracePt t="62974" x="508000" y="2393950"/>
          <p14:tracePt t="62990" x="406400" y="2349500"/>
          <p14:tracePt t="63008" x="349250" y="2330450"/>
          <p14:tracePt t="63025" x="317500" y="2317750"/>
          <p14:tracePt t="63040" x="285750" y="2305050"/>
          <p14:tracePt t="63058" x="266700" y="2292350"/>
          <p14:tracePt t="63074" x="254000" y="2286000"/>
          <p14:tracePt t="63090" x="247650" y="2279650"/>
          <p14:tracePt t="63182" x="247650" y="2298700"/>
          <p14:tracePt t="63191" x="228600" y="2330450"/>
          <p14:tracePt t="63209" x="196850" y="2413000"/>
          <p14:tracePt t="63226" x="139700" y="2501900"/>
          <p14:tracePt t="63240" x="95250" y="2635250"/>
          <p14:tracePt t="63257" x="69850" y="2806700"/>
          <p14:tracePt t="63274" x="82550" y="2965450"/>
          <p14:tracePt t="63291" x="101600" y="3155950"/>
          <p14:tracePt t="63307" x="133350" y="3359150"/>
          <p14:tracePt t="63324" x="158750" y="3568700"/>
          <p14:tracePt t="63341" x="171450" y="3784600"/>
          <p14:tracePt t="63348" x="177800" y="3873500"/>
          <p14:tracePt t="63357" x="177800" y="3956050"/>
          <p14:tracePt t="63378" x="165100" y="4216400"/>
          <p14:tracePt t="63391" x="165100" y="4419600"/>
          <p14:tracePt t="63409" x="177800" y="4616450"/>
          <p14:tracePt t="63424" x="196850" y="4813300"/>
          <p14:tracePt t="63440" x="209550" y="4978400"/>
          <p14:tracePt t="63457" x="209550" y="5162550"/>
          <p14:tracePt t="63476" x="209550" y="5302250"/>
          <p14:tracePt t="63490" x="215900" y="5435600"/>
          <p14:tracePt t="63507" x="222250" y="5537200"/>
          <p14:tracePt t="63510" x="222250" y="5581650"/>
          <p14:tracePt t="63524" x="228600" y="5619750"/>
          <p14:tracePt t="63540" x="222250" y="5670550"/>
          <p14:tracePt t="63543" x="215900" y="5683250"/>
          <p14:tracePt t="63557" x="209550" y="5695950"/>
          <p14:tracePt t="64806" x="209550" y="5689600"/>
          <p14:tracePt t="64816" x="209550" y="5683250"/>
          <p14:tracePt t="65037" x="215900" y="5683250"/>
          <p14:tracePt t="65086" x="215900" y="5676900"/>
          <p14:tracePt t="65097" x="215900" y="5670550"/>
          <p14:tracePt t="65102" x="215900" y="5664200"/>
          <p14:tracePt t="65165" x="215900" y="5657850"/>
          <p14:tracePt t="65592" x="215900" y="565150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a:extLst>
              <a:ext uri="{FF2B5EF4-FFF2-40B4-BE49-F238E27FC236}">
                <a16:creationId xmlns:a16="http://schemas.microsoft.com/office/drawing/2014/main" id="{05E5D7D6-C653-4218-8A8A-74D3D282FF8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27.20</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Active document</a:t>
            </a:r>
          </a:p>
        </p:txBody>
      </p:sp>
      <p:sp>
        <p:nvSpPr>
          <p:cNvPr id="500739" name="Rectangle 3">
            <a:extLst>
              <a:ext uri="{FF2B5EF4-FFF2-40B4-BE49-F238E27FC236}">
                <a16:creationId xmlns:a16="http://schemas.microsoft.com/office/drawing/2014/main" id="{24AB4C9B-FE19-4B0D-89B8-9BCDACF5E2E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0" name="Rectangle 4">
            <a:extLst>
              <a:ext uri="{FF2B5EF4-FFF2-40B4-BE49-F238E27FC236}">
                <a16:creationId xmlns:a16="http://schemas.microsoft.com/office/drawing/2014/main" id="{F2863BE8-E1E9-4CB7-9101-3970671F9E2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1" name="Rectangle 5">
            <a:extLst>
              <a:ext uri="{FF2B5EF4-FFF2-40B4-BE49-F238E27FC236}">
                <a16:creationId xmlns:a16="http://schemas.microsoft.com/office/drawing/2014/main" id="{8ED439C6-D3F8-4D23-8B3C-C8E2CCD6CD7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2" name="Rectangle 6">
            <a:extLst>
              <a:ext uri="{FF2B5EF4-FFF2-40B4-BE49-F238E27FC236}">
                <a16:creationId xmlns:a16="http://schemas.microsoft.com/office/drawing/2014/main" id="{F673305A-B7FD-4641-A688-A6643091964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3" name="Rectangle 7">
            <a:extLst>
              <a:ext uri="{FF2B5EF4-FFF2-40B4-BE49-F238E27FC236}">
                <a16:creationId xmlns:a16="http://schemas.microsoft.com/office/drawing/2014/main" id="{7D519D23-F057-4692-B5C8-DF67E89F5AC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4" name="Rectangle 8">
            <a:extLst>
              <a:ext uri="{FF2B5EF4-FFF2-40B4-BE49-F238E27FC236}">
                <a16:creationId xmlns:a16="http://schemas.microsoft.com/office/drawing/2014/main" id="{0DE6A9C1-2935-484D-BABE-91DD1CBADB2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0745" name="Rectangle 9">
            <a:extLst>
              <a:ext uri="{FF2B5EF4-FFF2-40B4-BE49-F238E27FC236}">
                <a16:creationId xmlns:a16="http://schemas.microsoft.com/office/drawing/2014/main" id="{A747F289-D895-4EEA-B423-9B7BA4B652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0746" name="Picture 10">
            <a:extLst>
              <a:ext uri="{FF2B5EF4-FFF2-40B4-BE49-F238E27FC236}">
                <a16:creationId xmlns:a16="http://schemas.microsoft.com/office/drawing/2014/main" id="{855C0AAA-05A4-4517-A7E3-C7F87BFF3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1855788"/>
            <a:ext cx="79978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70905"/>
    </mc:Choice>
    <mc:Fallback xmlns="">
      <p:transition spd="slow" advTm="70905"/>
    </mc:Fallback>
  </mc:AlternateContent>
  <p:extLst>
    <p:ext uri="{3A86A75C-4F4B-4683-9AE1-C65F6400EC91}">
      <p14:laserTraceLst xmlns:p14="http://schemas.microsoft.com/office/powerpoint/2010/main">
        <p14:tracePtLst>
          <p14:tracePt t="530" x="247650" y="5651500"/>
          <p14:tracePt t="542" x="298450" y="5651500"/>
          <p14:tracePt t="545" x="368300" y="5651500"/>
          <p14:tracePt t="557" x="450850" y="5651500"/>
          <p14:tracePt t="573" x="641350" y="5607050"/>
          <p14:tracePt t="590" x="844550" y="5549900"/>
          <p14:tracePt t="606" x="1054100" y="5499100"/>
          <p14:tracePt t="623" x="1270000" y="5448300"/>
          <p14:tracePt t="640" x="1473200" y="5378450"/>
          <p14:tracePt t="656" x="1663700" y="5302250"/>
          <p14:tracePt t="663" x="1739900" y="5245100"/>
          <p14:tracePt t="675" x="1892300" y="5086350"/>
          <p14:tracePt t="690" x="2063750" y="4940300"/>
          <p14:tracePt t="707" x="2241550" y="4768850"/>
          <p14:tracePt t="725" x="2374900" y="4572000"/>
          <p14:tracePt t="740" x="2508250" y="4356100"/>
          <p14:tracePt t="757" x="2616200" y="4159250"/>
          <p14:tracePt t="773" x="2679700" y="3956050"/>
          <p14:tracePt t="792" x="2749550" y="3778250"/>
          <p14:tracePt t="807" x="2813050" y="3606800"/>
          <p14:tracePt t="823" x="2857500" y="3479800"/>
          <p14:tracePt t="840" x="2908300" y="3365500"/>
          <p14:tracePt t="856" x="2940050" y="3282950"/>
          <p14:tracePt t="858" x="2952750" y="3257550"/>
          <p14:tracePt t="873" x="2965450" y="3213100"/>
          <p14:tracePt t="890" x="2990850" y="3098800"/>
          <p14:tracePt t="907" x="3028950" y="3028950"/>
          <p14:tracePt t="923" x="3067050" y="2933700"/>
          <p14:tracePt t="940" x="3067050" y="2755900"/>
          <p14:tracePt t="960" x="3041650" y="2495550"/>
          <p14:tracePt t="976" x="2965450" y="2209800"/>
          <p14:tracePt t="982" x="2921000" y="2076450"/>
          <p14:tracePt t="990" x="2876550" y="1936750"/>
          <p14:tracePt t="1006" x="2794000" y="1701800"/>
          <p14:tracePt t="1028" x="2781300" y="1543050"/>
          <p14:tracePt t="1040" x="2794000" y="1416050"/>
          <p14:tracePt t="1057" x="2781300" y="1333500"/>
          <p14:tracePt t="1073" x="2774950" y="1301750"/>
          <p14:tracePt t="1076" x="2774950" y="1295400"/>
          <p14:tracePt t="1090" x="2774950" y="1289050"/>
          <p14:tracePt t="1106" x="2774950" y="1270000"/>
          <p14:tracePt t="1123" x="2774950" y="1244600"/>
          <p14:tracePt t="1169" x="2768600" y="1244600"/>
          <p14:tracePt t="1381" x="2768600" y="1238250"/>
          <p14:tracePt t="1385" x="2794000" y="1187450"/>
          <p14:tracePt t="1394" x="2813050" y="1130300"/>
          <p14:tracePt t="1406" x="2838450" y="1073150"/>
          <p14:tracePt t="1427" x="2870200" y="952500"/>
          <p14:tracePt t="1440" x="2908300" y="850900"/>
          <p14:tracePt t="1456" x="2933700" y="768350"/>
          <p14:tracePt t="1460" x="2946400" y="730250"/>
          <p14:tracePt t="1476" x="2971800" y="660400"/>
          <p14:tracePt t="1490" x="2990850" y="615950"/>
          <p14:tracePt t="1506" x="2997200" y="590550"/>
          <p14:tracePt t="1658" x="2997200" y="603250"/>
          <p14:tracePt t="1668" x="2990850" y="609600"/>
          <p14:tracePt t="1675" x="2978150" y="622300"/>
          <p14:tracePt t="1690" x="2959100" y="628650"/>
          <p14:tracePt t="1711" x="2933700" y="641350"/>
          <p14:tracePt t="1725" x="2908300" y="660400"/>
          <p14:tracePt t="1740" x="2889250" y="666750"/>
          <p14:tracePt t="1756" x="2889250" y="673100"/>
          <p14:tracePt t="1834" x="2876550" y="673100"/>
          <p14:tracePt t="1842" x="2857500" y="673100"/>
          <p14:tracePt t="1856" x="2825750" y="673100"/>
          <p14:tracePt t="1875" x="2711450" y="673100"/>
          <p14:tracePt t="1890" x="2635250" y="660400"/>
          <p14:tracePt t="1898" x="2616200" y="666750"/>
          <p14:tracePt t="1907" x="2609850" y="666750"/>
          <p14:tracePt t="1944" x="2609850" y="660400"/>
          <p14:tracePt t="1956" x="2603500" y="660400"/>
          <p14:tracePt t="1977" x="2584450" y="622300"/>
          <p14:tracePt t="1990" x="2565400" y="596900"/>
          <p14:tracePt t="2417" x="2565400" y="590550"/>
          <p14:tracePt t="2445" x="2565400" y="577850"/>
          <p14:tracePt t="2450" x="2578100" y="565150"/>
          <p14:tracePt t="2462" x="2584450" y="546100"/>
          <p14:tracePt t="2476" x="2597150" y="527050"/>
          <p14:tracePt t="2490" x="2597150" y="520700"/>
          <p14:tracePt t="2523" x="2597150" y="514350"/>
          <p14:tracePt t="2543" x="2609850" y="488950"/>
          <p14:tracePt t="2556" x="2616200" y="482600"/>
          <p14:tracePt t="2590" x="2616200" y="476250"/>
          <p14:tracePt t="3186" x="2616200" y="463550"/>
          <p14:tracePt t="3194" x="2616200" y="457200"/>
          <p14:tracePt t="3267" x="2616200" y="450850"/>
          <p14:tracePt t="3275" x="2628900" y="444500"/>
          <p14:tracePt t="3282" x="2628900" y="438150"/>
          <p14:tracePt t="3295" x="2635250" y="431800"/>
          <p14:tracePt t="3380" x="2641600" y="431800"/>
          <p14:tracePt t="3386" x="2647950" y="431800"/>
          <p14:tracePt t="3398" x="2660650" y="431800"/>
          <p14:tracePt t="3407" x="2673350" y="431800"/>
          <p14:tracePt t="3425" x="2686050" y="425450"/>
          <p14:tracePt t="3443" x="2724150" y="419100"/>
          <p14:tracePt t="3457" x="2787650" y="419100"/>
          <p14:tracePt t="3476" x="2933700" y="412750"/>
          <p14:tracePt t="3490" x="3060700" y="400050"/>
          <p14:tracePt t="3507" x="3181350" y="400050"/>
          <p14:tracePt t="3523" x="3276600" y="393700"/>
          <p14:tracePt t="3542" x="3333750" y="419100"/>
          <p14:tracePt t="3556" x="3365500" y="431800"/>
          <p14:tracePt t="3573" x="3403600" y="450850"/>
          <p14:tracePt t="3590" x="3435350" y="463550"/>
          <p14:tracePt t="3608" x="3473450" y="463550"/>
          <p14:tracePt t="3623" x="3511550" y="463550"/>
          <p14:tracePt t="3640" x="3543300" y="463550"/>
          <p14:tracePt t="3656" x="3581400" y="463550"/>
          <p14:tracePt t="3676" x="3638550" y="463550"/>
          <p14:tracePt t="3682" x="3663950" y="463550"/>
          <p14:tracePt t="3692" x="3702050" y="463550"/>
          <p14:tracePt t="3707" x="3784600" y="463550"/>
          <p14:tracePt t="3727" x="3867150" y="463550"/>
          <p14:tracePt t="3734" x="3905250" y="463550"/>
          <p14:tracePt t="3740" x="3937000" y="463550"/>
          <p14:tracePt t="3757" x="3981450" y="463550"/>
          <p14:tracePt t="3774" x="3994150" y="463550"/>
          <p14:tracePt t="3907" x="4000500" y="463550"/>
          <p14:tracePt t="3918" x="4006850" y="463550"/>
          <p14:tracePt t="4273" x="4013200" y="463550"/>
          <p14:tracePt t="4758" x="4013200" y="457200"/>
          <p14:tracePt t="4920" x="4013200" y="469900"/>
          <p14:tracePt t="4928" x="4019550" y="469900"/>
          <p14:tracePt t="4943" x="4019550" y="476250"/>
          <p14:tracePt t="5187" x="4019550" y="482600"/>
          <p14:tracePt t="5202" x="4032250" y="495300"/>
          <p14:tracePt t="5209" x="4032250" y="501650"/>
          <p14:tracePt t="5240" x="4051300" y="533400"/>
          <p14:tracePt t="5257" x="4083050" y="622300"/>
          <p14:tracePt t="5273" x="4095750" y="647700"/>
          <p14:tracePt t="5291" x="4140200" y="730250"/>
          <p14:tracePt t="5308" x="4159250" y="768350"/>
          <p14:tracePt t="5324" x="4171950" y="806450"/>
          <p14:tracePt t="5340" x="4178300" y="844550"/>
          <p14:tracePt t="5357" x="4191000" y="895350"/>
          <p14:tracePt t="5373" x="4203700" y="933450"/>
          <p14:tracePt t="5390" x="4216400" y="958850"/>
          <p14:tracePt t="5407" x="4235450" y="990600"/>
          <p14:tracePt t="5416" x="4241800" y="1009650"/>
          <p14:tracePt t="5420" x="4248150" y="1035050"/>
          <p14:tracePt t="5425" x="4254500" y="1066800"/>
          <p14:tracePt t="5440" x="4260850" y="1098550"/>
          <p14:tracePt t="5460" x="4311650" y="1193800"/>
          <p14:tracePt t="5475" x="4337050" y="1231900"/>
          <p14:tracePt t="5490" x="4343400" y="1263650"/>
          <p14:tracePt t="5507" x="4343400" y="1308100"/>
          <p14:tracePt t="5525" x="4362450" y="1371600"/>
          <p14:tracePt t="5541" x="4387850" y="1447800"/>
          <p14:tracePt t="5557" x="4425950" y="1511300"/>
          <p14:tracePt t="5574" x="4451350" y="1549400"/>
          <p14:tracePt t="5590" x="4464050" y="1562100"/>
          <p14:tracePt t="5714" x="4464050" y="1555750"/>
          <p14:tracePt t="5729" x="4464050" y="1549400"/>
          <p14:tracePt t="5762" x="4464050" y="1543050"/>
          <p14:tracePt t="5772" x="4464050" y="1536700"/>
          <p14:tracePt t="5778" x="4451350" y="1517650"/>
          <p14:tracePt t="5792" x="4451350" y="1504950"/>
          <p14:tracePt t="5807" x="4425950" y="1473200"/>
          <p14:tracePt t="5809" x="4413250" y="1460500"/>
          <p14:tracePt t="5824" x="4406900" y="1460500"/>
          <p14:tracePt t="5840" x="4394200" y="1447800"/>
          <p14:tracePt t="5897" x="4387850" y="1447800"/>
          <p14:tracePt t="5908" x="4381500" y="1460500"/>
          <p14:tracePt t="5918" x="4368800" y="1473200"/>
          <p14:tracePt t="5923" x="4356100" y="1485900"/>
          <p14:tracePt t="5941" x="4324350" y="1511300"/>
          <p14:tracePt t="5957" x="4292600" y="1549400"/>
          <p14:tracePt t="5975" x="4267200" y="1593850"/>
          <p14:tracePt t="5983" x="4254500" y="1612900"/>
          <p14:tracePt t="5990" x="4248150" y="1631950"/>
          <p14:tracePt t="6007" x="4235450" y="1670050"/>
          <p14:tracePt t="6023" x="4235450" y="1727200"/>
          <p14:tracePt t="6043" x="4248150" y="1803400"/>
          <p14:tracePt t="6057" x="4279900" y="1860550"/>
          <p14:tracePt t="6074" x="4298950" y="1879600"/>
          <p14:tracePt t="6076" x="4305300" y="1879600"/>
          <p14:tracePt t="6123" x="4311650" y="1879600"/>
          <p14:tracePt t="6132" x="4311650" y="1873250"/>
          <p14:tracePt t="6140" x="4318000" y="1866900"/>
          <p14:tracePt t="6157" x="4343400" y="1854200"/>
          <p14:tracePt t="6166" x="4356100" y="1841500"/>
          <p14:tracePt t="6173" x="4381500" y="1816100"/>
          <p14:tracePt t="6190" x="4406900" y="1752600"/>
          <p14:tracePt t="6209" x="4445000" y="1676400"/>
          <p14:tracePt t="6211" x="4445000" y="1638300"/>
          <p14:tracePt t="6227" x="4451350" y="1568450"/>
          <p14:tracePt t="6240" x="4451350" y="1530350"/>
          <p14:tracePt t="6258" x="4432300" y="1466850"/>
          <p14:tracePt t="6274" x="4381500" y="1435100"/>
          <p14:tracePt t="6292" x="4337050" y="1416050"/>
          <p14:tracePt t="6307" x="4305300" y="1403350"/>
          <p14:tracePt t="6324" x="4273550" y="1403350"/>
          <p14:tracePt t="6340" x="4267200" y="1403350"/>
          <p14:tracePt t="6415" x="4260850" y="1403350"/>
          <p14:tracePt t="6419" x="4248150" y="1403350"/>
          <p14:tracePt t="6426" x="4235450" y="1403350"/>
          <p14:tracePt t="6441" x="4229100" y="1416050"/>
          <p14:tracePt t="6456" x="4210050" y="1422400"/>
          <p14:tracePt t="6458" x="4210050" y="1428750"/>
          <p14:tracePt t="6476" x="4203700" y="1428750"/>
          <p14:tracePt t="6606" x="4203700" y="1435100"/>
          <p14:tracePt t="6609" x="4203700" y="1441450"/>
          <p14:tracePt t="6623" x="4197350" y="1447800"/>
          <p14:tracePt t="6640" x="4178300" y="1473200"/>
          <p14:tracePt t="6643" x="4165600" y="1479550"/>
          <p14:tracePt t="6657" x="4159250" y="1492250"/>
          <p14:tracePt t="6665" x="4152900" y="1492250"/>
          <p14:tracePt t="6669" x="4152900" y="1498600"/>
          <p14:tracePt t="6690" x="4152900" y="1511300"/>
          <p14:tracePt t="6731" x="4152900" y="1517650"/>
          <p14:tracePt t="6740" x="4140200" y="1543050"/>
          <p14:tracePt t="6757" x="4095750" y="1606550"/>
          <p14:tracePt t="6774" x="4057650" y="1720850"/>
          <p14:tracePt t="6791" x="4025900" y="1885950"/>
          <p14:tracePt t="6807" x="3975100" y="2044700"/>
          <p14:tracePt t="6809" x="3956050" y="2120900"/>
          <p14:tracePt t="6824" x="3943350" y="2190750"/>
          <p14:tracePt t="6840" x="3886200" y="2324100"/>
          <p14:tracePt t="6842" x="3867150" y="2387600"/>
          <p14:tracePt t="6856" x="3854450" y="2438400"/>
          <p14:tracePt t="6873" x="3822700" y="2508250"/>
          <p14:tracePt t="6876" x="3822700" y="2527300"/>
          <p14:tracePt t="6890" x="3816350" y="2559050"/>
          <p14:tracePt t="6907" x="3816350" y="2584450"/>
          <p14:tracePt t="6923" x="3810000" y="2590800"/>
          <p14:tracePt t="6940" x="3803650" y="2603500"/>
          <p14:tracePt t="6960" x="3790950" y="2616200"/>
          <p14:tracePt t="6975" x="3778250" y="2628900"/>
          <p14:tracePt t="6982" x="3778250" y="2635250"/>
          <p14:tracePt t="6990" x="3771900" y="2641600"/>
          <p14:tracePt t="7006" x="3759200" y="2641600"/>
          <p14:tracePt t="7024" x="3746500" y="2654300"/>
          <p14:tracePt t="7042" x="3721100" y="2654300"/>
          <p14:tracePt t="7046" x="3702050" y="2673350"/>
          <p14:tracePt t="7056" x="3676650" y="2679700"/>
          <p14:tracePt t="7073" x="3657600" y="2698750"/>
          <p14:tracePt t="7091" x="3651250" y="2711450"/>
          <p14:tracePt t="7106" x="3651250" y="2717800"/>
          <p14:tracePt t="7140" x="3651250" y="2724150"/>
          <p14:tracePt t="7157" x="3651250" y="2736850"/>
          <p14:tracePt t="7173" x="3638550" y="2749550"/>
          <p14:tracePt t="7194" x="3638550" y="2768600"/>
          <p14:tracePt t="7294" x="3625850" y="2774950"/>
          <p14:tracePt t="7299" x="3587750" y="2787650"/>
          <p14:tracePt t="7307" x="3556000" y="2794000"/>
          <p14:tracePt t="7325" x="3486150" y="2819400"/>
          <p14:tracePt t="7340" x="3448050" y="2825750"/>
          <p14:tracePt t="7356" x="3435350" y="2825750"/>
          <p14:tracePt t="7390" x="3435350" y="2819400"/>
          <p14:tracePt t="7426" x="3435350" y="2813050"/>
          <p14:tracePt t="7492" x="3435350" y="2806700"/>
          <p14:tracePt t="7497" x="3435350" y="2800350"/>
          <p14:tracePt t="7509" x="3435350" y="2794000"/>
          <p14:tracePt t="7523" x="3435350" y="2762250"/>
          <p14:tracePt t="7542" x="3435350" y="2736850"/>
          <p14:tracePt t="7557" x="3435350" y="2724150"/>
          <p14:tracePt t="7627" x="3435350" y="2717800"/>
          <p14:tracePt t="7634" x="3435350" y="2711450"/>
          <p14:tracePt t="7667" x="3435350" y="2705100"/>
          <p14:tracePt t="7693" x="3429000" y="2705100"/>
          <p14:tracePt t="7698" x="3416300" y="2705100"/>
          <p14:tracePt t="7729" x="3403600" y="2705100"/>
          <p14:tracePt t="7739" x="3397250" y="2705100"/>
          <p14:tracePt t="7758" x="3390900" y="2724150"/>
          <p14:tracePt t="7773" x="3390900" y="2730500"/>
          <p14:tracePt t="7810" x="3384550" y="2730500"/>
          <p14:tracePt t="7875" x="3384550" y="2724150"/>
          <p14:tracePt t="7891" x="3378200" y="2724150"/>
          <p14:tracePt t="7907" x="3378200" y="2717800"/>
          <p14:tracePt t="7921" x="3384550" y="2717800"/>
          <p14:tracePt t="7974" x="3390900" y="2717800"/>
          <p14:tracePt t="7989" x="3390900" y="2705100"/>
          <p14:tracePt t="7994" x="3390900" y="2692400"/>
          <p14:tracePt t="8006" x="3390900" y="2686050"/>
          <p14:tracePt t="8067" x="3390900" y="2679700"/>
          <p14:tracePt t="8075" x="3397250" y="2667000"/>
          <p14:tracePt t="8084" x="3409950" y="2654300"/>
          <p14:tracePt t="8090" x="3409950" y="2647950"/>
          <p14:tracePt t="8106" x="3416300" y="2628900"/>
          <p14:tracePt t="8123" x="3429000" y="2603500"/>
          <p14:tracePt t="8140" x="3441700" y="2584450"/>
          <p14:tracePt t="8157" x="3454400" y="2565400"/>
          <p14:tracePt t="8174" x="3473450" y="2540000"/>
          <p14:tracePt t="8190" x="3492500" y="2508250"/>
          <p14:tracePt t="8210" x="3562350" y="2470150"/>
          <p14:tracePt t="8227" x="3581400" y="2463800"/>
          <p14:tracePt t="8240" x="3644900" y="2451100"/>
          <p14:tracePt t="8257" x="3702050" y="2438400"/>
          <p14:tracePt t="8261" x="3708400" y="2393950"/>
          <p14:tracePt t="8273" x="3727450" y="2368550"/>
          <p14:tracePt t="8291" x="3816350" y="2343150"/>
          <p14:tracePt t="8307" x="3911600" y="2336800"/>
          <p14:tracePt t="8323" x="4000500" y="2324100"/>
          <p14:tracePt t="8340" x="4083050" y="2311400"/>
          <p14:tracePt t="8356" x="4171950" y="2298700"/>
          <p14:tracePt t="8374" x="4254500" y="2305050"/>
          <p14:tracePt t="8390" x="4330700" y="2305050"/>
          <p14:tracePt t="8407" x="4400550" y="2292350"/>
          <p14:tracePt t="8417" x="4445000" y="2292350"/>
          <p14:tracePt t="8424" x="4483100" y="2292350"/>
          <p14:tracePt t="8440" x="4572000" y="2279650"/>
          <p14:tracePt t="8459" x="4654550" y="2279650"/>
          <p14:tracePt t="8478" x="4724400" y="2286000"/>
          <p14:tracePt t="8490" x="4806950" y="2292350"/>
          <p14:tracePt t="8510" x="4895850" y="2298700"/>
          <p14:tracePt t="8523" x="4984750" y="2311400"/>
          <p14:tracePt t="8541" x="5067300" y="2324100"/>
          <p14:tracePt t="8556" x="5168900" y="2336800"/>
          <p14:tracePt t="8574" x="5289550" y="2349500"/>
          <p14:tracePt t="8590" x="5391150" y="2362200"/>
          <p14:tracePt t="8607" x="5492750" y="2368550"/>
          <p14:tracePt t="8623" x="5575300" y="2368550"/>
          <p14:tracePt t="8640" x="5651500" y="2355850"/>
          <p14:tracePt t="8658" x="5721350" y="2368550"/>
          <p14:tracePt t="8675" x="5778500" y="2387600"/>
          <p14:tracePt t="8692" x="5829300" y="2393950"/>
          <p14:tracePt t="8709" x="5899150" y="2425700"/>
          <p14:tracePt t="8725" x="6000750" y="2432050"/>
          <p14:tracePt t="8742" x="6102350" y="2432050"/>
          <p14:tracePt t="8756" x="6197600" y="2444750"/>
          <p14:tracePt t="8774" x="6229350" y="2444750"/>
          <p14:tracePt t="8791" x="6242050" y="2444750"/>
          <p14:tracePt t="8842" x="6242050" y="2451100"/>
          <p14:tracePt t="9131" x="6248400" y="2451100"/>
          <p14:tracePt t="9138" x="6254750" y="2451100"/>
          <p14:tracePt t="9151" x="6273800" y="2476500"/>
          <p14:tracePt t="9157" x="6280150" y="2514600"/>
          <p14:tracePt t="9174" x="6324600" y="2597150"/>
          <p14:tracePt t="9190" x="6407150" y="2717800"/>
          <p14:tracePt t="9209" x="6457950" y="2800350"/>
          <p14:tracePt t="9211" x="6477000" y="2832100"/>
          <p14:tracePt t="9226" x="6496050" y="2863850"/>
          <p14:tracePt t="9240" x="6515100" y="2908300"/>
          <p14:tracePt t="9256" x="6527800" y="2946400"/>
          <p14:tracePt t="9258" x="6527800" y="2971800"/>
          <p14:tracePt t="9273" x="6521450" y="3009900"/>
          <p14:tracePt t="9292" x="6477000" y="3124200"/>
          <p14:tracePt t="9306" x="6464300" y="3162300"/>
          <p14:tracePt t="9324" x="6438900" y="3181350"/>
          <p14:tracePt t="9340" x="6388100" y="3200400"/>
          <p14:tracePt t="9356" x="6305550" y="3232150"/>
          <p14:tracePt t="9373" x="6184900" y="3263900"/>
          <p14:tracePt t="9390" x="6019800" y="3308350"/>
          <p14:tracePt t="9407" x="5822950" y="3333750"/>
          <p14:tracePt t="9414" x="5746750" y="3333750"/>
          <p14:tracePt t="9423" x="5670550" y="3333750"/>
          <p14:tracePt t="9443" x="5537200" y="3333750"/>
          <p14:tracePt t="9457" x="5435600" y="3333750"/>
          <p14:tracePt t="9477" x="5321300" y="3340100"/>
          <p14:tracePt t="9484" x="5302250" y="3340100"/>
          <p14:tracePt t="9507" x="5302250" y="3346450"/>
          <p14:tracePt t="9523" x="5302250" y="3359150"/>
          <p14:tracePt t="9542" x="5314950" y="3378200"/>
          <p14:tracePt t="9556" x="5314950" y="3403600"/>
          <p14:tracePt t="9573" x="5314950" y="3441700"/>
          <p14:tracePt t="9590" x="5314950" y="3467100"/>
          <p14:tracePt t="9607" x="5314950" y="3479800"/>
          <p14:tracePt t="9623" x="5314950" y="3492500"/>
          <p14:tracePt t="9640" x="5314950" y="3511550"/>
          <p14:tracePt t="9657" x="5314950" y="3549650"/>
          <p14:tracePt t="9665" x="5314950" y="3568700"/>
          <p14:tracePt t="9681" x="5289550" y="3638550"/>
          <p14:tracePt t="9692" x="5289550" y="3651250"/>
          <p14:tracePt t="9707" x="5302250" y="3663950"/>
          <p14:tracePt t="9725" x="5314950" y="3683000"/>
          <p14:tracePt t="9740" x="5340350" y="3721100"/>
          <p14:tracePt t="9760" x="5365750" y="3759200"/>
          <p14:tracePt t="9773" x="5397500" y="3803650"/>
          <p14:tracePt t="9793" x="5461000" y="3810000"/>
          <p14:tracePt t="9806" x="5537200" y="3810000"/>
          <p14:tracePt t="9823" x="5607050" y="3784600"/>
          <p14:tracePt t="9840" x="5695950" y="3746500"/>
          <p14:tracePt t="9857" x="5778500" y="3695700"/>
          <p14:tracePt t="9859" x="5822950" y="3670300"/>
          <p14:tracePt t="9873" x="5867400" y="3657600"/>
          <p14:tracePt t="9890" x="6013450" y="3619500"/>
          <p14:tracePt t="9907" x="6140450" y="3613150"/>
          <p14:tracePt t="9923" x="6286500" y="3594100"/>
          <p14:tracePt t="9940" x="6426200" y="3594100"/>
          <p14:tracePt t="9962" x="6559550" y="3594100"/>
          <p14:tracePt t="9977" x="6680200" y="3594100"/>
          <p14:tracePt t="9990" x="6807200" y="3613150"/>
          <p14:tracePt t="10006" x="6908800" y="3651250"/>
          <p14:tracePt t="10024" x="6972300" y="3676650"/>
          <p14:tracePt t="10042" x="7042150" y="3727450"/>
          <p14:tracePt t="10057" x="7061200" y="3740150"/>
          <p14:tracePt t="10073" x="7080250" y="3771900"/>
          <p14:tracePt t="10076" x="7086600" y="3797300"/>
          <p14:tracePt t="10090" x="7105650" y="3848100"/>
          <p14:tracePt t="10106" x="7124700" y="3898900"/>
          <p14:tracePt t="10124" x="7137400" y="3949700"/>
          <p14:tracePt t="10140" x="7156450" y="3981450"/>
          <p14:tracePt t="10157" x="7156450" y="3987800"/>
          <p14:tracePt t="10260" x="7156450" y="3981450"/>
          <p14:tracePt t="10266" x="7156450" y="3962400"/>
          <p14:tracePt t="10275" x="7156450" y="3937000"/>
          <p14:tracePt t="10292" x="7124700" y="3873500"/>
          <p14:tracePt t="10307" x="7086600" y="3816350"/>
          <p14:tracePt t="10324" x="7067550" y="3784600"/>
          <p14:tracePt t="10340" x="7054850" y="3765550"/>
          <p14:tracePt t="10356" x="7042150" y="3752850"/>
          <p14:tracePt t="10373" x="7042150" y="3746500"/>
          <p14:tracePt t="10391" x="7042150" y="3740150"/>
          <p14:tracePt t="10407" x="7061200" y="3721100"/>
          <p14:tracePt t="10423" x="7080250" y="3714750"/>
          <p14:tracePt t="10440" x="7086600" y="3708400"/>
          <p14:tracePt t="10457" x="7092950" y="3708400"/>
          <p14:tracePt t="10490" x="7092950" y="3714750"/>
          <p14:tracePt t="10507" x="7099300" y="3727450"/>
          <p14:tracePt t="10524" x="7112000" y="3746500"/>
          <p14:tracePt t="10540" x="7124700" y="3759200"/>
          <p14:tracePt t="10557" x="7124700" y="3778250"/>
          <p14:tracePt t="10573" x="7143750" y="3803650"/>
          <p14:tracePt t="10590" x="7150100" y="3841750"/>
          <p14:tracePt t="10606" x="7150100" y="3892550"/>
          <p14:tracePt t="10623" x="7150100" y="3930650"/>
          <p14:tracePt t="10640" x="7150100" y="3968750"/>
          <p14:tracePt t="10643" x="7150100" y="3981450"/>
          <p14:tracePt t="10657" x="7150100" y="3987800"/>
          <p14:tracePt t="10731" x="7143750" y="3981450"/>
          <p14:tracePt t="10739" x="7137400" y="3975100"/>
          <p14:tracePt t="10756" x="7131050" y="3956050"/>
          <p14:tracePt t="10774" x="7105650" y="3917950"/>
          <p14:tracePt t="10792" x="7080250" y="3873500"/>
          <p14:tracePt t="10807" x="7054850" y="3835400"/>
          <p14:tracePt t="10824" x="7035800" y="3829050"/>
          <p14:tracePt t="10840" x="7035800" y="3822700"/>
          <p14:tracePt t="10907" x="7048500" y="3822700"/>
          <p14:tracePt t="10918" x="7061200" y="3822700"/>
          <p14:tracePt t="10923" x="7080250" y="3822700"/>
          <p14:tracePt t="10943" x="7118350" y="3822700"/>
          <p14:tracePt t="10957" x="7156450" y="3822700"/>
          <p14:tracePt t="10961" x="7169150" y="3822700"/>
          <p14:tracePt t="10975" x="7181850" y="3822700"/>
          <p14:tracePt t="10982" x="7200900" y="3822700"/>
          <p14:tracePt t="10986" x="7213600" y="3822700"/>
          <p14:tracePt t="11007" x="7232650" y="3822700"/>
          <p14:tracePt t="11024" x="7245350" y="3822700"/>
          <p14:tracePt t="11042" x="7258050" y="3816350"/>
          <p14:tracePt t="11058" x="7258050" y="3810000"/>
          <p14:tracePt t="11074" x="7264400" y="3810000"/>
          <p14:tracePt t="11090" x="7270750" y="3797300"/>
          <p14:tracePt t="11106" x="7283450" y="3790950"/>
          <p14:tracePt t="11123" x="7302500" y="3778250"/>
          <p14:tracePt t="11140" x="7315200" y="3746500"/>
          <p14:tracePt t="11157" x="7327900" y="3727450"/>
          <p14:tracePt t="11174" x="7327900" y="3708400"/>
          <p14:tracePt t="11190" x="7327900" y="3689350"/>
          <p14:tracePt t="11207" x="7321550" y="3676650"/>
          <p14:tracePt t="11225" x="7308850" y="3663950"/>
          <p14:tracePt t="11240" x="7277100" y="3644900"/>
          <p14:tracePt t="11245" x="7251700" y="3625850"/>
          <p14:tracePt t="11257" x="7213600" y="3613150"/>
          <p14:tracePt t="11273" x="7086600" y="3587750"/>
          <p14:tracePt t="11274" x="7010400" y="3587750"/>
          <p14:tracePt t="11291" x="6864350" y="3587750"/>
          <p14:tracePt t="11307" x="6731000" y="3587750"/>
          <p14:tracePt t="11324" x="6623050" y="3581400"/>
          <p14:tracePt t="11340" x="6521450" y="3575050"/>
          <p14:tracePt t="11356" x="6426200" y="3549650"/>
          <p14:tracePt t="11373" x="6305550" y="3511550"/>
          <p14:tracePt t="11390" x="6286500" y="3505200"/>
          <p14:tracePt t="11407" x="6286500" y="3492500"/>
          <p14:tracePt t="11423" x="6305550" y="3460750"/>
          <p14:tracePt t="11428" x="6324600" y="3435350"/>
          <p14:tracePt t="11440" x="6343650" y="3409950"/>
          <p14:tracePt t="11445" x="6362700" y="3365500"/>
          <p14:tracePt t="11459" x="6381750" y="3321050"/>
          <p14:tracePt t="11476" x="6407150" y="3225800"/>
          <p14:tracePt t="11490" x="6407150" y="3194050"/>
          <p14:tracePt t="11506" x="6381750" y="3168650"/>
          <p14:tracePt t="11523" x="6330950" y="3162300"/>
          <p14:tracePt t="11540" x="6184900" y="3162300"/>
          <p14:tracePt t="11557" x="6019800" y="3168650"/>
          <p14:tracePt t="11574" x="5822950" y="3155950"/>
          <p14:tracePt t="11590" x="5619750" y="3105150"/>
          <p14:tracePt t="11606" x="5391150" y="3041650"/>
          <p14:tracePt t="11623" x="5162550" y="2997200"/>
          <p14:tracePt t="11640" x="5029200" y="2946400"/>
          <p14:tracePt t="11646" x="4959350" y="2921000"/>
          <p14:tracePt t="11657" x="4895850" y="2901950"/>
          <p14:tracePt t="11673" x="4787900" y="2857500"/>
          <p14:tracePt t="11693" x="4584700" y="2774950"/>
          <p14:tracePt t="11707" x="4502150" y="2749550"/>
          <p14:tracePt t="11726" x="4464050" y="2755900"/>
          <p14:tracePt t="11740" x="4445000" y="2755900"/>
          <p14:tracePt t="11757" x="4438650" y="2755900"/>
          <p14:tracePt t="11773" x="4419600" y="2717800"/>
          <p14:tracePt t="11792" x="4400550" y="2654300"/>
          <p14:tracePt t="11796" x="4394200" y="2635250"/>
          <p14:tracePt t="11806" x="4394200" y="2628900"/>
          <p14:tracePt t="11824" x="4394200" y="2616200"/>
          <p14:tracePt t="11840" x="4425950" y="2590800"/>
          <p14:tracePt t="11857" x="4559300" y="2565400"/>
          <p14:tracePt t="11859" x="4616450" y="2546350"/>
          <p14:tracePt t="11873" x="4699000" y="2514600"/>
          <p14:tracePt t="11890" x="4997450" y="2457450"/>
          <p14:tracePt t="11898" x="5099050" y="2438400"/>
          <p14:tracePt t="11908" x="5162550" y="2413000"/>
          <p14:tracePt t="11923" x="5308600" y="2343150"/>
          <p14:tracePt t="11940" x="5461000" y="2292350"/>
          <p14:tracePt t="11961" x="5638800" y="2279650"/>
          <p14:tracePt t="11975" x="5778500" y="2279650"/>
          <p14:tracePt t="11990" x="5899150" y="2279650"/>
          <p14:tracePt t="12010" x="6089650" y="2286000"/>
          <p14:tracePt t="12023" x="6134100" y="2279650"/>
          <p14:tracePt t="12042" x="6267450" y="2273300"/>
          <p14:tracePt t="12057" x="6375400" y="2266950"/>
          <p14:tracePt t="12073" x="6489700" y="2254250"/>
          <p14:tracePt t="12090" x="6623050" y="2228850"/>
          <p14:tracePt t="12106" x="6718300" y="2235200"/>
          <p14:tracePt t="12124" x="6858000" y="2247900"/>
          <p14:tracePt t="12140" x="6991350" y="2254250"/>
          <p14:tracePt t="12157" x="7092950" y="2254250"/>
          <p14:tracePt t="12175" x="7150100" y="2254250"/>
          <p14:tracePt t="12190" x="7156450" y="2254250"/>
          <p14:tracePt t="12230" x="7156450" y="2260600"/>
          <p14:tracePt t="12240" x="7169150" y="2266950"/>
          <p14:tracePt t="12258" x="7213600" y="2279650"/>
          <p14:tracePt t="12273" x="7226300" y="2279650"/>
          <p14:tracePt t="12292" x="7232650" y="2286000"/>
          <p14:tracePt t="12435" x="7239000" y="2286000"/>
          <p14:tracePt t="12443" x="7245350" y="2286000"/>
          <p14:tracePt t="12450" x="7251700" y="2286000"/>
          <p14:tracePt t="12530" x="7251700" y="2298700"/>
          <p14:tracePt t="12542" x="7251700" y="2343150"/>
          <p14:tracePt t="12545" x="7245350" y="2393950"/>
          <p14:tracePt t="12557" x="7245350" y="2463800"/>
          <p14:tracePt t="12573" x="7251700" y="2616200"/>
          <p14:tracePt t="12590" x="7277100" y="2882900"/>
          <p14:tracePt t="12607" x="7277100" y="3155950"/>
          <p14:tracePt t="12610" x="7277100" y="3295650"/>
          <p14:tracePt t="12623" x="7277100" y="3422650"/>
          <p14:tracePt t="12640" x="7264400" y="3606800"/>
          <p14:tracePt t="12657" x="7264400" y="3683000"/>
          <p14:tracePt t="12663" x="7264400" y="3702050"/>
          <p14:tracePt t="12669" x="7264400" y="3721100"/>
          <p14:tracePt t="12677" x="7264400" y="3733800"/>
          <p14:tracePt t="12690" x="7264400" y="3740150"/>
          <p14:tracePt t="12762" x="7264400" y="3733800"/>
          <p14:tracePt t="12773" x="7258050" y="3733800"/>
          <p14:tracePt t="13090" x="7251700" y="3733800"/>
          <p14:tracePt t="13103" x="7200900" y="3733800"/>
          <p14:tracePt t="13108" x="7150100" y="3733800"/>
          <p14:tracePt t="13123" x="7067550" y="3727450"/>
          <p14:tracePt t="13140" x="7004050" y="3727450"/>
          <p14:tracePt t="13157" x="6985000" y="3727450"/>
          <p14:tracePt t="13173" x="6940550" y="3676650"/>
          <p14:tracePt t="13193" x="6915150" y="3594100"/>
          <p14:tracePt t="13207" x="6896100" y="3517900"/>
          <p14:tracePt t="13226" x="6902450" y="3467100"/>
          <p14:tracePt t="13240" x="6915150" y="3435350"/>
          <p14:tracePt t="13257" x="6953250" y="3378200"/>
          <p14:tracePt t="13273" x="6985000" y="3314700"/>
          <p14:tracePt t="13291" x="7042150" y="3232150"/>
          <p14:tracePt t="13307" x="7073900" y="3219450"/>
          <p14:tracePt t="13323" x="7150100" y="3200400"/>
          <p14:tracePt t="13340" x="7232650" y="3168650"/>
          <p14:tracePt t="13357" x="7340600" y="3136900"/>
          <p14:tracePt t="13374" x="7454900" y="3117850"/>
          <p14:tracePt t="13390" x="7556500" y="3111500"/>
          <p14:tracePt t="13407" x="7651750" y="3111500"/>
          <p14:tracePt t="13425" x="7759700" y="3111500"/>
          <p14:tracePt t="13430" x="7810500" y="3124200"/>
          <p14:tracePt t="13440" x="7880350" y="3143250"/>
          <p14:tracePt t="13459" x="8026400" y="3213100"/>
          <p14:tracePt t="13476" x="8064500" y="3289300"/>
          <p14:tracePt t="13482" x="8070850" y="3346450"/>
          <p14:tracePt t="13490" x="8070850" y="3403600"/>
          <p14:tracePt t="13507" x="8039100" y="3562350"/>
          <p14:tracePt t="13523" x="7969250" y="3733800"/>
          <p14:tracePt t="13541" x="7886700" y="3841750"/>
          <p14:tracePt t="13557" x="7791450" y="3905250"/>
          <p14:tracePt t="13573" x="7670800" y="3949700"/>
          <p14:tracePt t="13590" x="7550150" y="3962400"/>
          <p14:tracePt t="13607" x="7416800" y="3943350"/>
          <p14:tracePt t="13610" x="7353300" y="3911600"/>
          <p14:tracePt t="13623" x="7296150" y="3873500"/>
          <p14:tracePt t="13640" x="7181850" y="3771900"/>
          <p14:tracePt t="13660" x="7029450" y="3575050"/>
          <p14:tracePt t="13673" x="7016750" y="3530600"/>
          <p14:tracePt t="13690" x="7004050" y="3403600"/>
          <p14:tracePt t="13710" x="7054850" y="3289300"/>
          <p14:tracePt t="13727" x="7175500" y="3187700"/>
          <p14:tracePt t="13734" x="7251700" y="3155950"/>
          <p14:tracePt t="13740" x="7340600" y="3149600"/>
          <p14:tracePt t="13757" x="7531100" y="3143250"/>
          <p14:tracePt t="13775" x="7734300" y="3143250"/>
          <p14:tracePt t="13790" x="7912100" y="3194050"/>
          <p14:tracePt t="13807" x="8007350" y="3302000"/>
          <p14:tracePt t="13824" x="8020050" y="3454400"/>
          <p14:tracePt t="13840" x="7975600" y="3644900"/>
          <p14:tracePt t="13858" x="7848600" y="3905250"/>
          <p14:tracePt t="13874" x="7747000" y="3962400"/>
          <p14:tracePt t="13891" x="7626350" y="4006850"/>
          <p14:tracePt t="13907" x="7493000" y="4013200"/>
          <p14:tracePt t="13923" x="7385050" y="4013200"/>
          <p14:tracePt t="13942" x="7315200" y="3968750"/>
          <p14:tracePt t="13956" x="7239000" y="3937000"/>
          <p14:tracePt t="13975" x="7150100" y="3911600"/>
          <p14:tracePt t="13990" x="7073900" y="3886200"/>
          <p14:tracePt t="14007" x="7042150" y="3873500"/>
          <p14:tracePt t="14023" x="7023100" y="3860800"/>
          <p14:tracePt t="14042" x="7016750" y="3848100"/>
          <p14:tracePt t="14057" x="7016750" y="3841750"/>
          <p14:tracePt t="14073" x="7016750" y="3835400"/>
          <p14:tracePt t="14074" x="7010400" y="3835400"/>
          <p14:tracePt t="14090" x="7010400" y="3829050"/>
          <p14:tracePt t="14106" x="7010400" y="3822700"/>
          <p14:tracePt t="14123" x="7010400" y="3816350"/>
          <p14:tracePt t="14140" x="7010400" y="3803650"/>
          <p14:tracePt t="14157" x="7023100" y="3784600"/>
          <p14:tracePt t="14173" x="7042150" y="3778250"/>
          <p14:tracePt t="14190" x="7054850" y="3778250"/>
          <p14:tracePt t="14225" x="7061200" y="3778250"/>
          <p14:tracePt t="14240" x="7067550" y="3778250"/>
          <p14:tracePt t="14256" x="7073900" y="3778250"/>
          <p14:tracePt t="14260" x="7080250" y="3784600"/>
          <p14:tracePt t="14273" x="7086600" y="3784600"/>
          <p14:tracePt t="14291" x="7099300" y="3784600"/>
          <p14:tracePt t="14370" x="7099300" y="3771900"/>
          <p14:tracePt t="14380" x="7086600" y="3759200"/>
          <p14:tracePt t="14386" x="7067550" y="3733800"/>
          <p14:tracePt t="14395" x="7029450" y="3714750"/>
          <p14:tracePt t="14407" x="6997700" y="3695700"/>
          <p14:tracePt t="14423" x="6889750" y="3663950"/>
          <p14:tracePt t="14430" x="6832600" y="3638550"/>
          <p14:tracePt t="14440" x="6762750" y="3613150"/>
          <p14:tracePt t="14444" x="6673850" y="3587750"/>
          <p14:tracePt t="14461" x="6457950" y="3517900"/>
          <p14:tracePt t="14476" x="6197600" y="3429000"/>
          <p14:tracePt t="14490" x="5911850" y="3359150"/>
          <p14:tracePt t="14506" x="5638800" y="3333750"/>
          <p14:tracePt t="14523" x="5327650" y="3314700"/>
          <p14:tracePt t="14542" x="5035550" y="3308350"/>
          <p14:tracePt t="14557" x="4806950" y="3327400"/>
          <p14:tracePt t="14573" x="4591050" y="3327400"/>
          <p14:tracePt t="14590" x="4425950" y="3359150"/>
          <p14:tracePt t="14607" x="4260850" y="3352800"/>
          <p14:tracePt t="14623" x="4089400" y="3352800"/>
          <p14:tracePt t="14640" x="3930650" y="3359150"/>
          <p14:tracePt t="14657" x="3829050" y="3390900"/>
          <p14:tracePt t="14664" x="3778250" y="3403600"/>
          <p14:tracePt t="14674" x="3733800" y="3422650"/>
          <p14:tracePt t="14694" x="3606800" y="3467100"/>
          <p14:tracePt t="14707" x="3530600" y="3517900"/>
          <p14:tracePt t="14726" x="3460750" y="3581400"/>
          <p14:tracePt t="14731" x="3435350" y="3613150"/>
          <p14:tracePt t="14740" x="3409950" y="3657600"/>
          <p14:tracePt t="14758" x="3378200" y="3733800"/>
          <p14:tracePt t="14773" x="3352800" y="3810000"/>
          <p14:tracePt t="14791" x="3327400" y="3867150"/>
          <p14:tracePt t="14807" x="3321050" y="3905250"/>
          <p14:tracePt t="14823" x="3321050" y="3917950"/>
          <p14:tracePt t="14885" x="3321050" y="3905250"/>
          <p14:tracePt t="14894" x="3340100" y="3879850"/>
          <p14:tracePt t="14898" x="3352800" y="3860800"/>
          <p14:tracePt t="14908" x="3352800" y="3854450"/>
          <p14:tracePt t="14945" x="3359150" y="3854450"/>
          <p14:tracePt t="14956" x="3384550" y="3848100"/>
          <p14:tracePt t="14975" x="3492500" y="3848100"/>
          <p14:tracePt t="14992" x="3663950" y="3860800"/>
          <p14:tracePt t="15006" x="3924300" y="3873500"/>
          <p14:tracePt t="15024" x="4159250" y="3854450"/>
          <p14:tracePt t="15042" x="4419600" y="3854450"/>
          <p14:tracePt t="15044" x="4533900" y="3816350"/>
          <p14:tracePt t="15058" x="4749800" y="3803650"/>
          <p14:tracePt t="15073" x="4845050" y="3797300"/>
          <p14:tracePt t="15090" x="4991100" y="3803650"/>
          <p14:tracePt t="15107" x="5054600" y="3803650"/>
          <p14:tracePt t="15115" x="5080000" y="3803650"/>
          <p14:tracePt t="15123" x="5105400" y="3803650"/>
          <p14:tracePt t="15140" x="5137150" y="3797300"/>
          <p14:tracePt t="15157" x="5143500" y="3771900"/>
          <p14:tracePt t="15190" x="5130800" y="3759200"/>
          <p14:tracePt t="15211" x="5124450" y="3759200"/>
          <p14:tracePt t="15226" x="5118100" y="3759200"/>
          <p14:tracePt t="15245" x="5111750" y="3708400"/>
          <p14:tracePt t="15256" x="5111750" y="3676650"/>
          <p14:tracePt t="15274" x="5111750" y="3600450"/>
          <p14:tracePt t="15292" x="5080000" y="3562350"/>
          <p14:tracePt t="15307" x="5054600" y="3530600"/>
          <p14:tracePt t="15323" x="5016500" y="3511550"/>
          <p14:tracePt t="15340" x="4953000" y="3486150"/>
          <p14:tracePt t="15356" x="4876800" y="3467100"/>
          <p14:tracePt t="15373" x="4819650" y="3448050"/>
          <p14:tracePt t="15390" x="4768850" y="3460750"/>
          <p14:tracePt t="15407" x="4730750" y="3492500"/>
          <p14:tracePt t="15423" x="4679950" y="3543300"/>
          <p14:tracePt t="15443" x="4635500" y="3651250"/>
          <p14:tracePt t="15457" x="4584700" y="3752850"/>
          <p14:tracePt t="15477" x="4584700" y="3829050"/>
          <p14:tracePt t="15482" x="4584700" y="3841750"/>
          <p14:tracePt t="15490" x="4597400" y="3848100"/>
          <p14:tracePt t="15509" x="4635500" y="3848100"/>
          <p14:tracePt t="15524" x="4692650" y="3816350"/>
          <p14:tracePt t="15541" x="4756150" y="3746500"/>
          <p14:tracePt t="15556" x="4800600" y="3670300"/>
          <p14:tracePt t="15574" x="4813300" y="3606800"/>
          <p14:tracePt t="15590" x="4813300" y="3575050"/>
          <p14:tracePt t="15607" x="4806950" y="3587750"/>
          <p14:tracePt t="15623" x="4794250" y="3657600"/>
          <p14:tracePt t="15640" x="4781550" y="3733800"/>
          <p14:tracePt t="15657" x="4794250" y="3797300"/>
          <p14:tracePt t="15665" x="4813300" y="3822700"/>
          <p14:tracePt t="15673" x="4851400" y="3841750"/>
          <p14:tracePt t="15678" x="4895850" y="3841750"/>
          <p14:tracePt t="15682" x="4927600" y="3841750"/>
          <p14:tracePt t="15692" x="4965700" y="3841750"/>
          <p14:tracePt t="15707" x="5029200" y="3816350"/>
          <p14:tracePt t="15725" x="5111750" y="3790950"/>
          <p14:tracePt t="15740" x="5175250" y="3759200"/>
          <p14:tracePt t="15757" x="5200650" y="3752850"/>
          <p14:tracePt t="15773" x="5207000" y="3765550"/>
          <p14:tracePt t="15792" x="5194300" y="3790950"/>
          <p14:tracePt t="15794" x="5194300" y="3797300"/>
          <p14:tracePt t="15806" x="5181600" y="3803650"/>
          <p14:tracePt t="15824" x="5175250" y="3803650"/>
          <p14:tracePt t="15856" x="5162550" y="3803650"/>
          <p14:tracePt t="15879" x="5149850" y="3778250"/>
          <p14:tracePt t="15890" x="5111750" y="3733800"/>
          <p14:tracePt t="15907" x="5060950" y="3708400"/>
          <p14:tracePt t="15923" x="4991100" y="3683000"/>
          <p14:tracePt t="15940" x="4826000" y="3644900"/>
          <p14:tracePt t="15960" x="4667250" y="3613150"/>
          <p14:tracePt t="15977" x="4546600" y="3613150"/>
          <p14:tracePt t="15990" x="4445000" y="3606800"/>
          <p14:tracePt t="16007" x="4356100" y="3613150"/>
          <p14:tracePt t="16024" x="4279900" y="3638550"/>
          <p14:tracePt t="16042" x="4140200" y="3651250"/>
          <p14:tracePt t="16057" x="4089400" y="3657600"/>
          <p14:tracePt t="16073" x="4019550" y="3689350"/>
          <p14:tracePt t="16090" x="3937000" y="3708400"/>
          <p14:tracePt t="16106" x="3867150" y="3733800"/>
          <p14:tracePt t="16123" x="3803650" y="3752850"/>
          <p14:tracePt t="16140" x="3733800" y="3797300"/>
          <p14:tracePt t="16157" x="3702050" y="3816350"/>
          <p14:tracePt t="16173" x="3676650" y="3848100"/>
          <p14:tracePt t="16193" x="3651250" y="3886200"/>
          <p14:tracePt t="16207" x="3632200" y="3930650"/>
          <p14:tracePt t="16225" x="3600450" y="3968750"/>
          <p14:tracePt t="16240" x="3587750" y="3987800"/>
          <p14:tracePt t="16257" x="3581400" y="3987800"/>
          <p14:tracePt t="16292" x="3575050" y="3987800"/>
          <p14:tracePt t="16444" x="3581400" y="3987800"/>
          <p14:tracePt t="16793" x="3575050" y="3987800"/>
          <p14:tracePt t="16806" x="3562350" y="4000500"/>
          <p14:tracePt t="16826" x="3479800" y="4083050"/>
          <p14:tracePt t="16840" x="3441700" y="4133850"/>
          <p14:tracePt t="16858" x="3302000" y="4330700"/>
          <p14:tracePt t="16874" x="3232150" y="4387850"/>
          <p14:tracePt t="16891" x="3060700" y="4622800"/>
          <p14:tracePt t="16907" x="2933700" y="4775200"/>
          <p14:tracePt t="16921" x="2882900" y="4845050"/>
          <p14:tracePt t="16922" x="2832100" y="4902200"/>
          <p14:tracePt t="16943" x="2781300" y="4946650"/>
          <p14:tracePt t="16958" x="2768600" y="4953000"/>
          <p14:tracePt t="16990" x="2768600" y="4959350"/>
          <p14:tracePt t="17090" x="2762250" y="4959350"/>
          <p14:tracePt t="17101" x="2762250" y="4953000"/>
          <p14:tracePt t="17122" x="2755900" y="4953000"/>
          <p14:tracePt t="17131" x="2755900" y="4946650"/>
          <p14:tracePt t="17146" x="2755900" y="4927600"/>
          <p14:tracePt t="17157" x="2787650" y="4895850"/>
          <p14:tracePt t="17173" x="2895600" y="4826000"/>
          <p14:tracePt t="17190" x="3054350" y="4724400"/>
          <p14:tracePt t="17207" x="3219450" y="4616450"/>
          <p14:tracePt t="17225" x="3340100" y="4546600"/>
          <p14:tracePt t="17240" x="3473450" y="4489450"/>
          <p14:tracePt t="17257" x="3663950" y="4419600"/>
          <p14:tracePt t="17259" x="3778250" y="4387850"/>
          <p14:tracePt t="17273" x="3886200" y="4349750"/>
          <p14:tracePt t="17292" x="4191000" y="4210050"/>
          <p14:tracePt t="17307" x="4292600" y="4127500"/>
          <p14:tracePt t="17324" x="4400550" y="4089400"/>
          <p14:tracePt t="17341" x="4470400" y="4076700"/>
          <p14:tracePt t="17357" x="4508500" y="4102100"/>
          <p14:tracePt t="17373" x="4495800" y="4127500"/>
          <p14:tracePt t="17391" x="4432300" y="4152900"/>
          <p14:tracePt t="17407" x="4318000" y="4165600"/>
          <p14:tracePt t="17423" x="4216400" y="4152900"/>
          <p14:tracePt t="17440" x="4095750" y="4108450"/>
          <p14:tracePt t="17460" x="3968750" y="3987800"/>
          <p14:tracePt t="17476" x="3930650" y="3879850"/>
          <p14:tracePt t="17490" x="3937000" y="3771900"/>
          <p14:tracePt t="17506" x="4000500" y="3670300"/>
          <p14:tracePt t="17523" x="4095750" y="3587750"/>
          <p14:tracePt t="17543" x="4241800" y="3530600"/>
          <p14:tracePt t="17549" x="4292600" y="3486150"/>
          <p14:tracePt t="17556" x="4375150" y="3460750"/>
          <p14:tracePt t="17573" x="4622800" y="3441700"/>
          <p14:tracePt t="17590" x="4806950" y="3448050"/>
          <p14:tracePt t="17607" x="4889500" y="3460750"/>
          <p14:tracePt t="17623" x="4908550" y="3505200"/>
          <p14:tracePt t="17640" x="4876800" y="3568700"/>
          <p14:tracePt t="17657" x="4826000" y="3632200"/>
          <p14:tracePt t="17673" x="4781550" y="3683000"/>
          <p14:tracePt t="17694" x="4724400" y="3733800"/>
          <p14:tracePt t="17707" x="4724400" y="3752850"/>
          <p14:tracePt t="17746" x="4724400" y="3759200"/>
          <p14:tracePt t="17771" x="4718050" y="3759200"/>
          <p14:tracePt t="17777" x="4718050" y="3752850"/>
          <p14:tracePt t="17791" x="4718050" y="3746500"/>
          <p14:tracePt t="17807" x="4724400" y="3721100"/>
          <p14:tracePt t="17823" x="4724400" y="3708400"/>
          <p14:tracePt t="17857" x="4705350" y="3721100"/>
          <p14:tracePt t="17873" x="4660900" y="3784600"/>
          <p14:tracePt t="17890" x="4324350" y="4108450"/>
          <p14:tracePt t="17907" x="4032250" y="4394200"/>
          <p14:tracePt t="17923" x="3721100" y="4660900"/>
          <p14:tracePt t="17940" x="3409950" y="4902200"/>
          <p14:tracePt t="17957" x="3155950" y="5041900"/>
          <p14:tracePt t="17975" x="2990850" y="5143500"/>
          <p14:tracePt t="17990" x="2901950" y="5200650"/>
          <p14:tracePt t="18007" x="2870200" y="5238750"/>
          <p14:tracePt t="18023" x="2863850" y="5251450"/>
          <p14:tracePt t="18138" x="2870200" y="5251450"/>
          <p14:tracePt t="18233" x="2876550" y="5251450"/>
          <p14:tracePt t="18250" x="2882900" y="5251450"/>
          <p14:tracePt t="18258" x="2882900" y="5245100"/>
          <p14:tracePt t="18276" x="2882900" y="5238750"/>
          <p14:tracePt t="18306" x="2870200" y="5238750"/>
          <p14:tracePt t="18314" x="2838450" y="5238750"/>
          <p14:tracePt t="18324" x="2806700" y="5232400"/>
          <p14:tracePt t="18340" x="2705100" y="5200650"/>
          <p14:tracePt t="18357" x="2609850" y="5162550"/>
          <p14:tracePt t="18374" x="2489200" y="5118100"/>
          <p14:tracePt t="18391" x="2368550" y="5080000"/>
          <p14:tracePt t="18407" x="2273300" y="5035550"/>
          <p14:tracePt t="18423" x="2209800" y="4991100"/>
          <p14:tracePt t="18444" x="2152650" y="4933950"/>
          <p14:tracePt t="18457" x="2146300" y="4914900"/>
          <p14:tracePt t="18478" x="2139950" y="4870450"/>
          <p14:tracePt t="18507" x="2146300" y="4870450"/>
          <p14:tracePt t="18554" x="2133600" y="4870450"/>
          <p14:tracePt t="18562" x="2108200" y="4870450"/>
          <p14:tracePt t="18573" x="2082800" y="4876800"/>
          <p14:tracePt t="18591" x="2006600" y="4908550"/>
          <p14:tracePt t="18606" x="1936750" y="4946650"/>
          <p14:tracePt t="18624" x="1873250" y="4953000"/>
          <p14:tracePt t="18640" x="1809750" y="4953000"/>
          <p14:tracePt t="18643" x="1771650" y="4953000"/>
          <p14:tracePt t="18658" x="1676400" y="4933950"/>
          <p14:tracePt t="18674" x="1631950" y="4921250"/>
          <p14:tracePt t="18690" x="1524000" y="4864100"/>
          <p14:tracePt t="18711" x="1473200" y="4826000"/>
          <p14:tracePt t="18725" x="1454150" y="4806950"/>
          <p14:tracePt t="18740" x="1454150" y="4787900"/>
          <p14:tracePt t="18757" x="1454150" y="4768850"/>
          <p14:tracePt t="18774" x="1473200" y="4743450"/>
          <p14:tracePt t="18792" x="1492250" y="4730750"/>
          <p14:tracePt t="18807" x="1492250" y="4724400"/>
          <p14:tracePt t="18842" x="1479550" y="4737100"/>
          <p14:tracePt t="18856" x="1460500" y="4768850"/>
          <p14:tracePt t="18873" x="1416050" y="4851400"/>
          <p14:tracePt t="18890" x="1358900" y="4933950"/>
          <p14:tracePt t="18907" x="1352550" y="4946650"/>
          <p14:tracePt t="18955" x="1352550" y="4933950"/>
          <p14:tracePt t="18963" x="1384300" y="4908550"/>
          <p14:tracePt t="18977" x="1409700" y="4876800"/>
          <p14:tracePt t="18990" x="1473200" y="4819650"/>
          <p14:tracePt t="19007" x="1524000" y="4781550"/>
          <p14:tracePt t="19024" x="1562100" y="4762500"/>
          <p14:tracePt t="19041" x="1574800" y="4756150"/>
          <p14:tracePt t="19073" x="1574800" y="4768850"/>
          <p14:tracePt t="19090" x="1555750" y="4889500"/>
          <p14:tracePt t="19107" x="1517650" y="4972050"/>
          <p14:tracePt t="19123" x="1504950" y="5022850"/>
          <p14:tracePt t="19140" x="1492250" y="5048250"/>
          <p14:tracePt t="19194" x="1492250" y="5035550"/>
          <p14:tracePt t="19202" x="1498600" y="5016500"/>
          <p14:tracePt t="19209" x="1524000" y="4991100"/>
          <p14:tracePt t="19226" x="1555750" y="4965700"/>
          <p14:tracePt t="19240" x="1625600" y="4914900"/>
          <p14:tracePt t="19259" x="1752600" y="4845050"/>
          <p14:tracePt t="19274" x="1784350" y="4826000"/>
          <p14:tracePt t="19291" x="1841500" y="4806950"/>
          <p14:tracePt t="19327" x="1835150" y="4819650"/>
          <p14:tracePt t="19341" x="1790700" y="4889500"/>
          <p14:tracePt t="19356" x="1733550" y="4991100"/>
          <p14:tracePt t="19373" x="1670050" y="5086350"/>
          <p14:tracePt t="19391" x="1625600" y="5168900"/>
          <p14:tracePt t="19407" x="1593850" y="5213350"/>
          <p14:tracePt t="19450" x="1600200" y="5213350"/>
          <p14:tracePt t="19461" x="1619250" y="5168900"/>
          <p14:tracePt t="19475" x="1714500" y="5105400"/>
          <p14:tracePt t="19490" x="1790700" y="5048250"/>
          <p14:tracePt t="19506" x="1847850" y="5003800"/>
          <p14:tracePt t="19523" x="1911350" y="4984750"/>
          <p14:tracePt t="19541" x="1936750" y="4984750"/>
          <p14:tracePt t="19562" x="1936750" y="4997450"/>
          <p14:tracePt t="19573" x="1936750" y="5029200"/>
          <p14:tracePt t="19590" x="1930400" y="5099050"/>
          <p14:tracePt t="19606" x="1911350" y="5156200"/>
          <p14:tracePt t="19624" x="1892300" y="5194300"/>
          <p14:tracePt t="19640" x="1885950" y="5207000"/>
          <p14:tracePt t="19657" x="1885950" y="5213350"/>
          <p14:tracePt t="19673" x="1885950" y="5207000"/>
          <p14:tracePt t="19690" x="1943100" y="5118100"/>
          <p14:tracePt t="19710" x="2025650" y="5029200"/>
          <p14:tracePt t="19725" x="2108200" y="4965700"/>
          <p14:tracePt t="19740" x="2190750" y="4921250"/>
          <p14:tracePt t="19757" x="2266950" y="4889500"/>
          <p14:tracePt t="19773" x="2311400" y="4870450"/>
          <p14:tracePt t="19777" x="2317750" y="4870450"/>
          <p14:tracePt t="19820" x="2305050" y="4908550"/>
          <p14:tracePt t="19825" x="2286000" y="4959350"/>
          <p14:tracePt t="19840" x="2260600" y="4997450"/>
          <p14:tracePt t="19859" x="2222500" y="5099050"/>
          <p14:tracePt t="19874" x="2216150" y="5118100"/>
          <p14:tracePt t="19890" x="2216150" y="5124450"/>
          <p14:tracePt t="19908" x="2216150" y="5118100"/>
          <p14:tracePt t="19923" x="2247900" y="5073650"/>
          <p14:tracePt t="19943" x="2298700" y="5003800"/>
          <p14:tracePt t="19957" x="2368550" y="4953000"/>
          <p14:tracePt t="19976" x="2438400" y="4914900"/>
          <p14:tracePt t="19983" x="2470150" y="4914900"/>
          <p14:tracePt t="19990" x="2495550" y="4914900"/>
          <p14:tracePt t="20007" x="2508250" y="4914900"/>
          <p14:tracePt t="20023" x="2514600" y="4921250"/>
          <p14:tracePt t="20042" x="2495550" y="5035550"/>
          <p14:tracePt t="20057" x="2482850" y="5073650"/>
          <p14:tracePt t="20073" x="2451100" y="5130800"/>
          <p14:tracePt t="20090" x="2444750" y="5143500"/>
          <p14:tracePt t="20321" x="2451100" y="5143500"/>
          <p14:tracePt t="20331" x="2463800" y="5143500"/>
          <p14:tracePt t="20340" x="2508250" y="5143500"/>
          <p14:tracePt t="20357" x="2667000" y="5168900"/>
          <p14:tracePt t="20373" x="2927350" y="5200650"/>
          <p14:tracePt t="20391" x="3295650" y="5207000"/>
          <p14:tracePt t="20407" x="3683000" y="5207000"/>
          <p14:tracePt t="20423" x="4083050" y="5200650"/>
          <p14:tracePt t="20440" x="4432300" y="5162550"/>
          <p14:tracePt t="20461" x="4832350" y="5105400"/>
          <p14:tracePt t="20476" x="4978400" y="5048250"/>
          <p14:tracePt t="20490" x="5060950" y="4959350"/>
          <p14:tracePt t="20507" x="5124450" y="4832350"/>
          <p14:tracePt t="20528" x="5175250" y="4686300"/>
          <p14:tracePt t="20541" x="5219700" y="4616450"/>
          <p14:tracePt t="20557" x="5238750" y="4578350"/>
          <p14:tracePt t="20573" x="5257800" y="4546600"/>
          <p14:tracePt t="20590" x="5270500" y="4476750"/>
          <p14:tracePt t="20607" x="5270500" y="4432300"/>
          <p14:tracePt t="20623" x="5264150" y="4419600"/>
          <p14:tracePt t="20640" x="5257800" y="4413250"/>
          <p14:tracePt t="20647" x="5251450" y="4413250"/>
          <p14:tracePt t="20657" x="5245100" y="4413250"/>
          <p14:tracePt t="20673" x="5238750" y="4406900"/>
          <p14:tracePt t="20694" x="5181600" y="4356100"/>
          <p14:tracePt t="20707" x="5105400" y="4305300"/>
          <p14:tracePt t="20727" x="5003800" y="4241800"/>
          <p14:tracePt t="20740" x="4864100" y="4184650"/>
          <p14:tracePt t="20757" x="4641850" y="4102100"/>
          <p14:tracePt t="20773" x="4400550" y="4044950"/>
          <p14:tracePt t="20792" x="4165600" y="4019550"/>
          <p14:tracePt t="20796" x="4070350" y="4019550"/>
          <p14:tracePt t="20807" x="3975100" y="4019550"/>
          <p14:tracePt t="20823" x="3797300" y="4057650"/>
          <p14:tracePt t="20840" x="3663950" y="4140200"/>
          <p14:tracePt t="20856" x="3448050" y="4235450"/>
          <p14:tracePt t="20858" x="3333750" y="4305300"/>
          <p14:tracePt t="20874" x="3092450" y="4470400"/>
          <p14:tracePt t="20890" x="2901950" y="4654550"/>
          <p14:tracePt t="20907" x="2768600" y="4819650"/>
          <p14:tracePt t="20926" x="2660650" y="4953000"/>
          <p14:tracePt t="20940" x="2590800" y="5060950"/>
          <p14:tracePt t="20957" x="2578100" y="5080000"/>
          <p14:tracePt t="21010" x="2584450" y="5080000"/>
          <p14:tracePt t="21021" x="2590800" y="5080000"/>
          <p14:tracePt t="21038" x="2597150" y="5067300"/>
          <p14:tracePt t="21043" x="2597150" y="5060950"/>
          <p14:tracePt t="21058" x="2603500" y="5054600"/>
          <p14:tracePt t="21074" x="2603500" y="5048250"/>
          <p14:tracePt t="21091" x="2609850" y="5041900"/>
          <p14:tracePt t="21460" x="2609850" y="5035550"/>
          <p14:tracePt t="21826" x="2609850" y="5041900"/>
          <p14:tracePt t="21834" x="2597150" y="5048250"/>
          <p14:tracePt t="21842" x="2578100" y="5054600"/>
          <p14:tracePt t="21857" x="2571750" y="5060950"/>
          <p14:tracePt t="21875" x="2527300" y="5086350"/>
          <p14:tracePt t="21890" x="2489200" y="5105400"/>
          <p14:tracePt t="21907" x="2432050" y="5124450"/>
          <p14:tracePt t="21924" x="2349500" y="5143500"/>
          <p14:tracePt t="21940" x="2260600" y="5156200"/>
          <p14:tracePt t="21961" x="2197100" y="5156200"/>
          <p14:tracePt t="21977" x="2159000" y="5156200"/>
          <p14:tracePt t="21990" x="2146300" y="5156200"/>
          <p14:tracePt t="22109" x="2139950" y="5156200"/>
          <p14:tracePt t="22115" x="2139950" y="5162550"/>
          <p14:tracePt t="22338" x="2146300" y="5162550"/>
          <p14:tracePt t="22443" x="2139950" y="5162550"/>
          <p14:tracePt t="22570" x="2152650" y="5149850"/>
          <p14:tracePt t="22578" x="2178050" y="5137150"/>
          <p14:tracePt t="22587" x="2203450" y="5118100"/>
          <p14:tracePt t="22593" x="2254250" y="5086350"/>
          <p14:tracePt t="22606" x="2317750" y="5054600"/>
          <p14:tracePt t="22623" x="2514600" y="4984750"/>
          <p14:tracePt t="22628" x="2628900" y="4933950"/>
          <p14:tracePt t="22640" x="2762250" y="4902200"/>
          <p14:tracePt t="22657" x="3054350" y="4806950"/>
          <p14:tracePt t="22665" x="3194050" y="4768850"/>
          <p14:tracePt t="22668" x="3340100" y="4724400"/>
          <p14:tracePt t="22673" x="3486150" y="4692650"/>
          <p14:tracePt t="22690" x="3752850" y="4616450"/>
          <p14:tracePt t="22710" x="3994150" y="4584700"/>
          <p14:tracePt t="22725" x="4133850" y="4527550"/>
          <p14:tracePt t="22741" x="4222750" y="4495800"/>
          <p14:tracePt t="22757" x="4267200" y="4470400"/>
          <p14:tracePt t="22774" x="4286250" y="4432300"/>
          <p14:tracePt t="22791" x="4286250" y="4419600"/>
          <p14:tracePt t="22807" x="4311650" y="4400550"/>
          <p14:tracePt t="22823" x="4343400" y="4362450"/>
          <p14:tracePt t="22827" x="4368800" y="4330700"/>
          <p14:tracePt t="22842" x="4451350" y="4267200"/>
          <p14:tracePt t="22859" x="4559300" y="4210050"/>
          <p14:tracePt t="22874" x="4610100" y="4197350"/>
          <p14:tracePt t="22891" x="4724400" y="4152900"/>
          <p14:tracePt t="22907" x="4775200" y="4133850"/>
          <p14:tracePt t="22923" x="4838700" y="4114800"/>
          <p14:tracePt t="22944" x="4902200" y="4089400"/>
          <p14:tracePt t="22957" x="4965700" y="4064000"/>
          <p14:tracePt t="22967" x="4991100" y="4057650"/>
          <p14:tracePt t="22975" x="5003800" y="4051300"/>
          <p14:tracePt t="22979" x="5010150" y="4032250"/>
          <p14:tracePt t="22990" x="5022850" y="4025900"/>
          <p14:tracePt t="23007" x="5035550" y="4019550"/>
          <p14:tracePt t="23024" x="5080000" y="3994150"/>
          <p14:tracePt t="23029" x="5118100" y="3981450"/>
          <p14:tracePt t="23041" x="5213350" y="3937000"/>
          <p14:tracePt t="23057" x="5257800" y="3917950"/>
          <p14:tracePt t="23073" x="5327650" y="3873500"/>
          <p14:tracePt t="23076" x="5346700" y="3867150"/>
          <p14:tracePt t="23090" x="5346700" y="3860800"/>
          <p14:tracePt t="23106" x="5346700" y="3879850"/>
          <p14:tracePt t="23123" x="5346700" y="3924300"/>
          <p14:tracePt t="23140" x="5346700" y="3949700"/>
          <p14:tracePt t="23157" x="5346700" y="3956050"/>
          <p14:tracePt t="23190" x="5327650" y="3975100"/>
          <p14:tracePt t="23207" x="5295900" y="4013200"/>
          <p14:tracePt t="23226" x="5264150" y="4044950"/>
          <p14:tracePt t="23235" x="5245100" y="4057650"/>
          <p14:tracePt t="23259" x="5226050" y="4057650"/>
          <p14:tracePt t="23273" x="5219700" y="4057650"/>
          <p14:tracePt t="23292" x="5213350" y="4057650"/>
          <p14:tracePt t="23332" x="5207000" y="4057650"/>
          <p14:tracePt t="23340" x="5200650" y="4025900"/>
          <p14:tracePt t="23356" x="5175250" y="3981450"/>
          <p14:tracePt t="23374" x="5137150" y="3924300"/>
          <p14:tracePt t="23391" x="5105400" y="3911600"/>
          <p14:tracePt t="23408" x="5092700" y="3911600"/>
          <p14:tracePt t="23440" x="5086350" y="3905250"/>
          <p14:tracePt t="23459" x="5073650" y="3905250"/>
          <p14:tracePt t="23475" x="5022850" y="3905250"/>
          <p14:tracePt t="23491" x="4921250" y="3917950"/>
          <p14:tracePt t="23507" x="4826000" y="3943350"/>
          <p14:tracePt t="23524" x="4768850" y="3962400"/>
          <p14:tracePt t="23541" x="4743450" y="3962400"/>
          <p14:tracePt t="23557" x="4692650" y="3962400"/>
          <p14:tracePt t="23575" x="4673600" y="3962400"/>
          <p14:tracePt t="23590" x="4641850" y="3962400"/>
          <p14:tracePt t="23607" x="4603750" y="3962400"/>
          <p14:tracePt t="23624" x="4540250" y="3962400"/>
          <p14:tracePt t="23641" x="4483100" y="3930650"/>
          <p14:tracePt t="23646" x="4470400" y="3917950"/>
          <p14:tracePt t="23658" x="4457700" y="3892550"/>
          <p14:tracePt t="23673" x="4457700" y="3873500"/>
          <p14:tracePt t="23693" x="4470400" y="3803650"/>
          <p14:tracePt t="23707" x="4521200" y="3746500"/>
          <p14:tracePt t="23725" x="4591050" y="3702050"/>
          <p14:tracePt t="23740" x="4686300" y="3657600"/>
          <p14:tracePt t="23757" x="4794250" y="3625850"/>
          <p14:tracePt t="23761" x="4832350" y="3619500"/>
          <p14:tracePt t="23773" x="4895850" y="3613150"/>
          <p14:tracePt t="23791" x="4991100" y="3606800"/>
          <p14:tracePt t="23807" x="5054600" y="3600450"/>
          <p14:tracePt t="23824" x="5073650" y="3638550"/>
          <p14:tracePt t="23840" x="5067300" y="3714750"/>
          <p14:tracePt t="23843" x="5048250" y="3765550"/>
          <p14:tracePt t="23858" x="5003800" y="3873500"/>
          <p14:tracePt t="23873" x="4984750" y="3917950"/>
          <p14:tracePt t="23891" x="4883150" y="3962400"/>
          <p14:tracePt t="23907" x="4794250" y="3975100"/>
          <p14:tracePt t="23916" x="4756150" y="3968750"/>
          <p14:tracePt t="23925" x="4718050" y="3962400"/>
          <p14:tracePt t="23940" x="4654550" y="3924300"/>
          <p14:tracePt t="23959" x="4603750" y="3841750"/>
          <p14:tracePt t="23975" x="4552950" y="3746500"/>
          <p14:tracePt t="23990" x="4514850" y="3663950"/>
          <p14:tracePt t="24007" x="4527550" y="3613150"/>
          <p14:tracePt t="24023" x="4552950" y="3562350"/>
          <p14:tracePt t="24042" x="4603750" y="3524250"/>
          <p14:tracePt t="24047" x="4635500" y="3511550"/>
          <p14:tracePt t="24057" x="4667250" y="3505200"/>
          <p14:tracePt t="24073" x="4711700" y="3492500"/>
          <p14:tracePt t="24107" x="4711700" y="3505200"/>
          <p14:tracePt t="24266" x="4711700" y="3517900"/>
          <p14:tracePt t="24276" x="4711700" y="3556000"/>
          <p14:tracePt t="24283" x="4730750" y="3619500"/>
          <p14:tracePt t="24293" x="4775200" y="3702050"/>
          <p14:tracePt t="24307" x="4895850" y="3924300"/>
          <p14:tracePt t="24323" x="5149850" y="4184650"/>
          <p14:tracePt t="24340" x="5422900" y="4356100"/>
          <p14:tracePt t="24357" x="5702300" y="4502150"/>
          <p14:tracePt t="24373" x="5975350" y="4635500"/>
          <p14:tracePt t="24391" x="6216650" y="4743450"/>
          <p14:tracePt t="24407" x="6369050" y="4800600"/>
          <p14:tracePt t="24425" x="6489700" y="4857750"/>
          <p14:tracePt t="24442" x="6565900" y="4876800"/>
          <p14:tracePt t="24457" x="6616700" y="4895850"/>
          <p14:tracePt t="24476" x="6711950" y="4927600"/>
          <p14:tracePt t="24490" x="6769100" y="4946650"/>
          <p14:tracePt t="24509" x="6800850" y="4959350"/>
          <p14:tracePt t="24523" x="6807200" y="4959350"/>
          <p14:tracePt t="24557" x="6813550" y="4972050"/>
          <p14:tracePt t="24573" x="6838950" y="5003800"/>
          <p14:tracePt t="24590" x="6870700" y="5022850"/>
          <p14:tracePt t="24607" x="6877050" y="5029200"/>
          <p14:tracePt t="24730" x="6870700" y="5029200"/>
          <p14:tracePt t="24739" x="6845300" y="5029200"/>
          <p14:tracePt t="24757" x="6800850" y="5029200"/>
          <p14:tracePt t="24774" x="6762750" y="5016500"/>
          <p14:tracePt t="24792" x="6699250" y="4997450"/>
          <p14:tracePt t="24799" x="6654800" y="4984750"/>
          <p14:tracePt t="24807" x="6597650" y="4965700"/>
          <p14:tracePt t="24823" x="6534150" y="4927600"/>
          <p14:tracePt t="24840" x="6445250" y="4895850"/>
          <p14:tracePt t="24857" x="6407150" y="4883150"/>
          <p14:tracePt t="24873" x="6413500" y="4864100"/>
          <p14:tracePt t="24891" x="6464300" y="4826000"/>
          <p14:tracePt t="24907" x="6572250" y="4794250"/>
          <p14:tracePt t="24920" x="6635750" y="4794250"/>
          <p14:tracePt t="24925" x="6686550" y="4787900"/>
          <p14:tracePt t="24943" x="6781800" y="4787900"/>
          <p14:tracePt t="24960" x="6858000" y="4819650"/>
          <p14:tracePt t="24975" x="6883400" y="4857750"/>
          <p14:tracePt t="24980" x="6883400" y="4883150"/>
          <p14:tracePt t="24990" x="6883400" y="4902200"/>
          <p14:tracePt t="25006" x="6851650" y="4953000"/>
          <p14:tracePt t="25023" x="6788150" y="4997450"/>
          <p14:tracePt t="25042" x="6705600" y="5003800"/>
          <p14:tracePt t="25046" x="6661150" y="4997450"/>
          <p14:tracePt t="25057" x="6623050" y="4991100"/>
          <p14:tracePt t="25073" x="6565900" y="4972050"/>
          <p14:tracePt t="25090" x="6515100" y="4914900"/>
          <p14:tracePt t="25106" x="6515100" y="4851400"/>
          <p14:tracePt t="25123" x="6527800" y="4813300"/>
          <p14:tracePt t="25140" x="6584950" y="4800600"/>
          <p14:tracePt t="25157" x="6673850" y="4794250"/>
          <p14:tracePt t="25173" x="6762750" y="4787900"/>
          <p14:tracePt t="25194" x="6807200" y="4813300"/>
          <p14:tracePt t="25209" x="6826250" y="4857750"/>
          <p14:tracePt t="25225" x="6826250" y="4902200"/>
          <p14:tracePt t="25240" x="6775450" y="4946650"/>
          <p14:tracePt t="25257" x="6692900" y="4978400"/>
          <p14:tracePt t="25259" x="6648450" y="4978400"/>
          <p14:tracePt t="25273" x="6559550" y="4972050"/>
          <p14:tracePt t="25292" x="6489700" y="4953000"/>
          <p14:tracePt t="25307" x="6451600" y="4914900"/>
          <p14:tracePt t="25324" x="6438900" y="4864100"/>
          <p14:tracePt t="25341" x="6438900" y="4800600"/>
          <p14:tracePt t="25346" x="6451600" y="4781550"/>
          <p14:tracePt t="25359" x="6477000" y="4768850"/>
          <p14:tracePt t="25374" x="6565900" y="4762500"/>
          <p14:tracePt t="25390" x="6654800" y="4762500"/>
          <p14:tracePt t="25407" x="6711950" y="4775200"/>
          <p14:tracePt t="25415" x="6737350" y="4800600"/>
          <p14:tracePt t="25421" x="6750050" y="4826000"/>
          <p14:tracePt t="25435" x="6750050" y="4864100"/>
          <p14:tracePt t="25458" x="6705600" y="4902200"/>
          <p14:tracePt t="25476" x="6648450" y="4914900"/>
          <p14:tracePt t="25490" x="6604000" y="4914900"/>
          <p14:tracePt t="25508" x="6578600" y="4908550"/>
          <p14:tracePt t="25524" x="6565900" y="4895850"/>
          <p14:tracePt t="25542" x="6565900" y="4870450"/>
          <p14:tracePt t="25557" x="6565900" y="4838700"/>
          <p14:tracePt t="25573" x="6572250" y="4832350"/>
          <p14:tracePt t="25590" x="6578600" y="4832350"/>
          <p14:tracePt t="25606" x="6584950" y="4832350"/>
          <p14:tracePt t="25623" x="6591300" y="4838700"/>
          <p14:tracePt t="25675" x="6591300" y="4845050"/>
          <p14:tracePt t="25691" x="6584950" y="4851400"/>
          <p14:tracePt t="25710" x="6559550" y="4851400"/>
          <p14:tracePt t="25726" x="6534150" y="4851400"/>
          <p14:tracePt t="25740" x="6508750" y="4851400"/>
          <p14:tracePt t="25757" x="6470650" y="4851400"/>
          <p14:tracePt t="25774" x="6426200" y="4851400"/>
          <p14:tracePt t="25790" x="6419850" y="4851400"/>
          <p14:tracePt t="25881" x="6419850" y="4845050"/>
          <p14:tracePt t="25892" x="6419850" y="4832350"/>
          <p14:tracePt t="25898" x="6407150" y="4819650"/>
          <p14:tracePt t="25910" x="6381750" y="4806950"/>
          <p14:tracePt t="25926" x="6286500" y="4768850"/>
          <p14:tracePt t="25943" x="6172200" y="4724400"/>
          <p14:tracePt t="25957" x="5937250" y="4699000"/>
          <p14:tracePt t="25975" x="5651500" y="4692650"/>
          <p14:tracePt t="25990" x="5346700" y="4679950"/>
          <p14:tracePt t="26007" x="5054600" y="4648200"/>
          <p14:tracePt t="26024" x="4781550" y="4648200"/>
          <p14:tracePt t="26027" x="4648200" y="4654550"/>
          <p14:tracePt t="26042" x="4508500" y="4654550"/>
          <p14:tracePt t="26051" x="4254500" y="4654550"/>
          <p14:tracePt t="26060" x="4133850" y="4654550"/>
          <p14:tracePt t="26073" x="3975100" y="4673600"/>
          <p14:tracePt t="26091" x="3829050" y="4679950"/>
          <p14:tracePt t="26107" x="3708400" y="4686300"/>
          <p14:tracePt t="26123" x="3606800" y="4711700"/>
          <p14:tracePt t="26140" x="3524250" y="4743450"/>
          <p14:tracePt t="26157" x="3435350" y="4787900"/>
          <p14:tracePt t="26175" x="3346450" y="4864100"/>
          <p14:tracePt t="26191" x="3238500" y="4953000"/>
          <p14:tracePt t="26207" x="3143250" y="5054600"/>
          <p14:tracePt t="26212" x="3086100" y="5111750"/>
          <p14:tracePt t="26225" x="3028950" y="5162550"/>
          <p14:tracePt t="26240" x="2959100" y="5207000"/>
          <p14:tracePt t="26257" x="2927350" y="5226050"/>
          <p14:tracePt t="26260" x="2921000" y="5232400"/>
          <p14:tracePt t="26338" x="2921000" y="5219700"/>
          <p14:tracePt t="26349" x="2933700" y="5207000"/>
          <p14:tracePt t="26356" x="2946400" y="5187950"/>
          <p14:tracePt t="26374" x="2990850" y="5143500"/>
          <p14:tracePt t="26390" x="3098800" y="5080000"/>
          <p14:tracePt t="26408" x="3321050" y="5022850"/>
          <p14:tracePt t="26416" x="3479800" y="5003800"/>
          <p14:tracePt t="26420" x="3663950" y="4984750"/>
          <p14:tracePt t="26427" x="3860800" y="4972050"/>
          <p14:tracePt t="26440" x="4083050" y="4978400"/>
          <p14:tracePt t="26443" x="4311650" y="4972050"/>
          <p14:tracePt t="26459" x="4845050" y="4972050"/>
          <p14:tracePt t="26476" x="5391150" y="4984750"/>
          <p14:tracePt t="26482" x="5607050" y="4984750"/>
          <p14:tracePt t="26490" x="5835650" y="4984750"/>
          <p14:tracePt t="26507" x="6178550" y="4997450"/>
          <p14:tracePt t="26524" x="6356350" y="4965700"/>
          <p14:tracePt t="26541" x="6426200" y="4965700"/>
          <p14:tracePt t="26578" x="6419850" y="4965700"/>
          <p14:tracePt t="26621" x="6413500" y="4965700"/>
          <p14:tracePt t="26625" x="6407150" y="4965700"/>
          <p14:tracePt t="26641" x="6407150" y="4959350"/>
          <p14:tracePt t="26657" x="6400800" y="4953000"/>
          <p14:tracePt t="26714" x="6407150" y="4940300"/>
          <p14:tracePt t="26747" x="6407150" y="4933950"/>
          <p14:tracePt t="26793" x="6413500" y="4933950"/>
          <p14:tracePt t="26803" x="6413500" y="4921250"/>
          <p14:tracePt t="26810" x="6426200" y="4908550"/>
          <p14:tracePt t="26823" x="6438900" y="4895850"/>
          <p14:tracePt t="26840" x="6457950" y="4864100"/>
          <p14:tracePt t="26857" x="6477000" y="4857750"/>
          <p14:tracePt t="26860" x="6483350" y="4851400"/>
          <p14:tracePt t="26939" x="6489700" y="4851400"/>
          <p14:tracePt t="27010" x="6483350" y="4851400"/>
          <p14:tracePt t="27074" x="6464300" y="4845050"/>
          <p14:tracePt t="27084" x="6451600" y="4845050"/>
          <p14:tracePt t="27091" x="6432550" y="4838700"/>
          <p14:tracePt t="27107" x="6400800" y="4826000"/>
          <p14:tracePt t="27124" x="6394450" y="4826000"/>
          <p14:tracePt t="27480" x="6400800" y="4826000"/>
          <p14:tracePt t="27561" x="6388100" y="4819650"/>
          <p14:tracePt t="27570" x="6388100" y="4813300"/>
          <p14:tracePt t="27578" x="6388100" y="4806950"/>
          <p14:tracePt t="27590" x="6388100" y="4800600"/>
          <p14:tracePt t="27607" x="6362700" y="4781550"/>
          <p14:tracePt t="27623" x="6337300" y="4775200"/>
          <p14:tracePt t="27640" x="6324600" y="4775200"/>
          <p14:tracePt t="27739" x="6318250" y="4775200"/>
          <p14:tracePt t="27746" x="6318250" y="4768850"/>
          <p14:tracePt t="27810" x="6311900" y="4768850"/>
          <p14:tracePt t="27818" x="6311900" y="4775200"/>
          <p14:tracePt t="27826" x="6311900" y="4781550"/>
          <p14:tracePt t="27922" x="6311900" y="4768850"/>
          <p14:tracePt t="27947" x="6311900" y="4756150"/>
          <p14:tracePt t="27961" x="6311900" y="4749800"/>
          <p14:tracePt t="27976" x="6318250" y="4737100"/>
          <p14:tracePt t="27990" x="6350000" y="4724400"/>
          <p14:tracePt t="28007" x="6394450" y="4718050"/>
          <p14:tracePt t="28024" x="6445250" y="4718050"/>
          <p14:tracePt t="28042" x="6496050" y="4718050"/>
          <p14:tracePt t="28047" x="6521450" y="4718050"/>
          <p14:tracePt t="28057" x="6546850" y="4718050"/>
          <p14:tracePt t="28074" x="6591300" y="4718050"/>
          <p14:tracePt t="28090" x="6597650" y="4730750"/>
          <p14:tracePt t="28107" x="6597650" y="4762500"/>
          <p14:tracePt t="28124" x="6591300" y="4800600"/>
          <p14:tracePt t="28140" x="6572250" y="4838700"/>
          <p14:tracePt t="28157" x="6559550" y="4857750"/>
          <p14:tracePt t="28173" x="6527800" y="4864100"/>
          <p14:tracePt t="28194" x="6496050" y="4870450"/>
          <p14:tracePt t="28209" x="6451600" y="4870450"/>
          <p14:tracePt t="28226" x="6407150" y="4870450"/>
          <p14:tracePt t="28240" x="6369050" y="4864100"/>
          <p14:tracePt t="28261" x="6305550" y="4832350"/>
          <p14:tracePt t="28274" x="6286500" y="4813300"/>
          <p14:tracePt t="28292" x="6286500" y="4794250"/>
          <p14:tracePt t="28307" x="6286500" y="4781550"/>
          <p14:tracePt t="28324" x="6311900" y="4756150"/>
          <p14:tracePt t="28340" x="6350000" y="4737100"/>
          <p14:tracePt t="28357" x="6394450" y="4718050"/>
          <p14:tracePt t="28374" x="6432550" y="4718050"/>
          <p14:tracePt t="28390" x="6470650" y="4718050"/>
          <p14:tracePt t="28407" x="6521450" y="4718050"/>
          <p14:tracePt t="28428" x="6559550" y="4718050"/>
          <p14:tracePt t="28440" x="6572250" y="4718050"/>
          <p14:tracePt t="28458" x="6591300" y="4743450"/>
          <p14:tracePt t="28476" x="6597650" y="4781550"/>
          <p14:tracePt t="28490" x="6591300" y="4813300"/>
          <p14:tracePt t="28507" x="6559550" y="4845050"/>
          <p14:tracePt t="28524" x="6527800" y="4870450"/>
          <p14:tracePt t="28542" x="6483350" y="4883150"/>
          <p14:tracePt t="28559" x="6426200" y="4889500"/>
          <p14:tracePt t="28574" x="6388100" y="4889500"/>
          <p14:tracePt t="28590" x="6356350" y="4889500"/>
          <p14:tracePt t="28593" x="6343650" y="4889500"/>
          <p14:tracePt t="28610" x="6337300" y="4883150"/>
          <p14:tracePt t="28624" x="6330950" y="4851400"/>
          <p14:tracePt t="28640" x="6324600" y="4819650"/>
          <p14:tracePt t="28657" x="6324600" y="4781550"/>
          <p14:tracePt t="28666" x="6324600" y="4768850"/>
          <p14:tracePt t="28673" x="6324600" y="4756150"/>
          <p14:tracePt t="28680" x="6330950" y="4749800"/>
          <p14:tracePt t="28683" x="6343650" y="4743450"/>
          <p14:tracePt t="28692" x="6356350" y="4737100"/>
          <p14:tracePt t="28711" x="6413500" y="4737100"/>
          <p14:tracePt t="28725" x="6470650" y="4737100"/>
          <p14:tracePt t="28740" x="6540500" y="4737100"/>
          <p14:tracePt t="28758" x="6572250" y="4737100"/>
          <p14:tracePt t="28773" x="6610350" y="4756150"/>
          <p14:tracePt t="28791" x="6616700" y="4781550"/>
          <p14:tracePt t="28807" x="6616700" y="4819650"/>
          <p14:tracePt t="28823" x="6591300" y="4845050"/>
          <p14:tracePt t="28841" x="6540500" y="4857750"/>
          <p14:tracePt t="28857" x="6489700" y="4864100"/>
          <p14:tracePt t="28875" x="6419850" y="4864100"/>
          <p14:tracePt t="28890" x="6337300" y="4857750"/>
          <p14:tracePt t="28907" x="6229350" y="4794250"/>
          <p14:tracePt t="28918" x="6172200" y="4762500"/>
          <p14:tracePt t="28923" x="6102350" y="4730750"/>
          <p14:tracePt t="28943" x="5937250" y="4654550"/>
          <p14:tracePt t="28957" x="5746750" y="4559300"/>
          <p14:tracePt t="28976" x="5581650" y="4489450"/>
          <p14:tracePt t="28990" x="5410200" y="4394200"/>
          <p14:tracePt t="29007" x="5302250" y="4305300"/>
          <p14:tracePt t="29024" x="5264150" y="4241800"/>
          <p14:tracePt t="29042" x="5257800" y="4222750"/>
          <p14:tracePt t="29057" x="5257800" y="4197350"/>
          <p14:tracePt t="29075" x="5257800" y="4171950"/>
          <p14:tracePt t="29090" x="5257800" y="4152900"/>
          <p14:tracePt t="29107" x="5257800" y="4121150"/>
          <p14:tracePt t="29124" x="5238750" y="4089400"/>
          <p14:tracePt t="29140" x="5207000" y="4070350"/>
          <p14:tracePt t="29157" x="5162550" y="4064000"/>
          <p14:tracePt t="29173" x="5105400" y="4064000"/>
          <p14:tracePt t="29190" x="5060950" y="4064000"/>
          <p14:tracePt t="29210" x="4991100" y="4057650"/>
          <p14:tracePt t="29225" x="4965700" y="4057650"/>
          <p14:tracePt t="29240" x="4883150" y="4064000"/>
          <p14:tracePt t="29257" x="4794250" y="4057650"/>
          <p14:tracePt t="29263" x="4730750" y="4064000"/>
          <p14:tracePt t="29274" x="4673600" y="4083050"/>
          <p14:tracePt t="29291" x="4470400" y="4083050"/>
          <p14:tracePt t="29307" x="4394200" y="4083050"/>
          <p14:tracePt t="29324" x="4305300" y="4057650"/>
          <p14:tracePt t="29340" x="4254500" y="4006850"/>
          <p14:tracePt t="29357" x="4241800" y="3943350"/>
          <p14:tracePt t="29374" x="4235450" y="3879850"/>
          <p14:tracePt t="29390" x="4248150" y="3816350"/>
          <p14:tracePt t="29407" x="4273550" y="3752850"/>
          <p14:tracePt t="29417" x="4298950" y="3721100"/>
          <p14:tracePt t="29421" x="4330700" y="3695700"/>
          <p14:tracePt t="29427" x="4381500" y="3670300"/>
          <p14:tracePt t="29443" x="4495800" y="3606800"/>
          <p14:tracePt t="29461" x="4603750" y="3556000"/>
          <p14:tracePt t="29476" x="4756150" y="3517900"/>
          <p14:tracePt t="29490" x="4914900" y="3511550"/>
          <p14:tracePt t="29507" x="5022850" y="3511550"/>
          <p14:tracePt t="29523" x="5099050" y="3568700"/>
          <p14:tracePt t="29542" x="5156200" y="3657600"/>
          <p14:tracePt t="29557" x="5175250" y="3771900"/>
          <p14:tracePt t="29574" x="5156200" y="3854450"/>
          <p14:tracePt t="29590" x="5118100" y="3930650"/>
          <p14:tracePt t="29607" x="5054600" y="3981450"/>
          <p14:tracePt t="29624" x="4953000" y="4019550"/>
          <p14:tracePt t="29640" x="4857750" y="4013200"/>
          <p14:tracePt t="29657" x="4737100" y="4000500"/>
          <p14:tracePt t="29664" x="4654550" y="3968750"/>
          <p14:tracePt t="29673" x="4514850" y="3879850"/>
          <p14:tracePt t="29693" x="4406900" y="3797300"/>
          <p14:tracePt t="29707" x="4368800" y="3702050"/>
          <p14:tracePt t="29726" x="4413250" y="3632200"/>
          <p14:tracePt t="29732" x="4457700" y="3606800"/>
          <p14:tracePt t="29740" x="4514850" y="3581400"/>
          <p14:tracePt t="29757" x="4648200" y="3530600"/>
          <p14:tracePt t="29774" x="4832350" y="3511550"/>
          <p14:tracePt t="29790" x="5010150" y="3517900"/>
          <p14:tracePt t="29807" x="5118100" y="3549650"/>
          <p14:tracePt t="29823" x="5156200" y="3606800"/>
          <p14:tracePt t="29840" x="5137150" y="3689350"/>
          <p14:tracePt t="29857" x="5060950" y="3810000"/>
          <p14:tracePt t="29874" x="5029200" y="3841750"/>
          <p14:tracePt t="29890" x="4908550" y="3892550"/>
          <p14:tracePt t="29907" x="4838700" y="3898900"/>
          <p14:tracePt t="29923" x="4819650" y="3892550"/>
          <p14:tracePt t="29942" x="4800600" y="3867150"/>
          <p14:tracePt t="29957" x="4781550" y="3810000"/>
          <p14:tracePt t="29977" x="4775200" y="3759200"/>
          <p14:tracePt t="29990" x="4775200" y="3714750"/>
          <p14:tracePt t="30008" x="4787900" y="3702050"/>
          <p14:tracePt t="30023" x="4794250" y="3689350"/>
          <p14:tracePt t="30042" x="4800600" y="3683000"/>
          <p14:tracePt t="30057" x="4806950" y="3670300"/>
          <p14:tracePt t="30090" x="4813300" y="3670300"/>
          <p14:tracePt t="30195" x="4813300" y="3683000"/>
          <p14:tracePt t="30203" x="4838700" y="3727450"/>
          <p14:tracePt t="30209" x="4883150" y="3790950"/>
          <p14:tracePt t="30225" x="4927600" y="3860800"/>
          <p14:tracePt t="30240" x="5080000" y="4076700"/>
          <p14:tracePt t="30257" x="5302250" y="4337050"/>
          <p14:tracePt t="30258" x="5429250" y="4470400"/>
          <p14:tracePt t="30277" x="5664200" y="4686300"/>
          <p14:tracePt t="30290" x="5873750" y="4838700"/>
          <p14:tracePt t="30307" x="6083300" y="4933950"/>
          <p14:tracePt t="30323" x="6216650" y="5010150"/>
          <p14:tracePt t="30340" x="6292850" y="5060950"/>
          <p14:tracePt t="30357" x="6318250" y="5067300"/>
          <p14:tracePt t="30390" x="6318250" y="5073650"/>
          <p14:tracePt t="30407" x="6311900" y="5073650"/>
          <p14:tracePt t="30498" x="6318250" y="5073650"/>
          <p14:tracePt t="30562" x="6337300" y="5073650"/>
          <p14:tracePt t="30570" x="6350000" y="5073650"/>
          <p14:tracePt t="30578" x="6375400" y="5092700"/>
          <p14:tracePt t="30590" x="6400800" y="5105400"/>
          <p14:tracePt t="30607" x="6445250" y="5124450"/>
          <p14:tracePt t="30623" x="6451600" y="5130800"/>
          <p14:tracePt t="30657" x="6432550" y="5130800"/>
          <p14:tracePt t="30673" x="6356350" y="5111750"/>
          <p14:tracePt t="30690" x="6324600" y="5067300"/>
          <p14:tracePt t="30707" x="6324600" y="5035550"/>
          <p14:tracePt t="30725" x="6324600" y="4965700"/>
          <p14:tracePt t="30740" x="6381750" y="4908550"/>
          <p14:tracePt t="30757" x="6483350" y="4895850"/>
          <p14:tracePt t="30773" x="6578600" y="4883150"/>
          <p14:tracePt t="30792" x="6629400" y="4908550"/>
          <p14:tracePt t="30795" x="6648450" y="4927600"/>
          <p14:tracePt t="30807" x="6654800" y="4946650"/>
          <p14:tracePt t="30823" x="6661150" y="4991100"/>
          <p14:tracePt t="30840" x="6642100" y="5041900"/>
          <p14:tracePt t="30859" x="6584950" y="5086350"/>
          <p14:tracePt t="30873" x="6546850" y="5092700"/>
          <p14:tracePt t="30890" x="6496050" y="5092700"/>
          <p14:tracePt t="30907" x="6457950" y="5092700"/>
          <p14:tracePt t="30924" x="6407150" y="5054600"/>
          <p14:tracePt t="30944" x="6381750" y="5022850"/>
          <p14:tracePt t="30948" x="6381750" y="5010150"/>
          <p14:tracePt t="30960" x="6381750" y="5003800"/>
          <p14:tracePt t="30976" x="6394450" y="4972050"/>
          <p14:tracePt t="30982" x="6413500" y="4965700"/>
          <p14:tracePt t="30990" x="6438900" y="4959350"/>
          <p14:tracePt t="31007" x="6496050" y="4959350"/>
          <p14:tracePt t="31025" x="6534150" y="4959350"/>
          <p14:tracePt t="31028" x="6546850" y="4972050"/>
          <p14:tracePt t="31043" x="6546850" y="4978400"/>
          <p14:tracePt t="31057" x="6553200" y="4997450"/>
          <p14:tracePt t="31073" x="6540500" y="5022850"/>
          <p14:tracePt t="31090" x="6508750" y="5029200"/>
          <p14:tracePt t="31109" x="6489700" y="5029200"/>
          <p14:tracePt t="31114" x="6483350" y="5029200"/>
          <p14:tracePt t="31140" x="6470650" y="5016500"/>
          <p14:tracePt t="31157" x="6470650" y="4978400"/>
          <p14:tracePt t="31166" x="6477000" y="4959350"/>
          <p14:tracePt t="31172" x="6502400" y="4953000"/>
          <p14:tracePt t="31179" x="6515100" y="4946650"/>
          <p14:tracePt t="31192" x="6521450" y="4940300"/>
          <p14:tracePt t="31196" x="6534150" y="4933950"/>
          <p14:tracePt t="31207" x="6546850" y="4933950"/>
          <p14:tracePt t="31226" x="6553200" y="4940300"/>
          <p14:tracePt t="31240" x="6578600" y="4972050"/>
          <p14:tracePt t="31257" x="6584950" y="4997450"/>
          <p14:tracePt t="31274" x="6591300" y="5003800"/>
          <p14:tracePt t="31698" x="6591300" y="5010150"/>
          <p14:tracePt t="31713" x="6578600" y="5010150"/>
          <p14:tracePt t="31727" x="6572250" y="5010150"/>
          <p14:tracePt t="31733" x="6540500" y="5010150"/>
          <p14:tracePt t="31740" x="6527800" y="5010150"/>
          <p14:tracePt t="31757" x="6337300" y="4997450"/>
          <p14:tracePt t="31773" x="6019800" y="4984750"/>
          <p14:tracePt t="31791" x="5626100" y="4940300"/>
          <p14:tracePt t="31807" x="5187950" y="4870450"/>
          <p14:tracePt t="31824" x="4813300" y="4826000"/>
          <p14:tracePt t="31840" x="4457700" y="4800600"/>
          <p14:tracePt t="31842" x="4318000" y="4781550"/>
          <p14:tracePt t="31857" x="4076700" y="4749800"/>
          <p14:tracePt t="31874" x="3968750" y="4749800"/>
          <p14:tracePt t="31890" x="3930650" y="4730750"/>
          <p14:tracePt t="31907" x="3930650" y="4724400"/>
          <p14:tracePt t="31924" x="3924300" y="4711700"/>
          <p14:tracePt t="31943" x="3911600" y="4692650"/>
          <p14:tracePt t="31958" x="3879850" y="4667250"/>
          <p14:tracePt t="31976" x="3803650" y="4641850"/>
          <p14:tracePt t="31990" x="3683000" y="4603750"/>
          <p14:tracePt t="32007" x="3536950" y="4591050"/>
          <p14:tracePt t="32024" x="3378200" y="4591050"/>
          <p14:tracePt t="32028" x="3321050" y="4591050"/>
          <p14:tracePt t="32042" x="3263900" y="4591050"/>
          <p14:tracePt t="32057" x="3187700" y="4578350"/>
          <p14:tracePt t="32074" x="3168650" y="4572000"/>
          <p14:tracePt t="32122" x="3162300" y="4572000"/>
          <p14:tracePt t="32134" x="3155950" y="4565650"/>
          <p14:tracePt t="32140" x="3136900" y="4565650"/>
          <p14:tracePt t="32157" x="3111500" y="4559300"/>
          <p14:tracePt t="32219" x="3124200" y="4559300"/>
          <p14:tracePt t="32230" x="3136900" y="4559300"/>
          <p14:tracePt t="32235" x="3175000" y="4559300"/>
          <p14:tracePt t="32241" x="3232150" y="4559300"/>
          <p14:tracePt t="32261" x="3422650" y="4597400"/>
          <p14:tracePt t="32273" x="3714750" y="4641850"/>
          <p14:tracePt t="32292" x="4076700" y="4660900"/>
          <p14:tracePt t="32307" x="4572000" y="4673600"/>
          <p14:tracePt t="32324" x="5092700" y="4686300"/>
          <p14:tracePt t="32340" x="5594350" y="4692650"/>
          <p14:tracePt t="32357" x="5981700" y="4686300"/>
          <p14:tracePt t="32373" x="6235700" y="4660900"/>
          <p14:tracePt t="32390" x="6388100" y="4648200"/>
          <p14:tracePt t="32407" x="6445250" y="4648200"/>
          <p14:tracePt t="32443" x="6445250" y="4641850"/>
          <p14:tracePt t="32459" x="6419850" y="4629150"/>
          <p14:tracePt t="32477" x="6413500" y="4622800"/>
          <p14:tracePt t="32514" x="6407150" y="4622800"/>
          <p14:tracePt t="32524" x="6375400" y="4622800"/>
          <p14:tracePt t="32541" x="6273800" y="4622800"/>
          <p14:tracePt t="32557" x="6172200" y="4622800"/>
          <p14:tracePt t="32573" x="6108700" y="4641850"/>
          <p14:tracePt t="32590" x="6038850" y="4641850"/>
          <p14:tracePt t="32607" x="5969000" y="4622800"/>
          <p14:tracePt t="32624" x="5861050" y="4559300"/>
          <p14:tracePt t="32640" x="5734050" y="4438650"/>
          <p14:tracePt t="32646" x="5657850" y="4356100"/>
          <p14:tracePt t="32661" x="5480050" y="4159250"/>
          <p14:tracePt t="32673" x="5353050" y="3949700"/>
          <p14:tracePt t="32693" x="5213350" y="3746500"/>
          <p14:tracePt t="32709" x="5111750" y="3530600"/>
          <p14:tracePt t="32725" x="5029200" y="3257550"/>
          <p14:tracePt t="32740" x="4959350" y="3035300"/>
          <p14:tracePt t="32760" x="4908550" y="2914650"/>
          <p14:tracePt t="32763" x="4895850" y="2870200"/>
          <p14:tracePt t="32774" x="4895850" y="2838450"/>
          <p14:tracePt t="32792" x="4895850" y="2806700"/>
          <p14:tracePt t="32796" x="4902200" y="2800350"/>
          <p14:tracePt t="32807" x="4908550" y="2794000"/>
          <p14:tracePt t="32824" x="4914900" y="2781300"/>
          <p14:tracePt t="32840" x="4914900" y="2755900"/>
          <p14:tracePt t="32857" x="4914900" y="2705100"/>
          <p14:tracePt t="32858" x="4914900" y="2692400"/>
          <p14:tracePt t="32874" x="4895850" y="2679700"/>
          <p14:tracePt t="32890" x="4889500" y="2673350"/>
          <p14:tracePt t="32907" x="4883150" y="2660650"/>
          <p14:tracePt t="32926" x="4870450" y="2622550"/>
          <p14:tracePt t="32944" x="4838700" y="2559050"/>
          <p14:tracePt t="32957" x="4787900" y="2501900"/>
          <p14:tracePt t="32962" x="4768850" y="2495550"/>
          <p14:tracePt t="32976" x="4749800" y="2489200"/>
          <p14:tracePt t="32982" x="4730750" y="2489200"/>
          <p14:tracePt t="32985" x="4724400" y="2489200"/>
          <p14:tracePt t="33051" x="4724400" y="2482850"/>
          <p14:tracePt t="33059" x="4724400" y="2476500"/>
          <p14:tracePt t="33067" x="4724400" y="2463800"/>
          <p14:tracePt t="33105" x="4724400" y="2482850"/>
          <p14:tracePt t="33116" x="4705350" y="2533650"/>
          <p14:tracePt t="33124" x="4686300" y="2603500"/>
          <p14:tracePt t="33140" x="4603750" y="2844800"/>
          <p14:tracePt t="33157" x="4464050" y="3263900"/>
          <p14:tracePt t="33174" x="4279900" y="3721100"/>
          <p14:tracePt t="33190" x="4083050" y="4013200"/>
          <p14:tracePt t="33210" x="3771900" y="4286250"/>
          <p14:tracePt t="33226" x="3651250" y="4368800"/>
          <p14:tracePt t="33240" x="3454400" y="4578350"/>
          <p14:tracePt t="33258" x="3308350" y="4756150"/>
          <p14:tracePt t="33274" x="3289300" y="4756150"/>
          <p14:tracePt t="33307" x="3302000" y="4737100"/>
          <p14:tracePt t="33326" x="3314700" y="4705350"/>
          <p14:tracePt t="33340" x="3371850" y="4686300"/>
          <p14:tracePt t="33357" x="3524250" y="4686300"/>
          <p14:tracePt t="33374" x="3765550" y="4686300"/>
          <p14:tracePt t="33390" x="4121150" y="4673600"/>
          <p14:tracePt t="33407" x="4559300" y="4673600"/>
          <p14:tracePt t="33423" x="5003800" y="4667250"/>
          <p14:tracePt t="33444" x="5600700" y="4673600"/>
          <p14:tracePt t="33457" x="5759450" y="4686300"/>
          <p14:tracePt t="33477" x="6102350" y="4679950"/>
          <p14:tracePt t="33482" x="6127750" y="4679950"/>
          <p14:tracePt t="33490" x="6102350" y="4679950"/>
          <p14:tracePt t="33509" x="5981700" y="4724400"/>
          <p14:tracePt t="33523" x="5727700" y="4775200"/>
          <p14:tracePt t="33541" x="5372100" y="4813300"/>
          <p14:tracePt t="33557" x="4965700" y="4851400"/>
          <p14:tracePt t="33573" x="4546600" y="4870450"/>
          <p14:tracePt t="33590" x="4152900" y="4870450"/>
          <p14:tracePt t="33607" x="3879850" y="4870450"/>
          <p14:tracePt t="33624" x="3708400" y="4870450"/>
          <p14:tracePt t="33640" x="3746500" y="4870450"/>
          <p14:tracePt t="33644" x="3810000" y="4870450"/>
          <p14:tracePt t="33658" x="3917950" y="4870450"/>
          <p14:tracePt t="33673" x="4356100" y="4864100"/>
          <p14:tracePt t="33690" x="4819650" y="4864100"/>
          <p14:tracePt t="33707" x="5289550" y="4883150"/>
          <p14:tracePt t="33725" x="5657850" y="4883150"/>
          <p14:tracePt t="33740" x="5956300" y="4895850"/>
          <p14:tracePt t="33757" x="6140450" y="4895850"/>
          <p14:tracePt t="33773" x="6140450" y="4914900"/>
          <p14:tracePt t="33791" x="6057900" y="4953000"/>
          <p14:tracePt t="33794" x="5975350" y="4972050"/>
          <p14:tracePt t="33807" x="5867400" y="4984750"/>
          <p14:tracePt t="33823" x="5607050" y="4997450"/>
          <p14:tracePt t="33840" x="5289550" y="4997450"/>
          <p14:tracePt t="33857" x="4940300" y="5003800"/>
          <p14:tracePt t="33858" x="4781550" y="5003800"/>
          <p14:tracePt t="33874" x="4546600" y="5010150"/>
          <p14:tracePt t="33890" x="4457700" y="5010150"/>
          <p14:tracePt t="33907" x="4527550" y="5010150"/>
          <p14:tracePt t="33923" x="4686300" y="5010150"/>
          <p14:tracePt t="33944" x="4978400" y="5016500"/>
          <p14:tracePt t="33946" x="5143500" y="5022850"/>
          <p14:tracePt t="33961" x="5321300" y="5022850"/>
          <p14:tracePt t="33975" x="5645150" y="5022850"/>
          <p14:tracePt t="33981" x="5784850" y="5016500"/>
          <p14:tracePt t="33990" x="5899150" y="5003800"/>
          <p14:tracePt t="34008" x="6026150" y="4965700"/>
          <p14:tracePt t="34024" x="6057900" y="4946650"/>
          <p14:tracePt t="34040" x="6064250" y="4940300"/>
          <p14:tracePt t="34057" x="6064250" y="4933950"/>
          <p14:tracePt t="34073" x="6057900" y="4921250"/>
          <p14:tracePt t="34090" x="6057900" y="4902200"/>
          <p14:tracePt t="34107" x="6057900" y="4883150"/>
          <p14:tracePt t="34124" x="6083300" y="4857750"/>
          <p14:tracePt t="34140" x="6115050" y="4838700"/>
          <p14:tracePt t="34157" x="6127750" y="4838700"/>
          <p14:tracePt t="34202" x="6153150" y="4838700"/>
          <p14:tracePt t="34210" x="6191250" y="4838700"/>
          <p14:tracePt t="34227" x="6229350" y="4826000"/>
          <p14:tracePt t="34240" x="6292850" y="4806950"/>
          <p14:tracePt t="34257" x="6318250" y="4794250"/>
          <p14:tracePt t="34276" x="6324600" y="4787900"/>
          <p14:tracePt t="35074" x="6324600" y="4781550"/>
          <p14:tracePt t="35922" x="6305550" y="4781550"/>
          <p14:tracePt t="35929" x="6286500" y="4781550"/>
          <p14:tracePt t="35940" x="6261100" y="4781550"/>
          <p14:tracePt t="35961" x="6210300" y="4781550"/>
          <p14:tracePt t="35975" x="6064250" y="4743450"/>
          <p14:tracePt t="35990" x="5822950" y="4667250"/>
          <p14:tracePt t="36007" x="5588000" y="4597400"/>
          <p14:tracePt t="36023" x="5308600" y="4502150"/>
          <p14:tracePt t="36042" x="5054600" y="4413250"/>
          <p14:tracePt t="36059" x="4870450" y="4298950"/>
          <p14:tracePt t="36074" x="4813300" y="4229100"/>
          <p14:tracePt t="36090" x="4781550" y="4146550"/>
          <p14:tracePt t="36102" x="4775200" y="4121150"/>
          <p14:tracePt t="36109" x="4775200" y="4108450"/>
          <p14:tracePt t="36124" x="4781550" y="4108450"/>
          <p14:tracePt t="36179" x="4781550" y="4102100"/>
          <p14:tracePt t="36186" x="4781550" y="4095750"/>
          <p14:tracePt t="36194" x="4781550" y="4089400"/>
          <p14:tracePt t="36211" x="4787900" y="4083050"/>
          <p14:tracePt t="36225" x="4845050" y="4076700"/>
          <p14:tracePt t="36231" x="4889500" y="4076700"/>
          <p14:tracePt t="36240" x="4946650" y="4064000"/>
          <p14:tracePt t="36257" x="5099050" y="4057650"/>
          <p14:tracePt t="36273" x="5283200" y="4038600"/>
          <p14:tracePt t="36275" x="5346700" y="4038600"/>
          <p14:tracePt t="36291" x="5537200" y="4032250"/>
          <p14:tracePt t="36307" x="5784850" y="4044950"/>
          <p14:tracePt t="36323" x="5975350" y="3994150"/>
          <p14:tracePt t="36342" x="6083300" y="3930650"/>
          <p14:tracePt t="36357" x="6165850" y="3829050"/>
          <p14:tracePt t="36373" x="6242050" y="3721100"/>
          <p14:tracePt t="36390" x="6350000" y="3663950"/>
          <p14:tracePt t="36407" x="6451600" y="3644900"/>
          <p14:tracePt t="36416" x="6502400" y="3644900"/>
          <p14:tracePt t="36422" x="6553200" y="3644900"/>
          <p14:tracePt t="36429" x="6610350" y="3644900"/>
          <p14:tracePt t="36443" x="6686550" y="3651250"/>
          <p14:tracePt t="36457" x="6724650" y="3651250"/>
          <p14:tracePt t="36476" x="6781800" y="3613150"/>
          <p14:tracePt t="36523" x="6781800" y="3619500"/>
          <p14:tracePt t="36530" x="6762750" y="3644900"/>
          <p14:tracePt t="36542" x="6731000" y="3676650"/>
          <p14:tracePt t="36557" x="6699250" y="3727450"/>
          <p14:tracePt t="36573" x="6673850" y="3771900"/>
          <p14:tracePt t="36590" x="6629400" y="3854450"/>
          <p14:tracePt t="36607" x="6584950" y="3994150"/>
          <p14:tracePt t="36624" x="6521450" y="4197350"/>
          <p14:tracePt t="36631" x="6515100" y="4318000"/>
          <p14:tracePt t="36640" x="6508750" y="4419600"/>
          <p14:tracePt t="36658" x="6534150" y="4533900"/>
          <p14:tracePt t="36664" x="6553200" y="4578350"/>
          <p14:tracePt t="36675" x="6591300" y="4648200"/>
          <p14:tracePt t="36690" x="6604000" y="4705350"/>
          <p14:tracePt t="36707" x="6635750" y="4775200"/>
          <p14:tracePt t="36726" x="6680200" y="4851400"/>
          <p14:tracePt t="36740" x="6711950" y="4902200"/>
          <p14:tracePt t="36759" x="6724650" y="4914900"/>
          <p14:tracePt t="36792" x="6724650" y="4921250"/>
          <p14:tracePt t="36806" x="6731000" y="4921250"/>
          <p14:tracePt t="36858" x="6724650" y="4921250"/>
          <p14:tracePt t="36866" x="6718300" y="4914900"/>
          <p14:tracePt t="36874" x="6718300" y="4908550"/>
          <p14:tracePt t="36890" x="6705600" y="4889500"/>
          <p14:tracePt t="36898" x="6699250" y="4876800"/>
          <p14:tracePt t="36907" x="6680200" y="4864100"/>
          <p14:tracePt t="36923" x="6604000" y="4845050"/>
          <p14:tracePt t="36942" x="6426200" y="4806950"/>
          <p14:tracePt t="36962" x="6184900" y="4781550"/>
          <p14:tracePt t="36977" x="5943600" y="4775200"/>
          <p14:tracePt t="36992" x="5695950" y="4756150"/>
          <p14:tracePt t="37007" x="5391150" y="4743450"/>
          <p14:tracePt t="37024" x="5124450" y="4762500"/>
          <p14:tracePt t="37042" x="4845050" y="4762500"/>
          <p14:tracePt t="37046" x="4718050" y="4775200"/>
          <p14:tracePt t="37057" x="4584700" y="4775200"/>
          <p14:tracePt t="37074" x="4394200" y="4775200"/>
          <p14:tracePt t="37090" x="4133850" y="4806950"/>
          <p14:tracePt t="37107" x="3981450" y="4813300"/>
          <p14:tracePt t="37124" x="3841750" y="4851400"/>
          <p14:tracePt t="37140" x="3714750" y="4914900"/>
          <p14:tracePt t="37157" x="3581400" y="4978400"/>
          <p14:tracePt t="37167" x="3505200" y="5003800"/>
          <p14:tracePt t="37177" x="3467100" y="5029200"/>
          <p14:tracePt t="37194" x="3352800" y="5073650"/>
          <p14:tracePt t="37207" x="3244850" y="5111750"/>
          <p14:tracePt t="37226" x="3149600" y="5143500"/>
          <p14:tracePt t="37240" x="3105150" y="5162550"/>
          <p14:tracePt t="37257" x="3105150" y="5181600"/>
          <p14:tracePt t="37507" x="3117850" y="5181600"/>
          <p14:tracePt t="37514" x="3143250" y="5181600"/>
          <p14:tracePt t="37523" x="3194050" y="5168900"/>
          <p14:tracePt t="37541" x="3352800" y="5168900"/>
          <p14:tracePt t="37560" x="3536950" y="5168900"/>
          <p14:tracePt t="37574" x="3708400" y="5168900"/>
          <p14:tracePt t="37590" x="3803650" y="5168900"/>
          <p14:tracePt t="37607" x="3835400" y="5175250"/>
          <p14:tracePt t="37624" x="3816350" y="5181600"/>
          <p14:tracePt t="37640" x="3790950" y="5194300"/>
          <p14:tracePt t="37643" x="3759200" y="5200650"/>
          <p14:tracePt t="37657" x="3721100" y="5200650"/>
          <p14:tracePt t="37673" x="3606800" y="5200650"/>
          <p14:tracePt t="37690" x="3556000" y="5200650"/>
          <p14:tracePt t="37709" x="3486150" y="5200650"/>
          <p14:tracePt t="37725" x="3422650" y="5200650"/>
          <p14:tracePt t="37742" x="3397250" y="5200650"/>
          <p14:tracePt t="37791" x="3390900" y="5200650"/>
          <p14:tracePt t="37796" x="3390900" y="5207000"/>
          <p14:tracePt t="37806" x="3384550" y="5207000"/>
          <p14:tracePt t="37823" x="3371850" y="5213350"/>
          <p14:tracePt t="37840" x="3352800" y="5213350"/>
          <p14:tracePt t="37857" x="3302000" y="5213350"/>
          <p14:tracePt t="37858" x="3270250" y="5213350"/>
          <p14:tracePt t="37873" x="3238500" y="5213350"/>
          <p14:tracePt t="37890" x="3181350" y="5238750"/>
          <p14:tracePt t="37907" x="3175000" y="5251450"/>
          <p14:tracePt t="37923" x="3175000" y="5257800"/>
          <p14:tracePt t="37947" x="3181350" y="5257800"/>
          <p14:tracePt t="37957" x="3194050" y="5264150"/>
          <p14:tracePt t="37976" x="3238500" y="5270500"/>
          <p14:tracePt t="37982" x="3270250" y="5276850"/>
          <p14:tracePt t="37990" x="3321050" y="5289550"/>
          <p14:tracePt t="38007" x="3403600" y="5295900"/>
          <p14:tracePt t="38024" x="3473450" y="5302250"/>
          <p14:tracePt t="38027" x="3492500" y="5302250"/>
          <p14:tracePt t="38051" x="3492500" y="5295900"/>
          <p14:tracePt t="38059" x="3492500" y="5289550"/>
          <p14:tracePt t="38073" x="3492500" y="5276850"/>
          <p14:tracePt t="38091" x="3371850" y="5257800"/>
          <p14:tracePt t="38107" x="3213100" y="5238750"/>
          <p14:tracePt t="38124" x="3035300" y="5213350"/>
          <p14:tracePt t="38140" x="2844800" y="5207000"/>
          <p14:tracePt t="38157" x="2673350" y="5181600"/>
          <p14:tracePt t="38173" x="2495550" y="5137150"/>
          <p14:tracePt t="38190" x="2336800" y="5086350"/>
          <p14:tracePt t="38207" x="2216150" y="5073650"/>
          <p14:tracePt t="38227" x="2146300" y="5073650"/>
          <p14:tracePt t="38240" x="2108200" y="5073650"/>
          <p14:tracePt t="38257" x="2101850" y="5073650"/>
          <p14:tracePt t="38274" x="2089150" y="5073650"/>
          <p14:tracePt t="38292" x="2051050" y="5073650"/>
          <p14:tracePt t="38307" x="2006600" y="5073650"/>
          <p14:tracePt t="38324" x="1962150" y="5073650"/>
          <p14:tracePt t="38340" x="1905000" y="5073650"/>
          <p14:tracePt t="38357" x="1860550" y="5073650"/>
          <p14:tracePt t="38374" x="1822450" y="5080000"/>
          <p14:tracePt t="38390" x="1797050" y="5080000"/>
          <p14:tracePt t="38407" x="1765300" y="5099050"/>
          <p14:tracePt t="38416" x="1746250" y="5099050"/>
          <p14:tracePt t="38419" x="1739900" y="5105400"/>
          <p14:tracePt t="38481" x="1733550" y="5105400"/>
          <p14:tracePt t="38497" x="1727200" y="5105400"/>
          <p14:tracePt t="38507" x="1714500" y="5105400"/>
          <p14:tracePt t="38524" x="1708150" y="5092700"/>
          <p14:tracePt t="38542" x="1708150" y="5054600"/>
          <p14:tracePt t="38557" x="1733550" y="4991100"/>
          <p14:tracePt t="38574" x="1784350" y="4933950"/>
          <p14:tracePt t="38590" x="1835150" y="4895850"/>
          <p14:tracePt t="38607" x="1873250" y="4876800"/>
          <p14:tracePt t="38624" x="1955800" y="4864100"/>
          <p14:tracePt t="38641" x="2070100" y="4876800"/>
          <p14:tracePt t="38648" x="2114550" y="4889500"/>
          <p14:tracePt t="38658" x="2222500" y="4933950"/>
          <p14:tracePt t="38675" x="2286000" y="4972050"/>
          <p14:tracePt t="38694" x="2286000" y="5029200"/>
          <p14:tracePt t="38710" x="2254250" y="5105400"/>
          <p14:tracePt t="38726" x="2190750" y="5175250"/>
          <p14:tracePt t="38740" x="2139950" y="5207000"/>
          <p14:tracePt t="38757" x="2108200" y="5213350"/>
          <p14:tracePt t="38777" x="2070100" y="5219700"/>
          <p14:tracePt t="38792" x="2000250" y="5219700"/>
          <p14:tracePt t="38795" x="1968500" y="5219700"/>
          <p14:tracePt t="38807" x="1936750" y="5213350"/>
          <p14:tracePt t="38824" x="1879600" y="5162550"/>
          <p14:tracePt t="38840" x="1841500" y="5080000"/>
          <p14:tracePt t="38843" x="1822450" y="5022850"/>
          <p14:tracePt t="38857" x="1822450" y="4965700"/>
          <p14:tracePt t="38874" x="1847850" y="4845050"/>
          <p14:tracePt t="38891" x="1885950" y="4813300"/>
          <p14:tracePt t="38907" x="1949450" y="4787900"/>
          <p14:tracePt t="38925" x="2025650" y="4775200"/>
          <p14:tracePt t="38944" x="2120900" y="4768850"/>
          <p14:tracePt t="38957" x="2197100" y="4813300"/>
          <p14:tracePt t="38978" x="2266950" y="4902200"/>
          <p14:tracePt t="38990" x="2298700" y="4984750"/>
          <p14:tracePt t="39011" x="2298700" y="5092700"/>
          <p14:tracePt t="39023" x="2273300" y="5162550"/>
          <p14:tracePt t="39042" x="2165350" y="5200650"/>
          <p14:tracePt t="39058" x="2114550" y="5213350"/>
          <p14:tracePt t="39073" x="1962150" y="5207000"/>
          <p14:tracePt t="39090" x="1892300" y="5149850"/>
          <p14:tracePt t="39107" x="1816100" y="5080000"/>
          <p14:tracePt t="39124" x="1771650" y="4972050"/>
          <p14:tracePt t="39140" x="1758950" y="4870450"/>
          <p14:tracePt t="39157" x="1797050" y="4826000"/>
          <p14:tracePt t="39174" x="1879600" y="4787900"/>
          <p14:tracePt t="39191" x="2012950" y="4781550"/>
          <p14:tracePt t="39209" x="2216150" y="4781550"/>
          <p14:tracePt t="39228" x="2425700" y="4845050"/>
          <p14:tracePt t="39240" x="2457450" y="4876800"/>
          <p14:tracePt t="39257" x="2425700" y="4946650"/>
          <p14:tracePt t="39273" x="2324100" y="5029200"/>
          <p14:tracePt t="39292" x="2254250" y="5067300"/>
          <p14:tracePt t="39307" x="2178050" y="5067300"/>
          <p14:tracePt t="39323" x="2133600" y="5060950"/>
          <p14:tracePt t="39340" x="2127250" y="5048250"/>
          <p14:tracePt t="39357" x="2108200" y="5016500"/>
          <p14:tracePt t="39373" x="2082800" y="5010150"/>
          <p14:tracePt t="39390" x="2044700" y="5010150"/>
          <p14:tracePt t="39407" x="1955800" y="5010150"/>
          <p14:tracePt t="39424" x="1860550" y="5003800"/>
          <p14:tracePt t="39428" x="1803400" y="4997450"/>
          <p14:tracePt t="39442" x="1739900" y="4991100"/>
          <p14:tracePt t="39458" x="1682750" y="4978400"/>
          <p14:tracePt t="39477" x="1663700" y="4978400"/>
          <p14:tracePt t="39530" x="1663700" y="4972050"/>
          <p14:tracePt t="39542" x="1663700" y="4965700"/>
          <p14:tracePt t="39545" x="1689100" y="4953000"/>
          <p14:tracePt t="39557" x="1708150" y="4946650"/>
          <p14:tracePt t="39574" x="1784350" y="4902200"/>
          <p14:tracePt t="39590" x="1917700" y="4857750"/>
          <p14:tracePt t="39607" x="2089150" y="4813300"/>
          <p14:tracePt t="39623" x="2317750" y="4775200"/>
          <p14:tracePt t="39640" x="2508250" y="4724400"/>
          <p14:tracePt t="39643" x="2597150" y="4705350"/>
          <p14:tracePt t="39658" x="2686050" y="4679950"/>
          <p14:tracePt t="39664" x="2755900" y="4667250"/>
          <p14:tracePt t="39673" x="2889250" y="4673600"/>
          <p14:tracePt t="39690" x="3003550" y="4679950"/>
          <p14:tracePt t="39707" x="3041650" y="4679950"/>
          <p14:tracePt t="39725" x="3067050" y="4679950"/>
          <p14:tracePt t="39740" x="3079750" y="4679950"/>
          <p14:tracePt t="39757" x="3086100" y="4686300"/>
          <p14:tracePt t="39821" x="3092450" y="4686300"/>
          <p14:tracePt t="39825" x="3092450" y="4692650"/>
          <p14:tracePt t="39836" x="3111500" y="4699000"/>
          <p14:tracePt t="39857" x="3149600" y="4711700"/>
          <p14:tracePt t="39858" x="3155950" y="4711700"/>
          <p14:tracePt t="39931" x="3155950" y="4718050"/>
          <p14:tracePt t="39979" x="3155950" y="4724400"/>
          <p14:tracePt t="39986" x="3155950" y="4730750"/>
          <p14:tracePt t="40010" x="3155950" y="4737100"/>
          <p14:tracePt t="40334" x="3130550" y="4737100"/>
          <p14:tracePt t="40339" x="3098800" y="4737100"/>
          <p14:tracePt t="40349" x="3054350" y="4737100"/>
          <p14:tracePt t="40359" x="2997200" y="4749800"/>
          <p14:tracePt t="40374" x="2825750" y="4756150"/>
          <p14:tracePt t="40391" x="2571750" y="4762500"/>
          <p14:tracePt t="40407" x="2374900" y="4775200"/>
          <p14:tracePt t="40425" x="2190750" y="4781550"/>
          <p14:tracePt t="40442" x="1993900" y="4806950"/>
          <p14:tracePt t="40459" x="1962150" y="4819650"/>
          <p14:tracePt t="40476" x="1955800" y="4832350"/>
          <p14:tracePt t="40490" x="1955800" y="4845050"/>
          <p14:tracePt t="40509" x="1955800" y="4851400"/>
          <p14:tracePt t="40579" x="1962150" y="4851400"/>
          <p14:tracePt t="40586" x="1981200" y="4826000"/>
          <p14:tracePt t="40594" x="2000250" y="4800600"/>
          <p14:tracePt t="40607" x="2032000" y="4787900"/>
          <p14:tracePt t="40624" x="2082800" y="4756150"/>
          <p14:tracePt t="40640" x="2159000" y="4730750"/>
          <p14:tracePt t="40642" x="2228850" y="4730750"/>
          <p14:tracePt t="40657" x="2279650" y="4699000"/>
          <p14:tracePt t="40673" x="2533650" y="4699000"/>
          <p14:tracePt t="40690" x="2692400" y="4711700"/>
          <p14:tracePt t="40711" x="2774950" y="4711700"/>
          <p14:tracePt t="40727" x="2870200" y="4730750"/>
          <p14:tracePt t="40740" x="2933700" y="4756150"/>
          <p14:tracePt t="40757" x="2959100" y="4768850"/>
          <p14:tracePt t="40773" x="2959100" y="4775200"/>
          <p14:tracePt t="40807" x="2965450" y="4775200"/>
          <p14:tracePt t="40922" x="2959100" y="4775200"/>
          <p14:tracePt t="40930" x="2927350" y="4775200"/>
          <p14:tracePt t="40943" x="2889250" y="4775200"/>
          <p14:tracePt t="40962" x="2667000" y="4768850"/>
          <p14:tracePt t="40975" x="2578100" y="4775200"/>
          <p14:tracePt t="40990" x="2381250" y="4794250"/>
          <p14:tracePt t="41011" x="2222500" y="4800600"/>
          <p14:tracePt t="41024" x="2190750" y="4800600"/>
          <p14:tracePt t="41043" x="2171700" y="4806950"/>
          <p14:tracePt t="41074" x="2184400" y="4806950"/>
          <p14:tracePt t="41090" x="2184400" y="4800600"/>
          <p14:tracePt t="41107" x="2197100" y="4781550"/>
          <p14:tracePt t="41124" x="2222500" y="4756150"/>
          <p14:tracePt t="41140" x="2266950" y="4737100"/>
          <p14:tracePt t="41157" x="2343150" y="4711700"/>
          <p14:tracePt t="41167" x="2393950" y="4692650"/>
          <p14:tracePt t="41177" x="2609850" y="4692650"/>
          <p14:tracePt t="41190" x="2711450" y="4679950"/>
          <p14:tracePt t="41196" x="2844800" y="4667250"/>
          <p14:tracePt t="41207" x="2997200" y="4660900"/>
          <p14:tracePt t="41228" x="3467100" y="4692650"/>
          <p14:tracePt t="41240" x="3632200" y="4724400"/>
          <p14:tracePt t="41259" x="4210050" y="4813300"/>
          <p14:tracePt t="41274" x="4591050" y="4813300"/>
          <p14:tracePt t="41293" x="4965700" y="4813300"/>
          <p14:tracePt t="41307" x="5302250" y="4813300"/>
          <p14:tracePt t="41324" x="5549900" y="4813300"/>
          <p14:tracePt t="41340" x="5797550" y="4813300"/>
          <p14:tracePt t="41357" x="5988050" y="4813300"/>
          <p14:tracePt t="41374" x="6134100" y="4794250"/>
          <p14:tracePt t="41390" x="6248400" y="4756150"/>
          <p14:tracePt t="41407" x="6324600" y="4730750"/>
          <p14:tracePt t="41415" x="6356350" y="4718050"/>
          <p14:tracePt t="41418" x="6369050" y="4711700"/>
          <p14:tracePt t="41440" x="6375400" y="4705350"/>
          <p14:tracePt t="41466" x="6381750" y="4705350"/>
          <p14:tracePt t="41479" x="6394450" y="4705350"/>
          <p14:tracePt t="41491" x="6432550" y="4705350"/>
          <p14:tracePt t="41507" x="6445250" y="4705350"/>
          <p14:tracePt t="41747" x="6445250" y="4711700"/>
          <p14:tracePt t="41755" x="6445250" y="4718050"/>
          <p14:tracePt t="41762" x="6438900" y="4724400"/>
          <p14:tracePt t="41774" x="6394450" y="4724400"/>
          <p14:tracePt t="41793" x="6286500" y="4749800"/>
          <p14:tracePt t="41807" x="6070600" y="4762500"/>
          <p14:tracePt t="41824" x="5721350" y="4762500"/>
          <p14:tracePt t="41840" x="5251450" y="4762500"/>
          <p14:tracePt t="41845" x="4984750" y="4762500"/>
          <p14:tracePt t="41859" x="4381500" y="4762500"/>
          <p14:tracePt t="41875" x="3714750" y="4756150"/>
          <p14:tracePt t="41890" x="3175000" y="4762500"/>
          <p14:tracePt t="41898" x="2927350" y="4762500"/>
          <p14:tracePt t="41907" x="2730500" y="4768850"/>
          <p14:tracePt t="41917" x="2552700" y="4781550"/>
          <p14:tracePt t="41927" x="2413000" y="4787900"/>
          <p14:tracePt t="41940" x="2178050" y="4787900"/>
          <p14:tracePt t="41957" x="2044700" y="4813300"/>
          <p14:tracePt t="41976" x="1955800" y="4832350"/>
          <p14:tracePt t="41990" x="1917700" y="4845050"/>
          <p14:tracePt t="42007" x="1892300" y="4864100"/>
          <p14:tracePt t="42024" x="1873250" y="4889500"/>
          <p14:tracePt t="42043" x="1873250" y="4902200"/>
          <p14:tracePt t="42058" x="1873250" y="4908550"/>
          <p14:tracePt t="42116" x="1879600" y="4914900"/>
          <p14:tracePt t="42146" x="1885950" y="4921250"/>
          <p14:tracePt t="42338" x="1892300" y="4921250"/>
          <p14:tracePt t="42350" x="1892300" y="4927600"/>
          <p14:tracePt t="42490" x="1885950" y="4927600"/>
          <p14:tracePt t="42629" x="1892300" y="4927600"/>
          <p14:tracePt t="42634" x="1905000" y="4927600"/>
          <p14:tracePt t="42644" x="1924050" y="4927600"/>
          <p14:tracePt t="42658" x="1974850" y="4895850"/>
          <p14:tracePt t="42674" x="2032000" y="4864100"/>
          <p14:tracePt t="42690" x="2082800" y="4832350"/>
          <p14:tracePt t="42707" x="2101850" y="4819650"/>
          <p14:tracePt t="42725" x="2114550" y="4819650"/>
          <p14:tracePt t="42740" x="2114550" y="4813300"/>
          <p14:tracePt t="42757" x="2114550" y="4806950"/>
          <p14:tracePt t="42773" x="2114550" y="4800600"/>
          <p14:tracePt t="42857" x="2114550" y="4806950"/>
          <p14:tracePt t="42866" x="2114550" y="4813300"/>
          <p14:tracePt t="42876" x="2114550" y="4819650"/>
          <p14:tracePt t="42890" x="2114550" y="4838700"/>
          <p14:tracePt t="42907" x="2114550" y="4870450"/>
          <p14:tracePt t="42923" x="2184400" y="4921250"/>
          <p14:tracePt t="42940" x="2228850" y="4946650"/>
          <p14:tracePt t="42961" x="2235200" y="4965700"/>
          <p14:tracePt t="42976" x="2222500" y="4991100"/>
          <p14:tracePt t="42990" x="2120900" y="5022850"/>
          <p14:tracePt t="43007" x="2012950" y="5041900"/>
          <p14:tracePt t="43026" x="1835150" y="5016500"/>
          <p14:tracePt t="43042" x="1790700" y="4997450"/>
          <p14:tracePt t="43057" x="1727200" y="4959350"/>
          <p14:tracePt t="43074" x="1663700" y="4851400"/>
          <p14:tracePt t="43090" x="1676400" y="4800600"/>
          <p14:tracePt t="43107" x="1695450" y="4749800"/>
          <p14:tracePt t="43123" x="1746250" y="4667250"/>
          <p14:tracePt t="43140" x="1816100" y="4591050"/>
          <p14:tracePt t="43157" x="1905000" y="4552950"/>
          <p14:tracePt t="43174" x="2006600" y="4540250"/>
          <p14:tracePt t="43192" x="2159000" y="4546600"/>
          <p14:tracePt t="43207" x="2324100" y="4603750"/>
          <p14:tracePt t="43225" x="2457450" y="4699000"/>
          <p14:tracePt t="43240" x="2533650" y="4800600"/>
          <p14:tracePt t="43257" x="2546350" y="4895850"/>
          <p14:tracePt t="43259" x="2533650" y="4927600"/>
          <p14:tracePt t="43273" x="2495550" y="4965700"/>
          <p14:tracePt t="43292" x="2432050" y="4997450"/>
          <p14:tracePt t="43307" x="2349500" y="5022850"/>
          <p14:tracePt t="43324" x="2260600" y="5003800"/>
          <p14:tracePt t="43340" x="2197100" y="4965700"/>
          <p14:tracePt t="43357" x="2139950" y="4895850"/>
          <p14:tracePt t="43374" x="2082800" y="4813300"/>
          <p14:tracePt t="43391" x="2051050" y="4699000"/>
          <p14:tracePt t="43407" x="2082800" y="4641850"/>
          <p14:tracePt t="43423" x="2139950" y="4603750"/>
          <p14:tracePt t="43428" x="2184400" y="4591050"/>
          <p14:tracePt t="43440" x="2247900" y="4572000"/>
          <p14:tracePt t="43458" x="2654300" y="4572000"/>
          <p14:tracePt t="43477" x="3206750" y="4629150"/>
          <p14:tracePt t="43491" x="3784600" y="4654550"/>
          <p14:tracePt t="43507" x="4394200" y="4686300"/>
          <p14:tracePt t="43524" x="5010150" y="4692650"/>
          <p14:tracePt t="43543" x="5581650" y="4667250"/>
          <p14:tracePt t="43549" x="5848350" y="4660900"/>
          <p14:tracePt t="43558" x="6140450" y="4667250"/>
          <p14:tracePt t="43574" x="6553200" y="4667250"/>
          <p14:tracePt t="43590" x="6800850" y="4667250"/>
          <p14:tracePt t="43594" x="6889750" y="4667250"/>
          <p14:tracePt t="43607" x="6927850" y="4667250"/>
          <p14:tracePt t="43624" x="6965950" y="4667250"/>
          <p14:tracePt t="43640" x="6972300" y="4667250"/>
          <p14:tracePt t="43682" x="6978650" y="4667250"/>
          <p14:tracePt t="43693" x="6997700" y="4667250"/>
          <p14:tracePt t="43709" x="7054850" y="4667250"/>
          <p14:tracePt t="43727" x="7080250" y="4667250"/>
          <p14:tracePt t="43762" x="7099300" y="4667250"/>
          <p14:tracePt t="43773" x="7124700" y="4679950"/>
          <p14:tracePt t="43790" x="7200900" y="4679950"/>
          <p14:tracePt t="43807" x="7270750" y="4679950"/>
          <p14:tracePt t="43809" x="7296150" y="4679950"/>
          <p14:tracePt t="43823" x="7302500" y="4679950"/>
          <p14:tracePt t="43841" x="7308850" y="4679950"/>
          <p14:tracePt t="43857" x="7308850" y="4692650"/>
          <p14:tracePt t="43858" x="7321550" y="4705350"/>
          <p14:tracePt t="43874" x="7346950" y="4730750"/>
          <p14:tracePt t="43890" x="7353300" y="4743450"/>
          <p14:tracePt t="43923" x="7315200" y="4743450"/>
          <p14:tracePt t="43943" x="7175500" y="4743450"/>
          <p14:tracePt t="43957" x="7054850" y="4743450"/>
          <p14:tracePt t="43977" x="6978650" y="4737100"/>
          <p14:tracePt t="43990" x="6959600" y="4705350"/>
          <p14:tracePt t="44010" x="6997700" y="4610100"/>
          <p14:tracePt t="44024" x="7029450" y="4578350"/>
          <p14:tracePt t="44042" x="7213600" y="4559300"/>
          <p14:tracePt t="44057" x="7283450" y="4559300"/>
          <p14:tracePt t="44074" x="7473950" y="4559300"/>
          <p14:tracePt t="44090" x="7588250" y="4565650"/>
          <p14:tracePt t="44107" x="7620000" y="4597400"/>
          <p14:tracePt t="44125" x="7594600" y="4641850"/>
          <p14:tracePt t="44140" x="7531100" y="4679950"/>
          <p14:tracePt t="44157" x="7442200" y="4705350"/>
          <p14:tracePt t="44166" x="7410450" y="4711700"/>
          <p14:tracePt t="44171" x="7385050" y="4718050"/>
          <p14:tracePt t="44177" x="7372350" y="4718050"/>
          <p14:tracePt t="44191" x="7366000" y="4718050"/>
          <p14:tracePt t="44243" x="7366000" y="4705350"/>
          <p14:tracePt t="44250" x="7366000" y="4699000"/>
          <p14:tracePt t="44259" x="7366000" y="4692650"/>
          <p14:tracePt t="44273" x="7366000" y="4686300"/>
          <p14:tracePt t="44292" x="7366000" y="4673600"/>
          <p14:tracePt t="44307" x="7378700" y="4673600"/>
          <p14:tracePt t="44324" x="7391400" y="4673600"/>
          <p14:tracePt t="44340" x="7397750" y="4686300"/>
          <p14:tracePt t="44357" x="7359650" y="4711700"/>
          <p14:tracePt t="44374" x="7327900" y="4718050"/>
          <p14:tracePt t="44390" x="7315200" y="4718050"/>
          <p14:tracePt t="44407" x="7289800" y="4692650"/>
          <p14:tracePt t="44416" x="7251700" y="4673600"/>
          <p14:tracePt t="44420" x="7188200" y="4635500"/>
          <p14:tracePt t="44440" x="6972300" y="4559300"/>
          <p14:tracePt t="44459" x="6394450" y="4514850"/>
          <p14:tracePt t="44476" x="5753100" y="4514850"/>
          <p14:tracePt t="44490" x="5016500" y="4495800"/>
          <p14:tracePt t="44507" x="4298950" y="4502150"/>
          <p14:tracePt t="44523" x="3644900" y="4521200"/>
          <p14:tracePt t="44542" x="3067050" y="4527550"/>
          <p14:tracePt t="44557" x="2622550" y="4610100"/>
          <p14:tracePt t="44574" x="2362200" y="4724400"/>
          <p14:tracePt t="44591" x="2197100" y="4838700"/>
          <p14:tracePt t="44607" x="2159000" y="4921250"/>
          <p14:tracePt t="44624" x="2139950" y="4991100"/>
          <p14:tracePt t="44640" x="2120900" y="5041900"/>
          <p14:tracePt t="44645" x="2114550" y="5054600"/>
          <p14:tracePt t="44683" x="2114550" y="5041900"/>
          <p14:tracePt t="44696" x="2127250" y="5010150"/>
          <p14:tracePt t="44707" x="2292350" y="4895850"/>
          <p14:tracePt t="44726" x="2533650" y="4756150"/>
          <p14:tracePt t="44740" x="2806700" y="4616450"/>
          <p14:tracePt t="44757" x="3117850" y="4533900"/>
          <p14:tracePt t="44774" x="3638550" y="4514850"/>
          <p14:tracePt t="44792" x="4184650" y="4457700"/>
          <p14:tracePt t="44795" x="4514850" y="4445000"/>
          <p14:tracePt t="44807" x="4806950" y="4419600"/>
          <p14:tracePt t="44824" x="5461000" y="4406900"/>
          <p14:tracePt t="44840" x="6083300" y="4419600"/>
          <p14:tracePt t="44857" x="6610350" y="4457700"/>
          <p14:tracePt t="44859" x="6845300" y="4495800"/>
          <p14:tracePt t="44874" x="7245350" y="4584700"/>
          <p14:tracePt t="44890" x="7550150" y="4679950"/>
          <p14:tracePt t="44907" x="7702550" y="4800600"/>
          <p14:tracePt t="44923" x="7778750" y="4902200"/>
          <p14:tracePt t="44941" x="7785100" y="4940300"/>
          <p14:tracePt t="44946" x="7785100" y="4953000"/>
          <p14:tracePt t="44961" x="7785100" y="4965700"/>
          <p14:tracePt t="44976" x="7785100" y="4978400"/>
          <p14:tracePt t="45010" x="7785100" y="4972050"/>
          <p14:tracePt t="45024" x="7759700" y="4946650"/>
          <p14:tracePt t="45042" x="7588250" y="4870450"/>
          <p14:tracePt t="45057" x="7207250" y="4762500"/>
          <p14:tracePt t="45074" x="6565900" y="4718050"/>
          <p14:tracePt t="45090" x="6089650" y="4692650"/>
          <p14:tracePt t="45107" x="5499100" y="4692650"/>
          <p14:tracePt t="45124" x="4870450" y="4686300"/>
          <p14:tracePt t="45141" x="4324350" y="4705350"/>
          <p14:tracePt t="45157" x="3771900" y="4737100"/>
          <p14:tracePt t="45167" x="3517900" y="4775200"/>
          <p14:tracePt t="45174" x="3302000" y="4806950"/>
          <p14:tracePt t="45193" x="3041650" y="4889500"/>
          <p14:tracePt t="45211" x="2813050" y="5022850"/>
          <p14:tracePt t="45228" x="2749550" y="5060950"/>
          <p14:tracePt t="45240" x="2628900" y="5105400"/>
          <p14:tracePt t="45257" x="2584450" y="5124450"/>
          <p14:tracePt t="45259" x="2578100" y="5130800"/>
          <p14:tracePt t="45282" x="2578100" y="5118100"/>
          <p14:tracePt t="45296" x="2597150" y="5092700"/>
          <p14:tracePt t="45307" x="2698750" y="5010150"/>
          <p14:tracePt t="45324" x="2870200" y="4927600"/>
          <p14:tracePt t="45340" x="3130550" y="4845050"/>
          <p14:tracePt t="45357" x="3441700" y="4762500"/>
          <p14:tracePt t="45374" x="3886200" y="4705350"/>
          <p14:tracePt t="45390" x="4413250" y="4679950"/>
          <p14:tracePt t="45407" x="4965700" y="4686300"/>
          <p14:tracePt t="45424" x="5575300" y="4692650"/>
          <p14:tracePt t="45443" x="6477000" y="4743450"/>
          <p14:tracePt t="45457" x="6775450" y="4781550"/>
          <p14:tracePt t="45475" x="7461250" y="4864100"/>
          <p14:tracePt t="45490" x="7759700" y="4902200"/>
          <p14:tracePt t="45507" x="7918450" y="4946650"/>
          <p14:tracePt t="45524" x="7956550" y="4959350"/>
          <p14:tracePt t="45541" x="7956550" y="4965700"/>
          <p14:tracePt t="45557" x="7950200" y="4972050"/>
          <p14:tracePt t="45619" x="7950200" y="4965700"/>
          <p14:tracePt t="45626" x="7924800" y="4953000"/>
          <p14:tracePt t="45634" x="7905750" y="4940300"/>
          <p14:tracePt t="45643" x="7893050" y="4940300"/>
          <p14:tracePt t="45657" x="7880350" y="4933950"/>
          <p14:tracePt t="45674" x="7861300" y="4933950"/>
          <p14:tracePt t="45713" x="7854950" y="4933950"/>
          <p14:tracePt t="45728" x="7842250" y="4921250"/>
          <p14:tracePt t="45740" x="7804150" y="4908550"/>
          <p14:tracePt t="45757" x="7740650" y="4902200"/>
          <p14:tracePt t="45774" x="7683500" y="4902200"/>
          <p14:tracePt t="45793" x="7639050" y="4902200"/>
          <p14:tracePt t="45807" x="7626350" y="4902200"/>
          <p14:tracePt t="45824" x="7639050" y="4902200"/>
          <p14:tracePt t="45840" x="7683500" y="4902200"/>
          <p14:tracePt t="45857" x="7759700" y="4902200"/>
          <p14:tracePt t="45859" x="7797800" y="4902200"/>
          <p14:tracePt t="45874" x="7905750" y="4921250"/>
          <p14:tracePt t="45890" x="7981950" y="4953000"/>
          <p14:tracePt t="45907" x="8013700" y="4978400"/>
          <p14:tracePt t="45923" x="8013700" y="5010150"/>
          <p14:tracePt t="45941" x="7981950" y="5067300"/>
          <p14:tracePt t="45945" x="7943850" y="5099050"/>
          <p14:tracePt t="45961" x="7905750" y="5124450"/>
          <p14:tracePt t="45976" x="7816850" y="5149850"/>
          <p14:tracePt t="45979" x="7778750" y="5156200"/>
          <p14:tracePt t="45990" x="7740650" y="5162550"/>
          <p14:tracePt t="46007" x="7670800" y="5162550"/>
          <p14:tracePt t="46027" x="7537450" y="5162550"/>
          <p14:tracePt t="46042" x="7473950" y="5162550"/>
          <p14:tracePt t="46057" x="7353300" y="5149850"/>
          <p14:tracePt t="46073" x="7207250" y="5092700"/>
          <p14:tracePt t="46090" x="7118350" y="5035550"/>
          <p14:tracePt t="46107" x="7042150" y="4946650"/>
          <p14:tracePt t="46123" x="6991350" y="4838700"/>
          <p14:tracePt t="46140" x="6985000" y="4724400"/>
          <p14:tracePt t="46157" x="7010400" y="4622800"/>
          <p14:tracePt t="46173" x="7086600" y="4521200"/>
          <p14:tracePt t="46193" x="7207250" y="4419600"/>
          <p14:tracePt t="46207" x="7378700" y="4318000"/>
          <p14:tracePt t="46225" x="7543800" y="4260850"/>
          <p14:tracePt t="46241" x="7727950" y="4260850"/>
          <p14:tracePt t="46257" x="7861300" y="4305300"/>
          <p14:tracePt t="46274" x="7994650" y="4489450"/>
          <p14:tracePt t="46292" x="8077200" y="4654550"/>
          <p14:tracePt t="46307" x="8134350" y="4768850"/>
          <p14:tracePt t="46323" x="8153400" y="4845050"/>
          <p14:tracePt t="46340" x="8140700" y="4908550"/>
          <p14:tracePt t="46357" x="8070850" y="4984750"/>
          <p14:tracePt t="46373" x="7931150" y="5092700"/>
          <p14:tracePt t="46390" x="7766050" y="5168900"/>
          <p14:tracePt t="46407" x="7651750" y="5194300"/>
          <p14:tracePt t="46423" x="7569200" y="5194300"/>
          <p14:tracePt t="46428" x="7524750" y="5194300"/>
          <p14:tracePt t="46440" x="7473950" y="5175250"/>
          <p14:tracePt t="46445" x="7416800" y="5149850"/>
          <p14:tracePt t="46457" x="7346950" y="5099050"/>
          <p14:tracePt t="46476" x="7162800" y="4978400"/>
          <p14:tracePt t="46491" x="7086600" y="4889500"/>
          <p14:tracePt t="46510" x="7035800" y="4775200"/>
          <p14:tracePt t="46524" x="7029450" y="4641850"/>
          <p14:tracePt t="46542" x="7054850" y="4489450"/>
          <p14:tracePt t="46559" x="7092950" y="4394200"/>
          <p14:tracePt t="46574" x="7131050" y="4349750"/>
          <p14:tracePt t="46590" x="7175500" y="4330700"/>
          <p14:tracePt t="46607" x="7245350" y="4324350"/>
          <p14:tracePt t="46624" x="7378700" y="4318000"/>
          <p14:tracePt t="46640" x="7537450" y="4311650"/>
          <p14:tracePt t="46643" x="7639050" y="4318000"/>
          <p14:tracePt t="46661" x="7791450" y="4375150"/>
          <p14:tracePt t="46673" x="7924800" y="4451350"/>
          <p14:tracePt t="46690" x="8032750" y="4578350"/>
          <p14:tracePt t="46711" x="8096250" y="4737100"/>
          <p14:tracePt t="46727" x="8051800" y="4889500"/>
          <p14:tracePt t="46740" x="7956550" y="5022850"/>
          <p14:tracePt t="46757" x="7835900" y="5111750"/>
          <p14:tracePt t="46774" x="7740650" y="5175250"/>
          <p14:tracePt t="46794" x="7645400" y="5194300"/>
          <p14:tracePt t="46798" x="7607300" y="5194300"/>
          <p14:tracePt t="46807" x="7575550" y="5181600"/>
          <p14:tracePt t="46824" x="7512050" y="5137150"/>
          <p14:tracePt t="46840" x="7461250" y="5086350"/>
          <p14:tracePt t="46844" x="7448550" y="5060950"/>
          <p14:tracePt t="46857" x="7429500" y="5041900"/>
          <p14:tracePt t="46858" x="7423150" y="5016500"/>
          <p14:tracePt t="46874" x="7391400" y="4972050"/>
          <p14:tracePt t="46890" x="7359650" y="4933950"/>
          <p14:tracePt t="46897" x="7340600" y="4921250"/>
          <p14:tracePt t="46907" x="7321550" y="4914900"/>
          <p14:tracePt t="46923" x="7315200" y="4908550"/>
          <p14:tracePt t="46945" x="7315200" y="4889500"/>
          <p14:tracePt t="46948" x="7315200" y="4883150"/>
          <p14:tracePt t="46957" x="7315200" y="4870450"/>
          <p14:tracePt t="46975" x="7315200" y="4851400"/>
          <p14:tracePt t="46990" x="7308850" y="4832350"/>
          <p14:tracePt t="47010" x="7283450" y="4806950"/>
          <p14:tracePt t="47024" x="7277100" y="4800600"/>
          <p14:tracePt t="47042" x="7258050" y="4781550"/>
          <p14:tracePt t="47057" x="7258050" y="4768850"/>
          <p14:tracePt t="47074" x="7258050" y="4756150"/>
          <p14:tracePt t="47090" x="7283450" y="4749800"/>
          <p14:tracePt t="47107" x="7321550" y="4749800"/>
          <p14:tracePt t="47124" x="7359650" y="4749800"/>
          <p14:tracePt t="47140" x="7397750" y="4749800"/>
          <p14:tracePt t="47157" x="7423150" y="4749800"/>
          <p14:tracePt t="47174" x="7442200" y="4781550"/>
          <p14:tracePt t="47190" x="7429500" y="4857750"/>
          <p14:tracePt t="47207" x="7372350" y="4953000"/>
          <p14:tracePt t="47227" x="7302500" y="5048250"/>
          <p14:tracePt t="47240" x="7251700" y="5118100"/>
          <p14:tracePt t="47259" x="7194550" y="5137150"/>
          <p14:tracePt t="47274" x="7156450" y="5137150"/>
          <p14:tracePt t="47293" x="7099300" y="5137150"/>
          <p14:tracePt t="47307" x="7042150" y="5137150"/>
          <p14:tracePt t="47324" x="7010400" y="5130800"/>
          <p14:tracePt t="47344" x="6991350" y="5086350"/>
          <p14:tracePt t="47360" x="6985000" y="5029200"/>
          <p14:tracePt t="47374" x="6985000" y="4953000"/>
          <p14:tracePt t="47390" x="6985000" y="4883150"/>
          <p14:tracePt t="47407" x="6985000" y="4819650"/>
          <p14:tracePt t="47417" x="6985000" y="4781550"/>
          <p14:tracePt t="47423" x="6997700" y="4749800"/>
          <p14:tracePt t="47430" x="7010400" y="4711700"/>
          <p14:tracePt t="47440" x="7023100" y="4667250"/>
          <p14:tracePt t="47458" x="7086600" y="4502150"/>
          <p14:tracePt t="47477" x="7131050" y="4438650"/>
          <p14:tracePt t="47490" x="7175500" y="4413250"/>
          <p14:tracePt t="47507" x="7239000" y="4394200"/>
          <p14:tracePt t="47524" x="7353300" y="4375150"/>
          <p14:tracePt t="47542" x="7486650" y="4356100"/>
          <p14:tracePt t="47557" x="7645400" y="4356100"/>
          <p14:tracePt t="47573" x="7804150" y="4356100"/>
          <p14:tracePt t="47590" x="7937500" y="4356100"/>
          <p14:tracePt t="47607" x="8020050" y="4394200"/>
          <p14:tracePt t="47609" x="8051800" y="4413250"/>
          <p14:tracePt t="47624" x="8077200" y="4432300"/>
          <p14:tracePt t="47640" x="8140700" y="4495800"/>
          <p14:tracePt t="47657" x="8197850" y="4552950"/>
          <p14:tracePt t="47664" x="8223250" y="4591050"/>
          <p14:tracePt t="47673" x="8267700" y="4667250"/>
          <p14:tracePt t="47694" x="8293100" y="4756150"/>
          <p14:tracePt t="47707" x="8305800" y="4864100"/>
          <p14:tracePt t="47726" x="8293100" y="5010150"/>
          <p14:tracePt t="47740" x="8248650" y="5156200"/>
          <p14:tracePt t="47760" x="8191500" y="5245100"/>
          <p14:tracePt t="47762" x="8140700" y="5270500"/>
          <p14:tracePt t="47774" x="8089900" y="5295900"/>
          <p14:tracePt t="47791" x="7962900" y="5334000"/>
          <p14:tracePt t="47807" x="7797800" y="5346700"/>
          <p14:tracePt t="47810" x="7715250" y="5340350"/>
          <p14:tracePt t="47824" x="7626350" y="5321300"/>
          <p14:tracePt t="47840" x="7448550" y="5251450"/>
          <p14:tracePt t="47842" x="7372350" y="5207000"/>
          <p14:tracePt t="47857" x="7315200" y="5162550"/>
          <p14:tracePt t="47874" x="7156450" y="4972050"/>
          <p14:tracePt t="47890" x="7112000" y="4851400"/>
          <p14:tracePt t="47907" x="7099300" y="4775200"/>
          <p14:tracePt t="47924" x="7131050" y="4692650"/>
          <p14:tracePt t="47940" x="7207250" y="4559300"/>
          <p14:tracePt t="47957" x="7321550" y="4438650"/>
          <p14:tracePt t="47975" x="7461250" y="4343400"/>
          <p14:tracePt t="47993" x="7600950" y="4298950"/>
          <p14:tracePt t="47995" x="7670800" y="4298950"/>
          <p14:tracePt t="48007" x="7708900" y="4311650"/>
          <p14:tracePt t="48024" x="7772400" y="4375150"/>
          <p14:tracePt t="48042" x="7823200" y="4489450"/>
          <p14:tracePt t="48045" x="7835900" y="4559300"/>
          <p14:tracePt t="48057" x="7835900" y="4641850"/>
          <p14:tracePt t="48074" x="7816850" y="4838700"/>
          <p14:tracePt t="48091" x="7791450" y="4883150"/>
          <p14:tracePt t="48107" x="7766050" y="4908550"/>
          <p14:tracePt t="48124" x="7727950" y="4908550"/>
          <p14:tracePt t="48140" x="7689850" y="4908550"/>
          <p14:tracePt t="48157" x="7664450" y="4908550"/>
          <p14:tracePt t="48173" x="7626350" y="4908550"/>
          <p14:tracePt t="48190" x="7588250" y="4908550"/>
          <p14:tracePt t="48211" x="7537450" y="4908550"/>
          <p14:tracePt t="48225" x="7499350" y="4908550"/>
          <p14:tracePt t="48240" x="7493000" y="4908550"/>
          <p14:tracePt t="48257" x="7480300" y="4889500"/>
          <p14:tracePt t="48274" x="7448550" y="4832350"/>
          <p14:tracePt t="48290" x="7429500" y="4781550"/>
          <p14:tracePt t="48307" x="7397750" y="4730750"/>
          <p14:tracePt t="48324" x="7353300" y="4660900"/>
          <p14:tracePt t="48340" x="7346950" y="4603750"/>
          <p14:tracePt t="48357" x="7359650" y="4533900"/>
          <p14:tracePt t="48374" x="7416800" y="4470400"/>
          <p14:tracePt t="48390" x="7512050" y="4438650"/>
          <p14:tracePt t="48407" x="7658100" y="4432300"/>
          <p14:tracePt t="48414" x="7740650" y="4432300"/>
          <p14:tracePt t="48423" x="7810500" y="4432300"/>
          <p14:tracePt t="48444" x="7975600" y="4445000"/>
          <p14:tracePt t="48460" x="8045450" y="4521200"/>
          <p14:tracePt t="48476" x="8051800" y="4660900"/>
          <p14:tracePt t="48490" x="8007350" y="4819650"/>
          <p14:tracePt t="48510" x="7931150" y="4972050"/>
          <p14:tracePt t="48513" x="7899400" y="5029200"/>
          <p14:tracePt t="48524" x="7848600" y="5073650"/>
          <p14:tracePt t="48542" x="7727950" y="5124450"/>
          <p14:tracePt t="48559" x="7588250" y="5156200"/>
          <p14:tracePt t="48574" x="7467600" y="5168900"/>
          <p14:tracePt t="48590" x="7385050" y="5162550"/>
          <p14:tracePt t="48607" x="7340600" y="5111750"/>
          <p14:tracePt t="48624" x="7296150" y="5016500"/>
          <p14:tracePt t="48629" x="7289800" y="4972050"/>
          <p14:tracePt t="48640" x="7289800" y="4927600"/>
          <p14:tracePt t="48661" x="7270750" y="4832350"/>
          <p14:tracePt t="48668" x="7270750" y="4813300"/>
          <p14:tracePt t="48677" x="7289800" y="4794250"/>
          <p14:tracePt t="48692" x="7334250" y="4730750"/>
          <p14:tracePt t="48707" x="7404100" y="4673600"/>
          <p14:tracePt t="48726" x="7480300" y="4641850"/>
          <p14:tracePt t="48740" x="7556500" y="4629150"/>
          <p14:tracePt t="48757" x="7645400" y="4629150"/>
          <p14:tracePt t="48773" x="7702550" y="4629150"/>
          <p14:tracePt t="48792" x="7753350" y="4629150"/>
          <p14:tracePt t="48807" x="7759700" y="4673600"/>
          <p14:tracePt t="48825" x="7734300" y="4756150"/>
          <p14:tracePt t="48840" x="7677150" y="4857750"/>
          <p14:tracePt t="48857" x="7613650" y="4940300"/>
          <p14:tracePt t="48859" x="7581900" y="4972050"/>
          <p14:tracePt t="48874" x="7543800" y="4997450"/>
          <p14:tracePt t="48890" x="7537450" y="5003800"/>
          <p14:tracePt t="48914" x="7537450" y="4997450"/>
          <p14:tracePt t="48924" x="7537450" y="4991100"/>
          <p14:tracePt t="48940" x="7537450" y="4978400"/>
          <p14:tracePt t="48961" x="7537450" y="4965700"/>
          <p14:tracePt t="48982" x="7543800" y="4965700"/>
          <p14:tracePt t="48994" x="7550150" y="4965700"/>
          <p14:tracePt t="49067" x="7537450" y="4965700"/>
          <p14:tracePt t="49083" x="7531100" y="4965700"/>
          <p14:tracePt t="49106" x="7524750" y="4959350"/>
          <p14:tracePt t="49112" x="7512050" y="4946650"/>
          <p14:tracePt t="49124" x="7473950" y="4921250"/>
          <p14:tracePt t="49140" x="7423150" y="4889500"/>
          <p14:tracePt t="49157" x="7372350" y="4864100"/>
          <p14:tracePt t="49174" x="7340600" y="4857750"/>
          <p14:tracePt t="49193" x="7315200" y="4845050"/>
          <p14:tracePt t="49207" x="7296150" y="4826000"/>
          <p14:tracePt t="49225" x="7277100" y="4813300"/>
          <p14:tracePt t="49230" x="7270750" y="4806950"/>
          <p14:tracePt t="49240" x="7270750" y="4800600"/>
          <p14:tracePt t="49260" x="7270750" y="4775200"/>
          <p14:tracePt t="49274" x="7283450" y="4749800"/>
          <p14:tracePt t="49291" x="7315200" y="4705350"/>
          <p14:tracePt t="49307" x="7353300" y="4660900"/>
          <p14:tracePt t="49324" x="7366000" y="4635500"/>
          <p14:tracePt t="49357" x="7378700" y="4635500"/>
          <p14:tracePt t="49374" x="7423150" y="4654550"/>
          <p14:tracePt t="49390" x="7473950" y="4699000"/>
          <p14:tracePt t="49407" x="7499350" y="4756150"/>
          <p14:tracePt t="49426" x="7505700" y="4838700"/>
          <p14:tracePt t="49441" x="7461250" y="4933950"/>
          <p14:tracePt t="49457" x="7346950" y="5029200"/>
          <p14:tracePt t="49460" x="7277100" y="5073650"/>
          <p14:tracePt t="49476" x="7086600" y="5130800"/>
          <p14:tracePt t="49490" x="6896100" y="5156200"/>
          <p14:tracePt t="49507" x="6731000" y="5156200"/>
          <p14:tracePt t="49524" x="6572250" y="5156200"/>
          <p14:tracePt t="49542" x="6457950" y="5156200"/>
          <p14:tracePt t="49557" x="6400800" y="5143500"/>
          <p14:tracePt t="49574" x="6400800" y="5118100"/>
          <p14:tracePt t="49591" x="6432550" y="5080000"/>
          <p14:tracePt t="49607" x="6464300" y="5035550"/>
          <p14:tracePt t="49624" x="6483350" y="4991100"/>
          <p14:tracePt t="49640" x="6489700" y="4965700"/>
          <p14:tracePt t="49657" x="6483350" y="4959350"/>
          <p14:tracePt t="49674" x="6407150" y="4946650"/>
          <p14:tracePt t="49690" x="6280150" y="4902200"/>
          <p14:tracePt t="49711" x="6038850" y="4826000"/>
          <p14:tracePt t="49725" x="5607050" y="4730750"/>
          <p14:tracePt t="49740" x="5022850" y="4648200"/>
          <p14:tracePt t="49758" x="4375150" y="4616450"/>
          <p14:tracePt t="49773" x="3790950" y="4622800"/>
          <p14:tracePt t="49792" x="3270250" y="4629150"/>
          <p14:tracePt t="49793" x="3041650" y="4635500"/>
          <p14:tracePt t="49807" x="2838450" y="4635500"/>
          <p14:tracePt t="49824" x="2501900" y="4641850"/>
          <p14:tracePt t="49840" x="2324100" y="4705350"/>
          <p14:tracePt t="49844" x="2273300" y="4730750"/>
          <p14:tracePt t="49857" x="2235200" y="4749800"/>
          <p14:tracePt t="49874" x="2241550" y="4800600"/>
          <p14:tracePt t="49890" x="2241550" y="4806950"/>
          <p14:tracePt t="49907" x="2241550" y="4819650"/>
          <p14:tracePt t="49924" x="2241550" y="4826000"/>
          <p14:tracePt t="50052" x="2241550" y="4832350"/>
          <p14:tracePt t="50059" x="2241550" y="4838700"/>
          <p14:tracePt t="50067" x="2241550" y="4845050"/>
          <p14:tracePt t="50073" x="2241550" y="4851400"/>
          <p14:tracePt t="50090" x="2241550" y="4870450"/>
          <p14:tracePt t="50107" x="2241550" y="4902200"/>
          <p14:tracePt t="50124" x="2266950" y="4921250"/>
          <p14:tracePt t="50140" x="2298700" y="4927600"/>
          <p14:tracePt t="50157" x="2311400" y="4940300"/>
          <p14:tracePt t="50174" x="2317750" y="4946650"/>
          <p14:tracePt t="50190" x="2317750" y="4978400"/>
          <p14:tracePt t="50210" x="2286000" y="5067300"/>
          <p14:tracePt t="50225" x="2279650" y="5105400"/>
          <p14:tracePt t="50243" x="2260600" y="5156200"/>
          <p14:tracePt t="50259" x="2247900" y="5175250"/>
          <p14:tracePt t="50274" x="2228850" y="5187950"/>
          <p14:tracePt t="50292" x="2197100" y="5194300"/>
          <p14:tracePt t="50307" x="2159000" y="5194300"/>
          <p14:tracePt t="50324" x="2139950" y="5194300"/>
          <p14:tracePt t="50340" x="2120900" y="5194300"/>
          <p14:tracePt t="50357" x="2127250" y="5156200"/>
          <p14:tracePt t="50374" x="2120900" y="5086350"/>
          <p14:tracePt t="50390" x="2127250" y="5010150"/>
          <p14:tracePt t="50407" x="2152650" y="4972050"/>
          <p14:tracePt t="50416" x="2159000" y="4953000"/>
          <p14:tracePt t="50420" x="2178050" y="4946650"/>
          <p14:tracePt t="50440" x="2228850" y="4914900"/>
          <p14:tracePt t="50460" x="2292350" y="4870450"/>
          <p14:tracePt t="50475" x="2330450" y="4870450"/>
          <p14:tracePt t="50491" x="2355850" y="4883150"/>
          <p14:tracePt t="50507" x="2381250" y="4953000"/>
          <p14:tracePt t="50524" x="2387600" y="5022850"/>
          <p14:tracePt t="50542" x="2387600" y="5105400"/>
          <p14:tracePt t="50557" x="2362200" y="5137150"/>
          <p14:tracePt t="50574" x="2317750" y="5156200"/>
          <p14:tracePt t="50590" x="2235200" y="5175250"/>
          <p14:tracePt t="50594" x="2190750" y="5181600"/>
          <p14:tracePt t="50607" x="2133600" y="5187950"/>
          <p14:tracePt t="50624" x="2012950" y="5194300"/>
          <p14:tracePt t="50640" x="1892300" y="5194300"/>
          <p14:tracePt t="50649" x="1822450" y="5168900"/>
          <p14:tracePt t="50650" x="1758950" y="5149850"/>
          <p14:tracePt t="50674" x="1625600" y="5054600"/>
          <p14:tracePt t="50693" x="1562100" y="4991100"/>
          <p14:tracePt t="50707" x="1549400" y="4933950"/>
          <p14:tracePt t="50726" x="1549400" y="4857750"/>
          <p14:tracePt t="50740" x="1606550" y="4794250"/>
          <p14:tracePt t="50757" x="1651000" y="4743450"/>
          <p14:tracePt t="50774" x="1695450" y="4730750"/>
          <p14:tracePt t="50792" x="1758950" y="4711700"/>
          <p14:tracePt t="50807" x="1835150" y="4692650"/>
          <p14:tracePt t="50809" x="1892300" y="4673600"/>
          <p14:tracePt t="50824" x="1955800" y="4667250"/>
          <p14:tracePt t="50840" x="2082800" y="4667250"/>
          <p14:tracePt t="50842" x="2146300" y="4667250"/>
          <p14:tracePt t="50857" x="2190750" y="4673600"/>
          <p14:tracePt t="50874" x="2286000" y="4711700"/>
          <p14:tracePt t="50890" x="2305050" y="4781550"/>
          <p14:tracePt t="50907" x="2305050" y="4883150"/>
          <p14:tracePt t="50926" x="2298700" y="4978400"/>
          <p14:tracePt t="50940" x="2286000" y="5048250"/>
          <p14:tracePt t="50957" x="2286000" y="5099050"/>
          <p14:tracePt t="50975" x="2273300" y="5130800"/>
          <p14:tracePt t="50990" x="2247900" y="5162550"/>
          <p14:tracePt t="51007" x="2222500" y="5187950"/>
          <p14:tracePt t="51024" x="2184400" y="5219700"/>
          <p14:tracePt t="51042" x="2089150" y="5238750"/>
          <p14:tracePt t="51057" x="2057400" y="5238750"/>
          <p14:tracePt t="51074" x="1974850" y="5238750"/>
          <p14:tracePt t="51090" x="1905000" y="5238750"/>
          <p14:tracePt t="51107" x="1835150" y="5219700"/>
          <p14:tracePt t="51124" x="1765300" y="5194300"/>
          <p14:tracePt t="51140" x="1752600" y="5181600"/>
          <p14:tracePt t="51157" x="1746250" y="5168900"/>
          <p14:tracePt t="51174" x="1746250" y="5156200"/>
          <p14:tracePt t="51191" x="1746250" y="5143500"/>
          <p14:tracePt t="51210" x="1739900" y="5124450"/>
          <p14:tracePt t="51227" x="1720850" y="5105400"/>
          <p14:tracePt t="51240" x="1708150" y="5080000"/>
          <p14:tracePt t="51258" x="1708150" y="5022850"/>
          <p14:tracePt t="51274" x="1708150" y="4978400"/>
          <p14:tracePt t="51290" x="1727200" y="4933950"/>
          <p14:tracePt t="51307" x="1752600" y="4902200"/>
          <p14:tracePt t="51324" x="1771650" y="4883150"/>
          <p14:tracePt t="51340" x="1790700" y="4857750"/>
          <p14:tracePt t="51357" x="1835150" y="4851400"/>
          <p14:tracePt t="51374" x="1885950" y="4838700"/>
          <p14:tracePt t="51390" x="1943100" y="4832350"/>
          <p14:tracePt t="51407" x="2000250" y="4832350"/>
          <p14:tracePt t="51424" x="2070100" y="4832350"/>
          <p14:tracePt t="51442" x="2178050" y="4832350"/>
          <p14:tracePt t="51457" x="2203450" y="4832350"/>
          <p14:tracePt t="51476" x="2266950" y="4870450"/>
          <p14:tracePt t="51490" x="2292350" y="4908550"/>
          <p14:tracePt t="51507" x="2305050" y="4933950"/>
          <p14:tracePt t="51524" x="2317750" y="4984750"/>
          <p14:tracePt t="51542" x="2317750" y="5041900"/>
          <p14:tracePt t="51558" x="2317750" y="5092700"/>
          <p14:tracePt t="51574" x="2279650" y="5156200"/>
          <p14:tracePt t="51591" x="2254250" y="5213350"/>
          <p14:tracePt t="51607" x="2209800" y="5264150"/>
          <p14:tracePt t="51624" x="2146300" y="5302250"/>
          <p14:tracePt t="51629" x="2101850" y="5314950"/>
          <p14:tracePt t="51640" x="2070100" y="5327650"/>
          <p14:tracePt t="51657" x="1968500" y="5327650"/>
          <p14:tracePt t="51663" x="1924050" y="5327650"/>
          <p14:tracePt t="51669" x="1866900" y="5314950"/>
          <p14:tracePt t="51678" x="1822450" y="5308600"/>
          <p14:tracePt t="51690" x="1727200" y="5283200"/>
          <p14:tracePt t="51707" x="1670050" y="5245100"/>
          <p14:tracePt t="51726" x="1651000" y="5207000"/>
          <p14:tracePt t="51741" x="1638300" y="5149850"/>
          <p14:tracePt t="51757" x="1638300" y="5060950"/>
          <p14:tracePt t="51773" x="1651000" y="4991100"/>
          <p14:tracePt t="51792" x="1676400" y="4953000"/>
          <p14:tracePt t="51796" x="1689100" y="4933950"/>
          <p14:tracePt t="51807" x="1689100" y="4921250"/>
          <p14:tracePt t="51824" x="1714500" y="4889500"/>
          <p14:tracePt t="51840" x="1758950" y="4838700"/>
          <p14:tracePt t="51844" x="1803400" y="4806950"/>
          <p14:tracePt t="51857" x="1854200" y="4787900"/>
          <p14:tracePt t="51874" x="2012950" y="4743450"/>
          <p14:tracePt t="51891" x="2095500" y="4737100"/>
          <p14:tracePt t="51907" x="2139950" y="4756150"/>
          <p14:tracePt t="51924" x="2203450" y="4800600"/>
          <p14:tracePt t="51942" x="2247900" y="4819650"/>
          <p14:tracePt t="51962" x="2311400" y="4857750"/>
          <p14:tracePt t="51976" x="2355850" y="4895850"/>
          <p14:tracePt t="51980" x="2368550" y="4908550"/>
          <p14:tracePt t="51990" x="2374900" y="4927600"/>
          <p14:tracePt t="52009" x="2374900" y="4959350"/>
          <p14:tracePt t="52024" x="2355850" y="4997450"/>
          <p14:tracePt t="52042" x="2305050" y="5054600"/>
          <p14:tracePt t="52057" x="2279650" y="5073650"/>
          <p14:tracePt t="52074" x="2190750" y="5124450"/>
          <p14:tracePt t="52090" x="2133600" y="5156200"/>
          <p14:tracePt t="52107" x="2076450" y="5194300"/>
          <p14:tracePt t="52124" x="2000250" y="5200650"/>
          <p14:tracePt t="52140" x="1924050" y="5200650"/>
          <p14:tracePt t="52157" x="1885950" y="5194300"/>
          <p14:tracePt t="52174" x="1841500" y="5181600"/>
          <p14:tracePt t="52193" x="1803400" y="5175250"/>
          <p14:tracePt t="52209" x="1778000" y="5168900"/>
          <p14:tracePt t="52227" x="1746250" y="5149850"/>
          <p14:tracePt t="52240" x="1733550" y="5143500"/>
          <p14:tracePt t="52258" x="1708150" y="5118100"/>
          <p14:tracePt t="52274" x="1689100" y="5099050"/>
          <p14:tracePt t="52291" x="1689100" y="5092700"/>
          <p14:tracePt t="52307" x="1689100" y="5086350"/>
          <p14:tracePt t="52324" x="1689100" y="5060950"/>
          <p14:tracePt t="52341" x="1689100" y="5016500"/>
          <p14:tracePt t="52357" x="1701800" y="4972050"/>
          <p14:tracePt t="52374" x="1701800" y="4914900"/>
          <p14:tracePt t="52391" x="1701800" y="4876800"/>
          <p14:tracePt t="52407" x="1708150" y="4826000"/>
          <p14:tracePt t="52424" x="1739900" y="4781550"/>
          <p14:tracePt t="52427" x="1752600" y="4749800"/>
          <p14:tracePt t="52441" x="1784350" y="4730750"/>
          <p14:tracePt t="52445" x="1816100" y="4718050"/>
          <p14:tracePt t="52458" x="1854200" y="4705350"/>
          <p14:tracePt t="52476" x="1968500" y="4686300"/>
          <p14:tracePt t="52491" x="2038350" y="4686300"/>
          <p14:tracePt t="52507" x="2101850" y="4679950"/>
          <p14:tracePt t="52524" x="2152650" y="4679950"/>
          <p14:tracePt t="52544" x="2209800" y="4686300"/>
          <p14:tracePt t="52548" x="2228850" y="4692650"/>
          <p14:tracePt t="52559" x="2247900" y="4705350"/>
          <p14:tracePt t="52573" x="2273300" y="4730750"/>
          <p14:tracePt t="52590" x="2286000" y="4768850"/>
          <p14:tracePt t="52607" x="2305050" y="4819650"/>
          <p14:tracePt t="52624" x="2330450" y="4870450"/>
          <p14:tracePt t="52640" x="2355850" y="4921250"/>
          <p14:tracePt t="52657" x="2362200" y="4972050"/>
          <p14:tracePt t="52663" x="2362200" y="4984750"/>
          <p14:tracePt t="52674" x="2330450" y="5022850"/>
          <p14:tracePt t="52690" x="2292350" y="5067300"/>
          <p14:tracePt t="52709" x="2228850" y="5118100"/>
          <p14:tracePt t="52727" x="2171700" y="5175250"/>
          <p14:tracePt t="52740" x="2120900" y="5207000"/>
          <p14:tracePt t="52757" x="2063750" y="5232400"/>
          <p14:tracePt t="52774" x="1993900" y="5257800"/>
          <p14:tracePt t="52793" x="1917700" y="5264150"/>
          <p14:tracePt t="52807" x="1828800" y="5264150"/>
          <p14:tracePt t="52825" x="1733550" y="5264150"/>
          <p14:tracePt t="52841" x="1670050" y="5232400"/>
          <p14:tracePt t="52857" x="1625600" y="5187950"/>
          <p14:tracePt t="52874" x="1606550" y="5118100"/>
          <p14:tracePt t="52890" x="1600200" y="5035550"/>
          <p14:tracePt t="52907" x="1600200" y="4997450"/>
          <p14:tracePt t="52925" x="1587500" y="4965700"/>
          <p14:tracePt t="52945" x="1600200" y="4914900"/>
          <p14:tracePt t="52957" x="1612900" y="4851400"/>
          <p14:tracePt t="52977" x="1644650" y="4781550"/>
          <p14:tracePt t="52985" x="1657350" y="4749800"/>
          <p14:tracePt t="52997" x="1689100" y="4711700"/>
          <p14:tracePt t="53006" x="1714500" y="4699000"/>
          <p14:tracePt t="53024" x="1746250" y="4679950"/>
          <p14:tracePt t="53044" x="1828800" y="4654550"/>
          <p14:tracePt t="53051" x="1854200" y="4654550"/>
          <p14:tracePt t="53059" x="1892300" y="4654550"/>
          <p14:tracePt t="53074" x="1962150" y="4648200"/>
          <p14:tracePt t="53090" x="2063750" y="4654550"/>
          <p14:tracePt t="53107" x="2152650" y="4686300"/>
          <p14:tracePt t="53124" x="2209800" y="4730750"/>
          <p14:tracePt t="53140" x="2260600" y="4775200"/>
          <p14:tracePt t="53157" x="2279650" y="4813300"/>
          <p14:tracePt t="53168" x="2286000" y="4838700"/>
          <p14:tracePt t="53171" x="2286000" y="4864100"/>
          <p14:tracePt t="53190" x="2266950" y="4908550"/>
          <p14:tracePt t="53207" x="2235200" y="4965700"/>
          <p14:tracePt t="53226" x="2190750" y="5029200"/>
          <p14:tracePt t="53241" x="2127250" y="5092700"/>
          <p14:tracePt t="53258" x="2006600" y="5162550"/>
          <p14:tracePt t="53274" x="1917700" y="5181600"/>
          <p14:tracePt t="53290" x="1816100" y="5187950"/>
          <p14:tracePt t="53307" x="1708150" y="5187950"/>
          <p14:tracePt t="53324" x="1638300" y="5194300"/>
          <p14:tracePt t="53341" x="1581150" y="5168900"/>
          <p14:tracePt t="53357" x="1555750" y="5137150"/>
          <p14:tracePt t="53374" x="1543050" y="5080000"/>
          <p14:tracePt t="53390" x="1543050" y="5010150"/>
          <p14:tracePt t="53407" x="1543050" y="4946650"/>
          <p14:tracePt t="53416" x="1562100" y="4914900"/>
          <p14:tracePt t="53419" x="1581150" y="4876800"/>
          <p14:tracePt t="53440" x="1631950" y="4800600"/>
          <p14:tracePt t="53462" x="1758950" y="4711700"/>
          <p14:tracePt t="53476" x="1841500" y="4673600"/>
          <p14:tracePt t="53493" x="1930400" y="4654550"/>
          <p14:tracePt t="53509" x="1993900" y="4654550"/>
          <p14:tracePt t="53524" x="2044700" y="4660900"/>
          <p14:tracePt t="53542" x="2082800" y="4705350"/>
          <p14:tracePt t="53557" x="2114550" y="4787900"/>
          <p14:tracePt t="53574" x="2152650" y="4870450"/>
          <p14:tracePt t="53590" x="2165350" y="4933950"/>
          <p14:tracePt t="53607" x="2165350" y="4984750"/>
          <p14:tracePt t="53624" x="2139950" y="5035550"/>
          <p14:tracePt t="53640" x="2114550" y="5073650"/>
          <p14:tracePt t="53646" x="2101850" y="5092700"/>
          <p14:tracePt t="53659" x="2082800" y="5111750"/>
          <p14:tracePt t="53674" x="2012950" y="5149850"/>
          <p14:tracePt t="53693" x="1987550" y="5156200"/>
          <p14:tracePt t="53707" x="1968500" y="5162550"/>
          <p14:tracePt t="53727" x="1949450" y="5162550"/>
          <p14:tracePt t="53743" x="1917700" y="5162550"/>
          <p14:tracePt t="53758" x="1860550" y="5162550"/>
          <p14:tracePt t="53774" x="1803400" y="5149850"/>
          <p14:tracePt t="53792" x="1758950" y="5149850"/>
          <p14:tracePt t="53794" x="1739900" y="5149850"/>
          <p14:tracePt t="53807" x="1727200" y="5130800"/>
          <p14:tracePt t="53824" x="1714500" y="5124450"/>
          <p14:tracePt t="53840" x="1708150" y="5118100"/>
          <p14:tracePt t="53857" x="1708150" y="5105400"/>
          <p14:tracePt t="53858" x="1701800" y="5099050"/>
          <p14:tracePt t="53874" x="1689100" y="5067300"/>
          <p14:tracePt t="53891" x="1670050" y="5022850"/>
          <p14:tracePt t="53907" x="1663700" y="4965700"/>
          <p14:tracePt t="53924" x="1663700" y="4902200"/>
          <p14:tracePt t="53940" x="1676400" y="4832350"/>
          <p14:tracePt t="53957" x="1746250" y="4768850"/>
          <p14:tracePt t="53975" x="1854200" y="4756150"/>
          <p14:tracePt t="53990" x="1974850" y="4756150"/>
          <p14:tracePt t="54008" x="2101850" y="4756150"/>
          <p14:tracePt t="54024" x="2216150" y="4756150"/>
          <p14:tracePt t="54042" x="2273300" y="4813300"/>
          <p14:tracePt t="54058" x="2355850" y="4933950"/>
          <p14:tracePt t="54074" x="2374900" y="4997450"/>
          <p14:tracePt t="54090" x="2368550" y="5041900"/>
          <p14:tracePt t="54107" x="2330450" y="5073650"/>
          <p14:tracePt t="54124" x="2266950" y="5124450"/>
          <p14:tracePt t="54141" x="2178050" y="5156200"/>
          <p14:tracePt t="54157" x="2089150" y="5187950"/>
          <p14:tracePt t="54173" x="2038350" y="5200650"/>
          <p14:tracePt t="54191" x="2019300" y="5200650"/>
          <p14:tracePt t="54197" x="2019300" y="5187950"/>
          <p14:tracePt t="54209" x="2006600" y="5162550"/>
          <p14:tracePt t="54225" x="2006600" y="5099050"/>
          <p14:tracePt t="54242" x="2000250" y="5022850"/>
          <p14:tracePt t="54257" x="2025650" y="4965700"/>
          <p14:tracePt t="54274" x="2063750" y="4908550"/>
          <p14:tracePt t="54292" x="2120900" y="4876800"/>
          <p14:tracePt t="54307" x="2159000" y="4845050"/>
          <p14:tracePt t="54324" x="2178050" y="4838700"/>
          <p14:tracePt t="54340" x="2184400" y="4838700"/>
          <p14:tracePt t="54374" x="2184400" y="4870450"/>
          <p14:tracePt t="54390" x="2184400" y="4921250"/>
          <p14:tracePt t="54407" x="2184400" y="4965700"/>
          <p14:tracePt t="54424" x="2190750" y="5035550"/>
          <p14:tracePt t="54443" x="2222500" y="5149850"/>
          <p14:tracePt t="54458" x="2222500" y="5181600"/>
          <p14:tracePt t="54475" x="2228850" y="5238750"/>
          <p14:tracePt t="54490" x="2165350" y="5270500"/>
          <p14:tracePt t="54509" x="2089150" y="5295900"/>
          <p14:tracePt t="54513" x="2044700" y="5302250"/>
          <p14:tracePt t="54524" x="2000250" y="5302250"/>
          <p14:tracePt t="54542" x="1898650" y="5283200"/>
          <p14:tracePt t="54557" x="1809750" y="5251450"/>
          <p14:tracePt t="54574" x="1701800" y="5194300"/>
          <p14:tracePt t="54590" x="1593850" y="5111750"/>
          <p14:tracePt t="54607" x="1504950" y="5016500"/>
          <p14:tracePt t="54625" x="1454150" y="4959350"/>
          <p14:tracePt t="54641" x="1460500" y="4927600"/>
          <p14:tracePt t="54647" x="1473200" y="4908550"/>
          <p14:tracePt t="54658" x="1504950" y="4876800"/>
          <p14:tracePt t="54674" x="1631950" y="4794250"/>
          <p14:tracePt t="54690" x="1771650" y="4756150"/>
          <p14:tracePt t="54707" x="1911350" y="4756150"/>
          <p14:tracePt t="54726" x="2089150" y="4762500"/>
          <p14:tracePt t="54740" x="2266950" y="4781550"/>
          <p14:tracePt t="54757" x="2406650" y="4800600"/>
          <p14:tracePt t="54774" x="2476500" y="4838700"/>
          <p14:tracePt t="54792" x="2508250" y="4908550"/>
          <p14:tracePt t="54794" x="2508250" y="4946650"/>
          <p14:tracePt t="54807" x="2489200" y="4997450"/>
          <p14:tracePt t="54824" x="2438400" y="5118100"/>
          <p14:tracePt t="54840" x="2324100" y="5200650"/>
          <p14:tracePt t="54843" x="2273300" y="5219700"/>
          <p14:tracePt t="54857" x="2216150" y="5226050"/>
          <p14:tracePt t="54874" x="2057400" y="5226050"/>
          <p14:tracePt t="54890" x="1949450" y="5219700"/>
          <p14:tracePt t="54907" x="1860550" y="5156200"/>
          <p14:tracePt t="54919" x="1816100" y="5124450"/>
          <p14:tracePt t="54923" x="1784350" y="5086350"/>
          <p14:tracePt t="54941" x="1733550" y="4997450"/>
          <p14:tracePt t="54961" x="1714500" y="4895850"/>
          <p14:tracePt t="54975" x="1765300" y="4806950"/>
          <p14:tracePt t="54990" x="1847850" y="4743450"/>
          <p14:tracePt t="55007" x="1943100" y="4705350"/>
          <p14:tracePt t="55024" x="2070100" y="4705350"/>
          <p14:tracePt t="55043" x="2247900" y="4749800"/>
          <p14:tracePt t="55057" x="2273300" y="4775200"/>
          <p14:tracePt t="55074" x="2343150" y="4876800"/>
          <p14:tracePt t="55091" x="2324100" y="4946650"/>
          <p14:tracePt t="55107" x="2298700" y="5010150"/>
          <p14:tracePt t="55125" x="2260600" y="5041900"/>
          <p14:tracePt t="55140" x="2235200" y="5060950"/>
          <p14:tracePt t="55157" x="2203450" y="5067300"/>
          <p14:tracePt t="55176" x="2197100" y="5073650"/>
          <p14:tracePt t="55192" x="2190750" y="5073650"/>
          <p14:tracePt t="55211" x="2178050" y="5080000"/>
          <p14:tracePt t="55228" x="2171700" y="5080000"/>
          <p14:tracePt t="55240" x="2165350" y="5080000"/>
          <p14:tracePt t="55261" x="2159000" y="5073650"/>
          <p14:tracePt t="55275" x="2159000" y="5067300"/>
          <p14:tracePt t="55292" x="2159000" y="5054600"/>
          <p14:tracePt t="55307" x="2159000" y="5048250"/>
          <p14:tracePt t="55340" x="2171700" y="5035550"/>
          <p14:tracePt t="55357" x="2203450" y="5029200"/>
          <p14:tracePt t="55374" x="2228850" y="5022850"/>
          <p14:tracePt t="55390" x="2247900" y="5022850"/>
          <p14:tracePt t="55394" x="2254250" y="5022850"/>
          <p14:tracePt t="55407" x="2266950" y="5022850"/>
          <p14:tracePt t="55426" x="2311400" y="5022850"/>
          <p14:tracePt t="55441" x="2393950" y="5022850"/>
          <p14:tracePt t="55461" x="2540000" y="5022850"/>
          <p14:tracePt t="55465" x="2571750" y="5022850"/>
          <p14:tracePt t="55475" x="2578100" y="5022850"/>
          <p14:tracePt t="55492" x="2584450" y="5022850"/>
          <p14:tracePt t="55507" x="2590800" y="5010150"/>
          <p14:tracePt t="55524" x="2590800" y="4978400"/>
          <p14:tracePt t="55542" x="2609850" y="4933950"/>
          <p14:tracePt t="55557" x="2622550" y="4870450"/>
          <p14:tracePt t="55574" x="2635250" y="4819650"/>
          <p14:tracePt t="55590" x="2635250" y="4813300"/>
          <p14:tracePt t="55607" x="2628900" y="4813300"/>
          <p14:tracePt t="55624" x="2597150" y="4813300"/>
          <p14:tracePt t="55640" x="2540000" y="4813300"/>
          <p14:tracePt t="55644" x="2495550" y="4813300"/>
          <p14:tracePt t="55657" x="2463800" y="4813300"/>
          <p14:tracePt t="55673" x="2286000" y="4813300"/>
          <p14:tracePt t="55690" x="2165350" y="4813300"/>
          <p14:tracePt t="55711" x="2051050" y="4806950"/>
          <p14:tracePt t="55726" x="1993900" y="4838700"/>
          <p14:tracePt t="55730" x="1974850" y="4845050"/>
          <p14:tracePt t="55740" x="1974850" y="4864100"/>
          <p14:tracePt t="55757" x="1968500" y="4889500"/>
          <p14:tracePt t="55775" x="1955800" y="4908550"/>
          <p14:tracePt t="55790" x="1955800" y="4921250"/>
          <p14:tracePt t="55896" x="1955800" y="4927600"/>
          <p14:tracePt t="55898" x="1943100" y="4946650"/>
          <p14:tracePt t="55907" x="1936750" y="4959350"/>
          <p14:tracePt t="55924" x="1924050" y="4991100"/>
          <p14:tracePt t="55945" x="1917700" y="5022850"/>
          <p14:tracePt t="55957" x="1911350" y="5041900"/>
          <p14:tracePt t="55976" x="1898650" y="5054600"/>
          <p14:tracePt t="55984" x="1885950" y="5060950"/>
          <p14:tracePt t="55988" x="1873250" y="5060950"/>
          <p14:tracePt t="56007" x="1854200" y="5060950"/>
          <p14:tracePt t="56024" x="1809750" y="5060950"/>
          <p14:tracePt t="56043" x="1727200" y="5060950"/>
          <p14:tracePt t="56057" x="1701800" y="5041900"/>
          <p14:tracePt t="56074" x="1657350" y="4978400"/>
          <p14:tracePt t="56091" x="1638300" y="4889500"/>
          <p14:tracePt t="56107" x="1638300" y="4838700"/>
          <p14:tracePt t="56124" x="1644650" y="4819650"/>
          <p14:tracePt t="56140" x="1644650" y="4813300"/>
          <p14:tracePt t="56157" x="1644650" y="4806950"/>
          <p14:tracePt t="56174" x="1657350" y="4787900"/>
          <p14:tracePt t="56190" x="1689100" y="4749800"/>
          <p14:tracePt t="56207" x="1708150" y="4737100"/>
          <p14:tracePt t="56226" x="1714500" y="4730750"/>
          <p14:tracePt t="56262" x="1708150" y="4749800"/>
          <p14:tracePt t="56273" x="1676400" y="4832350"/>
          <p14:tracePt t="56292" x="1612900" y="4927600"/>
          <p14:tracePt t="56307" x="1555750" y="5022850"/>
          <p14:tracePt t="56324" x="1517650" y="5086350"/>
          <p14:tracePt t="56341" x="1517650" y="5092700"/>
          <p14:tracePt t="56374" x="1517650" y="5080000"/>
          <p14:tracePt t="56390" x="1568450" y="5022850"/>
          <p14:tracePt t="56407" x="1657350" y="4953000"/>
          <p14:tracePt t="56424" x="1746250" y="4895850"/>
          <p14:tracePt t="56441" x="1803400" y="4870450"/>
          <p14:tracePt t="56444" x="1822450" y="4864100"/>
          <p14:tracePt t="56458" x="1828800" y="4864100"/>
          <p14:tracePt t="56476" x="1828800" y="4895850"/>
          <p14:tracePt t="56492" x="1828800" y="4953000"/>
          <p14:tracePt t="56507" x="1809750" y="5035550"/>
          <p14:tracePt t="56526" x="1765300" y="5092700"/>
          <p14:tracePt t="56540" x="1758950" y="5118100"/>
          <p14:tracePt t="56597" x="1758950" y="5111750"/>
          <p14:tracePt t="56605" x="1790700" y="5086350"/>
          <p14:tracePt t="56609" x="1860550" y="5073650"/>
          <p14:tracePt t="56624" x="1930400" y="5041900"/>
          <p14:tracePt t="56640" x="2152650" y="5010150"/>
          <p14:tracePt t="56657" x="2387600" y="4997450"/>
          <p14:tracePt t="56663" x="2508250" y="4997450"/>
          <p14:tracePt t="56674" x="2705100" y="4991100"/>
          <p14:tracePt t="56693" x="2851150" y="4991100"/>
          <p14:tracePt t="56707" x="2882900" y="5022850"/>
          <p14:tracePt t="56725" x="2889250" y="5041900"/>
          <p14:tracePt t="56740" x="2889250" y="5067300"/>
          <p14:tracePt t="56757" x="2882900" y="5092700"/>
          <p14:tracePt t="56906" x="2870200" y="5080000"/>
          <p14:tracePt t="56917" x="2857500" y="5067300"/>
          <p14:tracePt t="56923" x="2813050" y="5048250"/>
          <p14:tracePt t="56940" x="2679700" y="5003800"/>
          <p14:tracePt t="56957" x="2501900" y="4972050"/>
          <p14:tracePt t="56976" x="2311400" y="4946650"/>
          <p14:tracePt t="56982" x="2190750" y="4946650"/>
          <p14:tracePt t="56993" x="2089150" y="4953000"/>
          <p14:tracePt t="57007" x="1847850" y="4940300"/>
          <p14:tracePt t="57024" x="1638300" y="4933950"/>
          <p14:tracePt t="57042" x="1479550" y="4921250"/>
          <p14:tracePt t="57058" x="1371600" y="4927600"/>
          <p14:tracePt t="57074" x="1346200" y="4933950"/>
          <p14:tracePt t="57091" x="1327150" y="4965700"/>
          <p14:tracePt t="57107" x="1301750" y="5016500"/>
          <p14:tracePt t="57124" x="1289050" y="5054600"/>
          <p14:tracePt t="57140" x="1276350" y="5073650"/>
          <p14:tracePt t="57157" x="1276350" y="5080000"/>
          <p14:tracePt t="57174" x="1270000" y="5080000"/>
          <p14:tracePt t="57586" x="1289050" y="5080000"/>
          <p14:tracePt t="57594" x="1314450" y="5080000"/>
          <p14:tracePt t="57605" x="1339850" y="5080000"/>
          <p14:tracePt t="57609" x="1377950" y="5060950"/>
          <p14:tracePt t="57624" x="1416050" y="5048250"/>
          <p14:tracePt t="57640" x="1504950" y="5016500"/>
          <p14:tracePt t="57643" x="1549400" y="5003800"/>
          <p14:tracePt t="57657" x="1600200" y="4984750"/>
          <p14:tracePt t="57669" x="1720850" y="4946650"/>
          <p14:tracePt t="57678" x="1784350" y="4927600"/>
          <p14:tracePt t="57693" x="1911350" y="4876800"/>
          <p14:tracePt t="57707" x="1987550" y="4851400"/>
          <p14:tracePt t="57726" x="2012950" y="4838700"/>
          <p14:tracePt t="57740" x="2012950" y="4832350"/>
          <p14:tracePt t="57757" x="2012950" y="4826000"/>
          <p14:tracePt t="57774" x="2006600" y="4819650"/>
          <p14:tracePt t="57791" x="2000250" y="4813300"/>
          <p14:tracePt t="57824" x="1993900" y="4813300"/>
          <p14:tracePt t="57840" x="1981200" y="4813300"/>
          <p14:tracePt t="57857" x="1981200" y="4806950"/>
          <p14:tracePt t="57874" x="1968500" y="4781550"/>
          <p14:tracePt t="57890" x="1962150" y="4749800"/>
          <p14:tracePt t="57898" x="1955800" y="4737100"/>
          <p14:tracePt t="57907" x="1943100" y="4718050"/>
          <p14:tracePt t="57925" x="1924050" y="4718050"/>
          <p14:tracePt t="57940" x="1885950" y="4718050"/>
          <p14:tracePt t="57960" x="1866900" y="4718050"/>
          <p14:tracePt t="57975" x="1822450" y="4718050"/>
          <p14:tracePt t="57993" x="1784350" y="4749800"/>
          <p14:tracePt t="58007" x="1752600" y="4806950"/>
          <p14:tracePt t="58024" x="1720850" y="4864100"/>
          <p14:tracePt t="58042" x="1695450" y="4902200"/>
          <p14:tracePt t="58046" x="1689100" y="4908550"/>
          <p14:tracePt t="58106" x="1701800" y="4889500"/>
          <p14:tracePt t="58124" x="1746250" y="4838700"/>
          <p14:tracePt t="58141" x="1803400" y="4794250"/>
          <p14:tracePt t="58157" x="1822450" y="4781550"/>
          <p14:tracePt t="58163" x="1828800" y="4781550"/>
          <p14:tracePt t="58174" x="1828800" y="4775200"/>
          <p14:tracePt t="58207" x="1828800" y="4781550"/>
          <p14:tracePt t="58228" x="1822450" y="4819650"/>
          <p14:tracePt t="58240" x="1797050" y="4870450"/>
          <p14:tracePt t="58260" x="1778000" y="4927600"/>
          <p14:tracePt t="58274" x="1771650" y="4940300"/>
          <p14:tracePt t="58292" x="1771650" y="4946650"/>
          <p14:tracePt t="58307" x="1797050" y="4959350"/>
          <p14:tracePt t="58326" x="1860550" y="4984750"/>
          <p14:tracePt t="58341" x="1930400" y="5022850"/>
          <p14:tracePt t="58357" x="2000250" y="5054600"/>
          <p14:tracePt t="58374" x="2076450" y="5086350"/>
          <p14:tracePt t="58390" x="2101850" y="5111750"/>
          <p14:tracePt t="58407" x="2127250" y="5137150"/>
          <p14:tracePt t="58424" x="2139950" y="5149850"/>
          <p14:tracePt t="58444" x="2152650" y="5168900"/>
          <p14:tracePt t="58457" x="2159000" y="5175250"/>
          <p14:tracePt t="58476" x="2171700" y="5194300"/>
          <p14:tracePt t="58491" x="2178050" y="5200650"/>
          <p14:tracePt t="58545" x="2178050" y="5207000"/>
          <p14:tracePt t="58550" x="2178050" y="5219700"/>
          <p14:tracePt t="58557" x="2178050" y="5226050"/>
          <p14:tracePt t="58574" x="2178050" y="5245100"/>
          <p14:tracePt t="58590" x="2178050" y="5270500"/>
          <p14:tracePt t="58608" x="2178050" y="5295900"/>
          <p14:tracePt t="58624" x="2165350" y="5302250"/>
          <p14:tracePt t="58641" x="2152650" y="5314950"/>
          <p14:tracePt t="58682" x="2146300" y="5314950"/>
          <p14:tracePt t="58692" x="2127250" y="5314950"/>
          <p14:tracePt t="58711" x="2095500" y="5321300"/>
          <p14:tracePt t="58725" x="2038350" y="5327650"/>
          <p14:tracePt t="58742" x="1962150" y="5327650"/>
          <p14:tracePt t="58757" x="1873250" y="5327650"/>
          <p14:tracePt t="58775" x="1809750" y="5327650"/>
          <p14:tracePt t="58792" x="1784350" y="5308600"/>
          <p14:tracePt t="58807" x="1758950" y="5295900"/>
          <p14:tracePt t="58824" x="1746250" y="5283200"/>
          <p14:tracePt t="58842" x="1733550" y="5270500"/>
          <p14:tracePt t="58859" x="1727200" y="5264150"/>
          <p14:tracePt t="58874" x="1714500" y="5232400"/>
          <p14:tracePt t="58891" x="1689100" y="5200650"/>
          <p14:tracePt t="58908" x="1663700" y="5162550"/>
          <p14:tracePt t="58924" x="1638300" y="5130800"/>
          <p14:tracePt t="58943" x="1631950" y="5111750"/>
          <p14:tracePt t="58957" x="1625600" y="5086350"/>
          <p14:tracePt t="58975" x="1625600" y="5048250"/>
          <p14:tracePt t="58982" x="1625600" y="5035550"/>
          <p14:tracePt t="58990" x="1625600" y="5022850"/>
          <p14:tracePt t="59007" x="1625600" y="4991100"/>
          <p14:tracePt t="59024" x="1625600" y="4959350"/>
          <p14:tracePt t="59042" x="1625600" y="4914900"/>
          <p14:tracePt t="59057" x="1625600" y="4895850"/>
          <p14:tracePt t="59074" x="1625600" y="4857750"/>
          <p14:tracePt t="59091" x="1625600" y="4838700"/>
          <p14:tracePt t="59107" x="1625600" y="4819650"/>
          <p14:tracePt t="59124" x="1644650" y="4794250"/>
          <p14:tracePt t="59140" x="1663700" y="4768850"/>
          <p14:tracePt t="59157" x="1689100" y="4749800"/>
          <p14:tracePt t="59174" x="1714500" y="4743450"/>
          <p14:tracePt t="59191" x="1746250" y="4730750"/>
          <p14:tracePt t="59207" x="1790700" y="4711700"/>
          <p14:tracePt t="59227" x="1879600" y="4686300"/>
          <p14:tracePt t="59240" x="1981200" y="4686300"/>
          <p14:tracePt t="59257" x="2095500" y="4686300"/>
          <p14:tracePt t="59262" x="2152650" y="4679950"/>
          <p14:tracePt t="59274" x="2203450" y="4699000"/>
          <p14:tracePt t="59293" x="2247900" y="4699000"/>
          <p14:tracePt t="59307" x="2298700" y="4699000"/>
          <p14:tracePt t="59324" x="2349500" y="4705350"/>
          <p14:tracePt t="59340" x="2387600" y="4730750"/>
          <p14:tracePt t="59357" x="2393950" y="4749800"/>
          <p14:tracePt t="59374" x="2393950" y="4787900"/>
          <p14:tracePt t="59390" x="2393950" y="4832350"/>
          <p14:tracePt t="59407" x="2393950" y="4889500"/>
          <p14:tracePt t="59424" x="2393950" y="4927600"/>
          <p14:tracePt t="59427" x="2393950" y="4953000"/>
          <p14:tracePt t="59441" x="2393950" y="4972050"/>
          <p14:tracePt t="59461" x="2393950" y="5054600"/>
          <p14:tracePt t="59475" x="2393950" y="5099050"/>
          <p14:tracePt t="59490" x="2349500" y="5149850"/>
          <p14:tracePt t="59507" x="2305050" y="5200650"/>
          <p14:tracePt t="59527" x="2286000" y="5238750"/>
          <p14:tracePt t="59530" x="2279650" y="5251450"/>
          <p14:tracePt t="59542" x="2266950" y="5257800"/>
          <p14:tracePt t="59557" x="2228850" y="5257800"/>
          <p14:tracePt t="59574" x="2184400" y="5264150"/>
          <p14:tracePt t="59591" x="2108200" y="5264150"/>
          <p14:tracePt t="59594" x="2076450" y="5264150"/>
          <p14:tracePt t="59607" x="2038350" y="5264150"/>
          <p14:tracePt t="59624" x="1993900" y="5264150"/>
          <p14:tracePt t="59641" x="1943100" y="5264150"/>
          <p14:tracePt t="59648" x="1911350" y="5264150"/>
          <p14:tracePt t="59657" x="1879600" y="5264150"/>
          <p14:tracePt t="59674" x="1784350" y="5232400"/>
          <p14:tracePt t="59694" x="1708150" y="5219700"/>
          <p14:tracePt t="59707" x="1676400" y="5200650"/>
          <p14:tracePt t="59727" x="1651000" y="5187950"/>
          <p14:tracePt t="59740" x="1631950" y="5175250"/>
          <p14:tracePt t="59757" x="1631950" y="5156200"/>
          <p14:tracePt t="59774" x="1631950" y="5111750"/>
          <p14:tracePt t="59792" x="1631950" y="5073650"/>
          <p14:tracePt t="59794" x="1631950" y="5048250"/>
          <p14:tracePt t="59807" x="1625600" y="5035550"/>
          <p14:tracePt t="59824" x="1625600" y="4997450"/>
          <p14:tracePt t="59840" x="1625600" y="4927600"/>
          <p14:tracePt t="59844" x="1619250" y="4902200"/>
          <p14:tracePt t="59857" x="1619250" y="4876800"/>
          <p14:tracePt t="59874" x="1619250" y="4819650"/>
          <p14:tracePt t="59890" x="1619250" y="4787900"/>
          <p14:tracePt t="59907" x="1619250" y="4781550"/>
          <p14:tracePt t="59924" x="1619250" y="4756150"/>
          <p14:tracePt t="59941" x="1619250" y="4737100"/>
          <p14:tracePt t="59957" x="1644650" y="4718050"/>
          <p14:tracePt t="59965" x="1651000" y="4705350"/>
          <p14:tracePt t="59976" x="1670050" y="4692650"/>
          <p14:tracePt t="59990" x="1714500" y="4679950"/>
          <p14:tracePt t="60007" x="1733550" y="4667250"/>
          <p14:tracePt t="60024" x="1746250" y="4660900"/>
          <p14:tracePt t="60025" x="1752600" y="4660900"/>
          <p14:tracePt t="60042" x="1771650" y="4654550"/>
          <p14:tracePt t="60057" x="1784350" y="4648200"/>
          <p14:tracePt t="60074" x="1835150" y="4641850"/>
          <p14:tracePt t="60090" x="1885950" y="4641850"/>
          <p14:tracePt t="60107" x="1949450" y="4635500"/>
          <p14:tracePt t="60124" x="1987550" y="4635500"/>
          <p14:tracePt t="60140" x="2032000" y="4635500"/>
          <p14:tracePt t="60157" x="2063750" y="4635500"/>
          <p14:tracePt t="60167" x="2076450" y="4635500"/>
          <p14:tracePt t="60171" x="2089150" y="4635500"/>
          <p14:tracePt t="60191" x="2108200" y="4648200"/>
          <p14:tracePt t="60211" x="2146300" y="4673600"/>
          <p14:tracePt t="60225" x="2159000" y="4679950"/>
          <p14:tracePt t="60240" x="2184400" y="4699000"/>
          <p14:tracePt t="60257" x="2197100" y="4718050"/>
          <p14:tracePt t="60274" x="2222500" y="4737100"/>
          <p14:tracePt t="60292" x="2247900" y="4756150"/>
          <p14:tracePt t="60307" x="2292350" y="4787900"/>
          <p14:tracePt t="60324" x="2324100" y="4813300"/>
          <p14:tracePt t="60340" x="2343150" y="4826000"/>
          <p14:tracePt t="60357" x="2349500" y="4838700"/>
          <p14:tracePt t="60374" x="2349500" y="4851400"/>
          <p14:tracePt t="60391" x="2349500" y="4870450"/>
          <p14:tracePt t="60407" x="2349500" y="4895850"/>
          <p14:tracePt t="60424" x="2349500" y="4921250"/>
          <p14:tracePt t="60443" x="2349500" y="4965700"/>
          <p14:tracePt t="60458" x="2349500" y="4984750"/>
          <p14:tracePt t="60475" x="2343150" y="5022850"/>
          <p14:tracePt t="60491" x="2330450" y="5054600"/>
          <p14:tracePt t="60508" x="2324100" y="5080000"/>
          <p14:tracePt t="60524" x="2311400" y="5111750"/>
          <p14:tracePt t="60542" x="2305050" y="5156200"/>
          <p14:tracePt t="60557" x="2305050" y="5168900"/>
          <p14:tracePt t="60574" x="2292350" y="5181600"/>
          <p14:tracePt t="60591" x="2286000" y="5200650"/>
          <p14:tracePt t="60607" x="2254250" y="5213350"/>
          <p14:tracePt t="60624" x="2235200" y="5226050"/>
          <p14:tracePt t="60640" x="2209800" y="5238750"/>
          <p14:tracePt t="60643" x="2203450" y="5251450"/>
          <p14:tracePt t="60657" x="2184400" y="5257800"/>
          <p14:tracePt t="60674" x="2159000" y="5302250"/>
          <p14:tracePt t="60691" x="2120900" y="5314950"/>
          <p14:tracePt t="60710" x="2051050" y="5321300"/>
          <p14:tracePt t="60727" x="2012950" y="5334000"/>
          <p14:tracePt t="60740" x="1962150" y="5334000"/>
          <p14:tracePt t="60757" x="1924050" y="5340350"/>
          <p14:tracePt t="60762" x="1898650" y="5340350"/>
          <p14:tracePt t="60774" x="1866900" y="5340350"/>
          <p14:tracePt t="60792" x="1803400" y="5340350"/>
          <p14:tracePt t="60794" x="1771650" y="5340350"/>
          <p14:tracePt t="60807" x="1739900" y="5340350"/>
          <p14:tracePt t="60824" x="1676400" y="5340350"/>
          <p14:tracePt t="60841" x="1651000" y="5340350"/>
          <p14:tracePt t="60844" x="1638300" y="5340350"/>
          <p14:tracePt t="60857" x="1625600" y="5340350"/>
          <p14:tracePt t="60874" x="1619250" y="5340350"/>
          <p14:tracePt t="61138" x="1619250" y="5346700"/>
          <p14:tracePt t="61150" x="1619250" y="5353050"/>
          <p14:tracePt t="61157" x="1619250" y="5365750"/>
          <p14:tracePt t="61174" x="1625600" y="5391150"/>
          <p14:tracePt t="61193" x="1625600" y="5448300"/>
          <p14:tracePt t="61207" x="1638300" y="5543550"/>
          <p14:tracePt t="61227" x="1714500" y="5670550"/>
          <p14:tracePt t="61240" x="1739900" y="5683250"/>
          <p14:tracePt t="61257" x="1828800" y="5689600"/>
          <p14:tracePt t="61259" x="1860550" y="5695950"/>
          <p14:tracePt t="61274" x="1905000" y="5715000"/>
          <p14:tracePt t="61291" x="1905000" y="5721350"/>
          <p14:tracePt t="61307" x="1905000" y="5740400"/>
          <p14:tracePt t="61324" x="1905000" y="5759450"/>
          <p14:tracePt t="61340" x="1911350" y="5772150"/>
          <p14:tracePt t="61357" x="1924050" y="5772150"/>
          <p14:tracePt t="61375" x="1943100" y="5791200"/>
          <p14:tracePt t="61390" x="1962150" y="5822950"/>
          <p14:tracePt t="61407" x="1981200" y="5892800"/>
          <p14:tracePt t="61414" x="1981200" y="5930900"/>
          <p14:tracePt t="61424" x="1993900" y="5969000"/>
          <p14:tracePt t="61441" x="2012950" y="6045200"/>
          <p14:tracePt t="61457" x="2038350" y="6108700"/>
          <p14:tracePt t="61462" x="2038350" y="6127750"/>
          <p14:tracePt t="61475" x="2038350" y="6153150"/>
          <p14:tracePt t="61490" x="2038350" y="6178550"/>
          <p14:tracePt t="61507" x="2025650" y="6191250"/>
          <p14:tracePt t="61524" x="2019300" y="6210300"/>
          <p14:tracePt t="61542" x="2012950" y="6210300"/>
          <p14:tracePt t="61597" x="2012950" y="6216650"/>
          <p14:tracePt t="61604" x="2012950" y="6223000"/>
          <p14:tracePt t="61610" x="2012950" y="6229350"/>
          <p14:tracePt t="61624" x="2012950" y="6235700"/>
          <p14:tracePt t="61641" x="2012950" y="6261100"/>
          <p14:tracePt t="61659" x="2000250" y="6267450"/>
          <p14:tracePt t="61674" x="1987550" y="6280150"/>
          <p14:tracePt t="61691" x="1962150" y="6286500"/>
          <p14:tracePt t="61709" x="1892300" y="6292850"/>
          <p14:tracePt t="61726" x="1816100" y="6286500"/>
          <p14:tracePt t="61741" x="1714500" y="6280150"/>
          <p14:tracePt t="61758" x="1631950" y="6254750"/>
          <p14:tracePt t="61775" x="1549400" y="6197600"/>
          <p14:tracePt t="61793" x="1479550" y="6127750"/>
          <p14:tracePt t="61807" x="1435100" y="6045200"/>
          <p14:tracePt t="61824" x="1422400" y="5956300"/>
          <p14:tracePt t="61827" x="1416050" y="5918200"/>
          <p14:tracePt t="61840" x="1416050" y="5880100"/>
          <p14:tracePt t="61857" x="1460500" y="5816600"/>
          <p14:tracePt t="61858" x="1492250" y="5778500"/>
          <p14:tracePt t="61874" x="1600200" y="5727700"/>
          <p14:tracePt t="61891" x="1727200" y="5683250"/>
          <p14:tracePt t="61908" x="1898650" y="5664200"/>
          <p14:tracePt t="61925" x="2076450" y="5670550"/>
          <p14:tracePt t="61944" x="2228850" y="5715000"/>
          <p14:tracePt t="61959" x="2355850" y="5784850"/>
          <p14:tracePt t="61977" x="2413000" y="5880100"/>
          <p14:tracePt t="61982" x="2425700" y="5930900"/>
          <p14:tracePt t="61993" x="2425700" y="5988050"/>
          <p14:tracePt t="62008" x="2387600" y="6102350"/>
          <p14:tracePt t="62024" x="2311400" y="6216650"/>
          <p14:tracePt t="62028" x="2254250" y="6261100"/>
          <p14:tracePt t="62042" x="2127250" y="6324600"/>
          <p14:tracePt t="62057" x="2063750" y="6343650"/>
          <p14:tracePt t="62074" x="1873250" y="6394450"/>
          <p14:tracePt t="62091" x="1778000" y="6388100"/>
          <p14:tracePt t="62107" x="1701800" y="6356350"/>
          <p14:tracePt t="62124" x="1682750" y="6311900"/>
          <p14:tracePt t="62141" x="1682750" y="6235700"/>
          <p14:tracePt t="62157" x="1720850" y="6108700"/>
          <p14:tracePt t="62176" x="1790700" y="5988050"/>
          <p14:tracePt t="62190" x="1885950" y="5924550"/>
          <p14:tracePt t="62194" x="1949450" y="5905500"/>
          <p14:tracePt t="62207" x="2006600" y="5880100"/>
          <p14:tracePt t="62227" x="2139950" y="5822950"/>
          <p14:tracePt t="62233" x="2222500" y="5797550"/>
          <p14:tracePt t="62240" x="2298700" y="5765800"/>
          <p14:tracePt t="62257" x="2451100" y="5689600"/>
          <p14:tracePt t="62259" x="2520950" y="5664200"/>
          <p14:tracePt t="62274" x="2616200" y="5619750"/>
          <p14:tracePt t="62290" x="2673350" y="5594350"/>
          <p14:tracePt t="62307" x="2698750" y="5588000"/>
          <p14:tracePt t="62324" x="2762250" y="5581650"/>
          <p14:tracePt t="62340" x="2851150" y="5581650"/>
          <p14:tracePt t="62357" x="2946400" y="5581650"/>
          <p14:tracePt t="62374" x="3035300" y="5581650"/>
          <p14:tracePt t="62391" x="3079750" y="5581650"/>
          <p14:tracePt t="62407" x="3086100" y="5581650"/>
          <p14:tracePt t="62450" x="3086100" y="5575300"/>
          <p14:tracePt t="62459" x="3086100" y="5543550"/>
          <p14:tracePt t="62476" x="3086100" y="5480050"/>
          <p14:tracePt t="62490" x="3041650" y="5378450"/>
          <p14:tracePt t="62507" x="2940050" y="5276850"/>
          <p14:tracePt t="62524" x="2794000" y="5213350"/>
          <p14:tracePt t="62542" x="2622550" y="5175250"/>
          <p14:tracePt t="62557" x="2463800" y="5175250"/>
          <p14:tracePt t="62574" x="2349500" y="5181600"/>
          <p14:tracePt t="62590" x="2292350" y="5213350"/>
          <p14:tracePt t="62607" x="2235200" y="5245100"/>
          <p14:tracePt t="62609" x="2203450" y="5264150"/>
          <p14:tracePt t="62624" x="2184400" y="5302250"/>
          <p14:tracePt t="62640" x="2146300" y="5378450"/>
          <p14:tracePt t="62646" x="2120900" y="5403850"/>
          <p14:tracePt t="62658" x="2114550" y="5429250"/>
          <p14:tracePt t="62674" x="2076450" y="5505450"/>
          <p14:tracePt t="62695" x="2063750" y="5530850"/>
          <p14:tracePt t="62790" x="2076450" y="5518150"/>
          <p14:tracePt t="62795" x="2082800" y="5499100"/>
          <p14:tracePt t="62807" x="2101850" y="5480050"/>
          <p14:tracePt t="62824" x="2114550" y="5448300"/>
          <p14:tracePt t="62841" x="2120900" y="5435600"/>
          <p14:tracePt t="62987" x="2120900" y="5429250"/>
          <p14:tracePt t="62994" x="2120900" y="5416550"/>
          <p14:tracePt t="63002" x="2139950" y="5391150"/>
          <p14:tracePt t="63010" x="2159000" y="5365750"/>
          <p14:tracePt t="63023" x="2184400" y="5327650"/>
          <p14:tracePt t="63042" x="2260600" y="5219700"/>
          <p14:tracePt t="63046" x="2305050" y="5162550"/>
          <p14:tracePt t="63058" x="2336800" y="5099050"/>
          <p14:tracePt t="63074" x="2470150" y="4978400"/>
          <p14:tracePt t="63091" x="2546350" y="4933950"/>
          <p14:tracePt t="63107" x="2628900" y="4902200"/>
          <p14:tracePt t="63124" x="2673350" y="4876800"/>
          <p14:tracePt t="63140" x="2692400" y="4864100"/>
          <p14:tracePt t="63250" x="2686050" y="4864100"/>
          <p14:tracePt t="63266" x="2679700" y="4876800"/>
          <p14:tracePt t="63274" x="2679700" y="4883150"/>
          <p14:tracePt t="63290" x="2679700" y="4895850"/>
          <p14:tracePt t="63307" x="2698750" y="4914900"/>
          <p14:tracePt t="63324" x="2698750" y="4933950"/>
          <p14:tracePt t="63340" x="2711450" y="4959350"/>
          <p14:tracePt t="63357" x="2711450" y="4997450"/>
          <p14:tracePt t="63374" x="2686050" y="5029200"/>
          <p14:tracePt t="63391" x="2660650" y="5041900"/>
          <p14:tracePt t="63407" x="2641600" y="5041900"/>
          <p14:tracePt t="63424" x="2628900" y="5029200"/>
          <p14:tracePt t="63429" x="2616200" y="5022850"/>
          <p14:tracePt t="63443" x="2609850" y="4959350"/>
          <p14:tracePt t="63457" x="2609850" y="4921250"/>
          <p14:tracePt t="63476" x="2647950" y="4806950"/>
          <p14:tracePt t="63490" x="2686050" y="4730750"/>
          <p14:tracePt t="63508" x="2781300" y="4673600"/>
          <p14:tracePt t="63524" x="2876550" y="4622800"/>
          <p14:tracePt t="63540" x="2971800" y="4616450"/>
          <p14:tracePt t="63558" x="3086100" y="4629150"/>
          <p14:tracePt t="63574" x="3162300" y="4667250"/>
          <p14:tracePt t="63590" x="3213100" y="4768850"/>
          <p14:tracePt t="63607" x="3232150" y="4927600"/>
          <p14:tracePt t="63624" x="3219450" y="5105400"/>
          <p14:tracePt t="63640" x="3168650" y="5270500"/>
          <p14:tracePt t="63646" x="3136900" y="5314950"/>
          <p14:tracePt t="63657" x="3098800" y="5327650"/>
          <p14:tracePt t="63667" x="3003550" y="5365750"/>
          <p14:tracePt t="63674" x="2959100" y="5372100"/>
          <p14:tracePt t="63690" x="2813050" y="5378450"/>
          <p14:tracePt t="63707" x="2679700" y="5384800"/>
          <p14:tracePt t="63726" x="2571750" y="5321300"/>
          <p14:tracePt t="63740" x="2482850" y="5264150"/>
          <p14:tracePt t="63757" x="2387600" y="5187950"/>
          <p14:tracePt t="63774" x="2317750" y="5124450"/>
          <p14:tracePt t="63792" x="2254250" y="5099050"/>
          <p14:tracePt t="63807" x="2228850" y="5092700"/>
          <p14:tracePt t="63854" x="2222500" y="5092700"/>
          <p14:tracePt t="63866" x="2222500" y="5086350"/>
          <p14:tracePt t="63886" x="2222500" y="5080000"/>
          <p14:tracePt t="63892" x="2222500" y="5073650"/>
          <p14:tracePt t="63907" x="2222500" y="5060950"/>
          <p14:tracePt t="63926" x="2209800" y="5054600"/>
          <p14:tracePt t="63940" x="2184400" y="5054600"/>
          <p14:tracePt t="63960" x="2114550" y="5054600"/>
          <p14:tracePt t="63975" x="2032000" y="5060950"/>
          <p14:tracePt t="63981" x="1968500" y="5060950"/>
          <p14:tracePt t="63994" x="1930400" y="5073650"/>
          <p14:tracePt t="64007" x="1835150" y="5105400"/>
          <p14:tracePt t="64024" x="1790700" y="5111750"/>
          <p14:tracePt t="64040" x="1784350" y="5111750"/>
          <p14:tracePt t="64082" x="1784350" y="5105400"/>
          <p14:tracePt t="64090" x="1784350" y="5099050"/>
          <p14:tracePt t="64107" x="1784350" y="5086350"/>
          <p14:tracePt t="64129" x="1784350" y="5080000"/>
          <p14:tracePt t="64195" x="1790700" y="5073650"/>
          <p14:tracePt t="64356" x="1790700" y="5086350"/>
          <p14:tracePt t="64363" x="1778000" y="5118100"/>
          <p14:tracePt t="64374" x="1765300" y="5156200"/>
          <p14:tracePt t="64390" x="1733550" y="5245100"/>
          <p14:tracePt t="64407" x="1701800" y="5314950"/>
          <p14:tracePt t="64417" x="1682750" y="5340350"/>
          <p14:tracePt t="64420" x="1676400" y="5365750"/>
          <p14:tracePt t="64428" x="1657350" y="5391150"/>
          <p14:tracePt t="64440" x="1631950" y="5422900"/>
          <p14:tracePt t="64457" x="1587500" y="5486400"/>
          <p14:tracePt t="64462" x="1568450" y="5518150"/>
          <p14:tracePt t="64475" x="1536700" y="5549900"/>
          <p14:tracePt t="64507" x="1536700" y="5543550"/>
          <p14:tracePt t="64524" x="1536700" y="5473700"/>
          <p14:tracePt t="64542" x="1524000" y="5378450"/>
          <p14:tracePt t="64557" x="1530350" y="5314950"/>
          <p14:tracePt t="64574" x="1530350" y="5257800"/>
          <p14:tracePt t="64591" x="1549400" y="5194300"/>
          <p14:tracePt t="64607" x="1555750" y="5092700"/>
          <p14:tracePt t="64624" x="1574800" y="5003800"/>
          <p14:tracePt t="64641" x="1600200" y="4978400"/>
          <p14:tracePt t="64657" x="1600200" y="4972050"/>
          <p14:tracePt t="64663" x="1606550" y="4978400"/>
          <p14:tracePt t="64668" x="1606550" y="4997450"/>
          <p14:tracePt t="64676" x="1612900" y="5016500"/>
          <p14:tracePt t="64691" x="1619250" y="5080000"/>
          <p14:tracePt t="64710" x="1606550" y="5181600"/>
          <p14:tracePt t="64726" x="1568450" y="5308600"/>
          <p14:tracePt t="64740" x="1511300" y="5492750"/>
          <p14:tracePt t="64757" x="1454150" y="5715000"/>
          <p14:tracePt t="64777" x="1409700" y="5886450"/>
          <p14:tracePt t="64790" x="1390650" y="5988050"/>
          <p14:tracePt t="64807" x="1397000" y="5988050"/>
          <p14:tracePt t="64826" x="1403350" y="5994400"/>
          <p14:tracePt t="64841" x="1403350" y="6000750"/>
          <p14:tracePt t="64857" x="1390650" y="6007100"/>
          <p14:tracePt t="64898" x="1397000" y="5962650"/>
          <p14:tracePt t="64907" x="1416050" y="5918200"/>
          <p14:tracePt t="64914" x="1441450" y="5873750"/>
          <p14:tracePt t="64924" x="1460500" y="5810250"/>
          <p14:tracePt t="64944" x="1492250" y="5676900"/>
          <p14:tracePt t="64957" x="1498600" y="5499100"/>
          <p14:tracePt t="64977" x="1511300" y="5327650"/>
          <p14:tracePt t="64990" x="1511300" y="5200650"/>
          <p14:tracePt t="65011" x="1511300" y="5124450"/>
          <p14:tracePt t="65024" x="1511300" y="5105400"/>
          <p14:tracePt t="65083" x="1511300" y="5162550"/>
          <p14:tracePt t="65091" x="1492250" y="5232400"/>
          <p14:tracePt t="65107" x="1454150" y="5422900"/>
          <p14:tracePt t="65124" x="1428750" y="5626100"/>
          <p14:tracePt t="65141" x="1409700" y="5791200"/>
          <p14:tracePt t="65157" x="1416050" y="5816600"/>
          <p14:tracePt t="65168" x="1409700" y="5822950"/>
          <p14:tracePt t="65175" x="1403350" y="5829300"/>
          <p14:tracePt t="65213" x="1397000" y="5829300"/>
          <p14:tracePt t="65218" x="1397000" y="5822950"/>
          <p14:tracePt t="65231" x="1390650" y="5765800"/>
          <p14:tracePt t="65235" x="1409700" y="5715000"/>
          <p14:tracePt t="65259" x="1435100" y="5467350"/>
          <p14:tracePt t="65274" x="1447800" y="5302250"/>
          <p14:tracePt t="65292" x="1454150" y="5149850"/>
          <p14:tracePt t="65307" x="1473200" y="5054600"/>
          <p14:tracePt t="65324" x="1466850" y="5022850"/>
          <p14:tracePt t="65395" x="1473200" y="5029200"/>
          <p14:tracePt t="65402" x="1473200" y="5092700"/>
          <p14:tracePt t="65415" x="1460500" y="5175250"/>
          <p14:tracePt t="65419" x="1441450" y="5270500"/>
          <p14:tracePt t="65441" x="1358900" y="5581650"/>
          <p14:tracePt t="65461" x="1314450" y="5759450"/>
          <p14:tracePt t="65475" x="1301750" y="5835650"/>
          <p14:tracePt t="65491" x="1289050" y="5842000"/>
          <p14:tracePt t="65507" x="1289050" y="5848350"/>
          <p14:tracePt t="65974" x="1295400" y="5848350"/>
          <p14:tracePt t="66003" x="1301750" y="5835650"/>
          <p14:tracePt t="66010" x="1314450" y="5803900"/>
          <p14:tracePt t="66022" x="1327150" y="5765800"/>
          <p14:tracePt t="66025" x="1352550" y="5734050"/>
          <p14:tracePt t="66043" x="1409700" y="5632450"/>
          <p14:tracePt t="66057" x="1454150" y="5594350"/>
          <p14:tracePt t="66074" x="1549400" y="5530850"/>
          <p14:tracePt t="66090" x="1612900" y="5530850"/>
          <p14:tracePt t="66107" x="1689100" y="5530850"/>
          <p14:tracePt t="66125" x="1752600" y="5543550"/>
          <p14:tracePt t="66140" x="1778000" y="5556250"/>
          <p14:tracePt t="66186" x="1778000" y="5562600"/>
          <p14:tracePt t="66194" x="1778000" y="5568950"/>
          <p14:tracePt t="66208" x="1778000" y="5575300"/>
          <p14:tracePt t="66243" x="1771650" y="5575300"/>
          <p14:tracePt t="66358" x="1771650" y="5562600"/>
          <p14:tracePt t="66364" x="1765300" y="5505450"/>
          <p14:tracePt t="66374" x="1746250" y="5429250"/>
          <p14:tracePt t="66391" x="1752600" y="5251450"/>
          <p14:tracePt t="66407" x="1765300" y="5067300"/>
          <p14:tracePt t="66424" x="1765300" y="4908550"/>
          <p14:tracePt t="66443" x="1765300" y="4832350"/>
          <p14:tracePt t="66475" x="1771650" y="4832350"/>
          <p14:tracePt t="66490" x="1765300" y="4838700"/>
          <p14:tracePt t="66510" x="1765300" y="4845050"/>
          <p14:tracePt t="66524" x="1765300" y="4914900"/>
          <p14:tracePt t="66542" x="1765300" y="5048250"/>
          <p14:tracePt t="66557" x="1746250" y="5245100"/>
          <p14:tracePt t="66574" x="1689100" y="5461000"/>
          <p14:tracePt t="66591" x="1638300" y="5664200"/>
          <p14:tracePt t="66607" x="1593850" y="5803900"/>
          <p14:tracePt t="66624" x="1581150" y="5829300"/>
          <p14:tracePt t="66641" x="1587500" y="5829300"/>
          <p14:tracePt t="66698" x="1587500" y="5822950"/>
          <p14:tracePt t="66708" x="1593850" y="5759450"/>
          <p14:tracePt t="66726" x="1593850" y="5581650"/>
          <p14:tracePt t="66741" x="1581150" y="5384800"/>
          <p14:tracePt t="66757" x="1600200" y="5194300"/>
          <p14:tracePt t="66774" x="1619250" y="5054600"/>
          <p14:tracePt t="66790" x="1631950" y="4997450"/>
          <p14:tracePt t="66807" x="1631950" y="4972050"/>
          <p14:tracePt t="66824" x="1644650" y="4959350"/>
          <p14:tracePt t="66840" x="1651000" y="4946650"/>
          <p14:tracePt t="66857" x="1651000" y="4927600"/>
          <p14:tracePt t="66891" x="1651000" y="5048250"/>
          <p14:tracePt t="66907" x="1600200" y="5302250"/>
          <p14:tracePt t="66924" x="1524000" y="5537200"/>
          <p14:tracePt t="66941" x="1454150" y="5708650"/>
          <p14:tracePt t="66961" x="1454150" y="5746750"/>
          <p14:tracePt t="67083" x="1460500" y="5746750"/>
          <p14:tracePt t="67090" x="1466850" y="5746750"/>
          <p14:tracePt t="67218" x="1473200" y="5715000"/>
          <p14:tracePt t="67229" x="1492250" y="5670550"/>
          <p14:tracePt t="67234" x="1511300" y="5607050"/>
          <p14:tracePt t="67242" x="1536700" y="5537200"/>
          <p14:tracePt t="67261" x="1562100" y="5429250"/>
          <p14:tracePt t="67274" x="1587500" y="5327650"/>
          <p14:tracePt t="67292" x="1581150" y="5207000"/>
          <p14:tracePt t="67307" x="1638300" y="5067300"/>
          <p14:tracePt t="67324" x="1663700" y="4895850"/>
          <p14:tracePt t="67340" x="1689100" y="4806950"/>
          <p14:tracePt t="67357" x="1701800" y="4787900"/>
          <p14:tracePt t="67419" x="1701800" y="4794250"/>
          <p14:tracePt t="67428" x="1701800" y="4832350"/>
          <p14:tracePt t="67441" x="1695450" y="4876800"/>
          <p14:tracePt t="67458" x="1663700" y="4965700"/>
          <p14:tracePt t="67475" x="1625600" y="5092700"/>
          <p14:tracePt t="67491" x="1606550" y="5130800"/>
          <p14:tracePt t="67507" x="1593850" y="5149850"/>
          <p14:tracePt t="67542" x="1587500" y="5149850"/>
          <p14:tracePt t="67586" x="1587500" y="5137150"/>
          <p14:tracePt t="67594" x="1587500" y="5124450"/>
          <p14:tracePt t="67607" x="1593850" y="5105400"/>
          <p14:tracePt t="67624" x="1612900" y="5029200"/>
          <p14:tracePt t="67642" x="1651000" y="4953000"/>
          <p14:tracePt t="67674" x="1651000" y="5003800"/>
          <p14:tracePt t="67690" x="1619250" y="5168900"/>
          <p14:tracePt t="67710" x="1549400" y="5372100"/>
          <p14:tracePt t="67728" x="1485900" y="5549900"/>
          <p14:tracePt t="67735" x="1460500" y="5626100"/>
          <p14:tracePt t="67737" x="1441450" y="5664200"/>
          <p14:tracePt t="67759" x="1441450" y="5670550"/>
          <p14:tracePt t="67774" x="1435100" y="5670550"/>
          <p14:tracePt t="67820" x="1435100" y="5638800"/>
          <p14:tracePt t="67826" x="1447800" y="5600700"/>
          <p14:tracePt t="67841" x="1466850" y="5543550"/>
          <p14:tracePt t="67857" x="1498600" y="5461000"/>
          <p14:tracePt t="67858" x="1504950" y="5410200"/>
          <p14:tracePt t="67874" x="1504950" y="5302250"/>
          <p14:tracePt t="67890" x="1504950" y="5238750"/>
          <p14:tracePt t="67907" x="1504950" y="5226050"/>
          <p14:tracePt t="67980" x="1504950" y="5283200"/>
          <p14:tracePt t="67989" x="1479550" y="5346700"/>
          <p14:tracePt t="67993" x="1454150" y="5422900"/>
          <p14:tracePt t="68007" x="1435100" y="5505450"/>
          <p14:tracePt t="68027" x="1339850" y="5791200"/>
          <p14:tracePt t="68043" x="1282700" y="5988050"/>
          <p14:tracePt t="68057" x="1263650" y="6045200"/>
          <p14:tracePt t="68075" x="1238250" y="6115050"/>
          <p14:tracePt t="68116" x="1238250" y="6089650"/>
          <p14:tracePt t="68124" x="1238250" y="6051550"/>
          <p14:tracePt t="68140" x="1282700" y="5918200"/>
          <p14:tracePt t="68157" x="1327150" y="5740400"/>
          <p14:tracePt t="68176" x="1352550" y="5530850"/>
          <p14:tracePt t="68190" x="1371600" y="5353050"/>
          <p14:tracePt t="68207" x="1409700" y="5213350"/>
          <p14:tracePt t="68226" x="1428750" y="5118100"/>
          <p14:tracePt t="68231" x="1435100" y="5105400"/>
          <p14:tracePt t="68299" x="1435100" y="5130800"/>
          <p14:tracePt t="68307" x="1409700" y="5200650"/>
          <p14:tracePt t="68324" x="1365250" y="5384800"/>
          <p14:tracePt t="68341" x="1308100" y="5556250"/>
          <p14:tracePt t="68357" x="1257300" y="5689600"/>
          <p14:tracePt t="68374" x="1238250" y="5759450"/>
          <p14:tracePt t="68392" x="1238250" y="5772150"/>
          <p14:tracePt t="68434" x="1238250" y="5759450"/>
          <p14:tracePt t="68444" x="1276350" y="5727700"/>
          <p14:tracePt t="68460" x="1295400" y="5638800"/>
          <p14:tracePt t="68476" x="1327150" y="5524500"/>
          <p14:tracePt t="68490" x="1346200" y="5359400"/>
          <p14:tracePt t="68507" x="1390650" y="5156200"/>
          <p14:tracePt t="68524" x="1403350" y="5010150"/>
          <p14:tracePt t="68542" x="1403350" y="4978400"/>
          <p14:tracePt t="68578" x="1403350" y="5022850"/>
          <p14:tracePt t="68590" x="1397000" y="5086350"/>
          <p14:tracePt t="68607" x="1352550" y="5276850"/>
          <p14:tracePt t="68624" x="1282700" y="5486400"/>
          <p14:tracePt t="68642" x="1225550" y="5759450"/>
          <p14:tracePt t="68657" x="1219200" y="5810250"/>
          <p14:tracePt t="68676" x="1187450" y="5918200"/>
          <p14:tracePt t="68693" x="1174750" y="5943600"/>
          <p14:tracePt t="68707" x="1174750" y="5949950"/>
          <p14:tracePt t="68732" x="1174750" y="5937250"/>
          <p14:tracePt t="68740" x="1187450" y="5867400"/>
          <p14:tracePt t="68759" x="1270000" y="5727700"/>
          <p14:tracePt t="68774" x="1333500" y="5549900"/>
          <p14:tracePt t="68793" x="1390650" y="5391150"/>
          <p14:tracePt t="68807" x="1422400" y="5270500"/>
          <p14:tracePt t="68824" x="1466850" y="5200650"/>
          <p14:tracePt t="68841" x="1485900" y="5137150"/>
          <p14:tracePt t="68857" x="1498600" y="5105400"/>
          <p14:tracePt t="68859" x="1504950" y="5105400"/>
          <p14:tracePt t="68892" x="1504950" y="5118100"/>
          <p14:tracePt t="68898" x="1504950" y="5200650"/>
          <p14:tracePt t="68907" x="1504950" y="5302250"/>
          <p14:tracePt t="68925" x="1447800" y="5518150"/>
          <p14:tracePt t="68941" x="1384300" y="5727700"/>
          <p14:tracePt t="68957" x="1346200" y="5854700"/>
          <p14:tracePt t="68977" x="1333500" y="5892800"/>
          <p14:tracePt t="68991" x="1333500" y="5899150"/>
          <p14:tracePt t="69024" x="1327150" y="5899150"/>
          <p14:tracePt t="69043" x="1352550" y="5784850"/>
          <p14:tracePt t="69058" x="1377950" y="5695950"/>
          <p14:tracePt t="69074" x="1460500" y="5372100"/>
          <p14:tracePt t="69091" x="1485900" y="5130800"/>
          <p14:tracePt t="69107" x="1492250" y="4997450"/>
          <p14:tracePt t="69124" x="1504950" y="4984750"/>
          <p14:tracePt t="69140" x="1511300" y="5022850"/>
          <p14:tracePt t="69157" x="1504950" y="5162550"/>
          <p14:tracePt t="69175" x="1479550" y="5340350"/>
          <p14:tracePt t="69191" x="1435100" y="5518150"/>
          <p14:tracePt t="69211" x="1416050" y="5753100"/>
          <p14:tracePt t="69228" x="1416050" y="5867400"/>
          <p14:tracePt t="69240" x="1416050" y="5899150"/>
          <p14:tracePt t="69257" x="1422400" y="5924550"/>
          <p14:tracePt t="69259" x="1416050" y="5924550"/>
          <p14:tracePt t="69547" x="1409700" y="5924550"/>
          <p14:tracePt t="69810" x="1409700" y="5930900"/>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a:extLst>
              <a:ext uri="{FF2B5EF4-FFF2-40B4-BE49-F238E27FC236}">
                <a16:creationId xmlns:a16="http://schemas.microsoft.com/office/drawing/2014/main" id="{7FD23C26-6B74-4C9C-A84D-621C21BE0A90}"/>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27.21</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Skeleton of an applet</a:t>
            </a:r>
          </a:p>
        </p:txBody>
      </p:sp>
      <p:sp>
        <p:nvSpPr>
          <p:cNvPr id="501763" name="Rectangle 3">
            <a:extLst>
              <a:ext uri="{FF2B5EF4-FFF2-40B4-BE49-F238E27FC236}">
                <a16:creationId xmlns:a16="http://schemas.microsoft.com/office/drawing/2014/main" id="{B6B73AA3-3173-46AE-A232-04FF06C16B0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4" name="Rectangle 4">
            <a:extLst>
              <a:ext uri="{FF2B5EF4-FFF2-40B4-BE49-F238E27FC236}">
                <a16:creationId xmlns:a16="http://schemas.microsoft.com/office/drawing/2014/main" id="{CA07F8D0-DDAB-462C-8208-B9C370ACE0D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5" name="Rectangle 5">
            <a:extLst>
              <a:ext uri="{FF2B5EF4-FFF2-40B4-BE49-F238E27FC236}">
                <a16:creationId xmlns:a16="http://schemas.microsoft.com/office/drawing/2014/main" id="{766DC43B-CE43-4C58-895F-62DA989B59C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6" name="Rectangle 6">
            <a:extLst>
              <a:ext uri="{FF2B5EF4-FFF2-40B4-BE49-F238E27FC236}">
                <a16:creationId xmlns:a16="http://schemas.microsoft.com/office/drawing/2014/main" id="{C2665C35-4805-4FB2-A755-9EB3D84BFC6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7" name="Rectangle 7">
            <a:extLst>
              <a:ext uri="{FF2B5EF4-FFF2-40B4-BE49-F238E27FC236}">
                <a16:creationId xmlns:a16="http://schemas.microsoft.com/office/drawing/2014/main" id="{53F43B5A-2432-4F8D-A5F3-92C924CA7C1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8" name="Rectangle 8">
            <a:extLst>
              <a:ext uri="{FF2B5EF4-FFF2-40B4-BE49-F238E27FC236}">
                <a16:creationId xmlns:a16="http://schemas.microsoft.com/office/drawing/2014/main" id="{4EABE597-9552-4E1E-9499-8C466FEC42B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1769" name="Rectangle 9">
            <a:extLst>
              <a:ext uri="{FF2B5EF4-FFF2-40B4-BE49-F238E27FC236}">
                <a16:creationId xmlns:a16="http://schemas.microsoft.com/office/drawing/2014/main" id="{921082F0-232A-4207-AA30-FADEAF0D7FA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1770" name="Picture 10">
            <a:extLst>
              <a:ext uri="{FF2B5EF4-FFF2-40B4-BE49-F238E27FC236}">
                <a16:creationId xmlns:a16="http://schemas.microsoft.com/office/drawing/2014/main" id="{69F70064-8BBA-4619-9E66-FAE3E4856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88" y="1793875"/>
            <a:ext cx="3932237" cy="326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32754"/>
    </mc:Choice>
    <mc:Fallback xmlns="">
      <p:transition spd="slow" advTm="32754"/>
    </mc:Fallback>
  </mc:AlternateContent>
  <p:extLst>
    <p:ext uri="{3A86A75C-4F4B-4683-9AE1-C65F6400EC91}">
      <p14:laserTraceLst xmlns:p14="http://schemas.microsoft.com/office/powerpoint/2010/main">
        <p14:tracePtLst>
          <p14:tracePt t="621" x="1403350" y="5930900"/>
          <p14:tracePt t="629" x="1397000" y="5937250"/>
          <p14:tracePt t="636" x="1397000" y="5956300"/>
          <p14:tracePt t="650" x="1390650" y="5962650"/>
          <p14:tracePt t="667" x="1384300" y="5975350"/>
          <p14:tracePt t="721" x="1384300" y="5943600"/>
          <p14:tracePt t="724" x="1422400" y="5861050"/>
          <p14:tracePt t="736" x="1460500" y="5765800"/>
          <p14:tracePt t="750" x="1555750" y="5518150"/>
          <p14:tracePt t="770" x="1638300" y="5251450"/>
          <p14:tracePt t="778" x="1689100" y="5118100"/>
          <p14:tracePt t="781" x="1739900" y="5003800"/>
          <p14:tracePt t="800" x="1803400" y="4826000"/>
          <p14:tracePt t="816" x="1905000" y="4692650"/>
          <p14:tracePt t="835" x="2051050" y="4572000"/>
          <p14:tracePt t="849" x="2203450" y="4406900"/>
          <p14:tracePt t="867" x="2419350" y="4273550"/>
          <p14:tracePt t="883" x="2571750" y="4083050"/>
          <p14:tracePt t="885" x="2647950" y="3981450"/>
          <p14:tracePt t="895" x="2717800" y="3886200"/>
          <p14:tracePt t="905" x="2781300" y="3803650"/>
          <p14:tracePt t="916" x="2870200" y="3676650"/>
          <p14:tracePt t="933" x="2946400" y="3575050"/>
          <p14:tracePt t="950" x="2990850" y="3492500"/>
          <p14:tracePt t="958" x="3009900" y="3454400"/>
          <p14:tracePt t="968" x="3028950" y="3409950"/>
          <p14:tracePt t="983" x="3060700" y="3340100"/>
          <p14:tracePt t="1005" x="3086100" y="3219450"/>
          <p14:tracePt t="1019" x="3086100" y="3187700"/>
          <p14:tracePt t="1028" x="3086100" y="3143250"/>
          <p14:tracePt t="1035" x="3067050" y="3098800"/>
          <p14:tracePt t="1052" x="3028950" y="2965450"/>
          <p14:tracePt t="1066" x="2990850" y="2755900"/>
          <p14:tracePt t="1085" x="2882900" y="2324100"/>
          <p14:tracePt t="1100" x="2838450" y="2159000"/>
          <p14:tracePt t="1117" x="2730500" y="1720850"/>
          <p14:tracePt t="1133" x="2730500" y="1511300"/>
          <p14:tracePt t="1150" x="2717800" y="1390650"/>
          <p14:tracePt t="1166" x="2717800" y="1289050"/>
          <p14:tracePt t="1183" x="2717800" y="1200150"/>
          <p14:tracePt t="1200" x="2717800" y="1098550"/>
          <p14:tracePt t="1216" x="2717800" y="996950"/>
          <p14:tracePt t="1235" x="2717800" y="908050"/>
          <p14:tracePt t="1250" x="2730500" y="850900"/>
          <p14:tracePt t="1268" x="2736850" y="812800"/>
          <p14:tracePt t="1283" x="2749550" y="800100"/>
          <p14:tracePt t="1299" x="2755900" y="793750"/>
          <p14:tracePt t="1476" x="2755900" y="787400"/>
          <p14:tracePt t="1486" x="2755900" y="768350"/>
          <p14:tracePt t="1492" x="2781300" y="730250"/>
          <p14:tracePt t="1502" x="2813050" y="685800"/>
          <p14:tracePt t="1520" x="2889250" y="628650"/>
          <p14:tracePt t="1533" x="2946400" y="603250"/>
          <p14:tracePt t="1553" x="3003550" y="590550"/>
          <p14:tracePt t="1570" x="3067050" y="565150"/>
          <p14:tracePt t="1585" x="3117850" y="533400"/>
          <p14:tracePt t="1589" x="3136900" y="520700"/>
          <p14:tracePt t="1601" x="3155950" y="508000"/>
          <p14:tracePt t="1616" x="3181350" y="501650"/>
          <p14:tracePt t="1634" x="3200400" y="501650"/>
          <p14:tracePt t="1650" x="3213100" y="501650"/>
          <p14:tracePt t="1686" x="3225800" y="501650"/>
          <p14:tracePt t="1700" x="3251200" y="501650"/>
          <p14:tracePt t="1718" x="3384550" y="495300"/>
          <p14:tracePt t="1733" x="3479800" y="476250"/>
          <p14:tracePt t="1750" x="3568700" y="476250"/>
          <p14:tracePt t="1768" x="3625850" y="476250"/>
          <p14:tracePt t="1784" x="3657600" y="476250"/>
          <p14:tracePt t="1800" x="3670300" y="469900"/>
          <p14:tracePt t="1816" x="3676650" y="469900"/>
          <p14:tracePt t="1850" x="3676650" y="476250"/>
          <p14:tracePt t="1866" x="3676650" y="488950"/>
          <p14:tracePt t="1883" x="3676650" y="495300"/>
          <p14:tracePt t="1901" x="3670300" y="501650"/>
          <p14:tracePt t="1916" x="3663950" y="527050"/>
          <p14:tracePt t="1933" x="3663950" y="558800"/>
          <p14:tracePt t="1950" x="3663950" y="584200"/>
          <p14:tracePt t="1966" x="3683000" y="615950"/>
          <p14:tracePt t="1983" x="3695700" y="628650"/>
          <p14:tracePt t="2022" x="3695700" y="654050"/>
          <p14:tracePt t="2033" x="3683000" y="698500"/>
          <p14:tracePt t="2050" x="3632200" y="806450"/>
          <p14:tracePt t="2066" x="3600450" y="889000"/>
          <p14:tracePt t="2085" x="3581400" y="946150"/>
          <p14:tracePt t="2117" x="3575050" y="946150"/>
          <p14:tracePt t="2125" x="3568700" y="946150"/>
          <p14:tracePt t="2133" x="3556000" y="946150"/>
          <p14:tracePt t="2149" x="3543300" y="952500"/>
          <p14:tracePt t="2167" x="3517900" y="952500"/>
          <p14:tracePt t="2183" x="3492500" y="1003300"/>
          <p14:tracePt t="2200" x="3454400" y="1066800"/>
          <p14:tracePt t="2216" x="3416300" y="1136650"/>
          <p14:tracePt t="2235" x="3371850" y="1200150"/>
          <p14:tracePt t="2250" x="3333750" y="1238250"/>
          <p14:tracePt t="2269" x="3321050" y="1244600"/>
          <p14:tracePt t="2309" x="3321050" y="1238250"/>
          <p14:tracePt t="2317" x="3327400" y="1225550"/>
          <p14:tracePt t="2335" x="3346450" y="1200150"/>
          <p14:tracePt t="2349" x="3352800" y="1187450"/>
          <p14:tracePt t="2366" x="3390900" y="1168400"/>
          <p14:tracePt t="2383" x="3460750" y="1155700"/>
          <p14:tracePt t="2399" x="3549650" y="1149350"/>
          <p14:tracePt t="2417" x="3632200" y="1136650"/>
          <p14:tracePt t="2433" x="3676650" y="1136650"/>
          <p14:tracePt t="2450" x="3683000" y="1136650"/>
          <p14:tracePt t="2521" x="3670300" y="1149350"/>
          <p14:tracePt t="2526" x="3670300" y="1162050"/>
          <p14:tracePt t="2534" x="3657600" y="1181100"/>
          <p14:tracePt t="2550" x="3619500" y="1257300"/>
          <p14:tracePt t="2566" x="3575050" y="1358900"/>
          <p14:tracePt t="2585" x="3524250" y="1454150"/>
          <p14:tracePt t="2600" x="3492500" y="1530350"/>
          <p14:tracePt t="2617" x="3454400" y="1574800"/>
          <p14:tracePt t="2634" x="3435350" y="1581150"/>
          <p14:tracePt t="2649" x="3429000" y="1581150"/>
          <p14:tracePt t="2683" x="3429000" y="1574800"/>
          <p14:tracePt t="2700" x="3429000" y="1517650"/>
          <p14:tracePt t="2716" x="3498850" y="1409700"/>
          <p14:tracePt t="2733" x="3562350" y="1352550"/>
          <p14:tracePt t="2752" x="3619500" y="1320800"/>
          <p14:tracePt t="2771" x="3657600" y="1301750"/>
          <p14:tracePt t="2783" x="3676650" y="1295400"/>
          <p14:tracePt t="2836" x="3676650" y="1301750"/>
          <p14:tracePt t="2844" x="3663950" y="1339850"/>
          <p14:tracePt t="2852" x="3651250" y="1371600"/>
          <p14:tracePt t="2866" x="3638550" y="1409700"/>
          <p14:tracePt t="2883" x="3632200" y="1485900"/>
          <p14:tracePt t="2886" x="3632200" y="1511300"/>
          <p14:tracePt t="2901" x="3644900" y="1543050"/>
          <p14:tracePt t="2916" x="3663950" y="1549400"/>
          <p14:tracePt t="2933" x="3702050" y="1549400"/>
          <p14:tracePt t="2950" x="3752850" y="1479550"/>
          <p14:tracePt t="2966" x="3816350" y="1409700"/>
          <p14:tracePt t="2985" x="3835400" y="1365250"/>
          <p14:tracePt t="2999" x="3841750" y="1365250"/>
          <p14:tracePt t="3045" x="3841750" y="1371600"/>
          <p14:tracePt t="3052" x="3841750" y="1397000"/>
          <p14:tracePt t="3066" x="3854450" y="1416050"/>
          <p14:tracePt t="3086" x="3905250" y="1479550"/>
          <p14:tracePt t="3100" x="3930650" y="1504950"/>
          <p14:tracePt t="3116" x="3994150" y="1562100"/>
          <p14:tracePt t="3133" x="4038600" y="1593850"/>
          <p14:tracePt t="3149" x="4064000" y="1612900"/>
          <p14:tracePt t="3166" x="4070350" y="1619250"/>
          <p14:tracePt t="3209" x="4070350" y="1631950"/>
          <p14:tracePt t="3216" x="4070350" y="1651000"/>
          <p14:tracePt t="3233" x="4070350" y="1695450"/>
          <p14:tracePt t="3250" x="4070350" y="1758950"/>
          <p14:tracePt t="3254" x="4070350" y="1797050"/>
          <p14:tracePt t="3268" x="4070350" y="1835150"/>
          <p14:tracePt t="3284" x="4070350" y="1885950"/>
          <p14:tracePt t="3300" x="4057650" y="1911350"/>
          <p14:tracePt t="3316" x="4019550" y="1917700"/>
          <p14:tracePt t="3336" x="3962400" y="1917700"/>
          <p14:tracePt t="3350" x="3892550" y="1917700"/>
          <p14:tracePt t="3366" x="3810000" y="1917700"/>
          <p14:tracePt t="3383" x="3733800" y="1892300"/>
          <p14:tracePt t="3399" x="3670300" y="1835150"/>
          <p14:tracePt t="3416" x="3587750" y="1733550"/>
          <p14:tracePt t="3433" x="3517900" y="1638300"/>
          <p14:tracePt t="3450" x="3479800" y="1568450"/>
          <p14:tracePt t="3457" x="3479800" y="1549400"/>
          <p14:tracePt t="3466" x="3479800" y="1524000"/>
          <p14:tracePt t="3483" x="3479800" y="1485900"/>
          <p14:tracePt t="3502" x="3524250" y="1390650"/>
          <p14:tracePt t="3520" x="3568700" y="1327150"/>
          <p14:tracePt t="3533" x="3613150" y="1308100"/>
          <p14:tracePt t="3551" x="3683000" y="1295400"/>
          <p14:tracePt t="3566" x="3803650" y="1295400"/>
          <p14:tracePt t="3585" x="3956050" y="1295400"/>
          <p14:tracePt t="3599" x="4114800" y="1308100"/>
          <p14:tracePt t="3617" x="4292600" y="1327150"/>
          <p14:tracePt t="3633" x="4438650" y="1384300"/>
          <p14:tracePt t="3637" x="4483100" y="1416050"/>
          <p14:tracePt t="3650" x="4540250" y="1460500"/>
          <p14:tracePt t="3666" x="4584700" y="1543050"/>
          <p14:tracePt t="3670" x="4572000" y="1587500"/>
          <p14:tracePt t="3683" x="4572000" y="1638300"/>
          <p14:tracePt t="3700" x="4521200" y="1765300"/>
          <p14:tracePt t="3717" x="4425950" y="1936750"/>
          <p14:tracePt t="3734" x="4330700" y="2012950"/>
          <p14:tracePt t="3750" x="4222750" y="2063750"/>
          <p14:tracePt t="3769" x="4114800" y="2095500"/>
          <p14:tracePt t="3783" x="4019550" y="2095500"/>
          <p14:tracePt t="3803" x="3968750" y="2076450"/>
          <p14:tracePt t="3816" x="3956050" y="2063750"/>
          <p14:tracePt t="3835" x="3956050" y="2006600"/>
          <p14:tracePt t="3851" x="3956050" y="1911350"/>
          <p14:tracePt t="3867" x="3956050" y="1816100"/>
          <p14:tracePt t="3883" x="3943350" y="1771650"/>
          <p14:tracePt t="3899" x="3937000" y="1765300"/>
          <p14:tracePt t="3916" x="3937000" y="1752600"/>
          <p14:tracePt t="3933" x="3930650" y="1752600"/>
          <p14:tracePt t="3973" x="3937000" y="1752600"/>
          <p14:tracePt t="4036" x="3937000" y="1758950"/>
          <p14:tracePt t="4044" x="3937000" y="1765300"/>
          <p14:tracePt t="4063" x="3930650" y="1778000"/>
          <p14:tracePt t="4068" x="3911600" y="1784350"/>
          <p14:tracePt t="4085" x="3867150" y="1784350"/>
          <p14:tracePt t="4100" x="3841750" y="1784350"/>
          <p14:tracePt t="4116" x="3810000" y="1784350"/>
          <p14:tracePt t="4133" x="3797300" y="1765300"/>
          <p14:tracePt t="4150" x="3797300" y="1676400"/>
          <p14:tracePt t="4166" x="3803650" y="1562100"/>
          <p14:tracePt t="4183" x="3848100" y="1435100"/>
          <p14:tracePt t="4200" x="3892550" y="1276350"/>
          <p14:tracePt t="4217" x="3956050" y="1104900"/>
          <p14:tracePt t="4233" x="4006850" y="965200"/>
          <p14:tracePt t="4253" x="4038600" y="882650"/>
          <p14:tracePt t="4268" x="4057650" y="825500"/>
          <p14:tracePt t="4276" x="4064000" y="806450"/>
          <p14:tracePt t="4283" x="4070350" y="787400"/>
          <p14:tracePt t="4300" x="4083050" y="762000"/>
          <p14:tracePt t="4317" x="4095750" y="749300"/>
          <p14:tracePt t="4353" x="4095750" y="742950"/>
          <p14:tracePt t="4408" x="4095750" y="730250"/>
          <p14:tracePt t="4412" x="4095750" y="717550"/>
          <p14:tracePt t="4421" x="4095750" y="698500"/>
          <p14:tracePt t="4433" x="4095750" y="685800"/>
          <p14:tracePt t="4450" x="4095750" y="673100"/>
          <p14:tracePt t="4458" x="4095750" y="666750"/>
          <p14:tracePt t="4462" x="4095750" y="660400"/>
          <p14:tracePt t="4485" x="4095750" y="615950"/>
          <p14:tracePt t="4500" x="4095750" y="590550"/>
          <p14:tracePt t="4518" x="4095750" y="533400"/>
          <p14:tracePt t="4533" x="4095750" y="495300"/>
          <p14:tracePt t="4550" x="4095750" y="482600"/>
          <p14:tracePt t="5012" x="4102100" y="482600"/>
          <p14:tracePt t="5021" x="4108450" y="482600"/>
          <p14:tracePt t="5034" x="4114800" y="476250"/>
          <p14:tracePt t="5050" x="4133850" y="450850"/>
          <p14:tracePt t="5052" x="4165600" y="450850"/>
          <p14:tracePt t="5067" x="4171950" y="438150"/>
          <p14:tracePt t="5087" x="4241800" y="412750"/>
          <p14:tracePt t="5096" x="4260850" y="412750"/>
          <p14:tracePt t="5102" x="4279900" y="406400"/>
          <p14:tracePt t="5117" x="4298950" y="400050"/>
          <p14:tracePt t="5133" x="4311650" y="400050"/>
          <p14:tracePt t="5150" x="4311650" y="393700"/>
          <p14:tracePt t="5212" x="4318000" y="393700"/>
          <p14:tracePt t="5220" x="4330700" y="381000"/>
          <p14:tracePt t="5234" x="4343400" y="381000"/>
          <p14:tracePt t="5485" x="4343400" y="387350"/>
          <p14:tracePt t="5520" x="4343400" y="393700"/>
          <p14:tracePt t="5525" x="4356100" y="393700"/>
          <p14:tracePt t="5549" x="4362450" y="393700"/>
          <p14:tracePt t="5612" x="4362450" y="400050"/>
          <p14:tracePt t="5770" x="4362450" y="406400"/>
          <p14:tracePt t="5774" x="4356100" y="412750"/>
          <p14:tracePt t="5783" x="4343400" y="419100"/>
          <p14:tracePt t="5799" x="4324350" y="431800"/>
          <p14:tracePt t="5818" x="4298950" y="438150"/>
          <p14:tracePt t="5833" x="4286250" y="450850"/>
          <p14:tracePt t="5850" x="4279900" y="450850"/>
          <p14:tracePt t="5866" x="4279900" y="457200"/>
          <p14:tracePt t="6025" x="4279900" y="463550"/>
          <p14:tracePt t="6028" x="4279900" y="469900"/>
          <p14:tracePt t="6036" x="4267200" y="469900"/>
          <p14:tracePt t="6050" x="4260850" y="469900"/>
          <p14:tracePt t="6070" x="4216400" y="469900"/>
          <p14:tracePt t="6086" x="4197350" y="476250"/>
          <p14:tracePt t="6253" x="4197350" y="463550"/>
          <p14:tracePt t="6261" x="4197350" y="450850"/>
          <p14:tracePt t="6273" x="4191000" y="438150"/>
          <p14:tracePt t="6276" x="4191000" y="431800"/>
          <p14:tracePt t="6300" x="4184650" y="412750"/>
          <p14:tracePt t="6316" x="4178300" y="387350"/>
          <p14:tracePt t="6335" x="4178300" y="355600"/>
          <p14:tracePt t="6350" x="4178300" y="349250"/>
          <p14:tracePt t="6366" x="4165600" y="342900"/>
          <p14:tracePt t="6400" x="4165600" y="336550"/>
          <p14:tracePt t="6416" x="4165600" y="311150"/>
          <p14:tracePt t="6433" x="4159250" y="298450"/>
          <p14:tracePt t="6450" x="4152900" y="292100"/>
          <p14:tracePt t="6459" x="4152900" y="279400"/>
          <p14:tracePt t="6468" x="4152900" y="266700"/>
          <p14:tracePt t="6483" x="4152900" y="247650"/>
          <p14:tracePt t="6502" x="4152900" y="209550"/>
          <p14:tracePt t="6519" x="4165600" y="190500"/>
          <p14:tracePt t="6533" x="4184650" y="177800"/>
          <p14:tracePt t="6550" x="4222750" y="165100"/>
          <p14:tracePt t="6567" x="4279900" y="152400"/>
          <p14:tracePt t="6585" x="4343400" y="152400"/>
          <p14:tracePt t="6600" x="4406900" y="139700"/>
          <p14:tracePt t="6617" x="4457700" y="139700"/>
          <p14:tracePt t="6633" x="4470400" y="139700"/>
          <p14:tracePt t="6667" x="4483100" y="152400"/>
          <p14:tracePt t="6683" x="4502150" y="190500"/>
          <p14:tracePt t="6690" x="4514850" y="209550"/>
          <p14:tracePt t="6700" x="4521200" y="222250"/>
          <p14:tracePt t="6716" x="4527550" y="285750"/>
          <p14:tracePt t="6736" x="4521200" y="342900"/>
          <p14:tracePt t="6750" x="4495800" y="393700"/>
          <p14:tracePt t="6768" x="4464050" y="438150"/>
          <p14:tracePt t="6783" x="4438650" y="476250"/>
          <p14:tracePt t="6803" x="4419600" y="514350"/>
          <p14:tracePt t="6805" x="4400550" y="527050"/>
          <p14:tracePt t="6816" x="4381500" y="539750"/>
          <p14:tracePt t="6834" x="4337050" y="565150"/>
          <p14:tracePt t="6836" x="4311650" y="577850"/>
          <p14:tracePt t="6850" x="4292600" y="577850"/>
          <p14:tracePt t="6867" x="4248150" y="596900"/>
          <p14:tracePt t="6883" x="4216400" y="609600"/>
          <p14:tracePt t="6886" x="4197350" y="609600"/>
          <p14:tracePt t="6901" x="4159250" y="615950"/>
          <p14:tracePt t="6916" x="4095750" y="615950"/>
          <p14:tracePt t="6933" x="4032250" y="609600"/>
          <p14:tracePt t="6949" x="3994150" y="590550"/>
          <p14:tracePt t="6966" x="3975100" y="577850"/>
          <p14:tracePt t="6983" x="3962400" y="571500"/>
          <p14:tracePt t="7018" x="3956050" y="571500"/>
          <p14:tracePt t="7037" x="3956050" y="565150"/>
          <p14:tracePt t="7050" x="3968750" y="546100"/>
          <p14:tracePt t="7066" x="3981450" y="508000"/>
          <p14:tracePt t="7068" x="4000500" y="488950"/>
          <p14:tracePt t="7085" x="4019550" y="444500"/>
          <p14:tracePt t="7102" x="4038600" y="400050"/>
          <p14:tracePt t="7117" x="4051300" y="374650"/>
          <p14:tracePt t="7133" x="4089400" y="342900"/>
          <p14:tracePt t="7151" x="4152900" y="323850"/>
          <p14:tracePt t="7166" x="4241800" y="292100"/>
          <p14:tracePt t="7183" x="4330700" y="273050"/>
          <p14:tracePt t="7200" x="4381500" y="260350"/>
          <p14:tracePt t="7207" x="4419600" y="273050"/>
          <p14:tracePt t="7218" x="4432300" y="273050"/>
          <p14:tracePt t="7233" x="4464050" y="273050"/>
          <p14:tracePt t="7238" x="4476750" y="273050"/>
          <p14:tracePt t="7253" x="4495800" y="285750"/>
          <p14:tracePt t="7268" x="4540250" y="311150"/>
          <p14:tracePt t="7284" x="4578350" y="355600"/>
          <p14:tracePt t="7300" x="4622800" y="425450"/>
          <p14:tracePt t="7317" x="4667250" y="546100"/>
          <p14:tracePt t="7335" x="4673600" y="641350"/>
          <p14:tracePt t="7350" x="4673600" y="736600"/>
          <p14:tracePt t="7366" x="4648200" y="806450"/>
          <p14:tracePt t="7383" x="4591050" y="863600"/>
          <p14:tracePt t="7400" x="4495800" y="895350"/>
          <p14:tracePt t="7417" x="4381500" y="920750"/>
          <p14:tracePt t="7433" x="4267200" y="927100"/>
          <p14:tracePt t="7440" x="4210050" y="927100"/>
          <p14:tracePt t="7450" x="4165600" y="927100"/>
          <p14:tracePt t="7459" x="4114800" y="927100"/>
          <p14:tracePt t="7463" x="4064000" y="914400"/>
          <p14:tracePt t="7469" x="4025900" y="895350"/>
          <p14:tracePt t="7486" x="3975100" y="857250"/>
          <p14:tracePt t="7500" x="3956050" y="838200"/>
          <p14:tracePt t="7519" x="3905250" y="774700"/>
          <p14:tracePt t="7526" x="3898900" y="755650"/>
          <p14:tracePt t="7533" x="3892550" y="749300"/>
          <p14:tracePt t="7553" x="3892550" y="723900"/>
          <p14:tracePt t="7567" x="3892550" y="692150"/>
          <p14:tracePt t="7585" x="3917950" y="654050"/>
          <p14:tracePt t="7600" x="3943350" y="615950"/>
          <p14:tracePt t="7616" x="3975100" y="603250"/>
          <p14:tracePt t="7633" x="3994150" y="603250"/>
          <p14:tracePt t="7650" x="4013200" y="603250"/>
          <p14:tracePt t="7666" x="4025900" y="603250"/>
          <p14:tracePt t="7683" x="4038600" y="641350"/>
          <p14:tracePt t="7685" x="4051300" y="654050"/>
          <p14:tracePt t="7702" x="4070350" y="673100"/>
          <p14:tracePt t="7720" x="4089400" y="685800"/>
          <p14:tracePt t="7813" x="4089400" y="673100"/>
          <p14:tracePt t="7820" x="4089400" y="647700"/>
          <p14:tracePt t="7835" x="4076700" y="622300"/>
          <p14:tracePt t="7850" x="4038600" y="565150"/>
          <p14:tracePt t="7866" x="3981450" y="520700"/>
          <p14:tracePt t="7884" x="3930650" y="495300"/>
          <p14:tracePt t="7897" x="3848100" y="476250"/>
          <p14:tracePt t="7906" x="3797300" y="457200"/>
          <p14:tracePt t="7916" x="3702050" y="419100"/>
          <p14:tracePt t="7933" x="3594100" y="374650"/>
          <p14:tracePt t="7950" x="3486150" y="361950"/>
          <p14:tracePt t="7966" x="3390900" y="349250"/>
          <p14:tracePt t="7983" x="3321050" y="349250"/>
          <p14:tracePt t="8003" x="3263900" y="349250"/>
          <p14:tracePt t="8009" x="3244850" y="361950"/>
          <p14:tracePt t="8018" x="3232150" y="368300"/>
          <p14:tracePt t="8033" x="3206750" y="400050"/>
          <p14:tracePt t="8050" x="3168650" y="444500"/>
          <p14:tracePt t="8066" x="3136900" y="488950"/>
          <p14:tracePt t="8085" x="3111500" y="520700"/>
          <p14:tracePt t="8165" x="3111500" y="527050"/>
          <p14:tracePt t="8172" x="3111500" y="552450"/>
          <p14:tracePt t="8183" x="3111500" y="596900"/>
          <p14:tracePt t="8200" x="3130550" y="711200"/>
          <p14:tracePt t="8216" x="3194050" y="895350"/>
          <p14:tracePt t="8237" x="3213100" y="1111250"/>
          <p14:tracePt t="8250" x="3232150" y="1384300"/>
          <p14:tracePt t="8269" x="3238500" y="1663700"/>
          <p14:tracePt t="8273" x="3219450" y="1784350"/>
          <p14:tracePt t="8283" x="3200400" y="1879600"/>
          <p14:tracePt t="8301" x="3143250" y="2051050"/>
          <p14:tracePt t="8316" x="3117850" y="2133600"/>
          <p14:tracePt t="8334" x="3079750" y="2222500"/>
          <p14:tracePt t="8350" x="3041650" y="2317750"/>
          <p14:tracePt t="8366" x="3016250" y="2406650"/>
          <p14:tracePt t="8383" x="2997200" y="2482850"/>
          <p14:tracePt t="8399" x="2984500" y="2540000"/>
          <p14:tracePt t="8416" x="2971800" y="2590800"/>
          <p14:tracePt t="8422" x="2959100" y="2616200"/>
          <p14:tracePt t="8433" x="2940050" y="2660650"/>
          <p14:tracePt t="8450" x="2889250" y="2762250"/>
          <p14:tracePt t="8458" x="2851150" y="2819400"/>
          <p14:tracePt t="8461" x="2825750" y="2876550"/>
          <p14:tracePt t="8483" x="2787650" y="3003550"/>
          <p14:tracePt t="8503" x="2781300" y="3155950"/>
          <p14:tracePt t="8518" x="2774950" y="3194050"/>
          <p14:tracePt t="8533" x="2774950" y="3200400"/>
          <p14:tracePt t="8652" x="2774950" y="3194050"/>
          <p14:tracePt t="8706" x="2774950" y="3181350"/>
          <p14:tracePt t="8718" x="2774950" y="3175000"/>
          <p14:tracePt t="8722" x="2768600" y="3162300"/>
          <p14:tracePt t="8733" x="2730500" y="3136900"/>
          <p14:tracePt t="8754" x="2724150" y="3117850"/>
          <p14:tracePt t="8768" x="2724150" y="3098800"/>
          <p14:tracePt t="8783" x="2724150" y="3041650"/>
          <p14:tracePt t="8800" x="2749550" y="2959100"/>
          <p14:tracePt t="8816" x="2794000" y="2870200"/>
          <p14:tracePt t="8836" x="2832100" y="2768600"/>
          <p14:tracePt t="8849" x="2863850" y="2724150"/>
          <p14:tracePt t="8866" x="2870200" y="2717800"/>
          <p14:tracePt t="8925" x="2870200" y="2711450"/>
          <p14:tracePt t="8933" x="2870200" y="2705100"/>
          <p14:tracePt t="8940" x="2870200" y="2686050"/>
          <p14:tracePt t="8950" x="2889250" y="2667000"/>
          <p14:tracePt t="8966" x="2901950" y="2647950"/>
          <p14:tracePt t="9052" x="2889250" y="2647950"/>
          <p14:tracePt t="9061" x="2882900" y="2647950"/>
          <p14:tracePt t="9068" x="2838450" y="2622550"/>
          <p14:tracePt t="9085" x="2762250" y="2609850"/>
          <p14:tracePt t="9100" x="2724150" y="2597150"/>
          <p14:tracePt t="9117" x="2597150" y="2578100"/>
          <p14:tracePt t="9133" x="2559050" y="2578100"/>
          <p14:tracePt t="9174" x="2565400" y="2565400"/>
          <p14:tracePt t="9183" x="2571750" y="2552700"/>
          <p14:tracePt t="9200" x="2571750" y="2540000"/>
          <p14:tracePt t="9236" x="2597150" y="2540000"/>
          <p14:tracePt t="9249" x="2628900" y="2540000"/>
          <p14:tracePt t="9268" x="2698750" y="2540000"/>
          <p14:tracePt t="9283" x="2774950" y="2540000"/>
          <p14:tracePt t="9300" x="2844800" y="2540000"/>
          <p14:tracePt t="9316" x="2870200" y="2546350"/>
          <p14:tracePt t="9350" x="2838450" y="2578100"/>
          <p14:tracePt t="9366" x="2768600" y="2616200"/>
          <p14:tracePt t="9383" x="2743200" y="2635250"/>
          <p14:tracePt t="9416" x="2736850" y="2635250"/>
          <p14:tracePt t="9433" x="2743200" y="2635250"/>
          <p14:tracePt t="9450" x="2762250" y="2603500"/>
          <p14:tracePt t="9467" x="2800350" y="2590800"/>
          <p14:tracePt t="9483" x="2819400" y="2559050"/>
          <p14:tracePt t="9489" x="2844800" y="2546350"/>
          <p14:tracePt t="9502" x="2882900" y="2533650"/>
          <p14:tracePt t="9518" x="2889250" y="2533650"/>
          <p14:tracePt t="9556" x="2876550" y="2533650"/>
          <p14:tracePt t="9566" x="2870200" y="2533650"/>
          <p14:tracePt t="9585" x="2832100" y="2565400"/>
          <p14:tracePt t="9600" x="2781300" y="2597150"/>
          <p14:tracePt t="9616" x="2724150" y="2609850"/>
          <p14:tracePt t="9633" x="2686050" y="2609850"/>
          <p14:tracePt t="9649" x="2660650" y="2590800"/>
          <p14:tracePt t="9666" x="2616200" y="2559050"/>
          <p14:tracePt t="9683" x="2578100" y="2540000"/>
          <p14:tracePt t="9690" x="2565400" y="2533650"/>
          <p14:tracePt t="9705" x="2546350" y="2520950"/>
          <p14:tracePt t="9716" x="2540000" y="2514600"/>
          <p14:tracePt t="9772" x="2540000" y="2527300"/>
          <p14:tracePt t="9781" x="2527300" y="2571750"/>
          <p14:tracePt t="9788" x="2501900" y="2628900"/>
          <p14:tracePt t="9799" x="2482850" y="2698750"/>
          <p14:tracePt t="9816" x="2432050" y="2857500"/>
          <p14:tracePt t="9834" x="2362200" y="3060700"/>
          <p14:tracePt t="9850" x="2355850" y="3270250"/>
          <p14:tracePt t="9867" x="2324100" y="3460750"/>
          <p14:tracePt t="9883" x="2324100" y="3689350"/>
          <p14:tracePt t="9887" x="2311400" y="3816350"/>
          <p14:tracePt t="9904" x="2305050" y="4095750"/>
          <p14:tracePt t="9917" x="2298700" y="4349750"/>
          <p14:tracePt t="9933" x="2317750" y="4597400"/>
          <p14:tracePt t="9950" x="2336800" y="4806950"/>
          <p14:tracePt t="9966" x="2355850" y="4997450"/>
          <p14:tracePt t="9983" x="2324100" y="5149850"/>
          <p14:tracePt t="10000" x="2279650" y="5308600"/>
          <p14:tracePt t="10019" x="2228850" y="5429250"/>
          <p14:tracePt t="10033" x="2203450" y="5505450"/>
          <p14:tracePt t="10049" x="2190750" y="5537200"/>
          <p14:tracePt t="10066" x="2184400" y="5537200"/>
          <p14:tracePt t="10086" x="2190750" y="5537200"/>
          <p14:tracePt t="10116" x="2190750" y="5543550"/>
          <p14:tracePt t="10133" x="2197100" y="5543550"/>
          <p14:tracePt t="10181" x="2216150" y="5543550"/>
          <p14:tracePt t="10189" x="2241550" y="5543550"/>
          <p14:tracePt t="10200" x="2298700" y="5543550"/>
          <p14:tracePt t="10216" x="2476500" y="5588000"/>
          <p14:tracePt t="10233" x="2679700" y="5638800"/>
          <p14:tracePt t="10253" x="2901950" y="5670550"/>
          <p14:tracePt t="10269" x="3238500" y="5689600"/>
          <p14:tracePt t="10283" x="3333750" y="5689600"/>
          <p14:tracePt t="10300" x="3435350" y="5683250"/>
          <p14:tracePt t="10316" x="3467100" y="5689600"/>
          <p14:tracePt t="10350" x="3454400" y="5689600"/>
          <p14:tracePt t="10366" x="3409950" y="5689600"/>
          <p14:tracePt t="10383" x="3371850" y="5689600"/>
          <p14:tracePt t="10400" x="3282950" y="5676900"/>
          <p14:tracePt t="10417" x="3168650" y="5645150"/>
          <p14:tracePt t="10433" x="3035300" y="5619750"/>
          <p14:tracePt t="10450" x="2889250" y="5581650"/>
          <p14:tracePt t="10466" x="2749550" y="5549900"/>
          <p14:tracePt t="10487" x="2622550" y="5473700"/>
          <p14:tracePt t="10500" x="2578100" y="5441950"/>
          <p14:tracePt t="10519" x="2451100" y="5308600"/>
          <p14:tracePt t="10525" x="2425700" y="5270500"/>
          <p14:tracePt t="10533" x="2381250" y="5219700"/>
          <p14:tracePt t="10551" x="2324100" y="5118100"/>
          <p14:tracePt t="10567" x="2298700" y="5016500"/>
          <p14:tracePt t="10586" x="2273300" y="4927600"/>
          <p14:tracePt t="10594" x="2273300" y="4889500"/>
          <p14:tracePt t="10596" x="2273300" y="4826000"/>
          <p14:tracePt t="10617" x="2292350" y="4641850"/>
          <p14:tracePt t="10633" x="2368550" y="4362450"/>
          <p14:tracePt t="10650" x="2451100" y="4025900"/>
          <p14:tracePt t="10652" x="2495550" y="3854450"/>
          <p14:tracePt t="10667" x="2540000" y="3714750"/>
          <p14:tracePt t="10683" x="2622550" y="3467100"/>
          <p14:tracePt t="10688" x="2667000" y="3384550"/>
          <p14:tracePt t="10700" x="2768600" y="3244850"/>
          <p14:tracePt t="10719" x="2882900" y="3067050"/>
          <p14:tracePt t="10733" x="3022600" y="2889250"/>
          <p14:tracePt t="10753" x="3149600" y="2736850"/>
          <p14:tracePt t="10768" x="3187700" y="2717800"/>
          <p14:tracePt t="10775" x="3187700" y="2724150"/>
          <p14:tracePt t="10800" x="3187700" y="2749550"/>
          <p14:tracePt t="10816" x="3187700" y="2813050"/>
          <p14:tracePt t="10834" x="3187700" y="2838450"/>
          <p14:tracePt t="10901" x="3181350" y="2838450"/>
          <p14:tracePt t="10910" x="3175000" y="2838450"/>
          <p14:tracePt t="10917" x="3162300" y="2838450"/>
          <p14:tracePt t="10933" x="3130550" y="2844800"/>
          <p14:tracePt t="10951" x="3111500" y="2851150"/>
          <p14:tracePt t="10968" x="3111500" y="2863850"/>
          <p14:tracePt t="10983" x="3060700" y="2882900"/>
          <p14:tracePt t="11005" x="2946400" y="3028950"/>
          <p14:tracePt t="11018" x="2787650" y="3244850"/>
          <p14:tracePt t="11024" x="2711450" y="3352800"/>
          <p14:tracePt t="11033" x="2660650" y="3473450"/>
          <p14:tracePt t="11050" x="2565400" y="3708400"/>
          <p14:tracePt t="11066" x="2482850" y="3949700"/>
          <p14:tracePt t="11085" x="2406650" y="4318000"/>
          <p14:tracePt t="11100" x="2387600" y="4432300"/>
          <p14:tracePt t="11117" x="2393950" y="4781550"/>
          <p14:tracePt t="11133" x="2438400" y="4965700"/>
          <p14:tracePt t="11150" x="2508250" y="5124450"/>
          <p14:tracePt t="11166" x="2559050" y="5213350"/>
          <p14:tracePt t="11183" x="2584450" y="5245100"/>
          <p14:tracePt t="11200" x="2590800" y="5251450"/>
          <p14:tracePt t="11272" x="2597150" y="5251450"/>
          <p14:tracePt t="11316" x="2597150" y="5257800"/>
          <p14:tracePt t="11328" x="2597150" y="5264150"/>
          <p14:tracePt t="11365" x="2597150" y="5251450"/>
          <p14:tracePt t="11373" x="2597150" y="5232400"/>
          <p14:tracePt t="11383" x="2597150" y="5200650"/>
          <p14:tracePt t="11400" x="2603500" y="5092700"/>
          <p14:tracePt t="11417" x="2578100" y="4933950"/>
          <p14:tracePt t="11433" x="2546350" y="4730750"/>
          <p14:tracePt t="11450" x="2533650" y="4489450"/>
          <p14:tracePt t="11458" x="2533650" y="4381500"/>
          <p14:tracePt t="11462" x="2527300" y="4273550"/>
          <p14:tracePt t="11468" x="2546350" y="4159250"/>
          <p14:tracePt t="11484" x="2559050" y="4038600"/>
          <p14:tracePt t="11500" x="2578100" y="3771900"/>
          <p14:tracePt t="11518" x="2660650" y="3359150"/>
          <p14:tracePt t="11533" x="2717800" y="3111500"/>
          <p14:tracePt t="11550" x="2781300" y="2971800"/>
          <p14:tracePt t="11566" x="2838450" y="2901950"/>
          <p14:tracePt t="11585" x="2876550" y="2876550"/>
          <p14:tracePt t="11588" x="2895600" y="2863850"/>
          <p14:tracePt t="11600" x="2921000" y="2851150"/>
          <p14:tracePt t="11616" x="2978150" y="2819400"/>
          <p14:tracePt t="11633" x="3041650" y="2774950"/>
          <p14:tracePt t="11650" x="3079750" y="2717800"/>
          <p14:tracePt t="11667" x="3105150" y="2679700"/>
          <p14:tracePt t="11683" x="3111500" y="2667000"/>
          <p14:tracePt t="11690" x="3117850" y="2667000"/>
          <p14:tracePt t="11797" x="3111500" y="2667000"/>
          <p14:tracePt t="11804" x="3098800" y="2667000"/>
          <p14:tracePt t="11816" x="3067050" y="2667000"/>
          <p14:tracePt t="11834" x="2984500" y="2724150"/>
          <p14:tracePt t="11836" x="2940050" y="2774950"/>
          <p14:tracePt t="11850" x="2882900" y="2838450"/>
          <p14:tracePt t="11866" x="2762250" y="3048000"/>
          <p14:tracePt t="11883" x="2654300" y="3308350"/>
          <p14:tracePt t="11886" x="2597150" y="3467100"/>
          <p14:tracePt t="11902" x="2508250" y="3810000"/>
          <p14:tracePt t="11916" x="2463800" y="4076700"/>
          <p14:tracePt t="11933" x="2451100" y="4337050"/>
          <p14:tracePt t="11950" x="2470150" y="4552950"/>
          <p14:tracePt t="11966" x="2533650" y="4730750"/>
          <p14:tracePt t="11988" x="2590800" y="4883150"/>
          <p14:tracePt t="11990" x="2616200" y="4927600"/>
          <p14:tracePt t="12000" x="2641600" y="4959350"/>
          <p14:tracePt t="12018" x="2673350" y="4978400"/>
          <p14:tracePt t="12021" x="2673350" y="4984750"/>
          <p14:tracePt t="14653" x="2654300" y="4984750"/>
          <p14:tracePt t="14660" x="2609850" y="4997450"/>
          <p14:tracePt t="14667" x="2565400" y="5022850"/>
          <p14:tracePt t="14683" x="2520950" y="5029200"/>
          <p14:tracePt t="14700" x="2501900" y="5041900"/>
          <p14:tracePt t="14718" x="2578100" y="4946650"/>
          <p14:tracePt t="14733" x="2673350" y="4768850"/>
          <p14:tracePt t="14751" x="2800350" y="4565650"/>
          <p14:tracePt t="14770" x="2857500" y="4451350"/>
          <p14:tracePt t="14777" x="2870200" y="4419600"/>
          <p14:tracePt t="14780" x="2882900" y="4400550"/>
          <p14:tracePt t="14800" x="2895600" y="4349750"/>
          <p14:tracePt t="14816" x="2927350" y="4267200"/>
          <p14:tracePt t="14835" x="2978150" y="4165600"/>
          <p14:tracePt t="14839" x="2990850" y="4121150"/>
          <p14:tracePt t="14850" x="3009900" y="4076700"/>
          <p14:tracePt t="14867" x="3048000" y="4013200"/>
          <p14:tracePt t="14883" x="3060700" y="3962400"/>
          <p14:tracePt t="14886" x="3067050" y="3943350"/>
          <p14:tracePt t="14897" x="3073400" y="3917950"/>
          <p14:tracePt t="14905" x="3086100" y="3879850"/>
          <p14:tracePt t="14909" x="3098800" y="3848100"/>
          <p14:tracePt t="14917" x="3111500" y="3810000"/>
          <p14:tracePt t="14933" x="3124200" y="3727450"/>
          <p14:tracePt t="14950" x="3130550" y="3657600"/>
          <p14:tracePt t="14966" x="3124200" y="3619500"/>
          <p14:tracePt t="14985" x="3124200" y="3581400"/>
          <p14:tracePt t="15000" x="3117850" y="3524250"/>
          <p14:tracePt t="15018" x="3105150" y="3448050"/>
          <p14:tracePt t="15023" x="3098800" y="3416300"/>
          <p14:tracePt t="15033" x="3092450" y="3365500"/>
          <p14:tracePt t="15050" x="3079750" y="3244850"/>
          <p14:tracePt t="15071" x="3054350" y="3136900"/>
          <p14:tracePt t="15085" x="3041650" y="3111500"/>
          <p14:tracePt t="15100" x="3035300" y="3098800"/>
          <p14:tracePt t="15117" x="3003550" y="3041650"/>
          <p14:tracePt t="15133" x="2978150" y="2990850"/>
          <p14:tracePt t="15150" x="2959100" y="2952750"/>
          <p14:tracePt t="15166" x="2946400" y="2908300"/>
          <p14:tracePt t="15183" x="2940050" y="2889250"/>
          <p14:tracePt t="15272" x="2933700" y="2889250"/>
          <p14:tracePt t="15276" x="2927350" y="2889250"/>
          <p14:tracePt t="15286" x="2921000" y="2889250"/>
          <p14:tracePt t="15300" x="2908300" y="2889250"/>
          <p14:tracePt t="15316" x="2832100" y="2959100"/>
          <p14:tracePt t="15335" x="2774950" y="3067050"/>
          <p14:tracePt t="15350" x="2679700" y="3194050"/>
          <p14:tracePt t="15366" x="2616200" y="3302000"/>
          <p14:tracePt t="15383" x="2565400" y="3403600"/>
          <p14:tracePt t="15400" x="2527300" y="3524250"/>
          <p14:tracePt t="15417" x="2489200" y="3663950"/>
          <p14:tracePt t="15433" x="2444750" y="3816350"/>
          <p14:tracePt t="15450" x="2381250" y="4025900"/>
          <p14:tracePt t="15458" x="2349500" y="4133850"/>
          <p14:tracePt t="15461" x="2324100" y="4248150"/>
          <p14:tracePt t="15483" x="2298700" y="4445000"/>
          <p14:tracePt t="15502" x="2324100" y="4629150"/>
          <p14:tracePt t="15519" x="2355850" y="4730750"/>
          <p14:tracePt t="15533" x="2362200" y="4819650"/>
          <p14:tracePt t="15550" x="2368550" y="4895850"/>
          <p14:tracePt t="15566" x="2393950" y="4984750"/>
          <p14:tracePt t="15585" x="2406650" y="5022850"/>
          <p14:tracePt t="18476" x="2400300" y="5029200"/>
          <p14:tracePt t="18487" x="2393950" y="5029200"/>
          <p14:tracePt t="18492" x="2393950" y="5035550"/>
          <p14:tracePt t="18502" x="2393950" y="5041900"/>
          <p14:tracePt t="18519" x="2387600" y="5048250"/>
          <p14:tracePt t="18533" x="2368550" y="5060950"/>
          <p14:tracePt t="18550" x="2368550" y="5080000"/>
          <p14:tracePt t="18567" x="2362200" y="5086350"/>
          <p14:tracePt t="18600" x="2362200" y="5022850"/>
          <p14:tracePt t="18617" x="2336800" y="4876800"/>
          <p14:tracePt t="18633" x="2273300" y="4705350"/>
          <p14:tracePt t="18649" x="2247900" y="4578350"/>
          <p14:tracePt t="18666" x="2235200" y="4464050"/>
          <p14:tracePt t="18683" x="2260600" y="4318000"/>
          <p14:tracePt t="18689" x="2292350" y="4216400"/>
          <p14:tracePt t="18700" x="2324100" y="4108450"/>
          <p14:tracePt t="18716" x="2400300" y="3803650"/>
          <p14:tracePt t="18735" x="2432050" y="3651250"/>
          <p14:tracePt t="18750" x="2457450" y="3517900"/>
          <p14:tracePt t="18770" x="2489200" y="3384550"/>
          <p14:tracePt t="18783" x="2489200" y="3244850"/>
          <p14:tracePt t="18800" x="2489200" y="3136900"/>
          <p14:tracePt t="18817" x="2489200" y="3079750"/>
          <p14:tracePt t="18836" x="2495550" y="3048000"/>
          <p14:tracePt t="18850" x="2495550" y="2997200"/>
          <p14:tracePt t="18867" x="2495550" y="2933700"/>
          <p14:tracePt t="18884" x="2470150" y="2844800"/>
          <p14:tracePt t="18887" x="2470150" y="2813050"/>
          <p14:tracePt t="18893" x="2444750" y="2774950"/>
          <p14:tracePt t="18902" x="2425700" y="2736850"/>
          <p14:tracePt t="18916" x="2400300" y="2692400"/>
          <p14:tracePt t="18933" x="2393950" y="2635250"/>
          <p14:tracePt t="18950" x="2362200" y="2565400"/>
          <p14:tracePt t="18967" x="2298700" y="2470150"/>
          <p14:tracePt t="18983" x="2247900" y="2387600"/>
          <p14:tracePt t="19000" x="2197100" y="2298700"/>
          <p14:tracePt t="19018" x="2159000" y="2222500"/>
          <p14:tracePt t="19036" x="2076450" y="2108200"/>
          <p14:tracePt t="19040" x="2051050" y="2076450"/>
          <p14:tracePt t="19050" x="2025650" y="2051050"/>
          <p14:tracePt t="19068" x="2012950" y="2025650"/>
          <p14:tracePt t="19159" x="2025650" y="2025650"/>
          <p14:tracePt t="19164" x="2038350" y="2025650"/>
          <p14:tracePt t="19173" x="2051050" y="2025650"/>
          <p14:tracePt t="19183" x="2076450" y="2025650"/>
          <p14:tracePt t="19200" x="2114550" y="2012950"/>
          <p14:tracePt t="19216" x="2133600" y="1993900"/>
          <p14:tracePt t="19233" x="2139950" y="1981200"/>
          <p14:tracePt t="19251" x="2146300" y="1968500"/>
          <p14:tracePt t="19270" x="2146300" y="1962150"/>
          <p14:tracePt t="19283" x="2146300" y="1955800"/>
          <p14:tracePt t="19357" x="2146300" y="1968500"/>
          <p14:tracePt t="19365" x="2146300" y="1987550"/>
          <p14:tracePt t="19374" x="2146300" y="2025650"/>
          <p14:tracePt t="19383" x="2120900" y="2063750"/>
          <p14:tracePt t="19399" x="2082800" y="2114550"/>
          <p14:tracePt t="19416" x="2076450" y="2139950"/>
          <p14:tracePt t="19433" x="2063750" y="2152650"/>
          <p14:tracePt t="19450" x="2051050" y="2152650"/>
          <p14:tracePt t="19469" x="2044700" y="2159000"/>
          <p14:tracePt t="19502" x="2044700" y="2152650"/>
          <p14:tracePt t="19518" x="2044700" y="2127250"/>
          <p14:tracePt t="19533" x="2044700" y="2095500"/>
          <p14:tracePt t="19550" x="2070100" y="2076450"/>
          <p14:tracePt t="19567" x="2089150" y="2063750"/>
          <p14:tracePt t="19585" x="2108200" y="2063750"/>
          <p14:tracePt t="19600" x="2133600" y="2063750"/>
          <p14:tracePt t="19617" x="2171700" y="2063750"/>
          <p14:tracePt t="19633" x="2209800" y="2063750"/>
          <p14:tracePt t="19650" x="2241550" y="2057400"/>
          <p14:tracePt t="19651" x="2260600" y="2057400"/>
          <p14:tracePt t="19667" x="2279650" y="2051050"/>
          <p14:tracePt t="19683" x="2311400" y="2051050"/>
          <p14:tracePt t="19700" x="2317750" y="2044700"/>
          <p14:tracePt t="19750" x="2324100" y="2044700"/>
          <p14:tracePt t="19757" x="2343150" y="2044700"/>
          <p14:tracePt t="19770" x="2355850" y="2044700"/>
          <p14:tracePt t="19783" x="2393950" y="2025650"/>
          <p14:tracePt t="19800" x="2413000" y="1987550"/>
          <p14:tracePt t="19817" x="2419350" y="1968500"/>
          <p14:tracePt t="19834" x="2419350" y="1955800"/>
          <p14:tracePt t="19837" x="2419350" y="1949450"/>
          <p14:tracePt t="19849" x="2419350" y="1943100"/>
          <p14:tracePt t="19867" x="2425700" y="1924050"/>
          <p14:tracePt t="19883" x="2425700" y="1917700"/>
          <p14:tracePt t="19908" x="2425700" y="1943100"/>
          <p14:tracePt t="19918" x="2419350" y="1993900"/>
          <p14:tracePt t="19933" x="2419350" y="2082800"/>
          <p14:tracePt t="19950" x="2482850" y="2159000"/>
          <p14:tracePt t="19966" x="2565400" y="2203450"/>
          <p14:tracePt t="19983" x="2635250" y="2235200"/>
          <p14:tracePt t="20001" x="2686050" y="2254250"/>
          <p14:tracePt t="20019" x="2724150" y="2286000"/>
          <p14:tracePt t="20033" x="2743200" y="2343150"/>
          <p14:tracePt t="20050" x="2813050" y="2463800"/>
          <p14:tracePt t="20066" x="2901950" y="2552700"/>
          <p14:tracePt t="20071" x="2952750" y="2590800"/>
          <p14:tracePt t="20087" x="3009900" y="2609850"/>
          <p14:tracePt t="20100" x="3022600" y="2609850"/>
          <p14:tracePt t="20117" x="3028950" y="2609850"/>
          <p14:tracePt t="20181" x="3022600" y="2609850"/>
          <p14:tracePt t="20188" x="3016250" y="2609850"/>
          <p14:tracePt t="20199" x="3009900" y="2609850"/>
          <p14:tracePt t="20211" x="3003550" y="2609850"/>
          <p14:tracePt t="20215" x="2997200" y="2609850"/>
          <p14:tracePt t="20236" x="2959100" y="2584450"/>
          <p14:tracePt t="20250" x="2895600" y="2578100"/>
          <p14:tracePt t="20270" x="2711450" y="2578100"/>
          <p14:tracePt t="20283" x="2641600" y="2571750"/>
          <p14:tracePt t="20301" x="2546350" y="2578100"/>
          <p14:tracePt t="20316" x="2514600" y="2571750"/>
          <p14:tracePt t="20335" x="2489200" y="2565400"/>
          <p14:tracePt t="20350" x="2463800" y="2552700"/>
          <p14:tracePt t="20366" x="2444750" y="2533650"/>
          <p14:tracePt t="20383" x="2432050" y="2527300"/>
          <p14:tracePt t="20534" x="2438400" y="2514600"/>
          <p14:tracePt t="20541" x="2444750" y="2514600"/>
          <p14:tracePt t="20557" x="2444750" y="2508250"/>
          <p14:tracePt t="20566" x="2451100" y="2508250"/>
          <p14:tracePt t="20586" x="2470150" y="2540000"/>
          <p14:tracePt t="20589" x="2482850" y="2578100"/>
          <p14:tracePt t="20600" x="2508250" y="2622550"/>
          <p14:tracePt t="20617" x="2552700" y="2673350"/>
          <p14:tracePt t="20633" x="2584450" y="2692400"/>
          <p14:tracePt t="20650" x="2597150" y="2698750"/>
          <p14:tracePt t="20684" x="2616200" y="2698750"/>
          <p14:tracePt t="20701" x="2647950" y="2717800"/>
          <p14:tracePt t="20717" x="2692400" y="2730500"/>
          <p14:tracePt t="20733" x="2730500" y="2749550"/>
          <p14:tracePt t="20752" x="2749550" y="2749550"/>
          <p14:tracePt t="20770" x="2774950" y="2749550"/>
          <p14:tracePt t="20782" x="2800350" y="2749550"/>
          <p14:tracePt t="20789" x="2819400" y="2749550"/>
          <p14:tracePt t="20800" x="2832100" y="2749550"/>
          <p14:tracePt t="20817" x="2857500" y="2743200"/>
          <p14:tracePt t="20836" x="2863850" y="2736850"/>
          <p14:tracePt t="20850" x="2863850" y="2717800"/>
          <p14:tracePt t="20866" x="2870200" y="2692400"/>
          <p14:tracePt t="20883" x="2870200" y="2686050"/>
          <p14:tracePt t="20895" x="2876550" y="2686050"/>
          <p14:tracePt t="20940" x="2863850" y="2724150"/>
          <p14:tracePt t="20949" x="2832100" y="2794000"/>
          <p14:tracePt t="20956" x="2787650" y="2876550"/>
          <p14:tracePt t="20967" x="2755900" y="2984500"/>
          <p14:tracePt t="20988" x="2660650" y="3213100"/>
          <p14:tracePt t="21000" x="2552700" y="3479800"/>
          <p14:tracePt t="21018" x="2489200" y="3765550"/>
          <p14:tracePt t="21025" x="2482850" y="3905250"/>
          <p14:tracePt t="21033" x="2470150" y="4044950"/>
          <p14:tracePt t="21050" x="2495550" y="4292600"/>
          <p14:tracePt t="21069" x="2552700" y="4476750"/>
          <p14:tracePt t="21085" x="2635250" y="4616450"/>
          <p14:tracePt t="21100" x="2635250" y="4622800"/>
          <p14:tracePt t="21116" x="2641600" y="4629150"/>
          <p14:tracePt t="21173" x="2641600" y="4622800"/>
          <p14:tracePt t="21181" x="2647950" y="4622800"/>
          <p14:tracePt t="21238" x="2654300" y="4622800"/>
          <p14:tracePt t="21286" x="2660650" y="4622800"/>
          <p14:tracePt t="21292" x="2667000" y="4622800"/>
          <p14:tracePt t="21350" x="2667000" y="4629150"/>
          <p14:tracePt t="23888" x="2647950" y="4635500"/>
          <p14:tracePt t="23897" x="2609850" y="4654550"/>
          <p14:tracePt t="23902" x="2571750" y="4667250"/>
          <p14:tracePt t="23917" x="2546350" y="4673600"/>
          <p14:tracePt t="23950" x="2540000" y="4616450"/>
          <p14:tracePt t="23966" x="2552700" y="4464050"/>
          <p14:tracePt t="23985" x="2552700" y="4260850"/>
          <p14:tracePt t="24000" x="2508250" y="4032250"/>
          <p14:tracePt t="24019" x="2463800" y="3848100"/>
          <p14:tracePt t="24033" x="2482850" y="3670300"/>
          <p14:tracePt t="24053" x="2527300" y="3403600"/>
          <p14:tracePt t="24066" x="2559050" y="3340100"/>
          <p14:tracePt t="24086" x="2616200" y="3206750"/>
          <p14:tracePt t="24100" x="2654300" y="3187700"/>
          <p14:tracePt t="24116" x="2724150" y="3149600"/>
          <p14:tracePt t="24133" x="2806700" y="3098800"/>
          <p14:tracePt t="24150" x="2876550" y="3054350"/>
          <p14:tracePt t="24166" x="2927350" y="3028950"/>
          <p14:tracePt t="24183" x="2940050" y="3016250"/>
          <p14:tracePt t="24218" x="2952750" y="3016250"/>
          <p14:tracePt t="24233" x="2984500" y="2990850"/>
          <p14:tracePt t="24238" x="2997200" y="2978150"/>
          <p14:tracePt t="24250" x="3009900" y="2971800"/>
          <p14:tracePt t="24270" x="3028950" y="2971800"/>
          <p14:tracePt t="24301" x="3041650" y="2952750"/>
          <p14:tracePt t="24316" x="3048000" y="2940050"/>
          <p14:tracePt t="24493" x="3041650" y="2940050"/>
          <p14:tracePt t="24502" x="3022600" y="2940050"/>
          <p14:tracePt t="24509" x="3009900" y="2959100"/>
          <p14:tracePt t="24522" x="3003550" y="2971800"/>
          <p14:tracePt t="24524" x="2990850" y="2990850"/>
          <p14:tracePt t="24535" x="2971800" y="3016250"/>
          <p14:tracePt t="24550" x="2933700" y="3073400"/>
          <p14:tracePt t="24567" x="2901950" y="3130550"/>
          <p14:tracePt t="24583" x="2870200" y="3175000"/>
          <p14:tracePt t="24600" x="2838450" y="3232150"/>
          <p14:tracePt t="24617" x="2813050" y="3302000"/>
          <p14:tracePt t="24633" x="2794000" y="3365500"/>
          <p14:tracePt t="24636" x="2781300" y="3390900"/>
          <p14:tracePt t="24650" x="2768600" y="3422650"/>
          <p14:tracePt t="24666" x="2755900" y="3473450"/>
          <p14:tracePt t="24683" x="2736850" y="3543300"/>
          <p14:tracePt t="24689" x="2736850" y="3581400"/>
          <p14:tracePt t="24700" x="2736850" y="3625850"/>
          <p14:tracePt t="24718" x="2736850" y="3752850"/>
          <p14:tracePt t="24737" x="2730500" y="3829050"/>
          <p14:tracePt t="24750" x="2730500" y="3911600"/>
          <p14:tracePt t="24769" x="2730500" y="4006850"/>
          <p14:tracePt t="24783" x="2730500" y="4108450"/>
          <p14:tracePt t="24800" x="2762250" y="4203700"/>
          <p14:tracePt t="24817" x="2794000" y="4318000"/>
          <p14:tracePt t="24834" x="2844800" y="4425950"/>
          <p14:tracePt t="24850" x="2895600" y="4514850"/>
          <p14:tracePt t="24853" x="2914650" y="4546600"/>
          <p14:tracePt t="24867" x="2927350" y="4578350"/>
          <p14:tracePt t="24883" x="2940050" y="4622800"/>
          <p14:tracePt t="24885" x="2952750" y="4654550"/>
          <p14:tracePt t="24901" x="2965450" y="4705350"/>
          <p14:tracePt t="24917" x="2978150" y="4737100"/>
          <p14:tracePt t="24933" x="2978150" y="4743450"/>
          <p14:tracePt t="24997" x="2978150" y="4749800"/>
          <p14:tracePt t="25004" x="2978150" y="4756150"/>
          <p14:tracePt t="25020" x="2978150" y="4768850"/>
          <p14:tracePt t="25083" x="2984500" y="4768850"/>
          <p14:tracePt t="25117" x="2965450" y="4737100"/>
          <p14:tracePt t="25128" x="2952750" y="4686300"/>
          <p14:tracePt t="25133" x="2921000" y="4635500"/>
          <p14:tracePt t="25150" x="2844800" y="4527550"/>
          <p14:tracePt t="25167" x="2781300" y="4445000"/>
          <p14:tracePt t="25183" x="2743200" y="4387850"/>
          <p14:tracePt t="25200" x="2730500" y="4362450"/>
          <p14:tracePt t="25216" x="2717800" y="4298950"/>
          <p14:tracePt t="25233" x="2698750" y="4197350"/>
          <p14:tracePt t="25253" x="2705100" y="4019550"/>
          <p14:tracePt t="25269" x="2698750" y="3956050"/>
          <p14:tracePt t="25283" x="2667000" y="3841750"/>
          <p14:tracePt t="25300" x="2660650" y="3683000"/>
          <p14:tracePt t="25317" x="2673350" y="3568700"/>
          <p14:tracePt t="25335" x="2717800" y="3454400"/>
          <p14:tracePt t="25350" x="2755900" y="3333750"/>
          <p14:tracePt t="25366" x="2800350" y="3232150"/>
          <p14:tracePt t="25383" x="2844800" y="3143250"/>
          <p14:tracePt t="25400" x="2889250" y="3054350"/>
          <p14:tracePt t="25416" x="2940050" y="2990850"/>
          <p14:tracePt t="25433" x="3003550" y="2927350"/>
          <p14:tracePt t="25450" x="3105150" y="2876550"/>
          <p14:tracePt t="25469" x="3219450" y="2806700"/>
          <p14:tracePt t="25485" x="3257550" y="2787650"/>
          <p14:tracePt t="25500" x="3263900" y="2787650"/>
          <p14:tracePt t="25668" x="3257550" y="2787650"/>
          <p14:tracePt t="25677" x="3244850" y="2787650"/>
          <p14:tracePt t="25688" x="3219450" y="2787650"/>
          <p14:tracePt t="25700" x="3149600" y="2794000"/>
          <p14:tracePt t="25719" x="3067050" y="2825750"/>
          <p14:tracePt t="25733" x="2959100" y="2870200"/>
          <p14:tracePt t="25750" x="2857500" y="2921000"/>
          <p14:tracePt t="25768" x="2774950" y="3009900"/>
          <p14:tracePt t="25784" x="2711450" y="3092450"/>
          <p14:tracePt t="25800" x="2673350" y="3175000"/>
          <p14:tracePt t="25816" x="2641600" y="3251200"/>
          <p14:tracePt t="25837" x="2609850" y="3352800"/>
          <p14:tracePt t="25850" x="2571750" y="3517900"/>
          <p14:tracePt t="25866" x="2565400" y="3733800"/>
          <p14:tracePt t="25868" x="2559050" y="3854450"/>
          <p14:tracePt t="25883" x="2552700" y="3975100"/>
          <p14:tracePt t="25894" x="2603500" y="4191000"/>
          <p14:tracePt t="25902" x="2641600" y="4292600"/>
          <p14:tracePt t="25910" x="2698750" y="4400550"/>
          <p14:tracePt t="25916" x="2743200" y="4476750"/>
          <p14:tracePt t="25933" x="2870200" y="4648200"/>
          <p14:tracePt t="25950" x="2959100" y="4775200"/>
          <p14:tracePt t="25966" x="2997200" y="4845050"/>
          <p14:tracePt t="25983" x="3035300" y="4889500"/>
          <p14:tracePt t="26003" x="3073400" y="4933950"/>
          <p14:tracePt t="26018" x="3117850" y="4972050"/>
          <p14:tracePt t="26024" x="3130550" y="4978400"/>
          <p14:tracePt t="26033" x="3149600" y="4991100"/>
          <p14:tracePt t="26050" x="3162300" y="5003800"/>
          <p14:tracePt t="26066" x="3175000" y="5010150"/>
          <p14:tracePt t="26085" x="3187700" y="5022850"/>
          <p14:tracePt t="26100" x="3187700" y="5029200"/>
          <p14:tracePt t="26117" x="3206750" y="5029200"/>
          <p14:tracePt t="26211" x="3200400" y="5010150"/>
          <p14:tracePt t="26217" x="3194050" y="4991100"/>
          <p14:tracePt t="26220" x="3162300" y="4959350"/>
          <p14:tracePt t="26236" x="3124200" y="4921250"/>
          <p14:tracePt t="26250" x="3028950" y="4851400"/>
          <p14:tracePt t="26268" x="2901950" y="4756150"/>
          <p14:tracePt t="26275" x="2851150" y="4711700"/>
          <p14:tracePt t="26286" x="2774950" y="4616450"/>
          <p14:tracePt t="26301" x="2711450" y="4521200"/>
          <p14:tracePt t="26316" x="2673350" y="4432300"/>
          <p14:tracePt t="26335" x="2628900" y="4286250"/>
          <p14:tracePt t="26351" x="2597150" y="4133850"/>
          <p14:tracePt t="26367" x="2590800" y="3994150"/>
          <p14:tracePt t="26383" x="2590800" y="3873500"/>
          <p14:tracePt t="26400" x="2590800" y="3784600"/>
          <p14:tracePt t="26417" x="2628900" y="3663950"/>
          <p14:tracePt t="26433" x="2667000" y="3511550"/>
          <p14:tracePt t="26450" x="2717800" y="3340100"/>
          <p14:tracePt t="26459" x="2749550" y="3257550"/>
          <p14:tracePt t="26463" x="2768600" y="3181350"/>
          <p14:tracePt t="26484" x="2851150" y="3035300"/>
          <p14:tracePt t="26502" x="2971800" y="2844800"/>
          <p14:tracePt t="26518" x="3035300" y="2768600"/>
          <p14:tracePt t="26533" x="3073400" y="2749550"/>
          <p14:tracePt t="26551" x="3098800" y="2736850"/>
          <p14:tracePt t="26567" x="3098800" y="2730500"/>
          <p14:tracePt t="26585" x="3105150" y="2730500"/>
          <p14:tracePt t="26772" x="3098800" y="2730500"/>
          <p14:tracePt t="26779" x="3086100" y="2730500"/>
          <p14:tracePt t="26783" x="3060700" y="2736850"/>
          <p14:tracePt t="26800" x="2997200" y="2787650"/>
          <p14:tracePt t="26818" x="2952750" y="2825750"/>
          <p14:tracePt t="26823" x="2940050" y="2832100"/>
          <p14:tracePt t="26835" x="2933700" y="2838450"/>
          <p14:tracePt t="26850" x="2908300" y="2857500"/>
          <p14:tracePt t="26866" x="2876550" y="2889250"/>
          <p14:tracePt t="26884" x="2825750" y="2952750"/>
          <p14:tracePt t="26886" x="2794000" y="2990850"/>
          <p14:tracePt t="26900" x="2730500" y="3111500"/>
          <p14:tracePt t="26917" x="2660650" y="3219450"/>
          <p14:tracePt t="26933" x="2622550" y="3308350"/>
          <p14:tracePt t="26950" x="2571750" y="3378200"/>
          <p14:tracePt t="26966" x="2565400" y="3460750"/>
          <p14:tracePt t="26986" x="2559050" y="3556000"/>
          <p14:tracePt t="27000" x="2559050" y="3683000"/>
          <p14:tracePt t="27018" x="2546350" y="3829050"/>
          <p14:tracePt t="27025" x="2520950" y="3917950"/>
          <p14:tracePt t="27033" x="2514600" y="4000500"/>
          <p14:tracePt t="27051" x="2527300" y="4108450"/>
          <p14:tracePt t="27066" x="2546350" y="4178300"/>
          <p14:tracePt t="27085" x="2578100" y="4273550"/>
          <p14:tracePt t="27100" x="2609850" y="4330700"/>
          <p14:tracePt t="27117" x="2660650" y="4451350"/>
          <p14:tracePt t="27133" x="2686050" y="4578350"/>
          <p14:tracePt t="27150" x="2736850" y="4730750"/>
          <p14:tracePt t="27167" x="2768600" y="4832350"/>
          <p14:tracePt t="27183" x="2774950" y="4851400"/>
          <p14:tracePt t="27199" x="2774950" y="4845050"/>
          <p14:tracePt t="27309" x="2781300" y="4845050"/>
          <p14:tracePt t="27629" x="2781300" y="4838700"/>
          <p14:tracePt t="28214" x="2781300" y="4826000"/>
          <p14:tracePt t="28220" x="2781300" y="4800600"/>
          <p14:tracePt t="28233" x="2781300" y="4775200"/>
          <p14:tracePt t="28250" x="2781300" y="4718050"/>
          <p14:tracePt t="28269" x="2781300" y="4629150"/>
          <p14:tracePt t="28283" x="2781300" y="4603750"/>
          <p14:tracePt t="28300" x="2787650" y="4572000"/>
          <p14:tracePt t="28302" x="2794000" y="4552950"/>
          <p14:tracePt t="28317" x="2806700" y="4514850"/>
          <p14:tracePt t="28335" x="2806700" y="4457700"/>
          <p14:tracePt t="28350" x="2813050" y="4394200"/>
          <p14:tracePt t="28366" x="2832100" y="4324350"/>
          <p14:tracePt t="28383" x="2851150" y="4279900"/>
          <p14:tracePt t="28400" x="2857500" y="4254500"/>
          <p14:tracePt t="28417" x="2857500" y="4248150"/>
          <p14:tracePt t="28433" x="2870200" y="4229100"/>
          <p14:tracePt t="28450" x="2876550" y="4197350"/>
          <p14:tracePt t="28458" x="2882900" y="4184650"/>
          <p14:tracePt t="28462" x="2889250" y="4171950"/>
          <p14:tracePt t="28486" x="2895600" y="4146550"/>
          <p14:tracePt t="28500" x="2895600" y="4102100"/>
          <p14:tracePt t="28520" x="2921000" y="4025900"/>
          <p14:tracePt t="28533" x="2959100" y="3905250"/>
          <p14:tracePt t="28551" x="3003550" y="3778250"/>
          <p14:tracePt t="28567" x="3048000" y="3638550"/>
          <p14:tracePt t="28586" x="3086100" y="3498850"/>
          <p14:tracePt t="28600" x="3130550" y="3365500"/>
          <p14:tracePt t="28617" x="3168650" y="3244850"/>
          <p14:tracePt t="28634" x="3175000" y="3194050"/>
          <p14:tracePt t="28650" x="3200400" y="3155950"/>
          <p14:tracePt t="28667" x="3219450" y="3111500"/>
          <p14:tracePt t="28683" x="3244850" y="3060700"/>
          <p14:tracePt t="28700" x="3257550" y="2997200"/>
          <p14:tracePt t="28707" x="3263900" y="2965450"/>
          <p14:tracePt t="28718" x="3282950" y="2921000"/>
          <p14:tracePt t="28733" x="3295650" y="2889250"/>
          <p14:tracePt t="28750" x="3321050" y="2851150"/>
          <p14:tracePt t="28768" x="3333750" y="2813050"/>
          <p14:tracePt t="28786" x="3346450" y="2787650"/>
          <p14:tracePt t="28800" x="3346450" y="2768600"/>
          <p14:tracePt t="28816" x="3346450" y="2762250"/>
          <p14:tracePt t="28900" x="3333750" y="2762250"/>
          <p14:tracePt t="28908" x="3314700" y="2762250"/>
          <p14:tracePt t="28916" x="3289300" y="2762250"/>
          <p14:tracePt t="28933" x="3238500" y="2762250"/>
          <p14:tracePt t="28952" x="3187700" y="2768600"/>
          <p14:tracePt t="28967" x="3143250" y="2774950"/>
          <p14:tracePt t="28984" x="3124200" y="2781300"/>
          <p14:tracePt t="29004" x="3117850" y="2781300"/>
          <p14:tracePt t="29019" x="3111500" y="2787650"/>
          <p14:tracePt t="29148" x="3098800" y="2794000"/>
          <p14:tracePt t="29158" x="3086100" y="2794000"/>
          <p14:tracePt t="29167" x="3079750" y="2794000"/>
          <p14:tracePt t="29183" x="3054350" y="2794000"/>
          <p14:tracePt t="29272" x="3054350" y="2787650"/>
          <p14:tracePt t="29276" x="3048000" y="2762250"/>
          <p14:tracePt t="29285" x="3041650" y="2743200"/>
          <p14:tracePt t="29300" x="3028950" y="2724150"/>
          <p14:tracePt t="29317" x="3022600" y="2717800"/>
          <p14:tracePt t="29333" x="3016250" y="2717800"/>
          <p14:tracePt t="29523" x="2990850" y="2717800"/>
          <p14:tracePt t="29529" x="2971800" y="2717800"/>
          <p14:tracePt t="29533" x="2959100" y="2717800"/>
          <p14:tracePt t="29553" x="2952750" y="2717800"/>
          <p14:tracePt t="29566" x="2946400" y="2717800"/>
          <p14:tracePt t="29585" x="2927350" y="2686050"/>
          <p14:tracePt t="29589" x="2927350" y="2673350"/>
          <p14:tracePt t="29600" x="2921000" y="2660650"/>
          <p14:tracePt t="29617" x="2876550" y="2647950"/>
          <p14:tracePt t="29633" x="2844800" y="2641600"/>
          <p14:tracePt t="29650" x="2825750" y="2641600"/>
          <p14:tracePt t="29752" x="2806700" y="2641600"/>
          <p14:tracePt t="29756" x="2781300" y="2647950"/>
          <p14:tracePt t="29769" x="2762250" y="2654300"/>
          <p14:tracePt t="29783" x="2736850" y="2667000"/>
          <p14:tracePt t="29800" x="2705100" y="2679700"/>
          <p14:tracePt t="29817" x="2692400" y="2692400"/>
          <p14:tracePt t="29833" x="2698750" y="2724150"/>
          <p14:tracePt t="29850" x="2673350" y="2768600"/>
          <p14:tracePt t="29853" x="2647950" y="2781300"/>
          <p14:tracePt t="29866" x="2635250" y="2806700"/>
          <p14:tracePt t="29870" x="2628900" y="2838450"/>
          <p14:tracePt t="29884" x="2609850" y="2863850"/>
          <p14:tracePt t="29895" x="2584450" y="2908300"/>
          <p14:tracePt t="29905" x="2565400" y="2940050"/>
          <p14:tracePt t="29917" x="2540000" y="3016250"/>
          <p14:tracePt t="29933" x="2501900" y="3130550"/>
          <p14:tracePt t="29950" x="2457450" y="3251200"/>
          <p14:tracePt t="29966" x="2413000" y="3359150"/>
          <p14:tracePt t="29986" x="2400300" y="3448050"/>
          <p14:tracePt t="30004" x="2400300" y="3536950"/>
          <p14:tracePt t="30018" x="2413000" y="3625850"/>
          <p14:tracePt t="30025" x="2413000" y="3663950"/>
          <p14:tracePt t="30033" x="2419350" y="3714750"/>
          <p14:tracePt t="30050" x="2425700" y="3860800"/>
          <p14:tracePt t="30067" x="2432050" y="4025900"/>
          <p14:tracePt t="30070" x="2432050" y="4108450"/>
          <p14:tracePt t="30083" x="2438400" y="4171950"/>
          <p14:tracePt t="30100" x="2463800" y="4337050"/>
          <p14:tracePt t="30117" x="2501900" y="4445000"/>
          <p14:tracePt t="30135" x="2540000" y="4552950"/>
          <p14:tracePt t="30150" x="2578100" y="4641850"/>
          <p14:tracePt t="30166" x="2597150" y="4718050"/>
          <p14:tracePt t="30184" x="2647950" y="4787900"/>
          <p14:tracePt t="30200" x="2686050" y="4826000"/>
          <p14:tracePt t="30218" x="2711450" y="4845050"/>
          <p14:tracePt t="30233" x="2717800" y="4845050"/>
          <p14:tracePt t="30251" x="2717800" y="4851400"/>
          <p14:tracePt t="30445" x="2711450" y="4851400"/>
          <p14:tracePt t="30477" x="2711450" y="4838700"/>
          <p14:tracePt t="30486" x="2711450" y="4826000"/>
          <p14:tracePt t="30493" x="2711450" y="4813300"/>
          <p14:tracePt t="30503" x="2705100" y="4787900"/>
          <p14:tracePt t="30519" x="2660650" y="4711700"/>
          <p14:tracePt t="30534" x="2609850" y="4629150"/>
          <p14:tracePt t="30550" x="2546350" y="4533900"/>
          <p14:tracePt t="30567" x="2508250" y="4425950"/>
          <p14:tracePt t="30584" x="2470150" y="4318000"/>
          <p14:tracePt t="30600" x="2451100" y="4191000"/>
          <p14:tracePt t="30618" x="2451100" y="4076700"/>
          <p14:tracePt t="30634" x="2463800" y="3968750"/>
          <p14:tracePt t="30650" x="2514600" y="3860800"/>
          <p14:tracePt t="30668" x="2546350" y="3746500"/>
          <p14:tracePt t="30687" x="2552700" y="3543300"/>
          <p14:tracePt t="30704" x="2565400" y="3448050"/>
          <p14:tracePt t="30716" x="2603500" y="3365500"/>
          <p14:tracePt t="30737" x="2654300" y="3289300"/>
          <p14:tracePt t="30750" x="2724150" y="3213100"/>
          <p14:tracePt t="30769" x="2794000" y="3124200"/>
          <p14:tracePt t="30783" x="2844800" y="3009900"/>
          <p14:tracePt t="30800" x="2889250" y="2933700"/>
          <p14:tracePt t="30817" x="2914650" y="2889250"/>
          <p14:tracePt t="30833" x="2921000" y="2876550"/>
          <p14:tracePt t="30850" x="2933700" y="2870200"/>
          <p14:tracePt t="30867" x="2933700" y="2863850"/>
          <p14:tracePt t="30883" x="2933700" y="2857500"/>
          <p14:tracePt t="30886" x="2933700" y="2851150"/>
          <p14:tracePt t="30903" x="2940050" y="2844800"/>
          <p14:tracePt t="30918" x="2946400" y="2838450"/>
          <p14:tracePt t="31101" x="2946400" y="2844800"/>
          <p14:tracePt t="31112" x="2940050" y="2857500"/>
          <p14:tracePt t="31117" x="2908300" y="2876550"/>
          <p14:tracePt t="31134" x="2819400" y="2952750"/>
          <p14:tracePt t="31150" x="2724150" y="3016250"/>
          <p14:tracePt t="31167" x="2667000" y="3092450"/>
          <p14:tracePt t="31183" x="2622550" y="3155950"/>
          <p14:tracePt t="31200" x="2578100" y="3225800"/>
          <p14:tracePt t="31216" x="2527300" y="3314700"/>
          <p14:tracePt t="31233" x="2476500" y="3422650"/>
          <p14:tracePt t="31253" x="2432050" y="3606800"/>
          <p14:tracePt t="31269" x="2451100" y="3695700"/>
          <p14:tracePt t="31284" x="2444750" y="3860800"/>
          <p14:tracePt t="31300" x="2444750" y="3994150"/>
          <p14:tracePt t="31317" x="2419350" y="4140200"/>
          <p14:tracePt t="31334" x="2432050" y="4318000"/>
          <p14:tracePt t="31350" x="2451100" y="4514850"/>
          <p14:tracePt t="31367" x="2451100" y="4679950"/>
          <p14:tracePt t="31383" x="2457450" y="4787900"/>
          <p14:tracePt t="31400" x="2482850" y="4845050"/>
          <p14:tracePt t="31417" x="2489200" y="4864100"/>
          <p14:tracePt t="31433" x="2495550" y="4883150"/>
          <p14:tracePt t="31450" x="2495550" y="4895850"/>
          <p14:tracePt t="31458" x="2495550" y="4902200"/>
          <p14:tracePt t="31520" x="2495550" y="4914900"/>
          <p14:tracePt t="31524" x="2495550" y="4927600"/>
          <p14:tracePt t="31533" x="2495550" y="4940300"/>
          <p14:tracePt t="31550" x="2463800" y="4991100"/>
          <p14:tracePt t="31567" x="2400300" y="5041900"/>
          <p14:tracePt t="31585" x="2305050" y="5092700"/>
          <p14:tracePt t="31600" x="2228850" y="5130800"/>
          <p14:tracePt t="31617" x="2165350" y="5156200"/>
          <p14:tracePt t="31634" x="2120900" y="5162550"/>
          <p14:tracePt t="31650" x="2101850" y="5168900"/>
          <p14:tracePt t="31652" x="2082800" y="5168900"/>
          <p14:tracePt t="31667" x="2063750" y="5168900"/>
          <p14:tracePt t="31683" x="2025650" y="5175250"/>
          <p14:tracePt t="31688" x="1993900" y="5175250"/>
          <p14:tracePt t="31700" x="1962150" y="5175250"/>
          <p14:tracePt t="31716" x="1854200" y="5175250"/>
          <p14:tracePt t="31733" x="1790700" y="5175250"/>
          <p14:tracePt t="31750" x="1752600" y="5175250"/>
          <p14:tracePt t="31768" x="1739900" y="5181600"/>
          <p14:tracePt t="31846" x="1714500" y="5181600"/>
          <p14:tracePt t="31852" x="1676400" y="5181600"/>
          <p14:tracePt t="31861" x="1638300" y="5181600"/>
          <p14:tracePt t="31884" x="1492250" y="5181600"/>
          <p14:tracePt t="31900" x="1403350" y="5168900"/>
          <p14:tracePt t="31917" x="1365250" y="5162550"/>
          <p14:tracePt t="31933" x="1346200" y="5149850"/>
          <p14:tracePt t="31954" x="1339850" y="514985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a:extLst>
              <a:ext uri="{FF2B5EF4-FFF2-40B4-BE49-F238E27FC236}">
                <a16:creationId xmlns:a16="http://schemas.microsoft.com/office/drawing/2014/main" id="{5205F9E7-588A-48D5-A2BB-92D9EFE2EC37}"/>
              </a:ext>
            </a:extLst>
          </p:cNvPr>
          <p:cNvSpPr txBox="1">
            <a:spLocks noChangeArrowheads="1"/>
          </p:cNvSpPr>
          <p:nvPr/>
        </p:nvSpPr>
        <p:spPr bwMode="auto">
          <a:xfrm>
            <a:off x="990600" y="90488"/>
            <a:ext cx="70104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27.22</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Instantiation of the object defined by an applet</a:t>
            </a:r>
          </a:p>
        </p:txBody>
      </p:sp>
      <p:sp>
        <p:nvSpPr>
          <p:cNvPr id="502787" name="Rectangle 3">
            <a:extLst>
              <a:ext uri="{FF2B5EF4-FFF2-40B4-BE49-F238E27FC236}">
                <a16:creationId xmlns:a16="http://schemas.microsoft.com/office/drawing/2014/main" id="{9F8D6D86-1F41-4A95-8885-6E961C63CFF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88" name="Rectangle 4">
            <a:extLst>
              <a:ext uri="{FF2B5EF4-FFF2-40B4-BE49-F238E27FC236}">
                <a16:creationId xmlns:a16="http://schemas.microsoft.com/office/drawing/2014/main" id="{50A2D8DA-0BE6-4944-824F-52C1D47DDF0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89" name="Rectangle 5">
            <a:extLst>
              <a:ext uri="{FF2B5EF4-FFF2-40B4-BE49-F238E27FC236}">
                <a16:creationId xmlns:a16="http://schemas.microsoft.com/office/drawing/2014/main" id="{69BE7DC4-1259-4A8E-BD07-E77B3225BE9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0" name="Rectangle 6">
            <a:extLst>
              <a:ext uri="{FF2B5EF4-FFF2-40B4-BE49-F238E27FC236}">
                <a16:creationId xmlns:a16="http://schemas.microsoft.com/office/drawing/2014/main" id="{F8887D7D-E352-4774-B2D7-E0D5081BA81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1" name="Rectangle 7">
            <a:extLst>
              <a:ext uri="{FF2B5EF4-FFF2-40B4-BE49-F238E27FC236}">
                <a16:creationId xmlns:a16="http://schemas.microsoft.com/office/drawing/2014/main" id="{BDA2B057-6890-4662-A461-C4467F5DC17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2" name="Rectangle 8">
            <a:extLst>
              <a:ext uri="{FF2B5EF4-FFF2-40B4-BE49-F238E27FC236}">
                <a16:creationId xmlns:a16="http://schemas.microsoft.com/office/drawing/2014/main" id="{8BCB58C3-86F2-460B-AD86-5D43959FB7D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2793" name="Rectangle 9">
            <a:extLst>
              <a:ext uri="{FF2B5EF4-FFF2-40B4-BE49-F238E27FC236}">
                <a16:creationId xmlns:a16="http://schemas.microsoft.com/office/drawing/2014/main" id="{248DF05D-1381-4B36-B1B2-9A9DC332A37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2794" name="Picture 10">
            <a:extLst>
              <a:ext uri="{FF2B5EF4-FFF2-40B4-BE49-F238E27FC236}">
                <a16:creationId xmlns:a16="http://schemas.microsoft.com/office/drawing/2014/main" id="{92426030-BDE8-47B2-9181-7B92D93D9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359025"/>
            <a:ext cx="4760913"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20260"/>
    </mc:Choice>
    <mc:Fallback xmlns="">
      <p:transition spd="slow" advTm="20260"/>
    </mc:Fallback>
  </mc:AlternateContent>
  <p:extLst>
    <p:ext uri="{3A86A75C-4F4B-4683-9AE1-C65F6400EC91}">
      <p14:laserTraceLst xmlns:p14="http://schemas.microsoft.com/office/powerpoint/2010/main">
        <p14:tracePtLst>
          <p14:tracePt t="627" x="1339850" y="5137150"/>
          <p14:tracePt t="633" x="1352550" y="5124450"/>
          <p14:tracePt t="647" x="1403350" y="5073650"/>
          <p14:tracePt t="652" x="1466850" y="5003800"/>
          <p14:tracePt t="656" x="1536700" y="4940300"/>
          <p14:tracePt t="672" x="1593850" y="4857750"/>
          <p14:tracePt t="689" x="1847850" y="4584700"/>
          <p14:tracePt t="707" x="2057400" y="4387850"/>
          <p14:tracePt t="713" x="2190750" y="4292600"/>
          <p14:tracePt t="723" x="2305050" y="4203700"/>
          <p14:tracePt t="738" x="2565400" y="4057650"/>
          <p14:tracePt t="755" x="2800350" y="3930650"/>
          <p14:tracePt t="775" x="2990850" y="3822700"/>
          <p14:tracePt t="783" x="3060700" y="3778250"/>
          <p14:tracePt t="784" x="3130550" y="3740150"/>
          <p14:tracePt t="805" x="3244850" y="3683000"/>
          <p14:tracePt t="823" x="3321050" y="3657600"/>
          <p14:tracePt t="838" x="3365500" y="3651250"/>
          <p14:tracePt t="855" x="3390900" y="3651250"/>
          <p14:tracePt t="873" x="3409950" y="3670300"/>
          <p14:tracePt t="889" x="3448050" y="3740150"/>
          <p14:tracePt t="905" x="3562350" y="3930650"/>
          <p14:tracePt t="925" x="3613150" y="4070350"/>
          <p14:tracePt t="939" x="3625850" y="4210050"/>
          <p14:tracePt t="958" x="3606800" y="4349750"/>
          <p14:tracePt t="966" x="3587750" y="4406900"/>
          <p14:tracePt t="972" x="3549650" y="4470400"/>
          <p14:tracePt t="989" x="3492500" y="4572000"/>
          <p14:tracePt t="1041" x="3486150" y="4572000"/>
          <p14:tracePt t="1050" x="3479800" y="4559300"/>
          <p14:tracePt t="1057" x="3467100" y="4546600"/>
          <p14:tracePt t="1072" x="3448050" y="4521200"/>
          <p14:tracePt t="1089" x="3441700" y="4438650"/>
          <p14:tracePt t="1092" x="3441700" y="4381500"/>
          <p14:tracePt t="1105" x="3460750" y="4222750"/>
          <p14:tracePt t="1122" x="3492500" y="4044950"/>
          <p14:tracePt t="1139" x="3549650" y="3841750"/>
          <p14:tracePt t="1155" x="3651250" y="3632200"/>
          <p14:tracePt t="1175" x="3727450" y="3397250"/>
          <p14:tracePt t="1194" x="3803650" y="3054350"/>
          <p14:tracePt t="1207" x="3810000" y="2940050"/>
          <p14:tracePt t="1211" x="3810000" y="2838450"/>
          <p14:tracePt t="1222" x="3778250" y="2749550"/>
          <p14:tracePt t="1239" x="3695700" y="2571750"/>
          <p14:tracePt t="1241" x="3644900" y="2508250"/>
          <p14:tracePt t="1255" x="3600450" y="2463800"/>
          <p14:tracePt t="1273" x="3492500" y="2387600"/>
          <p14:tracePt t="1289" x="3429000" y="2368550"/>
          <p14:tracePt t="1305" x="3403600" y="2355850"/>
          <p14:tracePt t="1322" x="3378200" y="2349500"/>
          <p14:tracePt t="1338" x="3333750" y="2362200"/>
          <p14:tracePt t="1355" x="3270250" y="2444750"/>
          <p14:tracePt t="1372" x="3168650" y="2647950"/>
          <p14:tracePt t="1393" x="3079750" y="2946400"/>
          <p14:tracePt t="1405" x="2990850" y="3302000"/>
          <p14:tracePt t="1426" x="2965450" y="3911600"/>
          <p14:tracePt t="1441" x="2959100" y="4083050"/>
          <p14:tracePt t="1459" x="3105150" y="4457700"/>
          <p14:tracePt t="1472" x="3155950" y="4527550"/>
          <p14:tracePt t="1488" x="3321050" y="4603750"/>
          <p14:tracePt t="1505" x="3397250" y="4584700"/>
          <p14:tracePt t="1523" x="3486150" y="4546600"/>
          <p14:tracePt t="1539" x="3562350" y="4451350"/>
          <p14:tracePt t="1555" x="3619500" y="4337050"/>
          <p14:tracePt t="1572" x="3670300" y="4133850"/>
          <p14:tracePt t="1588" x="3714750" y="3873500"/>
          <p14:tracePt t="1606" x="3727450" y="3619500"/>
          <p14:tracePt t="1622" x="3740150" y="3403600"/>
          <p14:tracePt t="1639" x="3746500" y="3244850"/>
          <p14:tracePt t="1655" x="3759200" y="3035300"/>
          <p14:tracePt t="1660" x="3752850" y="2933700"/>
          <p14:tracePt t="1676" x="3695700" y="2717800"/>
          <p14:tracePt t="1688" x="3657600" y="2628900"/>
          <p14:tracePt t="1708" x="3498850" y="2425700"/>
          <p14:tracePt t="1722" x="3371850" y="2343150"/>
          <p14:tracePt t="1739" x="3213100" y="2298700"/>
          <p14:tracePt t="1755" x="3028950" y="2311400"/>
          <p14:tracePt t="1775" x="2844800" y="2349500"/>
          <p14:tracePt t="1779" x="2762250" y="2400300"/>
          <p14:tracePt t="1789" x="2679700" y="2451100"/>
          <p14:tracePt t="1805" x="2495550" y="2628900"/>
          <p14:tracePt t="1822" x="2362200" y="2895600"/>
          <p14:tracePt t="1838" x="2254250" y="3175000"/>
          <p14:tracePt t="1855" x="2247900" y="3530600"/>
          <p14:tracePt t="1873" x="2368550" y="4019550"/>
          <p14:tracePt t="1902" x="2667000" y="4375150"/>
          <p14:tracePt t="1907" x="2794000" y="4438650"/>
          <p14:tracePt t="1922" x="3048000" y="4432300"/>
          <p14:tracePt t="1939" x="3289300" y="4368800"/>
          <p14:tracePt t="1958" x="3505200" y="4254500"/>
          <p14:tracePt t="1972" x="3714750" y="4070350"/>
          <p14:tracePt t="1989" x="3841750" y="3810000"/>
          <p14:tracePt t="2006" x="3917950" y="3530600"/>
          <p14:tracePt t="2022" x="3949700" y="3187700"/>
          <p14:tracePt t="2039" x="3937000" y="2870200"/>
          <p14:tracePt t="2056" x="3835400" y="2660650"/>
          <p14:tracePt t="2059" x="3771900" y="2571750"/>
          <p14:tracePt t="2073" x="3702050" y="2514600"/>
          <p14:tracePt t="2088" x="3473450" y="2406650"/>
          <p14:tracePt t="2106" x="3257550" y="2368550"/>
          <p14:tracePt t="2122" x="3041650" y="2419350"/>
          <p14:tracePt t="2142" x="2806700" y="2514600"/>
          <p14:tracePt t="2155" x="2590800" y="2705100"/>
          <p14:tracePt t="2172" x="2413000" y="2959100"/>
          <p14:tracePt t="2192" x="2298700" y="3244850"/>
          <p14:tracePt t="2207" x="2298700" y="3530600"/>
          <p14:tracePt t="2213" x="2317750" y="3657600"/>
          <p14:tracePt t="2225" x="2444750" y="3911600"/>
          <p14:tracePt t="2239" x="2520950" y="4025900"/>
          <p14:tracePt t="2256" x="2647950" y="4165600"/>
          <p14:tracePt t="2258" x="2730500" y="4210050"/>
          <p14:tracePt t="2275" x="2927350" y="4267200"/>
          <p14:tracePt t="2289" x="3143250" y="4279900"/>
          <p14:tracePt t="2305" x="3390900" y="4286250"/>
          <p14:tracePt t="2322" x="3600450" y="4210050"/>
          <p14:tracePt t="2338" x="3771900" y="4127500"/>
          <p14:tracePt t="2355" x="3892550" y="4032250"/>
          <p14:tracePt t="2372" x="4038600" y="3956050"/>
          <p14:tracePt t="2391" x="4184650" y="3886200"/>
          <p14:tracePt t="2399" x="4273550" y="3835400"/>
          <p14:tracePt t="2401" x="4362450" y="3759200"/>
          <p14:tracePt t="2423" x="4502150" y="3568700"/>
          <p14:tracePt t="2438" x="4597400" y="3321050"/>
          <p14:tracePt t="2458" x="4667250" y="3048000"/>
          <p14:tracePt t="2463" x="4654550" y="2927350"/>
          <p14:tracePt t="2472" x="4610100" y="2794000"/>
          <p14:tracePt t="2489" x="4445000" y="2489200"/>
          <p14:tracePt t="2505" x="4248150" y="2324100"/>
          <p14:tracePt t="2522" x="3994150" y="2203450"/>
          <p14:tracePt t="2539" x="3708400" y="2139950"/>
          <p14:tracePt t="2556" x="3397250" y="2114550"/>
          <p14:tracePt t="2572" x="3086100" y="2133600"/>
          <p14:tracePt t="2588" x="2851150" y="2178050"/>
          <p14:tracePt t="2606" x="2641600" y="2235200"/>
          <p14:tracePt t="2622" x="2501900" y="2298700"/>
          <p14:tracePt t="2639" x="2438400" y="2355850"/>
          <p14:tracePt t="2656" x="2387600" y="2432050"/>
          <p14:tracePt t="2672" x="2349500" y="2559050"/>
          <p14:tracePt t="2677" x="2324100" y="2654300"/>
          <p14:tracePt t="2688" x="2266950" y="2876550"/>
          <p14:tracePt t="2707" x="2216150" y="3117850"/>
          <p14:tracePt t="2722" x="2209800" y="3371850"/>
          <p14:tracePt t="2739" x="2273300" y="3587750"/>
          <p14:tracePt t="2755" x="2393950" y="3797300"/>
          <p14:tracePt t="2774" x="2501900" y="3949700"/>
          <p14:tracePt t="2776" x="2540000" y="4006850"/>
          <p14:tracePt t="2789" x="2584450" y="4070350"/>
          <p14:tracePt t="2806" x="2698750" y="4165600"/>
          <p14:tracePt t="2822" x="2825750" y="4241800"/>
          <p14:tracePt t="2838" x="3016250" y="4292600"/>
          <p14:tracePt t="2855" x="3187700" y="4292600"/>
          <p14:tracePt t="2873" x="3448050" y="4254500"/>
          <p14:tracePt t="2889" x="3657600" y="4229100"/>
          <p14:tracePt t="2905" x="3879850" y="4197350"/>
          <p14:tracePt t="2922" x="4114800" y="4146550"/>
          <p14:tracePt t="2939" x="4324350" y="4057650"/>
          <p14:tracePt t="2957" x="4540250" y="3924300"/>
          <p14:tracePt t="2972" x="4737100" y="3765550"/>
          <p14:tracePt t="2989" x="4908550" y="3530600"/>
          <p14:tracePt t="3006" x="5022850" y="3219450"/>
          <p14:tracePt t="3022" x="4991100" y="2908300"/>
          <p14:tracePt t="3039" x="4857750" y="2667000"/>
          <p14:tracePt t="3041" x="4781550" y="2578100"/>
          <p14:tracePt t="3055" x="4692650" y="2508250"/>
          <p14:tracePt t="3072" x="4502150" y="2413000"/>
          <p14:tracePt t="3075" x="4406900" y="2381250"/>
          <p14:tracePt t="3090" x="4210050" y="2324100"/>
          <p14:tracePt t="3106" x="4025900" y="2298700"/>
          <p14:tracePt t="3122" x="3841750" y="2305050"/>
          <p14:tracePt t="3139" x="3663950" y="2330450"/>
          <p14:tracePt t="3155" x="3498850" y="2387600"/>
          <p14:tracePt t="3176" x="3340100" y="2470150"/>
          <p14:tracePt t="3189" x="3194050" y="2578100"/>
          <p14:tracePt t="3207" x="3048000" y="2698750"/>
          <p14:tracePt t="3211" x="2978150" y="2774950"/>
          <p14:tracePt t="3222" x="2921000" y="2851150"/>
          <p14:tracePt t="3239" x="2800350" y="2990850"/>
          <p14:tracePt t="3256" x="2711450" y="3168650"/>
          <p14:tracePt t="3259" x="2679700" y="3270250"/>
          <p14:tracePt t="3275" x="2616200" y="3498850"/>
          <p14:tracePt t="3288" x="2565400" y="3752850"/>
          <p14:tracePt t="3306" x="2540000" y="3994150"/>
          <p14:tracePt t="3322" x="2552700" y="4184650"/>
          <p14:tracePt t="3338" x="2603500" y="4324350"/>
          <p14:tracePt t="3356" x="2647950" y="4413250"/>
          <p14:tracePt t="3372" x="2686050" y="4457700"/>
          <p14:tracePt t="3389" x="2705100" y="4489450"/>
          <p14:tracePt t="3409" x="2724150" y="4533900"/>
          <p14:tracePt t="3422" x="2743200" y="4584700"/>
          <p14:tracePt t="3439" x="2762250" y="4603750"/>
          <p14:tracePt t="3457" x="2768600" y="4641850"/>
          <p14:tracePt t="3462" x="2774950" y="4648200"/>
          <p14:tracePt t="3472" x="2774950" y="4654550"/>
          <p14:tracePt t="3488" x="2774950" y="4660900"/>
          <p14:tracePt t="3505" x="2781300" y="4692650"/>
          <p14:tracePt t="3522" x="2794000" y="4724400"/>
          <p14:tracePt t="3539" x="2794000" y="4737100"/>
          <p14:tracePt t="3555" x="2813050" y="4743450"/>
          <p14:tracePt t="3572" x="2819400" y="4756150"/>
          <p14:tracePt t="3589" x="2819400" y="4762500"/>
          <p14:tracePt t="3606" x="2832100" y="4775200"/>
          <p14:tracePt t="3622" x="2832100" y="4794250"/>
          <p14:tracePt t="3643" x="2832100" y="4819650"/>
          <p14:tracePt t="3657" x="2851150" y="4857750"/>
          <p14:tracePt t="3672" x="2857500" y="4870450"/>
          <p14:tracePt t="3693" x="2895600" y="4927600"/>
          <p14:tracePt t="3708" x="2927350" y="4965700"/>
          <p14:tracePt t="3722" x="2946400" y="4984750"/>
          <p14:tracePt t="3756" x="2946400" y="4991100"/>
          <p14:tracePt t="4339" x="2946400" y="4984750"/>
          <p14:tracePt t="4498" x="2959100" y="4984750"/>
          <p14:tracePt t="4506" x="2971800" y="4946650"/>
          <p14:tracePt t="4522" x="3028950" y="4870450"/>
          <p14:tracePt t="4539" x="3111500" y="4749800"/>
          <p14:tracePt t="4555" x="3194050" y="4603750"/>
          <p14:tracePt t="4572" x="3225800" y="4425950"/>
          <p14:tracePt t="4588" x="3270250" y="4279900"/>
          <p14:tracePt t="4606" x="3289300" y="4152900"/>
          <p14:tracePt t="4608" x="3302000" y="4108450"/>
          <p14:tracePt t="4622" x="3289300" y="4064000"/>
          <p14:tracePt t="4642" x="3263900" y="3994150"/>
          <p14:tracePt t="4646" x="3251200" y="3968750"/>
          <p14:tracePt t="4655" x="3225800" y="3924300"/>
          <p14:tracePt t="4675" x="3162300" y="3829050"/>
          <p14:tracePt t="4689" x="3136900" y="3784600"/>
          <p14:tracePt t="4707" x="3105150" y="3746500"/>
          <p14:tracePt t="4722" x="3105150" y="3727450"/>
          <p14:tracePt t="4739" x="3098800" y="3708400"/>
          <p14:tracePt t="4758" x="3092450" y="3708400"/>
          <p14:tracePt t="4789" x="3079750" y="3740150"/>
          <p14:tracePt t="4805" x="3060700" y="3797300"/>
          <p14:tracePt t="4822" x="3041650" y="3873500"/>
          <p14:tracePt t="4839" x="3041650" y="3937000"/>
          <p14:tracePt t="4855" x="3035300" y="4000500"/>
          <p14:tracePt t="4874" x="3003550" y="4076700"/>
          <p14:tracePt t="4889" x="2984500" y="4102100"/>
          <p14:tracePt t="4898" x="2984500" y="4127500"/>
          <p14:tracePt t="4964" x="2971800" y="4121150"/>
          <p14:tracePt t="4970" x="2940050" y="4095750"/>
          <p14:tracePt t="4977" x="2908300" y="4076700"/>
          <p14:tracePt t="4988" x="2882900" y="4044950"/>
          <p14:tracePt t="5005" x="2844800" y="3994150"/>
          <p14:tracePt t="5022" x="2819400" y="3943350"/>
          <p14:tracePt t="5024" x="2800350" y="3917950"/>
          <p14:tracePt t="5039" x="2794000" y="3905250"/>
          <p14:tracePt t="5043" x="2787650" y="3886200"/>
          <p14:tracePt t="5057" x="2781300" y="3879850"/>
          <p14:tracePt t="5073" x="2774950" y="3873500"/>
          <p14:tracePt t="5089" x="2762250" y="3848100"/>
          <p14:tracePt t="5105" x="2755900" y="3835400"/>
          <p14:tracePt t="5122" x="2749550" y="3822700"/>
          <p14:tracePt t="5139" x="2736850" y="3810000"/>
          <p14:tracePt t="5155" x="2717800" y="3797300"/>
          <p14:tracePt t="5172" x="2711450" y="3790950"/>
          <p14:tracePt t="5192" x="2698750" y="3784600"/>
          <p14:tracePt t="5241" x="2698750" y="3778250"/>
          <p14:tracePt t="5252" x="2686050" y="3765550"/>
          <p14:tracePt t="5257" x="2679700" y="3759200"/>
          <p14:tracePt t="5274" x="2667000" y="3746500"/>
          <p14:tracePt t="5290" x="2660650" y="3740150"/>
          <p14:tracePt t="5306" x="2647950" y="3733800"/>
          <p14:tracePt t="5322" x="2635250" y="3721100"/>
          <p14:tracePt t="5338" x="2597150" y="3695700"/>
          <p14:tracePt t="5356" x="2584450" y="3689350"/>
          <p14:tracePt t="5372" x="2578100" y="3683000"/>
          <p14:tracePt t="5377" x="2571750" y="3683000"/>
          <p14:tracePt t="5388" x="2559050" y="3683000"/>
          <p14:tracePt t="5405" x="2540000" y="3663950"/>
          <p14:tracePt t="5426" x="2514600" y="3632200"/>
          <p14:tracePt t="5438" x="2514600" y="3625850"/>
          <p14:tracePt t="5528" x="2508250" y="3625850"/>
          <p14:tracePt t="5546" x="2495550" y="3613150"/>
          <p14:tracePt t="5581" x="2495550" y="3606800"/>
          <p14:tracePt t="5589" x="2482850" y="3594100"/>
          <p14:tracePt t="5605" x="2457450" y="3549650"/>
          <p14:tracePt t="5622" x="2432050" y="3511550"/>
          <p14:tracePt t="5639" x="2425700" y="3505200"/>
          <p14:tracePt t="5675" x="2419350" y="3498850"/>
          <p14:tracePt t="5691" x="2406650" y="3498850"/>
          <p14:tracePt t="5707" x="2393950" y="3498850"/>
          <p14:tracePt t="5723" x="2381250" y="3492500"/>
          <p14:tracePt t="5738" x="2368550" y="3479800"/>
          <p14:tracePt t="5755" x="2362200" y="3479800"/>
          <p14:tracePt t="5800" x="2355850" y="3473450"/>
          <p14:tracePt t="5946" x="2355850" y="3467100"/>
          <p14:tracePt t="5958" x="2387600" y="3460750"/>
          <p14:tracePt t="5962" x="2438400" y="3454400"/>
          <p14:tracePt t="5972" x="2495550" y="3429000"/>
          <p14:tracePt t="5988" x="2647950" y="3384550"/>
          <p14:tracePt t="6005" x="2806700" y="3321050"/>
          <p14:tracePt t="6022" x="3022600" y="3289300"/>
          <p14:tracePt t="6039" x="3194050" y="3263900"/>
          <p14:tracePt t="6042" x="3308350" y="3270250"/>
          <p14:tracePt t="6055" x="3409950" y="3276600"/>
          <p14:tracePt t="6072" x="3606800" y="3270250"/>
          <p14:tracePt t="6089" x="3746500" y="3238500"/>
          <p14:tracePt t="6105" x="3765550" y="3238500"/>
          <p14:tracePt t="6161" x="3765550" y="3232150"/>
          <p14:tracePt t="6171" x="3765550" y="3225800"/>
          <p14:tracePt t="6189" x="3848100" y="3206750"/>
          <p14:tracePt t="6208" x="4000500" y="3187700"/>
          <p14:tracePt t="6222" x="4248150" y="3168650"/>
          <p14:tracePt t="6239" x="4540250" y="3130550"/>
          <p14:tracePt t="6255" x="4857750" y="3086100"/>
          <p14:tracePt t="6259" x="5010150" y="3054350"/>
          <p14:tracePt t="6272" x="5168900" y="3028950"/>
          <p14:tracePt t="6289" x="5537200" y="2952750"/>
          <p14:tracePt t="6305" x="5753100" y="2901950"/>
          <p14:tracePt t="6322" x="6000750" y="2851150"/>
          <p14:tracePt t="6338" x="6248400" y="2768600"/>
          <p14:tracePt t="6355" x="6470650" y="2616200"/>
          <p14:tracePt t="6372" x="6661150" y="2451100"/>
          <p14:tracePt t="6389" x="6800850" y="2330450"/>
          <p14:tracePt t="6399" x="6838950" y="2279650"/>
          <p14:tracePt t="6411" x="6902450" y="2197100"/>
          <p14:tracePt t="6422" x="6934200" y="2165350"/>
          <p14:tracePt t="6425" x="6972300" y="2139950"/>
          <p14:tracePt t="6439" x="7004050" y="2114550"/>
          <p14:tracePt t="6459" x="7118350" y="2032000"/>
          <p14:tracePt t="6472" x="7156450" y="2012950"/>
          <p14:tracePt t="6489" x="7270750" y="1993900"/>
          <p14:tracePt t="6505" x="7340600" y="2000250"/>
          <p14:tracePt t="6522" x="7423150" y="1993900"/>
          <p14:tracePt t="6542" x="7505700" y="1993900"/>
          <p14:tracePt t="6555" x="7543800" y="1993900"/>
          <p14:tracePt t="6572" x="7556500" y="2000250"/>
          <p14:tracePt t="6588" x="7581900" y="2076450"/>
          <p14:tracePt t="6605" x="7632700" y="2171700"/>
          <p14:tracePt t="6622" x="7696200" y="2247900"/>
          <p14:tracePt t="6642" x="7734300" y="2273300"/>
          <p14:tracePt t="6672" x="7734300" y="2279650"/>
          <p14:tracePt t="6755" x="7734300" y="2273300"/>
          <p14:tracePt t="6762" x="7734300" y="2260600"/>
          <p14:tracePt t="6774" x="7734300" y="2254250"/>
          <p14:tracePt t="6788" x="7734300" y="2241550"/>
          <p14:tracePt t="6806" x="7734300" y="2222500"/>
          <p14:tracePt t="6822" x="7740650" y="2197100"/>
          <p14:tracePt t="6838" x="7740650" y="2165350"/>
          <p14:tracePt t="6856" x="7740650" y="2146300"/>
          <p14:tracePt t="7021" x="7740650" y="2159000"/>
          <p14:tracePt t="7026" x="7740650" y="2165350"/>
          <p14:tracePt t="7276" x="7740650" y="2178050"/>
          <p14:tracePt t="7281" x="7727950" y="2197100"/>
          <p14:tracePt t="7290" x="7696200" y="2216150"/>
          <p14:tracePt t="7307" x="7620000" y="2247900"/>
          <p14:tracePt t="7322" x="7512050" y="2273300"/>
          <p14:tracePt t="7339" x="7359650" y="2311400"/>
          <p14:tracePt t="7355" x="7131050" y="2336800"/>
          <p14:tracePt t="7372" x="6819900" y="2349500"/>
          <p14:tracePt t="7389" x="6426200" y="2355850"/>
          <p14:tracePt t="7405" x="6038850" y="2362200"/>
          <p14:tracePt t="7422" x="5734050" y="2374900"/>
          <p14:tracePt t="7439" x="5492750" y="2387600"/>
          <p14:tracePt t="7457" x="5257800" y="2381250"/>
          <p14:tracePt t="7472" x="5054600" y="2349500"/>
          <p14:tracePt t="7488" x="4870450" y="2279650"/>
          <p14:tracePt t="7507" x="4819650" y="2235200"/>
          <p14:tracePt t="7522" x="4813300" y="2184400"/>
          <p14:tracePt t="7539" x="4819650" y="2101850"/>
          <p14:tracePt t="7556" x="4845050" y="2025650"/>
          <p14:tracePt t="7572" x="4876800" y="1974850"/>
          <p14:tracePt t="7588" x="4927600" y="1936750"/>
          <p14:tracePt t="7606" x="5010150" y="1885950"/>
          <p14:tracePt t="7622" x="5149850" y="1835150"/>
          <p14:tracePt t="7639" x="5308600" y="1765300"/>
          <p14:tracePt t="7655" x="5461000" y="1682750"/>
          <p14:tracePt t="7659" x="5524500" y="1638300"/>
          <p14:tracePt t="7676" x="5651500" y="1581150"/>
          <p14:tracePt t="7689" x="5708650" y="1530350"/>
          <p14:tracePt t="7708" x="5715000" y="1511300"/>
          <p14:tracePt t="7722" x="5702300" y="1492250"/>
          <p14:tracePt t="7742" x="5676900" y="1485900"/>
          <p14:tracePt t="7755" x="5651500" y="1479550"/>
          <p14:tracePt t="7774" x="5594350" y="1492250"/>
          <p14:tracePt t="7789" x="5505450" y="1511300"/>
          <p14:tracePt t="7805" x="5372100" y="1511300"/>
          <p14:tracePt t="7823" x="5175250" y="1517650"/>
          <p14:tracePt t="7830" x="5073650" y="1517650"/>
          <p14:tracePt t="7833" x="4972050" y="1517650"/>
          <p14:tracePt t="7855" x="4813300" y="1543050"/>
          <p14:tracePt t="7873" x="4686300" y="1555750"/>
          <p14:tracePt t="7877" x="4629150" y="1543050"/>
          <p14:tracePt t="7892" x="4559300" y="1517650"/>
          <p14:tracePt t="7912" x="4521200" y="1479550"/>
          <p14:tracePt t="7923" x="4514850" y="1435100"/>
          <p14:tracePt t="7939" x="4502150" y="1390650"/>
          <p14:tracePt t="7957" x="4508500" y="1371600"/>
          <p14:tracePt t="7972" x="4514850" y="1339850"/>
          <p14:tracePt t="7989" x="4527550" y="1320800"/>
          <p14:tracePt t="8005" x="4527550" y="1301750"/>
          <p14:tracePt t="8022" x="4533900" y="1295400"/>
          <p14:tracePt t="8039" x="4552950" y="1295400"/>
          <p14:tracePt t="8042" x="4565650" y="1289050"/>
          <p14:tracePt t="8055" x="4578350" y="1282700"/>
          <p14:tracePt t="8073" x="4616450" y="1282700"/>
          <p14:tracePt t="8089" x="4705350" y="1257300"/>
          <p14:tracePt t="8106" x="4794250" y="1244600"/>
          <p14:tracePt t="8123" x="4889500" y="1225550"/>
          <p14:tracePt t="8142" x="5029200" y="1225550"/>
          <p14:tracePt t="8153" x="5118100" y="1219200"/>
          <p14:tracePt t="8157" x="5219700" y="1219200"/>
          <p14:tracePt t="8162" x="5314950" y="1219200"/>
          <p14:tracePt t="8175" x="5410200" y="1212850"/>
          <p14:tracePt t="8191" x="5588000" y="1200150"/>
          <p14:tracePt t="8194" x="5664200" y="1193800"/>
          <p14:tracePt t="8207" x="5683250" y="1193800"/>
          <p14:tracePt t="8222" x="5746750" y="1193800"/>
          <p14:tracePt t="8226" x="5765800" y="1193800"/>
          <p14:tracePt t="8239" x="5784850" y="1193800"/>
          <p14:tracePt t="8255" x="5829300" y="1193800"/>
          <p14:tracePt t="8272" x="5949950" y="1181100"/>
          <p14:tracePt t="8288" x="6057900" y="1181100"/>
          <p14:tracePt t="8306" x="6197600" y="1181100"/>
          <p14:tracePt t="8322" x="6356350" y="1174750"/>
          <p14:tracePt t="8339" x="6540500" y="1168400"/>
          <p14:tracePt t="8355" x="6737350" y="1168400"/>
          <p14:tracePt t="8372" x="6915150" y="1168400"/>
          <p14:tracePt t="8378" x="7004050" y="1162050"/>
          <p14:tracePt t="8389" x="7061200" y="1155700"/>
          <p14:tracePt t="8402" x="7118350" y="1155700"/>
          <p14:tracePt t="8406" x="7162800" y="1149350"/>
          <p14:tracePt t="8410" x="7194550" y="1149350"/>
          <p14:tracePt t="8426" x="7232650" y="1143000"/>
          <p14:tracePt t="8429" x="7270750" y="1136650"/>
          <p14:tracePt t="8439" x="7321550" y="1136650"/>
          <p14:tracePt t="8458" x="7461250" y="1123950"/>
          <p14:tracePt t="8472" x="7499350" y="1117600"/>
          <p14:tracePt t="8490" x="7613650" y="1117600"/>
          <p14:tracePt t="8505" x="7689850" y="1117600"/>
          <p14:tracePt t="8524" x="7740650" y="1104900"/>
          <p14:tracePt t="8539" x="7785100" y="1104900"/>
          <p14:tracePt t="8555" x="7791450" y="1104900"/>
          <p14:tracePt t="8617" x="7791450" y="1123950"/>
          <p14:tracePt t="8625" x="7791450" y="1155700"/>
          <p14:tracePt t="8633" x="7791450" y="1187450"/>
          <p14:tracePt t="8645" x="7791450" y="1225550"/>
          <p14:tracePt t="8657" x="7797800" y="1314450"/>
          <p14:tracePt t="8672" x="7791450" y="1371600"/>
          <p14:tracePt t="8688" x="7734300" y="1555750"/>
          <p14:tracePt t="8707" x="7677150" y="1638300"/>
          <p14:tracePt t="8723" x="7626350" y="1714500"/>
          <p14:tracePt t="8739" x="7531100" y="1765300"/>
          <p14:tracePt t="8755" x="7391400" y="1822450"/>
          <p14:tracePt t="8775" x="7213600" y="1885950"/>
          <p14:tracePt t="8782" x="7124700" y="1898650"/>
          <p14:tracePt t="8788" x="7048500" y="1898650"/>
          <p14:tracePt t="8806" x="6902450" y="1898650"/>
          <p14:tracePt t="8822" x="6794500" y="1873250"/>
          <p14:tracePt t="8839" x="6699250" y="1809750"/>
          <p14:tracePt t="8841" x="6654800" y="1765300"/>
          <p14:tracePt t="8856" x="6616700" y="1714500"/>
          <p14:tracePt t="8874" x="6559550" y="1581150"/>
          <p14:tracePt t="8889" x="6565900" y="1498600"/>
          <p14:tracePt t="8905" x="6584950" y="1416050"/>
          <p14:tracePt t="8922" x="6648450" y="1333500"/>
          <p14:tracePt t="8940" x="6718300" y="1263650"/>
          <p14:tracePt t="8957" x="6807200" y="1212850"/>
          <p14:tracePt t="8972" x="6896100" y="1162050"/>
          <p14:tracePt t="8988" x="6997700" y="1130300"/>
          <p14:tracePt t="9005" x="7092950" y="1098550"/>
          <p14:tracePt t="9022" x="7219950" y="1098550"/>
          <p14:tracePt t="9039" x="7334250" y="1098550"/>
          <p14:tracePt t="9041" x="7385050" y="1098550"/>
          <p14:tracePt t="9055" x="7435850" y="1104900"/>
          <p14:tracePt t="9072" x="7499350" y="1104900"/>
          <p14:tracePt t="9089" x="7543800" y="1104900"/>
          <p14:tracePt t="9106" x="7550150" y="1104900"/>
          <p14:tracePt t="9251" x="7556500" y="1104900"/>
          <p14:tracePt t="9258" x="7581900" y="1104900"/>
          <p14:tracePt t="9272" x="7613650" y="1104900"/>
          <p14:tracePt t="9281" x="7689850" y="1104900"/>
          <p14:tracePt t="9289" x="7727950" y="1104900"/>
          <p14:tracePt t="9306" x="7785100" y="1098550"/>
          <p14:tracePt t="9322" x="7842250" y="1098550"/>
          <p14:tracePt t="9338" x="7886700" y="1111250"/>
          <p14:tracePt t="9355" x="7918450" y="1123950"/>
          <p14:tracePt t="9372" x="7943850" y="1143000"/>
          <p14:tracePt t="9393" x="7962900" y="1168400"/>
          <p14:tracePt t="9407" x="7981950" y="1206500"/>
          <p14:tracePt t="9422" x="7994650" y="1250950"/>
          <p14:tracePt t="9425" x="7994650" y="1270000"/>
          <p14:tracePt t="9439" x="7994650" y="1295400"/>
          <p14:tracePt t="9458" x="7994650" y="1365250"/>
          <p14:tracePt t="9472" x="7994650" y="1428750"/>
          <p14:tracePt t="9488" x="7981950" y="1479550"/>
          <p14:tracePt t="9505" x="7981950" y="1492250"/>
          <p14:tracePt t="9626" x="7981950" y="1485900"/>
          <p14:tracePt t="9633" x="7988300" y="1485900"/>
          <p14:tracePt t="9646" x="7988300" y="1479550"/>
          <p14:tracePt t="9650" x="7994650" y="1473200"/>
          <p14:tracePt t="9978" x="7994650" y="1485900"/>
          <p14:tracePt t="9989" x="7994650" y="1498600"/>
          <p14:tracePt t="10006" x="7994650" y="1543050"/>
          <p14:tracePt t="10023" x="7969250" y="1587500"/>
          <p14:tracePt t="10039" x="7937500" y="1689100"/>
          <p14:tracePt t="10055" x="7848600" y="1835150"/>
          <p14:tracePt t="10058" x="7804150" y="1898650"/>
          <p14:tracePt t="10072" x="7747000" y="1955800"/>
          <p14:tracePt t="10089" x="7600950" y="2044700"/>
          <p14:tracePt t="10105" x="7486650" y="2089150"/>
          <p14:tracePt t="10122" x="7359650" y="2108200"/>
          <p14:tracePt t="10139" x="7207250" y="2114550"/>
          <p14:tracePt t="10149" x="7118350" y="2108200"/>
          <p14:tracePt t="10155" x="7023100" y="2076450"/>
          <p14:tracePt t="10172" x="6851650" y="2019300"/>
          <p14:tracePt t="10189" x="6686550" y="1949450"/>
          <p14:tracePt t="10207" x="6540500" y="1854200"/>
          <p14:tracePt t="10214" x="6483350" y="1809750"/>
          <p14:tracePt t="10222" x="6438900" y="1778000"/>
          <p14:tracePt t="10239" x="6388100" y="1695450"/>
          <p14:tracePt t="10255" x="6381750" y="1625600"/>
          <p14:tracePt t="10258" x="6381750" y="1568450"/>
          <p14:tracePt t="10272" x="6400800" y="1524000"/>
          <p14:tracePt t="10289" x="6451600" y="1371600"/>
          <p14:tracePt t="10305" x="6502400" y="1282700"/>
          <p14:tracePt t="10324" x="6559550" y="1206500"/>
          <p14:tracePt t="10338" x="6648450" y="1136650"/>
          <p14:tracePt t="10355" x="6743700" y="1079500"/>
          <p14:tracePt t="10372" x="6864350" y="1028700"/>
          <p14:tracePt t="10377" x="6934200" y="1003300"/>
          <p14:tracePt t="10389" x="7016750" y="984250"/>
          <p14:tracePt t="10406" x="7181850" y="958850"/>
          <p14:tracePt t="10422" x="7353300" y="971550"/>
          <p14:tracePt t="10441" x="7581900" y="977900"/>
          <p14:tracePt t="10458" x="7702550" y="1009650"/>
          <p14:tracePt t="10465" x="7759700" y="1035050"/>
          <p14:tracePt t="10490" x="7924800" y="1104900"/>
          <p14:tracePt t="10506" x="8013700" y="1181100"/>
          <p14:tracePt t="10522" x="8077200" y="1301750"/>
          <p14:tracePt t="10539" x="8115300" y="1454150"/>
          <p14:tracePt t="10555" x="8108950" y="1625600"/>
          <p14:tracePt t="10572" x="8045450" y="1790700"/>
          <p14:tracePt t="10589" x="7924800" y="1949450"/>
          <p14:tracePt t="10605" x="7747000" y="2044700"/>
          <p14:tracePt t="10622" x="7581900" y="2082800"/>
          <p14:tracePt t="10629" x="7512050" y="2089150"/>
          <p14:tracePt t="10639" x="7454900" y="2089150"/>
          <p14:tracePt t="10647" x="7423150" y="2089150"/>
          <p14:tracePt t="10653" x="7404100" y="2089150"/>
          <p14:tracePt t="10677" x="7410450" y="2044700"/>
          <p14:tracePt t="10689" x="7493000" y="1930400"/>
          <p14:tracePt t="10707" x="7620000" y="1828800"/>
          <p14:tracePt t="10722" x="7747000" y="1727200"/>
          <p14:tracePt t="10739" x="7867650" y="1651000"/>
          <p14:tracePt t="10756" x="7962900" y="1600200"/>
          <p14:tracePt t="10773" x="7988300" y="1581150"/>
          <p14:tracePt t="10789" x="7994650" y="1574800"/>
          <p14:tracePt t="11050" x="7988300" y="1574800"/>
          <p14:tracePt t="11072" x="7988300" y="1587500"/>
          <p14:tracePt t="11085" x="7988300" y="1600200"/>
          <p14:tracePt t="11097" x="7988300" y="1612900"/>
          <p14:tracePt t="11107" x="7988300" y="1625600"/>
          <p14:tracePt t="11122" x="7988300" y="1657350"/>
          <p14:tracePt t="11143" x="7988300" y="1663700"/>
          <p14:tracePt t="11155" x="7981950" y="1676400"/>
          <p14:tracePt t="11175" x="7981950" y="1695450"/>
          <p14:tracePt t="11176" x="7981950" y="1701800"/>
          <p14:tracePt t="11241" x="7975600" y="1695450"/>
          <p14:tracePt t="11250" x="7956550" y="1689100"/>
          <p14:tracePt t="11258" x="7924800" y="1682750"/>
          <p14:tracePt t="11275" x="7823200" y="1644650"/>
          <p14:tracePt t="11289" x="7683500" y="1612900"/>
          <p14:tracePt t="11305" x="7524750" y="1593850"/>
          <p14:tracePt t="11322" x="7296150" y="1574800"/>
          <p14:tracePt t="11340" x="7023100" y="1568450"/>
          <p14:tracePt t="11355" x="6743700" y="1568450"/>
          <p14:tracePt t="11372" x="6457950" y="1568450"/>
          <p14:tracePt t="11389" x="6242050" y="1562100"/>
          <p14:tracePt t="11408" x="6083300" y="1568450"/>
          <p14:tracePt t="11426" x="5975350" y="1568450"/>
          <p14:tracePt t="11439" x="5886450" y="1574800"/>
          <p14:tracePt t="11457" x="5753100" y="1619250"/>
          <p14:tracePt t="11472" x="5702300" y="1638300"/>
          <p14:tracePt t="11478" x="5695950" y="1676400"/>
          <p14:tracePt t="11489" x="5607050" y="1727200"/>
          <p14:tracePt t="11506" x="5511800" y="1784350"/>
          <p14:tracePt t="11524" x="5397500" y="1860550"/>
          <p14:tracePt t="11539" x="5283200" y="1949450"/>
          <p14:tracePt t="11558" x="5149850" y="2051050"/>
          <p14:tracePt t="11572" x="5054600" y="2178050"/>
          <p14:tracePt t="11589" x="4984750" y="2292350"/>
          <p14:tracePt t="11605" x="4921250" y="2387600"/>
          <p14:tracePt t="11622" x="4870450" y="2476500"/>
          <p14:tracePt t="11639" x="4838700" y="2533650"/>
          <p14:tracePt t="11645" x="4826000" y="2546350"/>
          <p14:tracePt t="11657" x="4813300" y="2559050"/>
          <p14:tracePt t="11715" x="4806950" y="2546350"/>
          <p14:tracePt t="11721" x="4787900" y="2520950"/>
          <p14:tracePt t="11739" x="4737100" y="2463800"/>
          <p14:tracePt t="11755" x="4692650" y="2406650"/>
          <p14:tracePt t="11774" x="4641850" y="2374900"/>
          <p14:tracePt t="11789" x="4616450" y="2355850"/>
          <p14:tracePt t="11805" x="4603750" y="2349500"/>
          <p14:tracePt t="11822" x="4597400" y="2349500"/>
          <p14:tracePt t="11838" x="4584700" y="2349500"/>
          <p14:tracePt t="11856" x="4546600" y="2400300"/>
          <p14:tracePt t="11873" x="4502150" y="2463800"/>
          <p14:tracePt t="11876" x="4483100" y="2489200"/>
          <p14:tracePt t="11889" x="4470400" y="2520950"/>
          <p14:tracePt t="11912" x="4464050" y="2546350"/>
          <p14:tracePt t="11922" x="4483100" y="2571750"/>
          <p14:tracePt t="11940" x="4527550" y="2578100"/>
          <p14:tracePt t="11959" x="4597400" y="2571750"/>
          <p14:tracePt t="11966" x="4622800" y="2559050"/>
          <p14:tracePt t="11970" x="4641850" y="2540000"/>
          <p14:tracePt t="11989" x="4660900" y="2520950"/>
          <p14:tracePt t="12042" x="4654550" y="2520950"/>
          <p14:tracePt t="12051" x="4635500" y="2520950"/>
          <p14:tracePt t="12058" x="4610100" y="2533650"/>
          <p14:tracePt t="12073" x="4552950" y="2552700"/>
          <p14:tracePt t="12090" x="4533900" y="2559050"/>
          <p14:tracePt t="12105" x="4533900" y="2565400"/>
          <p14:tracePt t="12149" x="4533900" y="2571750"/>
          <p14:tracePt t="12155" x="4533900" y="2578100"/>
          <p14:tracePt t="12189" x="4533900" y="2584450"/>
          <p14:tracePt t="12207" x="4533900" y="2609850"/>
          <p14:tracePt t="12212" x="4533900" y="2641600"/>
          <p14:tracePt t="12222" x="4527550" y="2660650"/>
          <p14:tracePt t="12241" x="4483100" y="2762250"/>
          <p14:tracePt t="12256" x="4470400" y="2813050"/>
          <p14:tracePt t="12273" x="4438650" y="2914650"/>
          <p14:tracePt t="12289" x="4445000" y="2933700"/>
          <p14:tracePt t="12306" x="4425950" y="2971800"/>
          <p14:tracePt t="12322" x="4425950" y="2978150"/>
          <p14:tracePt t="12370" x="4425950" y="2965450"/>
          <p14:tracePt t="12377" x="4425950" y="2952750"/>
          <p14:tracePt t="12388" x="4432300" y="2927350"/>
          <p14:tracePt t="12405" x="4451350" y="2844800"/>
          <p14:tracePt t="12422" x="4489450" y="2787650"/>
          <p14:tracePt t="12439" x="4514850" y="2730500"/>
          <p14:tracePt t="12458" x="4546600" y="2667000"/>
          <p14:tracePt t="12464" x="4546600" y="2647950"/>
          <p14:tracePt t="12474" x="4546600" y="2641600"/>
          <p14:tracePt t="12497" x="4540250" y="2654300"/>
          <p14:tracePt t="12505" x="4540250" y="2679700"/>
          <p14:tracePt t="12522" x="4464050" y="2806700"/>
          <p14:tracePt t="12539" x="4343400" y="2997200"/>
          <p14:tracePt t="12556" x="4248150" y="3181350"/>
          <p14:tracePt t="12572" x="4146550" y="3314700"/>
          <p14:tracePt t="12589" x="4102100" y="3403600"/>
          <p14:tracePt t="12605" x="4064000" y="3460750"/>
          <p14:tracePt t="12622" x="4057650" y="3473450"/>
          <p14:tracePt t="12655" x="4102100" y="3454400"/>
          <p14:tracePt t="12673" x="4229100" y="3352800"/>
          <p14:tracePt t="12689" x="4356100" y="3200400"/>
          <p14:tracePt t="12708" x="4527550" y="2984500"/>
          <p14:tracePt t="12722" x="4622800" y="2882900"/>
          <p14:tracePt t="12739" x="4679950" y="2844800"/>
          <p14:tracePt t="12756" x="4679950" y="2838450"/>
          <p14:tracePt t="12774" x="4673600" y="2863850"/>
          <p14:tracePt t="12789" x="4603750" y="3098800"/>
          <p14:tracePt t="12805" x="4572000" y="3371850"/>
          <p14:tracePt t="12823" x="4495800" y="3568700"/>
          <p14:tracePt t="12840" x="4419600" y="3702050"/>
          <p14:tracePt t="12845" x="4406900" y="3727450"/>
          <p14:tracePt t="12859" x="4400550" y="3740150"/>
          <p14:tracePt t="12873" x="4400550" y="3746500"/>
          <p14:tracePt t="12898" x="4406900" y="3702050"/>
          <p14:tracePt t="12906" x="4489450" y="3562350"/>
          <p14:tracePt t="12925" x="4597400" y="3371850"/>
          <p14:tracePt t="12939" x="4705350" y="3130550"/>
          <p14:tracePt t="12957" x="4819650" y="3035300"/>
          <p14:tracePt t="12972" x="4883150" y="3003550"/>
          <p14:tracePt t="12990" x="4895850" y="3003550"/>
          <p14:tracePt t="13005" x="4864100" y="3168650"/>
          <p14:tracePt t="13023" x="4794250" y="3409950"/>
          <p14:tracePt t="13041" x="4527550" y="3810000"/>
          <p14:tracePt t="13055" x="4438650" y="3943350"/>
          <p14:tracePt t="13073" x="4267200" y="4044950"/>
          <p14:tracePt t="13088" x="4089400" y="4127500"/>
          <p14:tracePt t="13106" x="3930650" y="4140200"/>
          <p14:tracePt t="13122" x="3740150" y="4121150"/>
          <p14:tracePt t="13139" x="3498850" y="4076700"/>
          <p14:tracePt t="13155" x="3308350" y="4038600"/>
          <p14:tracePt t="13172" x="3035300" y="3962400"/>
          <p14:tracePt t="13189" x="2838450" y="3898900"/>
          <p14:tracePt t="13207" x="2736850" y="3873500"/>
          <p14:tracePt t="13212" x="2717800" y="3873500"/>
          <p14:tracePt t="13222" x="2705100" y="3873500"/>
          <p14:tracePt t="13238" x="2698750" y="3873500"/>
          <p14:tracePt t="13275" x="2692400" y="3873500"/>
          <p14:tracePt t="13315" x="2686050" y="3873500"/>
          <p14:tracePt t="13337" x="2679700" y="3873500"/>
          <p14:tracePt t="13363" x="2679700" y="3879850"/>
          <p14:tracePt t="13377" x="2673350" y="3879850"/>
          <p14:tracePt t="13390" x="2654300" y="3892550"/>
          <p14:tracePt t="13405" x="2622550" y="3930650"/>
          <p14:tracePt t="13409" x="2590800" y="3943350"/>
          <p14:tracePt t="13422" x="2571750" y="3968750"/>
          <p14:tracePt t="13426" x="2533650" y="3987800"/>
          <p14:tracePt t="13441" x="2508250" y="4000500"/>
          <p14:tracePt t="13459" x="2387600" y="4019550"/>
          <p14:tracePt t="13472" x="2336800" y="4013200"/>
          <p14:tracePt t="13489" x="2197100" y="3930650"/>
          <p14:tracePt t="13506" x="2082800" y="3816350"/>
          <p14:tracePt t="13522" x="1987550" y="3689350"/>
          <p14:tracePt t="13539" x="1930400" y="3536950"/>
          <p14:tracePt t="13555" x="1892300" y="3384550"/>
          <p14:tracePt t="13572" x="1917700" y="3225800"/>
          <p14:tracePt t="13589" x="1974850" y="3105150"/>
          <p14:tracePt t="13605" x="2101850" y="3022600"/>
          <p14:tracePt t="13622" x="2324100" y="2965450"/>
          <p14:tracePt t="13639" x="2590800" y="2901950"/>
          <p14:tracePt t="13646" x="2774950" y="2895600"/>
          <p14:tracePt t="13655" x="2959100" y="2895600"/>
          <p14:tracePt t="13675" x="3282950" y="2914650"/>
          <p14:tracePt t="13689" x="3397250" y="2971800"/>
          <p14:tracePt t="13707" x="3524250" y="3181350"/>
          <p14:tracePt t="13714" x="3530600" y="3282950"/>
          <p14:tracePt t="13722" x="3498850" y="3384550"/>
          <p14:tracePt t="13739" x="3340100" y="3600450"/>
          <p14:tracePt t="13755" x="3105150" y="3746500"/>
          <p14:tracePt t="13773" x="2876550" y="3848100"/>
          <p14:tracePt t="13789" x="2667000" y="3886200"/>
          <p14:tracePt t="13805" x="2476500" y="3911600"/>
          <p14:tracePt t="13822" x="2241550" y="3879850"/>
          <p14:tracePt t="13838" x="2051050" y="3829050"/>
          <p14:tracePt t="13855" x="1860550" y="3733800"/>
          <p14:tracePt t="13873" x="1708150" y="3441700"/>
          <p14:tracePt t="13902" x="1663700" y="3175000"/>
          <p14:tracePt t="13907" x="1682750" y="3111500"/>
          <p14:tracePt t="13922" x="1771650" y="3035300"/>
          <p14:tracePt t="13939" x="1981200" y="2965450"/>
          <p14:tracePt t="13957" x="2260600" y="2908300"/>
          <p14:tracePt t="13972" x="2533650" y="2876550"/>
          <p14:tracePt t="13989" x="2768600" y="2863850"/>
          <p14:tracePt t="14005" x="2889250" y="2908300"/>
          <p14:tracePt t="14022" x="2901950" y="2990850"/>
          <p14:tracePt t="14039" x="2876550" y="3079750"/>
          <p14:tracePt t="14043" x="2857500" y="3117850"/>
          <p14:tracePt t="14056" x="2851150" y="3136900"/>
          <p14:tracePt t="14072" x="2844800" y="3149600"/>
          <p14:tracePt t="14163" x="2857500" y="3149600"/>
          <p14:tracePt t="14169" x="2876550" y="3168650"/>
          <p14:tracePt t="14177" x="2921000" y="3181350"/>
          <p14:tracePt t="14191" x="2971800" y="3206750"/>
          <p14:tracePt t="14207" x="3086100" y="3257550"/>
          <p14:tracePt t="14214" x="3143250" y="3302000"/>
          <p14:tracePt t="14222" x="3187700" y="3340100"/>
          <p14:tracePt t="14239" x="3257550" y="3435350"/>
          <p14:tracePt t="14258" x="3308350" y="3562350"/>
          <p14:tracePt t="14273" x="3327400" y="3835400"/>
          <p14:tracePt t="14289" x="3340100" y="4006850"/>
          <p14:tracePt t="14305" x="3340100" y="4133850"/>
          <p14:tracePt t="14324" x="3282950" y="4216400"/>
          <p14:tracePt t="14339" x="3194050" y="4292600"/>
          <p14:tracePt t="14356" x="3079750" y="4356100"/>
          <p14:tracePt t="14373" x="2978150" y="4445000"/>
          <p14:tracePt t="14389" x="2863850" y="4572000"/>
          <p14:tracePt t="14406" x="2692400" y="4673600"/>
          <p14:tracePt t="14425" x="2501900" y="4756150"/>
          <p14:tracePt t="14439" x="2311400" y="4775200"/>
          <p14:tracePt t="14457" x="2133600" y="4730750"/>
          <p14:tracePt t="14472" x="1936750" y="4641850"/>
          <p14:tracePt t="14489" x="1708150" y="4419600"/>
          <p14:tracePt t="14506" x="1593850" y="4197350"/>
          <p14:tracePt t="14525" x="1504950" y="3930650"/>
          <p14:tracePt t="14530" x="1479550" y="3784600"/>
          <p14:tracePt t="14539" x="1466850" y="3651250"/>
          <p14:tracePt t="14555" x="1466850" y="3352800"/>
          <p14:tracePt t="14572" x="1543050" y="3009900"/>
          <p14:tracePt t="14589" x="1657350" y="2660650"/>
          <p14:tracePt t="14605" x="1778000" y="2400300"/>
          <p14:tracePt t="14622" x="1968500" y="2190750"/>
          <p14:tracePt t="14642" x="2209800" y="2006600"/>
          <p14:tracePt t="14655" x="2489200" y="1835150"/>
          <p14:tracePt t="14661" x="2635250" y="1752600"/>
          <p14:tracePt t="14667" x="2825750" y="1682750"/>
          <p14:tracePt t="14677" x="2997200" y="1619250"/>
          <p14:tracePt t="14690" x="3409950" y="1543050"/>
          <p14:tracePt t="14709" x="3771900" y="1485900"/>
          <p14:tracePt t="14722" x="4165600" y="1460500"/>
          <p14:tracePt t="14739" x="4533900" y="1447800"/>
          <p14:tracePt t="14756" x="4927600" y="1447800"/>
          <p14:tracePt t="14775" x="5238750" y="1447800"/>
          <p14:tracePt t="14784" x="5378450" y="1447800"/>
          <p14:tracePt t="14787" x="5537200" y="1485900"/>
          <p14:tracePt t="14795" x="5670550" y="1524000"/>
          <p14:tracePt t="14806" x="5803900" y="1568450"/>
          <p14:tracePt t="14822" x="6070600" y="1670050"/>
          <p14:tracePt t="14839" x="6318250" y="1835150"/>
          <p14:tracePt t="14840" x="6457950" y="1943100"/>
          <p14:tracePt t="14856" x="6584950" y="2038350"/>
          <p14:tracePt t="14873" x="6985000" y="2368550"/>
          <p14:tracePt t="14893" x="7169150" y="2533650"/>
          <p14:tracePt t="14911" x="7258050" y="2711450"/>
          <p14:tracePt t="14922" x="7321550" y="2921000"/>
          <p14:tracePt t="14941" x="7340600" y="3187700"/>
          <p14:tracePt t="14957" x="7340600" y="3473450"/>
          <p14:tracePt t="14972" x="7359650" y="3740150"/>
          <p14:tracePt t="14989" x="7308850" y="3949700"/>
          <p14:tracePt t="15005" x="7219950" y="4140200"/>
          <p14:tracePt t="15024" x="7118350" y="4311650"/>
          <p14:tracePt t="15038" x="6965950" y="4483100"/>
          <p14:tracePt t="15055" x="6826250" y="4686300"/>
          <p14:tracePt t="15072" x="6629400" y="4889500"/>
          <p14:tracePt t="15076" x="6508750" y="4972050"/>
          <p14:tracePt t="15090" x="6267450" y="5105400"/>
          <p14:tracePt t="15105" x="6045200" y="5219700"/>
          <p14:tracePt t="15122" x="5784850" y="5295900"/>
          <p14:tracePt t="15139" x="5505450" y="5359400"/>
          <p14:tracePt t="15146" x="5372100" y="5397500"/>
          <p14:tracePt t="15155" x="5213350" y="5422900"/>
          <p14:tracePt t="15175" x="4876800" y="5486400"/>
          <p14:tracePt t="15189" x="4489450" y="5518150"/>
          <p14:tracePt t="15193" x="4318000" y="5537200"/>
          <p14:tracePt t="15208" x="4146550" y="5543550"/>
          <p14:tracePt t="15222" x="3860800" y="5524500"/>
          <p14:tracePt t="15239" x="3638550" y="5480050"/>
          <p14:tracePt t="15256" x="3416300" y="5410200"/>
          <p14:tracePt t="15274" x="3086100" y="5327650"/>
          <p14:tracePt t="15289" x="2863850" y="5264150"/>
          <p14:tracePt t="15307" x="2667000" y="5181600"/>
          <p14:tracePt t="15322" x="2495550" y="5092700"/>
          <p14:tracePt t="15339" x="2298700" y="4959350"/>
          <p14:tracePt t="15356" x="2051050" y="4762500"/>
          <p14:tracePt t="15372" x="1822450" y="4635500"/>
          <p14:tracePt t="15389" x="1606550" y="4495800"/>
          <p14:tracePt t="15407" x="1447800" y="4343400"/>
          <p14:tracePt t="15422" x="1339850" y="4184650"/>
          <p14:tracePt t="15426" x="1289050" y="4076700"/>
          <p14:tracePt t="15439" x="1244600" y="3956050"/>
          <p14:tracePt t="15457" x="1174750" y="3676650"/>
          <p14:tracePt t="15476" x="1130300" y="3371850"/>
          <p14:tracePt t="15489" x="1136650" y="3213100"/>
          <p14:tracePt t="15505" x="1193800" y="3041650"/>
          <p14:tracePt t="15522" x="1295400" y="2832100"/>
          <p14:tracePt t="15539" x="1422400" y="2616200"/>
          <p14:tracePt t="15555" x="1606550" y="2457450"/>
          <p14:tracePt t="15572" x="1797050" y="2298700"/>
          <p14:tracePt t="15589" x="2019300" y="2178050"/>
          <p14:tracePt t="15606" x="2247900" y="2070100"/>
          <p14:tracePt t="15622" x="2489200" y="1949450"/>
          <p14:tracePt t="15643" x="2895600" y="1816100"/>
          <p14:tracePt t="15655" x="3048000" y="1778000"/>
          <p14:tracePt t="15673" x="3365500" y="1708150"/>
          <p14:tracePt t="15677" x="3498850" y="1657350"/>
          <p14:tracePt t="15692" x="3784600" y="1593850"/>
          <p14:tracePt t="15707" x="4051300" y="1543050"/>
          <p14:tracePt t="15724" x="4330700" y="1530350"/>
          <p14:tracePt t="15738" x="4616450" y="1517650"/>
          <p14:tracePt t="15756" x="4908550" y="1517650"/>
          <p14:tracePt t="15772" x="5187950" y="1517650"/>
          <p14:tracePt t="15789" x="5480050" y="1517650"/>
          <p14:tracePt t="15806" x="5778500" y="1587500"/>
          <p14:tracePt t="15822" x="6045200" y="1663700"/>
          <p14:tracePt t="15843" x="6318250" y="1752600"/>
          <p14:tracePt t="15855" x="6578600" y="1879600"/>
          <p14:tracePt t="15876" x="6864350" y="2203450"/>
          <p14:tracePt t="15898" x="7131050" y="2749550"/>
          <p14:tracePt t="15906" x="7213600" y="2959100"/>
          <p14:tracePt t="15925" x="7359650" y="3352800"/>
          <p14:tracePt t="15939" x="7423150" y="3689350"/>
          <p14:tracePt t="15957" x="7372350" y="4025900"/>
          <p14:tracePt t="15972" x="7232650" y="4362450"/>
          <p14:tracePt t="15990" x="6978650" y="4597400"/>
          <p14:tracePt t="16005" x="6667500" y="4679950"/>
          <p14:tracePt t="16023" x="6305550" y="4743450"/>
          <p14:tracePt t="16024" x="6115050" y="4768850"/>
          <p14:tracePt t="16039" x="5873750" y="4768850"/>
          <p14:tracePt t="16055" x="5429250" y="4787900"/>
          <p14:tracePt t="16073" x="5073650" y="4826000"/>
          <p14:tracePt t="16075" x="4908550" y="4813300"/>
          <p14:tracePt t="16089" x="4584700" y="4711700"/>
          <p14:tracePt t="16106" x="4298950" y="4603750"/>
          <p14:tracePt t="16122" x="4044950" y="4464050"/>
          <p14:tracePt t="16139" x="3848100" y="4337050"/>
          <p14:tracePt t="16146" x="3765550" y="4279900"/>
          <p14:tracePt t="16159" x="3708400" y="4222750"/>
          <p14:tracePt t="16172" x="3619500" y="4102100"/>
          <p14:tracePt t="16189" x="3549650" y="3981450"/>
          <p14:tracePt t="16207" x="3505200" y="3854450"/>
          <p14:tracePt t="16214" x="3498850" y="3797300"/>
          <p14:tracePt t="16216" x="3498850" y="3759200"/>
          <p14:tracePt t="16241" x="3549650" y="3657600"/>
          <p14:tracePt t="16255" x="3575050" y="3632200"/>
          <p14:tracePt t="16274" x="3600450" y="3517900"/>
          <p14:tracePt t="16289" x="3632200" y="3429000"/>
          <p14:tracePt t="16306" x="3670300" y="3378200"/>
          <p14:tracePt t="16322" x="3752850" y="3352800"/>
          <p14:tracePt t="16339" x="3854450" y="3302000"/>
          <p14:tracePt t="16356" x="3994150" y="3238500"/>
          <p14:tracePt t="16372" x="4114800" y="3149600"/>
          <p14:tracePt t="16389" x="4203700" y="3067050"/>
          <p14:tracePt t="16405" x="4248150" y="2997200"/>
          <p14:tracePt t="16422" x="4254500" y="2965450"/>
          <p14:tracePt t="16427" x="4260850" y="2959100"/>
          <p14:tracePt t="16439" x="4267200" y="2946400"/>
          <p14:tracePt t="16457" x="4311650" y="2870200"/>
          <p14:tracePt t="16472" x="4318000" y="2838450"/>
          <p14:tracePt t="16489" x="4349750" y="2755900"/>
          <p14:tracePt t="16505" x="4362450" y="2736850"/>
          <p14:tracePt t="16522" x="4362450" y="2724150"/>
          <p14:tracePt t="16539" x="4375150" y="2711450"/>
          <p14:tracePt t="16555" x="4394200" y="2692400"/>
          <p14:tracePt t="16572" x="4406900" y="2692400"/>
          <p14:tracePt t="16618" x="4400550" y="2736850"/>
          <p14:tracePt t="16628" x="4381500" y="2787650"/>
          <p14:tracePt t="16639" x="4368800" y="2838450"/>
          <p14:tracePt t="16646" x="4356100" y="2889250"/>
          <p14:tracePt t="16649" x="4343400" y="2952750"/>
          <p14:tracePt t="16675" x="4298950" y="3098800"/>
          <p14:tracePt t="16689" x="4248150" y="3219450"/>
          <p14:tracePt t="16708" x="4178300" y="3352800"/>
          <p14:tracePt t="16722" x="4146550" y="3505200"/>
          <p14:tracePt t="16739" x="4114800" y="3619500"/>
          <p14:tracePt t="16755" x="4089400" y="3683000"/>
          <p14:tracePt t="16774" x="4083050" y="3740150"/>
          <p14:tracePt t="16789" x="4083050" y="3810000"/>
          <p14:tracePt t="16806" x="4083050" y="3886200"/>
          <p14:tracePt t="16822" x="4064000" y="3975100"/>
          <p14:tracePt t="16839" x="4057650" y="3987800"/>
          <p14:tracePt t="16865" x="4064000" y="3981450"/>
          <p14:tracePt t="16876" x="4083050" y="3937000"/>
          <p14:tracePt t="16904" x="4121150" y="3708400"/>
          <p14:tracePt t="16910" x="4127500" y="3625850"/>
          <p14:tracePt t="16922" x="4165600" y="3505200"/>
          <p14:tracePt t="16939" x="4210050" y="3378200"/>
          <p14:tracePt t="16957" x="4254500" y="3232150"/>
          <p14:tracePt t="16964" x="4260850" y="3168650"/>
          <p14:tracePt t="16972" x="4254500" y="3111500"/>
          <p14:tracePt t="16991" x="4286250" y="3016250"/>
          <p14:tracePt t="17005" x="4305300" y="2971800"/>
          <p14:tracePt t="17022" x="4311650" y="2965450"/>
          <p14:tracePt t="17055" x="4305300" y="2965450"/>
          <p14:tracePt t="17073" x="4241800" y="3175000"/>
          <p14:tracePt t="17089" x="4197350" y="3390900"/>
          <p14:tracePt t="17105" x="4140200" y="3651250"/>
          <p14:tracePt t="17123" x="4133850" y="3987800"/>
          <p14:tracePt t="17139" x="4133850" y="4298950"/>
          <p14:tracePt t="17155" x="4121150" y="4483100"/>
          <p14:tracePt t="17172" x="4114800" y="4533900"/>
          <p14:tracePt t="17191" x="4114800" y="4540250"/>
          <p14:tracePt t="17222" x="4114800" y="4483100"/>
          <p14:tracePt t="17239" x="4114800" y="4337050"/>
          <p14:tracePt t="17255" x="4108450" y="4184650"/>
          <p14:tracePt t="17259" x="4108450" y="4102100"/>
          <p14:tracePt t="17274" x="4102100" y="3968750"/>
          <p14:tracePt t="17289" x="4108450" y="3797300"/>
          <p14:tracePt t="17305" x="4108450" y="3619500"/>
          <p14:tracePt t="17324" x="4114800" y="3467100"/>
          <p14:tracePt t="17339" x="4121150" y="3346450"/>
          <p14:tracePt t="17356" x="4140200" y="3238500"/>
          <p14:tracePt t="17372" x="4178300" y="3111500"/>
          <p14:tracePt t="17379" x="4191000" y="3073400"/>
          <p14:tracePt t="17389" x="4203700" y="3028950"/>
          <p14:tracePt t="17405" x="4222750" y="2971800"/>
          <p14:tracePt t="17426" x="4222750" y="2952750"/>
          <p14:tracePt t="17439" x="4222750" y="2946400"/>
          <p14:tracePt t="17458" x="4222750" y="2952750"/>
          <p14:tracePt t="17472" x="4222750" y="2959100"/>
          <p14:tracePt t="17491" x="4210050" y="2984500"/>
          <p14:tracePt t="17505" x="4197350" y="2997200"/>
          <p14:tracePt t="17524" x="4178300" y="3003550"/>
          <p14:tracePt t="17539" x="4127500" y="3022600"/>
          <p14:tracePt t="17556" x="4051300" y="3073400"/>
          <p14:tracePt t="17572" x="4000500" y="3124200"/>
          <p14:tracePt t="17589" x="3975100" y="3143250"/>
          <p14:tracePt t="17607" x="3968750" y="3143250"/>
          <p14:tracePt t="17649" x="3981450" y="3143250"/>
          <p14:tracePt t="17660" x="4000500" y="3130550"/>
          <p14:tracePt t="17673" x="4019550" y="3111500"/>
          <p14:tracePt t="17689" x="4064000" y="3067050"/>
          <p14:tracePt t="17707" x="4121150" y="3022600"/>
          <p14:tracePt t="17722" x="4171950" y="2971800"/>
          <p14:tracePt t="17739" x="4216400" y="2895600"/>
          <p14:tracePt t="17755" x="4248150" y="2832100"/>
          <p14:tracePt t="17772" x="4260850" y="2819400"/>
          <p14:tracePt t="17793" x="4260850" y="2825750"/>
          <p14:tracePt t="17806" x="4248150" y="2838450"/>
          <p14:tracePt t="17822" x="4203700" y="2889250"/>
          <p14:tracePt t="17841" x="4140200" y="2965450"/>
          <p14:tracePt t="17855" x="4133850" y="2971800"/>
          <p14:tracePt t="17873" x="4121150" y="2990850"/>
          <p14:tracePt t="17877" x="4114800" y="3003550"/>
          <p14:tracePt t="17906" x="4095750" y="3098800"/>
          <p14:tracePt t="17912" x="4095750" y="3111500"/>
          <p14:tracePt t="17926" x="4095750" y="3117850"/>
          <p14:tracePt t="17941" x="4140200" y="3117850"/>
          <p14:tracePt t="17958" x="4165600" y="3117850"/>
          <p14:tracePt t="17975" x="4178300" y="3117850"/>
          <p14:tracePt t="18005" x="4114800" y="3143250"/>
          <p14:tracePt t="18022" x="3994150" y="3244850"/>
          <p14:tracePt t="18039" x="3949700" y="3308350"/>
          <p14:tracePt t="18073" x="3956050" y="3314700"/>
          <p14:tracePt t="18089" x="4000500" y="3314700"/>
          <p14:tracePt t="18105" x="4083050" y="3295650"/>
          <p14:tracePt t="18122" x="4165600" y="3263900"/>
          <p14:tracePt t="18139" x="4216400" y="3251200"/>
          <p14:tracePt t="18177" x="4197350" y="3257550"/>
          <p14:tracePt t="18188" x="4165600" y="3270250"/>
          <p14:tracePt t="18193" x="4127500" y="3282950"/>
          <p14:tracePt t="18208" x="4108450" y="3289300"/>
          <p14:tracePt t="18222" x="4064000" y="3302000"/>
          <p14:tracePt t="18239" x="4057650" y="3308350"/>
          <p14:tracePt t="18255" x="4070350" y="3308350"/>
          <p14:tracePt t="18275" x="4178300" y="3276600"/>
          <p14:tracePt t="18289" x="4292600" y="3238500"/>
          <p14:tracePt t="18306" x="4368800" y="3219450"/>
          <p14:tracePt t="18322" x="4356100" y="3219450"/>
          <p14:tracePt t="18339" x="4311650" y="3232150"/>
          <p14:tracePt t="18356" x="4191000" y="3295650"/>
          <p14:tracePt t="18372" x="4114800" y="3346450"/>
          <p14:tracePt t="18389" x="4102100" y="3359150"/>
          <p14:tracePt t="18407" x="4108450" y="3365500"/>
          <p14:tracePt t="18422" x="4171950" y="3371850"/>
          <p14:tracePt t="18439" x="4286250" y="3378200"/>
          <p14:tracePt t="18442" x="4368800" y="3365500"/>
          <p14:tracePt t="18457" x="4451350" y="3346450"/>
          <p14:tracePt t="18473" x="4559300" y="3321050"/>
          <p14:tracePt t="18489" x="4565650" y="3321050"/>
          <p14:tracePt t="18505" x="4533900" y="3327400"/>
          <p14:tracePt t="18523" x="4349750" y="3378200"/>
          <p14:tracePt t="18539" x="4216400" y="3454400"/>
          <p14:tracePt t="18555" x="4114800" y="3479800"/>
          <p14:tracePt t="18572" x="4114800" y="3486150"/>
          <p14:tracePt t="18589" x="4114800" y="3517900"/>
          <p14:tracePt t="18605" x="4171950" y="3562350"/>
          <p14:tracePt t="18622" x="4260850" y="3594100"/>
          <p14:tracePt t="18639" x="4324350" y="3613150"/>
          <p14:tracePt t="18655" x="4330700" y="3625850"/>
          <p14:tracePt t="18660" x="4311650" y="3651250"/>
          <p14:tracePt t="18672" x="4273550" y="3670300"/>
          <p14:tracePt t="18692" x="4121150" y="3765550"/>
          <p14:tracePt t="18709" x="4064000" y="3816350"/>
          <p14:tracePt t="18722" x="4070350" y="3829050"/>
          <p14:tracePt t="18739" x="4064000" y="3822700"/>
          <p14:tracePt t="18755" x="4076700" y="3835400"/>
          <p14:tracePt t="18774" x="4127500" y="3848100"/>
          <p14:tracePt t="18789" x="4191000" y="3879850"/>
          <p14:tracePt t="18806" x="4184650" y="3886200"/>
          <p14:tracePt t="18822" x="4152900" y="3917950"/>
          <p14:tracePt t="18839" x="4057650" y="3981450"/>
          <p14:tracePt t="18856" x="3981450" y="4032250"/>
          <p14:tracePt t="18873" x="3943350" y="4070350"/>
          <p14:tracePt t="18878" x="3937000" y="4076700"/>
          <p14:tracePt t="18897" x="3937000" y="4089400"/>
          <p14:tracePt t="18905" x="3949700" y="4121150"/>
          <p14:tracePt t="18926" x="3994150" y="4159250"/>
          <p14:tracePt t="18930" x="4019550" y="4171950"/>
          <p14:tracePt t="18939" x="4044950" y="4178300"/>
          <p14:tracePt t="18959" x="4070350" y="4191000"/>
          <p14:tracePt t="18972" x="4076700" y="4197350"/>
          <p14:tracePt t="18991" x="4076700" y="4216400"/>
          <p14:tracePt t="18995" x="4057650" y="4254500"/>
          <p14:tracePt t="19005" x="4032250" y="4298950"/>
          <p14:tracePt t="19023" x="3937000" y="4413250"/>
          <p14:tracePt t="19039" x="3841750" y="4546600"/>
          <p14:tracePt t="19044" x="3803650" y="4616450"/>
          <p14:tracePt t="19056" x="3765550" y="4673600"/>
          <p14:tracePt t="19073" x="3727450" y="4756150"/>
          <p14:tracePt t="19089" x="3721100" y="4806950"/>
          <p14:tracePt t="19105" x="3695700" y="4851400"/>
          <p14:tracePt t="19122" x="3657600" y="4908550"/>
          <p14:tracePt t="19139" x="3613150" y="4978400"/>
          <p14:tracePt t="19159" x="3587750" y="5041900"/>
          <p14:tracePt t="19172" x="3568700" y="5080000"/>
          <p14:tracePt t="19189" x="3562350" y="50863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GET vs. POST request </a:t>
            </a:r>
            <a:r>
              <a:rPr lang="ko-KR" altLang="en-US" dirty="0"/>
              <a:t>메커니즘 이해 </a:t>
            </a:r>
            <a:r>
              <a:rPr lang="en-US" altLang="ko-KR" dirty="0"/>
              <a:t>(3)</a:t>
            </a:r>
            <a:endParaRPr lang="ko-KR" altLang="en-US" dirty="0"/>
          </a:p>
        </p:txBody>
      </p:sp>
      <p:sp>
        <p:nvSpPr>
          <p:cNvPr id="3" name="내용 개체 틀 2"/>
          <p:cNvSpPr>
            <a:spLocks noGrp="1"/>
          </p:cNvSpPr>
          <p:nvPr>
            <p:ph idx="1"/>
          </p:nvPr>
        </p:nvSpPr>
        <p:spPr>
          <a:xfrm>
            <a:off x="628650" y="1825625"/>
            <a:ext cx="7886700" cy="4351338"/>
          </a:xfrm>
        </p:spPr>
        <p:txBody>
          <a:bodyPr/>
          <a:lstStyle/>
          <a:p>
            <a:r>
              <a:rPr lang="en-US" altLang="ko-KR" dirty="0"/>
              <a:t>HTTP GET request</a:t>
            </a:r>
            <a:endParaRPr lang="ko-KR" altLang="en-US" dirty="0"/>
          </a:p>
        </p:txBody>
      </p:sp>
      <p:sp>
        <p:nvSpPr>
          <p:cNvPr id="4" name="슬라이드 번호 개체 틀 3"/>
          <p:cNvSpPr>
            <a:spLocks noGrp="1"/>
          </p:cNvSpPr>
          <p:nvPr>
            <p:ph type="sldNum" sz="quarter" idx="12"/>
          </p:nvPr>
        </p:nvSpPr>
        <p:spPr/>
        <p:txBody>
          <a:bodyPr/>
          <a:lstStyle/>
          <a:p>
            <a:fld id="{BC9B5563-1EEB-4C73-BA43-3F62852FEC4C}" type="slidenum">
              <a:rPr lang="ko-KR" altLang="en-US">
                <a:latin typeface="Calibri"/>
                <a:ea typeface="맑은 고딕" panose="020B0503020000020004" pitchFamily="50" charset="-127"/>
              </a:rPr>
              <a:pPr/>
              <a:t>3</a:t>
            </a:fld>
            <a:endParaRPr lang="ko-KR" altLang="en-US" dirty="0">
              <a:latin typeface="Calibri"/>
              <a:ea typeface="맑은 고딕" panose="020B0503020000020004" pitchFamily="50" charset="-127"/>
            </a:endParaRPr>
          </a:p>
        </p:txBody>
      </p:sp>
      <p:pic>
        <p:nvPicPr>
          <p:cNvPr id="7" name="Picture 299">
            <a:extLst>
              <a:ext uri="{FF2B5EF4-FFF2-40B4-BE49-F238E27FC236}">
                <a16:creationId xmlns:a16="http://schemas.microsoft.com/office/drawing/2014/main" id="{63B3235E-0522-4DA3-9990-08149FA99808}"/>
              </a:ext>
            </a:extLst>
          </p:cNvPr>
          <p:cNvPicPr/>
          <p:nvPr/>
        </p:nvPicPr>
        <p:blipFill rotWithShape="1">
          <a:blip r:embed="rId2" cstate="print">
            <a:extLst>
              <a:ext uri="{28A0092B-C50C-407E-A947-70E740481C1C}">
                <a14:useLocalDpi xmlns:a14="http://schemas.microsoft.com/office/drawing/2010/main" val="0"/>
              </a:ext>
            </a:extLst>
          </a:blip>
          <a:srcRect t="19892"/>
          <a:stretch/>
        </p:blipFill>
        <p:spPr bwMode="auto">
          <a:xfrm>
            <a:off x="321830" y="2438400"/>
            <a:ext cx="3981270" cy="2160240"/>
          </a:xfrm>
          <a:prstGeom prst="rect">
            <a:avLst/>
          </a:prstGeom>
          <a:ln>
            <a:noFill/>
          </a:ln>
          <a:extLst>
            <a:ext uri="{53640926-AAD7-44D8-BBD7-CCE9431645EC}">
              <a14:shadowObscured xmlns:a14="http://schemas.microsoft.com/office/drawing/2010/main"/>
            </a:ext>
          </a:extLst>
        </p:spPr>
      </p:pic>
      <p:sp>
        <p:nvSpPr>
          <p:cNvPr id="19" name="TextBox 18">
            <a:extLst>
              <a:ext uri="{FF2B5EF4-FFF2-40B4-BE49-F238E27FC236}">
                <a16:creationId xmlns:a16="http://schemas.microsoft.com/office/drawing/2014/main" id="{0DC470A9-780D-4A11-BB70-EF4596653113}"/>
              </a:ext>
            </a:extLst>
          </p:cNvPr>
          <p:cNvSpPr txBox="1"/>
          <p:nvPr/>
        </p:nvSpPr>
        <p:spPr>
          <a:xfrm>
            <a:off x="71432" y="6013107"/>
            <a:ext cx="6226384" cy="276999"/>
          </a:xfrm>
          <a:prstGeom prst="rect">
            <a:avLst/>
          </a:prstGeom>
          <a:noFill/>
        </p:spPr>
        <p:txBody>
          <a:bodyPr wrap="none" rtlCol="0">
            <a:spAutoFit/>
          </a:bodyPr>
          <a:lstStyle/>
          <a:p>
            <a:r>
              <a:rPr lang="en-US" altLang="ko-KR" sz="1200" dirty="0">
                <a:solidFill>
                  <a:srgbClr val="FF0000"/>
                </a:solidFill>
              </a:rPr>
              <a:t>GET</a:t>
            </a:r>
            <a:r>
              <a:rPr lang="en-US" altLang="ko-KR" sz="1200" dirty="0"/>
              <a:t>   http://chonbuk.ac.kr/kor/</a:t>
            </a:r>
            <a:r>
              <a:rPr lang="en-US" altLang="ko-KR" sz="1200" dirty="0">
                <a:solidFill>
                  <a:srgbClr val="FF0000"/>
                </a:solidFill>
              </a:rPr>
              <a:t>?menuID=10&amp;pid=254#dept_title  </a:t>
            </a:r>
            <a:r>
              <a:rPr lang="en-US" altLang="ko-KR" sz="1200" dirty="0"/>
              <a:t>HTTP/1.1</a:t>
            </a:r>
            <a:endParaRPr lang="ko-KR" altLang="en-US" sz="1200" dirty="0"/>
          </a:p>
        </p:txBody>
      </p:sp>
      <p:pic>
        <p:nvPicPr>
          <p:cNvPr id="20" name="Picture 10">
            <a:extLst>
              <a:ext uri="{FF2B5EF4-FFF2-40B4-BE49-F238E27FC236}">
                <a16:creationId xmlns:a16="http://schemas.microsoft.com/office/drawing/2014/main" id="{0220571E-2E94-45BC-BAB5-95D865C04C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39" t="2924" r="10442" b="10758"/>
          <a:stretch/>
        </p:blipFill>
        <p:spPr bwMode="auto">
          <a:xfrm>
            <a:off x="358250" y="3803372"/>
            <a:ext cx="1295400" cy="141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그룹 32">
            <a:extLst>
              <a:ext uri="{FF2B5EF4-FFF2-40B4-BE49-F238E27FC236}">
                <a16:creationId xmlns:a16="http://schemas.microsoft.com/office/drawing/2014/main" id="{93DA847F-A88D-4F39-A940-1921C89C91FE}"/>
              </a:ext>
            </a:extLst>
          </p:cNvPr>
          <p:cNvGrpSpPr/>
          <p:nvPr/>
        </p:nvGrpSpPr>
        <p:grpSpPr>
          <a:xfrm>
            <a:off x="1653650" y="3962400"/>
            <a:ext cx="306820" cy="2133599"/>
            <a:chOff x="1653650" y="3962401"/>
            <a:chExt cx="175150" cy="1391440"/>
          </a:xfrm>
        </p:grpSpPr>
        <p:cxnSp>
          <p:nvCxnSpPr>
            <p:cNvPr id="29" name="직선 연결선 28">
              <a:extLst>
                <a:ext uri="{FF2B5EF4-FFF2-40B4-BE49-F238E27FC236}">
                  <a16:creationId xmlns:a16="http://schemas.microsoft.com/office/drawing/2014/main" id="{720163CC-F8AF-4A1A-8899-2B9ED48A60B0}"/>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직선 연결선 29">
              <a:extLst>
                <a:ext uri="{FF2B5EF4-FFF2-40B4-BE49-F238E27FC236}">
                  <a16:creationId xmlns:a16="http://schemas.microsoft.com/office/drawing/2014/main" id="{4FC17216-744E-41D1-BE5D-3D298A92AB73}"/>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직사각형 20">
            <a:extLst>
              <a:ext uri="{FF2B5EF4-FFF2-40B4-BE49-F238E27FC236}">
                <a16:creationId xmlns:a16="http://schemas.microsoft.com/office/drawing/2014/main" id="{8AEA3342-C732-48A0-A038-A399CD67FBE5}"/>
              </a:ext>
            </a:extLst>
          </p:cNvPr>
          <p:cNvSpPr/>
          <p:nvPr/>
        </p:nvSpPr>
        <p:spPr bwMode="auto">
          <a:xfrm>
            <a:off x="1600203" y="2461687"/>
            <a:ext cx="2730897" cy="738714"/>
          </a:xfrm>
          <a:prstGeom prst="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22" name="TextBox 21">
            <a:extLst>
              <a:ext uri="{FF2B5EF4-FFF2-40B4-BE49-F238E27FC236}">
                <a16:creationId xmlns:a16="http://schemas.microsoft.com/office/drawing/2014/main" id="{9F433A53-B08D-4A94-A625-05554B9507E8}"/>
              </a:ext>
            </a:extLst>
          </p:cNvPr>
          <p:cNvSpPr txBox="1"/>
          <p:nvPr/>
        </p:nvSpPr>
        <p:spPr>
          <a:xfrm>
            <a:off x="5043617" y="1751137"/>
            <a:ext cx="2800767" cy="276999"/>
          </a:xfrm>
          <a:prstGeom prst="rect">
            <a:avLst/>
          </a:prstGeom>
          <a:noFill/>
        </p:spPr>
        <p:txBody>
          <a:bodyPr wrap="none" rtlCol="0">
            <a:spAutoFit/>
          </a:bodyPr>
          <a:lstStyle/>
          <a:p>
            <a:r>
              <a:rPr lang="en-US" altLang="ko-KR" sz="1200" dirty="0"/>
              <a:t>UNIX environment variable</a:t>
            </a:r>
            <a:r>
              <a:rPr lang="ko-KR" altLang="en-US" sz="1200" dirty="0"/>
              <a:t>에 저장</a:t>
            </a:r>
          </a:p>
        </p:txBody>
      </p:sp>
      <p:sp>
        <p:nvSpPr>
          <p:cNvPr id="23" name="TextBox 22">
            <a:extLst>
              <a:ext uri="{FF2B5EF4-FFF2-40B4-BE49-F238E27FC236}">
                <a16:creationId xmlns:a16="http://schemas.microsoft.com/office/drawing/2014/main" id="{F8A7BBD3-6DD5-408E-A6E5-04E265CC008B}"/>
              </a:ext>
            </a:extLst>
          </p:cNvPr>
          <p:cNvSpPr txBox="1"/>
          <p:nvPr/>
        </p:nvSpPr>
        <p:spPr>
          <a:xfrm>
            <a:off x="5043617" y="2034346"/>
            <a:ext cx="2972289" cy="276999"/>
          </a:xfrm>
          <a:prstGeom prst="rect">
            <a:avLst/>
          </a:prstGeom>
          <a:noFill/>
          <a:ln>
            <a:solidFill>
              <a:schemeClr val="tx1"/>
            </a:solidFill>
          </a:ln>
        </p:spPr>
        <p:txBody>
          <a:bodyPr wrap="none" rtlCol="0">
            <a:spAutoFit/>
          </a:bodyPr>
          <a:lstStyle/>
          <a:p>
            <a:r>
              <a:rPr lang="en-US" altLang="ko-KR" sz="1200" dirty="0">
                <a:solidFill>
                  <a:srgbClr val="FF0000"/>
                </a:solidFill>
              </a:rPr>
              <a:t>?menuID=10&amp;pid=254#dept_title </a:t>
            </a:r>
            <a:endParaRPr lang="ko-KR" altLang="en-US" sz="1200" dirty="0"/>
          </a:p>
        </p:txBody>
      </p:sp>
      <p:cxnSp>
        <p:nvCxnSpPr>
          <p:cNvPr id="8" name="직선 화살표 연결선 7">
            <a:extLst>
              <a:ext uri="{FF2B5EF4-FFF2-40B4-BE49-F238E27FC236}">
                <a16:creationId xmlns:a16="http://schemas.microsoft.com/office/drawing/2014/main" id="{1288E9D8-E628-453F-A512-3529A8ED209E}"/>
              </a:ext>
            </a:extLst>
          </p:cNvPr>
          <p:cNvCxnSpPr>
            <a:cxnSpLocks/>
            <a:endCxn id="23" idx="1"/>
          </p:cNvCxnSpPr>
          <p:nvPr/>
        </p:nvCxnSpPr>
        <p:spPr bwMode="auto">
          <a:xfrm flipV="1">
            <a:off x="3728516" y="2172846"/>
            <a:ext cx="1315101" cy="37735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4ED4E7DA-6DC1-4BDF-8449-0E3DB04771CA}"/>
              </a:ext>
            </a:extLst>
          </p:cNvPr>
          <p:cNvSpPr txBox="1"/>
          <p:nvPr/>
        </p:nvSpPr>
        <p:spPr>
          <a:xfrm>
            <a:off x="4800600" y="2440842"/>
            <a:ext cx="4459875" cy="3785652"/>
          </a:xfrm>
          <a:prstGeom prst="rect">
            <a:avLst/>
          </a:prstGeom>
          <a:noFill/>
        </p:spPr>
        <p:txBody>
          <a:bodyPr wrap="none" rtlCol="0">
            <a:spAutoFit/>
          </a:bodyPr>
          <a:lstStyle/>
          <a:p>
            <a:r>
              <a:rPr lang="en-US" altLang="ko-KR" sz="1200" dirty="0"/>
              <a:t> . (key,</a:t>
            </a:r>
            <a:r>
              <a:rPr lang="ko-KR" altLang="en-US" sz="1200" dirty="0"/>
              <a:t> </a:t>
            </a:r>
            <a:r>
              <a:rPr lang="en-US" altLang="ko-KR" sz="1200" dirty="0"/>
              <a:t>value)</a:t>
            </a:r>
            <a:r>
              <a:rPr lang="ko-KR" altLang="en-US" sz="1200" dirty="0"/>
              <a:t> 페어를 </a:t>
            </a:r>
            <a:r>
              <a:rPr lang="ko-KR" altLang="en-US" sz="1200" dirty="0" err="1"/>
              <a:t>파싱한</a:t>
            </a:r>
            <a:r>
              <a:rPr lang="ko-KR" altLang="en-US" sz="1200" dirty="0"/>
              <a:t> 후 이 정보를 기반으로</a:t>
            </a:r>
            <a:endParaRPr lang="en-US" altLang="ko-KR" sz="1200" dirty="0"/>
          </a:p>
          <a:p>
            <a:r>
              <a:rPr lang="en-US" altLang="ko-KR" sz="1200" dirty="0"/>
              <a:t>DB</a:t>
            </a:r>
            <a:r>
              <a:rPr lang="ko-KR" altLang="en-US" sz="1200" dirty="0"/>
              <a:t>에서 정보를 추출한 후 응답 메시지 작성</a:t>
            </a:r>
            <a:endParaRPr lang="en-US" altLang="ko-KR" sz="1200" dirty="0"/>
          </a:p>
          <a:p>
            <a:endParaRPr lang="en-US" altLang="ko-KR" sz="1200" dirty="0"/>
          </a:p>
          <a:p>
            <a:r>
              <a:rPr lang="en-US" altLang="ko-KR" sz="1200" dirty="0"/>
              <a:t>. Environment variable</a:t>
            </a:r>
            <a:r>
              <a:rPr lang="ko-KR" altLang="en-US" sz="1200" dirty="0"/>
              <a:t>은 운영체제에 따라 </a:t>
            </a:r>
            <a:endParaRPr lang="en-US" altLang="ko-KR" sz="1200" dirty="0"/>
          </a:p>
          <a:p>
            <a:r>
              <a:rPr lang="en-US" altLang="ko-KR" sz="1200" dirty="0"/>
              <a:t>512 </a:t>
            </a:r>
            <a:r>
              <a:rPr lang="ko-KR" altLang="en-US" sz="1200" dirty="0"/>
              <a:t>바이트</a:t>
            </a:r>
            <a:r>
              <a:rPr lang="en-US" altLang="ko-KR" sz="1200" dirty="0"/>
              <a:t>, 1024</a:t>
            </a:r>
            <a:r>
              <a:rPr lang="ko-KR" altLang="en-US" sz="1200" dirty="0"/>
              <a:t>바이트</a:t>
            </a:r>
            <a:r>
              <a:rPr lang="en-US" altLang="ko-KR" sz="1200" dirty="0"/>
              <a:t>, 4096</a:t>
            </a:r>
            <a:r>
              <a:rPr lang="ko-KR" altLang="en-US" sz="1200" dirty="0"/>
              <a:t>바이트 등 그 크기가 </a:t>
            </a:r>
            <a:endParaRPr lang="en-US" altLang="ko-KR" sz="1200" dirty="0"/>
          </a:p>
          <a:p>
            <a:r>
              <a:rPr lang="ko-KR" altLang="en-US" sz="1200" dirty="0"/>
              <a:t>다름</a:t>
            </a:r>
            <a:endParaRPr lang="en-US" altLang="ko-KR" sz="1200" dirty="0"/>
          </a:p>
          <a:p>
            <a:endParaRPr lang="en-US" altLang="ko-KR" sz="1200" dirty="0"/>
          </a:p>
          <a:p>
            <a:r>
              <a:rPr lang="en-US" altLang="ko-KR" sz="1200" dirty="0"/>
              <a:t>. </a:t>
            </a:r>
            <a:r>
              <a:rPr lang="ko-KR" altLang="en-US" sz="1200" dirty="0"/>
              <a:t>만일 </a:t>
            </a:r>
            <a:r>
              <a:rPr lang="en-US" altLang="ko-KR" sz="1200" dirty="0"/>
              <a:t>(</a:t>
            </a:r>
            <a:r>
              <a:rPr lang="en-US" altLang="ko-KR" sz="1200" dirty="0" err="1"/>
              <a:t>key,value</a:t>
            </a:r>
            <a:r>
              <a:rPr lang="en-US" altLang="ko-KR" sz="1200" dirty="0"/>
              <a:t>) </a:t>
            </a:r>
            <a:r>
              <a:rPr lang="ko-KR" altLang="en-US" sz="1200" dirty="0"/>
              <a:t>페어의 길이가 너무 크면</a:t>
            </a:r>
            <a:endParaRPr lang="en-US" altLang="ko-KR" sz="1200" dirty="0"/>
          </a:p>
          <a:p>
            <a:r>
              <a:rPr lang="en-US" altLang="ko-KR" sz="1200" dirty="0"/>
              <a:t>Environment variable</a:t>
            </a:r>
            <a:r>
              <a:rPr lang="ko-KR" altLang="en-US" sz="1200" dirty="0"/>
              <a:t>에 저장 불가능</a:t>
            </a:r>
            <a:endParaRPr lang="en-US" altLang="ko-KR" sz="1200" dirty="0"/>
          </a:p>
          <a:p>
            <a:endParaRPr lang="en-US" altLang="ko-KR" sz="1200" dirty="0"/>
          </a:p>
          <a:p>
            <a:r>
              <a:rPr lang="en-US" altLang="ko-KR" sz="1200" dirty="0"/>
              <a:t>. </a:t>
            </a:r>
            <a:r>
              <a:rPr lang="ko-KR" altLang="en-US" sz="1200" dirty="0"/>
              <a:t>사용자로부터 이미지나 동영상을 업로드 하는 경우</a:t>
            </a:r>
            <a:endParaRPr lang="en-US" altLang="ko-KR" sz="1200" dirty="0"/>
          </a:p>
          <a:p>
            <a:r>
              <a:rPr lang="en-US" altLang="ko-KR" sz="1200" dirty="0"/>
              <a:t>HTTP</a:t>
            </a:r>
            <a:r>
              <a:rPr lang="ko-KR" altLang="en-US" sz="1200" dirty="0"/>
              <a:t> 프로토콜은 </a:t>
            </a:r>
            <a:r>
              <a:rPr lang="en-US" altLang="ko-KR" sz="1200" dirty="0"/>
              <a:t>ASCII </a:t>
            </a:r>
            <a:r>
              <a:rPr lang="ko-KR" altLang="en-US" sz="1200" dirty="0"/>
              <a:t>기반이므로 </a:t>
            </a:r>
            <a:r>
              <a:rPr lang="en-US" altLang="ko-KR" sz="1200" dirty="0"/>
              <a:t>MIME encoding</a:t>
            </a:r>
            <a:r>
              <a:rPr lang="ko-KR" altLang="en-US" sz="1200" dirty="0"/>
              <a:t>을</a:t>
            </a:r>
            <a:endParaRPr lang="en-US" altLang="ko-KR" sz="1200" dirty="0"/>
          </a:p>
          <a:p>
            <a:r>
              <a:rPr lang="ko-KR" altLang="en-US" sz="1200" dirty="0"/>
              <a:t>수행한 후 </a:t>
            </a:r>
            <a:r>
              <a:rPr lang="en-US" altLang="ko-KR" sz="1200" dirty="0" err="1"/>
              <a:t>URL_encoding</a:t>
            </a:r>
            <a:r>
              <a:rPr lang="ko-KR" altLang="en-US" sz="1200" dirty="0"/>
              <a:t>을 수행하여 </a:t>
            </a:r>
            <a:r>
              <a:rPr lang="en-US" altLang="ko-KR" sz="1200" dirty="0"/>
              <a:t>?,=,&amp;</a:t>
            </a:r>
            <a:r>
              <a:rPr lang="ko-KR" altLang="en-US" sz="1200" dirty="0"/>
              <a:t>등의 특수 용도로</a:t>
            </a:r>
            <a:endParaRPr lang="en-US" altLang="ko-KR" sz="1200" dirty="0"/>
          </a:p>
          <a:p>
            <a:r>
              <a:rPr lang="ko-KR" altLang="en-US" sz="1200" dirty="0"/>
              <a:t>사용되는 문자들을 </a:t>
            </a:r>
            <a:r>
              <a:rPr lang="en-US" altLang="ko-KR" sz="1200" dirty="0"/>
              <a:t>%5F</a:t>
            </a:r>
            <a:r>
              <a:rPr lang="ko-KR" altLang="en-US" sz="1200" dirty="0"/>
              <a:t>와 같은 형태로 변환하는데 </a:t>
            </a:r>
            <a:endParaRPr lang="en-US" altLang="ko-KR" sz="1200" dirty="0"/>
          </a:p>
          <a:p>
            <a:r>
              <a:rPr lang="ko-KR" altLang="en-US" sz="1200" dirty="0"/>
              <a:t>그 크기가 수 </a:t>
            </a:r>
            <a:r>
              <a:rPr lang="en-US" altLang="ko-KR" sz="1200" dirty="0"/>
              <a:t>MB </a:t>
            </a:r>
            <a:r>
              <a:rPr lang="ko-KR" altLang="en-US" sz="1200" dirty="0"/>
              <a:t>이상일 수 있음</a:t>
            </a:r>
            <a:endParaRPr lang="en-US" altLang="ko-KR" sz="1200" dirty="0"/>
          </a:p>
          <a:p>
            <a:endParaRPr lang="en-US" altLang="ko-KR" sz="1200" dirty="0"/>
          </a:p>
          <a:p>
            <a:endParaRPr lang="en-US" altLang="ko-KR" sz="1200" dirty="0"/>
          </a:p>
          <a:p>
            <a:r>
              <a:rPr lang="en-US" altLang="ko-KR" sz="1200" dirty="0"/>
              <a:t>. </a:t>
            </a:r>
            <a:r>
              <a:rPr lang="ko-KR" altLang="en-US" sz="1200" dirty="0"/>
              <a:t>입력 데이터 크기가 크면 </a:t>
            </a:r>
            <a:r>
              <a:rPr lang="en-US" altLang="ko-KR" sz="1200" dirty="0"/>
              <a:t>GET </a:t>
            </a:r>
            <a:r>
              <a:rPr lang="ko-KR" altLang="en-US" sz="1200" dirty="0"/>
              <a:t>방식으로 전달이 불가능하고</a:t>
            </a:r>
            <a:endParaRPr lang="en-US" altLang="ko-KR" sz="1200" dirty="0"/>
          </a:p>
          <a:p>
            <a:r>
              <a:rPr lang="en-US" altLang="ko-KR" sz="1200" dirty="0"/>
              <a:t>POST </a:t>
            </a:r>
            <a:r>
              <a:rPr lang="ko-KR" altLang="en-US" sz="1200" dirty="0"/>
              <a:t>방식으로 전달해야 함</a:t>
            </a:r>
            <a:endParaRPr lang="en-US" altLang="ko-KR" sz="1200" dirty="0"/>
          </a:p>
          <a:p>
            <a:endParaRPr lang="ko-KR" altLang="en-US" sz="1200" dirty="0"/>
          </a:p>
        </p:txBody>
      </p:sp>
      <p:sp>
        <p:nvSpPr>
          <p:cNvPr id="28" name="TextBox 27">
            <a:extLst>
              <a:ext uri="{FF2B5EF4-FFF2-40B4-BE49-F238E27FC236}">
                <a16:creationId xmlns:a16="http://schemas.microsoft.com/office/drawing/2014/main" id="{D13739EC-EC0D-4A3B-9AB5-C6752E89FF13}"/>
              </a:ext>
            </a:extLst>
          </p:cNvPr>
          <p:cNvSpPr txBox="1"/>
          <p:nvPr/>
        </p:nvSpPr>
        <p:spPr>
          <a:xfrm>
            <a:off x="4054668" y="5213188"/>
            <a:ext cx="976549" cy="276999"/>
          </a:xfrm>
          <a:prstGeom prst="rect">
            <a:avLst/>
          </a:prstGeom>
          <a:noFill/>
        </p:spPr>
        <p:txBody>
          <a:bodyPr wrap="none" rtlCol="0">
            <a:spAutoFit/>
          </a:bodyPr>
          <a:lstStyle/>
          <a:p>
            <a:r>
              <a:rPr lang="en-US" altLang="ko-KR" sz="1200" dirty="0"/>
              <a:t>?image=A</a:t>
            </a:r>
            <a:endParaRPr lang="ko-KR" altLang="en-US" sz="1200" dirty="0"/>
          </a:p>
        </p:txBody>
      </p:sp>
      <p:sp>
        <p:nvSpPr>
          <p:cNvPr id="32" name="TextBox 31">
            <a:extLst>
              <a:ext uri="{FF2B5EF4-FFF2-40B4-BE49-F238E27FC236}">
                <a16:creationId xmlns:a16="http://schemas.microsoft.com/office/drawing/2014/main" id="{211185E0-B4F0-4433-BD0C-87137FE97EEF}"/>
              </a:ext>
            </a:extLst>
          </p:cNvPr>
          <p:cNvSpPr txBox="1"/>
          <p:nvPr/>
        </p:nvSpPr>
        <p:spPr>
          <a:xfrm>
            <a:off x="5061534" y="5213188"/>
            <a:ext cx="4011034" cy="276999"/>
          </a:xfrm>
          <a:prstGeom prst="rect">
            <a:avLst/>
          </a:prstGeom>
          <a:noFill/>
        </p:spPr>
        <p:txBody>
          <a:bodyPr wrap="none" rtlCol="0">
            <a:spAutoFit/>
          </a:bodyPr>
          <a:lstStyle/>
          <a:p>
            <a:r>
              <a:rPr lang="en-US" altLang="ko-KR" sz="1200" dirty="0"/>
              <a:t>A &lt;- URL_ENCODE( </a:t>
            </a:r>
            <a:r>
              <a:rPr lang="en-US" altLang="ko-KR" sz="1200" dirty="0" err="1"/>
              <a:t>MIME_encode</a:t>
            </a:r>
            <a:r>
              <a:rPr lang="en-US" altLang="ko-KR" sz="1200" dirty="0"/>
              <a:t>(</a:t>
            </a:r>
            <a:r>
              <a:rPr lang="en-US" altLang="ko-KR" sz="1200" dirty="0" err="1"/>
              <a:t>image_data</a:t>
            </a:r>
            <a:r>
              <a:rPr lang="en-US" altLang="ko-KR" sz="1200" dirty="0"/>
              <a:t>) )</a:t>
            </a:r>
            <a:endParaRPr lang="ko-KR" altLang="en-US" sz="1200" dirty="0"/>
          </a:p>
        </p:txBody>
      </p:sp>
    </p:spTree>
    <p:extLst>
      <p:ext uri="{BB962C8B-B14F-4D97-AF65-F5344CB8AC3E}">
        <p14:creationId xmlns:p14="http://schemas.microsoft.com/office/powerpoint/2010/main" val="1362901187"/>
      </p:ext>
    </p:extLst>
  </p:cSld>
  <p:clrMapOvr>
    <a:masterClrMapping/>
  </p:clrMapOvr>
  <mc:AlternateContent xmlns:mc="http://schemas.openxmlformats.org/markup-compatibility/2006" xmlns:p14="http://schemas.microsoft.com/office/powerpoint/2010/main">
    <mc:Choice Requires="p14">
      <p:transition spd="slow" p14:dur="2000" advTm="398496"/>
    </mc:Choice>
    <mc:Fallback xmlns="">
      <p:transition spd="slow" advTm="398496"/>
    </mc:Fallback>
  </mc:AlternateContent>
  <p:extLst mod="1">
    <p:ext uri="{3A86A75C-4F4B-4683-9AE1-C65F6400EC91}">
      <p14:laserTraceLst xmlns:p14="http://schemas.microsoft.com/office/powerpoint/2010/main">
        <p14:tracePtLst>
          <p14:tracePt t="846" x="3390900" y="5092700"/>
          <p14:tracePt t="856" x="3454400" y="5054600"/>
          <p14:tracePt t="863" x="3524250" y="5010150"/>
          <p14:tracePt t="878" x="3683000" y="4940300"/>
          <p14:tracePt t="895" x="3784600" y="4883150"/>
          <p14:tracePt t="915" x="3816350" y="4806950"/>
          <p14:tracePt t="928" x="3848100" y="4711700"/>
          <p14:tracePt t="945" x="3892550" y="4591050"/>
          <p14:tracePt t="966" x="3930650" y="4470400"/>
          <p14:tracePt t="979" x="3962400" y="4375150"/>
          <p14:tracePt t="995" x="3987800" y="4292600"/>
          <p14:tracePt t="1014" x="3987800" y="4241800"/>
          <p14:tracePt t="1034" x="3981450" y="4229100"/>
          <p14:tracePt t="1046" x="3975100" y="4222750"/>
          <p14:tracePt t="1076" x="3968750" y="4216400"/>
          <p14:tracePt t="1086" x="3962400" y="4210050"/>
          <p14:tracePt t="1104" x="3956050" y="4203700"/>
          <p14:tracePt t="1121" x="3949700" y="4197350"/>
          <p14:tracePt t="1128" x="3943350" y="4197350"/>
          <p14:tracePt t="1148" x="3917950" y="4191000"/>
          <p14:tracePt t="1165" x="3879850" y="4165600"/>
          <p14:tracePt t="1178" x="3829050" y="4121150"/>
          <p14:tracePt t="1198" x="3771900" y="4064000"/>
          <p14:tracePt t="1216" x="3708400" y="4000500"/>
          <p14:tracePt t="1231" x="3657600" y="3968750"/>
          <p14:tracePt t="1245" x="3594100" y="3937000"/>
          <p14:tracePt t="1263" x="3517900" y="3892550"/>
          <p14:tracePt t="1281" x="3416300" y="3829050"/>
          <p14:tracePt t="1295" x="3302000" y="3752850"/>
          <p14:tracePt t="1312" x="3181350" y="3651250"/>
          <p14:tracePt t="1328" x="3041650" y="3568700"/>
          <p14:tracePt t="1346" x="2876550" y="3479800"/>
          <p14:tracePt t="1362" x="2654300" y="3384550"/>
          <p14:tracePt t="1379" x="2444750" y="3295650"/>
          <p14:tracePt t="1397" x="2292350" y="3244850"/>
          <p14:tracePt t="1414" x="2228850" y="3213100"/>
          <p14:tracePt t="1432" x="2222500" y="3206750"/>
          <p14:tracePt t="1449" x="2222500" y="3181350"/>
          <p14:tracePt t="1461" x="2216150" y="3149600"/>
          <p14:tracePt t="1478" x="2203450" y="3136900"/>
          <p14:tracePt t="1497" x="2184400" y="3130550"/>
          <p14:tracePt t="1513" x="2152650" y="3124200"/>
          <p14:tracePt t="1528" x="2133600" y="3124200"/>
          <p14:tracePt t="1545" x="2127250" y="3124200"/>
          <p14:tracePt t="1606" x="2127250" y="3130550"/>
          <p14:tracePt t="1614" x="2127250" y="3155950"/>
          <p14:tracePt t="1628" x="2127250" y="3194050"/>
          <p14:tracePt t="1648" x="2114550" y="3238500"/>
          <p14:tracePt t="1661" x="2114550" y="3244850"/>
          <p14:tracePt t="1678" x="2114550" y="3238500"/>
          <p14:tracePt t="1696" x="2120900" y="3232150"/>
          <p14:tracePt t="1729" x="2095500" y="3219450"/>
          <p14:tracePt t="1746" x="2063750" y="3206750"/>
          <p14:tracePt t="1763" x="2051050" y="3206750"/>
          <p14:tracePt t="1779" x="2038350" y="3194050"/>
          <p14:tracePt t="1795" x="2006600" y="3175000"/>
          <p14:tracePt t="1811" x="1974850" y="3168650"/>
          <p14:tracePt t="1828" x="1930400" y="3149600"/>
          <p14:tracePt t="1845" x="1866900" y="3111500"/>
          <p14:tracePt t="1862" x="1847850" y="3098800"/>
          <p14:tracePt t="1878" x="1790700" y="3092450"/>
          <p14:tracePt t="1895" x="1765300" y="3092450"/>
          <p14:tracePt t="1911" x="1758950" y="3092450"/>
          <p14:tracePt t="1928" x="1752600" y="3092450"/>
          <p14:tracePt t="1982" x="1746250" y="3092450"/>
          <p14:tracePt t="1995" x="1739900" y="3092450"/>
          <p14:tracePt t="2015" x="1708150" y="3105150"/>
          <p14:tracePt t="2028" x="1701800" y="3111500"/>
          <p14:tracePt t="2044" x="1695450" y="3111500"/>
          <p14:tracePt t="2094" x="1695450" y="3105150"/>
          <p14:tracePt t="2105" x="1689100" y="3079750"/>
          <p14:tracePt t="2111" x="1689100" y="3054350"/>
          <p14:tracePt t="2128" x="1689100" y="3009900"/>
          <p14:tracePt t="2145" x="1676400" y="2971800"/>
          <p14:tracePt t="2162" x="1676400" y="2959100"/>
          <p14:tracePt t="2183" x="1676400" y="2933700"/>
          <p14:tracePt t="2199" x="1676400" y="2863850"/>
          <p14:tracePt t="2211" x="1676400" y="2838450"/>
          <p14:tracePt t="2228" x="1676400" y="2794000"/>
          <p14:tracePt t="2245" x="1676400" y="2755900"/>
          <p14:tracePt t="2263" x="1676400" y="2749550"/>
          <p14:tracePt t="2295" x="1676400" y="2743200"/>
          <p14:tracePt t="2314" x="1676400" y="2724150"/>
          <p14:tracePt t="2328" x="1676400" y="2698750"/>
          <p14:tracePt t="2345" x="1676400" y="2679700"/>
          <p14:tracePt t="2362" x="1676400" y="2667000"/>
          <p14:tracePt t="2378" x="1676400" y="2654300"/>
          <p14:tracePt t="2395" x="1676400" y="2647950"/>
          <p14:tracePt t="2411" x="1676400" y="2641600"/>
          <p14:tracePt t="2428" x="1689100" y="2635250"/>
          <p14:tracePt t="2432" x="1689100" y="2622550"/>
          <p14:tracePt t="2446" x="1695450" y="2603500"/>
          <p14:tracePt t="2463" x="1708150" y="2603500"/>
          <p14:tracePt t="2495" x="1727200" y="2597150"/>
          <p14:tracePt t="2513" x="1765300" y="2597150"/>
          <p14:tracePt t="2528" x="1816100" y="2597150"/>
          <p14:tracePt t="2545" x="1879600" y="2597150"/>
          <p14:tracePt t="2561" x="1955800" y="2597150"/>
          <p14:tracePt t="2578" x="2044700" y="2590800"/>
          <p14:tracePt t="2595" x="2165350" y="2571750"/>
          <p14:tracePt t="2611" x="2305050" y="2571750"/>
          <p14:tracePt t="2628" x="2489200" y="2571750"/>
          <p14:tracePt t="2645" x="2686050" y="2552700"/>
          <p14:tracePt t="2651" x="2813050" y="2552700"/>
          <p14:tracePt t="2661" x="3028950" y="2540000"/>
          <p14:tracePt t="2678" x="3206750" y="2520950"/>
          <p14:tracePt t="2697" x="3371850" y="2520950"/>
          <p14:tracePt t="2711" x="3517900" y="2527300"/>
          <p14:tracePt t="2729" x="3644900" y="2527300"/>
          <p14:tracePt t="2745" x="3746500" y="2514600"/>
          <p14:tracePt t="2763" x="3829050" y="2520950"/>
          <p14:tracePt t="2780" x="3854450" y="2520950"/>
          <p14:tracePt t="2795" x="3860800" y="2520950"/>
          <p14:tracePt t="2811" x="3879850" y="2520950"/>
          <p14:tracePt t="2830" x="3917950" y="2520950"/>
          <p14:tracePt t="2845" x="3924300" y="2520950"/>
          <p14:tracePt t="2862" x="3930650" y="2520950"/>
          <p14:tracePt t="2879" x="3943350" y="2527300"/>
          <p14:tracePt t="2894" x="3949700" y="2527300"/>
          <p14:tracePt t="2912" x="3956050" y="2533650"/>
          <p14:tracePt t="2928" x="3962400" y="2597150"/>
          <p14:tracePt t="2947" x="3949700" y="2698750"/>
          <p14:tracePt t="2961" x="3911600" y="2857500"/>
          <p14:tracePt t="2980" x="3879850" y="3003550"/>
          <p14:tracePt t="2995" x="3867150" y="3111500"/>
          <p14:tracePt t="3013" x="3860800" y="3155950"/>
          <p14:tracePt t="3019" x="3860800" y="3168650"/>
          <p14:tracePt t="3028" x="3848100" y="3175000"/>
          <p14:tracePt t="3046" x="3829050" y="3187700"/>
          <p14:tracePt t="3061" x="3803650" y="3187700"/>
          <p14:tracePt t="3079" x="3746500" y="3187700"/>
          <p14:tracePt t="3095" x="3663950" y="3187700"/>
          <p14:tracePt t="3112" x="3568700" y="3187700"/>
          <p14:tracePt t="3128" x="3441700" y="3181350"/>
          <p14:tracePt t="3147" x="3257550" y="3181350"/>
          <p14:tracePt t="3167" x="3105150" y="3181350"/>
          <p14:tracePt t="3178" x="2984500" y="3175000"/>
          <p14:tracePt t="3197" x="2895600" y="3175000"/>
          <p14:tracePt t="3204" x="2851150" y="3181350"/>
          <p14:tracePt t="3214" x="2755900" y="3187700"/>
          <p14:tracePt t="3230" x="2660650" y="3187700"/>
          <p14:tracePt t="3248" x="2565400" y="3181350"/>
          <p14:tracePt t="3264" x="2476500" y="3181350"/>
          <p14:tracePt t="3278" x="2425700" y="3181350"/>
          <p14:tracePt t="3295" x="2381250" y="3181350"/>
          <p14:tracePt t="3311" x="2330450" y="3181350"/>
          <p14:tracePt t="3329" x="2279650" y="3162300"/>
          <p14:tracePt t="3345" x="2216150" y="3162300"/>
          <p14:tracePt t="3362" x="2139950" y="3162300"/>
          <p14:tracePt t="3380" x="2063750" y="3162300"/>
          <p14:tracePt t="3398" x="2006600" y="3162300"/>
          <p14:tracePt t="3406" x="1981200" y="3162300"/>
          <p14:tracePt t="3469" x="1974850" y="3162300"/>
          <p14:tracePt t="3477" x="1968500" y="3149600"/>
          <p14:tracePt t="3495" x="1955800" y="3143250"/>
          <p14:tracePt t="3513" x="1949450" y="3136900"/>
          <p14:tracePt t="3545" x="1943100" y="3136900"/>
          <p14:tracePt t="3561" x="1936750" y="3136900"/>
          <p14:tracePt t="3578" x="1930400" y="3124200"/>
          <p14:tracePt t="3595" x="1930400" y="3111500"/>
          <p14:tracePt t="3612" x="1924050" y="3098800"/>
          <p14:tracePt t="3615" x="1924050" y="3086100"/>
          <p14:tracePt t="3628" x="1924050" y="3079750"/>
          <p14:tracePt t="3647" x="1924050" y="3022600"/>
          <p14:tracePt t="3661" x="1924050" y="2978150"/>
          <p14:tracePt t="3683" x="1905000" y="2952750"/>
          <p14:tracePt t="3697" x="1898650" y="2940050"/>
          <p14:tracePt t="3712" x="1898650" y="2914650"/>
          <p14:tracePt t="3728" x="1911350" y="2889250"/>
          <p14:tracePt t="3746" x="1917700" y="2870200"/>
          <p14:tracePt t="3763" x="1917700" y="2863850"/>
          <p14:tracePt t="3829" x="1911350" y="2863850"/>
          <p14:tracePt t="3848" x="1911350" y="2857500"/>
          <p14:tracePt t="3867" x="1898650" y="2851150"/>
          <p14:tracePt t="3873" x="1892300" y="2844800"/>
          <p14:tracePt t="3879" x="1885950" y="2838450"/>
          <p14:tracePt t="3895" x="1885950" y="2819400"/>
          <p14:tracePt t="3915" x="1885950" y="2813050"/>
          <p14:tracePt t="3928" x="1885950" y="2806700"/>
          <p14:tracePt t="3946" x="1885950" y="2794000"/>
          <p14:tracePt t="3978" x="1879600" y="2787650"/>
          <p14:tracePt t="4015" x="1873250" y="2787650"/>
          <p14:tracePt t="4046" x="1866900" y="2787650"/>
          <p14:tracePt t="4058" x="1860550" y="2781300"/>
          <p14:tracePt t="4062" x="1854200" y="2781300"/>
          <p14:tracePt t="4078" x="1835150" y="2781300"/>
          <p14:tracePt t="4095" x="1828800" y="2781300"/>
          <p14:tracePt t="4150" x="1828800" y="2787650"/>
          <p14:tracePt t="4161" x="1828800" y="2794000"/>
          <p14:tracePt t="4179" x="1822450" y="2819400"/>
          <p14:tracePt t="4197" x="1809750" y="2838450"/>
          <p14:tracePt t="4212" x="1797050" y="2844800"/>
          <p14:tracePt t="4245" x="1803400" y="2844800"/>
          <p14:tracePt t="4282" x="1790700" y="2825750"/>
          <p14:tracePt t="4295" x="1784350" y="2813050"/>
          <p14:tracePt t="4311" x="1784350" y="2800350"/>
          <p14:tracePt t="4328" x="1784350" y="2787650"/>
          <p14:tracePt t="4345" x="1784350" y="2768600"/>
          <p14:tracePt t="4362" x="1797050" y="2749550"/>
          <p14:tracePt t="4379" x="1803400" y="2743200"/>
          <p14:tracePt t="4395" x="1803400" y="2736850"/>
          <p14:tracePt t="4399" x="1803400" y="2730500"/>
          <p14:tracePt t="4415" x="1809750" y="2730500"/>
          <p14:tracePt t="4431" x="1816100" y="2717800"/>
          <p14:tracePt t="4450" x="1828800" y="2711450"/>
          <p14:tracePt t="4462" x="1841500" y="2692400"/>
          <p14:tracePt t="4480" x="1847850" y="2686050"/>
          <p14:tracePt t="4528" x="1860550" y="2686050"/>
          <p14:tracePt t="4546" x="1917700" y="2679700"/>
          <p14:tracePt t="4562" x="2006600" y="2679700"/>
          <p14:tracePt t="4578" x="2076450" y="2679700"/>
          <p14:tracePt t="4596" x="2108200" y="2679700"/>
          <p14:tracePt t="4612" x="2114550" y="2679700"/>
          <p14:tracePt t="4628" x="2114550" y="2692400"/>
          <p14:tracePt t="4648" x="2127250" y="2730500"/>
          <p14:tracePt t="4665" x="2139950" y="2749550"/>
          <p14:tracePt t="4682" x="2171700" y="2768600"/>
          <p14:tracePt t="4695" x="2203450" y="2794000"/>
          <p14:tracePt t="4713" x="2228850" y="2819400"/>
          <p14:tracePt t="4728" x="2247900" y="2857500"/>
          <p14:tracePt t="4745" x="2247900" y="2882900"/>
          <p14:tracePt t="4763" x="2209800" y="2895600"/>
          <p14:tracePt t="4779" x="2152650" y="2921000"/>
          <p14:tracePt t="4795" x="2082800" y="2927350"/>
          <p14:tracePt t="4811" x="2038350" y="2927350"/>
          <p14:tracePt t="4830" x="2006600" y="2914650"/>
          <p14:tracePt t="4845" x="2006600" y="2876550"/>
          <p14:tracePt t="4862" x="2012950" y="2838450"/>
          <p14:tracePt t="4881" x="2032000" y="2819400"/>
          <p14:tracePt t="4896" x="2038350" y="2819400"/>
          <p14:tracePt t="4911" x="2044700" y="2825750"/>
          <p14:tracePt t="4928" x="2044700" y="2838450"/>
          <p14:tracePt t="4947" x="2044700" y="2844800"/>
          <p14:tracePt t="4961" x="2032000" y="2851150"/>
          <p14:tracePt t="4978" x="1974850" y="2851150"/>
          <p14:tracePt t="4995" x="1924050" y="2851150"/>
          <p14:tracePt t="5014" x="1898650" y="2851150"/>
          <p14:tracePt t="5028" x="1885950" y="2819400"/>
          <p14:tracePt t="5045" x="1885950" y="2736850"/>
          <p14:tracePt t="5061" x="1885950" y="2692400"/>
          <p14:tracePt t="5078" x="1885950" y="2660650"/>
          <p14:tracePt t="5095" x="1898650" y="2641600"/>
          <p14:tracePt t="5111" x="1917700" y="2616200"/>
          <p14:tracePt t="5128" x="1930400" y="2584450"/>
          <p14:tracePt t="5145" x="1943100" y="2565400"/>
          <p14:tracePt t="5162" x="1943100" y="2559050"/>
          <p14:tracePt t="5229" x="1949450" y="2559050"/>
          <p14:tracePt t="5239" x="1962150" y="2559050"/>
          <p14:tracePt t="5247" x="1974850" y="2559050"/>
          <p14:tracePt t="5264" x="2025650" y="2559050"/>
          <p14:tracePt t="5279" x="2101850" y="2559050"/>
          <p14:tracePt t="5297" x="2197100" y="2559050"/>
          <p14:tracePt t="5312" x="2305050" y="2552700"/>
          <p14:tracePt t="5328" x="2425700" y="2552700"/>
          <p14:tracePt t="5345" x="2527300" y="2540000"/>
          <p14:tracePt t="5362" x="2635250" y="2540000"/>
          <p14:tracePt t="5378" x="2749550" y="2540000"/>
          <p14:tracePt t="5395" x="2889250" y="2546350"/>
          <p14:tracePt t="5415" x="3130550" y="2559050"/>
          <p14:tracePt t="5430" x="3302000" y="2559050"/>
          <p14:tracePt t="5449" x="3479800" y="2559050"/>
          <p14:tracePt t="5461" x="3644900" y="2559050"/>
          <p14:tracePt t="5480" x="3835400" y="2552700"/>
          <p14:tracePt t="5495" x="4038600" y="2552700"/>
          <p14:tracePt t="5513" x="4210050" y="2552700"/>
          <p14:tracePt t="5528" x="4311650" y="2552700"/>
          <p14:tracePt t="5545" x="4368800" y="2552700"/>
          <p14:tracePt t="5561" x="4394200" y="2559050"/>
          <p14:tracePt t="5611" x="4413250" y="2559050"/>
          <p14:tracePt t="5628" x="4419600" y="2559050"/>
          <p14:tracePt t="5646" x="4432300" y="2559050"/>
          <p14:tracePt t="5699" x="4425950" y="2559050"/>
          <p14:tracePt t="5710" x="4425950" y="2565400"/>
          <p14:tracePt t="5728" x="4413250" y="2565400"/>
          <p14:tracePt t="5745" x="4400550" y="2565400"/>
          <p14:tracePt t="5763" x="4381500" y="2603500"/>
          <p14:tracePt t="5782" x="4349750" y="2698750"/>
          <p14:tracePt t="5795" x="4337050" y="2736850"/>
          <p14:tracePt t="5811" x="4318000" y="2819400"/>
          <p14:tracePt t="5828" x="4286250" y="2895600"/>
          <p14:tracePt t="5830" x="4267200" y="2927350"/>
          <p14:tracePt t="5845" x="4241800" y="3003550"/>
          <p14:tracePt t="5861" x="4222750" y="3079750"/>
          <p14:tracePt t="5878" x="4222750" y="3149600"/>
          <p14:tracePt t="5895" x="4222750" y="3187700"/>
          <p14:tracePt t="5912" x="4222750" y="3213100"/>
          <p14:tracePt t="5932" x="4222750" y="3219450"/>
          <p14:tracePt t="5946" x="4222750" y="3225800"/>
          <p14:tracePt t="6094" x="4216400" y="3225800"/>
          <p14:tracePt t="6103" x="4191000" y="3225800"/>
          <p14:tracePt t="6112" x="4152900" y="3225800"/>
          <p14:tracePt t="6128" x="4032250" y="3225800"/>
          <p14:tracePt t="6145" x="3886200" y="3219450"/>
          <p14:tracePt t="6166" x="3727450" y="3206750"/>
          <p14:tracePt t="6179" x="3556000" y="3200400"/>
          <p14:tracePt t="6198" x="3409950" y="3200400"/>
          <p14:tracePt t="6215" x="3219450" y="3213100"/>
          <p14:tracePt t="6229" x="3168650" y="3213100"/>
          <p14:tracePt t="6245" x="3016250" y="3213100"/>
          <p14:tracePt t="6263" x="2895600" y="3206750"/>
          <p14:tracePt t="6278" x="2774950" y="3200400"/>
          <p14:tracePt t="6299" x="2641600" y="3194050"/>
          <p14:tracePt t="6312" x="2482850" y="3194050"/>
          <p14:tracePt t="6329" x="2324100" y="3194050"/>
          <p14:tracePt t="6345" x="2190750" y="3194050"/>
          <p14:tracePt t="6362" x="2089150" y="3194050"/>
          <p14:tracePt t="6379" x="1993900" y="3194050"/>
          <p14:tracePt t="6396" x="1943100" y="3213100"/>
          <p14:tracePt t="6400" x="1917700" y="3219450"/>
          <p14:tracePt t="6411" x="1898650" y="3219450"/>
          <p14:tracePt t="6428" x="1860550" y="3232150"/>
          <p14:tracePt t="6433" x="1835150" y="3232150"/>
          <p14:tracePt t="6448" x="1797050" y="3232150"/>
          <p14:tracePt t="6461" x="1758950" y="3232150"/>
          <p14:tracePt t="6478" x="1746250" y="3232150"/>
          <p14:tracePt t="6495" x="1733550" y="3232150"/>
          <p14:tracePt t="6513" x="1720850" y="3219450"/>
          <p14:tracePt t="6530" x="1714500" y="3187700"/>
          <p14:tracePt t="6545" x="1701800" y="3124200"/>
          <p14:tracePt t="6561" x="1689100" y="3035300"/>
          <p14:tracePt t="6578" x="1682750" y="2927350"/>
          <p14:tracePt t="6595" x="1682750" y="2825750"/>
          <p14:tracePt t="6612" x="1682750" y="2749550"/>
          <p14:tracePt t="6628" x="1695450" y="2686050"/>
          <p14:tracePt t="6636" x="1701800" y="2654300"/>
          <p14:tracePt t="6648" x="1708150" y="2609850"/>
          <p14:tracePt t="6661" x="1720850" y="2584450"/>
          <p14:tracePt t="6682" x="1720850" y="2578100"/>
          <p14:tracePt t="6696" x="1727200" y="2565400"/>
          <p14:tracePt t="6715" x="1733550" y="2565400"/>
          <p14:tracePt t="6728" x="1752600" y="2546350"/>
          <p14:tracePt t="6746" x="1784350" y="2533650"/>
          <p14:tracePt t="6764" x="1854200" y="2520950"/>
          <p14:tracePt t="6778" x="1943100" y="2514600"/>
          <p14:tracePt t="6796" x="2063750" y="2520950"/>
          <p14:tracePt t="6814" x="2355850" y="2514600"/>
          <p14:tracePt t="6828" x="2451100" y="2514600"/>
          <p14:tracePt t="6845" x="2635250" y="2508250"/>
          <p14:tracePt t="6861" x="2882900" y="2508250"/>
          <p14:tracePt t="6878" x="3073400" y="2514600"/>
          <p14:tracePt t="6895" x="3282950" y="2514600"/>
          <p14:tracePt t="6911" x="3492500" y="2514600"/>
          <p14:tracePt t="6928" x="3676650" y="2514600"/>
          <p14:tracePt t="6947" x="3790950" y="2527300"/>
          <p14:tracePt t="6961" x="3886200" y="2520950"/>
          <p14:tracePt t="6978" x="3987800" y="2533650"/>
          <p14:tracePt t="6996" x="4076700" y="2533650"/>
          <p14:tracePt t="7014" x="4165600" y="2533650"/>
          <p14:tracePt t="7019" x="4203700" y="2533650"/>
          <p14:tracePt t="7029" x="4235450" y="2533650"/>
          <p14:tracePt t="7045" x="4279900" y="2540000"/>
          <p14:tracePt t="7095" x="4298950" y="2540000"/>
          <p14:tracePt t="7111" x="4330700" y="2540000"/>
          <p14:tracePt t="7128" x="4349750" y="2546350"/>
          <p14:tracePt t="7147" x="4356100" y="2546350"/>
          <p14:tracePt t="7162" x="4356100" y="2552700"/>
          <p14:tracePt t="7178" x="4356100" y="2571750"/>
          <p14:tracePt t="7199" x="4356100" y="2628900"/>
          <p14:tracePt t="7208" x="4343400" y="2711450"/>
          <p14:tracePt t="7217" x="4343400" y="2755900"/>
          <p14:tracePt t="7229" x="4324350" y="2844800"/>
          <p14:tracePt t="7245" x="4318000" y="2940050"/>
          <p14:tracePt t="7264" x="4279900" y="3028950"/>
          <p14:tracePt t="7279" x="4254500" y="3105150"/>
          <p14:tracePt t="7295" x="4241800" y="3149600"/>
          <p14:tracePt t="7312" x="4235450" y="3155950"/>
          <p14:tracePt t="7514" x="4229100" y="3155950"/>
          <p14:tracePt t="7519" x="4210050" y="3162300"/>
          <p14:tracePt t="7528" x="4191000" y="3162300"/>
          <p14:tracePt t="7545" x="4070350" y="3175000"/>
          <p14:tracePt t="7562" x="3917950" y="3168650"/>
          <p14:tracePt t="7578" x="3765550" y="3155950"/>
          <p14:tracePt t="7595" x="3606800" y="3155950"/>
          <p14:tracePt t="7612" x="3441700" y="3155950"/>
          <p14:tracePt t="7615" x="3352800" y="3155950"/>
          <p14:tracePt t="7629" x="3276600" y="3162300"/>
          <p14:tracePt t="7647" x="2978150" y="3162300"/>
          <p14:tracePt t="7661" x="2794000" y="3162300"/>
          <p14:tracePt t="7679" x="2647950" y="3168650"/>
          <p14:tracePt t="7697" x="2508250" y="3175000"/>
          <p14:tracePt t="7715" x="2387600" y="3175000"/>
          <p14:tracePt t="7732" x="2279650" y="3175000"/>
          <p14:tracePt t="7747" x="2165350" y="3175000"/>
          <p14:tracePt t="7763" x="2070100" y="3187700"/>
          <p14:tracePt t="7778" x="1968500" y="3181350"/>
          <p14:tracePt t="7798" x="1847850" y="3175000"/>
          <p14:tracePt t="7812" x="1828800" y="3175000"/>
          <p14:tracePt t="7830" x="1797050" y="3175000"/>
          <p14:tracePt t="7846" x="1771650" y="3175000"/>
          <p14:tracePt t="7862" x="1746250" y="3175000"/>
          <p14:tracePt t="7879" x="1720850" y="3175000"/>
          <p14:tracePt t="7914" x="1714500" y="3175000"/>
          <p14:tracePt t="8324" x="1720850" y="3175000"/>
          <p14:tracePt t="9029" x="1733550" y="3175000"/>
          <p14:tracePt t="9040" x="1733550" y="3181350"/>
          <p14:tracePt t="9047" x="1752600" y="3187700"/>
          <p14:tracePt t="9061" x="1778000" y="3200400"/>
          <p14:tracePt t="9078" x="1809750" y="3213100"/>
          <p14:tracePt t="9095" x="1854200" y="3225800"/>
          <p14:tracePt t="9111" x="1905000" y="3257550"/>
          <p14:tracePt t="9128" x="1962150" y="3308350"/>
          <p14:tracePt t="9148" x="2012950" y="3384550"/>
          <p14:tracePt t="9162" x="2101850" y="3530600"/>
          <p14:tracePt t="9178" x="2178050" y="3702050"/>
          <p14:tracePt t="9196" x="2286000" y="3898900"/>
          <p14:tracePt t="9216" x="2413000" y="4178300"/>
          <p14:tracePt t="9228" x="2438400" y="4286250"/>
          <p14:tracePt t="9245" x="2482850" y="4489450"/>
          <p14:tracePt t="9250" x="2514600" y="4591050"/>
          <p14:tracePt t="9264" x="2565400" y="4800600"/>
          <p14:tracePt t="9278" x="2609850" y="4997450"/>
          <p14:tracePt t="9295" x="2654300" y="5162550"/>
          <p14:tracePt t="9311" x="2679700" y="5289550"/>
          <p14:tracePt t="9328" x="2679700" y="5397500"/>
          <p14:tracePt t="9345" x="2673350" y="5505450"/>
          <p14:tracePt t="9361" x="2673350" y="5619750"/>
          <p14:tracePt t="9379" x="2660650" y="5715000"/>
          <p14:tracePt t="9395" x="2647950" y="5803900"/>
          <p14:tracePt t="9412" x="2654300" y="5905500"/>
          <p14:tracePt t="9428" x="2654300" y="6000750"/>
          <p14:tracePt t="9433" x="2654300" y="6051550"/>
          <p14:tracePt t="9446" x="2641600" y="6146800"/>
          <p14:tracePt t="9461" x="2635250" y="6229350"/>
          <p14:tracePt t="9478" x="2635250" y="6280150"/>
          <p14:tracePt t="9495" x="2622550" y="6299200"/>
          <p14:tracePt t="9550" x="2616200" y="6299200"/>
          <p14:tracePt t="9697" x="2616200" y="6292850"/>
          <p14:tracePt t="9711" x="2622550" y="6292850"/>
          <p14:tracePt t="9718" x="2622550" y="6280150"/>
          <p14:tracePt t="9731" x="2622550" y="6261100"/>
          <p14:tracePt t="9746" x="2622550" y="6223000"/>
          <p14:tracePt t="9764" x="2628900" y="6197600"/>
          <p14:tracePt t="9974" x="2622550" y="6203950"/>
          <p14:tracePt t="9997" x="2603500" y="6146800"/>
          <p14:tracePt t="10014" x="2597150" y="6146800"/>
          <p14:tracePt t="10028" x="2571750" y="6146800"/>
          <p14:tracePt t="10046" x="2463800" y="6146800"/>
          <p14:tracePt t="10062" x="2400300" y="6146800"/>
          <p14:tracePt t="10078" x="2133600" y="6146800"/>
          <p14:tracePt t="10095" x="1917700" y="6134100"/>
          <p14:tracePt t="10112" x="1682750" y="6127750"/>
          <p14:tracePt t="10128" x="1460500" y="6121400"/>
          <p14:tracePt t="10145" x="1282700" y="6102350"/>
          <p14:tracePt t="10162" x="1143000" y="6102350"/>
          <p14:tracePt t="10178" x="1016000" y="6102350"/>
          <p14:tracePt t="10196" x="914400" y="6102350"/>
          <p14:tracePt t="10211" x="844550" y="6102350"/>
          <p14:tracePt t="10229" x="800100" y="6102350"/>
          <p14:tracePt t="10232" x="793750" y="6102350"/>
          <p14:tracePt t="10245" x="781050" y="6102350"/>
          <p14:tracePt t="10264" x="781050" y="6108700"/>
          <p14:tracePt t="10279" x="774700" y="6108700"/>
          <p14:tracePt t="10295" x="755650" y="6121400"/>
          <p14:tracePt t="10311" x="717550" y="6134100"/>
          <p14:tracePt t="10328" x="666750" y="6134100"/>
          <p14:tracePt t="10345" x="635000" y="6140450"/>
          <p14:tracePt t="10432" x="635000" y="6134100"/>
          <p14:tracePt t="10452" x="635000" y="6127750"/>
          <p14:tracePt t="10462" x="635000" y="6121400"/>
          <p14:tracePt t="10479" x="660400" y="6115050"/>
          <p14:tracePt t="10495" x="692150" y="6089650"/>
          <p14:tracePt t="10513" x="730250" y="6070600"/>
          <p14:tracePt t="10528" x="755650" y="6051550"/>
          <p14:tracePt t="10545" x="774700" y="6038850"/>
          <p14:tracePt t="10561" x="793750" y="6026150"/>
          <p14:tracePt t="10578" x="812800" y="6013450"/>
          <p14:tracePt t="10596" x="831850" y="6007100"/>
          <p14:tracePt t="10611" x="844550" y="5988050"/>
          <p14:tracePt t="10628" x="863600" y="5975350"/>
          <p14:tracePt t="10645" x="869950" y="5969000"/>
          <p14:tracePt t="10649" x="876300" y="5969000"/>
          <p14:tracePt t="10666" x="895350" y="5962650"/>
          <p14:tracePt t="10678" x="901700" y="5962650"/>
          <p14:tracePt t="10729" x="908050" y="5962650"/>
          <p14:tracePt t="10745" x="920750" y="5962650"/>
          <p14:tracePt t="10763" x="946150" y="5969000"/>
          <p14:tracePt t="10778" x="952500" y="5975350"/>
          <p14:tracePt t="10795" x="971550" y="5975350"/>
          <p14:tracePt t="10812" x="977900" y="5975350"/>
          <p14:tracePt t="10828" x="984250" y="5975350"/>
          <p14:tracePt t="10829" x="984250" y="5969000"/>
          <p14:tracePt t="10845" x="1003300" y="5949950"/>
          <p14:tracePt t="10850" x="1016000" y="5930900"/>
          <p14:tracePt t="10862" x="1073150" y="5886450"/>
          <p14:tracePt t="10878" x="1187450" y="5715000"/>
          <p14:tracePt t="10895" x="1308100" y="5461000"/>
          <p14:tracePt t="10912" x="1479550" y="5149850"/>
          <p14:tracePt t="10929" x="1606550" y="4768850"/>
          <p14:tracePt t="10947" x="1670050" y="4508500"/>
          <p14:tracePt t="10962" x="1695450" y="4318000"/>
          <p14:tracePt t="10966" x="1701800" y="4229100"/>
          <p14:tracePt t="10978" x="1701800" y="4140200"/>
          <p14:tracePt t="10995" x="1708150" y="3943350"/>
          <p14:tracePt t="11014" x="1701800" y="3752850"/>
          <p14:tracePt t="11028" x="1676400" y="3651250"/>
          <p14:tracePt t="11045" x="1631950" y="3556000"/>
          <p14:tracePt t="11062" x="1631950" y="3536950"/>
          <p14:tracePt t="11078" x="1625600" y="3524250"/>
          <p14:tracePt t="11096" x="1625600" y="3511550"/>
          <p14:tracePt t="11112" x="1625600" y="3486150"/>
          <p14:tracePt t="11129" x="1606550" y="3467100"/>
          <p14:tracePt t="11145" x="1581150" y="3460750"/>
          <p14:tracePt t="11165" x="1555750" y="3460750"/>
          <p14:tracePt t="11182" x="1524000" y="3460750"/>
          <p14:tracePt t="11197" x="1473200" y="3454400"/>
          <p14:tracePt t="11203" x="1441450" y="3441700"/>
          <p14:tracePt t="11214" x="1371600" y="3422650"/>
          <p14:tracePt t="11228" x="1339850" y="3409950"/>
          <p14:tracePt t="11229" x="1314450" y="3403600"/>
          <p14:tracePt t="11246" x="1282700" y="3390900"/>
          <p14:tracePt t="11266" x="1276350" y="3384550"/>
          <p14:tracePt t="11295" x="1276350" y="3365500"/>
          <p14:tracePt t="11312" x="1289050" y="3333750"/>
          <p14:tracePt t="11330" x="1295400" y="3327400"/>
          <p14:tracePt t="11379" x="1308100" y="3327400"/>
          <p14:tracePt t="11395" x="1314450" y="3327400"/>
          <p14:tracePt t="11411" x="1320800" y="3321050"/>
          <p14:tracePt t="11416" x="1320800" y="3314700"/>
          <p14:tracePt t="11428" x="1327150" y="3314700"/>
          <p14:tracePt t="11615" x="1327150" y="3308350"/>
          <p14:tracePt t="11664" x="1333500" y="3308350"/>
          <p14:tracePt t="11670" x="1333500" y="3321050"/>
          <p14:tracePt t="11680" x="1346200" y="3340100"/>
          <p14:tracePt t="11697" x="1365250" y="3359150"/>
          <p14:tracePt t="11712" x="1409700" y="3390900"/>
          <p14:tracePt t="11729" x="1454150" y="3416300"/>
          <p14:tracePt t="11745" x="1485900" y="3441700"/>
          <p14:tracePt t="11763" x="1498600" y="3448050"/>
          <p14:tracePt t="11782" x="1504950" y="3454400"/>
          <p14:tracePt t="11829" x="1536700" y="3454400"/>
          <p14:tracePt t="11845" x="1555750" y="3448050"/>
          <p14:tracePt t="11862" x="1587500" y="3397250"/>
          <p14:tracePt t="11878" x="1593850" y="3384550"/>
          <p14:tracePt t="11895" x="1606550" y="3371850"/>
          <p14:tracePt t="11912" x="1625600" y="3371850"/>
          <p14:tracePt t="11931" x="1651000" y="3359150"/>
          <p14:tracePt t="11947" x="1670050" y="3346450"/>
          <p14:tracePt t="11962" x="1689100" y="3308350"/>
          <p14:tracePt t="11979" x="1708150" y="3282950"/>
          <p14:tracePt t="11995" x="1733550" y="3263900"/>
          <p14:tracePt t="12013" x="1752600" y="3232150"/>
          <p14:tracePt t="12020" x="1778000" y="3225800"/>
          <p14:tracePt t="12028" x="1797050" y="3206750"/>
          <p14:tracePt t="12045" x="1835150" y="3194050"/>
          <p14:tracePt t="12062" x="1879600" y="3162300"/>
          <p14:tracePt t="12079" x="1879600" y="3149600"/>
          <p14:tracePt t="12128" x="1879600" y="3155950"/>
          <p14:tracePt t="12145" x="1879600" y="3175000"/>
          <p14:tracePt t="12162" x="1879600" y="3238500"/>
          <p14:tracePt t="12179" x="1847850" y="3397250"/>
          <p14:tracePt t="12197" x="1790700" y="3663950"/>
          <p14:tracePt t="12213" x="1689100" y="4210050"/>
          <p14:tracePt t="12228" x="1644650" y="4362450"/>
          <p14:tracePt t="12248" x="1530350" y="4705350"/>
          <p14:tracePt t="12264" x="1479550" y="4851400"/>
          <p14:tracePt t="12279" x="1416050" y="5010150"/>
          <p14:tracePt t="12295" x="1346200" y="5200650"/>
          <p14:tracePt t="12312" x="1289050" y="5422900"/>
          <p14:tracePt t="12332" x="1212850" y="5645150"/>
          <p14:tracePt t="12345" x="1168400" y="5784850"/>
          <p14:tracePt t="12362" x="1136650" y="5867400"/>
          <p14:tracePt t="12378" x="1117600" y="5930900"/>
          <p14:tracePt t="12395" x="1098550" y="5994400"/>
          <p14:tracePt t="12411" x="1066800" y="6083300"/>
          <p14:tracePt t="12417" x="1054100" y="6134100"/>
          <p14:tracePt t="12428" x="1035050" y="6191250"/>
          <p14:tracePt t="12446" x="977900" y="6343650"/>
          <p14:tracePt t="12464" x="939800" y="6375400"/>
          <p14:tracePt t="12478" x="889000" y="6388100"/>
          <p14:tracePt t="12495" x="831850" y="6407150"/>
          <p14:tracePt t="12513" x="787400" y="6419850"/>
          <p14:tracePt t="12529" x="762000" y="6426200"/>
          <p14:tracePt t="12545" x="742950" y="6426200"/>
          <p14:tracePt t="12562" x="736600" y="6426200"/>
          <p14:tracePt t="12578" x="704850" y="6407150"/>
          <p14:tracePt t="12595" x="660400" y="6388100"/>
          <p14:tracePt t="12612" x="603250" y="6388100"/>
          <p14:tracePt t="12629" x="533400" y="6388100"/>
          <p14:tracePt t="12645" x="469900" y="6381750"/>
          <p14:tracePt t="12650" x="450850" y="6369050"/>
          <p14:tracePt t="12662" x="393700" y="6350000"/>
          <p14:tracePt t="12682" x="374650" y="6337300"/>
          <p14:tracePt t="12696" x="368300" y="6337300"/>
          <p14:tracePt t="12766" x="361950" y="6337300"/>
          <p14:tracePt t="12774" x="361950" y="6330950"/>
          <p14:tracePt t="12781" x="355600" y="6324600"/>
          <p14:tracePt t="12809" x="355600" y="6318250"/>
          <p14:tracePt t="12816" x="355600" y="6311900"/>
          <p14:tracePt t="12831" x="349250" y="6311900"/>
          <p14:tracePt t="12893" x="342900" y="6311900"/>
          <p14:tracePt t="12915" x="323850" y="6311900"/>
          <p14:tracePt t="12928" x="298450" y="6311900"/>
          <p14:tracePt t="12947" x="266700" y="6311900"/>
          <p14:tracePt t="12963" x="241300" y="6305550"/>
          <p14:tracePt t="12978" x="203200" y="6286500"/>
          <p14:tracePt t="12981" x="196850" y="6273800"/>
          <p14:tracePt t="12995" x="184150" y="6248400"/>
          <p14:tracePt t="13014" x="165100" y="6197600"/>
          <p14:tracePt t="13028" x="165100" y="6159500"/>
          <p14:tracePt t="13045" x="165100" y="6102350"/>
          <p14:tracePt t="13061" x="184150" y="6051550"/>
          <p14:tracePt t="13078" x="209550" y="6013450"/>
          <p14:tracePt t="13095" x="247650" y="5994400"/>
          <p14:tracePt t="13111" x="311150" y="5988050"/>
          <p14:tracePt t="13128" x="400050" y="5988050"/>
          <p14:tracePt t="13148" x="469900" y="5988050"/>
          <p14:tracePt t="13162" x="533400" y="5988050"/>
          <p14:tracePt t="13178" x="558800" y="6000750"/>
          <p14:tracePt t="13199" x="565150" y="6032500"/>
          <p14:tracePt t="13208" x="565150" y="6102350"/>
          <p14:tracePt t="13225" x="552450" y="6178550"/>
          <p14:tracePt t="13233" x="546100" y="6216650"/>
          <p14:tracePt t="13245" x="520700" y="6280150"/>
          <p14:tracePt t="13265" x="501650" y="6311900"/>
          <p14:tracePt t="13326" x="495300" y="6311900"/>
          <p14:tracePt t="13345" x="476250" y="6311900"/>
          <p14:tracePt t="13362" x="457200" y="6305550"/>
          <p14:tracePt t="13378" x="450850" y="6299200"/>
          <p14:tracePt t="13451" x="450850" y="6292850"/>
          <p14:tracePt t="13462" x="450850" y="6286500"/>
          <p14:tracePt t="13478" x="450850" y="6267450"/>
          <p14:tracePt t="13495" x="450850" y="6248400"/>
          <p14:tracePt t="13513" x="450850" y="6235700"/>
          <p14:tracePt t="13528" x="450850" y="6229350"/>
          <p14:tracePt t="13589" x="450850" y="6216650"/>
          <p14:tracePt t="13598" x="450850" y="6210300"/>
          <p14:tracePt t="13686" x="450850" y="6203950"/>
          <p14:tracePt t="13699" x="450850" y="6197600"/>
          <p14:tracePt t="13704" x="463550" y="6191250"/>
          <p14:tracePt t="13713" x="469900" y="6184900"/>
          <p14:tracePt t="13728" x="482600" y="6178550"/>
          <p14:tracePt t="13747" x="488950" y="6172200"/>
          <p14:tracePt t="13778" x="508000" y="6153150"/>
          <p14:tracePt t="13795" x="533400" y="6108700"/>
          <p14:tracePt t="13812" x="596900" y="6026150"/>
          <p14:tracePt t="13830" x="673100" y="5842000"/>
          <p14:tracePt t="13845" x="717550" y="5702300"/>
          <p14:tracePt t="13862" x="730250" y="5505450"/>
          <p14:tracePt t="13878" x="730250" y="5245100"/>
          <p14:tracePt t="13895" x="730250" y="4972050"/>
          <p14:tracePt t="13912" x="736600" y="4762500"/>
          <p14:tracePt t="13928" x="768350" y="4667250"/>
          <p14:tracePt t="13948" x="787400" y="4610100"/>
          <p14:tracePt t="13962" x="793750" y="4572000"/>
          <p14:tracePt t="13978" x="806450" y="4540250"/>
          <p14:tracePt t="13995" x="819150" y="4476750"/>
          <p14:tracePt t="14014" x="850900" y="4387850"/>
          <p14:tracePt t="14029" x="882650" y="4286250"/>
          <p14:tracePt t="14045" x="882650" y="4260850"/>
          <p14:tracePt t="14061" x="889000" y="4178300"/>
          <p14:tracePt t="14078" x="895350" y="4083050"/>
          <p14:tracePt t="14095" x="901700" y="3981450"/>
          <p14:tracePt t="14112" x="908050" y="3917950"/>
          <p14:tracePt t="14128" x="920750" y="3892550"/>
          <p14:tracePt t="14145" x="927100" y="3886200"/>
          <p14:tracePt t="14163" x="933450" y="3886200"/>
          <p14:tracePt t="14182" x="946150" y="3860800"/>
          <p14:tracePt t="14197" x="958850" y="3848100"/>
          <p14:tracePt t="14296" x="958850" y="3841750"/>
          <p14:tracePt t="14342" x="965200" y="3841750"/>
          <p14:tracePt t="14362" x="1009650" y="3841750"/>
          <p14:tracePt t="14379" x="1060450" y="3841750"/>
          <p14:tracePt t="14395" x="1123950" y="3841750"/>
          <p14:tracePt t="14415" x="1200150" y="3829050"/>
          <p14:tracePt t="14428" x="1244600" y="3829050"/>
          <p14:tracePt t="14447" x="1377950" y="3867150"/>
          <p14:tracePt t="14462" x="1441450" y="3873500"/>
          <p14:tracePt t="14479" x="1492250" y="3873500"/>
          <p14:tracePt t="14495" x="1536700" y="3873500"/>
          <p14:tracePt t="14513" x="1574800" y="3873500"/>
          <p14:tracePt t="14532" x="1612900" y="3886200"/>
          <p14:tracePt t="14545" x="1708150" y="3886200"/>
          <p14:tracePt t="14562" x="1828800" y="3886200"/>
          <p14:tracePt t="14578" x="1917700" y="3886200"/>
          <p14:tracePt t="14596" x="1962150" y="3886200"/>
          <p14:tracePt t="14613" x="1968500" y="3886200"/>
          <p14:tracePt t="14702" x="1968500" y="3892550"/>
          <p14:tracePt t="14727" x="1968500" y="3905250"/>
          <p14:tracePt t="14735" x="1968500" y="3924300"/>
          <p14:tracePt t="14746" x="1968500" y="3956050"/>
          <p14:tracePt t="14763" x="1968500" y="4044950"/>
          <p14:tracePt t="14778" x="1936750" y="4203700"/>
          <p14:tracePt t="14795" x="1930400" y="4464050"/>
          <p14:tracePt t="14812" x="1866900" y="4756150"/>
          <p14:tracePt t="14814" x="1835150" y="4908550"/>
          <p14:tracePt t="14830" x="1803400" y="5187950"/>
          <p14:tracePt t="14845" x="1803400" y="5289550"/>
          <p14:tracePt t="14862" x="1784350" y="5568950"/>
          <p14:tracePt t="14878" x="1790700" y="5740400"/>
          <p14:tracePt t="14896" x="1778000" y="5880100"/>
          <p14:tracePt t="14913" x="1778000" y="5981700"/>
          <p14:tracePt t="14931" x="1771650" y="6038850"/>
          <p14:tracePt t="14945" x="1752600" y="6051550"/>
          <p14:tracePt t="14952" x="1733550" y="6057900"/>
          <p14:tracePt t="14962" x="1701800" y="6070600"/>
          <p14:tracePt t="14978" x="1587500" y="6108700"/>
          <p14:tracePt t="14995" x="1409700" y="6153150"/>
          <p14:tracePt t="15014" x="1244600" y="6254750"/>
          <p14:tracePt t="15028" x="1066800" y="6343650"/>
          <p14:tracePt t="15045" x="901700" y="6375400"/>
          <p14:tracePt t="15046" x="838200" y="6381750"/>
          <p14:tracePt t="15062" x="768350" y="6388100"/>
          <p14:tracePt t="15078" x="590550" y="6388100"/>
          <p14:tracePt t="15095" x="514350" y="6388100"/>
          <p14:tracePt t="15111" x="488950" y="6381750"/>
          <p14:tracePt t="15129" x="488950" y="6375400"/>
          <p14:tracePt t="15145" x="488950" y="6362700"/>
          <p14:tracePt t="15162" x="488950" y="6343650"/>
          <p14:tracePt t="15179" x="488950" y="6337300"/>
          <p14:tracePt t="15238" x="501650" y="6337300"/>
          <p14:tracePt t="15246" x="508000" y="6330950"/>
          <p14:tracePt t="15264" x="527050" y="6324600"/>
          <p14:tracePt t="15279" x="539750" y="6318250"/>
          <p14:tracePt t="15295" x="558800" y="6318250"/>
          <p14:tracePt t="15311" x="584200" y="6318250"/>
          <p14:tracePt t="15328" x="622300" y="6318250"/>
          <p14:tracePt t="15345" x="666750" y="6318250"/>
          <p14:tracePt t="15362" x="717550" y="6311900"/>
          <p14:tracePt t="15378" x="755650" y="6311900"/>
          <p14:tracePt t="15395" x="774700" y="6311900"/>
          <p14:tracePt t="15415" x="781050" y="6311900"/>
          <p14:tracePt t="15541" x="781050" y="6305550"/>
          <p14:tracePt t="15576" x="793750" y="6305550"/>
          <p14:tracePt t="15596" x="812800" y="6305550"/>
          <p14:tracePt t="15612" x="844550" y="6305550"/>
          <p14:tracePt t="15628" x="882650" y="6305550"/>
          <p14:tracePt t="15645" x="939800" y="6305550"/>
          <p14:tracePt t="15661" x="1028700" y="6305550"/>
          <p14:tracePt t="15678" x="1092200" y="6305550"/>
          <p14:tracePt t="15697" x="1149350" y="6305550"/>
          <p14:tracePt t="15714" x="1206500" y="6305550"/>
          <p14:tracePt t="15728" x="1270000" y="6305550"/>
          <p14:tracePt t="15745" x="1339850" y="6305550"/>
          <p14:tracePt t="15763" x="1409700" y="6305550"/>
          <p14:tracePt t="15778" x="1479550" y="6305550"/>
          <p14:tracePt t="15795" x="1543050" y="6299200"/>
          <p14:tracePt t="15812" x="1600200" y="6299200"/>
          <p14:tracePt t="15828" x="1657350" y="6299200"/>
          <p14:tracePt t="15846" x="1746250" y="6299200"/>
          <p14:tracePt t="15862" x="1809750" y="6299200"/>
          <p14:tracePt t="15878" x="1873250" y="6299200"/>
          <p14:tracePt t="15895" x="1943100" y="6299200"/>
          <p14:tracePt t="15916" x="2044700" y="6305550"/>
          <p14:tracePt t="15928" x="2146300" y="6311900"/>
          <p14:tracePt t="15948" x="2254250" y="6324600"/>
          <p14:tracePt t="15961" x="2343150" y="6324600"/>
          <p14:tracePt t="15981" x="2457450" y="6330950"/>
          <p14:tracePt t="15995" x="2501900" y="6330950"/>
          <p14:tracePt t="16014" x="2584450" y="6330950"/>
          <p14:tracePt t="16028" x="2679700" y="6330950"/>
          <p14:tracePt t="16045" x="2863850" y="6337300"/>
          <p14:tracePt t="16061" x="3022600" y="6330950"/>
          <p14:tracePt t="16078" x="3194050" y="6330950"/>
          <p14:tracePt t="16095" x="3365500" y="6330950"/>
          <p14:tracePt t="16111" x="3505200" y="6324600"/>
          <p14:tracePt t="16128" x="3644900" y="6324600"/>
          <p14:tracePt t="16145" x="3778250" y="6337300"/>
          <p14:tracePt t="16162" x="3898900" y="6337300"/>
          <p14:tracePt t="16178" x="3994150" y="6337300"/>
          <p14:tracePt t="16198" x="4083050" y="6337300"/>
          <p14:tracePt t="16211" x="4184650" y="6337300"/>
          <p14:tracePt t="16228" x="4298950" y="6337300"/>
          <p14:tracePt t="16245" x="4502150" y="6337300"/>
          <p14:tracePt t="16264" x="4622800" y="6337300"/>
          <p14:tracePt t="16279" x="4718050" y="6337300"/>
          <p14:tracePt t="16295" x="4794250" y="6337300"/>
          <p14:tracePt t="16312" x="4870450" y="6337300"/>
          <p14:tracePt t="16328" x="4959350" y="6337300"/>
          <p14:tracePt t="16345" x="5041900" y="6337300"/>
          <p14:tracePt t="16362" x="5118100" y="6337300"/>
          <p14:tracePt t="16378" x="5162550" y="6337300"/>
          <p14:tracePt t="16395" x="5200650" y="6337300"/>
          <p14:tracePt t="16412" x="5232400" y="6337300"/>
          <p14:tracePt t="16415" x="5251450" y="6337300"/>
          <p14:tracePt t="16430" x="5314950" y="6337300"/>
          <p14:tracePt t="16445" x="5416550" y="6337300"/>
          <p14:tracePt t="16461" x="5511800" y="6337300"/>
          <p14:tracePt t="16478" x="5613400" y="6337300"/>
          <p14:tracePt t="16495" x="5689600" y="6337300"/>
          <p14:tracePt t="16513" x="5740400" y="6337300"/>
          <p14:tracePt t="16528" x="5784850" y="6337300"/>
          <p14:tracePt t="16545" x="5835650" y="6337300"/>
          <p14:tracePt t="16562" x="5892800" y="6337300"/>
          <p14:tracePt t="16580" x="5949950" y="6337300"/>
          <p14:tracePt t="16595" x="5988050" y="6330950"/>
          <p14:tracePt t="16612" x="6026150" y="6324600"/>
          <p14:tracePt t="16629" x="6045200" y="6318250"/>
          <p14:tracePt t="16637" x="6051550" y="6318250"/>
          <p14:tracePt t="16647" x="6076950" y="6318250"/>
          <p14:tracePt t="16661" x="6134100" y="6318250"/>
          <p14:tracePt t="16679" x="6203950" y="6318250"/>
          <p14:tracePt t="16698" x="6229350" y="6318250"/>
          <p14:tracePt t="16711" x="6235700" y="6318250"/>
          <p14:tracePt t="16798" x="6235700" y="6324600"/>
          <p14:tracePt t="16826" x="6191250" y="6324600"/>
          <p14:tracePt t="16831" x="6140450" y="6324600"/>
          <p14:tracePt t="16847" x="6026150" y="6324600"/>
          <p14:tracePt t="16862" x="5911850" y="6324600"/>
          <p14:tracePt t="16878" x="5784850" y="6324600"/>
          <p14:tracePt t="16898" x="5619750" y="6324600"/>
          <p14:tracePt t="16911" x="5441950" y="6324600"/>
          <p14:tracePt t="16928" x="5238750" y="6324600"/>
          <p14:tracePt t="16947" x="5029200" y="6324600"/>
          <p14:tracePt t="16961" x="4889500" y="6324600"/>
          <p14:tracePt t="16978" x="4800600" y="6318250"/>
          <p14:tracePt t="16995" x="4737100" y="6299200"/>
          <p14:tracePt t="17014" x="4679950" y="6280150"/>
          <p14:tracePt t="17028" x="4648200" y="6267450"/>
          <p14:tracePt t="17045" x="4610100" y="6267450"/>
          <p14:tracePt t="17062" x="4527550" y="6267450"/>
          <p14:tracePt t="17079" x="4438650" y="6261100"/>
          <p14:tracePt t="17095" x="4318000" y="6261100"/>
          <p14:tracePt t="17111" x="4140200" y="6261100"/>
          <p14:tracePt t="17129" x="3943350" y="6261100"/>
          <p14:tracePt t="17145" x="3740150" y="6261100"/>
          <p14:tracePt t="17162" x="3594100" y="6261100"/>
          <p14:tracePt t="17182" x="3486150" y="6261100"/>
          <p14:tracePt t="17184" x="3448050" y="6261100"/>
          <p14:tracePt t="17197" x="3416300" y="6261100"/>
          <p14:tracePt t="17212" x="3403600" y="6261100"/>
          <p14:tracePt t="17228" x="3409950" y="6261100"/>
          <p14:tracePt t="17246" x="3435350" y="6261100"/>
          <p14:tracePt t="17264" x="3454400" y="6261100"/>
          <p14:tracePt t="17416" x="3448050" y="6267450"/>
          <p14:tracePt t="17422" x="3448050" y="6273800"/>
          <p14:tracePt t="17432" x="3441700" y="6280150"/>
          <p14:tracePt t="17447" x="3435350" y="6286500"/>
          <p14:tracePt t="17479" x="3422650" y="6292850"/>
          <p14:tracePt t="17496" x="3403600" y="6299200"/>
          <p14:tracePt t="17513" x="3384550" y="6311900"/>
          <p14:tracePt t="17528" x="3378200" y="6318250"/>
          <p14:tracePt t="17562" x="3384550" y="6318250"/>
          <p14:tracePt t="17807" x="3371850" y="6299200"/>
          <p14:tracePt t="17813" x="3371850" y="6280150"/>
          <p14:tracePt t="17827" x="3346450" y="6254750"/>
          <p14:tracePt t="17832" x="3314700" y="6242050"/>
          <p14:tracePt t="17846" x="3263900" y="6223000"/>
          <p14:tracePt t="17863" x="3219450" y="6197600"/>
          <p14:tracePt t="17879" x="3155950" y="6159500"/>
          <p14:tracePt t="17895" x="3079750" y="6134100"/>
          <p14:tracePt t="17915" x="2997200" y="6121400"/>
          <p14:tracePt t="17931" x="2895600" y="6115050"/>
          <p14:tracePt t="17947" x="2819400" y="6102350"/>
          <p14:tracePt t="17951" x="2781300" y="6089650"/>
          <p14:tracePt t="17962" x="2762250" y="6076950"/>
          <p14:tracePt t="17982" x="2698750" y="6045200"/>
          <p14:tracePt t="17996" x="2647950" y="6026150"/>
          <p14:tracePt t="18016" x="2584450" y="6026150"/>
          <p14:tracePt t="18029" x="2565400" y="6019800"/>
          <p14:tracePt t="18046" x="2546350" y="6007100"/>
          <p14:tracePt t="18062" x="2540000" y="5988050"/>
          <p14:tracePt t="18078" x="2527300" y="5969000"/>
          <p14:tracePt t="18095" x="2520950" y="5962650"/>
          <p14:tracePt t="18111" x="2514600" y="5956300"/>
          <p14:tracePt t="18129" x="2514600" y="5943600"/>
          <p14:tracePt t="18145" x="2540000" y="5848350"/>
          <p14:tracePt t="18162" x="2603500" y="5689600"/>
          <p14:tracePt t="18179" x="2660650" y="5499100"/>
          <p14:tracePt t="18197" x="2686050" y="5264150"/>
          <p14:tracePt t="18201" x="2686050" y="5124450"/>
          <p14:tracePt t="18212" x="2736850" y="4972050"/>
          <p14:tracePt t="18229" x="2819400" y="4578350"/>
          <p14:tracePt t="18248" x="2978150" y="4013200"/>
          <p14:tracePt t="18263" x="3073400" y="3702050"/>
          <p14:tracePt t="18278" x="3092450" y="3467100"/>
          <p14:tracePt t="18295" x="3092450" y="3384550"/>
          <p14:tracePt t="18311" x="3092450" y="3378200"/>
          <p14:tracePt t="18328" x="3092450" y="3384550"/>
          <p14:tracePt t="18346" x="3092450" y="3422650"/>
          <p14:tracePt t="18362" x="3079750" y="3441700"/>
          <p14:tracePt t="18411" x="3079750" y="3448050"/>
          <p14:tracePt t="18428" x="3073400" y="3448050"/>
          <p14:tracePt t="18448" x="3073400" y="3467100"/>
          <p14:tracePt t="18550" x="3073400" y="3473450"/>
          <p14:tracePt t="18558" x="3073400" y="3486150"/>
          <p14:tracePt t="18566" x="3067050" y="3492500"/>
          <p14:tracePt t="18578" x="3067050" y="3511550"/>
          <p14:tracePt t="18596" x="3054350" y="3556000"/>
          <p14:tracePt t="18612" x="3028950" y="3619500"/>
          <p14:tracePt t="18628" x="2997200" y="3695700"/>
          <p14:tracePt t="18645" x="2965450" y="3765550"/>
          <p14:tracePt t="18651" x="2959100" y="3784600"/>
          <p14:tracePt t="18664" x="2959100" y="3790950"/>
          <p14:tracePt t="18705" x="2959100" y="3797300"/>
          <p14:tracePt t="18712" x="2959100" y="3810000"/>
          <p14:tracePt t="18728" x="2952750" y="3854450"/>
          <p14:tracePt t="18745" x="2933700" y="3898900"/>
          <p14:tracePt t="18763" x="2927350" y="3949700"/>
          <p14:tracePt t="18778" x="2914650" y="4000500"/>
          <p14:tracePt t="18798" x="2882900" y="4057650"/>
          <p14:tracePt t="18812" x="2870200" y="4076700"/>
          <p14:tracePt t="18831" x="2844800" y="4140200"/>
          <p14:tracePt t="18846" x="2832100" y="4178300"/>
          <p14:tracePt t="18862" x="2832100" y="4197350"/>
          <p14:tracePt t="18879" x="2819400" y="4216400"/>
          <p14:tracePt t="18895" x="2806700" y="4241800"/>
          <p14:tracePt t="18915" x="2806700" y="4254500"/>
          <p14:tracePt t="18928" x="2800350" y="4254500"/>
          <p14:tracePt t="19454" x="2825750" y="4254500"/>
          <p14:tracePt t="19462" x="2895600" y="4241800"/>
          <p14:tracePt t="19479" x="3111500" y="4133850"/>
          <p14:tracePt t="19497" x="3371850" y="4025900"/>
          <p14:tracePt t="19514" x="3511550" y="3892550"/>
          <p14:tracePt t="19528" x="3594100" y="3695700"/>
          <p14:tracePt t="19545" x="3683000" y="3549650"/>
          <p14:tracePt t="19562" x="3740150" y="3435350"/>
          <p14:tracePt t="19579" x="3803650" y="3333750"/>
          <p14:tracePt t="19595" x="3879850" y="3232150"/>
          <p14:tracePt t="19612" x="3943350" y="3175000"/>
          <p14:tracePt t="19628" x="3975100" y="3155950"/>
          <p14:tracePt t="19647" x="3987800" y="3162300"/>
          <p14:tracePt t="19665" x="4000500" y="3168650"/>
          <p14:tracePt t="19678" x="4025900" y="3175000"/>
          <p14:tracePt t="19698" x="4032250" y="3181350"/>
          <p14:tracePt t="19713" x="4032250" y="3187700"/>
          <p14:tracePt t="19729" x="4006850" y="3206750"/>
          <p14:tracePt t="19747" x="3924300" y="3206750"/>
          <p14:tracePt t="19764" x="3841750" y="3213100"/>
          <p14:tracePt t="19773" x="3810000" y="3213100"/>
          <p14:tracePt t="19778" x="3784600" y="3213100"/>
          <p14:tracePt t="19795" x="3752850" y="3213100"/>
          <p14:tracePt t="19812" x="3695700" y="3194050"/>
          <p14:tracePt t="19828" x="3619500" y="3149600"/>
          <p14:tracePt t="19830" x="3575050" y="3105150"/>
          <p14:tracePt t="19845" x="3543300" y="3060700"/>
          <p14:tracePt t="19862" x="3479800" y="2946400"/>
          <p14:tracePt t="19878" x="3479800" y="2914650"/>
          <p14:tracePt t="19895" x="3498850" y="2876550"/>
          <p14:tracePt t="19912" x="3536950" y="2825750"/>
          <p14:tracePt t="19928" x="3568700" y="2762250"/>
          <p14:tracePt t="19946" x="3600450" y="2724150"/>
          <p14:tracePt t="19961" x="3625850" y="2717800"/>
          <p14:tracePt t="19978" x="3670300" y="2717800"/>
          <p14:tracePt t="19995" x="3727450" y="2736850"/>
          <p14:tracePt t="20014" x="3810000" y="2762250"/>
          <p14:tracePt t="20028" x="3854450" y="2774950"/>
          <p14:tracePt t="20045" x="3873500" y="2787650"/>
          <p14:tracePt t="20062" x="3835400" y="2832100"/>
          <p14:tracePt t="20078" x="3765550" y="2882900"/>
          <p14:tracePt t="20095" x="3721100" y="2901950"/>
          <p14:tracePt t="20112" x="3702050" y="2901950"/>
          <p14:tracePt t="20145" x="3676650" y="2882900"/>
          <p14:tracePt t="20165" x="3657600" y="2838450"/>
          <p14:tracePt t="20183" x="3657600" y="2832100"/>
          <p14:tracePt t="20211" x="3657600" y="2819400"/>
          <p14:tracePt t="20229" x="3689350" y="2800350"/>
          <p14:tracePt t="20286" x="3670300" y="2806700"/>
          <p14:tracePt t="20295" x="3638550" y="2819400"/>
          <p14:tracePt t="20311" x="3562350" y="2844800"/>
          <p14:tracePt t="20329" x="3441700" y="2870200"/>
          <p14:tracePt t="20345" x="3257550" y="2870200"/>
          <p14:tracePt t="20362" x="3054350" y="2857500"/>
          <p14:tracePt t="20378" x="2832100" y="2863850"/>
          <p14:tracePt t="20395" x="2609850" y="2863850"/>
          <p14:tracePt t="20412" x="2387600" y="2870200"/>
          <p14:tracePt t="20428" x="2178050" y="2889250"/>
          <p14:tracePt t="20430" x="2082800" y="2889250"/>
          <p14:tracePt t="20447" x="1879600" y="2908300"/>
          <p14:tracePt t="20462" x="1676400" y="2908300"/>
          <p14:tracePt t="20478" x="1555750" y="2933700"/>
          <p14:tracePt t="20495" x="1447800" y="2927350"/>
          <p14:tracePt t="20514" x="1365250" y="2933700"/>
          <p14:tracePt t="20529" x="1263650" y="2933700"/>
          <p14:tracePt t="20545" x="1174750" y="2933700"/>
          <p14:tracePt t="20562" x="1123950" y="2965450"/>
          <p14:tracePt t="20578" x="1085850" y="2965450"/>
          <p14:tracePt t="20595" x="1066800" y="2959100"/>
          <p14:tracePt t="20612" x="1060450" y="2952750"/>
          <p14:tracePt t="20628" x="1054100" y="2959100"/>
          <p14:tracePt t="20744" x="1047750" y="2959100"/>
          <p14:tracePt t="20750" x="1047750" y="2965450"/>
          <p14:tracePt t="20764" x="1035050" y="2965450"/>
          <p14:tracePt t="20778" x="1035050" y="2971800"/>
          <p14:tracePt t="20954" x="1041400" y="2971800"/>
          <p14:tracePt t="20991" x="1047750" y="2971800"/>
          <p14:tracePt t="21016" x="1054100" y="2971800"/>
          <p14:tracePt t="21048" x="1054100" y="2978150"/>
          <p14:tracePt t="21095" x="1054100" y="2984500"/>
          <p14:tracePt t="21105" x="1054100" y="2997200"/>
          <p14:tracePt t="21112" x="1054100" y="3003550"/>
          <p14:tracePt t="21129" x="1047750" y="3009900"/>
          <p14:tracePt t="21145" x="1047750" y="3016250"/>
          <p14:tracePt t="21165" x="1041400" y="3028950"/>
          <p14:tracePt t="21178" x="1035050" y="3028950"/>
          <p14:tracePt t="21199" x="1028700" y="3035300"/>
          <p14:tracePt t="21228" x="1022350" y="3035300"/>
          <p14:tracePt t="21713" x="1022350" y="3028950"/>
          <p14:tracePt t="21775" x="1022350" y="3022600"/>
          <p14:tracePt t="21795" x="1022350" y="3016250"/>
          <p14:tracePt t="21812" x="1035050" y="3009900"/>
          <p14:tracePt t="21845" x="1054100" y="3009900"/>
          <p14:tracePt t="21862" x="1079500" y="3009900"/>
          <p14:tracePt t="21878" x="1130300" y="3009900"/>
          <p14:tracePt t="21895" x="1155700" y="3003550"/>
          <p14:tracePt t="21992" x="1162050" y="3003550"/>
          <p14:tracePt t="22074" x="1174750" y="3003550"/>
          <p14:tracePt t="22082" x="1193800" y="3003550"/>
          <p14:tracePt t="22095" x="1212850" y="3003550"/>
          <p14:tracePt t="22111" x="1212850" y="3009900"/>
          <p14:tracePt t="22169" x="1225550" y="3009900"/>
          <p14:tracePt t="22175" x="1244600" y="3009900"/>
          <p14:tracePt t="22183" x="1257300" y="3009900"/>
          <p14:tracePt t="22197" x="1270000" y="3009900"/>
          <p14:tracePt t="22247" x="1276350" y="3016250"/>
          <p14:tracePt t="22310" x="1276350" y="3022600"/>
          <p14:tracePt t="22328" x="1276350" y="3028950"/>
          <p14:tracePt t="22354" x="1276350" y="3035300"/>
          <p14:tracePt t="22361" x="1276350" y="3041650"/>
          <p14:tracePt t="22406" x="1270000" y="3041650"/>
          <p14:tracePt t="22414" x="1263650" y="3041650"/>
          <p14:tracePt t="22432" x="1257300" y="3041650"/>
          <p14:tracePt t="22461" x="1250950" y="3041650"/>
          <p14:tracePt t="22480" x="1231900" y="3009900"/>
          <p14:tracePt t="22495" x="1231900" y="2984500"/>
          <p14:tracePt t="22513" x="1231900" y="2971800"/>
          <p14:tracePt t="22528" x="1231900" y="2946400"/>
          <p14:tracePt t="22545" x="1250950" y="2927350"/>
          <p14:tracePt t="22561" x="1276350" y="2901950"/>
          <p14:tracePt t="22578" x="1295400" y="2889250"/>
          <p14:tracePt t="22595" x="1320800" y="2882900"/>
          <p14:tracePt t="22612" x="1352550" y="2882900"/>
          <p14:tracePt t="22629" x="1403350" y="2882900"/>
          <p14:tracePt t="22645" x="1428750" y="2882900"/>
          <p14:tracePt t="22663" x="1441450" y="2882900"/>
          <p14:tracePt t="22697" x="1441450" y="2895600"/>
          <p14:tracePt t="22712" x="1441450" y="2914650"/>
          <p14:tracePt t="22728" x="1422400" y="2946400"/>
          <p14:tracePt t="22745" x="1416050" y="2959100"/>
          <p14:tracePt t="22764" x="1409700" y="2978150"/>
          <p14:tracePt t="22778" x="1397000" y="2997200"/>
          <p14:tracePt t="22795" x="1390650" y="3016250"/>
          <p14:tracePt t="22811" x="1377950" y="3028950"/>
          <p14:tracePt t="22830" x="1352550" y="3035300"/>
          <p14:tracePt t="22845" x="1339850" y="3035300"/>
          <p14:tracePt t="22861" x="1308100" y="3035300"/>
          <p14:tracePt t="22879" x="1301750" y="3035300"/>
          <p14:tracePt t="22912" x="1289050" y="3035300"/>
          <p14:tracePt t="22928" x="1276350" y="3022600"/>
          <p14:tracePt t="22948" x="1270000" y="2997200"/>
          <p14:tracePt t="22965" x="1270000" y="2978150"/>
          <p14:tracePt t="22978" x="1270000" y="2971800"/>
          <p14:tracePt t="22995" x="1270000" y="2959100"/>
          <p14:tracePt t="23015" x="1282700" y="2933700"/>
          <p14:tracePt t="23028" x="1289050" y="2921000"/>
          <p14:tracePt t="23062" x="1308100" y="2908300"/>
          <p14:tracePt t="23078" x="1327150" y="2908300"/>
          <p14:tracePt t="23095" x="1339850" y="2908300"/>
          <p14:tracePt t="23112" x="1346200" y="2908300"/>
          <p14:tracePt t="23145" x="1352550" y="2908300"/>
          <p14:tracePt t="23162" x="1365250" y="2908300"/>
          <p14:tracePt t="23181" x="1384300" y="2952750"/>
          <p14:tracePt t="23199" x="1416050" y="2997200"/>
          <p14:tracePt t="23212" x="1428750" y="3009900"/>
          <p14:tracePt t="23230" x="1428750" y="3016250"/>
          <p14:tracePt t="23264" x="1428750" y="3022600"/>
          <p14:tracePt t="23278" x="1416050" y="3028950"/>
          <p14:tracePt t="23295" x="1409700" y="3035300"/>
          <p14:tracePt t="23312" x="1397000" y="3035300"/>
          <p14:tracePt t="23362" x="1390650" y="3028950"/>
          <p14:tracePt t="23378" x="1390650" y="3022600"/>
          <p14:tracePt t="23413" x="1397000" y="3028950"/>
          <p14:tracePt t="23429" x="1435100" y="3117850"/>
          <p14:tracePt t="23447" x="1530350" y="3416300"/>
          <p14:tracePt t="23462" x="1625600" y="3752850"/>
          <p14:tracePt t="23479" x="1727200" y="4165600"/>
          <p14:tracePt t="23495" x="1847850" y="4622800"/>
          <p14:tracePt t="23513" x="1981200" y="5035550"/>
          <p14:tracePt t="23528" x="2070100" y="5302250"/>
          <p14:tracePt t="23545" x="2120900" y="5499100"/>
          <p14:tracePt t="23562" x="2133600" y="5664200"/>
          <p14:tracePt t="23578" x="2133600" y="5822950"/>
          <p14:tracePt t="23595" x="2133600" y="5994400"/>
          <p14:tracePt t="23612" x="2139950" y="6184900"/>
          <p14:tracePt t="23615" x="2159000" y="6267450"/>
          <p14:tracePt t="23628" x="2184400" y="6330950"/>
          <p14:tracePt t="23645" x="2235200" y="6413500"/>
          <p14:tracePt t="23662" x="2260600" y="6457950"/>
          <p14:tracePt t="23678" x="2266950" y="6483350"/>
          <p14:tracePt t="23697" x="2273300" y="6508750"/>
          <p14:tracePt t="23712" x="2286000" y="6534150"/>
          <p14:tracePt t="23729" x="2317750" y="6540500"/>
          <p14:tracePt t="23745" x="2343150" y="6540500"/>
          <p14:tracePt t="23764" x="2387600" y="6534150"/>
          <p14:tracePt t="23778" x="2444750" y="6534150"/>
          <p14:tracePt t="23795" x="2508250" y="6534150"/>
          <p14:tracePt t="23812" x="2578100" y="6534150"/>
          <p14:tracePt t="23830" x="2647950" y="6527800"/>
          <p14:tracePt t="23845" x="2667000" y="6527800"/>
          <p14:tracePt t="23862" x="2711450" y="6496050"/>
          <p14:tracePt t="23878" x="2743200" y="6464300"/>
          <p14:tracePt t="23895" x="2774950" y="6438900"/>
          <p14:tracePt t="23912" x="2794000" y="6426200"/>
          <p14:tracePt t="23931" x="2800350" y="6426200"/>
          <p14:tracePt t="23962" x="2794000" y="6426200"/>
          <p14:tracePt t="24056" x="2794000" y="6419850"/>
          <p14:tracePt t="24063" x="2794000" y="6413500"/>
          <p14:tracePt t="24081" x="2794000" y="6407150"/>
          <p14:tracePt t="24105" x="2781300" y="6407150"/>
          <p14:tracePt t="24111" x="2768600" y="6407150"/>
          <p14:tracePt t="24128" x="2743200" y="6407150"/>
          <p14:tracePt t="24203" x="2736850" y="6407150"/>
          <p14:tracePt t="24208" x="2736850" y="6413500"/>
          <p14:tracePt t="24213" x="2730500" y="6426200"/>
          <p14:tracePt t="24229" x="2724150" y="6432550"/>
          <p14:tracePt t="24249" x="2717800" y="6432550"/>
          <p14:tracePt t="24278" x="2711450" y="6426200"/>
          <p14:tracePt t="24297" x="2711450" y="6419850"/>
          <p14:tracePt t="24312" x="2711450" y="6407150"/>
          <p14:tracePt t="24362" x="2711450" y="6394450"/>
          <p14:tracePt t="24379" x="2698750" y="6375400"/>
          <p14:tracePt t="24395" x="2679700" y="6350000"/>
          <p14:tracePt t="24399" x="2679700" y="6337300"/>
          <p14:tracePt t="24417" x="2679700" y="6324600"/>
          <p14:tracePt t="24428" x="2679700" y="6318250"/>
          <p14:tracePt t="24447" x="2679700" y="6305550"/>
          <p14:tracePt t="24462" x="2679700" y="6292850"/>
          <p14:tracePt t="24480" x="2679700" y="6273800"/>
          <p14:tracePt t="24495" x="2679700" y="6261100"/>
          <p14:tracePt t="24513" x="2679700" y="6248400"/>
          <p14:tracePt t="24529" x="2679700" y="6242050"/>
          <p14:tracePt t="24546" x="2679700" y="6235700"/>
          <p14:tracePt t="24563" x="2679700" y="6223000"/>
          <p14:tracePt t="24579" x="2660650" y="6210300"/>
          <p14:tracePt t="24597" x="2660650" y="6203950"/>
          <p14:tracePt t="24613" x="2660650" y="6197600"/>
          <p14:tracePt t="24629" x="2660650" y="6191250"/>
          <p14:tracePt t="24646" x="2660650" y="6184900"/>
          <p14:tracePt t="24664" x="2660650" y="6172200"/>
          <p14:tracePt t="24682" x="2654300" y="6159500"/>
          <p14:tracePt t="24695" x="2647950" y="6153150"/>
          <p14:tracePt t="24730" x="2647950" y="6146800"/>
          <p14:tracePt t="24778" x="2647950" y="6127750"/>
          <p14:tracePt t="24797" x="2647950" y="6108700"/>
          <p14:tracePt t="24812" x="2647950" y="6102350"/>
          <p14:tracePt t="24830" x="2654300" y="6096000"/>
          <p14:tracePt t="24845" x="2660650" y="6089650"/>
          <p14:tracePt t="24861" x="2673350" y="6083300"/>
          <p14:tracePt t="24878" x="2686050" y="6083300"/>
          <p14:tracePt t="24895" x="2705100" y="6083300"/>
          <p14:tracePt t="24912" x="2717800" y="6083300"/>
          <p14:tracePt t="24928" x="2736850" y="6083300"/>
          <p14:tracePt t="24948" x="2743200" y="6089650"/>
          <p14:tracePt t="24963" x="2743200" y="6096000"/>
          <p14:tracePt t="25014" x="2736850" y="6096000"/>
          <p14:tracePt t="25024" x="2717800" y="6108700"/>
          <p14:tracePt t="25032" x="2717800" y="6121400"/>
          <p14:tracePt t="25045" x="2711450" y="6134100"/>
          <p14:tracePt t="25062" x="2698750" y="6159500"/>
          <p14:tracePt t="25202" x="2698750" y="6165850"/>
          <p14:tracePt t="25214" x="2692400" y="6172200"/>
          <p14:tracePt t="25231" x="2673350" y="6178550"/>
          <p14:tracePt t="25338" x="2673350" y="6172200"/>
          <p14:tracePt t="25342" x="2673350" y="6165850"/>
          <p14:tracePt t="25369" x="2673350" y="6159500"/>
          <p14:tracePt t="25438" x="2673350" y="6165850"/>
          <p14:tracePt t="25451" x="2673350" y="6172200"/>
          <p14:tracePt t="25454" x="2686050" y="6184900"/>
          <p14:tracePt t="25462" x="2698750" y="6197600"/>
          <p14:tracePt t="25480" x="2724150" y="6223000"/>
          <p14:tracePt t="25495" x="2762250" y="6242050"/>
          <p14:tracePt t="25514" x="2774950" y="6248400"/>
          <p14:tracePt t="25562" x="2768600" y="6248400"/>
          <p14:tracePt t="25578" x="2755900" y="6254750"/>
          <p14:tracePt t="25612" x="2749550" y="6254750"/>
          <p14:tracePt t="25666" x="2755900" y="6254750"/>
          <p14:tracePt t="25678" x="2774950" y="6254750"/>
          <p14:tracePt t="25697" x="2806700" y="6254750"/>
          <p14:tracePt t="25712" x="2825750" y="6242050"/>
          <p14:tracePt t="25729" x="2838450" y="6242050"/>
          <p14:tracePt t="25782" x="2851150" y="6242050"/>
          <p14:tracePt t="25795" x="2870200" y="6242050"/>
          <p14:tracePt t="25811" x="2927350" y="6242050"/>
          <p14:tracePt t="25813" x="2959100" y="6242050"/>
          <p14:tracePt t="25828" x="2971800" y="6242050"/>
          <p14:tracePt t="25845" x="2990850" y="6242050"/>
          <p14:tracePt t="25926" x="2990850" y="6235700"/>
          <p14:tracePt t="26088" x="2997200" y="6235700"/>
          <p14:tracePt t="26094" x="3016250" y="6229350"/>
          <p14:tracePt t="26102" x="3048000" y="6223000"/>
          <p14:tracePt t="26112" x="3086100" y="6223000"/>
          <p14:tracePt t="26128" x="3149600" y="6223000"/>
          <p14:tracePt t="26147" x="3200400" y="6223000"/>
          <p14:tracePt t="26162" x="3238500" y="6223000"/>
          <p14:tracePt t="26181" x="3295650" y="6223000"/>
          <p14:tracePt t="26186" x="3333750" y="6223000"/>
          <p14:tracePt t="26203" x="3409950" y="6223000"/>
          <p14:tracePt t="26215" x="3473450" y="6223000"/>
          <p14:tracePt t="26229" x="3511550" y="6223000"/>
          <p14:tracePt t="26247" x="3524250" y="6223000"/>
          <p14:tracePt t="26302" x="3524250" y="6216650"/>
          <p14:tracePt t="26550" x="3536950" y="6216650"/>
          <p14:tracePt t="26557" x="3556000" y="6216650"/>
          <p14:tracePt t="26566" x="3581400" y="6216650"/>
          <p14:tracePt t="26578" x="3606800" y="6216650"/>
          <p14:tracePt t="26595" x="3670300" y="6216650"/>
          <p14:tracePt t="26612" x="3740150" y="6216650"/>
          <p14:tracePt t="26628" x="3797300" y="6216650"/>
          <p14:tracePt t="26645" x="3829050" y="6216650"/>
          <p14:tracePt t="26808" x="3835400" y="6216650"/>
          <p14:tracePt t="26830" x="3848100" y="6216650"/>
          <p14:tracePt t="26845" x="3854450" y="6216650"/>
          <p14:tracePt t="26918" x="3860800" y="6216650"/>
          <p14:tracePt t="26942" x="3867150" y="6216650"/>
          <p14:tracePt t="26976" x="3867150" y="6223000"/>
          <p14:tracePt t="27012" x="3867150" y="6229350"/>
          <p14:tracePt t="27029" x="3860800" y="6229350"/>
          <p14:tracePt t="27077" x="3854450" y="6229350"/>
          <p14:tracePt t="27097" x="3835400" y="6229350"/>
          <p14:tracePt t="27112" x="3816350" y="6229350"/>
          <p14:tracePt t="27128" x="3803650" y="6229350"/>
          <p14:tracePt t="27145" x="3797300" y="6229350"/>
          <p14:tracePt t="27178" x="3790950" y="6229350"/>
          <p14:tracePt t="27198" x="3778250" y="6229350"/>
          <p14:tracePt t="27217" x="3752850" y="6210300"/>
          <p14:tracePt t="27232" x="3733800" y="6191250"/>
          <p14:tracePt t="27249" x="3714750" y="6172200"/>
          <p14:tracePt t="27264" x="3695700" y="6153150"/>
          <p14:tracePt t="27278" x="3670300" y="6127750"/>
          <p14:tracePt t="27295" x="3651250" y="6108700"/>
          <p14:tracePt t="27312" x="3644900" y="6102350"/>
          <p14:tracePt t="27328" x="3651250" y="6096000"/>
          <p14:tracePt t="27345" x="3657600" y="6089650"/>
          <p14:tracePt t="27362" x="3689350" y="6083300"/>
          <p14:tracePt t="27378" x="3733800" y="6070600"/>
          <p14:tracePt t="27395" x="3771900" y="6057900"/>
          <p14:tracePt t="27412" x="3784600" y="6045200"/>
          <p14:tracePt t="27452" x="3784600" y="6051550"/>
          <p14:tracePt t="27458" x="3790950" y="6076950"/>
          <p14:tracePt t="27465" x="3790950" y="6096000"/>
          <p14:tracePt t="27479" x="3790950" y="6153150"/>
          <p14:tracePt t="27495" x="3784600" y="6203950"/>
          <p14:tracePt t="27514" x="3771900" y="6235700"/>
          <p14:tracePt t="27528" x="3752850" y="6254750"/>
          <p14:tracePt t="27545" x="3752850" y="6261100"/>
          <p14:tracePt t="27595" x="3759200" y="6254750"/>
          <p14:tracePt t="27612" x="3778250" y="6242050"/>
          <p14:tracePt t="27629" x="3797300" y="6235700"/>
          <p14:tracePt t="27636" x="3803650" y="6229350"/>
          <p14:tracePt t="27648" x="3829050" y="6223000"/>
          <p14:tracePt t="27666" x="3854450" y="6210300"/>
          <p14:tracePt t="27683" x="3905250" y="6210300"/>
          <p14:tracePt t="27699" x="3937000" y="6210300"/>
          <p14:tracePt t="27712" x="3943350" y="6210300"/>
          <p14:tracePt t="27763" x="3949700" y="6210300"/>
          <p14:tracePt t="27799" x="3956050" y="6210300"/>
          <p14:tracePt t="27806" x="3962400" y="6210300"/>
          <p14:tracePt t="27814" x="3975100" y="6210300"/>
          <p14:tracePt t="27830" x="4000500" y="6210300"/>
          <p14:tracePt t="27847" x="4032250" y="6210300"/>
          <p14:tracePt t="27863" x="4064000" y="6210300"/>
          <p14:tracePt t="27879" x="4083050" y="6210300"/>
          <p14:tracePt t="27895" x="4089400" y="6203950"/>
          <p14:tracePt t="27947" x="4095750" y="6203950"/>
          <p14:tracePt t="27961" x="4102100" y="6203950"/>
          <p14:tracePt t="28022" x="4102100" y="6197600"/>
          <p14:tracePt t="28119" x="4108450" y="6197600"/>
          <p14:tracePt t="28126" x="4127500" y="6191250"/>
          <p14:tracePt t="28136" x="4152900" y="6191250"/>
          <p14:tracePt t="28145" x="4165600" y="6184900"/>
          <p14:tracePt t="28162" x="4216400" y="6184900"/>
          <p14:tracePt t="28178" x="4273550" y="6184900"/>
          <p14:tracePt t="28196" x="4337050" y="6184900"/>
          <p14:tracePt t="28213" x="4425950" y="6184900"/>
          <p14:tracePt t="28229" x="4451350" y="6184900"/>
          <p14:tracePt t="28250" x="4457700" y="6184900"/>
          <p14:tracePt t="28717" x="4464050" y="6184900"/>
          <p14:tracePt t="28730" x="4495800" y="6184900"/>
          <p14:tracePt t="28734" x="4533900" y="6184900"/>
          <p14:tracePt t="28745" x="4584700" y="6184900"/>
          <p14:tracePt t="28764" x="4743450" y="6184900"/>
          <p14:tracePt t="28778" x="4940300" y="6178550"/>
          <p14:tracePt t="28795" x="5143500" y="6178550"/>
          <p14:tracePt t="28812" x="5359400" y="6178550"/>
          <p14:tracePt t="28828" x="5562600" y="6178550"/>
          <p14:tracePt t="28830" x="5651500" y="6178550"/>
          <p14:tracePt t="28846" x="5753100" y="6172200"/>
          <p14:tracePt t="28862" x="5791200" y="6172200"/>
          <p14:tracePt t="28974" x="5784850" y="6172200"/>
          <p14:tracePt t="28983" x="5746750" y="6172200"/>
          <p14:tracePt t="28995" x="5715000" y="6172200"/>
          <p14:tracePt t="29015" x="5626100" y="6184900"/>
          <p14:tracePt t="29029" x="5486400" y="6191250"/>
          <p14:tracePt t="29045" x="5295900" y="6223000"/>
          <p14:tracePt t="29061" x="5207000" y="6242050"/>
          <p14:tracePt t="29080" x="5124450" y="6248400"/>
          <p14:tracePt t="29095" x="5048250" y="6254750"/>
          <p14:tracePt t="29112" x="4953000" y="6267450"/>
          <p14:tracePt t="29129" x="4826000" y="6267450"/>
          <p14:tracePt t="29145" x="4660900" y="6267450"/>
          <p14:tracePt t="29162" x="4470400" y="6267450"/>
          <p14:tracePt t="29181" x="4165600" y="6254750"/>
          <p14:tracePt t="29201" x="3911600" y="6254750"/>
          <p14:tracePt t="29216" x="3638550" y="6254750"/>
          <p14:tracePt t="29228" x="3498850" y="6254750"/>
          <p14:tracePt t="29246" x="3105150" y="6248400"/>
          <p14:tracePt t="29264" x="2908300" y="6248400"/>
          <p14:tracePt t="29278" x="2762250" y="6242050"/>
          <p14:tracePt t="29295" x="2647950" y="6242050"/>
          <p14:tracePt t="29312" x="2565400" y="6242050"/>
          <p14:tracePt t="29328" x="2552700" y="6242050"/>
          <p14:tracePt t="29362" x="2552700" y="6235700"/>
          <p14:tracePt t="29378" x="2565400" y="6229350"/>
          <p14:tracePt t="29395" x="2578100" y="6229350"/>
          <p14:tracePt t="29412" x="2578100" y="6223000"/>
          <p14:tracePt t="29470" x="2584450" y="6223000"/>
          <p14:tracePt t="29486" x="2590800" y="6223000"/>
          <p14:tracePt t="29514" x="2597150" y="6223000"/>
          <p14:tracePt t="29518" x="2603500" y="6223000"/>
          <p14:tracePt t="29528" x="2622550" y="6223000"/>
          <p14:tracePt t="29545" x="2679700" y="6223000"/>
          <p14:tracePt t="29562" x="2743200" y="6223000"/>
          <p14:tracePt t="29578" x="2813050" y="6223000"/>
          <p14:tracePt t="29595" x="2863850" y="6223000"/>
          <p14:tracePt t="29612" x="2876550" y="6223000"/>
          <p14:tracePt t="29629" x="2895600" y="6223000"/>
          <p14:tracePt t="29645" x="2914650" y="6223000"/>
          <p14:tracePt t="29662" x="2927350" y="6223000"/>
          <p14:tracePt t="29698" x="2914650" y="6223000"/>
          <p14:tracePt t="29712" x="2901950" y="6229350"/>
          <p14:tracePt t="29729" x="2901950" y="6235700"/>
          <p14:tracePt t="29745" x="2908300" y="6242050"/>
          <p14:tracePt t="29764" x="2921000" y="6254750"/>
          <p14:tracePt t="29779" x="2927350" y="6261100"/>
          <p14:tracePt t="29795" x="2914650" y="6267450"/>
          <p14:tracePt t="29812" x="2895600" y="6273800"/>
          <p14:tracePt t="29815" x="2876550" y="6273800"/>
          <p14:tracePt t="29830" x="2863850" y="6280150"/>
          <p14:tracePt t="29862" x="2857500" y="6280150"/>
          <p14:tracePt t="29878" x="2832100" y="6280150"/>
          <p14:tracePt t="29895" x="2794000" y="6280150"/>
          <p14:tracePt t="29912" x="2762250" y="6280150"/>
          <p14:tracePt t="29931" x="2755900" y="6280150"/>
          <p14:tracePt t="29962" x="2755900" y="6267450"/>
          <p14:tracePt t="29978" x="2755900" y="6254750"/>
          <p14:tracePt t="29995" x="2755900" y="6248400"/>
          <p14:tracePt t="30014" x="2755900" y="6242050"/>
          <p14:tracePt t="30046" x="2755900" y="6235700"/>
          <p14:tracePt t="30062" x="2755900" y="6229350"/>
          <p14:tracePt t="30081" x="2755900" y="6223000"/>
          <p14:tracePt t="30129" x="2755900" y="6210300"/>
          <p14:tracePt t="30146" x="2749550" y="6197600"/>
          <p14:tracePt t="30165" x="2749550" y="6172200"/>
          <p14:tracePt t="30178" x="2749550" y="6140450"/>
          <p14:tracePt t="30199" x="2743200" y="6108700"/>
          <p14:tracePt t="30228" x="2736850" y="6096000"/>
          <p14:tracePt t="30248" x="2736850" y="6083300"/>
          <p14:tracePt t="30264" x="2736850" y="6070600"/>
          <p14:tracePt t="30281" x="2736850" y="6064250"/>
          <p14:tracePt t="30295" x="2736850" y="6057900"/>
          <p14:tracePt t="30358" x="2762250" y="6057900"/>
          <p14:tracePt t="30378" x="2832100" y="6057900"/>
          <p14:tracePt t="30395" x="2901950" y="6057900"/>
          <p14:tracePt t="30412" x="2978150" y="6057900"/>
          <p14:tracePt t="30429" x="3060700" y="6057900"/>
          <p14:tracePt t="30432" x="3098800" y="6057900"/>
          <p14:tracePt t="30448" x="3168650" y="6057900"/>
          <p14:tracePt t="30462" x="3263900" y="6057900"/>
          <p14:tracePt t="30478" x="3378200" y="6057900"/>
          <p14:tracePt t="30495" x="3524250" y="6057900"/>
          <p14:tracePt t="30513" x="3670300" y="6057900"/>
          <p14:tracePt t="30528" x="3803650" y="6057900"/>
          <p14:tracePt t="30545" x="3937000" y="6057900"/>
          <p14:tracePt t="30562" x="4076700" y="6057900"/>
          <p14:tracePt t="30581" x="4235450" y="6057900"/>
          <p14:tracePt t="30595" x="4400550" y="6057900"/>
          <p14:tracePt t="30612" x="4559300" y="6057900"/>
          <p14:tracePt t="30628" x="4699000" y="6057900"/>
          <p14:tracePt t="30633" x="4749800" y="6057900"/>
          <p14:tracePt t="30645" x="4787900" y="6051550"/>
          <p14:tracePt t="30662" x="4933950" y="6051550"/>
          <p14:tracePt t="30681" x="5029200" y="6051550"/>
          <p14:tracePt t="30699" x="5111750" y="6051550"/>
          <p14:tracePt t="30712" x="5175250" y="6051550"/>
          <p14:tracePt t="30729" x="5232400" y="6051550"/>
          <p14:tracePt t="30746" x="5276850" y="6051550"/>
          <p14:tracePt t="30764" x="5321300" y="6045200"/>
          <p14:tracePt t="30778" x="5397500" y="6045200"/>
          <p14:tracePt t="30795" x="5448300" y="6045200"/>
          <p14:tracePt t="30812" x="5461000" y="6045200"/>
          <p14:tracePt t="30926" x="5454650" y="6045200"/>
          <p14:tracePt t="30933" x="5448300" y="6045200"/>
          <p14:tracePt t="30945" x="5435600" y="6045200"/>
          <p14:tracePt t="30962" x="5410200" y="6064250"/>
          <p14:tracePt t="30978" x="5372100" y="6115050"/>
          <p14:tracePt t="30998" x="5308600" y="6223000"/>
          <p14:tracePt t="31015" x="5276850" y="6273800"/>
          <p14:tracePt t="31028" x="5270500" y="6286500"/>
          <p14:tracePt t="31048" x="5251450" y="6318250"/>
          <p14:tracePt t="31096" x="5245100" y="6318250"/>
          <p14:tracePt t="31112" x="5200650" y="6318250"/>
          <p14:tracePt t="31129" x="5118100" y="6318250"/>
          <p14:tracePt t="31145" x="4972050" y="6318250"/>
          <p14:tracePt t="31165" x="4787900" y="6318250"/>
          <p14:tracePt t="31178" x="4533900" y="6318250"/>
          <p14:tracePt t="31182" x="4387850" y="6318250"/>
          <p14:tracePt t="31199" x="4248150" y="6318250"/>
          <p14:tracePt t="31213" x="3956050" y="6318250"/>
          <p14:tracePt t="31228" x="3676650" y="6318250"/>
          <p14:tracePt t="31245" x="3270250" y="6318250"/>
          <p14:tracePt t="31263" x="3048000" y="6318250"/>
          <p14:tracePt t="31281" x="2870200" y="6311900"/>
          <p14:tracePt t="31295" x="2743200" y="6299200"/>
          <p14:tracePt t="31312" x="2667000" y="6280150"/>
          <p14:tracePt t="31330" x="2622550" y="6267450"/>
          <p14:tracePt t="31362" x="2628900" y="6261100"/>
          <p14:tracePt t="31379" x="2654300" y="6254750"/>
          <p14:tracePt t="31395" x="2660650" y="6248400"/>
          <p14:tracePt t="31430" x="2686050" y="6242050"/>
          <p14:tracePt t="31450" x="2705100" y="6235700"/>
          <p14:tracePt t="31461" x="2730500" y="6229350"/>
          <p14:tracePt t="31479" x="2762250" y="6223000"/>
          <p14:tracePt t="31495" x="2781300" y="6216650"/>
          <p14:tracePt t="31513" x="2787650" y="6210300"/>
          <p14:tracePt t="31528" x="2794000" y="6210300"/>
          <p14:tracePt t="31545" x="2806700" y="6203950"/>
          <p14:tracePt t="31562" x="2857500" y="6197600"/>
          <p14:tracePt t="31578" x="2914650" y="6178550"/>
          <p14:tracePt t="31595" x="2959100" y="6159500"/>
          <p14:tracePt t="31612" x="2978150" y="6127750"/>
          <p14:tracePt t="31617" x="2990850" y="6115050"/>
          <p14:tracePt t="31630" x="3009900" y="6089650"/>
          <p14:tracePt t="31646" x="3016250" y="6083300"/>
          <p14:tracePt t="31661" x="3016250" y="6064250"/>
          <p14:tracePt t="31678" x="3048000" y="6013450"/>
          <p14:tracePt t="31697" x="3098800" y="5892800"/>
          <p14:tracePt t="31713" x="3130550" y="5727700"/>
          <p14:tracePt t="31728" x="3143250" y="5524500"/>
          <p14:tracePt t="31748" x="3181350" y="5314950"/>
          <p14:tracePt t="31763" x="3257550" y="5067300"/>
          <p14:tracePt t="31779" x="3378200" y="4737100"/>
          <p14:tracePt t="31795" x="3505200" y="4330700"/>
          <p14:tracePt t="31812" x="3594100" y="4032250"/>
          <p14:tracePt t="31828" x="3625850" y="3949700"/>
          <p14:tracePt t="31846" x="3651250" y="3879850"/>
          <p14:tracePt t="31862" x="3657600" y="3822700"/>
          <p14:tracePt t="31878" x="3657600" y="3752850"/>
          <p14:tracePt t="31895" x="3663950" y="3689350"/>
          <p14:tracePt t="31912" x="3676650" y="3625850"/>
          <p14:tracePt t="31928" x="3695700" y="3581400"/>
          <p14:tracePt t="31948" x="3695700" y="3530600"/>
          <p14:tracePt t="31965" x="3695700" y="3460750"/>
          <p14:tracePt t="31966" x="3702050" y="3416300"/>
          <p14:tracePt t="31978" x="3702050" y="3371850"/>
          <p14:tracePt t="31995" x="3702050" y="3308350"/>
          <p14:tracePt t="32016" x="3695700" y="3270250"/>
          <p14:tracePt t="32029" x="3695700" y="3257550"/>
          <p14:tracePt t="32062" x="3689350" y="3257550"/>
          <p14:tracePt t="32079" x="3689350" y="3251200"/>
          <p14:tracePt t="32095" x="3689350" y="3219450"/>
          <p14:tracePt t="32112" x="3689350" y="3213100"/>
          <p14:tracePt t="32145" x="3695700" y="3206750"/>
          <p14:tracePt t="32162" x="3695700" y="3187700"/>
          <p14:tracePt t="32178" x="3695700" y="3162300"/>
          <p14:tracePt t="32199" x="3695700" y="3136900"/>
          <p14:tracePt t="32208" x="3689350" y="3136900"/>
          <p14:tracePt t="32254" x="3689350" y="3124200"/>
          <p14:tracePt t="32270" x="3689350" y="3111500"/>
          <p14:tracePt t="32278" x="3676650" y="3105150"/>
          <p14:tracePt t="32295" x="3663950" y="3098800"/>
          <p14:tracePt t="32312" x="3644900" y="3098800"/>
          <p14:tracePt t="32331" x="3625850" y="3098800"/>
          <p14:tracePt t="32345" x="3600450" y="3098800"/>
          <p14:tracePt t="32362" x="3581400" y="3098800"/>
          <p14:tracePt t="32378" x="3556000" y="3092450"/>
          <p14:tracePt t="32395" x="3536950" y="3086100"/>
          <p14:tracePt t="32445" x="3524250" y="3086100"/>
          <p14:tracePt t="32478" x="3517900" y="3079750"/>
          <p14:tracePt t="32529" x="3517900" y="3073400"/>
          <p14:tracePt t="32545" x="3543300" y="3060700"/>
          <p14:tracePt t="32562" x="3549650" y="3041650"/>
          <p14:tracePt t="32578" x="3556000" y="3022600"/>
          <p14:tracePt t="32595" x="3556000" y="3016250"/>
          <p14:tracePt t="32612" x="3562350" y="3016250"/>
          <p14:tracePt t="32614" x="3568700" y="3009900"/>
          <p14:tracePt t="32628" x="3581400" y="3003550"/>
          <p14:tracePt t="32636" x="3594100" y="2997200"/>
          <p14:tracePt t="32645" x="3600450" y="2990850"/>
          <p14:tracePt t="32662" x="3632200" y="2971800"/>
          <p14:tracePt t="32678" x="3638550" y="2959100"/>
          <p14:tracePt t="32697" x="3644900" y="2946400"/>
          <p14:tracePt t="32712" x="3651250" y="2940050"/>
          <p14:tracePt t="32732" x="3670300" y="2933700"/>
          <p14:tracePt t="32745" x="3714750" y="2927350"/>
          <p14:tracePt t="32763" x="3759200" y="2921000"/>
          <p14:tracePt t="32781" x="3765550" y="2914650"/>
          <p14:tracePt t="32831" x="3771900" y="2914650"/>
          <p14:tracePt t="32847" x="3778250" y="2914650"/>
          <p14:tracePt t="32854" x="3784600" y="2914650"/>
          <p14:tracePt t="32952" x="3784600" y="2908300"/>
          <p14:tracePt t="33018" x="3784600" y="2914650"/>
          <p14:tracePt t="33077" x="3765550" y="2914650"/>
          <p14:tracePt t="33095" x="3740150" y="2914650"/>
          <p14:tracePt t="33112" x="3702050" y="2914650"/>
          <p14:tracePt t="33128" x="3689350" y="2914650"/>
          <p14:tracePt t="33203" x="3702050" y="2914650"/>
          <p14:tracePt t="33209" x="3714750" y="2914650"/>
          <p14:tracePt t="33215" x="3727450" y="2914650"/>
          <p14:tracePt t="33228" x="3746500" y="2914650"/>
          <p14:tracePt t="33248" x="3854450" y="2921000"/>
          <p14:tracePt t="33265" x="3943350" y="2921000"/>
          <p14:tracePt t="33278" x="4013200" y="2921000"/>
          <p14:tracePt t="33295" x="4051300" y="2914650"/>
          <p14:tracePt t="33312" x="4057650" y="2914650"/>
          <p14:tracePt t="33390" x="4044950" y="2914650"/>
          <p14:tracePt t="33399" x="4032250" y="2914650"/>
          <p14:tracePt t="33412" x="4013200" y="2914650"/>
          <p14:tracePt t="33429" x="3975100" y="2914650"/>
          <p14:tracePt t="33433" x="3949700" y="2914650"/>
          <p14:tracePt t="33447" x="3892550" y="2921000"/>
          <p14:tracePt t="33462" x="3835400" y="2921000"/>
          <p14:tracePt t="33479" x="3784600" y="2927350"/>
          <p14:tracePt t="33495" x="3740150" y="2927350"/>
          <p14:tracePt t="33513" x="3721100" y="2927350"/>
          <p14:tracePt t="34141" x="3714750" y="2927350"/>
          <p14:tracePt t="34388" x="3708400" y="2927350"/>
          <p14:tracePt t="34414" x="3702050" y="2927350"/>
          <p14:tracePt t="34486" x="3695700" y="2927350"/>
          <p14:tracePt t="34495" x="3683000" y="2927350"/>
          <p14:tracePt t="34503" x="3670300" y="2927350"/>
          <p14:tracePt t="34515" x="3663950" y="2927350"/>
          <p14:tracePt t="34528" x="3657600" y="2927350"/>
          <p14:tracePt t="34578" x="3657600" y="2933700"/>
          <p14:tracePt t="34805" x="3663950" y="2933700"/>
          <p14:tracePt t="34812" x="3670300" y="2933700"/>
          <p14:tracePt t="34830" x="3702050" y="2933700"/>
          <p14:tracePt t="34846" x="3752850" y="2933700"/>
          <p14:tracePt t="34862" x="3810000" y="2933700"/>
          <p14:tracePt t="34878" x="3873500" y="2933700"/>
          <p14:tracePt t="34895" x="3924300" y="2933700"/>
          <p14:tracePt t="34912" x="3956050" y="2933700"/>
          <p14:tracePt t="34928" x="3968750" y="2927350"/>
          <p14:tracePt t="34947" x="3975100" y="2927350"/>
          <p14:tracePt t="34962" x="3987800" y="2927350"/>
          <p14:tracePt t="34978" x="3994150" y="2927350"/>
          <p14:tracePt t="34995" x="4006850" y="2927350"/>
          <p14:tracePt t="35015" x="4006850" y="2921000"/>
          <p14:tracePt t="35311" x="4006850" y="2927350"/>
          <p14:tracePt t="35332" x="3994150" y="2927350"/>
          <p14:tracePt t="35370" x="3994150" y="2933700"/>
          <p14:tracePt t="35375" x="3994150" y="2940050"/>
          <p14:tracePt t="35384" x="3994150" y="2946400"/>
          <p14:tracePt t="35415" x="3962400" y="2971800"/>
          <p14:tracePt t="35428" x="3956050" y="2978150"/>
          <p14:tracePt t="35447" x="3956050" y="2984500"/>
          <p14:tracePt t="35462" x="3949700" y="2984500"/>
          <p14:tracePt t="35495" x="3949700" y="2978150"/>
          <p14:tracePt t="35514" x="3949700" y="2971800"/>
          <p14:tracePt t="35528" x="3943350" y="2971800"/>
          <p14:tracePt t="35635" x="3930650" y="2990850"/>
          <p14:tracePt t="35648" x="3873500" y="3124200"/>
          <p14:tracePt t="35657" x="3841750" y="3219450"/>
          <p14:tracePt t="35678" x="3708400" y="3587750"/>
          <p14:tracePt t="35699" x="3619500" y="3987800"/>
          <p14:tracePt t="35712" x="3536950" y="4432300"/>
          <p14:tracePt t="35731" x="3441700" y="4883150"/>
          <p14:tracePt t="35745" x="3346450" y="5334000"/>
          <p14:tracePt t="35765" x="3276600" y="5753100"/>
          <p14:tracePt t="35779" x="3225800" y="6026150"/>
          <p14:tracePt t="35795" x="3168650" y="6203950"/>
          <p14:tracePt t="35812" x="3143250" y="6280150"/>
          <p14:tracePt t="35829" x="3130550" y="6286500"/>
          <p14:tracePt t="35845" x="3117850" y="6286500"/>
          <p14:tracePt t="35862" x="3105150" y="6299200"/>
          <p14:tracePt t="35880" x="3073400" y="6305550"/>
          <p14:tracePt t="35895" x="3035300" y="6318250"/>
          <p14:tracePt t="35912" x="2984500" y="6343650"/>
          <p14:tracePt t="35932" x="2952750" y="6369050"/>
          <p14:tracePt t="35949" x="2940050" y="6369050"/>
          <p14:tracePt t="35954" x="2940050" y="6375400"/>
          <p14:tracePt t="35979" x="2940050" y="6388100"/>
          <p14:tracePt t="35983" x="2933700" y="6400800"/>
          <p14:tracePt t="35995" x="2927350" y="6419850"/>
          <p14:tracePt t="36015" x="2901950" y="6419850"/>
          <p14:tracePt t="36028" x="2889250" y="6419850"/>
          <p14:tracePt t="36045" x="2870200" y="6419850"/>
          <p14:tracePt t="36062" x="2838450" y="6388100"/>
          <p14:tracePt t="36078" x="2813050" y="6369050"/>
          <p14:tracePt t="36095" x="2800350" y="6343650"/>
          <p14:tracePt t="36112" x="2800350" y="6330950"/>
          <p14:tracePt t="36128" x="2800350" y="6318250"/>
          <p14:tracePt t="36145" x="2800350" y="6305550"/>
          <p14:tracePt t="36166" x="2800350" y="6292850"/>
          <p14:tracePt t="36179" x="2800350" y="6280150"/>
          <p14:tracePt t="36203" x="2787650" y="6261100"/>
          <p14:tracePt t="36232" x="2787650" y="6254750"/>
          <p14:tracePt t="36249" x="2781300" y="6254750"/>
          <p14:tracePt t="36253" x="2781300" y="6248400"/>
          <p14:tracePt t="36265" x="2774950" y="6242050"/>
          <p14:tracePt t="36280" x="2768600" y="6235700"/>
          <p14:tracePt t="36295" x="2755900" y="6223000"/>
          <p14:tracePt t="36353" x="2749550" y="6223000"/>
          <p14:tracePt t="36376" x="2743200" y="6223000"/>
          <p14:tracePt t="36395" x="2724150" y="6223000"/>
          <p14:tracePt t="36412" x="2711450" y="6223000"/>
          <p14:tracePt t="36457" x="2705100" y="6223000"/>
          <p14:tracePt t="36566" x="2698750" y="6223000"/>
          <p14:tracePt t="36587" x="2698750" y="6216650"/>
          <p14:tracePt t="36598" x="2705100" y="6216650"/>
          <p14:tracePt t="36607" x="2711450" y="6210300"/>
          <p14:tracePt t="36698" x="2717800" y="6210300"/>
          <p14:tracePt t="36704" x="2730500" y="6210300"/>
          <p14:tracePt t="36712" x="2743200" y="6210300"/>
          <p14:tracePt t="36729" x="2749550" y="6203950"/>
          <p14:tracePt t="36745" x="2755900" y="6203950"/>
          <p14:tracePt t="36751" x="2762250" y="6203950"/>
          <p14:tracePt t="36763" x="2768600" y="6203950"/>
          <p14:tracePt t="36778" x="2781300" y="6203950"/>
          <p14:tracePt t="36795" x="2794000" y="6203950"/>
          <p14:tracePt t="36812" x="2825750" y="6203950"/>
          <p14:tracePt t="36831" x="2876550" y="6203950"/>
          <p14:tracePt t="36845" x="2895600" y="6191250"/>
          <p14:tracePt t="36862" x="2921000" y="6191250"/>
          <p14:tracePt t="36878" x="2959100" y="6191250"/>
          <p14:tracePt t="36895" x="3009900" y="6191250"/>
          <p14:tracePt t="36916" x="3067050" y="6191250"/>
          <p14:tracePt t="36928" x="3130550" y="6191250"/>
          <p14:tracePt t="36947" x="3206750" y="6191250"/>
          <p14:tracePt t="36962" x="3263900" y="6191250"/>
          <p14:tracePt t="36978" x="3308350" y="6191250"/>
          <p14:tracePt t="36995" x="3340100" y="6191250"/>
          <p14:tracePt t="36998" x="3346450" y="6191250"/>
          <p14:tracePt t="37015" x="3390900" y="6191250"/>
          <p14:tracePt t="37028" x="3409950" y="6191250"/>
          <p14:tracePt t="37045" x="3448050" y="6191250"/>
          <p14:tracePt t="37062" x="3524250" y="6191250"/>
          <p14:tracePt t="37078" x="3562350" y="6191250"/>
          <p14:tracePt t="37095" x="3587750" y="6191250"/>
          <p14:tracePt t="37112" x="3613150" y="6191250"/>
          <p14:tracePt t="37128" x="3644900" y="6191250"/>
          <p14:tracePt t="37145" x="3689350" y="6191250"/>
          <p14:tracePt t="37162" x="3721100" y="6191250"/>
          <p14:tracePt t="37179" x="3752850" y="6191250"/>
          <p14:tracePt t="37199" x="3778250" y="6191250"/>
          <p14:tracePt t="37213" x="3797300" y="6191250"/>
          <p14:tracePt t="37229" x="3829050" y="6191250"/>
          <p14:tracePt t="37247" x="3924300" y="6191250"/>
          <p14:tracePt t="37263" x="4000500" y="6191250"/>
          <p14:tracePt t="37280" x="4076700" y="6191250"/>
          <p14:tracePt t="37295" x="4165600" y="6191250"/>
          <p14:tracePt t="37312" x="4260850" y="6191250"/>
          <p14:tracePt t="37332" x="4343400" y="6191250"/>
          <p14:tracePt t="37345" x="4419600" y="6184900"/>
          <p14:tracePt t="37362" x="4483100" y="6184900"/>
          <p14:tracePt t="37379" x="4527550" y="6184900"/>
          <p14:tracePt t="37395" x="4546600" y="6184900"/>
          <p14:tracePt t="37397" x="4559300" y="6184900"/>
          <p14:tracePt t="37414" x="4578350" y="6184900"/>
          <p14:tracePt t="37445" x="4578350" y="6191250"/>
          <p14:tracePt t="37479" x="4584700" y="6191250"/>
          <p14:tracePt t="37497" x="4591050" y="6184900"/>
          <p14:tracePt t="37513" x="4610100" y="6184900"/>
          <p14:tracePt t="37528" x="4629150" y="6184900"/>
          <p14:tracePt t="37546" x="4648200" y="6184900"/>
          <p14:tracePt t="37562" x="4660900" y="6184900"/>
          <p14:tracePt t="37578" x="4673600" y="6184900"/>
          <p14:tracePt t="37595" x="4686300" y="6184900"/>
          <p14:tracePt t="37612" x="4699000" y="6184900"/>
          <p14:tracePt t="37629" x="4705350" y="6184900"/>
          <p14:tracePt t="37678" x="4718050" y="6184900"/>
          <p14:tracePt t="37699" x="4756150" y="6184900"/>
          <p14:tracePt t="37714" x="4813300" y="6184900"/>
          <p14:tracePt t="37728" x="4876800" y="6184900"/>
          <p14:tracePt t="37745" x="4927600" y="6184900"/>
          <p14:tracePt t="37764" x="4959350" y="6184900"/>
          <p14:tracePt t="37779" x="4978400" y="6184900"/>
          <p14:tracePt t="37795" x="4984750" y="6184900"/>
          <p14:tracePt t="37812" x="5003800" y="6184900"/>
          <p14:tracePt t="37828" x="5029200" y="6184900"/>
          <p14:tracePt t="37846" x="5086350" y="6184900"/>
          <p14:tracePt t="37863" x="5118100" y="6184900"/>
          <p14:tracePt t="37879" x="5130800" y="6184900"/>
          <p14:tracePt t="37914" x="5137150" y="6184900"/>
          <p14:tracePt t="37929" x="5143500" y="6184900"/>
          <p14:tracePt t="37947" x="5149850" y="6184900"/>
          <p14:tracePt t="38158" x="5149850" y="6191250"/>
          <p14:tracePt t="38167" x="5149850" y="6197600"/>
          <p14:tracePt t="38186" x="5149850" y="6203950"/>
          <p14:tracePt t="38192" x="5162550" y="6203950"/>
          <p14:tracePt t="38206" x="5168900" y="6203950"/>
          <p14:tracePt t="38215" x="5175250" y="6203950"/>
          <p14:tracePt t="38233" x="5181600" y="6210300"/>
          <p14:tracePt t="38246" x="5194300" y="6216650"/>
          <p14:tracePt t="38263" x="5200650" y="6216650"/>
          <p14:tracePt t="38278" x="5213350" y="6216650"/>
          <p14:tracePt t="38295" x="5226050" y="6216650"/>
          <p14:tracePt t="38312" x="5257800" y="6216650"/>
          <p14:tracePt t="38328" x="5264150" y="6216650"/>
          <p14:tracePt t="38387" x="5264150" y="6210300"/>
          <p14:tracePt t="38394" x="5264150" y="6191250"/>
          <p14:tracePt t="38416" x="5264150" y="6127750"/>
          <p14:tracePt t="38429" x="5264150" y="6096000"/>
          <p14:tracePt t="38448" x="5257800" y="6051550"/>
          <p14:tracePt t="38463" x="5251450" y="6032500"/>
          <p14:tracePt t="38479" x="5245100" y="6032500"/>
          <p14:tracePt t="38566" x="5238750" y="6032500"/>
          <p14:tracePt t="38580" x="5232400" y="6032500"/>
          <p14:tracePt t="38587" x="5226050" y="6032500"/>
          <p14:tracePt t="38595" x="5219700" y="6032500"/>
          <p14:tracePt t="38612" x="5213350" y="6032500"/>
          <p14:tracePt t="38628" x="5194300" y="6032500"/>
          <p14:tracePt t="38637" x="5181600" y="6038850"/>
          <p14:tracePt t="38642" x="5156200" y="6045200"/>
          <p14:tracePt t="38649" x="5137150" y="6051550"/>
          <p14:tracePt t="38662" x="5086350" y="6051550"/>
          <p14:tracePt t="38678" x="5041900" y="6051550"/>
          <p14:tracePt t="38699" x="4984750" y="6051550"/>
          <p14:tracePt t="38712" x="4908550" y="6051550"/>
          <p14:tracePt t="38729" x="4826000" y="6057900"/>
          <p14:tracePt t="38745" x="4711700" y="6057900"/>
          <p14:tracePt t="38764" x="4565650" y="6057900"/>
          <p14:tracePt t="38779" x="4400550" y="6057900"/>
          <p14:tracePt t="38795" x="4248150" y="6057900"/>
          <p14:tracePt t="38814" x="4038600" y="6057900"/>
          <p14:tracePt t="38828" x="3981450" y="6057900"/>
          <p14:tracePt t="38845" x="3860800" y="6057900"/>
          <p14:tracePt t="38848" x="3810000" y="6057900"/>
          <p14:tracePt t="38862" x="3733800" y="6057900"/>
          <p14:tracePt t="38878" x="3651250" y="6057900"/>
          <p14:tracePt t="38895" x="3568700" y="6057900"/>
          <p14:tracePt t="38912" x="3492500" y="6057900"/>
          <p14:tracePt t="38931" x="3435350" y="6057900"/>
          <p14:tracePt t="38945" x="3371850" y="6057900"/>
          <p14:tracePt t="38962" x="3302000" y="6057900"/>
          <p14:tracePt t="38978" x="3219450" y="6057900"/>
          <p14:tracePt t="38996" x="3136900" y="6057900"/>
          <p14:tracePt t="39014" x="3022600" y="6057900"/>
          <p14:tracePt t="39028" x="2978150" y="6057900"/>
          <p14:tracePt t="39046" x="2914650" y="6057900"/>
          <p14:tracePt t="39062" x="2876550" y="6057900"/>
          <p14:tracePt t="39078" x="2851150" y="6051550"/>
          <p14:tracePt t="39095" x="2832100" y="6051550"/>
          <p14:tracePt t="39112" x="2819400" y="6051550"/>
          <p14:tracePt t="39128" x="2806700" y="6051550"/>
          <p14:tracePt t="39145" x="2800350" y="6051550"/>
          <p14:tracePt t="39247" x="2794000" y="6051550"/>
          <p14:tracePt t="39294" x="2787650" y="6051550"/>
          <p14:tracePt t="39302" x="2781300" y="6051550"/>
          <p14:tracePt t="39312" x="2774950" y="6051550"/>
          <p14:tracePt t="39328" x="2755900" y="6051550"/>
          <p14:tracePt t="39345" x="2730500" y="6051550"/>
          <p14:tracePt t="39362" x="2698750" y="6051550"/>
          <p14:tracePt t="39378" x="2673350" y="6051550"/>
          <p14:tracePt t="39396" x="2667000" y="6051550"/>
          <p14:tracePt t="39568" x="2660650" y="6051550"/>
          <p14:tracePt t="39872" x="2660650" y="6057900"/>
          <p14:tracePt t="39917" x="2667000" y="6064250"/>
          <p14:tracePt t="39975" x="2667000" y="6070600"/>
          <p14:tracePt t="39981" x="2667000" y="6076950"/>
          <p14:tracePt t="39995" x="2679700" y="6083300"/>
          <p14:tracePt t="40015" x="2686050" y="6089650"/>
          <p14:tracePt t="40075" x="2686050" y="6096000"/>
          <p14:tracePt t="40080" x="2686050" y="6102350"/>
          <p14:tracePt t="40096" x="2686050" y="6108700"/>
          <p14:tracePt t="40128" x="2686050" y="6115050"/>
          <p14:tracePt t="40270" x="2686050" y="6121400"/>
          <p14:tracePt t="40278" x="2686050" y="6127750"/>
          <p14:tracePt t="40295" x="2686050" y="6140450"/>
          <p14:tracePt t="40312" x="2686050" y="6159500"/>
          <p14:tracePt t="40328" x="2686050" y="6165850"/>
          <p14:tracePt t="40346" x="2686050" y="6184900"/>
          <p14:tracePt t="40362" x="2679700" y="6191250"/>
          <p14:tracePt t="40379" x="2673350" y="6203950"/>
          <p14:tracePt t="40395" x="2673350" y="6210300"/>
          <p14:tracePt t="40412" x="2673350" y="6216650"/>
          <p14:tracePt t="40431" x="2673350" y="6223000"/>
          <p14:tracePt t="40449" x="2673350" y="6229350"/>
          <p14:tracePt t="40462" x="2673350" y="6235700"/>
          <p14:tracePt t="40513" x="2673350" y="6242050"/>
          <p14:tracePt t="41718" x="2673350" y="6235700"/>
          <p14:tracePt t="41728" x="2679700" y="6223000"/>
          <p14:tracePt t="41733" x="2692400" y="6197600"/>
          <p14:tracePt t="41745" x="2705100" y="6159500"/>
          <p14:tracePt t="41764" x="2749550" y="6019800"/>
          <p14:tracePt t="41779" x="2838450" y="5778500"/>
          <p14:tracePt t="41795" x="2952750" y="5397500"/>
          <p14:tracePt t="41812" x="3048000" y="5137150"/>
          <p14:tracePt t="41828" x="3117850" y="4972050"/>
          <p14:tracePt t="41830" x="3136900" y="4908550"/>
          <p14:tracePt t="41846" x="3168650" y="4851400"/>
          <p14:tracePt t="41862" x="3232150" y="4667250"/>
          <p14:tracePt t="41879" x="3276600" y="4521200"/>
          <p14:tracePt t="41895" x="3314700" y="4375150"/>
          <p14:tracePt t="41913" x="3352800" y="4254500"/>
          <p14:tracePt t="41932" x="3384550" y="4152900"/>
          <p14:tracePt t="41948" x="3397250" y="4076700"/>
          <p14:tracePt t="41952" x="3403600" y="4044950"/>
          <p14:tracePt t="41962" x="3409950" y="4038600"/>
          <p14:tracePt t="41979" x="3416300" y="3987800"/>
          <p14:tracePt t="41995" x="3422650" y="3949700"/>
          <p14:tracePt t="42015" x="3429000" y="3917950"/>
          <p14:tracePt t="42018" x="3435350" y="3898900"/>
          <p14:tracePt t="42028" x="3448050" y="3873500"/>
          <p14:tracePt t="42045" x="3479800" y="3810000"/>
          <p14:tracePt t="42062" x="3530600" y="3657600"/>
          <p14:tracePt t="42078" x="3543300" y="3543300"/>
          <p14:tracePt t="42096" x="3530600" y="3505200"/>
          <p14:tracePt t="42112" x="3524250" y="3498850"/>
          <p14:tracePt t="42175" x="3524250" y="3505200"/>
          <p14:tracePt t="42181" x="3524250" y="3511550"/>
          <p14:tracePt t="42211" x="3524250" y="3536950"/>
          <p14:tracePt t="42213" x="3524250" y="3556000"/>
          <p14:tracePt t="42232" x="3524250" y="3644900"/>
          <p14:tracePt t="42247" x="3486150" y="3790950"/>
          <p14:tracePt t="42264" x="3429000" y="4006850"/>
          <p14:tracePt t="42279" x="3371850" y="4279900"/>
          <p14:tracePt t="42295" x="3308350" y="4546600"/>
          <p14:tracePt t="42312" x="3251200" y="4813300"/>
          <p14:tracePt t="42328" x="3175000" y="5092700"/>
          <p14:tracePt t="42346" x="3086100" y="5365750"/>
          <p14:tracePt t="42362" x="2997200" y="5645150"/>
          <p14:tracePt t="42378" x="2933700" y="5880100"/>
          <p14:tracePt t="42397" x="2895600" y="6051550"/>
          <p14:tracePt t="42412" x="2863850" y="6140450"/>
          <p14:tracePt t="42429" x="2844800" y="6191250"/>
          <p14:tracePt t="42448" x="2838450" y="6203950"/>
          <p14:tracePt t="42462" x="2838450" y="6216650"/>
          <p14:tracePt t="42479" x="2825750" y="6235700"/>
          <p14:tracePt t="42495" x="2825750" y="6248400"/>
          <p14:tracePt t="42614" x="2825750" y="6254750"/>
          <p14:tracePt t="42889" x="2825750" y="6248400"/>
          <p14:tracePt t="43241" x="2825750" y="6254750"/>
          <p14:tracePt t="43542" x="2832100" y="6254750"/>
          <p14:tracePt t="43562" x="2851150" y="6267450"/>
          <p14:tracePt t="43578" x="2857500" y="6273800"/>
          <p14:tracePt t="43596" x="2863850" y="6273800"/>
          <p14:tracePt t="43612" x="2882900" y="6273800"/>
          <p14:tracePt t="43638" x="2889250" y="6273800"/>
          <p14:tracePt t="43649" x="2889250" y="6267450"/>
          <p14:tracePt t="43666" x="2889250" y="6261100"/>
          <p14:tracePt t="43679" x="2882900" y="6267450"/>
          <p14:tracePt t="43697" x="2876550" y="6280150"/>
          <p14:tracePt t="43749" x="2876550" y="6286500"/>
          <p14:tracePt t="43776" x="2876550" y="6292850"/>
          <p14:tracePt t="43798" x="2857500" y="6292850"/>
          <p14:tracePt t="43812" x="2851150" y="6292850"/>
          <p14:tracePt t="43828" x="2838450" y="6299200"/>
          <p14:tracePt t="43830" x="2825750" y="6305550"/>
          <p14:tracePt t="43848" x="2819400" y="6305550"/>
          <p14:tracePt t="43862" x="2813050" y="6305550"/>
          <p14:tracePt t="43958" x="2794000" y="6305550"/>
          <p14:tracePt t="43966" x="2781300" y="6305550"/>
          <p14:tracePt t="43978" x="2768600" y="6305550"/>
          <p14:tracePt t="43995" x="2743200" y="6305550"/>
          <p14:tracePt t="44014" x="2711450" y="6299200"/>
          <p14:tracePt t="44028" x="2705100" y="6292850"/>
          <p14:tracePt t="44045" x="2692400" y="6292850"/>
          <p14:tracePt t="44062" x="2686050" y="6286500"/>
          <p14:tracePt t="44215" x="2686050" y="6280150"/>
          <p14:tracePt t="44225" x="2686050" y="6267450"/>
          <p14:tracePt t="44231" x="2686050" y="6254750"/>
          <p14:tracePt t="44246" x="2686050" y="6223000"/>
          <p14:tracePt t="44264" x="2686050" y="6184900"/>
          <p14:tracePt t="44280" x="2686050" y="6165850"/>
          <p14:tracePt t="44296" x="2686050" y="6153150"/>
          <p14:tracePt t="44313" x="2686050" y="6146800"/>
          <p14:tracePt t="44329" x="2686050" y="6134100"/>
          <p14:tracePt t="44346" x="2686050" y="6121400"/>
          <p14:tracePt t="44362" x="2686050" y="6115050"/>
          <p14:tracePt t="44379" x="2686050" y="6102350"/>
          <p14:tracePt t="44416" x="2686050" y="6096000"/>
          <p14:tracePt t="44428" x="2686050" y="6089650"/>
          <p14:tracePt t="44448" x="2692400" y="6076950"/>
          <p14:tracePt t="44462" x="2711450" y="6070600"/>
          <p14:tracePt t="44482" x="2724150" y="6057900"/>
          <p14:tracePt t="44495" x="2762250" y="6051550"/>
          <p14:tracePt t="44514" x="2832100" y="6051550"/>
          <p14:tracePt t="44529" x="2933700" y="6045200"/>
          <p14:tracePt t="44546" x="3067050" y="6045200"/>
          <p14:tracePt t="44563" x="3213100" y="6045200"/>
          <p14:tracePt t="44580" x="3346450" y="6045200"/>
          <p14:tracePt t="44596" x="3479800" y="6045200"/>
          <p14:tracePt t="44613" x="3613150" y="6045200"/>
          <p14:tracePt t="44629" x="3759200" y="6045200"/>
          <p14:tracePt t="44649" x="3975100" y="6045200"/>
          <p14:tracePt t="44654" x="4044950" y="6045200"/>
          <p14:tracePt t="44662" x="4102100" y="6045200"/>
          <p14:tracePt t="44678" x="4203700" y="6038850"/>
          <p14:tracePt t="44699" x="4298950" y="6038850"/>
          <p14:tracePt t="44712" x="4400550" y="6038850"/>
          <p14:tracePt t="44730" x="4514850" y="6038850"/>
          <p14:tracePt t="44747" x="4635500" y="6038850"/>
          <p14:tracePt t="44764" x="4756150" y="6038850"/>
          <p14:tracePt t="44778" x="4870450" y="6038850"/>
          <p14:tracePt t="44782" x="4914900" y="6038850"/>
          <p14:tracePt t="44795" x="4959350" y="6038850"/>
          <p14:tracePt t="44812" x="5029200" y="6038850"/>
          <p14:tracePt t="44828" x="5080000" y="6038850"/>
          <p14:tracePt t="44830" x="5099050" y="6038850"/>
          <p14:tracePt t="44845" x="5124450" y="6038850"/>
          <p14:tracePt t="44862" x="5200650" y="6038850"/>
          <p14:tracePt t="44878" x="5257800" y="6038850"/>
          <p14:tracePt t="44895" x="5283200" y="6038850"/>
          <p14:tracePt t="44932" x="5289550" y="6038850"/>
          <p14:tracePt t="44947" x="5308600" y="6045200"/>
          <p14:tracePt t="44962" x="5346700" y="6051550"/>
          <p14:tracePt t="44978" x="5397500" y="6064250"/>
          <p14:tracePt t="44995" x="5461000" y="6064250"/>
          <p14:tracePt t="45014" x="5492750" y="6064250"/>
          <p14:tracePt t="45088" x="5486400" y="6064250"/>
          <p14:tracePt t="45094" x="5480050" y="6064250"/>
          <p14:tracePt t="45111" x="5473700" y="6064250"/>
          <p14:tracePt t="45129" x="5441950" y="6089650"/>
          <p14:tracePt t="45145" x="5403850" y="6134100"/>
          <p14:tracePt t="45165" x="5384800" y="6197600"/>
          <p14:tracePt t="45179" x="5384800" y="6254750"/>
          <p14:tracePt t="45197" x="5384800" y="6292850"/>
          <p14:tracePt t="45214" x="5384800" y="6311900"/>
          <p14:tracePt t="45231" x="5378450" y="6311900"/>
          <p14:tracePt t="45267" x="5372100" y="6311900"/>
          <p14:tracePt t="45294" x="5359400" y="6311900"/>
          <p14:tracePt t="45312" x="5327650" y="6311900"/>
          <p14:tracePt t="45328" x="5257800" y="6311900"/>
          <p14:tracePt t="45348" x="5162550" y="6311900"/>
          <p14:tracePt t="45362" x="5016500" y="6311900"/>
          <p14:tracePt t="45368" x="4927600" y="6311900"/>
          <p14:tracePt t="45378" x="4838700" y="6311900"/>
          <p14:tracePt t="45395" x="4635500" y="6311900"/>
          <p14:tracePt t="45412" x="4432300" y="6311900"/>
          <p14:tracePt t="45417" x="4330700" y="6305550"/>
          <p14:tracePt t="45429" x="4229100" y="6305550"/>
          <p14:tracePt t="45447" x="3962400" y="6305550"/>
          <p14:tracePt t="45464" x="3797300" y="6305550"/>
          <p14:tracePt t="45479" x="3651250" y="6305550"/>
          <p14:tracePt t="45496" x="3536950" y="6299200"/>
          <p14:tracePt t="45516" x="3441700" y="6299200"/>
          <p14:tracePt t="45528" x="3365500" y="6299200"/>
          <p14:tracePt t="45545" x="3308350" y="6299200"/>
          <p14:tracePt t="45562" x="3257550" y="6299200"/>
          <p14:tracePt t="45578" x="3200400" y="6299200"/>
          <p14:tracePt t="45595" x="3143250" y="6299200"/>
          <p14:tracePt t="45612" x="3092450" y="6299200"/>
          <p14:tracePt t="45628" x="3035300" y="6299200"/>
          <p14:tracePt t="45635" x="3003550" y="6299200"/>
          <p14:tracePt t="45645" x="2946400" y="6299200"/>
          <p14:tracePt t="45662" x="2908300" y="6299200"/>
          <p14:tracePt t="45683" x="2870200" y="6299200"/>
          <p14:tracePt t="45697" x="2819400" y="6299200"/>
          <p14:tracePt t="45712" x="2749550" y="6299200"/>
          <p14:tracePt t="45729" x="2698750" y="6299200"/>
          <p14:tracePt t="45746" x="2679700" y="6299200"/>
          <p14:tracePt t="47017" x="2660650" y="6299200"/>
          <p14:tracePt t="47023" x="2622550" y="6299200"/>
          <p14:tracePt t="47031" x="2565400" y="6299200"/>
          <p14:tracePt t="47045" x="2489200" y="6299200"/>
          <p14:tracePt t="47062" x="2203450" y="6286500"/>
          <p14:tracePt t="47078" x="2032000" y="6273800"/>
          <p14:tracePt t="47095" x="1866900" y="6261100"/>
          <p14:tracePt t="47112" x="1695450" y="6254750"/>
          <p14:tracePt t="47128" x="1498600" y="6235700"/>
          <p14:tracePt t="47146" x="1327150" y="6223000"/>
          <p14:tracePt t="47162" x="1187450" y="6203950"/>
          <p14:tracePt t="47182" x="977900" y="6203950"/>
          <p14:tracePt t="47195" x="914400" y="6203950"/>
          <p14:tracePt t="47212" x="812800" y="6203950"/>
          <p14:tracePt t="47215" x="768350" y="6203950"/>
          <p14:tracePt t="47229" x="698500" y="6191250"/>
          <p14:tracePt t="47246" x="622300" y="6165850"/>
          <p14:tracePt t="47264" x="558800" y="6146800"/>
          <p14:tracePt t="47278" x="514350" y="6140450"/>
          <p14:tracePt t="47295" x="482600" y="6140450"/>
          <p14:tracePt t="47312" x="463550" y="6140450"/>
          <p14:tracePt t="47328" x="444500" y="6140450"/>
          <p14:tracePt t="47345" x="431800" y="6140450"/>
          <p14:tracePt t="47362" x="425450" y="6140450"/>
          <p14:tracePt t="47378" x="419100" y="6140450"/>
          <p14:tracePt t="47395" x="412750" y="6146800"/>
          <p14:tracePt t="47413" x="412750" y="6153150"/>
          <p14:tracePt t="47429" x="412750" y="6165850"/>
          <p14:tracePt t="47447" x="393700" y="6191250"/>
          <p14:tracePt t="47462" x="387350" y="6223000"/>
          <p14:tracePt t="47478" x="374650" y="6248400"/>
          <p14:tracePt t="47495" x="368300" y="6280150"/>
          <p14:tracePt t="47513" x="361950" y="6292850"/>
          <p14:tracePt t="47528" x="355600" y="6292850"/>
          <p14:tracePt t="47545" x="355600" y="6299200"/>
          <p14:tracePt t="47578" x="349250" y="6299200"/>
          <p14:tracePt t="47612" x="336550" y="6299200"/>
          <p14:tracePt t="47630" x="285750" y="6273800"/>
          <p14:tracePt t="47648" x="260350" y="6254750"/>
          <p14:tracePt t="47662" x="254000" y="6248400"/>
          <p14:tracePt t="47682" x="254000" y="6229350"/>
          <p14:tracePt t="47700" x="254000" y="6210300"/>
          <p14:tracePt t="47712" x="254000" y="6191250"/>
          <p14:tracePt t="47729" x="254000" y="6172200"/>
          <p14:tracePt t="47748" x="254000" y="6159500"/>
          <p14:tracePt t="47764" x="254000" y="6153150"/>
          <p14:tracePt t="47779" x="254000" y="6140450"/>
          <p14:tracePt t="47796" x="254000" y="6127750"/>
          <p14:tracePt t="47812" x="254000" y="6115050"/>
          <p14:tracePt t="47815" x="254000" y="6108700"/>
          <p14:tracePt t="47830" x="254000" y="6102350"/>
          <p14:tracePt t="47846" x="260350" y="6096000"/>
          <p14:tracePt t="47862" x="266700" y="6076950"/>
          <p14:tracePt t="47879" x="273050" y="6064250"/>
          <p14:tracePt t="47899" x="285750" y="6057900"/>
          <p14:tracePt t="47912" x="311150" y="6051550"/>
          <p14:tracePt t="47932" x="330200" y="6045200"/>
          <p14:tracePt t="47945" x="368300" y="6038850"/>
          <p14:tracePt t="47962" x="400050" y="6032500"/>
          <p14:tracePt t="47978" x="431800" y="6026150"/>
          <p14:tracePt t="47995" x="450850" y="6026150"/>
          <p14:tracePt t="48014" x="488950" y="6026150"/>
          <p14:tracePt t="48028" x="520700" y="6026150"/>
          <p14:tracePt t="48045" x="565150" y="6038850"/>
          <p14:tracePt t="48063" x="596900" y="6057900"/>
          <p14:tracePt t="48079" x="615950" y="6070600"/>
          <p14:tracePt t="48095" x="628650" y="6096000"/>
          <p14:tracePt t="48112" x="635000" y="6121400"/>
          <p14:tracePt t="48128" x="635000" y="6146800"/>
          <p14:tracePt t="48145" x="635000" y="6159500"/>
          <p14:tracePt t="48166" x="628650" y="6178550"/>
          <p14:tracePt t="48179" x="609600" y="6197600"/>
          <p14:tracePt t="48199" x="565150" y="6216650"/>
          <p14:tracePt t="48217" x="527050" y="6229350"/>
          <p14:tracePt t="48230" x="495300" y="6235700"/>
          <p14:tracePt t="48246" x="457200" y="6235700"/>
          <p14:tracePt t="48265" x="431800" y="6235700"/>
          <p14:tracePt t="48278" x="393700" y="6235700"/>
          <p14:tracePt t="48295" x="361950" y="6229350"/>
          <p14:tracePt t="48312" x="330200" y="6216650"/>
          <p14:tracePt t="48331" x="311150" y="6216650"/>
          <p14:tracePt t="48345" x="285750" y="6203950"/>
          <p14:tracePt t="48362" x="266700" y="6197600"/>
          <p14:tracePt t="48379" x="241300" y="6172200"/>
          <p14:tracePt t="48395" x="228600" y="6165850"/>
          <p14:tracePt t="48400" x="222250" y="6159500"/>
          <p14:tracePt t="48431" x="215900" y="6153150"/>
          <p14:tracePt t="48438" x="215900" y="6146800"/>
          <p14:tracePt t="48451" x="209550" y="6140450"/>
          <p14:tracePt t="48462" x="196850" y="6115050"/>
          <p14:tracePt t="48478" x="177800" y="6083300"/>
          <p14:tracePt t="48495" x="165100" y="6070600"/>
          <p14:tracePt t="48529" x="165100" y="6057900"/>
          <p14:tracePt t="48545" x="165100" y="6045200"/>
          <p14:tracePt t="48562" x="165100" y="6026150"/>
          <p14:tracePt t="48578" x="171450" y="6007100"/>
          <p14:tracePt t="48595" x="177800" y="6000750"/>
          <p14:tracePt t="48612" x="190500" y="6000750"/>
          <p14:tracePt t="48629" x="203200" y="6000750"/>
          <p14:tracePt t="48646" x="234950" y="6000750"/>
          <p14:tracePt t="48662" x="273050" y="6000750"/>
          <p14:tracePt t="48681" x="304800" y="6000750"/>
          <p14:tracePt t="48695" x="342900" y="6000750"/>
          <p14:tracePt t="48712" x="368300" y="6019800"/>
          <p14:tracePt t="48729" x="393700" y="6038850"/>
          <p14:tracePt t="48746" x="400050" y="6038850"/>
          <p14:tracePt t="48765" x="406400" y="6045200"/>
          <p14:tracePt t="48779" x="419100" y="6064250"/>
          <p14:tracePt t="48795" x="438150" y="6096000"/>
          <p14:tracePt t="48797" x="444500" y="6108700"/>
          <p14:tracePt t="48812" x="457200" y="6127750"/>
          <p14:tracePt t="48828" x="476250" y="6159500"/>
          <p14:tracePt t="48845" x="482600" y="6184900"/>
          <p14:tracePt t="48848" x="482600" y="6197600"/>
          <p14:tracePt t="48862" x="482600" y="6235700"/>
          <p14:tracePt t="48878" x="482600" y="6261100"/>
          <p14:tracePt t="48895" x="482600" y="6273800"/>
          <p14:tracePt t="48913" x="482600" y="6280150"/>
          <p14:tracePt t="48928" x="476250" y="6286500"/>
          <p14:tracePt t="48962" x="457200" y="6286500"/>
          <p14:tracePt t="48981" x="450850" y="6286500"/>
          <p14:tracePt t="48995" x="444500" y="6286500"/>
          <p14:tracePt t="49030" x="438150" y="6286500"/>
          <p14:tracePt t="49039" x="431800" y="6286500"/>
          <p14:tracePt t="49047" x="425450" y="6286500"/>
          <p14:tracePt t="49063" x="412750" y="6280150"/>
          <p14:tracePt t="49079" x="406400" y="6280150"/>
          <p14:tracePt t="49141" x="400050" y="6280150"/>
          <p14:tracePt t="49149" x="387350" y="6273800"/>
          <p14:tracePt t="49179" x="374650" y="6273800"/>
          <p14:tracePt t="49197" x="355600" y="6267450"/>
          <p14:tracePt t="49212" x="317500" y="6267450"/>
          <p14:tracePt t="49231" x="273050" y="6248400"/>
          <p14:tracePt t="49245" x="247650" y="6235700"/>
          <p14:tracePt t="49264" x="234950" y="6223000"/>
          <p14:tracePt t="49279" x="222250" y="6216650"/>
          <p14:tracePt t="49295" x="203200" y="6197600"/>
          <p14:tracePt t="49312" x="184150" y="6178550"/>
          <p14:tracePt t="49328" x="171450" y="6165850"/>
          <p14:tracePt t="49346" x="165100" y="6153150"/>
          <p14:tracePt t="49362" x="165100" y="6146800"/>
          <p14:tracePt t="49379" x="165100" y="6127750"/>
          <p14:tracePt t="49395" x="165100" y="6115050"/>
          <p14:tracePt t="49398" x="165100" y="6108700"/>
          <p14:tracePt t="49414" x="165100" y="6089650"/>
          <p14:tracePt t="49431" x="165100" y="6070600"/>
          <p14:tracePt t="49445" x="165100" y="6057900"/>
          <p14:tracePt t="49462" x="165100" y="6051550"/>
          <p14:tracePt t="49478" x="177800" y="6045200"/>
          <p14:tracePt t="49496" x="190500" y="6038850"/>
          <p14:tracePt t="49513" x="203200" y="6032500"/>
          <p14:tracePt t="49528" x="228600" y="6032500"/>
          <p14:tracePt t="49546" x="266700" y="6032500"/>
          <p14:tracePt t="49562" x="304800" y="6032500"/>
          <p14:tracePt t="49580" x="330200" y="6032500"/>
          <p14:tracePt t="49595" x="349250" y="6032500"/>
          <p14:tracePt t="49612" x="368300" y="6032500"/>
          <p14:tracePt t="49629" x="381000" y="6038850"/>
          <p14:tracePt t="49646" x="393700" y="6045200"/>
          <p14:tracePt t="49666" x="393700" y="6051550"/>
          <p14:tracePt t="49679" x="412750" y="6057900"/>
          <p14:tracePt t="49697" x="425450" y="6064250"/>
          <p14:tracePt t="49729" x="431800" y="6064250"/>
          <p14:tracePt t="49748" x="450850" y="6076950"/>
          <p14:tracePt t="49764" x="463550" y="6096000"/>
          <p14:tracePt t="49782" x="469900" y="6102350"/>
          <p14:tracePt t="49795" x="476250" y="6108700"/>
          <p14:tracePt t="49812" x="482600" y="6115050"/>
          <p14:tracePt t="49828" x="488950" y="6140450"/>
          <p14:tracePt t="49831" x="495300" y="6146800"/>
          <p14:tracePt t="49846" x="501650" y="6146800"/>
          <p14:tracePt t="49862" x="508000" y="6172200"/>
          <p14:tracePt t="49879" x="514350" y="6184900"/>
          <p14:tracePt t="49895" x="520700" y="6197600"/>
          <p14:tracePt t="49912" x="527050" y="6216650"/>
          <p14:tracePt t="49928" x="527050" y="6223000"/>
          <p14:tracePt t="49947" x="527050" y="6235700"/>
          <p14:tracePt t="49962" x="527050" y="6242050"/>
          <p14:tracePt t="49980" x="527050" y="6254750"/>
          <p14:tracePt t="49995" x="527050" y="6261100"/>
          <p14:tracePt t="50029" x="527050" y="6267450"/>
          <p14:tracePt t="50045" x="527050" y="6280150"/>
          <p14:tracePt t="50062" x="520700" y="6305550"/>
          <p14:tracePt t="50078" x="508000" y="6305550"/>
          <p14:tracePt t="50095" x="495300" y="6318250"/>
          <p14:tracePt t="50112" x="482600" y="6318250"/>
          <p14:tracePt t="50128" x="469900" y="6318250"/>
          <p14:tracePt t="50146" x="450850" y="6318250"/>
          <p14:tracePt t="50162" x="425450" y="6318250"/>
          <p14:tracePt t="50182" x="412750" y="6318250"/>
          <p14:tracePt t="50215" x="400050" y="6318250"/>
          <p14:tracePt t="50229" x="361950" y="6318250"/>
          <p14:tracePt t="50246" x="336550" y="6318250"/>
          <p14:tracePt t="50264" x="311150" y="6318250"/>
          <p14:tracePt t="50279" x="304800" y="6311900"/>
          <p14:tracePt t="50328" x="292100" y="6305550"/>
          <p14:tracePt t="50346" x="279400" y="6280150"/>
          <p14:tracePt t="50362" x="273050" y="6267450"/>
          <p14:tracePt t="50379" x="266700" y="6261100"/>
          <p14:tracePt t="50428" x="266700" y="6235700"/>
          <p14:tracePt t="50447" x="247650" y="6191250"/>
          <p14:tracePt t="50462" x="241300" y="6178550"/>
          <p14:tracePt t="50479" x="241300" y="6165850"/>
          <p14:tracePt t="50495" x="241300" y="6153150"/>
          <p14:tracePt t="50513" x="241300" y="6134100"/>
          <p14:tracePt t="50528" x="241300" y="6121400"/>
          <p14:tracePt t="50545" x="241300" y="6108700"/>
          <p14:tracePt t="50562" x="247650" y="6102350"/>
          <p14:tracePt t="50579" x="260350" y="6089650"/>
          <p14:tracePt t="50595" x="285750" y="6083300"/>
          <p14:tracePt t="50612" x="330200" y="6070600"/>
          <p14:tracePt t="50628" x="374650" y="6051550"/>
          <p14:tracePt t="50647" x="425450" y="6032500"/>
          <p14:tracePt t="50662" x="457200" y="6032500"/>
          <p14:tracePt t="50679" x="469900" y="6038850"/>
          <p14:tracePt t="50697" x="495300" y="6070600"/>
          <p14:tracePt t="50712" x="508000" y="6121400"/>
          <p14:tracePt t="50729" x="539750" y="6178550"/>
          <p14:tracePt t="50746" x="571500" y="6229350"/>
          <p14:tracePt t="50764" x="596900" y="6280150"/>
          <p14:tracePt t="50779" x="603250" y="6299200"/>
          <p14:tracePt t="50795" x="609600" y="6318250"/>
          <p14:tracePt t="50812" x="622300" y="6337300"/>
          <p14:tracePt t="50833" x="723900" y="6369050"/>
          <p14:tracePt t="50838" x="793750" y="6375400"/>
          <p14:tracePt t="50862" x="1092200" y="6388100"/>
          <p14:tracePt t="50879" x="1358900" y="6388100"/>
          <p14:tracePt t="50895" x="1651000" y="6388100"/>
          <p14:tracePt t="50916" x="1949450" y="6394450"/>
          <p14:tracePt t="50933" x="2209800" y="6400800"/>
          <p14:tracePt t="50935" x="2305050" y="6407150"/>
          <p14:tracePt t="50949" x="2400300" y="6407150"/>
          <p14:tracePt t="50962" x="2571750" y="6407150"/>
          <p14:tracePt t="50981" x="2813050" y="6407150"/>
          <p14:tracePt t="51000" x="2921000" y="6407150"/>
          <p14:tracePt t="51014" x="2971800" y="6407150"/>
          <p14:tracePt t="51029" x="3111500" y="6407150"/>
          <p14:tracePt t="51046" x="3187700" y="6388100"/>
          <p14:tracePt t="51062" x="3206750" y="6375400"/>
          <p14:tracePt t="51083" x="3213100" y="6375400"/>
          <p14:tracePt t="51096" x="3225800" y="6369050"/>
          <p14:tracePt t="51112" x="3244850" y="6369050"/>
          <p14:tracePt t="51129" x="3263900" y="6362700"/>
          <p14:tracePt t="51149" x="3270250" y="6356350"/>
          <p14:tracePt t="51182" x="3238500" y="6350000"/>
          <p14:tracePt t="51195" x="3219450" y="6343650"/>
          <p14:tracePt t="51219" x="3194050" y="6343650"/>
          <p14:tracePt t="51223" x="3181350" y="6343650"/>
          <p14:tracePt t="51229" x="3162300" y="6343650"/>
          <p14:tracePt t="51246" x="3117850" y="6343650"/>
          <p14:tracePt t="51264" x="3048000" y="6343650"/>
          <p14:tracePt t="51279" x="2978150" y="6343650"/>
          <p14:tracePt t="51296" x="2921000" y="6343650"/>
          <p14:tracePt t="51312" x="2863850" y="6343650"/>
          <p14:tracePt t="51329" x="2813050" y="6337300"/>
          <p14:tracePt t="51345" x="2794000" y="6330950"/>
          <p14:tracePt t="51362" x="2787650" y="6324600"/>
          <p14:tracePt t="51438" x="2781300" y="6324600"/>
          <p14:tracePt t="51450" x="2774950" y="6318250"/>
          <p14:tracePt t="51461" x="2768600" y="6311900"/>
          <p14:tracePt t="51478" x="2755900" y="6311900"/>
          <p14:tracePt t="51495" x="2755900" y="6305550"/>
          <p14:tracePt t="51545" x="2749550" y="6305550"/>
          <p14:tracePt t="51567" x="2749550" y="6299200"/>
          <p14:tracePt t="51648" x="2762250" y="6299200"/>
          <p14:tracePt t="51655" x="2781300" y="6299200"/>
          <p14:tracePt t="51664" x="2806700" y="6299200"/>
          <p14:tracePt t="51682" x="2876550" y="6299200"/>
          <p14:tracePt t="51697" x="2971800" y="6299200"/>
          <p14:tracePt t="51713" x="3073400" y="6299200"/>
          <p14:tracePt t="51729" x="3187700" y="6299200"/>
          <p14:tracePt t="51746" x="3295650" y="6299200"/>
          <p14:tracePt t="51764" x="3397250" y="6299200"/>
          <p14:tracePt t="51779" x="3505200" y="6299200"/>
          <p14:tracePt t="51795" x="3632200" y="6299200"/>
          <p14:tracePt t="51815" x="3752850" y="6305550"/>
          <p14:tracePt t="51830" x="3949700" y="6305550"/>
          <p14:tracePt t="51845" x="4089400" y="6305550"/>
          <p14:tracePt t="51862" x="4235450" y="6305550"/>
          <p14:tracePt t="51879" x="4387850" y="6305550"/>
          <p14:tracePt t="51895" x="4540250" y="6305550"/>
          <p14:tracePt t="51916" x="4667250" y="6305550"/>
          <p14:tracePt t="51929" x="4781550" y="6305550"/>
          <p14:tracePt t="51947" x="4889500" y="6305550"/>
          <p14:tracePt t="51963" x="4984750" y="6305550"/>
          <p14:tracePt t="51979" x="5086350" y="6305550"/>
          <p14:tracePt t="51995" x="5200650" y="6305550"/>
          <p14:tracePt t="52014" x="5302250" y="6305550"/>
          <p14:tracePt t="52020" x="5353050" y="6305550"/>
          <p14:tracePt t="52028" x="5391150" y="6305550"/>
          <p14:tracePt t="52045" x="5448300" y="6305550"/>
          <p14:tracePt t="52279" x="5441950" y="6305550"/>
          <p14:tracePt t="52287" x="5435600" y="6305550"/>
          <p14:tracePt t="52295" x="5429250" y="6305550"/>
          <p14:tracePt t="52312" x="5410200" y="6299200"/>
          <p14:tracePt t="52330" x="5384800" y="6292850"/>
          <p14:tracePt t="52345" x="5359400" y="6286500"/>
          <p14:tracePt t="52362" x="5321300" y="6273800"/>
          <p14:tracePt t="52378" x="5276850" y="6254750"/>
          <p14:tracePt t="52395" x="5245100" y="6248400"/>
          <p14:tracePt t="52412" x="5226050" y="6229350"/>
          <p14:tracePt t="52431" x="5200650" y="6197600"/>
          <p14:tracePt t="52449" x="5187950" y="6184900"/>
          <p14:tracePt t="52462" x="5181600" y="6178550"/>
          <p14:tracePt t="52478" x="5175250" y="6178550"/>
          <p14:tracePt t="52566" x="5175250" y="6172200"/>
          <p14:tracePt t="52578" x="5168900" y="6172200"/>
          <p14:tracePt t="52585" x="5162550" y="6165850"/>
          <p14:tracePt t="52596" x="5149850" y="6165850"/>
          <p14:tracePt t="52612" x="5124450" y="6159500"/>
          <p14:tracePt t="52631" x="5099050" y="6159500"/>
          <p14:tracePt t="52645" x="5092700" y="6159500"/>
          <p14:tracePt t="52662" x="5067300" y="6159500"/>
          <p14:tracePt t="52679" x="5054600" y="6159500"/>
          <p14:tracePt t="52698" x="5048250" y="6159500"/>
          <p14:tracePt t="52712" x="5041900" y="6153150"/>
          <p14:tracePt t="52728" x="5035550" y="6153150"/>
          <p14:tracePt t="52747" x="5029200" y="6153150"/>
          <p14:tracePt t="52764" x="5022850" y="6153150"/>
          <p14:tracePt t="52766" x="5016500" y="6153150"/>
          <p14:tracePt t="52779" x="5010150" y="6153150"/>
          <p14:tracePt t="52796" x="5003800" y="6153150"/>
          <p14:tracePt t="52812" x="4997450" y="6153150"/>
          <p14:tracePt t="52815" x="4991100" y="6153150"/>
          <p14:tracePt t="52831" x="4972050" y="6153150"/>
          <p14:tracePt t="52845" x="4959350" y="6153150"/>
          <p14:tracePt t="52862" x="4953000" y="6153150"/>
          <p14:tracePt t="52879" x="4946650" y="6153150"/>
          <p14:tracePt t="52895" x="4933950" y="6153150"/>
          <p14:tracePt t="52912" x="4927600" y="6153150"/>
          <p14:tracePt t="52929" x="4921250" y="6153150"/>
          <p14:tracePt t="52948" x="4914900" y="6153150"/>
          <p14:tracePt t="53015" x="4908550" y="6153150"/>
          <p14:tracePt t="53054" x="4902200" y="6153150"/>
          <p14:tracePt t="53077" x="4895850" y="6153150"/>
          <p14:tracePt t="53168" x="4889500" y="6153150"/>
          <p14:tracePt t="53174" x="4883150" y="6153150"/>
          <p14:tracePt t="53181" x="4876800" y="6153150"/>
          <p14:tracePt t="53198" x="4870450" y="6153150"/>
          <p14:tracePt t="53212" x="4857750" y="6153150"/>
          <p14:tracePt t="53230" x="4857750" y="6159500"/>
          <p14:tracePt t="53247" x="4851400" y="6159500"/>
          <p14:tracePt t="53263" x="4845050" y="6159500"/>
          <p14:tracePt t="53279" x="4838700" y="6165850"/>
          <p14:tracePt t="53295" x="4819650" y="6172200"/>
          <p14:tracePt t="53312" x="4787900" y="6184900"/>
          <p14:tracePt t="53328" x="4762500" y="6191250"/>
          <p14:tracePt t="53346" x="4743450" y="6197600"/>
          <p14:tracePt t="53362" x="4705350" y="6210300"/>
          <p14:tracePt t="53379" x="4667250" y="6223000"/>
          <p14:tracePt t="53395" x="4616450" y="6223000"/>
          <p14:tracePt t="53397" x="4591050" y="6223000"/>
          <p14:tracePt t="53412" x="4559300" y="6223000"/>
          <p14:tracePt t="53429" x="4464050" y="6223000"/>
          <p14:tracePt t="53449" x="4400550" y="6223000"/>
          <p14:tracePt t="53462" x="4362450" y="6203950"/>
          <p14:tracePt t="53480" x="4324350" y="6165850"/>
          <p14:tracePt t="53496" x="4267200" y="6076950"/>
          <p14:tracePt t="53513" x="4210050" y="5943600"/>
          <p14:tracePt t="53530" x="4133850" y="5727700"/>
          <p14:tracePt t="53545" x="4057650" y="5467350"/>
          <p14:tracePt t="53562" x="4013200" y="5232400"/>
          <p14:tracePt t="53579" x="3987800" y="4972050"/>
          <p14:tracePt t="53595" x="3994150" y="4692650"/>
          <p14:tracePt t="53612" x="4051300" y="4413250"/>
          <p14:tracePt t="53629" x="4076700" y="4159250"/>
          <p14:tracePt t="53645" x="4165600" y="3898900"/>
          <p14:tracePt t="53663" x="4216400" y="3752850"/>
          <p14:tracePt t="53678" x="4273550" y="3613150"/>
          <p14:tracePt t="53697" x="4330700" y="3409950"/>
          <p14:tracePt t="53712" x="4381500" y="3219450"/>
          <p14:tracePt t="53729" x="4425950" y="3092450"/>
          <p14:tracePt t="53745" x="4470400" y="2997200"/>
          <p14:tracePt t="53764" x="4527550" y="2895600"/>
          <p14:tracePt t="53780" x="4584700" y="2787650"/>
          <p14:tracePt t="53795" x="4641850" y="2673350"/>
          <p14:tracePt t="53812" x="4699000" y="2590800"/>
          <p14:tracePt t="53828" x="4743450" y="2565400"/>
          <p14:tracePt t="53830" x="4756150" y="2565400"/>
          <p14:tracePt t="53846" x="4775200" y="2559050"/>
          <p14:tracePt t="53862" x="4794250" y="2540000"/>
          <p14:tracePt t="53879" x="4819650" y="2495550"/>
          <p14:tracePt t="53895" x="4876800" y="2425700"/>
          <p14:tracePt t="53912" x="4921250" y="2362200"/>
          <p14:tracePt t="53931" x="4946650" y="2343150"/>
          <p14:tracePt t="53962" x="4965700" y="2330450"/>
          <p14:tracePt t="53978" x="5016500" y="2305050"/>
          <p14:tracePt t="53998" x="5105400" y="2235200"/>
          <p14:tracePt t="54015" x="5149850" y="2197100"/>
          <p14:tracePt t="54028" x="5162550" y="2190750"/>
          <p14:tracePt t="54080" x="5168900" y="2190750"/>
          <p14:tracePt t="54095" x="5181600" y="2165350"/>
          <p14:tracePt t="54112" x="5194300" y="2152650"/>
          <p14:tracePt t="54389" x="5207000" y="2146300"/>
          <p14:tracePt t="54400" x="5219700" y="2127250"/>
          <p14:tracePt t="54412" x="5251450" y="2114550"/>
          <p14:tracePt t="54431" x="5346700" y="2044700"/>
          <p14:tracePt t="54448" x="5429250" y="1987550"/>
          <p14:tracePt t="54462" x="5499100" y="1892300"/>
          <p14:tracePt t="54482" x="5575300" y="1816100"/>
          <p14:tracePt t="54495" x="5645150" y="1778000"/>
          <p14:tracePt t="54513" x="5689600" y="1765300"/>
          <p14:tracePt t="54533" x="5708650" y="1752600"/>
          <p14:tracePt t="54547" x="5740400" y="1739900"/>
          <p14:tracePt t="54562" x="5778500" y="1727200"/>
          <p14:tracePt t="54580" x="5829300" y="1727200"/>
          <p14:tracePt t="54596" x="5861050" y="1720850"/>
          <p14:tracePt t="54629" x="5861050" y="1733550"/>
          <p14:tracePt t="54646" x="5861050" y="1746250"/>
          <p14:tracePt t="54729" x="5861050" y="1752600"/>
          <p14:tracePt t="55266" x="5867400" y="1752600"/>
          <p14:tracePt t="55329" x="5867400" y="1758950"/>
          <p14:tracePt t="55374" x="5867400" y="1765300"/>
          <p14:tracePt t="55390" x="5867400" y="1771650"/>
          <p14:tracePt t="55399" x="5867400" y="1778000"/>
          <p14:tracePt t="55431" x="5848350" y="1790700"/>
          <p14:tracePt t="55449" x="5829300" y="1797050"/>
          <p14:tracePt t="55462" x="5803900" y="1797050"/>
          <p14:tracePt t="55478" x="5759450" y="1797050"/>
          <p14:tracePt t="55495" x="5721350" y="1797050"/>
          <p14:tracePt t="55513" x="5670550" y="1797050"/>
          <p14:tracePt t="55529" x="5632450" y="1797050"/>
          <p14:tracePt t="55545" x="5600700" y="1790700"/>
          <p14:tracePt t="55562" x="5581650" y="1765300"/>
          <p14:tracePt t="55578" x="5575300" y="1727200"/>
          <p14:tracePt t="55595" x="5562600" y="1682750"/>
          <p14:tracePt t="55612" x="5549900" y="1638300"/>
          <p14:tracePt t="55629" x="5524500" y="1568450"/>
          <p14:tracePt t="55645" x="5518150" y="1524000"/>
          <p14:tracePt t="55662" x="5499100" y="1492250"/>
          <p14:tracePt t="55679" x="5492750" y="1460500"/>
          <p14:tracePt t="55698" x="5492750" y="1435100"/>
          <p14:tracePt t="55712" x="5492750" y="1422400"/>
          <p14:tracePt t="55729" x="5492750" y="1397000"/>
          <p14:tracePt t="55748" x="5492750" y="1384300"/>
          <p14:tracePt t="55763" x="5511800" y="1358900"/>
          <p14:tracePt t="55765" x="5518150" y="1339850"/>
          <p14:tracePt t="55779" x="5543550" y="1327150"/>
          <p14:tracePt t="55795" x="5562600" y="1301750"/>
          <p14:tracePt t="55812" x="5581650" y="1295400"/>
          <p14:tracePt t="55831" x="5613400" y="1282700"/>
          <p14:tracePt t="55845" x="5638800" y="1276350"/>
          <p14:tracePt t="55862" x="5676900" y="1263650"/>
          <p14:tracePt t="55879" x="5721350" y="1250950"/>
          <p14:tracePt t="55896" x="5765800" y="1244600"/>
          <p14:tracePt t="55912" x="5810250" y="1244600"/>
          <p14:tracePt t="55929" x="5854700" y="1244600"/>
          <p14:tracePt t="55948" x="5899150" y="1244600"/>
          <p14:tracePt t="55962" x="5943600" y="1244600"/>
          <p14:tracePt t="55966" x="5969000" y="1244600"/>
          <p14:tracePt t="55978" x="5994400" y="1244600"/>
          <p14:tracePt t="55995" x="6038850" y="1244600"/>
          <p14:tracePt t="56015" x="6076950" y="1250950"/>
          <p14:tracePt t="56029" x="6083300" y="1257300"/>
          <p14:tracePt t="56046" x="6096000" y="1263650"/>
          <p14:tracePt t="56062" x="6121400" y="1289050"/>
          <p14:tracePt t="56078" x="6146800" y="1314450"/>
          <p14:tracePt t="56095" x="6153150" y="1333500"/>
          <p14:tracePt t="56112" x="6159500" y="1365250"/>
          <p14:tracePt t="56129" x="6165850" y="1390650"/>
          <p14:tracePt t="56145" x="6165850" y="1416050"/>
          <p14:tracePt t="56162" x="6172200" y="1454150"/>
          <p14:tracePt t="56180" x="6172200" y="1492250"/>
          <p14:tracePt t="56199" x="6172200" y="1530350"/>
          <p14:tracePt t="56213" x="6172200" y="1574800"/>
          <p14:tracePt t="56229" x="6172200" y="1631950"/>
          <p14:tracePt t="56246" x="6172200" y="1651000"/>
          <p14:tracePt t="56264" x="6159500" y="1682750"/>
          <p14:tracePt t="56278" x="6140450" y="1714500"/>
          <p14:tracePt t="56295" x="6102350" y="1739900"/>
          <p14:tracePt t="56312" x="6064250" y="1758950"/>
          <p14:tracePt t="56328" x="6045200" y="1778000"/>
          <p14:tracePt t="56345" x="6019800" y="1790700"/>
          <p14:tracePt t="56362" x="5994400" y="1797050"/>
          <p14:tracePt t="56379" x="5975350" y="1803400"/>
          <p14:tracePt t="56396" x="5962650" y="1809750"/>
          <p14:tracePt t="56429" x="5956300" y="1809750"/>
          <p14:tracePt t="56701" x="5962650" y="1809750"/>
          <p14:tracePt t="56736" x="5969000" y="1809750"/>
          <p14:tracePt t="56743" x="5988050" y="1809750"/>
          <p14:tracePt t="56749" x="5994400" y="1809750"/>
          <p14:tracePt t="56764" x="6013450" y="1809750"/>
          <p14:tracePt t="56780" x="6038850" y="1809750"/>
          <p14:tracePt t="56783" x="6045200" y="1809750"/>
          <p14:tracePt t="56795" x="6057900" y="1809750"/>
          <p14:tracePt t="56812" x="6070600" y="1809750"/>
          <p14:tracePt t="57020" x="6064250" y="1809750"/>
          <p14:tracePt t="57041" x="6064250" y="1803400"/>
          <p14:tracePt t="57048" x="6057900" y="1803400"/>
          <p14:tracePt t="57062" x="6038850" y="1803400"/>
          <p14:tracePt t="57078" x="6007100" y="1803400"/>
          <p14:tracePt t="57095" x="5981700" y="1803400"/>
          <p14:tracePt t="57112" x="5969000" y="1803400"/>
          <p14:tracePt t="57129" x="5962650" y="1809750"/>
          <p14:tracePt t="57147" x="5930900" y="1809750"/>
          <p14:tracePt t="57166" x="5861050" y="1809750"/>
          <p14:tracePt t="57170" x="5829300" y="1809750"/>
          <p14:tracePt t="57179" x="5791200" y="1809750"/>
          <p14:tracePt t="57199" x="5740400" y="1809750"/>
          <p14:tracePt t="57213" x="5670550" y="1809750"/>
          <p14:tracePt t="57228" x="5664200" y="1809750"/>
          <p14:tracePt t="57294" x="5664200" y="1797050"/>
          <p14:tracePt t="57301" x="5651500" y="1778000"/>
          <p14:tracePt t="57312" x="5632450" y="1758950"/>
          <p14:tracePt t="57328" x="5613400" y="1733550"/>
          <p14:tracePt t="57345" x="5581650" y="1701800"/>
          <p14:tracePt t="57362" x="5575300" y="1689100"/>
          <p14:tracePt t="57396" x="5575300" y="1682750"/>
          <p14:tracePt t="57412" x="5581650" y="1657350"/>
          <p14:tracePt t="57416" x="5588000" y="1644650"/>
          <p14:tracePt t="57429" x="5600700" y="1612900"/>
          <p14:tracePt t="57448" x="5619750" y="1593850"/>
          <p14:tracePt t="57462" x="5619750" y="1574800"/>
          <p14:tracePt t="57479" x="5632450" y="1555750"/>
          <p14:tracePt t="57495" x="5645150" y="1536700"/>
          <p14:tracePt t="57513" x="5651500" y="1511300"/>
          <p14:tracePt t="57529" x="5670550" y="1479550"/>
          <p14:tracePt t="57545" x="5695950" y="1428750"/>
          <p14:tracePt t="57562" x="5715000" y="1384300"/>
          <p14:tracePt t="57579" x="5727700" y="1358900"/>
          <p14:tracePt t="57596" x="5740400" y="1333500"/>
          <p14:tracePt t="57613" x="5759450" y="1308100"/>
          <p14:tracePt t="57632" x="5778500" y="1289050"/>
          <p14:tracePt t="57645" x="5810250" y="1270000"/>
          <p14:tracePt t="57664" x="5835650" y="1257300"/>
          <p14:tracePt t="57682" x="5842000" y="1250950"/>
          <p14:tracePt t="57698" x="5848350" y="1250950"/>
          <p14:tracePt t="57713" x="5861050" y="1250950"/>
          <p14:tracePt t="57729" x="5892800" y="1250950"/>
          <p14:tracePt t="57749" x="5949950" y="1250950"/>
          <p14:tracePt t="57763" x="5975350" y="1250950"/>
          <p14:tracePt t="57779" x="6007100" y="1250950"/>
          <p14:tracePt t="57796" x="6038850" y="1250950"/>
          <p14:tracePt t="57812" x="6057900" y="1250950"/>
          <p14:tracePt t="57815" x="6064250" y="1263650"/>
          <p14:tracePt t="57829" x="6076950" y="1270000"/>
          <p14:tracePt t="57846" x="6102350" y="1282700"/>
          <p14:tracePt t="57863" x="6134100" y="1295400"/>
          <p14:tracePt t="57881" x="6159500" y="1314450"/>
          <p14:tracePt t="57896" x="6165850" y="1320800"/>
          <p14:tracePt t="57912" x="6172200" y="1327150"/>
          <p14:tracePt t="57929" x="6184900" y="1346200"/>
          <p14:tracePt t="57947" x="6197600" y="1377950"/>
          <p14:tracePt t="57962" x="6210300" y="1422400"/>
          <p14:tracePt t="57979" x="6216650" y="1460500"/>
          <p14:tracePt t="57995" x="6191250" y="1492250"/>
          <p14:tracePt t="58015" x="6184900" y="1555750"/>
          <p14:tracePt t="58029" x="6172200" y="1574800"/>
          <p14:tracePt t="58046" x="6134100" y="1638300"/>
          <p14:tracePt t="58062" x="6121400" y="1670050"/>
          <p14:tracePt t="58079" x="6102350" y="1682750"/>
          <p14:tracePt t="58095" x="6070600" y="1701800"/>
          <p14:tracePt t="58112" x="6032500" y="1727200"/>
          <p14:tracePt t="58129" x="5969000" y="1752600"/>
          <p14:tracePt t="58146" x="5918200" y="1758950"/>
          <p14:tracePt t="58162" x="5886450" y="1771650"/>
          <p14:tracePt t="58180" x="5842000" y="1797050"/>
          <p14:tracePt t="58197" x="5835650" y="1809750"/>
          <p14:tracePt t="58212" x="5829300" y="1809750"/>
          <p14:tracePt t="58462" x="5829300" y="1816100"/>
          <p14:tracePt t="58470" x="5829300" y="1822450"/>
          <p14:tracePt t="58479" x="5816600" y="1828800"/>
          <p14:tracePt t="58496" x="5797550" y="1835150"/>
          <p14:tracePt t="58512" x="5772150" y="1841500"/>
          <p14:tracePt t="58529" x="5765800" y="1841500"/>
          <p14:tracePt t="66558" x="5772150" y="1847850"/>
          <p14:tracePt t="66566" x="5822950" y="1860550"/>
          <p14:tracePt t="66583" x="5975350" y="1860550"/>
          <p14:tracePt t="66595" x="6057900" y="1860550"/>
          <p14:tracePt t="66612" x="6203950" y="1873250"/>
          <p14:tracePt t="66629" x="6292850" y="1879600"/>
          <p14:tracePt t="66645" x="6292850" y="1885950"/>
          <p14:tracePt t="66699" x="6299200" y="1892300"/>
          <p14:tracePt t="66712" x="6299200" y="1905000"/>
          <p14:tracePt t="66729" x="6305550" y="1911350"/>
          <p14:tracePt t="66747" x="6305550" y="1917700"/>
          <p14:tracePt t="66778" x="6311900" y="1917700"/>
          <p14:tracePt t="66795" x="6324600" y="1911350"/>
          <p14:tracePt t="66830" x="6324600" y="1924050"/>
          <p14:tracePt t="66846" x="6292850" y="1943100"/>
          <p14:tracePt t="66862" x="6267450" y="1949450"/>
          <p14:tracePt t="66952" x="6261100" y="1949450"/>
          <p14:tracePt t="66965" x="6254750" y="1949450"/>
          <p14:tracePt t="66974" x="6248400" y="1949450"/>
          <p14:tracePt t="67216" x="6229350" y="1949450"/>
          <p14:tracePt t="67222" x="6216650" y="1949450"/>
          <p14:tracePt t="67231" x="6197600" y="1949450"/>
          <p14:tracePt t="67247" x="6184900" y="1949450"/>
          <p14:tracePt t="67337" x="6178550" y="1949450"/>
          <p14:tracePt t="67343" x="6159500" y="1949450"/>
          <p14:tracePt t="67350" x="6140450" y="1962150"/>
          <p14:tracePt t="67362" x="6096000" y="1968500"/>
          <p14:tracePt t="67379" x="6045200" y="1974850"/>
          <p14:tracePt t="67395" x="6026150" y="1974850"/>
          <p14:tracePt t="67416" x="6026150" y="1981200"/>
          <p14:tracePt t="67432" x="5981700" y="1993900"/>
          <p14:tracePt t="67446" x="5924550" y="2012950"/>
          <p14:tracePt t="67462" x="5905500" y="2025650"/>
          <p14:tracePt t="67479" x="5899150" y="2025650"/>
          <p14:tracePt t="67559" x="5886450" y="2032000"/>
          <p14:tracePt t="67579" x="5861050" y="2038350"/>
          <p14:tracePt t="67596" x="5854700" y="2038350"/>
          <p14:tracePt t="67614" x="5822950" y="2070100"/>
          <p14:tracePt t="67629" x="5753100" y="2152650"/>
          <p14:tracePt t="67650" x="5664200" y="2298700"/>
          <p14:tracePt t="67666" x="5581650" y="2425700"/>
          <p14:tracePt t="67679" x="5505450" y="2540000"/>
          <p14:tracePt t="67700" x="5410200" y="2673350"/>
          <p14:tracePt t="67712" x="5289550" y="2844800"/>
          <p14:tracePt t="67730" x="5130800" y="3086100"/>
          <p14:tracePt t="67746" x="4972050" y="3352800"/>
          <p14:tracePt t="67764" x="4883150" y="3625850"/>
          <p14:tracePt t="67779" x="4806950" y="3854450"/>
          <p14:tracePt t="67796" x="4737100" y="4051300"/>
          <p14:tracePt t="67798" x="4699000" y="4152900"/>
          <p14:tracePt t="67812" x="4660900" y="4254500"/>
          <p14:tracePt t="67832" x="4527550" y="4584700"/>
          <p14:tracePt t="67837" x="4464050" y="4699000"/>
          <p14:tracePt t="67846" x="4400550" y="4800600"/>
          <p14:tracePt t="67862" x="4298950" y="4940300"/>
          <p14:tracePt t="67879" x="4203700" y="4991100"/>
          <p14:tracePt t="67898" x="4133850" y="5041900"/>
          <p14:tracePt t="67912" x="4038600" y="5105400"/>
          <p14:tracePt t="67929" x="3937000" y="5213350"/>
          <p14:tracePt t="67950" x="3822700" y="5327650"/>
          <p14:tracePt t="67962" x="3714750" y="5403850"/>
          <p14:tracePt t="67980" x="3638550" y="5429250"/>
          <p14:tracePt t="67997" x="3581400" y="5435600"/>
          <p14:tracePt t="68000" x="3543300" y="5435600"/>
          <p14:tracePt t="68015" x="3435350" y="5505450"/>
          <p14:tracePt t="68029" x="3340100" y="5619750"/>
          <p14:tracePt t="68045" x="3251200" y="5727700"/>
          <p14:tracePt t="68063" x="3194050" y="5829300"/>
          <p14:tracePt t="68080" x="3149600" y="5899150"/>
          <p14:tracePt t="68095" x="3105150" y="5949950"/>
          <p14:tracePt t="68112" x="3041650" y="5988050"/>
          <p14:tracePt t="68129" x="2997200" y="6013450"/>
          <p14:tracePt t="68145" x="3003550" y="6026150"/>
          <p14:tracePt t="68162" x="3054350" y="6045200"/>
          <p14:tracePt t="68182" x="3060700" y="6051550"/>
          <p14:tracePt t="68295" x="3060700" y="6057900"/>
          <p14:tracePt t="68303" x="3048000" y="6064250"/>
          <p14:tracePt t="68313" x="3028950" y="6076950"/>
          <p14:tracePt t="68329" x="2952750" y="6121400"/>
          <p14:tracePt t="68346" x="2870200" y="6165850"/>
          <p14:tracePt t="68362" x="2838450" y="6191250"/>
          <p14:tracePt t="68379" x="2838450" y="6197600"/>
          <p14:tracePt t="68396" x="2838450" y="6210300"/>
          <p14:tracePt t="68400" x="2832100" y="6216650"/>
          <p14:tracePt t="68414" x="2825750" y="6223000"/>
          <p14:tracePt t="68430" x="2819400" y="6223000"/>
          <p14:tracePt t="68449" x="2806700" y="6229350"/>
          <p14:tracePt t="68480" x="2800350" y="6229350"/>
          <p14:tracePt t="68495" x="2781300" y="6229350"/>
          <p14:tracePt t="68514" x="2768600" y="6229350"/>
          <p14:tracePt t="68529" x="2762250" y="6229350"/>
          <p14:tracePt t="68545" x="2762250" y="6223000"/>
          <p14:tracePt t="68563" x="2762250" y="6210300"/>
          <p14:tracePt t="68579" x="2755900" y="6191250"/>
          <p14:tracePt t="68596" x="2743200" y="6184900"/>
          <p14:tracePt t="68613" x="2711450" y="6178550"/>
          <p14:tracePt t="68629" x="2686050" y="6165850"/>
          <p14:tracePt t="68648" x="2686050" y="6159500"/>
          <p14:tracePt t="68662" x="2692400" y="6146800"/>
          <p14:tracePt t="68679" x="2698750" y="6140450"/>
          <p14:tracePt t="68700" x="2698750" y="6134100"/>
          <p14:tracePt t="68712" x="2698750" y="6115050"/>
          <p14:tracePt t="68729" x="2698750" y="6096000"/>
          <p14:tracePt t="68745" x="2705100" y="6089650"/>
          <p14:tracePt t="68783" x="2705100" y="6083300"/>
          <p14:tracePt t="68796" x="2705100" y="6076950"/>
          <p14:tracePt t="68812" x="2717800" y="6057900"/>
          <p14:tracePt t="68814" x="2717800" y="6045200"/>
          <p14:tracePt t="68829" x="2717800" y="6032500"/>
          <p14:tracePt t="68846" x="2724150" y="6019800"/>
          <p14:tracePt t="68879" x="2730500" y="6019800"/>
          <p14:tracePt t="68895" x="2743200" y="6019800"/>
          <p14:tracePt t="68912" x="2749550" y="6019800"/>
          <p14:tracePt t="68933" x="2749550" y="6032500"/>
          <p14:tracePt t="68948" x="2755900" y="6064250"/>
          <p14:tracePt t="68962" x="2755900" y="6102350"/>
          <p14:tracePt t="68978" x="2755900" y="6134100"/>
          <p14:tracePt t="68998" x="2755900" y="6159500"/>
          <p14:tracePt t="69029" x="2755900" y="6178550"/>
          <p14:tracePt t="69045" x="2755900" y="6184900"/>
          <p14:tracePt t="69062" x="2743200" y="6184900"/>
          <p14:tracePt t="69112" x="2755900" y="6184900"/>
          <p14:tracePt t="69129" x="2781300" y="6184900"/>
          <p14:tracePt t="69145" x="2794000" y="6184900"/>
          <p14:tracePt t="69166" x="2806700" y="6197600"/>
          <p14:tracePt t="69179" x="2819400" y="6203950"/>
          <p14:tracePt t="69195" x="2825750" y="6203950"/>
          <p14:tracePt t="69265" x="2825750" y="6216650"/>
          <p14:tracePt t="69270" x="2825750" y="6223000"/>
          <p14:tracePt t="69278" x="2825750" y="6229350"/>
          <p14:tracePt t="69295" x="2825750" y="6235700"/>
          <p14:tracePt t="69345" x="2844800" y="6235700"/>
          <p14:tracePt t="69362" x="2870200" y="6235700"/>
          <p14:tracePt t="69379" x="2914650" y="6235700"/>
          <p14:tracePt t="69396" x="3041650" y="6254750"/>
          <p14:tracePt t="69412" x="3219450" y="6254750"/>
          <p14:tracePt t="69429" x="3524250" y="6273800"/>
          <p14:tracePt t="69448" x="3695700" y="6311900"/>
          <p14:tracePt t="69462" x="3829050" y="6343650"/>
          <p14:tracePt t="69479" x="3981450" y="6350000"/>
          <p14:tracePt t="69495" x="4152900" y="6356350"/>
          <p14:tracePt t="69515" x="4349750" y="6356350"/>
          <p14:tracePt t="69529" x="4521200" y="6356350"/>
          <p14:tracePt t="69546" x="4654550" y="6356350"/>
          <p14:tracePt t="69562" x="4749800" y="6356350"/>
          <p14:tracePt t="69579" x="4806950" y="6381750"/>
          <p14:tracePt t="69595" x="4851400" y="6394450"/>
          <p14:tracePt t="69612" x="4908550" y="6394450"/>
          <p14:tracePt t="69615" x="4946650" y="6394450"/>
          <p14:tracePt t="69629" x="5041900" y="6394450"/>
          <p14:tracePt t="69645" x="5105400" y="6394450"/>
          <p14:tracePt t="69662" x="5130800" y="6388100"/>
          <p14:tracePt t="69683" x="5137150" y="6388100"/>
          <p14:tracePt t="69695" x="5143500" y="6375400"/>
          <p14:tracePt t="69712" x="5156200" y="6356350"/>
          <p14:tracePt t="69729" x="5187950" y="6330950"/>
          <p14:tracePt t="69746" x="5264150" y="6305550"/>
          <p14:tracePt t="69764" x="5327650" y="6292850"/>
          <p14:tracePt t="69779" x="5359400" y="6273800"/>
          <p14:tracePt t="69795" x="5365750" y="6267450"/>
          <p14:tracePt t="69812" x="5372100" y="6235700"/>
          <p14:tracePt t="69830" x="5391150" y="6165850"/>
          <p14:tracePt t="69846" x="5403850" y="6115050"/>
          <p14:tracePt t="69862" x="5416550" y="6089650"/>
          <p14:tracePt t="69879" x="5416550" y="6070600"/>
          <p14:tracePt t="69898" x="5384800" y="6051550"/>
          <p14:tracePt t="69915" x="5302250" y="6051550"/>
          <p14:tracePt t="69929" x="5213350" y="6051550"/>
          <p14:tracePt t="69947" x="5111750" y="6051550"/>
          <p14:tracePt t="69962" x="5003800" y="6051550"/>
          <p14:tracePt t="69979" x="4857750" y="6051550"/>
          <p14:tracePt t="69995" x="4673600" y="6051550"/>
          <p14:tracePt t="70014" x="4318000" y="6051550"/>
          <p14:tracePt t="70029" x="4191000" y="6051550"/>
          <p14:tracePt t="70045" x="3873500" y="6051550"/>
          <p14:tracePt t="70062" x="3702050" y="6051550"/>
          <p14:tracePt t="70079" x="3549650" y="6051550"/>
          <p14:tracePt t="70095" x="3422650" y="6045200"/>
          <p14:tracePt t="70112" x="3308350" y="6064250"/>
          <p14:tracePt t="70129" x="3219450" y="6089650"/>
          <p14:tracePt t="70145" x="3181350" y="6102350"/>
          <p14:tracePt t="70162" x="3181350" y="6108700"/>
          <p14:tracePt t="70179" x="3200400" y="6121400"/>
          <p14:tracePt t="70197" x="3225800" y="6127750"/>
          <p14:tracePt t="70206" x="3232150" y="6134100"/>
          <p14:tracePt t="70218" x="3238500" y="6140450"/>
          <p14:tracePt t="70230" x="3238500" y="6159500"/>
          <p14:tracePt t="70246" x="3238500" y="6191250"/>
          <p14:tracePt t="70263" x="3238500" y="6229350"/>
          <p14:tracePt t="70279" x="3251200" y="6248400"/>
          <p14:tracePt t="70295" x="3257550" y="6267450"/>
          <p14:tracePt t="70345" x="3263900" y="6267450"/>
          <p14:tracePt t="70362" x="3295650" y="6242050"/>
          <p14:tracePt t="70379" x="3378200" y="6127750"/>
          <p14:tracePt t="70395" x="3460750" y="5949950"/>
          <p14:tracePt t="70412" x="3530600" y="5721350"/>
          <p14:tracePt t="70415" x="3575050" y="5594350"/>
          <p14:tracePt t="70430" x="3670300" y="5289550"/>
          <p14:tracePt t="70449" x="3765550" y="4991100"/>
          <p14:tracePt t="70462" x="3905250" y="4705350"/>
          <p14:tracePt t="70479" x="4057650" y="4394200"/>
          <p14:tracePt t="70495" x="4273550" y="4025900"/>
          <p14:tracePt t="70515" x="4476750" y="3740150"/>
          <p14:tracePt t="70529" x="4610100" y="3517900"/>
          <p14:tracePt t="70546" x="4673600" y="3333750"/>
          <p14:tracePt t="70562" x="4749800" y="3168650"/>
          <p14:tracePt t="70581" x="4876800" y="2933700"/>
          <p14:tracePt t="70596" x="4914900" y="2870200"/>
          <p14:tracePt t="70612" x="4978400" y="2806700"/>
          <p14:tracePt t="70629" x="4997450" y="2781300"/>
          <p14:tracePt t="70645" x="5022850" y="2755900"/>
          <p14:tracePt t="70665" x="5073650" y="2711450"/>
          <p14:tracePt t="70679" x="5143500" y="2667000"/>
          <p14:tracePt t="70698" x="5187950" y="2609850"/>
          <p14:tracePt t="70713" x="5226050" y="2552700"/>
          <p14:tracePt t="70729" x="5251450" y="2489200"/>
          <p14:tracePt t="70748" x="5276850" y="2413000"/>
          <p14:tracePt t="70764" x="5321300" y="2305050"/>
          <p14:tracePt t="70779" x="5359400" y="2190750"/>
          <p14:tracePt t="70795" x="5397500" y="2120900"/>
          <p14:tracePt t="70812" x="5410200" y="2108200"/>
          <p14:tracePt t="70829" x="5391150" y="2108200"/>
          <p14:tracePt t="70846" x="5384800" y="2120900"/>
          <p14:tracePt t="70879" x="5403850" y="2114550"/>
          <p14:tracePt t="70898" x="5403850" y="2082800"/>
          <p14:tracePt t="70914" x="5391150" y="2044700"/>
          <p14:tracePt t="70917" x="5372100" y="2038350"/>
          <p14:tracePt t="70930" x="5359400" y="2032000"/>
          <p14:tracePt t="70948" x="5359400" y="2025650"/>
          <p14:tracePt t="70964" x="5359400" y="2019300"/>
          <p14:tracePt t="70980" x="5359400" y="2006600"/>
          <p14:tracePt t="70996" x="5372100" y="1987550"/>
          <p14:tracePt t="71269" x="5384800" y="1987550"/>
          <p14:tracePt t="71278" x="5397500" y="1987550"/>
          <p14:tracePt t="71297" x="5435600" y="1974850"/>
          <p14:tracePt t="71312" x="5486400" y="1968500"/>
          <p14:tracePt t="71328" x="5556250" y="1968500"/>
          <p14:tracePt t="71346" x="5632450" y="1968500"/>
          <p14:tracePt t="71362" x="5689600" y="1968500"/>
          <p14:tracePt t="71379" x="5746750" y="1968500"/>
          <p14:tracePt t="71396" x="5797550" y="1968500"/>
          <p14:tracePt t="71415" x="5861050" y="1974850"/>
          <p14:tracePt t="71429" x="5880100" y="1974850"/>
          <p14:tracePt t="71447" x="5918200" y="1974850"/>
          <p14:tracePt t="71462" x="5943600" y="1974850"/>
          <p14:tracePt t="71479" x="5969000" y="1974850"/>
          <p14:tracePt t="71495" x="6019800" y="1974850"/>
          <p14:tracePt t="71514" x="6089650" y="1974850"/>
          <p14:tracePt t="71529" x="6165850" y="1981200"/>
          <p14:tracePt t="71545" x="6242050" y="1987550"/>
          <p14:tracePt t="71562" x="6292850" y="1974850"/>
          <p14:tracePt t="71580" x="6311900" y="1968500"/>
          <p14:tracePt t="71595" x="6356350" y="1955800"/>
          <p14:tracePt t="71613" x="6362700" y="1949450"/>
          <p14:tracePt t="71615" x="6375400" y="1949450"/>
          <p14:tracePt t="71629" x="6394450" y="1936750"/>
          <p14:tracePt t="71645" x="6464300" y="1930400"/>
          <p14:tracePt t="71662" x="6496050" y="1924050"/>
          <p14:tracePt t="71679" x="6540500" y="1924050"/>
          <p14:tracePt t="71698" x="6572250" y="1924050"/>
          <p14:tracePt t="71712" x="6591300" y="1924050"/>
          <p14:tracePt t="71732" x="6623050" y="1924050"/>
          <p14:tracePt t="71745" x="6673850" y="1924050"/>
          <p14:tracePt t="71763" x="6743700" y="1924050"/>
          <p14:tracePt t="71779" x="6788150" y="1924050"/>
          <p14:tracePt t="71796" x="6813550" y="1924050"/>
          <p14:tracePt t="71812" x="6832600" y="1924050"/>
          <p14:tracePt t="71815" x="6838950" y="1924050"/>
          <p14:tracePt t="71829" x="6845300" y="1924050"/>
          <p14:tracePt t="71845" x="6858000" y="1924050"/>
          <p14:tracePt t="71862" x="6902450" y="1917700"/>
          <p14:tracePt t="71879" x="6940550" y="1911350"/>
          <p14:tracePt t="71895" x="6965950" y="1911350"/>
          <p14:tracePt t="71976" x="6978650" y="1911350"/>
          <p14:tracePt t="71981" x="6997700" y="1911350"/>
          <p14:tracePt t="71995" x="7010400" y="1911350"/>
          <p14:tracePt t="72015" x="7016750" y="1911350"/>
          <p14:tracePt t="72020" x="7023100" y="1911350"/>
          <p14:tracePt t="72046" x="7029450" y="1911350"/>
          <p14:tracePt t="72055" x="7035800" y="1911350"/>
          <p14:tracePt t="72063" x="7048500" y="1911350"/>
          <p14:tracePt t="72078" x="7080250" y="1911350"/>
          <p14:tracePt t="72095" x="7118350" y="1911350"/>
          <p14:tracePt t="72112" x="7156450" y="1911350"/>
          <p14:tracePt t="72129" x="7162800" y="1911350"/>
          <p14:tracePt t="72992" x="7169150" y="1911350"/>
          <p14:tracePt t="72998" x="7181850" y="1911350"/>
          <p14:tracePt t="73014" x="7194550" y="1911350"/>
          <p14:tracePt t="73335" x="7181850" y="1911350"/>
          <p14:tracePt t="73344" x="7175500" y="1911350"/>
          <p14:tracePt t="73367" x="7169150" y="1911350"/>
          <p14:tracePt t="73379" x="7162800" y="1917700"/>
          <p14:tracePt t="73396" x="7092950" y="1917700"/>
          <p14:tracePt t="73412" x="6991350" y="1917700"/>
          <p14:tracePt t="73418" x="6940550" y="1917700"/>
          <p14:tracePt t="73432" x="6845300" y="1917700"/>
          <p14:tracePt t="73445" x="6756400" y="1905000"/>
          <p14:tracePt t="73462" x="6705600" y="1898650"/>
          <p14:tracePt t="73479" x="6673850" y="1898650"/>
          <p14:tracePt t="73495" x="6654800" y="1898650"/>
          <p14:tracePt t="73514" x="6635750" y="1898650"/>
          <p14:tracePt t="73529" x="6597650" y="1898650"/>
          <p14:tracePt t="73546" x="6534150" y="1898650"/>
          <p14:tracePt t="73562" x="6464300" y="1898650"/>
          <p14:tracePt t="73579" x="6413500" y="1898650"/>
          <p14:tracePt t="73597" x="6350000" y="1898650"/>
          <p14:tracePt t="73612" x="6292850" y="1898650"/>
          <p14:tracePt t="73630" x="6248400" y="1892300"/>
          <p14:tracePt t="73645" x="6203950" y="1892300"/>
          <p14:tracePt t="73665" x="6165850" y="1892300"/>
          <p14:tracePt t="73679" x="6153150" y="1885950"/>
          <p14:tracePt t="73697" x="6146800" y="1885950"/>
          <p14:tracePt t="73762" x="6146800" y="1892300"/>
          <p14:tracePt t="73767" x="6140450" y="1898650"/>
          <p14:tracePt t="73779" x="6121400" y="1898650"/>
          <p14:tracePt t="73796" x="6121400" y="1905000"/>
          <p14:tracePt t="73839" x="6115050" y="1905000"/>
          <p14:tracePt t="73848" x="6108700" y="1905000"/>
          <p14:tracePt t="73862" x="6057900" y="1905000"/>
          <p14:tracePt t="73879" x="6026150" y="1905000"/>
          <p14:tracePt t="73895" x="6000750" y="1905000"/>
          <p14:tracePt t="73912" x="5988050" y="1905000"/>
          <p14:tracePt t="73929" x="5981700" y="1905000"/>
          <p14:tracePt t="73962" x="5975350" y="1905000"/>
          <p14:tracePt t="73979" x="5943600" y="1911350"/>
          <p14:tracePt t="73995" x="5930900" y="1911350"/>
          <p14:tracePt t="74055" x="5924550" y="1911350"/>
          <p14:tracePt t="74094" x="5911850" y="1911350"/>
          <p14:tracePt t="74113" x="5905500" y="1911350"/>
          <p14:tracePt t="74182" x="5886450" y="1911350"/>
          <p14:tracePt t="74190" x="5867400" y="1911350"/>
          <p14:tracePt t="74204" x="5854700" y="1911350"/>
          <p14:tracePt t="74213" x="5835650" y="1911350"/>
          <p14:tracePt t="74230" x="5816600" y="1917700"/>
          <p14:tracePt t="74390" x="5822950" y="1917700"/>
          <p14:tracePt t="74401" x="5829300" y="1917700"/>
          <p14:tracePt t="74406" x="5835650" y="1917700"/>
          <p14:tracePt t="74417" x="5842000" y="1911350"/>
          <p14:tracePt t="74429" x="5854700" y="1911350"/>
          <p14:tracePt t="74447" x="5880100" y="1898650"/>
          <p14:tracePt t="74462" x="5918200" y="1898650"/>
          <p14:tracePt t="74482" x="5962650" y="1892300"/>
          <p14:tracePt t="74496" x="6013450" y="1873250"/>
          <p14:tracePt t="74514" x="6038850" y="1866900"/>
          <p14:tracePt t="74529" x="6045200" y="1860550"/>
          <p14:tracePt t="74580" x="6045200" y="1866900"/>
          <p14:tracePt t="74596" x="6064250" y="1866900"/>
          <p14:tracePt t="74612" x="6096000" y="1866900"/>
          <p14:tracePt t="74629" x="6115050" y="1866900"/>
          <p14:tracePt t="74706" x="6115050" y="1879600"/>
          <p14:tracePt t="74713" x="6115050" y="1885950"/>
          <p14:tracePt t="74729" x="6102350" y="1905000"/>
          <p14:tracePt t="74746" x="6096000" y="1924050"/>
          <p14:tracePt t="74764" x="6076950" y="1943100"/>
          <p14:tracePt t="74779" x="6038850" y="1968500"/>
          <p14:tracePt t="74796" x="5981700" y="1987550"/>
          <p14:tracePt t="74812" x="5924550" y="2006600"/>
          <p14:tracePt t="74815" x="5899150" y="2006600"/>
          <p14:tracePt t="74829" x="5880100" y="2006600"/>
          <p14:tracePt t="74846" x="5861050" y="2006600"/>
          <p14:tracePt t="74920" x="5854700" y="2006600"/>
          <p14:tracePt t="74934" x="5848350" y="2000250"/>
          <p14:tracePt t="74945" x="5835650" y="2000250"/>
          <p14:tracePt t="74962" x="5829300" y="1993900"/>
          <p14:tracePt t="74978" x="5822950" y="1993900"/>
          <p14:tracePt t="75039" x="5822950" y="1987550"/>
          <p14:tracePt t="75062" x="5816600" y="1981200"/>
          <p14:tracePt t="75078" x="5816600" y="1974850"/>
          <p14:tracePt t="75096" x="5803900" y="1962150"/>
          <p14:tracePt t="75112" x="5791200" y="1962150"/>
          <p14:tracePt t="75129" x="5784850" y="1962150"/>
          <p14:tracePt t="75270" x="5784850" y="1955800"/>
          <p14:tracePt t="75541" x="5791200" y="1955800"/>
          <p14:tracePt t="75607" x="5803900" y="1955800"/>
          <p14:tracePt t="75614" x="5822950" y="1955800"/>
          <p14:tracePt t="75629" x="5848350" y="1955800"/>
          <p14:tracePt t="75646" x="6013450" y="1955800"/>
          <p14:tracePt t="75662" x="6153150" y="1955800"/>
          <p14:tracePt t="75683" x="6261100" y="1955800"/>
          <p14:tracePt t="75695" x="6311900" y="1962150"/>
          <p14:tracePt t="75713" x="6343650" y="1968500"/>
          <p14:tracePt t="75731" x="6362700" y="1974850"/>
          <p14:tracePt t="75746" x="6388100" y="1974850"/>
          <p14:tracePt t="75764" x="6419850" y="1974850"/>
          <p14:tracePt t="75779" x="6451600" y="1974850"/>
          <p14:tracePt t="75796" x="6483350" y="1974850"/>
          <p14:tracePt t="75812" x="6540500" y="1974850"/>
          <p14:tracePt t="75814" x="6565900" y="1974850"/>
          <p14:tracePt t="75832" x="6597650" y="1974850"/>
          <p14:tracePt t="75846" x="6616700" y="1974850"/>
          <p14:tracePt t="75862" x="6623050" y="1974850"/>
          <p14:tracePt t="75879" x="6642100" y="1974850"/>
          <p14:tracePt t="75895" x="6667500" y="1974850"/>
          <p14:tracePt t="75991" x="6680200" y="1968500"/>
          <p14:tracePt t="75998" x="6692900" y="1968500"/>
          <p14:tracePt t="76016" x="6699250" y="1968500"/>
          <p14:tracePt t="76310" x="6718300" y="1968500"/>
          <p14:tracePt t="76329" x="6788150" y="1968500"/>
          <p14:tracePt t="76346" x="6883400" y="1962150"/>
          <p14:tracePt t="76362" x="6953250" y="1955800"/>
          <p14:tracePt t="76379" x="6985000" y="1955800"/>
          <p14:tracePt t="76396" x="6991350" y="1955800"/>
          <p14:tracePt t="76432" x="6997700" y="1955800"/>
          <p14:tracePt t="76445" x="7035800" y="1955800"/>
          <p14:tracePt t="76462" x="7073900" y="1955800"/>
          <p14:tracePt t="76479" x="7092950" y="1955800"/>
          <p14:tracePt t="76496" x="7099300" y="1955800"/>
          <p14:tracePt t="76644" x="7112000" y="1955800"/>
          <p14:tracePt t="76651" x="7131050" y="1955800"/>
          <p14:tracePt t="76667" x="7162800" y="1955800"/>
          <p14:tracePt t="76679" x="7181850" y="1955800"/>
          <p14:tracePt t="76777" x="7188200" y="1955800"/>
          <p14:tracePt t="76783" x="7200900" y="1955800"/>
          <p14:tracePt t="76795" x="7213600" y="1955800"/>
          <p14:tracePt t="76812" x="7239000" y="1936750"/>
          <p14:tracePt t="76829" x="7264400" y="1924050"/>
          <p14:tracePt t="76830" x="7277100" y="1917700"/>
          <p14:tracePt t="76846" x="7283450" y="1911350"/>
          <p14:tracePt t="76926" x="7270750" y="1911350"/>
          <p14:tracePt t="76947" x="7162800" y="1943100"/>
          <p14:tracePt t="76966" x="6889750" y="2025650"/>
          <p14:tracePt t="76979" x="6788150" y="2063750"/>
          <p14:tracePt t="76998" x="6515100" y="2152650"/>
          <p14:tracePt t="77014" x="6350000" y="2178050"/>
          <p14:tracePt t="77029" x="6254750" y="2184400"/>
          <p14:tracePt t="77045" x="6083300" y="2209800"/>
          <p14:tracePt t="77062" x="6038850" y="2222500"/>
          <p14:tracePt t="77079" x="6007100" y="2241550"/>
          <p14:tracePt t="77096" x="5969000" y="2273300"/>
          <p14:tracePt t="77112" x="5918200" y="2292350"/>
          <p14:tracePt t="77129" x="5867400" y="2317750"/>
          <p14:tracePt t="77145" x="5797550" y="2330450"/>
          <p14:tracePt t="77162" x="5721350" y="2349500"/>
          <p14:tracePt t="77182" x="5632450" y="2362200"/>
          <p14:tracePt t="77183" x="5600700" y="2362200"/>
          <p14:tracePt t="77197" x="5562600" y="2355850"/>
          <p14:tracePt t="77212" x="5499100" y="2349500"/>
          <p14:tracePt t="77229" x="5454650" y="2355850"/>
          <p14:tracePt t="77246" x="5441950" y="2355850"/>
          <p14:tracePt t="77279" x="5416550" y="2355850"/>
          <p14:tracePt t="77295" x="5365750" y="2355850"/>
          <p14:tracePt t="77312" x="5308600" y="2355850"/>
          <p14:tracePt t="77329" x="5264150" y="2355850"/>
          <p14:tracePt t="77345" x="5232400" y="2343150"/>
          <p14:tracePt t="77362" x="5207000" y="2336800"/>
          <p14:tracePt t="77379" x="5200650" y="2330450"/>
          <p14:tracePt t="77396" x="5194300" y="2324100"/>
          <p14:tracePt t="77481" x="5194300" y="2317750"/>
          <p14:tracePt t="77485" x="5194300" y="2311400"/>
          <p14:tracePt t="77497" x="5187950" y="2305050"/>
          <p14:tracePt t="77634" x="5194300" y="2305050"/>
          <p14:tracePt t="77641" x="5226050" y="2286000"/>
          <p14:tracePt t="77651" x="5264150" y="2286000"/>
          <p14:tracePt t="77663" x="5359400" y="2286000"/>
          <p14:tracePt t="77679" x="5454650" y="2286000"/>
          <p14:tracePt t="77698" x="5562600" y="2286000"/>
          <p14:tracePt t="77712" x="5664200" y="2279650"/>
          <p14:tracePt t="77729" x="5746750" y="2273300"/>
          <p14:tracePt t="77746" x="5810250" y="2260600"/>
          <p14:tracePt t="77763" x="5873750" y="2260600"/>
          <p14:tracePt t="77782" x="5994400" y="2266950"/>
          <p14:tracePt t="77796" x="6026150" y="2266950"/>
          <p14:tracePt t="77812" x="6108700" y="2266950"/>
          <p14:tracePt t="77829" x="6184900" y="2266950"/>
          <p14:tracePt t="77846" x="6223000" y="2266950"/>
          <p14:tracePt t="77862" x="6280150" y="2266950"/>
          <p14:tracePt t="77879" x="6330950" y="2266950"/>
          <p14:tracePt t="77895" x="6388100" y="2266950"/>
          <p14:tracePt t="77913" x="6438900" y="2266950"/>
          <p14:tracePt t="77932" x="6457950" y="2266950"/>
          <p14:tracePt t="77949" x="6477000" y="2266950"/>
          <p14:tracePt t="77962" x="6502400" y="2266950"/>
          <p14:tracePt t="77979" x="6540500" y="2266950"/>
          <p14:tracePt t="77996" x="6584950" y="2266950"/>
          <p14:tracePt t="78014" x="6661150" y="2266950"/>
          <p14:tracePt t="78029" x="6692900" y="2266950"/>
          <p14:tracePt t="78046" x="6705600" y="2266950"/>
          <p14:tracePt t="78062" x="6724650" y="2266950"/>
          <p14:tracePt t="78081" x="6756400" y="2266950"/>
          <p14:tracePt t="78095" x="6813550" y="2266950"/>
          <p14:tracePt t="78112" x="6883400" y="2266950"/>
          <p14:tracePt t="78129" x="6946900" y="2266950"/>
          <p14:tracePt t="78146" x="7016750" y="2273300"/>
          <p14:tracePt t="78162" x="7073900" y="2273300"/>
          <p14:tracePt t="78179" x="7105650" y="2279650"/>
          <p14:tracePt t="78183" x="7131050" y="2279650"/>
          <p14:tracePt t="78201" x="7181850" y="2279650"/>
          <p14:tracePt t="78214" x="7239000" y="2279650"/>
          <p14:tracePt t="78231" x="7302500" y="2279650"/>
          <p14:tracePt t="78246" x="7372350" y="2279650"/>
          <p14:tracePt t="78263" x="7423150" y="2286000"/>
          <p14:tracePt t="78279" x="7486650" y="2298700"/>
          <p14:tracePt t="78296" x="7518400" y="2305050"/>
          <p14:tracePt t="78313" x="7588250" y="2305050"/>
          <p14:tracePt t="78329" x="7658100" y="2292350"/>
          <p14:tracePt t="78345" x="7727950" y="2279650"/>
          <p14:tracePt t="78362" x="7766050" y="2279650"/>
          <p14:tracePt t="78379" x="7785100" y="2273300"/>
          <p14:tracePt t="78958" x="7772400" y="2279650"/>
          <p14:tracePt t="78966" x="7759700" y="2292350"/>
          <p14:tracePt t="78979" x="7734300" y="2305050"/>
          <p14:tracePt t="78996" x="7651750" y="2349500"/>
          <p14:tracePt t="79000" x="7594600" y="2381250"/>
          <p14:tracePt t="79016" x="7454900" y="2438400"/>
          <p14:tracePt t="79031" x="7327900" y="2520950"/>
          <p14:tracePt t="79045" x="7194550" y="2565400"/>
          <p14:tracePt t="79062" x="7067550" y="2603500"/>
          <p14:tracePt t="79080" x="6965950" y="2641600"/>
          <p14:tracePt t="79096" x="6883400" y="2667000"/>
          <p14:tracePt t="79112" x="6832600" y="2692400"/>
          <p14:tracePt t="79129" x="6819900" y="2705100"/>
          <p14:tracePt t="79178" x="6813550" y="2705100"/>
          <p14:tracePt t="79207" x="6794500" y="2711450"/>
          <p14:tracePt t="79214" x="6788150" y="2711450"/>
          <p14:tracePt t="79229" x="6781800" y="2717800"/>
          <p14:tracePt t="79246" x="6718300" y="2717800"/>
          <p14:tracePt t="79264" x="6661150" y="2686050"/>
          <p14:tracePt t="79282" x="6591300" y="2641600"/>
          <p14:tracePt t="79295" x="6515100" y="2603500"/>
          <p14:tracePt t="79312" x="6432550" y="2584450"/>
          <p14:tracePt t="79329" x="6381750" y="2559050"/>
          <p14:tracePt t="79347" x="6292850" y="2527300"/>
          <p14:tracePt t="79362" x="6216650" y="2495550"/>
          <p14:tracePt t="79379" x="6115050" y="2463800"/>
          <p14:tracePt t="79396" x="6013450" y="2438400"/>
          <p14:tracePt t="79412" x="5924550" y="2432050"/>
          <p14:tracePt t="79416" x="5880100" y="2432050"/>
          <p14:tracePt t="79430" x="5797550" y="2419350"/>
          <p14:tracePt t="79450" x="5727700" y="2419350"/>
          <p14:tracePt t="79462" x="5670550" y="2419350"/>
          <p14:tracePt t="79480" x="5651500" y="2419350"/>
          <p14:tracePt t="79497" x="5645150" y="2419350"/>
          <p14:tracePt t="79546" x="5632450" y="2419350"/>
          <p14:tracePt t="79562" x="5600700" y="2419350"/>
          <p14:tracePt t="79579" x="5575300" y="2419350"/>
          <p14:tracePt t="79595" x="5575300" y="2425700"/>
          <p14:tracePt t="79629" x="5568950" y="2425700"/>
          <p14:tracePt t="79830" x="5556250" y="2419350"/>
          <p14:tracePt t="79837" x="5543550" y="2406650"/>
          <p14:tracePt t="79847" x="5530850" y="2400300"/>
          <p14:tracePt t="79862" x="5505450" y="2393950"/>
          <p14:tracePt t="79879" x="5473700" y="2374900"/>
          <p14:tracePt t="79895" x="5416550" y="2362200"/>
          <p14:tracePt t="79912" x="5359400" y="2355850"/>
          <p14:tracePt t="79929" x="5314950" y="2355850"/>
          <p14:tracePt t="79948" x="5302250" y="2343150"/>
          <p14:tracePt t="79962" x="5295900" y="2343150"/>
          <p14:tracePt t="80168" x="5283200" y="2343150"/>
          <p14:tracePt t="80174" x="5276850" y="2343150"/>
          <p14:tracePt t="80222" x="5270500" y="2343150"/>
          <p14:tracePt t="80335" x="5270500" y="2349500"/>
          <p14:tracePt t="80542" x="5264150" y="2343150"/>
          <p14:tracePt t="80680" x="5257800" y="2336800"/>
          <p14:tracePt t="80710" x="5289550" y="2336800"/>
          <p14:tracePt t="80729" x="5384800" y="2330450"/>
          <p14:tracePt t="80746" x="5549900" y="2324100"/>
          <p14:tracePt t="80765" x="5778500" y="2311400"/>
          <p14:tracePt t="80779" x="6057900" y="2305050"/>
          <p14:tracePt t="80796" x="6337300" y="2298700"/>
          <p14:tracePt t="80812" x="6534150" y="2298700"/>
          <p14:tracePt t="80814" x="6597650" y="2298700"/>
          <p14:tracePt t="80830" x="6661150" y="2298700"/>
          <p14:tracePt t="80847" x="6673850" y="2292350"/>
          <p14:tracePt t="80977" x="6692900" y="2292350"/>
          <p14:tracePt t="80982" x="6743700" y="2292350"/>
          <p14:tracePt t="80998" x="6883400" y="2292350"/>
          <p14:tracePt t="81016" x="7023100" y="2292350"/>
          <p14:tracePt t="81031" x="7188200" y="2279650"/>
          <p14:tracePt t="81046" x="7315200" y="2241550"/>
          <p14:tracePt t="81063" x="7423150" y="2203450"/>
          <p14:tracePt t="81079" x="7524750" y="2171700"/>
          <p14:tracePt t="81096" x="7639050" y="2127250"/>
          <p14:tracePt t="81113" x="7740650" y="2070100"/>
          <p14:tracePt t="81133" x="7772400" y="2051050"/>
          <p14:tracePt t="81146" x="7772400" y="2044700"/>
          <p14:tracePt t="81165" x="7797800" y="2038350"/>
          <p14:tracePt t="81179" x="7835900" y="2025650"/>
          <p14:tracePt t="81183" x="7861300" y="2025650"/>
          <p14:tracePt t="81207" x="7886700" y="2012950"/>
          <p14:tracePt t="81247" x="7893050" y="2012950"/>
          <p14:tracePt t="81267" x="7899400" y="2012950"/>
          <p14:tracePt t="81274" x="7912100" y="2012950"/>
          <p14:tracePt t="81280" x="7912100" y="2019300"/>
          <p14:tracePt t="81295" x="7918450" y="2019300"/>
          <p14:tracePt t="81346" x="7918450" y="2025650"/>
          <p14:tracePt t="81362" x="7918450" y="2032000"/>
          <p14:tracePt t="81379" x="7924800" y="2057400"/>
          <p14:tracePt t="81396" x="7924800" y="2089150"/>
          <p14:tracePt t="81412" x="7835900" y="2159000"/>
          <p14:tracePt t="81429" x="7626350" y="2273300"/>
          <p14:tracePt t="81447" x="7232650" y="2463800"/>
          <p14:tracePt t="81462" x="6985000" y="2520950"/>
          <p14:tracePt t="81481" x="6756400" y="2565400"/>
          <p14:tracePt t="81495" x="6483350" y="2565400"/>
          <p14:tracePt t="81514" x="6178550" y="2565400"/>
          <p14:tracePt t="81529" x="5861050" y="2571750"/>
          <p14:tracePt t="81546" x="5575300" y="2578100"/>
          <p14:tracePt t="81562" x="5378450" y="2590800"/>
          <p14:tracePt t="81579" x="5226050" y="2603500"/>
          <p14:tracePt t="81596" x="5105400" y="2628900"/>
          <p14:tracePt t="81612" x="4978400" y="2641600"/>
          <p14:tracePt t="81616" x="4927600" y="2647950"/>
          <p14:tracePt t="81629" x="4876800" y="2647950"/>
          <p14:tracePt t="81645" x="4699000" y="2717800"/>
          <p14:tracePt t="81662" x="4565650" y="2768600"/>
          <p14:tracePt t="81681" x="4451350" y="2800350"/>
          <p14:tracePt t="81700" x="4337050" y="2800350"/>
          <p14:tracePt t="81712" x="4203700" y="2800350"/>
          <p14:tracePt t="81729" x="4089400" y="2819400"/>
          <p14:tracePt t="81746" x="3975100" y="2819400"/>
          <p14:tracePt t="81763" x="3917950" y="2819400"/>
          <p14:tracePt t="81779" x="3911600" y="2819400"/>
          <p14:tracePt t="81862" x="3911600" y="2825750"/>
          <p14:tracePt t="81870" x="3917950" y="2825750"/>
          <p14:tracePt t="81910" x="3924300" y="2825750"/>
          <p14:tracePt t="81934" x="3930650" y="2825750"/>
          <p14:tracePt t="81966" x="3930650" y="2832100"/>
          <p14:tracePt t="81975" x="3930650" y="2838450"/>
          <p14:tracePt t="81997" x="3905250" y="2857500"/>
          <p14:tracePt t="82015" x="3892550" y="2870200"/>
          <p14:tracePt t="82029" x="3873500" y="2870200"/>
          <p14:tracePt t="82046" x="3873500" y="2876550"/>
          <p14:tracePt t="82079" x="3854450" y="2876550"/>
          <p14:tracePt t="82096" x="3816350" y="2876550"/>
          <p14:tracePt t="82113" x="3784600" y="2876550"/>
          <p14:tracePt t="82129" x="3765550" y="2876550"/>
          <p14:tracePt t="82162" x="3759200" y="2876550"/>
          <p14:tracePt t="82185" x="3752850" y="2876550"/>
          <p14:tracePt t="82199" x="3740150" y="2876550"/>
          <p14:tracePt t="82212" x="3733800" y="2876550"/>
          <p14:tracePt t="82265" x="3727450" y="2876550"/>
          <p14:tracePt t="82281" x="3721100" y="2876550"/>
          <p14:tracePt t="82296" x="3714750" y="2876550"/>
          <p14:tracePt t="82451" x="3721100" y="2882900"/>
          <p14:tracePt t="82457" x="3727450" y="2882900"/>
          <p14:tracePt t="82479" x="3740150" y="2882900"/>
          <p14:tracePt t="82497" x="3746500" y="2882900"/>
          <p14:tracePt t="82514" x="3752850" y="2882900"/>
          <p14:tracePt t="82562" x="3759200" y="2882900"/>
          <p14:tracePt t="82579" x="3778250" y="2882900"/>
          <p14:tracePt t="82596" x="3803650" y="2882900"/>
          <p14:tracePt t="82612" x="3810000" y="2882900"/>
          <p14:tracePt t="82629" x="3816350" y="2882900"/>
          <p14:tracePt t="82647" x="3816350" y="2889250"/>
          <p14:tracePt t="82698" x="3822700" y="2889250"/>
          <p14:tracePt t="82704" x="3841750" y="2889250"/>
          <p14:tracePt t="82712" x="3848100" y="2889250"/>
          <p14:tracePt t="82731" x="3867150" y="2889250"/>
          <p14:tracePt t="82750" x="3873500" y="2889250"/>
          <p14:tracePt t="82847" x="3879850" y="2889250"/>
          <p14:tracePt t="82853" x="3886200" y="2889250"/>
          <p14:tracePt t="82863" x="3892550" y="2889250"/>
          <p14:tracePt t="82879" x="3911600" y="2889250"/>
          <p14:tracePt t="82899" x="3930650" y="2889250"/>
          <p14:tracePt t="82912" x="3962400" y="2889250"/>
          <p14:tracePt t="82929" x="3975100" y="2889250"/>
          <p14:tracePt t="82962" x="3981450" y="2889250"/>
          <p14:tracePt t="82979" x="4019550" y="2889250"/>
          <p14:tracePt t="82995" x="4076700" y="2889250"/>
          <p14:tracePt t="82997" x="4102100" y="2889250"/>
          <p14:tracePt t="83015" x="4159250" y="2889250"/>
          <p14:tracePt t="83029" x="4184650" y="2889250"/>
          <p14:tracePt t="83045" x="4216400" y="2889250"/>
          <p14:tracePt t="83079" x="4210050" y="2889250"/>
          <p14:tracePt t="83096" x="4191000" y="2895600"/>
          <p14:tracePt t="83112" x="4146550" y="2908300"/>
          <p14:tracePt t="83129" x="4089400" y="2927350"/>
          <p14:tracePt t="83148" x="4032250" y="2933700"/>
          <p14:tracePt t="83162" x="4006850" y="2933700"/>
          <p14:tracePt t="83203" x="4006850" y="2927350"/>
          <p14:tracePt t="83212" x="4019550" y="2914650"/>
          <p14:tracePt t="83229" x="4095750" y="2889250"/>
          <p14:tracePt t="83246" x="4121150" y="2889250"/>
          <p14:tracePt t="83264" x="4133850" y="2889250"/>
          <p14:tracePt t="83280" x="4152900" y="2889250"/>
          <p14:tracePt t="83298" x="4171950" y="2889250"/>
          <p14:tracePt t="83312" x="4197350" y="2889250"/>
          <p14:tracePt t="83329" x="4210050" y="2889250"/>
          <p14:tracePt t="83379" x="4216400" y="2889250"/>
          <p14:tracePt t="83395" x="4216400" y="2895600"/>
          <p14:tracePt t="83412" x="4210050" y="2895600"/>
          <p14:tracePt t="83429" x="4165600" y="2895600"/>
          <p14:tracePt t="83449" x="4114800" y="2895600"/>
          <p14:tracePt t="83462" x="4089400" y="2895600"/>
          <p14:tracePt t="83518" x="4095750" y="2895600"/>
          <p14:tracePt t="83529" x="4121150" y="2895600"/>
          <p14:tracePt t="83546" x="4184650" y="2895600"/>
          <p14:tracePt t="83562" x="4216400" y="2895600"/>
          <p14:tracePt t="83580" x="4229100" y="2895600"/>
          <p14:tracePt t="83595" x="4222750" y="2895600"/>
          <p14:tracePt t="83612" x="4184650" y="2901950"/>
          <p14:tracePt t="83629" x="4095750" y="2901950"/>
          <p14:tracePt t="83645" x="3962400" y="2901950"/>
          <p14:tracePt t="83662" x="3930650" y="2901950"/>
          <p14:tracePt t="83679" x="3924300" y="2901950"/>
          <p14:tracePt t="83713" x="3930650" y="2901950"/>
          <p14:tracePt t="83729" x="4019550" y="2908300"/>
          <p14:tracePt t="83746" x="4121150" y="2908300"/>
          <p14:tracePt t="83764" x="4197350" y="2914650"/>
          <p14:tracePt t="83779" x="4241800" y="2914650"/>
          <p14:tracePt t="83796" x="4248150" y="2914650"/>
          <p14:tracePt t="83829" x="4241800" y="2914650"/>
          <p14:tracePt t="83889" x="4254500" y="2914650"/>
          <p14:tracePt t="83895" x="4292600" y="2914650"/>
          <p14:tracePt t="83912" x="4400550" y="2901950"/>
          <p14:tracePt t="83931" x="4572000" y="2889250"/>
          <p14:tracePt t="83949" x="4819650" y="2870200"/>
          <p14:tracePt t="83962" x="5092700" y="2863850"/>
          <p14:tracePt t="83979" x="5302250" y="2863850"/>
          <p14:tracePt t="83995" x="5454650" y="2863850"/>
          <p14:tracePt t="84016" x="5537200" y="2844800"/>
          <p14:tracePt t="84029" x="5549900" y="2832100"/>
          <p14:tracePt t="84046" x="5549900" y="2825750"/>
          <p14:tracePt t="84062" x="5549900" y="2819400"/>
          <p14:tracePt t="84080" x="5549900" y="2813050"/>
          <p14:tracePt t="84096" x="5543550" y="2813050"/>
          <p14:tracePt t="84112" x="5530850" y="2806700"/>
          <p14:tracePt t="84148" x="5530850" y="2800350"/>
          <p14:tracePt t="84166" x="5530850" y="2781300"/>
          <p14:tracePt t="84179" x="5537200" y="2768600"/>
          <p14:tracePt t="84201" x="5556250" y="2736850"/>
          <p14:tracePt t="84212" x="5581650" y="2686050"/>
          <p14:tracePt t="84215" x="5594350" y="2647950"/>
          <p14:tracePt t="84230" x="5613400" y="2584450"/>
          <p14:tracePt t="84247" x="5645150" y="2527300"/>
          <p14:tracePt t="84264" x="5689600" y="2444750"/>
          <p14:tracePt t="84279" x="5765800" y="2355850"/>
          <p14:tracePt t="84299" x="5842000" y="2241550"/>
          <p14:tracePt t="84312" x="5854700" y="2190750"/>
          <p14:tracePt t="84331" x="5854700" y="2152650"/>
          <p14:tracePt t="84346" x="5854700" y="2120900"/>
          <p14:tracePt t="84363" x="5854700" y="2082800"/>
          <p14:tracePt t="84379" x="5867400" y="2070100"/>
          <p14:tracePt t="84455" x="5867400" y="2063750"/>
          <p14:tracePt t="84463" x="5867400" y="2057400"/>
          <p14:tracePt t="84469" x="5867400" y="2044700"/>
          <p14:tracePt t="84479" x="5867400" y="2038350"/>
          <p14:tracePt t="84495" x="5873750" y="2032000"/>
          <p14:tracePt t="84633" x="5873750" y="2038350"/>
          <p14:tracePt t="84703" x="5880100" y="2038350"/>
          <p14:tracePt t="84712" x="5886450" y="2038350"/>
          <p14:tracePt t="84717" x="5892800" y="2038350"/>
          <p14:tracePt t="84746" x="5892800" y="2032000"/>
          <p14:tracePt t="84779" x="5899150" y="2032000"/>
          <p14:tracePt t="84796" x="5924550" y="2032000"/>
          <p14:tracePt t="84812" x="5937250" y="2032000"/>
          <p14:tracePt t="84862" x="5962650" y="2006600"/>
          <p14:tracePt t="84879" x="6000750" y="2000250"/>
          <p14:tracePt t="84895" x="6032500" y="1987550"/>
          <p14:tracePt t="84917" x="6045200" y="1981200"/>
          <p14:tracePt t="84966" x="6051550" y="1987550"/>
          <p14:tracePt t="84980" x="6070600" y="1993900"/>
          <p14:tracePt t="84995" x="6115050" y="1993900"/>
          <p14:tracePt t="85016" x="6216650" y="1993900"/>
          <p14:tracePt t="85023" x="6254750" y="1993900"/>
          <p14:tracePt t="85030" x="6292850" y="1993900"/>
          <p14:tracePt t="85046" x="6381750" y="2000250"/>
          <p14:tracePt t="85062" x="6502400" y="2006600"/>
          <p14:tracePt t="85079" x="6591300" y="2006600"/>
          <p14:tracePt t="85096" x="6635750" y="2006600"/>
          <p14:tracePt t="85113" x="6654800" y="2006600"/>
          <p14:tracePt t="85162" x="6673850" y="2006600"/>
          <p14:tracePt t="85179" x="6711950" y="2006600"/>
          <p14:tracePt t="85185" x="6724650" y="2006600"/>
          <p14:tracePt t="85197" x="6737350" y="2006600"/>
          <p14:tracePt t="85212" x="6750050" y="2006600"/>
          <p14:tracePt t="85232" x="6756400" y="2006600"/>
          <p14:tracePt t="85248" x="6756400" y="2000250"/>
          <p14:tracePt t="85264" x="6781800" y="1993900"/>
          <p14:tracePt t="85279" x="6807200" y="1987550"/>
          <p14:tracePt t="85296" x="6832600" y="1974850"/>
          <p14:tracePt t="85312" x="6851650" y="1968500"/>
          <p14:tracePt t="85329" x="6858000" y="1968500"/>
          <p14:tracePt t="85362" x="6858000" y="1962150"/>
          <p14:tracePt t="85455" x="6838950" y="1962150"/>
          <p14:tracePt t="85462" x="6775450" y="1974850"/>
          <p14:tracePt t="85479" x="6635750" y="2019300"/>
          <p14:tracePt t="85499" x="6464300" y="2082800"/>
          <p14:tracePt t="85512" x="6292850" y="2133600"/>
          <p14:tracePt t="85529" x="6153150" y="2171700"/>
          <p14:tracePt t="85545" x="6057900" y="2216150"/>
          <p14:tracePt t="85562" x="5956300" y="2254250"/>
          <p14:tracePt t="85579" x="5854700" y="2292350"/>
          <p14:tracePt t="85596" x="5753100" y="2311400"/>
          <p14:tracePt t="85612" x="5683250" y="2311400"/>
          <p14:tracePt t="85615" x="5651500" y="2311400"/>
          <p14:tracePt t="85629" x="5632450" y="2311400"/>
          <p14:tracePt t="85646" x="5549900" y="2311400"/>
          <p14:tracePt t="85662" x="5467350" y="2311400"/>
          <p14:tracePt t="85679" x="5353050" y="2317750"/>
          <p14:tracePt t="85699" x="5264150" y="2330450"/>
          <p14:tracePt t="85712" x="5213350" y="2349500"/>
          <p14:tracePt t="85734" x="5181600" y="2349500"/>
          <p14:tracePt t="85747" x="5175250" y="2349500"/>
          <p14:tracePt t="85779" x="5175250" y="2355850"/>
          <p14:tracePt t="85798" x="5149850" y="2355850"/>
          <p14:tracePt t="85812" x="5124450" y="2368550"/>
          <p14:tracePt t="85831" x="5105400" y="2368550"/>
          <p14:tracePt t="85862" x="5105400" y="2362200"/>
          <p14:tracePt t="85975" x="5105400" y="2355850"/>
          <p14:tracePt t="85981" x="5105400" y="2343150"/>
          <p14:tracePt t="85995" x="5105400" y="2336800"/>
          <p14:tracePt t="86055" x="5111750" y="2330450"/>
          <p14:tracePt t="86062" x="5118100" y="2330450"/>
          <p14:tracePt t="86079" x="5143500" y="2324100"/>
          <p14:tracePt t="86096" x="5181600" y="2317750"/>
          <p14:tracePt t="86112" x="5232400" y="2311400"/>
          <p14:tracePt t="86129" x="5283200" y="2311400"/>
          <p14:tracePt t="86145" x="5340350" y="2311400"/>
          <p14:tracePt t="86162" x="5422900" y="2311400"/>
          <p14:tracePt t="86182" x="5518150" y="2311400"/>
          <p14:tracePt t="86211" x="5664200" y="2317750"/>
          <p14:tracePt t="86218" x="5683250" y="2317750"/>
          <p14:tracePt t="86229" x="5721350" y="2317750"/>
          <p14:tracePt t="86246" x="5753100" y="2317750"/>
          <p14:tracePt t="86264" x="5797550" y="2317750"/>
          <p14:tracePt t="86279" x="5842000" y="2317750"/>
          <p14:tracePt t="86295" x="5930900" y="2317750"/>
          <p14:tracePt t="86312" x="6000750" y="2305050"/>
          <p14:tracePt t="86329" x="6045200" y="2298700"/>
          <p14:tracePt t="86345" x="6089650" y="2298700"/>
          <p14:tracePt t="86362" x="6146800" y="2298700"/>
          <p14:tracePt t="86379" x="6203950" y="2292350"/>
          <p14:tracePt t="86396" x="6280150" y="2286000"/>
          <p14:tracePt t="86400" x="6318250" y="2286000"/>
          <p14:tracePt t="86412" x="6350000" y="2286000"/>
          <p14:tracePt t="86429" x="6400800" y="2286000"/>
          <p14:tracePt t="86448" x="6508750" y="2279650"/>
          <p14:tracePt t="86462" x="6597650" y="2286000"/>
          <p14:tracePt t="86480" x="6699250" y="2286000"/>
          <p14:tracePt t="86496" x="6813550" y="2298700"/>
          <p14:tracePt t="86514" x="6896100" y="2292350"/>
          <p14:tracePt t="86529" x="6965950" y="2292350"/>
          <p14:tracePt t="86550" x="7029450" y="2292350"/>
          <p14:tracePt t="86562" x="7099300" y="2292350"/>
          <p14:tracePt t="86579" x="7181850" y="2286000"/>
          <p14:tracePt t="86596" x="7283450" y="2286000"/>
          <p14:tracePt t="86612" x="7378700" y="2273300"/>
          <p14:tracePt t="86615" x="7429500" y="2273300"/>
          <p14:tracePt t="86629" x="7480300" y="2266950"/>
          <p14:tracePt t="86645" x="7626350" y="2266950"/>
          <p14:tracePt t="86662" x="7677150" y="2260600"/>
          <p14:tracePt t="86679" x="7677150" y="2254250"/>
          <p14:tracePt t="86697" x="7683500" y="2254250"/>
          <p14:tracePt t="86765" x="7677150" y="2254250"/>
          <p14:tracePt t="86814" x="7683500" y="2254250"/>
          <p14:tracePt t="86827" x="7708900" y="2254250"/>
          <p14:tracePt t="86835" x="7747000" y="2254250"/>
          <p14:tracePt t="86846" x="7816850" y="2216150"/>
          <p14:tracePt t="86862" x="7874000" y="2165350"/>
          <p14:tracePt t="86879" x="7899400" y="2076450"/>
          <p14:tracePt t="86899" x="7931150" y="2012950"/>
          <p14:tracePt t="86912" x="7943850" y="1974850"/>
          <p14:tracePt t="86932" x="7943850" y="1968500"/>
          <p14:tracePt t="86946" x="7950200" y="1968500"/>
          <p14:tracePt t="86962" x="7950200" y="1962150"/>
          <p14:tracePt t="86979" x="7950200" y="1955800"/>
          <p14:tracePt t="87015" x="7924800" y="1955800"/>
          <p14:tracePt t="87029" x="7918450" y="1955800"/>
          <p14:tracePt t="87046" x="7867650" y="1949450"/>
          <p14:tracePt t="87062" x="7848600" y="1943100"/>
          <p14:tracePt t="87079" x="7823200" y="1943100"/>
          <p14:tracePt t="87096" x="7772400" y="1943100"/>
          <p14:tracePt t="87112" x="7702550" y="1955800"/>
          <p14:tracePt t="87129" x="7607300" y="1974850"/>
          <p14:tracePt t="87150" x="7512050" y="1981200"/>
          <p14:tracePt t="87162" x="7410450" y="1993900"/>
          <p14:tracePt t="87179" x="7315200" y="2000250"/>
          <p14:tracePt t="87182" x="7270750" y="2000250"/>
          <p14:tracePt t="87198" x="7226300" y="2000250"/>
          <p14:tracePt t="87212" x="7124700" y="2006600"/>
          <p14:tracePt t="87232" x="6940550" y="2019300"/>
          <p14:tracePt t="87248" x="6826250" y="2032000"/>
          <p14:tracePt t="87262" x="6699250" y="2044700"/>
          <p14:tracePt t="87279" x="6584950" y="2044700"/>
          <p14:tracePt t="87298" x="6477000" y="2044700"/>
          <p14:tracePt t="87312" x="6369050" y="2044700"/>
          <p14:tracePt t="87329" x="6248400" y="2044700"/>
          <p14:tracePt t="87346" x="6102350" y="2044700"/>
          <p14:tracePt t="87362" x="5975350" y="2044700"/>
          <p14:tracePt t="87379" x="5880100" y="2044700"/>
          <p14:tracePt t="87396" x="5816600" y="2044700"/>
          <p14:tracePt t="87413" x="5746750" y="2051050"/>
          <p14:tracePt t="87417" x="5702300" y="2051050"/>
          <p14:tracePt t="87429" x="5613400" y="2063750"/>
          <p14:tracePt t="87448" x="5530850" y="2057400"/>
          <p14:tracePt t="87466" x="5467350" y="2057400"/>
          <p14:tracePt t="87481" x="5416550" y="2057400"/>
          <p14:tracePt t="87496" x="5378450" y="2051050"/>
          <p14:tracePt t="87514" x="5340350" y="2051050"/>
          <p14:tracePt t="87530" x="5295900" y="2051050"/>
          <p14:tracePt t="87546" x="5245100" y="2044700"/>
          <p14:tracePt t="87563" x="5181600" y="2044700"/>
          <p14:tracePt t="87579" x="5111750" y="2044700"/>
          <p14:tracePt t="87596" x="5048250" y="2032000"/>
          <p14:tracePt t="87615" x="5003800" y="2032000"/>
          <p14:tracePt t="87782" x="5003800" y="2038350"/>
          <p14:tracePt t="87792" x="5003800" y="2044700"/>
          <p14:tracePt t="87797" x="5003800" y="2057400"/>
          <p14:tracePt t="87813" x="4997450" y="2101850"/>
          <p14:tracePt t="87830" x="4978400" y="2165350"/>
          <p14:tracePt t="87846" x="4953000" y="2235200"/>
          <p14:tracePt t="87862" x="4933950" y="2286000"/>
          <p14:tracePt t="87879" x="4933950" y="2292350"/>
          <p14:tracePt t="87895" x="4927600" y="2298700"/>
          <p14:tracePt t="87948" x="4927600" y="2311400"/>
          <p14:tracePt t="88075" x="4933950" y="2311400"/>
          <p14:tracePt t="88080" x="4940300" y="2311400"/>
          <p14:tracePt t="88095" x="4984750" y="2311400"/>
          <p14:tracePt t="88112" x="5092700" y="2317750"/>
          <p14:tracePt t="88129" x="5219700" y="2317750"/>
          <p14:tracePt t="88149" x="5314950" y="2330450"/>
          <p14:tracePt t="88163" x="5378450" y="2330450"/>
          <p14:tracePt t="88179" x="5416550" y="2330450"/>
          <p14:tracePt t="88204" x="5422900" y="2330450"/>
          <p14:tracePt t="88222" x="5422900" y="2324100"/>
          <p14:tracePt t="88232" x="5410200" y="2324100"/>
          <p14:tracePt t="88247" x="5397500" y="2317750"/>
          <p14:tracePt t="88310" x="5391150" y="2317750"/>
          <p14:tracePt t="88330" x="5359400" y="2311400"/>
          <p14:tracePt t="88346" x="5346700" y="2311400"/>
          <p14:tracePt t="88362" x="5334000" y="2311400"/>
          <p14:tracePt t="88379" x="5321300" y="2305050"/>
          <p14:tracePt t="88398" x="5270500" y="2298700"/>
          <p14:tracePt t="88412" x="5238750" y="2298700"/>
          <p14:tracePt t="88432" x="5175250" y="2279650"/>
          <p14:tracePt t="88446" x="5168900" y="2273300"/>
          <p14:tracePt t="88462" x="5168900" y="2260600"/>
          <p14:tracePt t="88479" x="5175250" y="2247900"/>
          <p14:tracePt t="88497" x="5187950" y="2235200"/>
          <p14:tracePt t="88515" x="5187950" y="2222500"/>
          <p14:tracePt t="88529" x="5194300" y="2222500"/>
          <p14:tracePt t="88646" x="5194300" y="2216150"/>
          <p14:tracePt t="88662" x="5194300" y="2209800"/>
          <p14:tracePt t="88669" x="5194300" y="2203450"/>
          <p14:tracePt t="88679" x="5194300" y="2197100"/>
          <p14:tracePt t="88699" x="5194300" y="2178050"/>
          <p14:tracePt t="88712" x="5194300" y="2165350"/>
          <p14:tracePt t="88798" x="5194300" y="2159000"/>
          <p14:tracePt t="88806" x="5187950" y="2152650"/>
          <p14:tracePt t="88829" x="5187950" y="2146300"/>
          <p14:tracePt t="88997" x="5187950" y="2139950"/>
          <p14:tracePt t="89012" x="5187950" y="2133600"/>
          <p14:tracePt t="89023" x="5187950" y="2120900"/>
          <p14:tracePt t="89031" x="5187950" y="2114550"/>
          <p14:tracePt t="89075" x="5187950" y="2108200"/>
          <p14:tracePt t="89095" x="5194300" y="2108200"/>
          <p14:tracePt t="89112" x="5232400" y="2108200"/>
          <p14:tracePt t="89129" x="5257800" y="2108200"/>
          <p14:tracePt t="89146" x="5276850" y="2108200"/>
          <p14:tracePt t="89162" x="5289550" y="2108200"/>
          <p14:tracePt t="89200" x="5270500" y="2108200"/>
          <p14:tracePt t="89214" x="5251450" y="2114550"/>
          <p14:tracePt t="89229" x="5238750" y="2133600"/>
          <p14:tracePt t="89245" x="5232400" y="2139950"/>
          <p14:tracePt t="89264" x="5219700" y="2165350"/>
          <p14:tracePt t="89280" x="5207000" y="2184400"/>
          <p14:tracePt t="89296" x="5207000" y="2190750"/>
          <p14:tracePt t="89312" x="5207000" y="2197100"/>
          <p14:tracePt t="89374" x="5200650" y="2197100"/>
          <p14:tracePt t="89416" x="5200650" y="2203450"/>
          <p14:tracePt t="89423" x="5200650" y="2209800"/>
          <p14:tracePt t="89433" x="5200650" y="2216150"/>
          <p14:tracePt t="89494" x="5200650" y="2209800"/>
          <p14:tracePt t="89517" x="5207000" y="2209800"/>
          <p14:tracePt t="89543" x="5207000" y="2203450"/>
          <p14:tracePt t="89562" x="5245100" y="2203450"/>
          <p14:tracePt t="89580" x="5302250" y="2203450"/>
          <p14:tracePt t="89596" x="5359400" y="2203450"/>
          <p14:tracePt t="89598" x="5378450" y="2203450"/>
          <p14:tracePt t="89612" x="5384800" y="2203450"/>
          <p14:tracePt t="89629" x="5410200" y="2203450"/>
          <p14:tracePt t="89650" x="5416550" y="2203450"/>
          <p14:tracePt t="89711" x="5416550" y="2209800"/>
          <p14:tracePt t="89728" x="5416550" y="2216150"/>
          <p14:tracePt t="89736" x="5403850" y="2222500"/>
          <p14:tracePt t="89746" x="5391150" y="2222500"/>
          <p14:tracePt t="89765" x="5384800" y="2222500"/>
          <p14:tracePt t="89795" x="5384800" y="2228850"/>
          <p14:tracePt t="89814" x="5384800" y="2235200"/>
          <p14:tracePt t="89846" x="5378450" y="2241550"/>
          <p14:tracePt t="89920" x="5372100" y="2241550"/>
          <p14:tracePt t="89926" x="5372100" y="2254250"/>
          <p14:tracePt t="90335" x="5384800" y="2254250"/>
          <p14:tracePt t="90342" x="5391150" y="2254250"/>
          <p14:tracePt t="90352" x="5403850" y="2254250"/>
          <p14:tracePt t="90362" x="5416550" y="2254250"/>
          <p14:tracePt t="90379" x="5461000" y="2254250"/>
          <p14:tracePt t="90398" x="5530850" y="2254250"/>
          <p14:tracePt t="90401" x="5575300" y="2254250"/>
          <p14:tracePt t="90412" x="5626100" y="2254250"/>
          <p14:tracePt t="90429" x="5715000" y="2247900"/>
          <p14:tracePt t="90448" x="5816600" y="2247900"/>
          <p14:tracePt t="90462" x="5835650" y="2247900"/>
          <p14:tracePt t="90541" x="5835650" y="2241550"/>
          <p14:tracePt t="90550" x="5867400" y="2235200"/>
          <p14:tracePt t="90557" x="5892800" y="2235200"/>
          <p14:tracePt t="90565" x="5918200" y="2235200"/>
          <p14:tracePt t="90579" x="5949950" y="2235200"/>
          <p14:tracePt t="90596" x="6026150" y="2235200"/>
          <p14:tracePt t="90612" x="6121400" y="2235200"/>
          <p14:tracePt t="90616" x="6178550" y="2235200"/>
          <p14:tracePt t="90629" x="6223000" y="2235200"/>
          <p14:tracePt t="90646" x="6280150" y="2235200"/>
          <p14:tracePt t="90680" x="6280150" y="2228850"/>
          <p14:tracePt t="90712" x="6292850" y="2228850"/>
          <p14:tracePt t="90729" x="6292850" y="2222500"/>
          <p14:tracePt t="90960" x="6286500" y="2222500"/>
          <p14:tracePt t="90966" x="6280150" y="2222500"/>
          <p14:tracePt t="91040" x="6280150" y="2216150"/>
          <p14:tracePt t="91059" x="6280150" y="2209800"/>
          <p14:tracePt t="91064" x="6280150" y="2203450"/>
          <p14:tracePt t="91081" x="6235700" y="2178050"/>
          <p14:tracePt t="91096" x="6184900" y="2165350"/>
          <p14:tracePt t="91113" x="6172200" y="2152650"/>
          <p14:tracePt t="91130" x="6172200" y="2146300"/>
          <p14:tracePt t="91148" x="6178550" y="2139950"/>
          <p14:tracePt t="91151" x="6184900" y="2133600"/>
          <p14:tracePt t="91162" x="6191250" y="2133600"/>
          <p14:tracePt t="91167" x="6191250" y="2127250"/>
          <p14:tracePt t="91206" x="6191250" y="2114550"/>
          <p14:tracePt t="91231" x="6191250" y="2108200"/>
          <p14:tracePt t="91352" x="6197600" y="2101850"/>
          <p14:tracePt t="91358" x="6203950" y="2101850"/>
          <p14:tracePt t="91379" x="6216650" y="2082800"/>
          <p14:tracePt t="91412" x="6229350" y="2082800"/>
          <p14:tracePt t="91433" x="6242050" y="2089150"/>
          <p14:tracePt t="91448" x="6248400" y="2089150"/>
          <p14:tracePt t="91465" x="6254750" y="2095500"/>
          <p14:tracePt t="91480" x="6254750" y="2101850"/>
          <p14:tracePt t="91497" x="6254750" y="2114550"/>
          <p14:tracePt t="91515" x="6254750" y="2133600"/>
          <p14:tracePt t="91529" x="6248400" y="2139950"/>
          <p14:tracePt t="91546" x="6242050" y="2165350"/>
          <p14:tracePt t="91566" x="6203950" y="2209800"/>
          <p14:tracePt t="91579" x="6197600" y="2216150"/>
          <p14:tracePt t="91596" x="6197600" y="2222500"/>
          <p14:tracePt t="91629" x="6191250" y="2222500"/>
          <p14:tracePt t="91713" x="6197600" y="2222500"/>
          <p14:tracePt t="91729" x="6203950" y="2222500"/>
          <p14:tracePt t="91814" x="6210300" y="2222500"/>
          <p14:tracePt t="91828" x="6216650" y="2222500"/>
          <p14:tracePt t="91833" x="6223000" y="2222500"/>
          <p14:tracePt t="91846" x="6229350" y="2209800"/>
          <p14:tracePt t="91862" x="6229350" y="2197100"/>
          <p14:tracePt t="91881" x="6229350" y="2190750"/>
          <p14:tracePt t="91897" x="6229350" y="2171700"/>
          <p14:tracePt t="91913" x="6229350" y="2152650"/>
          <p14:tracePt t="91929" x="6229350" y="2127250"/>
          <p14:tracePt t="91948" x="6229350" y="2108200"/>
          <p14:tracePt t="91962" x="6229350" y="2101850"/>
          <p14:tracePt t="92023" x="6223000" y="2095500"/>
          <p14:tracePt t="92055" x="6223000" y="2089150"/>
          <p14:tracePt t="92063" x="6216650" y="2089150"/>
          <p14:tracePt t="92079" x="6216650" y="2082800"/>
          <p14:tracePt t="92096" x="6210300" y="2076450"/>
          <p14:tracePt t="92174" x="6203950" y="2070100"/>
          <p14:tracePt t="92181" x="6197600" y="2070100"/>
          <p14:tracePt t="92191" x="6191250" y="2070100"/>
          <p14:tracePt t="92205" x="6191250" y="2063750"/>
          <p14:tracePt t="92286" x="6191250" y="2057400"/>
          <p14:tracePt t="92302" x="6191250" y="2051050"/>
          <p14:tracePt t="92566" x="6191250" y="2057400"/>
          <p14:tracePt t="92577" x="6184900" y="2057400"/>
          <p14:tracePt t="92581" x="6178550" y="2057400"/>
          <p14:tracePt t="92596" x="6172200" y="2057400"/>
          <p14:tracePt t="92647" x="6165850" y="2057400"/>
          <p14:tracePt t="92664" x="6146800" y="2057400"/>
          <p14:tracePt t="92679" x="6134100" y="2070100"/>
          <p14:tracePt t="92697" x="6127750" y="2070100"/>
          <p14:tracePt t="92814" x="6127750" y="2063750"/>
          <p14:tracePt t="92893" x="6146800" y="2082800"/>
          <p14:tracePt t="92915" x="6178550" y="2152650"/>
          <p14:tracePt t="92933" x="6197600" y="2241550"/>
          <p14:tracePt t="92947" x="6229350" y="2324100"/>
          <p14:tracePt t="92963" x="6267450" y="2387600"/>
          <p14:tracePt t="92979" x="6280150" y="2413000"/>
          <p14:tracePt t="92997" x="6286500" y="2413000"/>
          <p14:tracePt t="93077" x="6305550" y="2413000"/>
          <p14:tracePt t="93096" x="6375400" y="2381250"/>
          <p14:tracePt t="93112" x="6457950" y="2349500"/>
          <p14:tracePt t="93129" x="6553200" y="2330450"/>
          <p14:tracePt t="93145" x="6667500" y="2324100"/>
          <p14:tracePt t="93166" x="6819900" y="2305050"/>
          <p14:tracePt t="93179" x="6858000" y="2292350"/>
          <p14:tracePt t="93198" x="6940550" y="2266950"/>
          <p14:tracePt t="93203" x="6985000" y="2260600"/>
          <p14:tracePt t="93213" x="7080250" y="2241550"/>
          <p14:tracePt t="93229" x="7124700" y="2228850"/>
          <p14:tracePt t="93246" x="7251700" y="2203450"/>
          <p14:tracePt t="93264" x="7296150" y="2171700"/>
          <p14:tracePt t="93279" x="7334250" y="2139950"/>
          <p14:tracePt t="93296" x="7366000" y="2127250"/>
          <p14:tracePt t="93312" x="7410450" y="2108200"/>
          <p14:tracePt t="93329" x="7461250" y="2095500"/>
          <p14:tracePt t="93346" x="7486650" y="2076450"/>
          <p14:tracePt t="93362" x="7499350" y="2070100"/>
          <p14:tracePt t="93379" x="7505700" y="2057400"/>
          <p14:tracePt t="93396" x="7524750" y="2057400"/>
          <p14:tracePt t="93401" x="7543800" y="2051050"/>
          <p14:tracePt t="93412" x="7569200" y="2044700"/>
          <p14:tracePt t="93429" x="7626350" y="2032000"/>
          <p14:tracePt t="93432" x="7651750" y="2025650"/>
          <p14:tracePt t="93447" x="7689850" y="2012950"/>
          <p14:tracePt t="93462" x="7702550" y="2006600"/>
          <p14:tracePt t="93479" x="7708900" y="2000250"/>
          <p14:tracePt t="93495" x="7727950" y="2000250"/>
          <p14:tracePt t="93514" x="7747000" y="1993900"/>
          <p14:tracePt t="93529" x="7785100" y="1993900"/>
          <p14:tracePt t="93546" x="7823200" y="1993900"/>
          <p14:tracePt t="93562" x="7829550" y="1993900"/>
          <p14:tracePt t="93579" x="7829550" y="2019300"/>
          <p14:tracePt t="93596" x="7842250" y="2070100"/>
          <p14:tracePt t="93613" x="7899400" y="2159000"/>
          <p14:tracePt t="93616" x="7943850" y="2222500"/>
          <p14:tracePt t="93629" x="7988300" y="2286000"/>
          <p14:tracePt t="93645" x="8140700" y="2457450"/>
          <p14:tracePt t="93662" x="8185150" y="2520950"/>
          <p14:tracePt t="93681" x="8197850" y="2552700"/>
          <p14:tracePt t="93699" x="8197850" y="2559050"/>
          <p14:tracePt t="93712" x="8178800" y="2571750"/>
          <p14:tracePt t="93731" x="8096250" y="2578100"/>
          <p14:tracePt t="93746" x="7918450" y="2590800"/>
          <p14:tracePt t="93764" x="7689850" y="2571750"/>
          <p14:tracePt t="93779" x="7410450" y="2552700"/>
          <p14:tracePt t="93796" x="7131050" y="2540000"/>
          <p14:tracePt t="93812" x="6927850" y="2514600"/>
          <p14:tracePt t="93831" x="6718300" y="2495550"/>
          <p14:tracePt t="93846" x="6623050" y="2495550"/>
          <p14:tracePt t="93862" x="6546850" y="2489200"/>
          <p14:tracePt t="93879" x="6477000" y="2470150"/>
          <p14:tracePt t="93895" x="6413500" y="2463800"/>
          <p14:tracePt t="93914" x="6337300" y="2457450"/>
          <p14:tracePt t="93929" x="6280150" y="2451100"/>
          <p14:tracePt t="93949" x="6229350" y="2438400"/>
          <p14:tracePt t="93962" x="6191250" y="2425700"/>
          <p14:tracePt t="93979" x="6159500" y="2413000"/>
          <p14:tracePt t="93996" x="6121400" y="2406650"/>
          <p14:tracePt t="94016" x="6076950" y="2400300"/>
          <p14:tracePt t="94024" x="6070600" y="2400300"/>
          <p14:tracePt t="94031" x="6045200" y="2400300"/>
          <p14:tracePt t="94046" x="6000750" y="2400300"/>
          <p14:tracePt t="94062" x="5937250" y="2400300"/>
          <p14:tracePt t="94079" x="5822950" y="2374900"/>
          <p14:tracePt t="94096" x="5759450" y="2336800"/>
          <p14:tracePt t="94113" x="5664200" y="2324100"/>
          <p14:tracePt t="94129" x="5562600" y="2317750"/>
          <p14:tracePt t="94149" x="5486400" y="2317750"/>
          <p14:tracePt t="94166" x="5441950" y="2311400"/>
          <p14:tracePt t="94182" x="5429250" y="2305050"/>
          <p14:tracePt t="94199" x="5429250" y="2298700"/>
          <p14:tracePt t="94213" x="5422900" y="2298700"/>
          <p14:tracePt t="94232" x="5422900" y="2292350"/>
          <p14:tracePt t="94264" x="5403850" y="2286000"/>
          <p14:tracePt t="94279" x="5378450" y="2279650"/>
          <p14:tracePt t="94297" x="5346700" y="2273300"/>
          <p14:tracePt t="94312" x="5321300" y="2266950"/>
          <p14:tracePt t="94405" x="5314950" y="2260600"/>
          <p14:tracePt t="94451" x="5308600" y="2254250"/>
          <p14:tracePt t="94456" x="5302250" y="2254250"/>
          <p14:tracePt t="94463" x="5295900" y="2247900"/>
          <p14:tracePt t="94478" x="5289550" y="2247900"/>
          <p14:tracePt t="94496" x="5270500" y="2247900"/>
          <p14:tracePt t="94514" x="5257800" y="2247900"/>
          <p14:tracePt t="94562" x="5289550" y="2247900"/>
          <p14:tracePt t="94581" x="5397500" y="2247900"/>
          <p14:tracePt t="94596" x="5556250" y="2247900"/>
          <p14:tracePt t="94612" x="5708650" y="2241550"/>
          <p14:tracePt t="94629" x="5867400" y="2241550"/>
          <p14:tracePt t="94645" x="6096000" y="2241550"/>
          <p14:tracePt t="94666" x="6165850" y="2241550"/>
          <p14:tracePt t="94679" x="6178550" y="2241550"/>
          <p14:tracePt t="94714" x="6172200" y="2241550"/>
          <p14:tracePt t="94746" x="6178550" y="2241550"/>
          <p14:tracePt t="94891" x="6165850" y="2241550"/>
          <p14:tracePt t="94901" x="6140450" y="2247900"/>
          <p14:tracePt t="94929" x="6134100" y="2247900"/>
          <p14:tracePt t="94949" x="6134100" y="2254250"/>
          <p14:tracePt t="94963" x="6153150" y="2273300"/>
          <p14:tracePt t="94979" x="6210300" y="2273300"/>
          <p14:tracePt t="94996" x="6299200" y="2279650"/>
          <p14:tracePt t="95015" x="6419850" y="2279650"/>
          <p14:tracePt t="95029" x="6451600" y="2279650"/>
          <p14:tracePt t="95046" x="6540500" y="2286000"/>
          <p14:tracePt t="95062" x="6572250" y="2292350"/>
          <p14:tracePt t="95079" x="6578600" y="2292350"/>
          <p14:tracePt t="95096" x="6578600" y="2298700"/>
          <p14:tracePt t="95112" x="6572250" y="2298700"/>
          <p14:tracePt t="95165" x="6565900" y="2298700"/>
          <p14:tracePt t="95181" x="6546850" y="2298700"/>
          <p14:tracePt t="95199" x="6521450" y="2298700"/>
          <p14:tracePt t="95213" x="6502400" y="2298700"/>
          <p14:tracePt t="95229" x="6470650" y="2298700"/>
          <p14:tracePt t="95246" x="6464300" y="2298700"/>
          <p14:tracePt t="95279" x="6445250" y="2292350"/>
          <p14:tracePt t="95296" x="6400800" y="2286000"/>
          <p14:tracePt t="95313" x="6350000" y="2279650"/>
          <p14:tracePt t="95329" x="6337300" y="2279650"/>
          <p14:tracePt t="95346" x="6337300" y="2273300"/>
          <p14:tracePt t="95362" x="6330950" y="2273300"/>
          <p14:tracePt t="95470" x="6343650" y="2273300"/>
          <p14:tracePt t="95485" x="6362700" y="2273300"/>
          <p14:tracePt t="95494" x="6400800" y="2273300"/>
          <p14:tracePt t="95514" x="6521450" y="2273300"/>
          <p14:tracePt t="95529" x="6692900" y="2273300"/>
          <p14:tracePt t="95546" x="6915150" y="2266950"/>
          <p14:tracePt t="95563" x="7086600" y="2266950"/>
          <p14:tracePt t="95579" x="7207250" y="2273300"/>
          <p14:tracePt t="95596" x="7251700" y="2266950"/>
          <p14:tracePt t="95613" x="7251700" y="2273300"/>
          <p14:tracePt t="95713" x="7270750" y="2273300"/>
          <p14:tracePt t="95718" x="7302500" y="2273300"/>
          <p14:tracePt t="95730" x="7334250" y="2273300"/>
          <p14:tracePt t="95746" x="7435850" y="2279650"/>
          <p14:tracePt t="95764" x="7537450" y="2286000"/>
          <p14:tracePt t="95779" x="7562850" y="2286000"/>
          <p14:tracePt t="95918" x="7569200" y="2286000"/>
          <p14:tracePt t="95931" x="7575550" y="2286000"/>
          <p14:tracePt t="95936" x="7581900" y="2286000"/>
          <p14:tracePt t="95947" x="7588250" y="2286000"/>
          <p14:tracePt t="95963" x="7594600" y="2286000"/>
          <p14:tracePt t="96039" x="7600950" y="2286000"/>
          <p14:tracePt t="96057" x="7607300" y="2286000"/>
          <p14:tracePt t="96324" x="7620000" y="2286000"/>
          <p14:tracePt t="96329" x="7645400" y="2286000"/>
          <p14:tracePt t="96346" x="7683500" y="2286000"/>
          <p14:tracePt t="96362" x="7708900" y="2286000"/>
          <p14:tracePt t="96846" x="7696200" y="2286000"/>
          <p14:tracePt t="96855" x="7632700" y="2298700"/>
          <p14:tracePt t="96863" x="7562850" y="2317750"/>
          <p14:tracePt t="96879" x="7423150" y="2362200"/>
          <p14:tracePt t="96895" x="7232650" y="2368550"/>
          <p14:tracePt t="96915" x="7023100" y="2406650"/>
          <p14:tracePt t="96929" x="6750050" y="2413000"/>
          <p14:tracePt t="96947" x="6553200" y="2413000"/>
          <p14:tracePt t="96962" x="6464300" y="2419350"/>
          <p14:tracePt t="96979" x="6413500" y="2413000"/>
          <p14:tracePt t="96996" x="6388100" y="2413000"/>
          <p14:tracePt t="97047" x="6381750" y="2413000"/>
          <p14:tracePt t="97057" x="6381750" y="2406650"/>
          <p14:tracePt t="97063" x="6369050" y="2400300"/>
          <p14:tracePt t="97079" x="6337300" y="2400300"/>
          <p14:tracePt t="97096" x="6292850" y="2387600"/>
          <p14:tracePt t="97113" x="6242050" y="2368550"/>
          <p14:tracePt t="97129" x="6203950" y="2355850"/>
          <p14:tracePt t="97146" x="6165850" y="2343150"/>
          <p14:tracePt t="97162" x="6140450" y="2330450"/>
          <p14:tracePt t="97197" x="6127750" y="2324100"/>
          <p14:tracePt t="97212" x="6096000" y="2317750"/>
          <p14:tracePt t="97229" x="6019800" y="2298700"/>
          <p14:tracePt t="97246" x="5981700" y="2292350"/>
          <p14:tracePt t="97264" x="5943600" y="2279650"/>
          <p14:tracePt t="97295" x="5937250" y="2279650"/>
          <p14:tracePt t="97422" x="5937250" y="2273300"/>
          <p14:tracePt t="97437" x="5937250" y="2266950"/>
          <p14:tracePt t="97456" x="5937250" y="2260600"/>
          <p14:tracePt t="97486" x="5937250" y="2254250"/>
          <p14:tracePt t="97494" x="5937250" y="2247900"/>
          <p14:tracePt t="97520" x="5937250" y="2241550"/>
          <p14:tracePt t="97534" x="5937250" y="2235200"/>
          <p14:tracePt t="97545" x="5937250" y="2228850"/>
          <p14:tracePt t="97563" x="5930900" y="2216150"/>
          <p14:tracePt t="97579" x="5930900" y="2209800"/>
          <p14:tracePt t="97597" x="5930900" y="2203450"/>
          <p14:tracePt t="97613" x="5918200" y="2197100"/>
          <p14:tracePt t="97742" x="5918200" y="2190750"/>
          <p14:tracePt t="97750" x="5918200" y="2184400"/>
          <p14:tracePt t="97769" x="5911850" y="2178050"/>
          <p14:tracePt t="97779" x="5911850" y="2171700"/>
          <p14:tracePt t="97796" x="5911850" y="2165350"/>
          <p14:tracePt t="97863" x="5911850" y="2159000"/>
          <p14:tracePt t="97957" x="5899150" y="2159000"/>
          <p14:tracePt t="97982" x="5892800" y="2159000"/>
          <p14:tracePt t="97995" x="5886450" y="2159000"/>
          <p14:tracePt t="98015" x="5854700" y="2159000"/>
          <p14:tracePt t="98029" x="5842000" y="2159000"/>
          <p14:tracePt t="98046" x="5829300" y="2159000"/>
          <p14:tracePt t="98062" x="5822950" y="2159000"/>
          <p14:tracePt t="98255" x="5829300" y="2159000"/>
          <p14:tracePt t="98294" x="5829300" y="2152650"/>
          <p14:tracePt t="98312" x="5835650" y="2152650"/>
          <p14:tracePt t="98329" x="5854700" y="2146300"/>
          <p14:tracePt t="98346" x="5886450" y="2146300"/>
          <p14:tracePt t="98362" x="5911850" y="2146300"/>
          <p14:tracePt t="98379" x="5930900" y="2146300"/>
          <p14:tracePt t="98395" x="5956300" y="2146300"/>
          <p14:tracePt t="98417" x="5962650" y="2146300"/>
          <p14:tracePt t="98663" x="5949950" y="2152650"/>
          <p14:tracePt t="98671" x="5937250" y="2165350"/>
          <p14:tracePt t="98680" x="5924550" y="2178050"/>
          <p14:tracePt t="98697" x="5899150" y="2184400"/>
          <p14:tracePt t="98712" x="5880100" y="2197100"/>
          <p14:tracePt t="98734" x="5880100" y="2203450"/>
          <p14:tracePt t="98746" x="5873750" y="2203450"/>
          <p14:tracePt t="98768" x="5867400" y="2209800"/>
          <p14:tracePt t="98968" x="5873750" y="2209800"/>
          <p14:tracePt t="99039" x="5886450" y="2209800"/>
          <p14:tracePt t="99047" x="5892800" y="2209800"/>
          <p14:tracePt t="99062" x="5911850" y="2209800"/>
          <p14:tracePt t="99079" x="5930900" y="2209800"/>
          <p14:tracePt t="99096" x="5943600" y="2209800"/>
          <p14:tracePt t="99232" x="5949950" y="2216150"/>
          <p14:tracePt t="99270" x="5949950" y="2222500"/>
          <p14:tracePt t="99286" x="5949950" y="2228850"/>
          <p14:tracePt t="99353" x="5949950" y="2235200"/>
          <p14:tracePt t="99358" x="5949950" y="2241550"/>
          <p14:tracePt t="99387" x="5943600" y="2241550"/>
          <p14:tracePt t="99395" x="5937250" y="2247900"/>
          <p14:tracePt t="99412" x="5924550" y="2247900"/>
          <p14:tracePt t="99429" x="5924550" y="2254250"/>
          <p14:tracePt t="99448" x="5892800" y="2254250"/>
          <p14:tracePt t="99462" x="5886450" y="2254250"/>
          <p14:tracePt t="99495" x="5880100" y="2228850"/>
          <p14:tracePt t="99514" x="5880100" y="2203450"/>
          <p14:tracePt t="99529" x="5873750" y="2190750"/>
          <p14:tracePt t="99562" x="5873750" y="2178050"/>
          <p14:tracePt t="99579" x="5867400" y="2171700"/>
          <p14:tracePt t="99596" x="5867400" y="2159000"/>
          <p14:tracePt t="99613" x="5867400" y="2139950"/>
          <p14:tracePt t="99617" x="5867400" y="2133600"/>
          <p14:tracePt t="99636" x="5867400" y="2127250"/>
          <p14:tracePt t="99640" x="5867400" y="2120900"/>
          <p14:tracePt t="99682" x="5867400" y="2108200"/>
          <p14:tracePt t="99699" x="5899150" y="2101850"/>
          <p14:tracePt t="99712" x="5930900" y="2095500"/>
          <p14:tracePt t="99729" x="5949950" y="2095500"/>
          <p14:tracePt t="99746" x="5975350" y="2095500"/>
          <p14:tracePt t="99764" x="6013450" y="2095500"/>
          <p14:tracePt t="99779" x="6026150" y="2101850"/>
          <p14:tracePt t="99796" x="6032500" y="2108200"/>
          <p14:tracePt t="99812" x="6038850" y="2120900"/>
          <p14:tracePt t="99816" x="6038850" y="2127250"/>
          <p14:tracePt t="99829" x="6038850" y="2139950"/>
          <p14:tracePt t="99846" x="6026150" y="2165350"/>
          <p14:tracePt t="99862" x="6019800" y="2165350"/>
          <p14:tracePt t="99879" x="6013450" y="2171700"/>
          <p14:tracePt t="99915" x="6007100" y="2184400"/>
          <p14:tracePt t="99929" x="6000750" y="2190750"/>
          <p14:tracePt t="99948" x="5969000" y="2197100"/>
          <p14:tracePt t="99963" x="5924550" y="2203450"/>
          <p14:tracePt t="99965" x="5899150" y="2203450"/>
          <p14:tracePt t="99979" x="5880100" y="2209800"/>
          <p14:tracePt t="99996" x="5848350" y="2216150"/>
          <p14:tracePt t="99998" x="5829300" y="2222500"/>
          <p14:tracePt t="100015" x="5810250" y="2222500"/>
          <p14:tracePt t="100029" x="5797550" y="2222500"/>
          <p14:tracePt t="100079" x="5791200" y="2222500"/>
          <p14:tracePt t="100095" x="5791200" y="2203450"/>
          <p14:tracePt t="100113" x="5791200" y="2184400"/>
          <p14:tracePt t="100129" x="5791200" y="2159000"/>
          <p14:tracePt t="100146" x="5791200" y="2133600"/>
          <p14:tracePt t="100162" x="5791200" y="2114550"/>
          <p14:tracePt t="100179" x="5816600" y="2095500"/>
          <p14:tracePt t="100200" x="5892800" y="2089150"/>
          <p14:tracePt t="100217" x="5949950" y="2076450"/>
          <p14:tracePt t="100229" x="5975350" y="2076450"/>
          <p14:tracePt t="100246" x="6019800" y="2076450"/>
          <p14:tracePt t="100264" x="6032500" y="2076450"/>
          <p14:tracePt t="100296" x="6045200" y="2082800"/>
          <p14:tracePt t="100312" x="6045200" y="2127250"/>
          <p14:tracePt t="100329" x="6032500" y="2171700"/>
          <p14:tracePt t="100346" x="6026150" y="2209800"/>
          <p14:tracePt t="100362" x="6000750" y="2228850"/>
          <p14:tracePt t="100379" x="5988050" y="2235200"/>
          <p14:tracePt t="100396" x="5981700" y="2235200"/>
          <p14:tracePt t="100433" x="6064250" y="2235200"/>
          <p14:tracePt t="100447" x="6140450" y="2235200"/>
          <p14:tracePt t="100462" x="6235700" y="2235200"/>
          <p14:tracePt t="100479" x="6350000" y="2235200"/>
          <p14:tracePt t="100496" x="6451600" y="2228850"/>
          <p14:tracePt t="100515" x="6534150" y="2222500"/>
          <p14:tracePt t="100529" x="6578600" y="2222500"/>
          <p14:tracePt t="100546" x="6591300" y="2222500"/>
          <p14:tracePt t="100655" x="6584950" y="2222500"/>
          <p14:tracePt t="100750" x="6578600" y="2222500"/>
          <p14:tracePt t="100763" x="6572250" y="2228850"/>
          <p14:tracePt t="100774" x="6559550" y="2228850"/>
          <p14:tracePt t="100798" x="6553200" y="2235200"/>
          <p14:tracePt t="100854" x="6546850" y="2235200"/>
          <p14:tracePt t="100863" x="6540500" y="2222500"/>
          <p14:tracePt t="100880" x="6534150" y="2209800"/>
          <p14:tracePt t="100896" x="6534150" y="2190750"/>
          <p14:tracePt t="100916" x="6534150" y="2165350"/>
          <p14:tracePt t="100929" x="6540500" y="2152650"/>
          <p14:tracePt t="100948" x="6553200" y="2133600"/>
          <p14:tracePt t="100967" x="6591300" y="2114550"/>
          <p14:tracePt t="100970" x="6610350" y="2108200"/>
          <p14:tracePt t="100979" x="6629400" y="2108200"/>
          <p14:tracePt t="100996" x="6648450" y="2108200"/>
          <p14:tracePt t="101016" x="6686550" y="2133600"/>
          <p14:tracePt t="101022" x="6692900" y="2146300"/>
          <p14:tracePt t="101030" x="6699250" y="2165350"/>
          <p14:tracePt t="101046" x="6699250" y="2209800"/>
          <p14:tracePt t="101065" x="6667500" y="2260600"/>
          <p14:tracePt t="101079" x="6604000" y="2305050"/>
          <p14:tracePt t="101096" x="6534150" y="2349500"/>
          <p14:tracePt t="101113" x="6457950" y="2368550"/>
          <p14:tracePt t="101129" x="6362700" y="2381250"/>
          <p14:tracePt t="101146" x="6248400" y="2400300"/>
          <p14:tracePt t="101162" x="6089650" y="2400300"/>
          <p14:tracePt t="101182" x="5943600" y="2400300"/>
          <p14:tracePt t="101202" x="5861050" y="2368550"/>
          <p14:tracePt t="101214" x="5854700" y="2349500"/>
          <p14:tracePt t="101230" x="5861050" y="2336800"/>
          <p14:tracePt t="101246" x="5873750" y="2330450"/>
          <p14:tracePt t="101265" x="5880100" y="2324100"/>
          <p14:tracePt t="101279" x="5880100" y="2311400"/>
          <p14:tracePt t="101296" x="5886450" y="2305050"/>
          <p14:tracePt t="101332" x="5886450" y="2298700"/>
          <p14:tracePt t="101345" x="5880100" y="2298700"/>
          <p14:tracePt t="101406" x="5880100" y="2292350"/>
          <p14:tracePt t="101421" x="5880100" y="2286000"/>
          <p14:tracePt t="101438" x="5880100" y="2279650"/>
          <p14:tracePt t="101486" x="5861050" y="2279650"/>
          <p14:tracePt t="101494" x="5848350" y="2279650"/>
          <p14:tracePt t="101514" x="5829300" y="2286000"/>
          <p14:tracePt t="101529" x="5822950" y="2286000"/>
          <p14:tracePt t="101546" x="5803900" y="2292350"/>
          <p14:tracePt t="101562" x="5765800" y="2292350"/>
          <p14:tracePt t="101579" x="5702300" y="2292350"/>
          <p14:tracePt t="101596" x="5651500" y="2292350"/>
          <p14:tracePt t="101612" x="5607050" y="2292350"/>
          <p14:tracePt t="101614" x="5581650" y="2292350"/>
          <p14:tracePt t="101630" x="5556250" y="2292350"/>
          <p14:tracePt t="101646" x="5537200" y="2292350"/>
          <p14:tracePt t="101734" x="5537200" y="2286000"/>
          <p14:tracePt t="101815" x="5537200" y="2279650"/>
          <p14:tracePt t="101830" x="5543550" y="2273300"/>
          <p14:tracePt t="101838" x="5543550" y="2266950"/>
          <p14:tracePt t="101847" x="5549900" y="2260600"/>
          <p14:tracePt t="101879" x="5549900" y="2254250"/>
          <p14:tracePt t="101896" x="5549900" y="2247900"/>
          <p14:tracePt t="101912" x="5562600" y="2241550"/>
          <p14:tracePt t="101932" x="5575300" y="2235200"/>
          <p14:tracePt t="101947" x="5588000" y="2235200"/>
          <p14:tracePt t="102087" x="5588000" y="2241550"/>
          <p14:tracePt t="102094" x="5588000" y="2254250"/>
          <p14:tracePt t="102112" x="5594350" y="2292350"/>
          <p14:tracePt t="102130" x="5619750" y="2330450"/>
          <p14:tracePt t="102147" x="5638800" y="2362200"/>
          <p14:tracePt t="102166" x="5689600" y="2400300"/>
          <p14:tracePt t="102179" x="5772150" y="2425700"/>
          <p14:tracePt t="102198" x="5867400" y="2438400"/>
          <p14:tracePt t="102202" x="5918200" y="2444750"/>
          <p14:tracePt t="102216" x="6032500" y="2438400"/>
          <p14:tracePt t="102230" x="6096000" y="2413000"/>
          <p14:tracePt t="102247" x="6134100" y="2381250"/>
          <p14:tracePt t="102265" x="6153150" y="2343150"/>
          <p14:tracePt t="102279" x="6165850" y="2305050"/>
          <p14:tracePt t="102296" x="6178550" y="2273300"/>
          <p14:tracePt t="102312" x="6191250" y="2247900"/>
          <p14:tracePt t="102329" x="6197600" y="2241550"/>
          <p14:tracePt t="102346" x="6197600" y="2235200"/>
          <p14:tracePt t="102462" x="6184900" y="2235200"/>
          <p14:tracePt t="102469" x="6178550" y="2241550"/>
          <p14:tracePt t="102479" x="6165850" y="2241550"/>
          <p14:tracePt t="102496" x="6140450" y="2254250"/>
          <p14:tracePt t="102516" x="6115050" y="2260600"/>
          <p14:tracePt t="102529" x="6089650" y="2266950"/>
          <p14:tracePt t="102546" x="6051550" y="2279650"/>
          <p14:tracePt t="102562" x="5975350" y="2298700"/>
          <p14:tracePt t="102579" x="5873750" y="2317750"/>
          <p14:tracePt t="102597" x="5772150" y="2324100"/>
          <p14:tracePt t="102613" x="5727700" y="2324100"/>
          <p14:tracePt t="102629" x="5721350" y="2324100"/>
          <p14:tracePt t="102646" x="5740400" y="2311400"/>
          <p14:tracePt t="102663" x="5740400" y="2305050"/>
          <p14:tracePt t="102680" x="5746750" y="2298700"/>
          <p14:tracePt t="102699" x="5746750" y="2292350"/>
          <p14:tracePt t="102827" x="5753100" y="2292350"/>
          <p14:tracePt t="102831" x="5759450" y="2292350"/>
          <p14:tracePt t="102846" x="5778500" y="2292350"/>
          <p14:tracePt t="102902" x="5759450" y="2292350"/>
          <p14:tracePt t="102914" x="5727700" y="2292350"/>
          <p14:tracePt t="102929" x="5670550" y="2292350"/>
          <p14:tracePt t="102947" x="5645150" y="2292350"/>
          <p14:tracePt t="102962" x="5632450" y="2292350"/>
          <p14:tracePt t="102979" x="5600700" y="2292350"/>
          <p14:tracePt t="102995" x="5543550" y="2292350"/>
          <p14:tracePt t="102997" x="5518150" y="2292350"/>
          <p14:tracePt t="103014" x="5461000" y="2292350"/>
          <p14:tracePt t="103029" x="5429250" y="2292350"/>
          <p14:tracePt t="103046" x="5391150" y="2292350"/>
          <p14:tracePt t="103127" x="5384800" y="2292350"/>
          <p14:tracePt t="103145" x="5378450" y="2292350"/>
          <p14:tracePt t="103164" x="5372100" y="2292350"/>
          <p14:tracePt t="103179" x="5365750" y="2292350"/>
          <p14:tracePt t="103198" x="5359400" y="2286000"/>
          <p14:tracePt t="103204" x="5353050" y="2279650"/>
          <p14:tracePt t="103342" x="5359400" y="2279650"/>
          <p14:tracePt t="103350" x="5384800" y="2279650"/>
          <p14:tracePt t="103362" x="5422900" y="2279650"/>
          <p14:tracePt t="103379" x="5543550" y="2279650"/>
          <p14:tracePt t="103395" x="5664200" y="2273300"/>
          <p14:tracePt t="103399" x="5715000" y="2273300"/>
          <p14:tracePt t="103413" x="5816600" y="2273300"/>
          <p14:tracePt t="103431" x="5886450" y="2273300"/>
          <p14:tracePt t="103449" x="5899150" y="2273300"/>
          <p14:tracePt t="103462" x="5892800" y="2273300"/>
          <p14:tracePt t="103479" x="5861050" y="2273300"/>
          <p14:tracePt t="103496" x="5784850" y="2273300"/>
          <p14:tracePt t="103514" x="5695950" y="2273300"/>
          <p14:tracePt t="103529" x="5613400" y="2266950"/>
          <p14:tracePt t="103546" x="5524500" y="2266950"/>
          <p14:tracePt t="103562" x="5441950" y="2266950"/>
          <p14:tracePt t="103579" x="5422900" y="2266950"/>
          <p14:tracePt t="103613" x="5435600" y="2266950"/>
          <p14:tracePt t="103629" x="5454650" y="2266950"/>
          <p14:tracePt t="103646" x="5549900" y="2266950"/>
          <p14:tracePt t="103666" x="5613400" y="2266950"/>
          <p14:tracePt t="103679" x="5676900" y="2273300"/>
          <p14:tracePt t="103697" x="5734050" y="2273300"/>
          <p14:tracePt t="103713" x="5772150" y="2273300"/>
          <p14:tracePt t="103729" x="5778500" y="2273300"/>
          <p14:tracePt t="103764" x="5772150" y="2279650"/>
          <p14:tracePt t="103780" x="5746750" y="2279650"/>
          <p14:tracePt t="103796" x="5715000" y="2279650"/>
          <p14:tracePt t="103797" x="5695950" y="2279650"/>
          <p14:tracePt t="103812" x="5676900" y="2279650"/>
          <p14:tracePt t="103829" x="5638800" y="2292350"/>
          <p14:tracePt t="103846" x="5619750" y="2292350"/>
          <p14:tracePt t="103862" x="5613400" y="2292350"/>
          <p14:tracePt t="104030" x="5607050" y="2292350"/>
          <p14:tracePt t="104041" x="5600700" y="2286000"/>
          <p14:tracePt t="104048" x="5594350" y="2286000"/>
          <p14:tracePt t="104062" x="5588000" y="2286000"/>
          <p14:tracePt t="104138" x="5575300" y="2286000"/>
          <p14:tracePt t="104143" x="5549900" y="2298700"/>
          <p14:tracePt t="104151" x="5511800" y="2324100"/>
          <p14:tracePt t="104164" x="5473700" y="2362200"/>
          <p14:tracePt t="104181" x="5410200" y="2457450"/>
          <p14:tracePt t="104199" x="5353050" y="2508250"/>
          <p14:tracePt t="104206" x="5321300" y="2552700"/>
          <p14:tracePt t="104222" x="5295900" y="2584450"/>
          <p14:tracePt t="104233" x="5283200" y="2590800"/>
          <p14:tracePt t="104246" x="5283200" y="2597150"/>
          <p14:tracePt t="104322" x="5289550" y="2584450"/>
          <p14:tracePt t="104330" x="5302250" y="2584450"/>
          <p14:tracePt t="104336" x="5308600" y="2578100"/>
          <p14:tracePt t="104346" x="5314950" y="2578100"/>
          <p14:tracePt t="104363" x="5314950" y="2571750"/>
          <p14:tracePt t="104418" x="5321300" y="2571750"/>
          <p14:tracePt t="104422" x="5327650" y="2571750"/>
          <p14:tracePt t="104433" x="5340350" y="2571750"/>
          <p14:tracePt t="104448" x="5359400" y="2571750"/>
          <p14:tracePt t="104462" x="5378450" y="2578100"/>
          <p14:tracePt t="104479" x="5391150" y="2597150"/>
          <p14:tracePt t="104499" x="5391150" y="2622550"/>
          <p14:tracePt t="104514" x="5391150" y="2654300"/>
          <p14:tracePt t="104529" x="5384800" y="2673350"/>
          <p14:tracePt t="104546" x="5365750" y="2679700"/>
          <p14:tracePt t="104562" x="5321300" y="2686050"/>
          <p14:tracePt t="104579" x="5270500" y="2686050"/>
          <p14:tracePt t="104596" x="5219700" y="2686050"/>
          <p14:tracePt t="104613" x="5162550" y="2686050"/>
          <p14:tracePt t="104629" x="5105400" y="2686050"/>
          <p14:tracePt t="104636" x="5086350" y="2686050"/>
          <p14:tracePt t="104646" x="5067300" y="2686050"/>
          <p14:tracePt t="104663" x="5060950" y="2673350"/>
          <p14:tracePt t="104680" x="5060950" y="2647950"/>
          <p14:tracePt t="104698" x="5060950" y="2609850"/>
          <p14:tracePt t="104712" x="5073650" y="2578100"/>
          <p14:tracePt t="104730" x="5080000" y="2546350"/>
          <p14:tracePt t="104746" x="5086350" y="2527300"/>
          <p14:tracePt t="104764" x="5099050" y="2514600"/>
          <p14:tracePt t="104779" x="5130800" y="2508250"/>
          <p14:tracePt t="104796" x="5156200" y="2495550"/>
          <p14:tracePt t="104812" x="5207000" y="2495550"/>
          <p14:tracePt t="104829" x="5251450" y="2495550"/>
          <p14:tracePt t="104830" x="5276850" y="2495550"/>
          <p14:tracePt t="104846" x="5327650" y="2495550"/>
          <p14:tracePt t="104863" x="5372100" y="2495550"/>
          <p14:tracePt t="104880" x="5384800" y="2495550"/>
          <p14:tracePt t="104895" x="5384800" y="2520950"/>
          <p14:tracePt t="104915" x="5378450" y="2559050"/>
          <p14:tracePt t="104932" x="5359400" y="2609850"/>
          <p14:tracePt t="104950" x="5346700" y="2641600"/>
          <p14:tracePt t="104962" x="5340350" y="2673350"/>
          <p14:tracePt t="104979" x="5314950" y="2705100"/>
          <p14:tracePt t="104996" x="5283200" y="2724150"/>
          <p14:tracePt t="105015" x="5251450" y="2730500"/>
          <p14:tracePt t="105029" x="5245100" y="2730500"/>
          <p14:tracePt t="105046" x="5283200" y="2724150"/>
          <p14:tracePt t="105063" x="5346700" y="2673350"/>
          <p14:tracePt t="105079" x="5461000" y="2597150"/>
          <p14:tracePt t="105096" x="5581650" y="2489200"/>
          <p14:tracePt t="105113" x="5695950" y="2438400"/>
          <p14:tracePt t="105130" x="5772150" y="2393950"/>
          <p14:tracePt t="105147" x="5829300" y="2355850"/>
          <p14:tracePt t="105165" x="5886450" y="2336800"/>
          <p14:tracePt t="105179" x="5937250" y="2317750"/>
          <p14:tracePt t="105198" x="5956300" y="2305050"/>
          <p14:tracePt t="105204" x="5969000" y="2298700"/>
          <p14:tracePt t="105219" x="5988050" y="2298700"/>
          <p14:tracePt t="105229" x="5988050" y="2292350"/>
          <p14:tracePt t="105248" x="5988050" y="2286000"/>
          <p14:tracePt t="105309" x="5981700" y="2286000"/>
          <p14:tracePt t="105341" x="5981700" y="2279650"/>
          <p14:tracePt t="105352" x="5981700" y="2273300"/>
          <p14:tracePt t="105362" x="5981700" y="2254250"/>
          <p14:tracePt t="105379" x="5981700" y="2235200"/>
          <p14:tracePt t="105396" x="5969000" y="2228850"/>
          <p14:tracePt t="105400" x="5962650" y="2222500"/>
          <p14:tracePt t="105413" x="5956300" y="2216150"/>
          <p14:tracePt t="105430" x="5949950" y="2209800"/>
          <p14:tracePt t="105447" x="5930900" y="2203450"/>
          <p14:tracePt t="105464" x="5918200" y="2203450"/>
          <p14:tracePt t="105479" x="5905500" y="2197100"/>
          <p14:tracePt t="105496" x="5892800" y="2190750"/>
          <p14:tracePt t="105514" x="5880100" y="2190750"/>
          <p14:tracePt t="105546" x="5873750" y="2178050"/>
          <p14:tracePt t="105563" x="5867400" y="2171700"/>
          <p14:tracePt t="105579" x="5842000" y="2171700"/>
          <p14:tracePt t="105596" x="5822950" y="2165350"/>
          <p14:tracePt t="105612" x="5810250" y="2165350"/>
          <p14:tracePt t="105663" x="5816600" y="2159000"/>
          <p14:tracePt t="105685" x="5829300" y="2159000"/>
          <p14:tracePt t="105691" x="5848350" y="2152650"/>
          <p14:tracePt t="105696" x="5867400" y="2152650"/>
          <p14:tracePt t="105703" x="5892800" y="2152650"/>
          <p14:tracePt t="105712" x="5905500" y="2152650"/>
          <p14:tracePt t="105729" x="5956300" y="2152650"/>
          <p14:tracePt t="105746" x="6000750" y="2152650"/>
          <p14:tracePt t="105766" x="6007100" y="2159000"/>
          <p14:tracePt t="105812" x="5994400" y="2165350"/>
          <p14:tracePt t="105833" x="5962650" y="2190750"/>
          <p14:tracePt t="105846" x="5924550" y="2203450"/>
          <p14:tracePt t="105862" x="5899150" y="2209800"/>
          <p14:tracePt t="105879" x="5886450" y="2216150"/>
          <p14:tracePt t="105895" x="5880100" y="2216150"/>
          <p14:tracePt t="105942" x="5886450" y="2216150"/>
          <p14:tracePt t="105959" x="5892800" y="2216150"/>
          <p14:tracePt t="105982" x="5892800" y="2209800"/>
          <p14:tracePt t="106046" x="5899150" y="2209800"/>
          <p14:tracePt t="106057" x="5918200" y="2209800"/>
          <p14:tracePt t="106062" x="5930900" y="2209800"/>
          <p14:tracePt t="106079" x="5969000" y="2209800"/>
          <p14:tracePt t="106097" x="6013450" y="2209800"/>
          <p14:tracePt t="106112" x="6057900" y="2216150"/>
          <p14:tracePt t="106129" x="6089650" y="2216150"/>
          <p14:tracePt t="106146" x="6121400" y="2228850"/>
          <p14:tracePt t="106163" x="6140450" y="2228850"/>
          <p14:tracePt t="106179" x="6146800" y="2235200"/>
          <p14:tracePt t="106229" x="6153150" y="2241550"/>
          <p14:tracePt t="106246" x="6153150" y="2247900"/>
          <p14:tracePt t="106265" x="6127750" y="2254250"/>
          <p14:tracePt t="106279" x="6096000" y="2254250"/>
          <p14:tracePt t="106296" x="6064250" y="2254250"/>
          <p14:tracePt t="106312" x="6057900" y="2254250"/>
          <p14:tracePt t="106346" x="6051550" y="2254250"/>
          <p14:tracePt t="106379" x="6051550" y="2241550"/>
          <p14:tracePt t="106395" x="6045200" y="2203450"/>
          <p14:tracePt t="106398" x="6045200" y="2184400"/>
          <p14:tracePt t="106413" x="6045200" y="2159000"/>
          <p14:tracePt t="106417" x="6045200" y="2146300"/>
          <p14:tracePt t="106432" x="6045200" y="2120900"/>
          <p14:tracePt t="106450" x="6045200" y="2101850"/>
          <p14:tracePt t="106462" x="6051550" y="2089150"/>
          <p14:tracePt t="106479" x="6083300" y="2082800"/>
          <p14:tracePt t="106499" x="6140450" y="2082800"/>
          <p14:tracePt t="106514" x="6191250" y="2082800"/>
          <p14:tracePt t="106529" x="6210300" y="2082800"/>
          <p14:tracePt t="106547" x="6210300" y="2089150"/>
          <p14:tracePt t="106562" x="6210300" y="2114550"/>
          <p14:tracePt t="106566" x="6210300" y="2133600"/>
          <p14:tracePt t="106583" x="6210300" y="2159000"/>
          <p14:tracePt t="106596" x="6197600" y="2197100"/>
          <p14:tracePt t="106613" x="6172200" y="2235200"/>
          <p14:tracePt t="106629" x="6153150" y="2260600"/>
          <p14:tracePt t="106639" x="6134100" y="2260600"/>
          <p14:tracePt t="106650" x="6121400" y="2260600"/>
          <p14:tracePt t="106666" x="6115050" y="2260600"/>
          <p14:tracePt t="106728" x="6102350" y="2260600"/>
          <p14:tracePt t="106734" x="6076950" y="2260600"/>
          <p14:tracePt t="106746" x="6064250" y="2266950"/>
          <p14:tracePt t="106764" x="6038850" y="2273300"/>
          <p14:tracePt t="106780" x="6032500" y="2279650"/>
          <p14:tracePt t="106862" x="6026150" y="2279650"/>
          <p14:tracePt t="106886" x="6019800" y="2273300"/>
          <p14:tracePt t="106893" x="6019800" y="2266950"/>
          <p14:tracePt t="106944" x="6007100" y="2266950"/>
          <p14:tracePt t="106952" x="5988050" y="2292350"/>
          <p14:tracePt t="106964" x="5962650" y="2311400"/>
          <p14:tracePt t="106979" x="5924550" y="2349500"/>
          <p14:tracePt t="106996" x="5880100" y="2393950"/>
          <p14:tracePt t="107016" x="5822950" y="2463800"/>
          <p14:tracePt t="107029" x="5810250" y="2476500"/>
          <p14:tracePt t="107046" x="5797550" y="2495550"/>
          <p14:tracePt t="107150" x="5797550" y="2482850"/>
          <p14:tracePt t="107159" x="5791200" y="2476500"/>
          <p14:tracePt t="107166" x="5791200" y="2470150"/>
          <p14:tracePt t="107180" x="5784850" y="2470150"/>
          <p14:tracePt t="107266" x="5784850" y="2476500"/>
          <p14:tracePt t="107273" x="5784850" y="2489200"/>
          <p14:tracePt t="107279" x="5784850" y="2508250"/>
          <p14:tracePt t="107296" x="5778500" y="2565400"/>
          <p14:tracePt t="107313" x="5740400" y="2679700"/>
          <p14:tracePt t="107329" x="5676900" y="2743200"/>
          <p14:tracePt t="107346" x="5613400" y="2774950"/>
          <p14:tracePt t="107363" x="5530850" y="2794000"/>
          <p14:tracePt t="107379" x="5448300" y="2794000"/>
          <p14:tracePt t="107396" x="5410200" y="2800350"/>
          <p14:tracePt t="107402" x="5403850" y="2800350"/>
          <p14:tracePt t="107417" x="5378450" y="2794000"/>
          <p14:tracePt t="107429" x="5365750" y="2787650"/>
          <p14:tracePt t="107449" x="5314950" y="2787650"/>
          <p14:tracePt t="107465" x="5289550" y="2787650"/>
          <p14:tracePt t="107480" x="5264150" y="2781300"/>
          <p14:tracePt t="107496" x="5251450" y="2774950"/>
          <p14:tracePt t="107515" x="5232400" y="2774950"/>
          <p14:tracePt t="107529" x="5213350" y="2774950"/>
          <p14:tracePt t="107547" x="5213350" y="2768600"/>
          <p14:tracePt t="107596" x="5219700" y="2768600"/>
          <p14:tracePt t="107613" x="5295900" y="2768600"/>
          <p14:tracePt t="107633" x="5378450" y="2762250"/>
          <p14:tracePt t="107646" x="5524500" y="2762250"/>
          <p14:tracePt t="107666" x="5689600" y="2768600"/>
          <p14:tracePt t="107679" x="5848350" y="2768600"/>
          <p14:tracePt t="107698" x="5962650" y="2768600"/>
          <p14:tracePt t="107712" x="6032500" y="2768600"/>
          <p14:tracePt t="107730" x="6083300" y="2762250"/>
          <p14:tracePt t="107746" x="6121400" y="2762250"/>
          <p14:tracePt t="107764" x="6127750" y="2762250"/>
          <p14:tracePt t="107812" x="6127750" y="2755900"/>
          <p14:tracePt t="108159" x="6115050" y="2755900"/>
          <p14:tracePt t="108167" x="6070600" y="2774950"/>
          <p14:tracePt t="108179" x="6019800" y="2774950"/>
          <p14:tracePt t="108198" x="5848350" y="2794000"/>
          <p14:tracePt t="108214" x="5734050" y="2794000"/>
          <p14:tracePt t="108231" x="5613400" y="2794000"/>
          <p14:tracePt t="108248" x="5486400" y="2794000"/>
          <p14:tracePt t="108264" x="5359400" y="2794000"/>
          <p14:tracePt t="108280" x="5238750" y="2794000"/>
          <p14:tracePt t="108296" x="5149850" y="2794000"/>
          <p14:tracePt t="108312" x="5105400" y="2787650"/>
          <p14:tracePt t="108389" x="5092700" y="2787650"/>
          <p14:tracePt t="108400" x="5080000" y="2787650"/>
          <p14:tracePt t="108413" x="5060950" y="2787650"/>
          <p14:tracePt t="108429" x="5035550" y="2787650"/>
          <p14:tracePt t="108448" x="5029200" y="2787650"/>
          <p14:tracePt t="108528" x="5022850" y="2781300"/>
          <p14:tracePt t="108566" x="5022850" y="2774950"/>
          <p14:tracePt t="108623" x="5022850" y="2768600"/>
          <p14:tracePt t="108655" x="5022850" y="2762250"/>
          <p14:tracePt t="108683" x="5022850" y="2755900"/>
          <p14:tracePt t="108688" x="5022850" y="2749550"/>
          <p14:tracePt t="108700" x="5022850" y="2743200"/>
          <p14:tracePt t="108713" x="5022850" y="2736850"/>
          <p14:tracePt t="108729" x="5022850" y="2730500"/>
          <p14:tracePt t="108746" x="5022850" y="2724150"/>
          <p14:tracePt t="108863" x="5035550" y="2724150"/>
          <p14:tracePt t="108869" x="5080000" y="2724150"/>
          <p14:tracePt t="108879" x="5137150" y="2724150"/>
          <p14:tracePt t="108896" x="5334000" y="2724150"/>
          <p14:tracePt t="108916" x="5556250" y="2736850"/>
          <p14:tracePt t="108930" x="5765800" y="2743200"/>
          <p14:tracePt t="108948" x="5956300" y="2743200"/>
          <p14:tracePt t="108962" x="6146800" y="2755900"/>
          <p14:tracePt t="108980" x="6273800" y="2762250"/>
          <p14:tracePt t="108996" x="6343650" y="2768600"/>
          <p14:tracePt t="108998" x="6369050" y="2768600"/>
          <p14:tracePt t="109016" x="6388100" y="2768600"/>
          <p14:tracePt t="109029" x="6394450" y="2768600"/>
          <p14:tracePt t="109046" x="6432550" y="2768600"/>
          <p14:tracePt t="109062" x="6457950" y="2768600"/>
          <p14:tracePt t="109080" x="6496050" y="2762250"/>
          <p14:tracePt t="109099" x="6534150" y="2755900"/>
          <p14:tracePt t="109113" x="6565900" y="2755900"/>
          <p14:tracePt t="109129" x="6591300" y="2755900"/>
          <p14:tracePt t="109146" x="6616700" y="2755900"/>
          <p14:tracePt t="109163" x="6629400" y="2755900"/>
          <p14:tracePt t="109179" x="6635750" y="2749550"/>
          <p14:tracePt t="109216" x="6642100" y="2743200"/>
          <p14:tracePt t="109229" x="6654800" y="2743200"/>
          <p14:tracePt t="109246" x="6686550" y="2724150"/>
          <p14:tracePt t="109264" x="6699250" y="2724150"/>
          <p14:tracePt t="109326" x="6705600" y="2724150"/>
          <p14:tracePt t="109346" x="6756400" y="2724150"/>
          <p14:tracePt t="109363" x="6813550" y="2724150"/>
          <p14:tracePt t="109379" x="6851650" y="2724150"/>
          <p14:tracePt t="109396" x="6864350" y="2724150"/>
          <p14:tracePt t="109398" x="6870700" y="2724150"/>
          <p14:tracePt t="109418" x="6883400" y="2724150"/>
          <p14:tracePt t="109430" x="6915150" y="2724150"/>
          <p14:tracePt t="109449" x="6972300" y="2724150"/>
          <p14:tracePt t="109463" x="7016750" y="2724150"/>
          <p14:tracePt t="109479" x="7029450" y="2724150"/>
          <p14:tracePt t="109499" x="7035800" y="2724150"/>
          <p14:tracePt t="110420" x="7035800" y="2717800"/>
          <p14:tracePt t="110577" x="7029450" y="2717800"/>
          <p14:tracePt t="110583" x="7016750" y="2730500"/>
          <p14:tracePt t="110596" x="6997700" y="2736850"/>
          <p14:tracePt t="110613" x="6940550" y="2749550"/>
          <p14:tracePt t="110629" x="6838950" y="2781300"/>
          <p14:tracePt t="110646" x="6591300" y="2851150"/>
          <p14:tracePt t="110665" x="6337300" y="2882900"/>
          <p14:tracePt t="110681" x="6121400" y="2940050"/>
          <p14:tracePt t="110697" x="5962650" y="2984500"/>
          <p14:tracePt t="110712" x="5816600" y="3003550"/>
          <p14:tracePt t="110729" x="5670550" y="3048000"/>
          <p14:tracePt t="110746" x="5518150" y="3092450"/>
          <p14:tracePt t="110764" x="5340350" y="3155950"/>
          <p14:tracePt t="110780" x="5219700" y="3200400"/>
          <p14:tracePt t="110797" x="5168900" y="3213100"/>
          <p14:tracePt t="110813" x="5149850" y="3219450"/>
          <p14:tracePt t="110829" x="5143500" y="3219450"/>
          <p14:tracePt t="110847" x="5118100" y="3219450"/>
          <p14:tracePt t="110863" x="5016500" y="3232150"/>
          <p14:tracePt t="110880" x="4870450" y="3232150"/>
          <p14:tracePt t="110896" x="4705350" y="3232150"/>
          <p14:tracePt t="110916" x="4552950" y="3232150"/>
          <p14:tracePt t="110934" x="4413250" y="3232150"/>
          <p14:tracePt t="110947" x="4273550" y="3232150"/>
          <p14:tracePt t="110964" x="4146550" y="3232150"/>
          <p14:tracePt t="110966" x="4089400" y="3232150"/>
          <p14:tracePt t="110980" x="4057650" y="3225800"/>
          <p14:tracePt t="110997" x="4000500" y="3187700"/>
          <p14:tracePt t="111016" x="3981450" y="3162300"/>
          <p14:tracePt t="111032" x="3962400" y="3124200"/>
          <p14:tracePt t="111046" x="3956050" y="3111500"/>
          <p14:tracePt t="111062" x="3949700" y="3105150"/>
          <p14:tracePt t="111080" x="3943350" y="3105150"/>
          <p14:tracePt t="111096" x="3937000" y="3105150"/>
          <p14:tracePt t="111112" x="3924300" y="3086100"/>
          <p14:tracePt t="111129" x="3892550" y="3067050"/>
          <p14:tracePt t="111146" x="3867150" y="3048000"/>
          <p14:tracePt t="111166" x="3829050" y="3022600"/>
          <p14:tracePt t="111179" x="3816350" y="3016250"/>
          <p14:tracePt t="111199" x="3803650" y="3009900"/>
          <p14:tracePt t="111231" x="3797300" y="3009900"/>
          <p14:tracePt t="111302" x="3797300" y="3003550"/>
          <p14:tracePt t="111324" x="3797300" y="2997200"/>
          <p14:tracePt t="111334" x="3797300" y="2990850"/>
          <p14:tracePt t="111379" x="3797300" y="2984500"/>
          <p14:tracePt t="111896" x="3803650" y="2984500"/>
          <p14:tracePt t="111902" x="3822700" y="2984500"/>
          <p14:tracePt t="111915" x="3854450" y="2978150"/>
          <p14:tracePt t="111929" x="3930650" y="2978150"/>
          <p14:tracePt t="111949" x="3987800" y="2971800"/>
          <p14:tracePt t="111962" x="4006850" y="2971800"/>
          <p14:tracePt t="112077" x="4013200" y="2971800"/>
          <p14:tracePt t="112087" x="4013200" y="2965450"/>
          <p14:tracePt t="112103" x="4019550" y="2965450"/>
          <p14:tracePt t="112139" x="4019550" y="2959100"/>
          <p14:tracePt t="112328" x="4025900" y="2959100"/>
          <p14:tracePt t="112346" x="4032250" y="2952750"/>
          <p14:tracePt t="112363" x="4051300" y="2940050"/>
          <p14:tracePt t="112379" x="4076700" y="2933700"/>
          <p14:tracePt t="112396" x="4083050" y="2933700"/>
          <p14:tracePt t="112454" x="4089400" y="2933700"/>
          <p14:tracePt t="112464" x="4102100" y="2933700"/>
          <p14:tracePt t="112479" x="4197350" y="2933700"/>
          <p14:tracePt t="112496" x="4368800" y="2933700"/>
          <p14:tracePt t="112514" x="4597400" y="2914650"/>
          <p14:tracePt t="112529" x="4953000" y="2838450"/>
          <p14:tracePt t="112546" x="5359400" y="2724150"/>
          <p14:tracePt t="112562" x="5689600" y="2641600"/>
          <p14:tracePt t="112579" x="5918200" y="2603500"/>
          <p14:tracePt t="112596" x="6000750" y="2571750"/>
          <p14:tracePt t="112612" x="6026150" y="2559050"/>
          <p14:tracePt t="112630" x="6038850" y="2546350"/>
          <p14:tracePt t="112646" x="6051550" y="2527300"/>
          <p14:tracePt t="112663" x="6057900" y="2508250"/>
          <p14:tracePt t="112734" x="6064250" y="2508250"/>
          <p14:tracePt t="112744" x="6089650" y="2501900"/>
          <p14:tracePt t="112764" x="6153150" y="2482850"/>
          <p14:tracePt t="112780" x="6210300" y="2451100"/>
          <p14:tracePt t="112796" x="6242050" y="2425700"/>
          <p14:tracePt t="112812" x="6242050" y="2387600"/>
          <p14:tracePt t="112816" x="6223000" y="2381250"/>
          <p14:tracePt t="112829" x="6210300" y="2381250"/>
          <p14:tracePt t="112846" x="6159500" y="2374900"/>
          <p14:tracePt t="112863" x="6134100" y="2374900"/>
          <p14:tracePt t="112879" x="6115050" y="2362200"/>
          <p14:tracePt t="112898" x="6057900" y="2343150"/>
          <p14:tracePt t="112912" x="5949950" y="2336800"/>
          <p14:tracePt t="112929" x="5835650" y="2336800"/>
          <p14:tracePt t="112947" x="5797550" y="2336800"/>
          <p14:tracePt t="112963" x="5791200" y="2330450"/>
          <p14:tracePt t="112996" x="5791200" y="2324100"/>
          <p14:tracePt t="113031" x="5778500" y="2324100"/>
          <p14:tracePt t="113040" x="5753100" y="2324100"/>
          <p14:tracePt t="113045" x="5740400" y="2324100"/>
          <p14:tracePt t="113063" x="5734050" y="2324100"/>
          <p14:tracePt t="113079" x="5727700" y="2324100"/>
          <p14:tracePt t="113112" x="5721350" y="2317750"/>
          <p14:tracePt t="113129" x="5619750" y="2317750"/>
          <p14:tracePt t="113147" x="5499100" y="2317750"/>
          <p14:tracePt t="113163" x="5397500" y="2311400"/>
          <p14:tracePt t="113181" x="5321300" y="2311400"/>
          <p14:tracePt t="113207" x="5289550" y="2311400"/>
          <p14:tracePt t="113237" x="5295900" y="2311400"/>
          <p14:tracePt t="113288" x="5302250" y="2305050"/>
          <p14:tracePt t="113322" x="5302250" y="2298700"/>
          <p14:tracePt t="113330" x="5295900" y="2298700"/>
          <p14:tracePt t="113389" x="5283200" y="2298700"/>
          <p14:tracePt t="113398" x="5264150" y="2298700"/>
          <p14:tracePt t="113414" x="5213350" y="2298700"/>
          <p14:tracePt t="113429" x="5194300" y="2298700"/>
          <p14:tracePt t="113448" x="5175250" y="2298700"/>
          <p14:tracePt t="113479" x="5187950" y="2292350"/>
          <p14:tracePt t="113496" x="5238750" y="2292350"/>
          <p14:tracePt t="113512" x="5334000" y="2286000"/>
          <p14:tracePt t="113529" x="5486400" y="2286000"/>
          <p14:tracePt t="113546" x="5721350" y="2279650"/>
          <p14:tracePt t="113562" x="6089650" y="2273300"/>
          <p14:tracePt t="113580" x="6489700" y="2279650"/>
          <p14:tracePt t="113596" x="6889750" y="2266950"/>
          <p14:tracePt t="113613" x="7245350" y="2254250"/>
          <p14:tracePt t="113629" x="7493000" y="2254250"/>
          <p14:tracePt t="113646" x="7702550" y="2247900"/>
          <p14:tracePt t="113663" x="7753350" y="2254250"/>
          <p14:tracePt t="113700" x="7727950" y="2247900"/>
          <p14:tracePt t="113712" x="7670800" y="2247900"/>
          <p14:tracePt t="113729" x="7651750" y="2247900"/>
          <p14:tracePt t="113792" x="7632700" y="2247900"/>
          <p14:tracePt t="113797" x="7588250" y="2254250"/>
          <p14:tracePt t="113812" x="7531100" y="2260600"/>
          <p14:tracePt t="113831" x="7245350" y="2311400"/>
          <p14:tracePt t="113846" x="7086600" y="2355850"/>
          <p14:tracePt t="113862" x="6972300" y="2381250"/>
          <p14:tracePt t="113879" x="6940550" y="2387600"/>
          <p14:tracePt t="113896" x="6934200" y="2387600"/>
          <p14:tracePt t="113932" x="6934200" y="2381250"/>
          <p14:tracePt t="113962" x="6940550" y="2381250"/>
          <p14:tracePt t="114075" x="6940550" y="2374900"/>
          <p14:tracePt t="114102" x="6946900" y="2374900"/>
          <p14:tracePt t="114345" x="6953250" y="2374900"/>
          <p14:tracePt t="114560" x="6959600" y="2374900"/>
          <p14:tracePt t="115503" x="6959600" y="2381250"/>
          <p14:tracePt t="115846" x="6965950" y="2381250"/>
          <p14:tracePt t="115853" x="6985000" y="2387600"/>
          <p14:tracePt t="115863" x="6997700" y="2393950"/>
          <p14:tracePt t="115880" x="7035800" y="2406650"/>
          <p14:tracePt t="115899" x="7086600" y="2438400"/>
          <p14:tracePt t="115913" x="7143750" y="2463800"/>
          <p14:tracePt t="115930" x="7181850" y="2476500"/>
          <p14:tracePt t="115947" x="7207250" y="2489200"/>
          <p14:tracePt t="115997" x="7200900" y="2489200"/>
          <p14:tracePt t="116062" x="7194550" y="2489200"/>
          <p14:tracePt t="116076" x="7181850" y="2489200"/>
          <p14:tracePt t="116081" x="7175500" y="2489200"/>
          <p14:tracePt t="116096" x="7150100" y="2489200"/>
          <p14:tracePt t="116112" x="7124700" y="2489200"/>
          <p14:tracePt t="116129" x="7112000" y="2489200"/>
          <p14:tracePt t="116148" x="7099300" y="2489200"/>
          <p14:tracePt t="116163" x="7067550" y="2489200"/>
          <p14:tracePt t="116166" x="7048500" y="2489200"/>
          <p14:tracePt t="116182" x="7029450" y="2495550"/>
          <p14:tracePt t="116200" x="6965950" y="2501900"/>
          <p14:tracePt t="116213" x="6915150" y="2501900"/>
          <p14:tracePt t="116229" x="6889750" y="2501900"/>
          <p14:tracePt t="116247" x="6883400" y="2508250"/>
          <p14:tracePt t="116279" x="6877050" y="2508250"/>
          <p14:tracePt t="116312" x="6864350" y="2508250"/>
          <p14:tracePt t="116332" x="6838950" y="2489200"/>
          <p14:tracePt t="116346" x="6813550" y="2482850"/>
          <p14:tracePt t="116363" x="6794500" y="2470150"/>
          <p14:tracePt t="116380" x="6781800" y="2463800"/>
          <p14:tracePt t="116396" x="6769100" y="2444750"/>
          <p14:tracePt t="116415" x="6756400" y="2425700"/>
          <p14:tracePt t="116429" x="6750050" y="2419350"/>
          <p14:tracePt t="116448" x="6743700" y="2400300"/>
          <p14:tracePt t="116465" x="6743700" y="2381250"/>
          <p14:tracePt t="116479" x="6743700" y="2349500"/>
          <p14:tracePt t="116496" x="6769100" y="2317750"/>
          <p14:tracePt t="116515" x="6800850" y="2292350"/>
          <p14:tracePt t="116529" x="6832600" y="2273300"/>
          <p14:tracePt t="116546" x="6877050" y="2260600"/>
          <p14:tracePt t="116562" x="6946900" y="2254250"/>
          <p14:tracePt t="116579" x="7042150" y="2247900"/>
          <p14:tracePt t="116596" x="7131050" y="2247900"/>
          <p14:tracePt t="116613" x="7194550" y="2260600"/>
          <p14:tracePt t="116614" x="7213600" y="2260600"/>
          <p14:tracePt t="116629" x="7232650" y="2260600"/>
          <p14:tracePt t="116649" x="7264400" y="2260600"/>
          <p14:tracePt t="116662" x="7289800" y="2292350"/>
          <p14:tracePt t="116679" x="7302500" y="2324100"/>
          <p14:tracePt t="116698" x="7302500" y="2368550"/>
          <p14:tracePt t="116712" x="7239000" y="2425700"/>
          <p14:tracePt t="116729" x="7131050" y="2476500"/>
          <p14:tracePt t="116746" x="7048500" y="2495550"/>
          <p14:tracePt t="116766" x="6972300" y="2495550"/>
          <p14:tracePt t="116779" x="6940550" y="2489200"/>
          <p14:tracePt t="116813" x="6934200" y="2476500"/>
          <p14:tracePt t="116829" x="6934200" y="2463800"/>
          <p14:tracePt t="116846" x="6934200" y="2457450"/>
          <p14:tracePt t="116862" x="6927850" y="2444750"/>
          <p14:tracePt t="116879" x="6845300" y="2444750"/>
          <p14:tracePt t="116896" x="6705600" y="2444750"/>
          <p14:tracePt t="116912" x="6508750" y="2451100"/>
          <p14:tracePt t="116934" x="6299200" y="2451100"/>
          <p14:tracePt t="116947" x="6115050" y="2451100"/>
          <p14:tracePt t="116963" x="5969000" y="2451100"/>
          <p14:tracePt t="116980" x="5861050" y="2444750"/>
          <p14:tracePt t="116996" x="5784850" y="2438400"/>
          <p14:tracePt t="117015" x="5708650" y="2438400"/>
          <p14:tracePt t="117038" x="5708650" y="2425700"/>
          <p14:tracePt t="117057" x="5708650" y="2419350"/>
          <p14:tracePt t="117062" x="5715000" y="2400300"/>
          <p14:tracePt t="117079" x="5734050" y="2368550"/>
          <p14:tracePt t="117096" x="5740400" y="2349500"/>
          <p14:tracePt t="117113" x="5740400" y="2343150"/>
          <p14:tracePt t="117129" x="5746750" y="2330450"/>
          <p14:tracePt t="117146" x="5753100" y="2330450"/>
          <p14:tracePt t="117162" x="5772150" y="2311400"/>
          <p14:tracePt t="117179" x="5803900" y="2298700"/>
          <p14:tracePt t="117198" x="5810250" y="2298700"/>
          <p14:tracePt t="117280" x="5822950" y="2298700"/>
          <p14:tracePt t="117289" x="5854700" y="2298700"/>
          <p14:tracePt t="117296" x="5899150" y="2298700"/>
          <p14:tracePt t="117313" x="6032500" y="2298700"/>
          <p14:tracePt t="117329" x="6248400" y="2298700"/>
          <p14:tracePt t="117346" x="6534150" y="2298700"/>
          <p14:tracePt t="117363" x="6896100" y="2292350"/>
          <p14:tracePt t="117380" x="7251700" y="2305050"/>
          <p14:tracePt t="117399" x="7448550" y="2292350"/>
          <p14:tracePt t="117402" x="7505700" y="2286000"/>
          <p14:tracePt t="117412" x="7562850" y="2305050"/>
          <p14:tracePt t="117432" x="7575550" y="2298700"/>
          <p14:tracePt t="117486" x="7581900" y="2298700"/>
          <p14:tracePt t="117521" x="7588250" y="2298700"/>
          <p14:tracePt t="117526" x="7594600" y="2298700"/>
          <p14:tracePt t="117647" x="7594600" y="2311400"/>
          <p14:tracePt t="117655" x="7556500" y="2317750"/>
          <p14:tracePt t="117665" x="7499350" y="2330450"/>
          <p14:tracePt t="117683" x="7359650" y="2362200"/>
          <p14:tracePt t="117699" x="7200900" y="2374900"/>
          <p14:tracePt t="117705" x="7124700" y="2381250"/>
          <p14:tracePt t="117713" x="7067550" y="2381250"/>
          <p14:tracePt t="117732" x="6953250" y="2393950"/>
          <p14:tracePt t="117734" x="6908800" y="2393950"/>
          <p14:tracePt t="117746" x="6870700" y="2400300"/>
          <p14:tracePt t="117768" x="6794500" y="2413000"/>
          <p14:tracePt t="117781" x="6584950" y="2413000"/>
          <p14:tracePt t="117796" x="6496050" y="2419350"/>
          <p14:tracePt t="117812" x="6337300" y="2419350"/>
          <p14:tracePt t="117815" x="6286500" y="2419350"/>
          <p14:tracePt t="117832" x="6197600" y="2419350"/>
          <p14:tracePt t="117846" x="6159500" y="2419350"/>
          <p14:tracePt t="117863" x="6127750" y="2419350"/>
          <p14:tracePt t="117879" x="6102350" y="2419350"/>
          <p14:tracePt t="117896" x="6064250" y="2425700"/>
          <p14:tracePt t="117916" x="6007100" y="2425700"/>
          <p14:tracePt t="117929" x="5930900" y="2432050"/>
          <p14:tracePt t="117950" x="5886450" y="2425700"/>
          <p14:tracePt t="117962" x="5848350" y="2419350"/>
          <p14:tracePt t="117979" x="5829300" y="2406650"/>
          <p14:tracePt t="118057" x="5829300" y="2400300"/>
          <p14:tracePt t="118061" x="5829300" y="2393950"/>
          <p14:tracePt t="118079" x="5829300" y="2381250"/>
          <p14:tracePt t="118097" x="5835650" y="2355850"/>
          <p14:tracePt t="118113" x="5873750" y="2349500"/>
          <p14:tracePt t="118130" x="5911850" y="2336800"/>
          <p14:tracePt t="118151" x="5956300" y="2330450"/>
          <p14:tracePt t="118162" x="5994400" y="2317750"/>
          <p14:tracePt t="118180" x="6019800" y="2305050"/>
          <p14:tracePt t="118230" x="5975350" y="2305050"/>
          <p14:tracePt t="118246" x="5949950" y="2317750"/>
          <p14:tracePt t="118264" x="5937250" y="2317750"/>
          <p14:tracePt t="118280" x="5886450" y="2317750"/>
          <p14:tracePt t="118296" x="5797550" y="2324100"/>
          <p14:tracePt t="118313" x="5702300" y="2343150"/>
          <p14:tracePt t="118329" x="5632450" y="2355850"/>
          <p14:tracePt t="118346" x="5600700" y="2355850"/>
          <p14:tracePt t="118362" x="5594350" y="2355850"/>
          <p14:tracePt t="118396" x="5556250" y="2368550"/>
          <p14:tracePt t="118413" x="5473700" y="2387600"/>
          <p14:tracePt t="118418" x="5422900" y="2406650"/>
          <p14:tracePt t="118433" x="5340350" y="2451100"/>
          <p14:tracePt t="118447" x="5283200" y="2470150"/>
          <p14:tracePt t="118463" x="5264150" y="2489200"/>
          <p14:tracePt t="118479" x="5245100" y="2495550"/>
          <p14:tracePt t="118499" x="5238750" y="2501900"/>
          <p14:tracePt t="118514" x="5232400" y="2514600"/>
          <p14:tracePt t="118529" x="5232400" y="2520950"/>
          <p14:tracePt t="118546" x="5219700" y="2533650"/>
          <p14:tracePt t="118562" x="5200650" y="2559050"/>
          <p14:tracePt t="118579" x="5168900" y="2584450"/>
          <p14:tracePt t="118596" x="5149850" y="2603500"/>
          <p14:tracePt t="118646" x="5149850" y="2584450"/>
          <p14:tracePt t="118667" x="5149850" y="2578100"/>
          <p14:tracePt t="118718" x="5162550" y="2578100"/>
          <p14:tracePt t="118729" x="5194300" y="2578100"/>
          <p14:tracePt t="118746" x="5257800" y="2578100"/>
          <p14:tracePt t="118764" x="5327650" y="2578100"/>
          <p14:tracePt t="118780" x="5397500" y="2584450"/>
          <p14:tracePt t="118797" x="5473700" y="2584450"/>
          <p14:tracePt t="118800" x="5511800" y="2584450"/>
          <p14:tracePt t="118812" x="5556250" y="2584450"/>
          <p14:tracePt t="118833" x="5651500" y="2584450"/>
          <p14:tracePt t="118846" x="5670550" y="2584450"/>
          <p14:tracePt t="118862" x="5676900" y="2578100"/>
          <p14:tracePt t="118879" x="5702300" y="2578100"/>
          <p14:tracePt t="118898" x="5708650" y="2571750"/>
          <p14:tracePt t="118948" x="5708650" y="2565400"/>
          <p14:tracePt t="119012" x="5708650" y="2571750"/>
          <p14:tracePt t="119019" x="5708650" y="2584450"/>
          <p14:tracePt t="119030" x="5619750" y="2609850"/>
          <p14:tracePt t="119046" x="5486400" y="2647950"/>
          <p14:tracePt t="119063" x="5340350" y="2667000"/>
          <p14:tracePt t="119079" x="5257800" y="2667000"/>
          <p14:tracePt t="119096" x="5213350" y="2667000"/>
          <p14:tracePt t="119112" x="5187950" y="2667000"/>
          <p14:tracePt t="119129" x="5175250" y="2667000"/>
          <p14:tracePt t="119146" x="5175250" y="2679700"/>
          <p14:tracePt t="119163" x="5168900" y="2679700"/>
          <p14:tracePt t="119184" x="5162550" y="2692400"/>
          <p14:tracePt t="119205" x="5149850" y="2692400"/>
          <p14:tracePt t="119304" x="5175250" y="2692400"/>
          <p14:tracePt t="119310" x="5238750" y="2698750"/>
          <p14:tracePt t="119317" x="5327650" y="2692400"/>
          <p14:tracePt t="119329" x="5416550" y="2692400"/>
          <p14:tracePt t="119346" x="5632450" y="2705100"/>
          <p14:tracePt t="119363" x="5822950" y="2717800"/>
          <p14:tracePt t="119380" x="5956300" y="2724150"/>
          <p14:tracePt t="119386" x="6013450" y="2724150"/>
          <p14:tracePt t="119396" x="6057900" y="2724150"/>
          <p14:tracePt t="119416" x="6089650" y="2724150"/>
          <p14:tracePt t="119576" x="6083300" y="2724150"/>
          <p14:tracePt t="119581" x="6076950" y="2724150"/>
          <p14:tracePt t="119596" x="6064250" y="2724150"/>
          <p14:tracePt t="119612" x="6032500" y="2724150"/>
          <p14:tracePt t="119629" x="5962650" y="2724150"/>
          <p14:tracePt t="119648" x="5911850" y="2724150"/>
          <p14:tracePt t="119663" x="5880100" y="2724150"/>
          <p14:tracePt t="119679" x="5867400" y="2724150"/>
          <p14:tracePt t="119744" x="5867400" y="2717800"/>
          <p14:tracePt t="119945" x="5861050" y="2717800"/>
          <p14:tracePt t="119955" x="5854700" y="2711450"/>
          <p14:tracePt t="119963" x="5842000" y="2711450"/>
          <p14:tracePt t="119979" x="5835650" y="2711450"/>
          <p14:tracePt t="119997" x="5816600" y="2711450"/>
          <p14:tracePt t="120000" x="5803900" y="2711450"/>
          <p14:tracePt t="120015" x="5791200" y="2711450"/>
          <p14:tracePt t="120029" x="5784850" y="2711450"/>
          <p14:tracePt t="120063" x="5778500" y="2711450"/>
          <p14:tracePt t="120079" x="5765800" y="2711450"/>
          <p14:tracePt t="120097" x="5740400" y="2711450"/>
          <p14:tracePt t="120113" x="5721350" y="2711450"/>
          <p14:tracePt t="120129" x="5715000" y="2711450"/>
          <p14:tracePt t="120201" x="5708650" y="2711450"/>
          <p14:tracePt t="120206" x="5695950" y="2711450"/>
          <p14:tracePt t="120223" x="5689600" y="2711450"/>
          <p14:tracePt t="120648" x="5689600" y="2705100"/>
          <p14:tracePt t="120670" x="5689600" y="2698750"/>
          <p14:tracePt t="120686" x="5695950" y="2698750"/>
          <p14:tracePt t="120700" x="5702300" y="2692400"/>
          <p14:tracePt t="120706" x="5708650" y="2686050"/>
          <p14:tracePt t="120714" x="5727700" y="2679700"/>
          <p14:tracePt t="120729" x="5772150" y="2679700"/>
          <p14:tracePt t="120747" x="5842000" y="2679700"/>
          <p14:tracePt t="120764" x="5911850" y="2660650"/>
          <p14:tracePt t="120768" x="5949950" y="2660650"/>
          <p14:tracePt t="120780" x="5981700" y="2660650"/>
          <p14:tracePt t="120798" x="6045200" y="2686050"/>
          <p14:tracePt t="120814" x="6083300" y="2686050"/>
          <p14:tracePt t="120831" x="6115050" y="2686050"/>
          <p14:tracePt t="120847" x="6146800" y="2686050"/>
          <p14:tracePt t="120863" x="6172200" y="2686050"/>
          <p14:tracePt t="120880" x="6191250" y="2686050"/>
          <p14:tracePt t="120916" x="6197600" y="2686050"/>
          <p14:tracePt t="120934" x="6216650" y="2686050"/>
          <p14:tracePt t="120948" x="6223000" y="2686050"/>
          <p14:tracePt t="120962" x="6229350" y="2686050"/>
          <p14:tracePt t="121367" x="6261100" y="2686050"/>
          <p14:tracePt t="121375" x="6305550" y="2686050"/>
          <p14:tracePt t="121384" x="6350000" y="2686050"/>
          <p14:tracePt t="121396" x="6413500" y="2698750"/>
          <p14:tracePt t="121414" x="6692900" y="2705100"/>
          <p14:tracePt t="121432" x="6946900" y="2711450"/>
          <p14:tracePt t="121450" x="7156450" y="2705100"/>
          <p14:tracePt t="121462" x="7308850" y="2724150"/>
          <p14:tracePt t="121479" x="7340600" y="2724150"/>
          <p14:tracePt t="121529" x="7340600" y="2717800"/>
          <p14:tracePt t="121546" x="7391400" y="2711450"/>
          <p14:tracePt t="121563" x="7442200" y="2711450"/>
          <p14:tracePt t="121579" x="7480300" y="2705100"/>
          <p14:tracePt t="121993" x="7486650" y="2705100"/>
          <p14:tracePt t="122030" x="7493000" y="2705100"/>
          <p14:tracePt t="122042" x="7537450" y="2705100"/>
          <p14:tracePt t="122047" x="7588250" y="2711450"/>
          <p14:tracePt t="122062" x="7702550" y="2717800"/>
          <p14:tracePt t="122082" x="7797800" y="2717800"/>
          <p14:tracePt t="122097" x="7899400" y="2724150"/>
          <p14:tracePt t="122112" x="7956550" y="2724150"/>
          <p14:tracePt t="122129" x="7969250" y="2724150"/>
          <p14:tracePt t="122215" x="7950200" y="2724150"/>
          <p14:tracePt t="122223" x="7937500" y="2724150"/>
          <p14:tracePt t="122230" x="7918450" y="2724150"/>
          <p14:tracePt t="122247" x="7848600" y="2730500"/>
          <p14:tracePt t="122265" x="7753350" y="2743200"/>
          <p14:tracePt t="122280" x="7639050" y="2749550"/>
          <p14:tracePt t="122296" x="7518400" y="2762250"/>
          <p14:tracePt t="122313" x="7423150" y="2768600"/>
          <p14:tracePt t="122329" x="7340600" y="2774950"/>
          <p14:tracePt t="122346" x="7277100" y="2774950"/>
          <p14:tracePt t="122363" x="7226300" y="2774950"/>
          <p14:tracePt t="122379" x="7162800" y="2774950"/>
          <p14:tracePt t="122396" x="7073900" y="2774950"/>
          <p14:tracePt t="122413" x="6953250" y="2781300"/>
          <p14:tracePt t="122419" x="6883400" y="2787650"/>
          <p14:tracePt t="122429" x="6794500" y="2787650"/>
          <p14:tracePt t="122449" x="6591300" y="2787650"/>
          <p14:tracePt t="122462" x="6515100" y="2787650"/>
          <p14:tracePt t="122481" x="6464300" y="2787650"/>
          <p14:tracePt t="122498" x="6445250" y="2794000"/>
          <p14:tracePt t="122515" x="6426200" y="2800350"/>
          <p14:tracePt t="122529" x="6369050" y="2813050"/>
          <p14:tracePt t="122546" x="6273800" y="2813050"/>
          <p14:tracePt t="122563" x="6165850" y="2813050"/>
          <p14:tracePt t="122579" x="6038850" y="2819400"/>
          <p14:tracePt t="122596" x="5880100" y="2832100"/>
          <p14:tracePt t="122613" x="5664200" y="2819400"/>
          <p14:tracePt t="122629" x="5467350" y="2844800"/>
          <p14:tracePt t="122647" x="5226050" y="2844800"/>
          <p14:tracePt t="122662" x="5162550" y="2844800"/>
          <p14:tracePt t="122775" x="5175250" y="2844800"/>
          <p14:tracePt t="122782" x="5207000" y="2844800"/>
          <p14:tracePt t="122796" x="5264150" y="2844800"/>
          <p14:tracePt t="122812" x="5429250" y="2844800"/>
          <p14:tracePt t="122832" x="5721350" y="2838450"/>
          <p14:tracePt t="122847" x="5956300" y="2838450"/>
          <p14:tracePt t="122862" x="6235700" y="2851150"/>
          <p14:tracePt t="122880" x="6515100" y="2844800"/>
          <p14:tracePt t="122896" x="6781800" y="2844800"/>
          <p14:tracePt t="122913" x="6946900" y="2844800"/>
          <p14:tracePt t="122933" x="6978650" y="2851150"/>
          <p14:tracePt t="122962" x="6915150" y="2844800"/>
          <p14:tracePt t="122979" x="6845300" y="2838450"/>
          <p14:tracePt t="122996" x="6794500" y="2825750"/>
          <p14:tracePt t="123016" x="6711950" y="2825750"/>
          <p14:tracePt t="123029" x="6680200" y="2813050"/>
          <p14:tracePt t="123046" x="6565900" y="2774950"/>
          <p14:tracePt t="123062" x="6496050" y="2749550"/>
          <p14:tracePt t="123079" x="6426200" y="2724150"/>
          <p14:tracePt t="123096" x="6330950" y="2698750"/>
          <p14:tracePt t="123113" x="6216650" y="2698750"/>
          <p14:tracePt t="123129" x="6108700" y="2692400"/>
          <p14:tracePt t="123148" x="6019800" y="2698750"/>
          <p14:tracePt t="123163" x="5994400" y="2705100"/>
          <p14:tracePt t="123168" x="5981700" y="2705100"/>
          <p14:tracePt t="123180" x="5969000" y="2705100"/>
          <p14:tracePt t="123206" x="5949950" y="2686050"/>
          <p14:tracePt t="123213" x="5943600" y="2667000"/>
          <p14:tracePt t="123229" x="5924550" y="2635250"/>
          <p14:tracePt t="123248" x="5892800" y="2609850"/>
          <p14:tracePt t="123266" x="5842000" y="2584450"/>
          <p14:tracePt t="123279" x="5778500" y="2571750"/>
          <p14:tracePt t="123296" x="5734050" y="2559050"/>
          <p14:tracePt t="123313" x="5734050" y="2552700"/>
          <p14:tracePt t="123346" x="5734050" y="2546350"/>
          <p14:tracePt t="123451" x="5734050" y="2540000"/>
          <p14:tracePt t="123458" x="5734050" y="2520950"/>
          <p14:tracePt t="123464" x="5727700" y="2501900"/>
          <p14:tracePt t="123480" x="5702300" y="2476500"/>
          <p14:tracePt t="123496" x="5683250" y="2470150"/>
          <p14:tracePt t="123546" x="5676900" y="2463800"/>
          <p14:tracePt t="123562" x="5676900" y="2451100"/>
          <p14:tracePt t="123596" x="5664200" y="2444750"/>
          <p14:tracePt t="123613" x="5651500" y="2444750"/>
          <p14:tracePt t="123629" x="5645150" y="2444750"/>
          <p14:tracePt t="123646" x="5638800" y="2438400"/>
          <p14:tracePt t="123662" x="5619750" y="2432050"/>
          <p14:tracePt t="123681" x="5594350" y="2432050"/>
          <p14:tracePt t="123699" x="5556250" y="2432050"/>
          <p14:tracePt t="123713" x="5524500" y="2432050"/>
          <p14:tracePt t="123729" x="5499100" y="2432050"/>
          <p14:tracePt t="123746" x="5492750" y="2432050"/>
          <p14:tracePt t="123796" x="5505450" y="2451100"/>
          <p14:tracePt t="123813" x="5505450" y="2470150"/>
          <p14:tracePt t="123926" x="5505450" y="2476500"/>
          <p14:tracePt t="123934" x="5511800" y="2482850"/>
          <p14:tracePt t="123949" x="5518150" y="2482850"/>
          <p14:tracePt t="123962" x="5518150" y="2489200"/>
          <p14:tracePt t="124039" x="5518150" y="2482850"/>
          <p14:tracePt t="124047" x="5524500" y="2482850"/>
          <p14:tracePt t="124063" x="5524500" y="2470150"/>
          <p14:tracePt t="124079" x="5530850" y="2457450"/>
          <p14:tracePt t="124097" x="5537200" y="2451100"/>
          <p14:tracePt t="124148" x="5543550" y="2451100"/>
          <p14:tracePt t="124163" x="5562600" y="2451100"/>
          <p14:tracePt t="124182" x="5575300" y="2444750"/>
          <p14:tracePt t="124267" x="5575300" y="2451100"/>
          <p14:tracePt t="124271" x="5575300" y="2457450"/>
          <p14:tracePt t="124345" x="5575300" y="2451100"/>
          <p14:tracePt t="124353" x="5575300" y="2444750"/>
          <p14:tracePt t="124364" x="5575300" y="2432050"/>
          <p14:tracePt t="124380" x="5581650" y="2419350"/>
          <p14:tracePt t="124387" x="5594350" y="2400300"/>
          <p14:tracePt t="124400" x="5632450" y="2381250"/>
          <p14:tracePt t="124413" x="5676900" y="2381250"/>
          <p14:tracePt t="124433" x="5708650" y="2374900"/>
          <p14:tracePt t="124450" x="5715000" y="2374900"/>
          <p14:tracePt t="124502" x="5715000" y="2368550"/>
          <p14:tracePt t="124514" x="5715000" y="2362200"/>
          <p14:tracePt t="124563" x="5702300" y="2362200"/>
          <p14:tracePt t="124579" x="5683250" y="2362200"/>
          <p14:tracePt t="124596" x="5670550" y="2362200"/>
          <p14:tracePt t="124616" x="5664200" y="2349500"/>
          <p14:tracePt t="124629" x="5651500" y="2336800"/>
          <p14:tracePt t="124646" x="5626100" y="2324100"/>
          <p14:tracePt t="124666" x="5588000" y="2311400"/>
          <p14:tracePt t="124682" x="5549900" y="2311400"/>
          <p14:tracePt t="124698" x="5537200" y="2305050"/>
          <p14:tracePt t="124729" x="5530850" y="2298700"/>
          <p14:tracePt t="124746" x="5537200" y="2292350"/>
          <p14:tracePt t="124764" x="5537200" y="2286000"/>
          <p14:tracePt t="124799" x="5537200" y="2279650"/>
          <p14:tracePt t="124815" x="5543550" y="2273300"/>
          <p14:tracePt t="124830" x="5575300" y="2266950"/>
          <p14:tracePt t="124846" x="5600700" y="2260600"/>
          <p14:tracePt t="124862" x="5607050" y="2254250"/>
          <p14:tracePt t="124911" x="5619750" y="2254250"/>
          <p14:tracePt t="124930" x="5645150" y="2254250"/>
          <p14:tracePt t="124950" x="5683250" y="2254250"/>
          <p14:tracePt t="124963" x="5695950" y="2254250"/>
          <p14:tracePt t="124981" x="5702300" y="2254250"/>
          <p14:tracePt t="124996" x="5715000" y="2254250"/>
          <p14:tracePt t="125016" x="5765800" y="2254250"/>
          <p14:tracePt t="125021" x="5778500" y="2254250"/>
          <p14:tracePt t="125046" x="5784850" y="2254250"/>
          <p14:tracePt t="125141" x="5791200" y="2254250"/>
          <p14:tracePt t="125216" x="5816600" y="2254250"/>
          <p14:tracePt t="125221" x="5835650" y="2247900"/>
          <p14:tracePt t="125230" x="5854700" y="2247900"/>
          <p14:tracePt t="125246" x="5899150" y="2247900"/>
          <p14:tracePt t="125263" x="5911850" y="2247900"/>
          <p14:tracePt t="125328" x="5918200" y="2241550"/>
          <p14:tracePt t="125333" x="5937250" y="2241550"/>
          <p14:tracePt t="125347" x="5956300" y="2241550"/>
          <p14:tracePt t="125363" x="5969000" y="2241550"/>
          <p14:tracePt t="125422" x="5975350" y="2241550"/>
          <p14:tracePt t="125439" x="5988050" y="2241550"/>
          <p14:tracePt t="125451" x="6000750" y="2241550"/>
          <p14:tracePt t="125464" x="6007100" y="2241550"/>
          <p14:tracePt t="125479" x="6013450" y="2241550"/>
          <p14:tracePt t="125496" x="6013450" y="2247900"/>
          <p14:tracePt t="125530" x="6013450" y="2254250"/>
          <p14:tracePt t="125546" x="6045200" y="2266950"/>
          <p14:tracePt t="125563" x="6070600" y="2279650"/>
          <p14:tracePt t="125579" x="6076950" y="2286000"/>
          <p14:tracePt t="125698" x="6064250" y="2286000"/>
          <p14:tracePt t="125704" x="6045200" y="2286000"/>
          <p14:tracePt t="125712" x="6019800" y="2286000"/>
          <p14:tracePt t="125733" x="5994400" y="2286000"/>
          <p14:tracePt t="125746" x="5988050" y="2286000"/>
          <p14:tracePt t="125764" x="5981700" y="2279650"/>
          <p14:tracePt t="125780" x="5981700" y="2254250"/>
          <p14:tracePt t="125796" x="5981700" y="2228850"/>
          <p14:tracePt t="125799" x="5981700" y="2216150"/>
          <p14:tracePt t="125813" x="5981700" y="2197100"/>
          <p14:tracePt t="125829" x="5981700" y="2171700"/>
          <p14:tracePt t="125847" x="5988050" y="2133600"/>
          <p14:tracePt t="125863" x="6013450" y="2108200"/>
          <p14:tracePt t="125879" x="6032500" y="2089150"/>
          <p14:tracePt t="125896" x="6057900" y="2076450"/>
          <p14:tracePt t="125914" x="6096000" y="2070100"/>
          <p14:tracePt t="125931" x="6140450" y="2063750"/>
          <p14:tracePt t="125949" x="6197600" y="2063750"/>
          <p14:tracePt t="125956" x="6223000" y="2063750"/>
          <p14:tracePt t="125962" x="6235700" y="2063750"/>
          <p14:tracePt t="125980" x="6261100" y="2057400"/>
          <p14:tracePt t="125998" x="6261100" y="2063750"/>
          <p14:tracePt t="126016" x="6242050" y="2108200"/>
          <p14:tracePt t="126029" x="6223000" y="2165350"/>
          <p14:tracePt t="126047" x="6197600" y="2197100"/>
          <p14:tracePt t="126062" x="6191250" y="2222500"/>
          <p14:tracePt t="126079" x="6165850" y="2228850"/>
          <p14:tracePt t="126096" x="6121400" y="2241550"/>
          <p14:tracePt t="126113" x="6064250" y="2254250"/>
          <p14:tracePt t="126129" x="6026150" y="2254250"/>
          <p14:tracePt t="126147" x="6007100" y="2254250"/>
          <p14:tracePt t="126165" x="6000750" y="2254250"/>
          <p14:tracePt t="126294" x="6000750" y="2260600"/>
          <p14:tracePt t="126305" x="6000750" y="2266950"/>
          <p14:tracePt t="126313" x="5994400" y="2273300"/>
          <p14:tracePt t="126329" x="5981700" y="2305050"/>
          <p14:tracePt t="126346" x="5975350" y="2324100"/>
          <p14:tracePt t="126363" x="5975350" y="2343150"/>
          <p14:tracePt t="126379" x="5969000" y="2349500"/>
          <p14:tracePt t="126648" x="5975350" y="2349500"/>
          <p14:tracePt t="127206" x="5981700" y="2349500"/>
          <p14:tracePt t="127215" x="5988050" y="2349500"/>
          <p14:tracePt t="127229" x="6007100" y="2349500"/>
          <p14:tracePt t="127246" x="6032500" y="2362200"/>
          <p14:tracePt t="127265" x="6089650" y="2362200"/>
          <p14:tracePt t="127280" x="6159500" y="2368550"/>
          <p14:tracePt t="127296" x="6248400" y="2368550"/>
          <p14:tracePt t="127313" x="6318250" y="2368550"/>
          <p14:tracePt t="127329" x="6400800" y="2368550"/>
          <p14:tracePt t="127346" x="6464300" y="2362200"/>
          <p14:tracePt t="127363" x="6483350" y="2349500"/>
          <p14:tracePt t="127486" x="6489700" y="2349500"/>
          <p14:tracePt t="127502" x="6502400" y="2349500"/>
          <p14:tracePt t="127519" x="6534150" y="2349500"/>
          <p14:tracePt t="127527" x="6546850" y="2349500"/>
          <p14:tracePt t="127546" x="6553200" y="2349500"/>
          <p14:tracePt t="127647" x="6540500" y="2349500"/>
          <p14:tracePt t="127655" x="6527800" y="2349500"/>
          <p14:tracePt t="127668" x="6502400" y="2349500"/>
          <p14:tracePt t="127679" x="6457950" y="2349500"/>
          <p14:tracePt t="127700" x="6432550" y="2349500"/>
          <p14:tracePt t="127793" x="6426200" y="2349500"/>
          <p14:tracePt t="127797" x="6419850" y="2349500"/>
          <p14:tracePt t="127813" x="6413500" y="2349500"/>
          <p14:tracePt t="127829" x="6407150" y="2343150"/>
          <p14:tracePt t="127846" x="6400800" y="2330450"/>
          <p14:tracePt t="127863" x="6400800" y="2324100"/>
          <p14:tracePt t="127918" x="6419850" y="2324100"/>
          <p14:tracePt t="127929" x="6438900" y="2324100"/>
          <p14:tracePt t="127948" x="6496050" y="2317750"/>
          <p14:tracePt t="127964" x="6565900" y="2317750"/>
          <p14:tracePt t="127966" x="6591300" y="2311400"/>
          <p14:tracePt t="127979" x="6610350" y="2311400"/>
          <p14:tracePt t="127996" x="6635750" y="2311400"/>
          <p14:tracePt t="128016" x="6642100" y="2311400"/>
          <p14:tracePt t="128046" x="6648450" y="2317750"/>
          <p14:tracePt t="128063" x="6667500" y="2324100"/>
          <p14:tracePt t="128079" x="6731000" y="2330450"/>
          <p14:tracePt t="128096" x="6819900" y="2336800"/>
          <p14:tracePt t="128115" x="6870700" y="2343150"/>
          <p14:tracePt t="128131" x="6883400" y="2343150"/>
          <p14:tracePt t="128138" x="6889750" y="2343150"/>
          <p14:tracePt t="128335" x="6883400" y="2343150"/>
          <p14:tracePt t="128343" x="6877050" y="2343150"/>
          <p14:tracePt t="128363" x="6845300" y="2343150"/>
          <p14:tracePt t="128379" x="6794500" y="2343150"/>
          <p14:tracePt t="128396" x="6750050" y="2336800"/>
          <p14:tracePt t="128399" x="6724650" y="2330450"/>
          <p14:tracePt t="128414" x="6686550" y="2324100"/>
          <p14:tracePt t="128433" x="6661150" y="2311400"/>
          <p14:tracePt t="128450" x="6654800" y="2311400"/>
          <p14:tracePt t="128479" x="6635750" y="2292350"/>
          <p14:tracePt t="128496" x="6616700" y="2286000"/>
          <p14:tracePt t="128514" x="6604000" y="2273300"/>
          <p14:tracePt t="128530" x="6604000" y="2266950"/>
          <p14:tracePt t="128546" x="6604000" y="2254250"/>
          <p14:tracePt t="128563" x="6604000" y="2235200"/>
          <p14:tracePt t="128579" x="6604000" y="2216150"/>
          <p14:tracePt t="128596" x="6604000" y="2197100"/>
          <p14:tracePt t="128613" x="6597650" y="2178050"/>
          <p14:tracePt t="128629" x="6597650" y="2152650"/>
          <p14:tracePt t="128649" x="6623050" y="2114550"/>
          <p14:tracePt t="128663" x="6648450" y="2082800"/>
          <p14:tracePt t="128679" x="6661150" y="2063750"/>
          <p14:tracePt t="128699" x="6686550" y="2044700"/>
          <p14:tracePt t="128713" x="6692900" y="2044700"/>
          <p14:tracePt t="128729" x="6731000" y="2044700"/>
          <p14:tracePt t="128746" x="6781800" y="2044700"/>
          <p14:tracePt t="128766" x="6845300" y="2044700"/>
          <p14:tracePt t="128780" x="6896100" y="2044700"/>
          <p14:tracePt t="128796" x="6908800" y="2044700"/>
          <p14:tracePt t="128829" x="6915150" y="2057400"/>
          <p14:tracePt t="128847" x="6927850" y="2082800"/>
          <p14:tracePt t="128863" x="6927850" y="2101850"/>
          <p14:tracePt t="128880" x="6927850" y="2139950"/>
          <p14:tracePt t="128896" x="6927850" y="2171700"/>
          <p14:tracePt t="128913" x="6915150" y="2209800"/>
          <p14:tracePt t="128931" x="6902450" y="2228850"/>
          <p14:tracePt t="128947" x="6889750" y="2254250"/>
          <p14:tracePt t="128963" x="6883400" y="2273300"/>
          <p14:tracePt t="128965" x="6877050" y="2279650"/>
          <p14:tracePt t="128979" x="6870700" y="2292350"/>
          <p14:tracePt t="129000" x="6832600" y="2317750"/>
          <p14:tracePt t="129015" x="6762750" y="2368550"/>
          <p14:tracePt t="129031" x="6718300" y="2406650"/>
          <p14:tracePt t="129046" x="6661150" y="2419350"/>
          <p14:tracePt t="129063" x="6629400" y="2425700"/>
          <p14:tracePt t="129079" x="6604000" y="2425700"/>
          <p14:tracePt t="129184" x="6597650" y="2425700"/>
          <p14:tracePt t="129204" x="6591300" y="2432050"/>
          <p14:tracePt t="129212" x="6591300" y="2444750"/>
          <p14:tracePt t="129216" x="6591300" y="2451100"/>
          <p14:tracePt t="129229" x="6591300" y="2476500"/>
          <p14:tracePt t="129247" x="6591300" y="2495550"/>
          <p14:tracePt t="129265" x="6591300" y="2508250"/>
          <p14:tracePt t="129406" x="6591300" y="2520950"/>
          <p14:tracePt t="129416" x="6591300" y="2527300"/>
          <p14:tracePt t="129429" x="6591300" y="2546350"/>
          <p14:tracePt t="129449" x="6591300" y="2578100"/>
          <p14:tracePt t="129462" x="6578600" y="2609850"/>
          <p14:tracePt t="129479" x="6572250" y="2647950"/>
          <p14:tracePt t="129496" x="6553200" y="2660650"/>
          <p14:tracePt t="129513" x="6553200" y="2667000"/>
          <p14:tracePt t="129530" x="6546850" y="2667000"/>
          <p14:tracePt t="129955" x="6540500" y="2667000"/>
          <p14:tracePt t="129965" x="6534150" y="2667000"/>
          <p14:tracePt t="129983" x="6534150" y="2673350"/>
          <p14:tracePt t="130077" x="6527800" y="2673350"/>
          <p14:tracePt t="130096" x="6521450" y="2673350"/>
          <p14:tracePt t="130113" x="6521450" y="2679700"/>
          <p14:tracePt t="130148" x="6534150" y="2660650"/>
          <p14:tracePt t="130163" x="6553200" y="2622550"/>
          <p14:tracePt t="130179" x="6578600" y="2590800"/>
          <p14:tracePt t="130183" x="6591300" y="2571750"/>
          <p14:tracePt t="130201" x="6648450" y="2540000"/>
          <p14:tracePt t="130213" x="6686550" y="2533650"/>
          <p14:tracePt t="130229" x="6826250" y="2514600"/>
          <p14:tracePt t="130246" x="6921500" y="2508250"/>
          <p14:tracePt t="130265" x="7004050" y="2533650"/>
          <p14:tracePt t="130283" x="7054850" y="2559050"/>
          <p14:tracePt t="130296" x="7073900" y="2578100"/>
          <p14:tracePt t="130313" x="7086600" y="2584450"/>
          <p14:tracePt t="130346" x="7073900" y="2609850"/>
          <p14:tracePt t="130363" x="7035800" y="2628900"/>
          <p14:tracePt t="130380" x="6985000" y="2647950"/>
          <p14:tracePt t="130396" x="6921500" y="2654300"/>
          <p14:tracePt t="130400" x="6883400" y="2660650"/>
          <p14:tracePt t="130412" x="6845300" y="2660650"/>
          <p14:tracePt t="130432" x="6731000" y="2654300"/>
          <p14:tracePt t="130449" x="6699250" y="2647950"/>
          <p14:tracePt t="130462" x="6699250" y="2628900"/>
          <p14:tracePt t="130479" x="6699250" y="2590800"/>
          <p14:tracePt t="130496" x="6737350" y="2565400"/>
          <p14:tracePt t="130515" x="6781800" y="2546350"/>
          <p14:tracePt t="130530" x="6838950" y="2527300"/>
          <p14:tracePt t="130546" x="6908800" y="2527300"/>
          <p14:tracePt t="130563" x="6959600" y="2527300"/>
          <p14:tracePt t="130579" x="6985000" y="2527300"/>
          <p14:tracePt t="130598" x="6985000" y="2540000"/>
          <p14:tracePt t="130614" x="6978650" y="2552700"/>
          <p14:tracePt t="130630" x="6978650" y="2565400"/>
          <p14:tracePt t="130648" x="6946900" y="2590800"/>
          <p14:tracePt t="130666" x="6927850" y="2597150"/>
          <p14:tracePt t="130680" x="6921500" y="2597150"/>
          <p14:tracePt t="130863" x="6921500" y="2603500"/>
          <p14:tracePt t="130871" x="6915150" y="2609850"/>
          <p14:tracePt t="130880" x="6902450" y="2622550"/>
          <p14:tracePt t="130898" x="6870700" y="2641600"/>
          <p14:tracePt t="130913" x="6807200" y="2679700"/>
          <p14:tracePt t="130931" x="6699250" y="2724150"/>
          <p14:tracePt t="130948" x="6559550" y="2768600"/>
          <p14:tracePt t="130964" x="6388100" y="2813050"/>
          <p14:tracePt t="130968" x="6311900" y="2832100"/>
          <p14:tracePt t="130980" x="6273800" y="2851150"/>
          <p14:tracePt t="130996" x="6210300" y="2870200"/>
          <p14:tracePt t="131016" x="6134100" y="2882900"/>
          <p14:tracePt t="131022" x="6108700" y="2889250"/>
          <p14:tracePt t="131029" x="6076950" y="2895600"/>
          <p14:tracePt t="131047" x="6013450" y="2901950"/>
          <p14:tracePt t="131063" x="5969000" y="2921000"/>
          <p14:tracePt t="131081" x="5905500" y="2933700"/>
          <p14:tracePt t="131096" x="5822950" y="2959100"/>
          <p14:tracePt t="131113" x="5734050" y="2990850"/>
          <p14:tracePt t="131130" x="5588000" y="3041650"/>
          <p14:tracePt t="131146" x="5372100" y="3117850"/>
          <p14:tracePt t="131163" x="5099050" y="3213100"/>
          <p14:tracePt t="131182" x="4838700" y="3333750"/>
          <p14:tracePt t="131200" x="4572000" y="3454400"/>
          <p14:tracePt t="131213" x="4476750" y="3492500"/>
          <p14:tracePt t="131229" x="4394200" y="3505200"/>
          <p14:tracePt t="131247" x="4279900" y="3524250"/>
          <p14:tracePt t="131265" x="4140200" y="3562350"/>
          <p14:tracePt t="131280" x="4019550" y="3613150"/>
          <p14:tracePt t="131296" x="3949700" y="3663950"/>
          <p14:tracePt t="131313" x="3911600" y="3676650"/>
          <p14:tracePt t="131363" x="3905250" y="3695700"/>
          <p14:tracePt t="131380" x="3879850" y="3727450"/>
          <p14:tracePt t="131396" x="3841750" y="3778250"/>
          <p14:tracePt t="131400" x="3829050" y="3797300"/>
          <p14:tracePt t="131414" x="3816350" y="3816350"/>
          <p14:tracePt t="131429" x="3797300" y="3822700"/>
          <p14:tracePt t="131450" x="3765550" y="3835400"/>
          <p14:tracePt t="131463" x="3721100" y="3873500"/>
          <p14:tracePt t="131480" x="3683000" y="3930650"/>
          <p14:tracePt t="131496" x="3651250" y="3994150"/>
          <p14:tracePt t="131514" x="3638550" y="4019550"/>
          <p14:tracePt t="131578" x="3644900" y="4019550"/>
          <p14:tracePt t="131582" x="3644900" y="4025900"/>
          <p14:tracePt t="131623" x="3644900" y="4032250"/>
          <p14:tracePt t="131631" x="3644900" y="4038600"/>
          <p14:tracePt t="131642" x="3644900" y="4044950"/>
          <p14:tracePt t="131649" x="3644900" y="4057650"/>
          <p14:tracePt t="131663" x="3644900" y="4083050"/>
          <p14:tracePt t="131680" x="3632200" y="4114800"/>
          <p14:tracePt t="131698" x="3613150" y="4178300"/>
          <p14:tracePt t="131713" x="3587750" y="4260850"/>
          <p14:tracePt t="131730" x="3562350" y="4349750"/>
          <p14:tracePt t="131746" x="3543300" y="4406900"/>
          <p14:tracePt t="131764" x="3530600" y="4432300"/>
          <p14:tracePt t="131781" x="3524250" y="4438650"/>
          <p14:tracePt t="131796" x="3517900" y="4438650"/>
          <p14:tracePt t="131813" x="3479800" y="4445000"/>
          <p14:tracePt t="131829" x="3441700" y="4451350"/>
          <p14:tracePt t="131846" x="3422650" y="4451350"/>
          <p14:tracePt t="131863" x="3409950" y="4451350"/>
          <p14:tracePt t="131896" x="3435350" y="4445000"/>
          <p14:tracePt t="131913" x="3492500" y="4432300"/>
          <p14:tracePt t="131930" x="3562350" y="4432300"/>
          <p14:tracePt t="131949" x="3606800" y="4432300"/>
          <p14:tracePt t="131963" x="3619500" y="4432300"/>
          <p14:tracePt t="131979" x="3619500" y="4425950"/>
          <p14:tracePt t="131999" x="3619500" y="4438650"/>
          <p14:tracePt t="132015" x="3568700" y="4470400"/>
          <p14:tracePt t="132029" x="3492500" y="4495800"/>
          <p14:tracePt t="132046" x="3435350" y="4508500"/>
          <p14:tracePt t="132063" x="3422650" y="4514850"/>
          <p14:tracePt t="132113" x="3448050" y="4514850"/>
          <p14:tracePt t="132129" x="3467100" y="4514850"/>
          <p14:tracePt t="132146" x="3492500" y="4508500"/>
          <p14:tracePt t="132167" x="3530600" y="4495800"/>
          <p14:tracePt t="132182" x="3568700" y="4464050"/>
          <p14:tracePt t="132200" x="3568700" y="4451350"/>
          <p14:tracePt t="132229" x="3568700" y="4445000"/>
          <p14:tracePt t="132248" x="3568700" y="4438650"/>
          <p14:tracePt t="132265" x="3562350" y="4432300"/>
          <p14:tracePt t="132280" x="3543300" y="4413250"/>
          <p14:tracePt t="132298" x="3530600" y="4400550"/>
          <p14:tracePt t="132313" x="3524250" y="4400550"/>
          <p14:tracePt t="132329" x="3511550" y="4394200"/>
          <p14:tracePt t="132346" x="3498850" y="4381500"/>
          <p14:tracePt t="132363" x="3479800" y="4356100"/>
          <p14:tracePt t="132380" x="3473450" y="4318000"/>
          <p14:tracePt t="132396" x="3460750" y="4286250"/>
          <p14:tracePt t="132400" x="3460750" y="4279900"/>
          <p14:tracePt t="132413" x="3460750" y="4273550"/>
          <p14:tracePt t="132447" x="3467100" y="4273550"/>
          <p14:tracePt t="132463" x="3486150" y="4260850"/>
          <p14:tracePt t="132479" x="3543300" y="4260850"/>
          <p14:tracePt t="132496" x="3575050" y="4260850"/>
          <p14:tracePt t="132515" x="3587750" y="4267200"/>
          <p14:tracePt t="132530" x="3594100" y="4286250"/>
          <p14:tracePt t="132546" x="3594100" y="4318000"/>
          <p14:tracePt t="132563" x="3594100" y="4343400"/>
          <p14:tracePt t="132579" x="3568700" y="4362450"/>
          <p14:tracePt t="132596" x="3556000" y="4368800"/>
          <p14:tracePt t="132613" x="3549650" y="4368800"/>
          <p14:tracePt t="132629" x="3543300" y="4356100"/>
          <p14:tracePt t="132648" x="3543300" y="4305300"/>
          <p14:tracePt t="132663" x="3556000" y="4279900"/>
          <p14:tracePt t="132683" x="3587750" y="4241800"/>
          <p14:tracePt t="132697" x="3638550" y="4222750"/>
          <p14:tracePt t="132713" x="3689350" y="4203700"/>
          <p14:tracePt t="132729" x="3721100" y="4203700"/>
          <p14:tracePt t="132746" x="3733800" y="4203700"/>
          <p14:tracePt t="132806" x="3733800" y="4210050"/>
          <p14:tracePt t="132828" x="3740150" y="4216400"/>
          <p14:tracePt t="132846" x="3752850" y="4222750"/>
          <p14:tracePt t="132863" x="3765550" y="4222750"/>
          <p14:tracePt t="132879" x="3771900" y="4222750"/>
          <p14:tracePt t="132896" x="3784600" y="4222750"/>
          <p14:tracePt t="132955" x="3784600" y="4216400"/>
          <p14:tracePt t="132963" x="3784600" y="4210050"/>
          <p14:tracePt t="132979" x="3810000" y="4191000"/>
          <p14:tracePt t="132997" x="3835400" y="4178300"/>
          <p14:tracePt t="133015" x="3917950" y="4152900"/>
          <p14:tracePt t="133030" x="3981450" y="4152900"/>
          <p14:tracePt t="133046" x="4000500" y="4159250"/>
          <p14:tracePt t="133063" x="4000500" y="4178300"/>
          <p14:tracePt t="133079" x="3987800" y="4210050"/>
          <p14:tracePt t="133096" x="3962400" y="4229100"/>
          <p14:tracePt t="133113" x="3937000" y="4235450"/>
          <p14:tracePt t="133129" x="3924300" y="4235450"/>
          <p14:tracePt t="133150" x="3917950" y="4235450"/>
          <p14:tracePt t="133163" x="3911600" y="4216400"/>
          <p14:tracePt t="133180" x="3917950" y="4171950"/>
          <p14:tracePt t="133206" x="4019550" y="4127500"/>
          <p14:tracePt t="133214" x="4038600" y="4127500"/>
          <p14:tracePt t="133230" x="4070350" y="4121150"/>
          <p14:tracePt t="133246" x="4083050" y="4121150"/>
          <p14:tracePt t="133264" x="4102100" y="4146550"/>
          <p14:tracePt t="133280" x="4114800" y="4178300"/>
          <p14:tracePt t="133296" x="4121150" y="4197350"/>
          <p14:tracePt t="133313" x="4121150" y="4203700"/>
          <p14:tracePt t="133390" x="4133850" y="4191000"/>
          <p14:tracePt t="133398" x="4165600" y="4178300"/>
          <p14:tracePt t="133412" x="4191000" y="4165600"/>
          <p14:tracePt t="133432" x="4279900" y="4146550"/>
          <p14:tracePt t="133450" x="4305300" y="4140200"/>
          <p14:tracePt t="133496" x="4298950" y="4146550"/>
          <p14:tracePt t="133514" x="4292600" y="4159250"/>
          <p14:tracePt t="133854" x="4292600" y="4165600"/>
          <p14:tracePt t="133862" x="4292600" y="4171950"/>
          <p14:tracePt t="133869" x="4292600" y="4191000"/>
          <p14:tracePt t="133879" x="4292600" y="4210050"/>
          <p14:tracePt t="133901" x="4292600" y="4241800"/>
          <p14:tracePt t="133913" x="4292600" y="4260850"/>
          <p14:tracePt t="133929" x="4343400" y="4260850"/>
          <p14:tracePt t="133947" x="4438650" y="4260850"/>
          <p14:tracePt t="133963" x="4584700" y="4216400"/>
          <p14:tracePt t="133966" x="4686300" y="4184650"/>
          <p14:tracePt t="133979" x="4813300" y="4146550"/>
          <p14:tracePt t="133996" x="5156200" y="4006850"/>
          <p14:tracePt t="134015" x="5746750" y="3765550"/>
          <p14:tracePt t="134022" x="5886450" y="3683000"/>
          <p14:tracePt t="134030" x="6000750" y="3613150"/>
          <p14:tracePt t="134047" x="6153150" y="3530600"/>
          <p14:tracePt t="134063" x="6184900" y="3498850"/>
          <p14:tracePt t="134080" x="6191250" y="3492500"/>
          <p14:tracePt t="134097" x="6184900" y="3486150"/>
          <p14:tracePt t="134113" x="6159500" y="3479800"/>
          <p14:tracePt t="134133" x="6121400" y="3467100"/>
          <p14:tracePt t="134147" x="6102350" y="3460750"/>
          <p14:tracePt t="134163" x="6076950" y="3454400"/>
          <p14:tracePt t="134182" x="6026150" y="3454400"/>
          <p14:tracePt t="134208" x="5962650" y="3454400"/>
          <p14:tracePt t="134213" x="5937250" y="3454400"/>
          <p14:tracePt t="134230" x="5861050" y="3454400"/>
          <p14:tracePt t="134246" x="5753100" y="3454400"/>
          <p14:tracePt t="134264" x="5619750" y="3454400"/>
          <p14:tracePt t="134280" x="5511800" y="3454400"/>
          <p14:tracePt t="134296" x="5454650" y="3448050"/>
          <p14:tracePt t="134314" x="5429250" y="3441700"/>
          <p14:tracePt t="134330" x="5416550" y="3435350"/>
          <p14:tracePt t="134392" x="5416550" y="3429000"/>
          <p14:tracePt t="134398" x="5391150" y="3416300"/>
          <p14:tracePt t="134416" x="5334000" y="3378200"/>
          <p14:tracePt t="134429" x="5289550" y="3359150"/>
          <p14:tracePt t="134450" x="5257800" y="3346450"/>
          <p14:tracePt t="134466" x="5232400" y="3327400"/>
          <p14:tracePt t="134496" x="5226050" y="3327400"/>
          <p14:tracePt t="134515" x="5226050" y="3321050"/>
          <p14:tracePt t="134530" x="5226050" y="3314700"/>
          <p14:tracePt t="134546" x="5232400" y="3314700"/>
          <p14:tracePt t="134591" x="5238750" y="3314700"/>
          <p14:tracePt t="134605" x="5245100" y="3308350"/>
          <p14:tracePt t="134615" x="5251450" y="3302000"/>
          <p14:tracePt t="134629" x="5276850" y="3295650"/>
          <p14:tracePt t="134647" x="5283200" y="3282950"/>
          <p14:tracePt t="134663" x="5289550" y="3282950"/>
          <p14:tracePt t="134679" x="5295900" y="3276600"/>
          <p14:tracePt t="134713" x="5289550" y="3270250"/>
          <p14:tracePt t="134730" x="5270500" y="3232150"/>
          <p14:tracePt t="134746" x="5245100" y="3143250"/>
          <p14:tracePt t="134765" x="5213350" y="3067050"/>
          <p14:tracePt t="134779" x="5207000" y="3048000"/>
          <p14:tracePt t="134796" x="5200650" y="3035300"/>
          <p14:tracePt t="134798" x="5194300" y="3022600"/>
          <p14:tracePt t="134814" x="5181600" y="3003550"/>
          <p14:tracePt t="134830" x="5175250" y="2978150"/>
          <p14:tracePt t="134846" x="5175250" y="2965450"/>
          <p14:tracePt t="134863" x="5175250" y="2952750"/>
          <p14:tracePt t="134918" x="5175250" y="2946400"/>
          <p14:tracePt t="134933" x="5175250" y="2933700"/>
          <p14:tracePt t="134949" x="5175250" y="2927350"/>
          <p14:tracePt t="134963" x="5168900" y="2921000"/>
          <p14:tracePt t="134979" x="5162550" y="2908300"/>
          <p14:tracePt t="134998" x="5137150" y="2901950"/>
          <p14:tracePt t="135016" x="5130800" y="2895600"/>
          <p14:tracePt t="135029" x="5124450" y="2895600"/>
          <p14:tracePt t="135062" x="5137150" y="2882900"/>
          <p14:tracePt t="135079" x="5181600" y="2863850"/>
          <p14:tracePt t="135096" x="5226050" y="2844800"/>
          <p14:tracePt t="135113" x="5270500" y="2832100"/>
          <p14:tracePt t="135130" x="5346700" y="2819400"/>
          <p14:tracePt t="135147" x="5454650" y="2813050"/>
          <p14:tracePt t="135165" x="5530850" y="2813050"/>
          <p14:tracePt t="135180" x="5543550" y="2813050"/>
          <p14:tracePt t="135206" x="5530850" y="2813050"/>
          <p14:tracePt t="135215" x="5511800" y="2813050"/>
          <p14:tracePt t="135229" x="5461000" y="2813050"/>
          <p14:tracePt t="135247" x="5397500" y="2838450"/>
          <p14:tracePt t="135265" x="5327650" y="2863850"/>
          <p14:tracePt t="135280" x="5257800" y="2882900"/>
          <p14:tracePt t="135296" x="5175250" y="2889250"/>
          <p14:tracePt t="135313" x="5099050" y="2895600"/>
          <p14:tracePt t="135330" x="5035550" y="2901950"/>
          <p14:tracePt t="135346" x="5022850" y="2908300"/>
          <p14:tracePt t="135363" x="5016500" y="2908300"/>
          <p14:tracePt t="135422" x="5010150" y="2914650"/>
          <p14:tracePt t="135432" x="4997450" y="2933700"/>
          <p14:tracePt t="135448" x="4921250" y="2965450"/>
          <p14:tracePt t="135462" x="4813300" y="3022600"/>
          <p14:tracePt t="135479" x="4699000" y="3079750"/>
          <p14:tracePt t="135496" x="4660900" y="3092450"/>
          <p14:tracePt t="135514" x="4641850" y="3092450"/>
          <p14:tracePt t="135530" x="4635500" y="3092450"/>
          <p14:tracePt t="135563" x="4635500" y="3086100"/>
          <p14:tracePt t="135579" x="4635500" y="3079750"/>
          <p14:tracePt t="135596" x="4603750" y="3054350"/>
          <p14:tracePt t="135614" x="4559300" y="3003550"/>
          <p14:tracePt t="135630" x="4552950" y="2940050"/>
          <p14:tracePt t="135647" x="4572000" y="2908300"/>
          <p14:tracePt t="135666" x="4622800" y="2876550"/>
          <p14:tracePt t="135684" x="4692650" y="2857500"/>
          <p14:tracePt t="135697" x="4775200" y="2832100"/>
          <p14:tracePt t="135713" x="4864100" y="2800350"/>
          <p14:tracePt t="135729" x="4978400" y="2755900"/>
          <p14:tracePt t="135747" x="5124450" y="2698750"/>
          <p14:tracePt t="135764" x="5283200" y="2647950"/>
          <p14:tracePt t="135780" x="5397500" y="2609850"/>
          <p14:tracePt t="135796" x="5422900" y="2584450"/>
          <p14:tracePt t="135813" x="5448300" y="2565400"/>
          <p14:tracePt t="135829" x="5461000" y="2533650"/>
          <p14:tracePt t="135846" x="5492750" y="2489200"/>
          <p14:tracePt t="135863" x="5511800" y="2451100"/>
          <p14:tracePt t="135879" x="5518150" y="2438400"/>
          <p14:tracePt t="135916" x="5511800" y="2438400"/>
          <p14:tracePt t="135930" x="5492750" y="2432050"/>
          <p14:tracePt t="135950" x="5486400" y="2425700"/>
          <p14:tracePt t="135962" x="5473700" y="2425700"/>
          <p14:tracePt t="135980" x="5461000" y="2425700"/>
          <p14:tracePt t="135996" x="5448300" y="2425700"/>
          <p14:tracePt t="136015" x="5429250" y="2432050"/>
          <p14:tracePt t="136030" x="5397500" y="2444750"/>
          <p14:tracePt t="136046" x="5384800" y="2451100"/>
          <p14:tracePt t="136079" x="5384800" y="2470150"/>
          <p14:tracePt t="136096" x="5384800" y="2482850"/>
          <p14:tracePt t="136113" x="5391150" y="2489200"/>
          <p14:tracePt t="136130" x="5403850" y="2489200"/>
          <p14:tracePt t="136205" x="5403850" y="2495550"/>
          <p14:tracePt t="136215" x="5391150" y="2514600"/>
          <p14:tracePt t="136223" x="5378450" y="2520950"/>
          <p14:tracePt t="136231" x="5372100" y="2533650"/>
          <p14:tracePt t="136246" x="5346700" y="2552700"/>
          <p14:tracePt t="136265" x="5321300" y="2571750"/>
          <p14:tracePt t="136280" x="5289550" y="2590800"/>
          <p14:tracePt t="136296" x="5245100" y="2616200"/>
          <p14:tracePt t="136316" x="5194300" y="2654300"/>
          <p14:tracePt t="136329" x="5118100" y="2679700"/>
          <p14:tracePt t="136346" x="4991100" y="2724150"/>
          <p14:tracePt t="136363" x="4826000" y="2800350"/>
          <p14:tracePt t="136379" x="4635500" y="2908300"/>
          <p14:tracePt t="136385" x="4521200" y="2978150"/>
          <p14:tracePt t="136396" x="4413250" y="3009900"/>
          <p14:tracePt t="136413" x="4254500" y="3054350"/>
          <p14:tracePt t="136431" x="4076700" y="3060700"/>
          <p14:tracePt t="136450" x="3994150" y="3060700"/>
          <p14:tracePt t="136463" x="3956050" y="3048000"/>
          <p14:tracePt t="136481" x="3949700" y="3041650"/>
          <p14:tracePt t="136514" x="3949700" y="3035300"/>
          <p14:tracePt t="136529" x="3949700" y="3028950"/>
          <p14:tracePt t="136550" x="3943350" y="3028950"/>
          <p14:tracePt t="136563" x="3937000" y="3028950"/>
          <p14:tracePt t="136582" x="3905250" y="3028950"/>
          <p14:tracePt t="136597" x="3898900" y="3022600"/>
          <p14:tracePt t="136613" x="3898900" y="3009900"/>
          <p14:tracePt t="136630" x="3898900" y="2997200"/>
          <p14:tracePt t="136647" x="3879850" y="2984500"/>
          <p14:tracePt t="136667" x="3841750" y="2978150"/>
          <p14:tracePt t="136680" x="3810000" y="2971800"/>
          <p14:tracePt t="136699" x="3784600" y="2959100"/>
          <p14:tracePt t="136712" x="3771900" y="2959100"/>
          <p14:tracePt t="136729" x="3765550" y="2952750"/>
          <p14:tracePt t="136748" x="3752850" y="2940050"/>
          <p14:tracePt t="136765" x="3752850" y="2927350"/>
          <p14:tracePt t="136798" x="3765550" y="2927350"/>
          <p14:tracePt t="136813" x="3822700" y="2927350"/>
          <p14:tracePt t="136829" x="3854450" y="2927350"/>
          <p14:tracePt t="136846" x="3873500" y="2927350"/>
          <p14:tracePt t="136863" x="3879850" y="2927350"/>
          <p14:tracePt t="136898" x="3854450" y="2927350"/>
          <p14:tracePt t="136913" x="3822700" y="2927350"/>
          <p14:tracePt t="136929" x="3797300" y="2927350"/>
          <p14:tracePt t="136948" x="3784600" y="2927350"/>
          <p14:tracePt t="136964" x="3778250" y="2927350"/>
          <p14:tracePt t="137022" x="3797300" y="2927350"/>
          <p14:tracePt t="137031" x="3810000" y="2927350"/>
          <p14:tracePt t="137046" x="3822700" y="2927350"/>
          <p14:tracePt t="137247" x="3816350" y="2927350"/>
          <p14:tracePt t="137278" x="3816350" y="2933700"/>
          <p14:tracePt t="137296" x="3810000" y="2940050"/>
          <p14:tracePt t="137312" x="3810000" y="2946400"/>
          <p14:tracePt t="137329" x="3810000" y="2952750"/>
          <p14:tracePt t="137348" x="3822700" y="2952750"/>
          <p14:tracePt t="137363" x="3867150" y="2952750"/>
          <p14:tracePt t="137380" x="3892550" y="2952750"/>
          <p14:tracePt t="137438" x="3898900" y="2952750"/>
          <p14:tracePt t="137453" x="3905250" y="2952750"/>
          <p14:tracePt t="137463" x="3917950" y="2952750"/>
          <p14:tracePt t="137496" x="3924300" y="2952750"/>
          <p14:tracePt t="137531" x="3968750" y="2952750"/>
          <p14:tracePt t="137547" x="4051300" y="2946400"/>
          <p14:tracePt t="137563" x="4127500" y="2940050"/>
          <p14:tracePt t="137579" x="4159250" y="2927350"/>
          <p14:tracePt t="137581" x="4171950" y="2927350"/>
          <p14:tracePt t="137597" x="4171950" y="2921000"/>
          <p14:tracePt t="137614" x="4191000" y="2921000"/>
          <p14:tracePt t="137630" x="4273550" y="2921000"/>
          <p14:tracePt t="137651" x="4508500" y="2914650"/>
          <p14:tracePt t="137663" x="4826000" y="2870200"/>
          <p14:tracePt t="137682" x="5194300" y="2813050"/>
          <p14:tracePt t="137699" x="5486400" y="2774950"/>
          <p14:tracePt t="137713" x="5619750" y="2749550"/>
          <p14:tracePt t="137729" x="5676900" y="2730500"/>
          <p14:tracePt t="137746" x="5695950" y="2711450"/>
          <p14:tracePt t="137763" x="5702300" y="2679700"/>
          <p14:tracePt t="137780" x="5702300" y="2647950"/>
          <p14:tracePt t="137796" x="5702300" y="2635250"/>
          <p14:tracePt t="137798" x="5702300" y="2628900"/>
          <p14:tracePt t="137813" x="5702300" y="2622550"/>
          <p14:tracePt t="137846" x="5702300" y="2628900"/>
          <p14:tracePt t="137862" x="5702300" y="2635250"/>
          <p14:tracePt t="137896" x="5702300" y="2641600"/>
          <p14:tracePt t="137993" x="5695950" y="2641600"/>
          <p14:tracePt t="137999" x="5689600" y="2641600"/>
          <p14:tracePt t="138015" x="5683250" y="2622550"/>
          <p14:tracePt t="138029" x="5683250" y="2603500"/>
          <p14:tracePt t="138046" x="5664200" y="2559050"/>
          <p14:tracePt t="138063" x="5645150" y="2508250"/>
          <p14:tracePt t="138080" x="5632450" y="2457450"/>
          <p14:tracePt t="138096" x="5632450" y="2432050"/>
          <p14:tracePt t="138113" x="5632450" y="2425700"/>
          <p14:tracePt t="138147" x="5645150" y="2425700"/>
          <p14:tracePt t="138167" x="5689600" y="2425700"/>
          <p14:tracePt t="138180" x="5708650" y="2425700"/>
          <p14:tracePt t="138198" x="5784850" y="2425700"/>
          <p14:tracePt t="138214" x="5816600" y="2438400"/>
          <p14:tracePt t="138230" x="5822950" y="2438400"/>
          <p14:tracePt t="138246" x="5822950" y="2457450"/>
          <p14:tracePt t="138265" x="5810250" y="2476500"/>
          <p14:tracePt t="138279" x="5759450" y="2489200"/>
          <p14:tracePt t="138297" x="5708650" y="2514600"/>
          <p14:tracePt t="138313" x="5676900" y="2520950"/>
          <p14:tracePt t="138329" x="5670550" y="2527300"/>
          <p14:tracePt t="138363" x="5670550" y="2514600"/>
          <p14:tracePt t="138379" x="5670550" y="2495550"/>
          <p14:tracePt t="138398" x="5695950" y="2476500"/>
          <p14:tracePt t="138414" x="5721350" y="2470150"/>
          <p14:tracePt t="138429" x="5753100" y="2463800"/>
          <p14:tracePt t="138450" x="5778500" y="2463800"/>
          <p14:tracePt t="138463" x="5784850" y="2457450"/>
          <p14:tracePt t="138514" x="5784850" y="2463800"/>
          <p14:tracePt t="138529" x="5784850" y="2476500"/>
          <p14:tracePt t="138546" x="5784850" y="2482850"/>
          <p14:tracePt t="138563" x="5778500" y="2482850"/>
          <p14:tracePt t="138705" x="5778500" y="2495550"/>
          <p14:tracePt t="138711" x="5778500" y="2520950"/>
          <p14:tracePt t="138731" x="5727700" y="2559050"/>
          <p14:tracePt t="138747" x="5638800" y="2641600"/>
          <p14:tracePt t="138766" x="5524500" y="2781300"/>
          <p14:tracePt t="138780" x="5327650" y="2971800"/>
          <p14:tracePt t="138796" x="5105400" y="3181350"/>
          <p14:tracePt t="138799" x="5003800" y="3289300"/>
          <p14:tracePt t="138813" x="4883150" y="3384550"/>
          <p14:tracePt t="138831" x="4648200" y="3581400"/>
          <p14:tracePt t="138846" x="4559300" y="3733800"/>
          <p14:tracePt t="138863" x="4451350" y="3898900"/>
          <p14:tracePt t="138879" x="4318000" y="4057650"/>
          <p14:tracePt t="138896" x="4171950" y="4241800"/>
          <p14:tracePt t="138917" x="4070350" y="4406900"/>
          <p14:tracePt t="138929" x="3987800" y="4527550"/>
          <p14:tracePt t="138948" x="3905250" y="4629150"/>
          <p14:tracePt t="138962" x="3835400" y="4718050"/>
          <p14:tracePt t="138979" x="3778250" y="4787900"/>
          <p14:tracePt t="138996" x="3759200" y="4832350"/>
          <p14:tracePt t="139015" x="3752850" y="4845050"/>
          <p14:tracePt t="139075" x="3752850" y="4838700"/>
          <p14:tracePt t="139080" x="3765550" y="4819650"/>
          <p14:tracePt t="139096" x="3778250" y="4806950"/>
          <p14:tracePt t="139113" x="3784600" y="4794250"/>
          <p14:tracePt t="139129" x="3784600" y="4787900"/>
          <p14:tracePt t="139149" x="3790950" y="4775200"/>
          <p14:tracePt t="139163" x="3797300" y="4749800"/>
          <p14:tracePt t="139179" x="3803650" y="4737100"/>
          <p14:tracePt t="139200" x="3810000" y="4730750"/>
          <p14:tracePt t="139302" x="3810000" y="4737100"/>
          <p14:tracePt t="139310" x="3797300" y="4743450"/>
          <p14:tracePt t="139329" x="3752850" y="4756150"/>
          <p14:tracePt t="139347" x="3689350" y="4775200"/>
          <p14:tracePt t="139363" x="3632200" y="4787900"/>
          <p14:tracePt t="139366" x="3600450" y="4787900"/>
          <p14:tracePt t="139380" x="3575050" y="4787900"/>
          <p14:tracePt t="139396" x="3549650" y="4787900"/>
          <p14:tracePt t="139399" x="3543300" y="4787900"/>
          <p14:tracePt t="139414" x="3530600" y="4787900"/>
          <p14:tracePt t="139431" x="3517900" y="4756150"/>
          <p14:tracePt t="139448" x="3517900" y="4737100"/>
          <p14:tracePt t="139479" x="3511550" y="4737100"/>
          <p14:tracePt t="139499" x="3498850" y="4724400"/>
          <p14:tracePt t="139514" x="3498850" y="4718050"/>
          <p14:tracePt t="139529" x="3486150" y="4692650"/>
          <p14:tracePt t="139546" x="3479800" y="4667250"/>
          <p14:tracePt t="139563" x="3473450" y="4635500"/>
          <p14:tracePt t="139580" x="3473450" y="4597400"/>
          <p14:tracePt t="139596" x="3473450" y="4552950"/>
          <p14:tracePt t="139613" x="3479800" y="4451350"/>
          <p14:tracePt t="139630" x="3467100" y="4419600"/>
          <p14:tracePt t="139646" x="3467100" y="4413250"/>
          <p14:tracePt t="139667" x="3479800" y="4406900"/>
          <p14:tracePt t="139679" x="3511550" y="4400550"/>
          <p14:tracePt t="139699" x="3575050" y="4387850"/>
          <p14:tracePt t="139714" x="3657600" y="4368800"/>
          <p14:tracePt t="139730" x="3752850" y="4362450"/>
          <p14:tracePt t="139747" x="3835400" y="4368800"/>
          <p14:tracePt t="139765" x="3898900" y="4368800"/>
          <p14:tracePt t="139769" x="3911600" y="4368800"/>
          <p14:tracePt t="139781" x="3924300" y="4368800"/>
          <p14:tracePt t="139796" x="3956050" y="4368800"/>
          <p14:tracePt t="139813" x="3994150" y="4375150"/>
          <p14:tracePt t="139829" x="4013200" y="4381500"/>
          <p14:tracePt t="139846" x="4019550" y="4387850"/>
          <p14:tracePt t="139863" x="4038600" y="4406900"/>
          <p14:tracePt t="139880" x="4051300" y="4432300"/>
          <p14:tracePt t="139898" x="4057650" y="4457700"/>
          <p14:tracePt t="139915" x="4057650" y="4476750"/>
          <p14:tracePt t="139929" x="4064000" y="4495800"/>
          <p14:tracePt t="139949" x="4064000" y="4527550"/>
          <p14:tracePt t="139962" x="4064000" y="4572000"/>
          <p14:tracePt t="139982" x="4064000" y="4648200"/>
          <p14:tracePt t="139996" x="4064000" y="4673600"/>
          <p14:tracePt t="140015" x="4064000" y="4730750"/>
          <p14:tracePt t="140030" x="4057650" y="4756150"/>
          <p14:tracePt t="140046" x="4038600" y="4775200"/>
          <p14:tracePt t="140063" x="4006850" y="4800600"/>
          <p14:tracePt t="140079" x="3968750" y="4838700"/>
          <p14:tracePt t="140098" x="3924300" y="4864100"/>
          <p14:tracePt t="140113" x="3886200" y="4883150"/>
          <p14:tracePt t="140129" x="3854450" y="4889500"/>
          <p14:tracePt t="140150" x="3803650" y="4889500"/>
          <p14:tracePt t="140163" x="3790950" y="4895850"/>
          <p14:tracePt t="140180" x="3765550" y="4895850"/>
          <p14:tracePt t="140200" x="3727450" y="4902200"/>
          <p14:tracePt t="140214" x="3721100" y="4902200"/>
          <p14:tracePt t="140232" x="3708400" y="4902200"/>
          <p14:tracePt t="140264" x="3708400" y="4889500"/>
          <p14:tracePt t="140280" x="3708400" y="4857750"/>
          <p14:tracePt t="140296" x="3708400" y="4806950"/>
          <p14:tracePt t="140313" x="3708400" y="4718050"/>
          <p14:tracePt t="140329" x="3695700" y="4597400"/>
          <p14:tracePt t="140347" x="3702050" y="4489450"/>
          <p14:tracePt t="140363" x="3708400" y="4349750"/>
          <p14:tracePt t="140379" x="3752850" y="4171950"/>
          <p14:tracePt t="140385" x="3765550" y="4070350"/>
          <p14:tracePt t="140396" x="3778250" y="3962400"/>
          <p14:tracePt t="140417" x="3752850" y="3778250"/>
          <p14:tracePt t="140429" x="3727450" y="3740150"/>
          <p14:tracePt t="140449" x="3721100" y="3714750"/>
          <p14:tracePt t="140462" x="3721100" y="3683000"/>
          <p14:tracePt t="140481" x="3721100" y="3619500"/>
          <p14:tracePt t="140496" x="3702050" y="3530600"/>
          <p14:tracePt t="140513" x="3670300" y="3441700"/>
          <p14:tracePt t="140529" x="3651250" y="3378200"/>
          <p14:tracePt t="140547" x="3651250" y="3352800"/>
          <p14:tracePt t="140563" x="3651250" y="3314700"/>
          <p14:tracePt t="140579" x="3651250" y="3276600"/>
          <p14:tracePt t="140596" x="3651250" y="3257550"/>
          <p14:tracePt t="140613" x="3651250" y="3251200"/>
          <p14:tracePt t="140630" x="3651250" y="3238500"/>
          <p14:tracePt t="140650" x="3651250" y="3232150"/>
          <p14:tracePt t="140702" x="3651250" y="3244850"/>
          <p14:tracePt t="140716" x="3651250" y="3257550"/>
          <p14:tracePt t="140730" x="3651250" y="3282950"/>
          <p14:tracePt t="140746" x="3651250" y="3365500"/>
          <p14:tracePt t="140765" x="3644900" y="3486150"/>
          <p14:tracePt t="140780" x="3638550" y="3625850"/>
          <p14:tracePt t="140798" x="3619500" y="3848100"/>
          <p14:tracePt t="140814" x="3613150" y="3975100"/>
          <p14:tracePt t="140830" x="3594100" y="4108450"/>
          <p14:tracePt t="140847" x="3587750" y="4222750"/>
          <p14:tracePt t="140864" x="3587750" y="4279900"/>
          <p14:tracePt t="140880" x="3581400" y="4292600"/>
          <p14:tracePt t="140934" x="3575050" y="4273550"/>
          <p14:tracePt t="140948" x="3568700" y="4254500"/>
          <p14:tracePt t="140963" x="3562350" y="4222750"/>
          <p14:tracePt t="140984" x="3543300" y="4203700"/>
          <p14:tracePt t="140997" x="3536950" y="4197350"/>
          <p14:tracePt t="141030" x="3536950" y="4191000"/>
          <p14:tracePt t="141063" x="3556000" y="4210050"/>
          <p14:tracePt t="141079" x="3600450" y="4279900"/>
          <p14:tracePt t="141096" x="3619500" y="4343400"/>
          <p14:tracePt t="141113" x="3638550" y="4394200"/>
          <p14:tracePt t="141129" x="3651250" y="4419600"/>
          <p14:tracePt t="141146" x="3651250" y="4432300"/>
          <p14:tracePt t="141166" x="3651250" y="4470400"/>
          <p14:tracePt t="141180" x="3651250" y="4489450"/>
          <p14:tracePt t="141199" x="3625850" y="4527550"/>
          <p14:tracePt t="141203" x="3619500" y="4540250"/>
          <p14:tracePt t="141213" x="3619500" y="4552950"/>
          <p14:tracePt t="141286" x="3613150" y="4552950"/>
          <p14:tracePt t="141329" x="3606800" y="4546600"/>
          <p14:tracePt t="141336" x="3606800" y="4527550"/>
          <p14:tracePt t="141346" x="3606800" y="4514850"/>
          <p14:tracePt t="141363" x="3606800" y="4476750"/>
          <p14:tracePt t="141379" x="3606800" y="4457700"/>
          <p14:tracePt t="141399" x="3600450" y="4451350"/>
          <p14:tracePt t="141450" x="3594100" y="4451350"/>
          <p14:tracePt t="141502" x="3600450" y="4451350"/>
          <p14:tracePt t="141519" x="3625850" y="4451350"/>
          <p14:tracePt t="141526" x="3644900" y="4432300"/>
          <p14:tracePt t="141536" x="3663950" y="4394200"/>
          <p14:tracePt t="141546" x="3683000" y="4343400"/>
          <p14:tracePt t="141563" x="3727450" y="4203700"/>
          <p14:tracePt t="141579" x="3797300" y="4070350"/>
          <p14:tracePt t="141596" x="3854450" y="3905250"/>
          <p14:tracePt t="141614" x="3924300" y="3702050"/>
          <p14:tracePt t="141629" x="3994150" y="3549650"/>
          <p14:tracePt t="141646" x="4095750" y="3365500"/>
          <p14:tracePt t="141663" x="4210050" y="3244850"/>
          <p14:tracePt t="141681" x="4260850" y="3213100"/>
          <p14:tracePt t="141730" x="4260850" y="3219450"/>
          <p14:tracePt t="141749" x="4260850" y="3225800"/>
          <p14:tracePt t="141764" x="4254500" y="3225800"/>
          <p14:tracePt t="141780" x="4241800" y="3244850"/>
          <p14:tracePt t="141796" x="4222750" y="3270250"/>
          <p14:tracePt t="141798" x="4216400" y="3282950"/>
          <p14:tracePt t="141813" x="4210050" y="3289300"/>
          <p14:tracePt t="141829" x="4210050" y="3295650"/>
          <p14:tracePt t="141848" x="4197350" y="3295650"/>
          <p14:tracePt t="141863" x="4165600" y="3308350"/>
          <p14:tracePt t="141880" x="4102100" y="3314700"/>
          <p14:tracePt t="141896" x="4057650" y="3327400"/>
          <p14:tracePt t="141915" x="4044950" y="3327400"/>
          <p14:tracePt t="141998" x="4038600" y="3327400"/>
          <p14:tracePt t="142012" x="4019550" y="3327400"/>
          <p14:tracePt t="142023" x="3994150" y="3327400"/>
          <p14:tracePt t="142029" x="3975100" y="3352800"/>
          <p14:tracePt t="142047" x="3943350" y="3409950"/>
          <p14:tracePt t="142063" x="3905250" y="3517900"/>
          <p14:tracePt t="142079" x="3854450" y="3638550"/>
          <p14:tracePt t="142097" x="3797300" y="3778250"/>
          <p14:tracePt t="142115" x="3746500" y="3937000"/>
          <p14:tracePt t="142129" x="3651250" y="4064000"/>
          <p14:tracePt t="142149" x="3568700" y="4152900"/>
          <p14:tracePt t="142163" x="3530600" y="4178300"/>
          <p14:tracePt t="142179" x="3524250" y="4178300"/>
          <p14:tracePt t="142204" x="3524250" y="4171950"/>
          <p14:tracePt t="142216" x="3536950" y="4159250"/>
          <p14:tracePt t="142232" x="3549650" y="4159250"/>
          <p14:tracePt t="142374" x="3556000" y="4159250"/>
          <p14:tracePt t="142385" x="3568700" y="4159250"/>
          <p14:tracePt t="142422" x="3568700" y="4165600"/>
          <p14:tracePt t="142432" x="3568700" y="4171950"/>
          <p14:tracePt t="142438" x="3568700" y="4178300"/>
          <p14:tracePt t="142453" x="3568700" y="4184650"/>
          <p14:tracePt t="142463" x="3568700" y="4191000"/>
          <p14:tracePt t="142479" x="3568700" y="4197350"/>
          <p14:tracePt t="142499" x="3556000" y="4203700"/>
          <p14:tracePt t="142514" x="3524250" y="4216400"/>
          <p14:tracePt t="142529" x="3492500" y="4235450"/>
          <p14:tracePt t="142546" x="3473450" y="4241800"/>
          <p14:tracePt t="142563" x="3467100" y="4248150"/>
          <p14:tracePt t="142579" x="3460750" y="4254500"/>
          <p14:tracePt t="142596" x="3441700" y="4254500"/>
          <p14:tracePt t="142599" x="3435350" y="4254500"/>
          <p14:tracePt t="142616" x="3429000" y="4254500"/>
          <p14:tracePt t="142635" x="3422650" y="4254500"/>
          <p14:tracePt t="142646" x="3416300" y="4254500"/>
          <p14:tracePt t="142666" x="3397250" y="4254500"/>
          <p14:tracePt t="142680" x="3378200" y="4254500"/>
          <p14:tracePt t="142698" x="3365500" y="4222750"/>
          <p14:tracePt t="142713" x="3365500" y="4165600"/>
          <p14:tracePt t="142731" x="3365500" y="4108450"/>
          <p14:tracePt t="142750" x="3365500" y="4019550"/>
          <p14:tracePt t="142765" x="3365500" y="3981450"/>
          <p14:tracePt t="142779" x="3378200" y="3943350"/>
          <p14:tracePt t="142796" x="3422650" y="3917950"/>
          <p14:tracePt t="142814" x="3511550" y="3886200"/>
          <p14:tracePt t="142829" x="3600450" y="3879850"/>
          <p14:tracePt t="142846" x="3670300" y="3879850"/>
          <p14:tracePt t="142863" x="3721100" y="3879850"/>
          <p14:tracePt t="142879" x="3771900" y="3879850"/>
          <p14:tracePt t="142900" x="3822700" y="3905250"/>
          <p14:tracePt t="142913" x="3854450" y="3962400"/>
          <p14:tracePt t="142929" x="3860800" y="4032250"/>
          <p14:tracePt t="142948" x="3860800" y="4114800"/>
          <p14:tracePt t="142966" x="3860800" y="4222750"/>
          <p14:tracePt t="142979" x="3860800" y="4254500"/>
          <p14:tracePt t="142996" x="3860800" y="4318000"/>
          <p14:tracePt t="142998" x="3860800" y="4349750"/>
          <p14:tracePt t="143017" x="3829050" y="4419600"/>
          <p14:tracePt t="143031" x="3784600" y="4483100"/>
          <p14:tracePt t="143046" x="3733800" y="4533900"/>
          <p14:tracePt t="143063" x="3683000" y="4572000"/>
          <p14:tracePt t="143079" x="3613150" y="4597400"/>
          <p14:tracePt t="143096" x="3556000" y="4616450"/>
          <p14:tracePt t="143113" x="3524250" y="4616450"/>
          <p14:tracePt t="143129" x="3517900" y="4616450"/>
          <p14:tracePt t="143150" x="3498850" y="4616450"/>
          <p14:tracePt t="143163" x="3486150" y="4603750"/>
          <p14:tracePt t="143181" x="3409950" y="4527550"/>
          <p14:tracePt t="143199" x="3365500" y="4476750"/>
          <p14:tracePt t="143213" x="3340100" y="4445000"/>
          <p14:tracePt t="143231" x="3340100" y="4400550"/>
          <p14:tracePt t="143247" x="3333750" y="4337050"/>
          <p14:tracePt t="143266" x="3352800" y="4279900"/>
          <p14:tracePt t="143279" x="3359150" y="4254500"/>
          <p14:tracePt t="143296" x="3365500" y="4248150"/>
          <p14:tracePt t="143329" x="3384550" y="4241800"/>
          <p14:tracePt t="143346" x="3429000" y="4235450"/>
          <p14:tracePt t="143363" x="3492500" y="4222750"/>
          <p14:tracePt t="143379" x="3562350" y="4203700"/>
          <p14:tracePt t="143385" x="3594100" y="4197350"/>
          <p14:tracePt t="143396" x="3613150" y="4191000"/>
          <p14:tracePt t="143418" x="3632200" y="4178300"/>
          <p14:tracePt t="143453" x="3632200" y="4191000"/>
          <p14:tracePt t="143465" x="3644900" y="4210050"/>
          <p14:tracePt t="143472" x="3657600" y="4216400"/>
          <p14:tracePt t="143496" x="3676650" y="4260850"/>
          <p14:tracePt t="143514" x="3683000" y="4298950"/>
          <p14:tracePt t="143529" x="3683000" y="4349750"/>
          <p14:tracePt t="143546" x="3683000" y="4413250"/>
          <p14:tracePt t="143563" x="3663950" y="4476750"/>
          <p14:tracePt t="143581" x="3638550" y="4546600"/>
          <p14:tracePt t="143583" x="3625850" y="4559300"/>
          <p14:tracePt t="143599" x="3619500" y="4584700"/>
          <p14:tracePt t="143613" x="3606800" y="4603750"/>
          <p14:tracePt t="143630" x="3575050" y="4629150"/>
          <p14:tracePt t="143648" x="3536950" y="4635500"/>
          <p14:tracePt t="143663" x="3479800" y="4641850"/>
          <p14:tracePt t="143679" x="3429000" y="4641850"/>
          <p14:tracePt t="143700" x="3384550" y="4641850"/>
          <p14:tracePt t="143713" x="3340100" y="4584700"/>
          <p14:tracePt t="143732" x="3321050" y="4489450"/>
          <p14:tracePt t="143747" x="3314700" y="4394200"/>
          <p14:tracePt t="143749" x="3321050" y="4362450"/>
          <p14:tracePt t="143765" x="3333750" y="4330700"/>
          <p14:tracePt t="143779" x="3359150" y="4273550"/>
          <p14:tracePt t="143796" x="3397250" y="4222750"/>
          <p14:tracePt t="143798" x="3429000" y="4203700"/>
          <p14:tracePt t="143814" x="3486150" y="4178300"/>
          <p14:tracePt t="143830" x="3556000" y="4165600"/>
          <p14:tracePt t="143847" x="3625850" y="4152900"/>
          <p14:tracePt t="143863" x="3676650" y="4152900"/>
          <p14:tracePt t="143880" x="3689350" y="4152900"/>
          <p14:tracePt t="143896" x="3714750" y="4178300"/>
          <p14:tracePt t="143914" x="3759200" y="4222750"/>
          <p14:tracePt t="143932" x="3790950" y="4260850"/>
          <p14:tracePt t="143947" x="3803650" y="4305300"/>
          <p14:tracePt t="143963" x="3803650" y="4356100"/>
          <p14:tracePt t="143967" x="3803650" y="4387850"/>
          <p14:tracePt t="143979" x="3803650" y="4419600"/>
          <p14:tracePt t="143998" x="3765550" y="4495800"/>
          <p14:tracePt t="144016" x="3733800" y="4521200"/>
          <p14:tracePt t="144030" x="3708400" y="4533900"/>
          <p14:tracePt t="144047" x="3663950" y="4546600"/>
          <p14:tracePt t="144063" x="3594100" y="4546600"/>
          <p14:tracePt t="144080" x="3543300" y="4546600"/>
          <p14:tracePt t="144096" x="3492500" y="4527550"/>
          <p14:tracePt t="144113" x="3454400" y="4502150"/>
          <p14:tracePt t="144130" x="3429000" y="4457700"/>
          <p14:tracePt t="144146" x="3422650" y="4413250"/>
          <p14:tracePt t="144167" x="3416300" y="4356100"/>
          <p14:tracePt t="144183" x="3416300" y="4267200"/>
          <p14:tracePt t="144199" x="3416300" y="4254500"/>
          <p14:tracePt t="144205" x="3416300" y="4241800"/>
          <p14:tracePt t="144215" x="3416300" y="4235450"/>
          <p14:tracePt t="144222" x="3416300" y="4229100"/>
          <p14:tracePt t="144246" x="3416300" y="4222750"/>
          <p14:tracePt t="144265" x="3416300" y="4216400"/>
          <p14:tracePt t="144280" x="3422650" y="4203700"/>
          <p14:tracePt t="144297" x="3429000" y="4184650"/>
          <p14:tracePt t="144313" x="3441700" y="4171950"/>
          <p14:tracePt t="144330" x="3448050" y="4165600"/>
          <p14:tracePt t="144363" x="3473450" y="4165600"/>
          <p14:tracePt t="144379" x="3511550" y="4159250"/>
          <p14:tracePt t="144386" x="3543300" y="4159250"/>
          <p14:tracePt t="144398" x="3613150" y="4159250"/>
          <p14:tracePt t="144414" x="3695700" y="4159250"/>
          <p14:tracePt t="144429" x="3771900" y="4152900"/>
          <p14:tracePt t="144448" x="3854450" y="4152900"/>
          <p14:tracePt t="144463" x="3917950" y="4171950"/>
          <p14:tracePt t="144482" x="3937000" y="4203700"/>
          <p14:tracePt t="144496" x="3949700" y="4248150"/>
          <p14:tracePt t="144512" x="3949700" y="4305300"/>
          <p14:tracePt t="144529" x="3949700" y="4356100"/>
          <p14:tracePt t="144546" x="3949700" y="4400550"/>
          <p14:tracePt t="144563" x="3949700" y="4432300"/>
          <p14:tracePt t="144579" x="3949700" y="4451350"/>
          <p14:tracePt t="144596" x="3937000" y="4470400"/>
          <p14:tracePt t="144613" x="3879850" y="4495800"/>
          <p14:tracePt t="144629" x="3829050" y="4508500"/>
          <p14:tracePt t="144646" x="3771900" y="4521200"/>
          <p14:tracePt t="144663" x="3721100" y="4521200"/>
          <p14:tracePt t="144684" x="3663950" y="4521200"/>
          <p14:tracePt t="144700" x="3606800" y="4476750"/>
          <p14:tracePt t="144713" x="3556000" y="4419600"/>
          <p14:tracePt t="144730" x="3517900" y="4337050"/>
          <p14:tracePt t="144747" x="3492500" y="4260850"/>
          <p14:tracePt t="144765" x="3498850" y="4165600"/>
          <p14:tracePt t="144780" x="3517900" y="4057650"/>
          <p14:tracePt t="144796" x="3524250" y="3943350"/>
          <p14:tracePt t="144813" x="3524250" y="3835400"/>
          <p14:tracePt t="144830" x="3530600" y="3708400"/>
          <p14:tracePt t="144846" x="3549650" y="3651250"/>
          <p14:tracePt t="144863" x="3575050" y="3600450"/>
          <p14:tracePt t="144879" x="3606800" y="3556000"/>
          <p14:tracePt t="144896" x="3625850" y="3524250"/>
          <p14:tracePt t="144913" x="3632200" y="3511550"/>
          <p14:tracePt t="144965" x="3632200" y="3498850"/>
          <p14:tracePt t="144979" x="3638550" y="3492500"/>
          <p14:tracePt t="145046" x="3638550" y="3505200"/>
          <p14:tracePt t="145058" x="3632200" y="3524250"/>
          <p14:tracePt t="145063" x="3632200" y="3543300"/>
          <p14:tracePt t="145082" x="3619500" y="3581400"/>
          <p14:tracePt t="145096" x="3606800" y="3613150"/>
          <p14:tracePt t="145113" x="3594100" y="3644900"/>
          <p14:tracePt t="145129" x="3587750" y="3683000"/>
          <p14:tracePt t="145148" x="3575050" y="3733800"/>
          <p14:tracePt t="145163" x="3568700" y="3771900"/>
          <p14:tracePt t="145180" x="3562350" y="3803650"/>
          <p14:tracePt t="145198" x="3562350" y="3829050"/>
          <p14:tracePt t="145203" x="3562350" y="3835400"/>
          <p14:tracePt t="145216" x="3562350" y="3841750"/>
          <p14:tracePt t="145232" x="3562350" y="3848100"/>
          <p14:tracePt t="145321" x="3562350" y="3841750"/>
          <p14:tracePt t="145327" x="3562350" y="3835400"/>
          <p14:tracePt t="145346" x="3562350" y="3829050"/>
          <p14:tracePt t="145363" x="3562350" y="3822700"/>
          <p14:tracePt t="145433" x="3562350" y="3816350"/>
          <p14:tracePt t="145437" x="3556000" y="3810000"/>
          <p14:tracePt t="145453" x="3556000" y="3803650"/>
          <p14:tracePt t="145462" x="3549650" y="3797300"/>
          <p14:tracePt t="145480" x="3549650" y="3784600"/>
          <p14:tracePt t="145500" x="3543300" y="3784600"/>
          <p14:tracePt t="145583" x="3543300" y="3778250"/>
          <p14:tracePt t="145591" x="3543300" y="3771900"/>
          <p14:tracePt t="145597" x="3543300" y="3765550"/>
          <p14:tracePt t="145613" x="3543300" y="3759200"/>
          <p14:tracePt t="145629" x="3543300" y="3740150"/>
          <p14:tracePt t="145647" x="3543300" y="3721100"/>
          <p14:tracePt t="145666" x="3543300" y="3702050"/>
          <p14:tracePt t="145680" x="3543300" y="3657600"/>
          <p14:tracePt t="145700" x="3543300" y="3619500"/>
          <p14:tracePt t="145713" x="3543300" y="3594100"/>
          <p14:tracePt t="145730" x="3543300" y="3562350"/>
          <p14:tracePt t="145747" x="3543300" y="3543300"/>
          <p14:tracePt t="145765" x="3543300" y="3517900"/>
          <p14:tracePt t="145768" x="3543300" y="3498850"/>
          <p14:tracePt t="145779" x="3543300" y="3473450"/>
          <p14:tracePt t="145796" x="3543300" y="3448050"/>
          <p14:tracePt t="145813" x="3543300" y="3435350"/>
          <p14:tracePt t="145829" x="3543300" y="3409950"/>
          <p14:tracePt t="145847" x="3543300" y="3397250"/>
          <p14:tracePt t="145863" x="3543300" y="3384550"/>
          <p14:tracePt t="145879" x="3543300" y="3346450"/>
          <p14:tracePt t="145899" x="3543300" y="3308350"/>
          <p14:tracePt t="145913" x="3543300" y="3289300"/>
          <p14:tracePt t="145930" x="3543300" y="3270250"/>
          <p14:tracePt t="145948" x="3543300" y="3244850"/>
          <p14:tracePt t="145963" x="3543300" y="3219450"/>
          <p14:tracePt t="145980" x="3543300" y="3194050"/>
          <p14:tracePt t="145996" x="3543300" y="3168650"/>
          <p14:tracePt t="146015" x="3543300" y="3136900"/>
          <p14:tracePt t="146045" x="3549650" y="3143250"/>
          <p14:tracePt t="146126" x="3549650" y="3149600"/>
          <p14:tracePt t="146141" x="3549650" y="3155950"/>
          <p14:tracePt t="146150" x="3549650" y="3162300"/>
          <p14:tracePt t="146163" x="3536950" y="3168650"/>
          <p14:tracePt t="146181" x="3517900" y="3181350"/>
          <p14:tracePt t="146200" x="3505200" y="3206750"/>
          <p14:tracePt t="146207" x="3505200" y="3213100"/>
          <p14:tracePt t="146221" x="3498850" y="3219450"/>
          <p14:tracePt t="146232" x="3492500" y="3238500"/>
          <p14:tracePt t="146247" x="3479800" y="3251200"/>
          <p14:tracePt t="146264" x="3473450" y="3263900"/>
          <p14:tracePt t="146280" x="3454400" y="3263900"/>
          <p14:tracePt t="146296" x="3448050" y="3263900"/>
          <p14:tracePt t="146336" x="3441700" y="3263900"/>
          <p14:tracePt t="146350" x="3441700" y="3244850"/>
          <p14:tracePt t="146363" x="3441700" y="3232150"/>
          <p14:tracePt t="146379" x="3435350" y="3206750"/>
          <p14:tracePt t="146385" x="3435350" y="3194050"/>
          <p14:tracePt t="146397" x="3435350" y="3175000"/>
          <p14:tracePt t="146415" x="3435350" y="3143250"/>
          <p14:tracePt t="146430" x="3435350" y="3136900"/>
          <p14:tracePt t="146450" x="3435350" y="3117850"/>
          <p14:tracePt t="146479" x="3441700" y="3105150"/>
          <p14:tracePt t="146496" x="3454400" y="3105150"/>
          <p14:tracePt t="146514" x="3454400" y="3098800"/>
          <p14:tracePt t="146546" x="3460750" y="3105150"/>
          <p14:tracePt t="146563" x="3473450" y="3130550"/>
          <p14:tracePt t="146580" x="3473450" y="3149600"/>
          <p14:tracePt t="146582" x="3473450" y="3155950"/>
          <p14:tracePt t="146602" x="3473450" y="3162300"/>
          <p14:tracePt t="146889" x="3454400" y="3175000"/>
          <p14:tracePt t="146895" x="3429000" y="3194050"/>
          <p14:tracePt t="146913" x="3384550" y="3225800"/>
          <p14:tracePt t="146934" x="3346450" y="3257550"/>
          <p14:tracePt t="146948" x="3308350" y="3295650"/>
          <p14:tracePt t="146965" x="3244850" y="3346450"/>
          <p14:tracePt t="146979" x="3225800" y="3371850"/>
          <p14:tracePt t="146997" x="3143250" y="3416300"/>
          <p14:tracePt t="147015" x="3073400" y="3448050"/>
          <p14:tracePt t="147029" x="2997200" y="3467100"/>
          <p14:tracePt t="147046" x="2933700" y="3492500"/>
          <p14:tracePt t="147063" x="2863850" y="3498850"/>
          <p14:tracePt t="147080" x="2800350" y="3498850"/>
          <p14:tracePt t="147096" x="2724150" y="3505200"/>
          <p14:tracePt t="147113" x="2641600" y="3511550"/>
          <p14:tracePt t="147130" x="2552700" y="3511550"/>
          <p14:tracePt t="147146" x="2457450" y="3505200"/>
          <p14:tracePt t="147167" x="2317750" y="3486150"/>
          <p14:tracePt t="147179" x="2260600" y="3479800"/>
          <p14:tracePt t="147199" x="2108200" y="3460750"/>
          <p14:tracePt t="147214" x="2006600" y="3441700"/>
          <p14:tracePt t="147232" x="1892300" y="3403600"/>
          <p14:tracePt t="147250" x="1771650" y="3359150"/>
          <p14:tracePt t="147265" x="1676400" y="3327400"/>
          <p14:tracePt t="147283" x="1593850" y="3314700"/>
          <p14:tracePt t="147296" x="1504950" y="3295650"/>
          <p14:tracePt t="147313" x="1428750" y="3270250"/>
          <p14:tracePt t="147334" x="1339850" y="3244850"/>
          <p14:tracePt t="147347" x="1231900" y="3213100"/>
          <p14:tracePt t="147363" x="1123950" y="3181350"/>
          <p14:tracePt t="147380" x="1041400" y="3149600"/>
          <p14:tracePt t="147388" x="1028700" y="3143250"/>
          <p14:tracePt t="147397" x="1016000" y="3136900"/>
          <p14:tracePt t="147413" x="1009650" y="3136900"/>
          <p14:tracePt t="148763" x="1022350" y="3136900"/>
          <p14:tracePt t="148769" x="1054100" y="3155950"/>
          <p14:tracePt t="148780" x="1092200" y="3175000"/>
          <p14:tracePt t="148796" x="1219200" y="3232150"/>
          <p14:tracePt t="148813" x="1416050" y="3302000"/>
          <p14:tracePt t="148832" x="1809750" y="3416300"/>
          <p14:tracePt t="148846" x="2197100" y="3467100"/>
          <p14:tracePt t="148863" x="2686050" y="3511550"/>
          <p14:tracePt t="148880" x="3219450" y="3536950"/>
          <p14:tracePt t="148898" x="3721100" y="3632200"/>
          <p14:tracePt t="148913" x="4102100" y="3721100"/>
          <p14:tracePt t="148929" x="4349750" y="3790950"/>
          <p14:tracePt t="148949" x="4527550" y="3841750"/>
          <p14:tracePt t="148964" x="4648200" y="3867150"/>
          <p14:tracePt t="148980" x="4743450" y="3860800"/>
          <p14:tracePt t="148983" x="4787900" y="3860800"/>
          <p14:tracePt t="148996" x="4819650" y="3854450"/>
          <p14:tracePt t="149017" x="4889500" y="3848100"/>
          <p14:tracePt t="149030" x="4889500" y="3841750"/>
          <p14:tracePt t="149046" x="4902200" y="3835400"/>
          <p14:tracePt t="149063" x="4908550" y="3835400"/>
          <p14:tracePt t="149079" x="4914900" y="3829050"/>
          <p14:tracePt t="149096" x="4933950" y="3822700"/>
          <p14:tracePt t="149113" x="4940300" y="3816350"/>
          <p14:tracePt t="149190" x="4933950" y="3816350"/>
          <p14:tracePt t="150127" x="4927600" y="3816350"/>
          <p14:tracePt t="150136" x="4889500" y="3816350"/>
          <p14:tracePt t="150147" x="4832350" y="3829050"/>
          <p14:tracePt t="150166" x="4768850" y="3848100"/>
          <p14:tracePt t="150179" x="4826000" y="3797300"/>
          <p14:tracePt t="150200" x="4914900" y="3689350"/>
          <p14:tracePt t="150213" x="4959350" y="3638550"/>
          <p14:tracePt t="150231" x="5054600" y="3448050"/>
          <p14:tracePt t="150247" x="5143500" y="3282950"/>
          <p14:tracePt t="150265" x="5232400" y="3143250"/>
          <p14:tracePt t="150280" x="5270500" y="3086100"/>
          <p14:tracePt t="150296" x="5276850" y="3079750"/>
          <p14:tracePt t="150368" x="5276850" y="3073400"/>
          <p14:tracePt t="150374" x="5289550" y="3073400"/>
          <p14:tracePt t="150387" x="5295900" y="3067050"/>
          <p14:tracePt t="150398" x="5302250" y="3060700"/>
          <p14:tracePt t="150470" x="5308600" y="3048000"/>
          <p14:tracePt t="150486" x="5308600" y="3041650"/>
          <p14:tracePt t="150589" x="5308600" y="3048000"/>
          <p14:tracePt t="151358" x="5314950" y="3048000"/>
          <p14:tracePt t="151366" x="5327650" y="3048000"/>
          <p14:tracePt t="151380" x="5340350" y="3022600"/>
          <p14:tracePt t="151397" x="5353050" y="2921000"/>
          <p14:tracePt t="151413" x="5353050" y="2889250"/>
          <p14:tracePt t="151432" x="5327650" y="2787650"/>
          <p14:tracePt t="151450" x="5321300" y="2724150"/>
          <p14:tracePt t="151463" x="5314950" y="2686050"/>
          <p14:tracePt t="151479" x="5308600" y="2647950"/>
          <p14:tracePt t="151497" x="5308600" y="2578100"/>
          <p14:tracePt t="151515" x="5321300" y="2501900"/>
          <p14:tracePt t="151530" x="5346700" y="2419350"/>
          <p14:tracePt t="151546" x="5372100" y="2355850"/>
          <p14:tracePt t="151565" x="5384800" y="2317750"/>
          <p14:tracePt t="151579" x="5391150" y="2305050"/>
          <p14:tracePt t="151596" x="5397500" y="2298700"/>
          <p14:tracePt t="151613" x="5397500" y="2292350"/>
          <p14:tracePt t="151629" x="5397500" y="2286000"/>
          <p14:tracePt t="151646" x="5410200" y="2266950"/>
          <p14:tracePt t="151665" x="5422900" y="2247900"/>
          <p14:tracePt t="151680" x="5429250" y="2228850"/>
          <p14:tracePt t="151698" x="5429250" y="2216150"/>
          <p14:tracePt t="151714" x="5429250" y="2203450"/>
          <p14:tracePt t="151730" x="5435600" y="2178050"/>
          <p14:tracePt t="151747" x="5435600" y="2139950"/>
          <p14:tracePt t="151764" x="5435600" y="2120900"/>
          <p14:tracePt t="151779" x="5435600" y="2108200"/>
          <p14:tracePt t="151796" x="5435600" y="2089150"/>
          <p14:tracePt t="151799" x="5435600" y="2063750"/>
          <p14:tracePt t="151813" x="5448300" y="2051050"/>
          <p14:tracePt t="151829" x="5486400" y="2000250"/>
          <p14:tracePt t="151846" x="5499100" y="1993900"/>
          <p14:tracePt t="152089" x="5505450" y="1993900"/>
          <p14:tracePt t="152111" x="5511800" y="1993900"/>
          <p14:tracePt t="152118" x="5524500" y="1993900"/>
          <p14:tracePt t="152129" x="5543550" y="1993900"/>
          <p14:tracePt t="152149" x="5594350" y="1993900"/>
          <p14:tracePt t="152163" x="5664200" y="1987550"/>
          <p14:tracePt t="152180" x="5708650" y="1981200"/>
          <p14:tracePt t="152182" x="5734050" y="1981200"/>
          <p14:tracePt t="152199" x="5784850" y="1981200"/>
          <p14:tracePt t="152214" x="5848350" y="1981200"/>
          <p14:tracePt t="152230" x="5930900" y="1974850"/>
          <p14:tracePt t="152247" x="6019800" y="1974850"/>
          <p14:tracePt t="152263" x="6089650" y="1974850"/>
          <p14:tracePt t="152279" x="6140450" y="1981200"/>
          <p14:tracePt t="152296" x="6184900" y="2000250"/>
          <p14:tracePt t="152313" x="6216650" y="1993900"/>
          <p14:tracePt t="152329" x="6273800" y="1993900"/>
          <p14:tracePt t="152346" x="6350000" y="1993900"/>
          <p14:tracePt t="152363" x="6438900" y="1993900"/>
          <p14:tracePt t="152379" x="6546850" y="1993900"/>
          <p14:tracePt t="152385" x="6597650" y="1993900"/>
          <p14:tracePt t="152396" x="6642100" y="1993900"/>
          <p14:tracePt t="152416" x="6788150" y="1993900"/>
          <p14:tracePt t="152430" x="6826250" y="1993900"/>
          <p14:tracePt t="152450" x="6940550" y="1987550"/>
          <p14:tracePt t="152463" x="7029450" y="1981200"/>
          <p14:tracePt t="152480" x="7112000" y="1968500"/>
          <p14:tracePt t="152496" x="7150100" y="1968500"/>
          <p14:tracePt t="152514" x="7169150" y="1968500"/>
          <p14:tracePt t="152529" x="7175500" y="1962150"/>
          <p14:tracePt t="152546" x="7175500" y="1955800"/>
          <p14:tracePt t="152798" x="7169150" y="1974850"/>
          <p14:tracePt t="152808" x="7118350" y="2000250"/>
          <p14:tracePt t="152816" x="7054850" y="2038350"/>
          <p14:tracePt t="152831" x="6864350" y="2146300"/>
          <p14:tracePt t="152847" x="6648450" y="2324100"/>
          <p14:tracePt t="152863" x="6407150" y="2495550"/>
          <p14:tracePt t="152879" x="6229350" y="2597150"/>
          <p14:tracePt t="152896" x="6083300" y="2692400"/>
          <p14:tracePt t="152913" x="5956300" y="2781300"/>
          <p14:tracePt t="152932" x="5829300" y="2832100"/>
          <p14:tracePt t="152949" x="5753100" y="2863850"/>
          <p14:tracePt t="152953" x="5734050" y="2870200"/>
          <p14:tracePt t="152964" x="5715000" y="2876550"/>
          <p14:tracePt t="152980" x="5689600" y="2889250"/>
          <p14:tracePt t="152981" x="5676900" y="2895600"/>
          <p14:tracePt t="152996" x="5657850" y="2895600"/>
          <p14:tracePt t="153016" x="5575300" y="2921000"/>
          <p14:tracePt t="153029" x="5492750" y="2946400"/>
          <p14:tracePt t="153046" x="5378450" y="2984500"/>
          <p14:tracePt t="153063" x="5257800" y="3028950"/>
          <p14:tracePt t="153079" x="5156200" y="3060700"/>
          <p14:tracePt t="153098" x="5099050" y="3086100"/>
          <p14:tracePt t="153113" x="5067300" y="3086100"/>
          <p14:tracePt t="153185" x="5060950" y="3086100"/>
          <p14:tracePt t="153191" x="5054600" y="3092450"/>
          <p14:tracePt t="153201" x="5054600" y="3098800"/>
          <p14:tracePt t="153217" x="5054600" y="3111500"/>
          <p14:tracePt t="153230" x="5048250" y="3117850"/>
          <p14:tracePt t="153249" x="5048250" y="3136900"/>
          <p14:tracePt t="153266" x="5048250" y="3155950"/>
          <p14:tracePt t="153280" x="5048250" y="3175000"/>
          <p14:tracePt t="153296" x="5080000" y="3194050"/>
          <p14:tracePt t="153313" x="5137150" y="3213100"/>
          <p14:tracePt t="153329" x="5213350" y="3238500"/>
          <p14:tracePt t="153348" x="5289550" y="3263900"/>
          <p14:tracePt t="153363" x="5359400" y="3282950"/>
          <p14:tracePt t="153368" x="5384800" y="3289300"/>
          <p14:tracePt t="153380" x="5397500" y="3302000"/>
          <p14:tracePt t="153399" x="5461000" y="3308350"/>
          <p14:tracePt t="153413" x="5480050" y="3308350"/>
          <p14:tracePt t="153430" x="5537200" y="3308350"/>
          <p14:tracePt t="153450" x="5568950" y="3314700"/>
          <p14:tracePt t="153465" x="5607050" y="3321050"/>
          <p14:tracePt t="153482" x="5632450" y="3333750"/>
          <p14:tracePt t="153496" x="5638800" y="3333750"/>
          <p14:tracePt t="153514" x="5651500" y="3333750"/>
          <p14:tracePt t="153530" x="5670550" y="3333750"/>
          <p14:tracePt t="153546" x="5721350" y="3333750"/>
          <p14:tracePt t="153563" x="5816600" y="3333750"/>
          <p14:tracePt t="153579" x="5943600" y="3333750"/>
          <p14:tracePt t="153598" x="6134100" y="3340100"/>
          <p14:tracePt t="153613" x="6184900" y="3340100"/>
          <p14:tracePt t="153630" x="6305550" y="3340100"/>
          <p14:tracePt t="153646" x="6356350" y="3340100"/>
          <p14:tracePt t="153666" x="6426200" y="3340100"/>
          <p14:tracePt t="153681" x="6502400" y="3340100"/>
          <p14:tracePt t="153699" x="6572250" y="3340100"/>
          <p14:tracePt t="153713" x="6597650" y="3340100"/>
          <p14:tracePt t="153791" x="6604000" y="3340100"/>
          <p14:tracePt t="153807" x="6616700" y="3340100"/>
          <p14:tracePt t="153815" x="6623050" y="3340100"/>
          <p14:tracePt t="153869" x="6629400" y="3340100"/>
          <p14:tracePt t="153878" x="6635750" y="3340100"/>
          <p14:tracePt t="153887" x="6642100" y="3340100"/>
          <p14:tracePt t="153896" x="6648450" y="3340100"/>
          <p14:tracePt t="153915" x="6680200" y="3340100"/>
          <p14:tracePt t="153930" x="6699250" y="3333750"/>
          <p14:tracePt t="153949" x="6711950" y="3321050"/>
          <p14:tracePt t="153965" x="6718300" y="3321050"/>
          <p14:tracePt t="154022" x="6718300" y="3314700"/>
          <p14:tracePt t="154032" x="6718300" y="3308350"/>
          <p14:tracePt t="154047" x="6718300" y="3295650"/>
          <p14:tracePt t="154064" x="6705600" y="3282950"/>
          <p14:tracePt t="154080" x="6705600" y="3276600"/>
          <p14:tracePt t="154097" x="6705600" y="3270250"/>
          <p14:tracePt t="154113" x="6705600" y="3263900"/>
          <p14:tracePt t="154130" x="6699250" y="3257550"/>
          <p14:tracePt t="154148" x="6692900" y="3244850"/>
          <p14:tracePt t="154163" x="6692900" y="3238500"/>
          <p14:tracePt t="154268" x="6692900" y="3232150"/>
          <p14:tracePt t="154386" x="6699250" y="3232150"/>
          <p14:tracePt t="154394" x="6699250" y="3225800"/>
          <p14:tracePt t="154559" x="6705600" y="3225800"/>
          <p14:tracePt t="154581" x="6711950" y="3225800"/>
          <p14:tracePt t="154597" x="6718300" y="3225800"/>
          <p14:tracePt t="154613" x="6724650" y="3219450"/>
          <p14:tracePt t="154630" x="6737350" y="3219450"/>
          <p14:tracePt t="154646" x="6737350" y="3213100"/>
          <p14:tracePt t="154667" x="6743700" y="3213100"/>
          <p14:tracePt t="155150" x="6750050" y="3213100"/>
          <p14:tracePt t="155270" x="6750050" y="3206750"/>
          <p14:tracePt t="155390" x="6750050" y="3200400"/>
          <p14:tracePt t="155679" x="6756400" y="3200400"/>
          <p14:tracePt t="155686" x="6781800" y="3200400"/>
          <p14:tracePt t="155700" x="6807200" y="3200400"/>
          <p14:tracePt t="155714" x="6845300" y="3200400"/>
          <p14:tracePt t="155731" x="6877050" y="3200400"/>
          <p14:tracePt t="155746" x="6902450" y="3200400"/>
          <p14:tracePt t="155765" x="6934200" y="3200400"/>
          <p14:tracePt t="155779" x="6972300" y="3200400"/>
          <p14:tracePt t="155797" x="7010400" y="3200400"/>
          <p14:tracePt t="155813" x="7035800" y="3200400"/>
          <p14:tracePt t="156342" x="7023100" y="3200400"/>
          <p14:tracePt t="156363" x="6985000" y="3187700"/>
          <p14:tracePt t="156380" x="6921500" y="3168650"/>
          <p14:tracePt t="156398" x="6794500" y="3136900"/>
          <p14:tracePt t="156413" x="6750050" y="3117850"/>
          <p14:tracePt t="156430" x="6604000" y="3073400"/>
          <p14:tracePt t="156448" x="6553200" y="3035300"/>
          <p14:tracePt t="156466" x="6496050" y="3016250"/>
          <p14:tracePt t="156480" x="6477000" y="3009900"/>
          <p14:tracePt t="156575" x="6470650" y="3009900"/>
          <p14:tracePt t="156590" x="6464300" y="3009900"/>
          <p14:tracePt t="156598" x="6457950" y="3009900"/>
          <p14:tracePt t="156613" x="6451600" y="3009900"/>
          <p14:tracePt t="156630" x="6432550" y="3009900"/>
          <p14:tracePt t="156719" x="6445250" y="3003550"/>
          <p14:tracePt t="156730" x="6464300" y="2997200"/>
          <p14:tracePt t="156737" x="6502400" y="2978150"/>
          <p14:tracePt t="156746" x="6553200" y="2952750"/>
          <p14:tracePt t="156765" x="6648450" y="2863850"/>
          <p14:tracePt t="156780" x="6711950" y="2736850"/>
          <p14:tracePt t="156796" x="6769100" y="2647950"/>
          <p14:tracePt t="156799" x="6807200" y="2590800"/>
          <p14:tracePt t="156813" x="6883400" y="2552700"/>
          <p14:tracePt t="156830" x="7181850" y="2432050"/>
          <p14:tracePt t="156846" x="7346950" y="2292350"/>
          <p14:tracePt t="156863" x="7435850" y="2139950"/>
          <p14:tracePt t="156880" x="7461250" y="1943100"/>
          <p14:tracePt t="156896" x="7499350" y="1822450"/>
          <p14:tracePt t="156917" x="7531100" y="1758950"/>
          <p14:tracePt t="156929" x="7556500" y="1714500"/>
          <p14:tracePt t="156949" x="7581900" y="1644650"/>
          <p14:tracePt t="156963" x="7581900" y="1587500"/>
          <p14:tracePt t="156980" x="7575550" y="1555750"/>
          <p14:tracePt t="156996" x="7575550" y="1524000"/>
          <p14:tracePt t="157016" x="7575550" y="1485900"/>
          <p14:tracePt t="157021" x="7581900" y="1473200"/>
          <p14:tracePt t="157088" x="7581900" y="1466850"/>
          <p14:tracePt t="157183" x="7575550" y="1466850"/>
          <p14:tracePt t="157190" x="7556500" y="1479550"/>
          <p14:tracePt t="157203" x="7531100" y="1485900"/>
          <p14:tracePt t="157217" x="7473950" y="1504950"/>
          <p14:tracePt t="157230" x="7416800" y="1524000"/>
          <p14:tracePt t="157246" x="7346950" y="1530350"/>
          <p14:tracePt t="157263" x="7264400" y="1549400"/>
          <p14:tracePt t="157279" x="7188200" y="1555750"/>
          <p14:tracePt t="157297" x="7124700" y="1562100"/>
          <p14:tracePt t="157313" x="7092950" y="1562100"/>
          <p14:tracePt t="157330" x="7080250" y="1562100"/>
          <p14:tracePt t="157347" x="7029450" y="1530350"/>
          <p14:tracePt t="157364" x="6959600" y="1473200"/>
          <p14:tracePt t="157384" x="6858000" y="1397000"/>
          <p14:tracePt t="157391" x="6851650" y="1390650"/>
          <p14:tracePt t="157406" x="6832600" y="1352550"/>
          <p14:tracePt t="157418" x="6813550" y="1327150"/>
          <p14:tracePt t="157431" x="6781800" y="1270000"/>
          <p14:tracePt t="157448" x="6756400" y="1206500"/>
          <p14:tracePt t="157463" x="6737350" y="1149350"/>
          <p14:tracePt t="157481" x="6724650" y="1098550"/>
          <p14:tracePt t="157497" x="6724650" y="1060450"/>
          <p14:tracePt t="157516" x="6724650" y="996950"/>
          <p14:tracePt t="157530" x="6724650" y="920750"/>
          <p14:tracePt t="157547" x="6756400" y="869950"/>
          <p14:tracePt t="157563" x="6794500" y="819150"/>
          <p14:tracePt t="157580" x="6832600" y="793750"/>
          <p14:tracePt t="157582" x="6838950" y="781050"/>
          <p14:tracePt t="157597" x="6877050" y="755650"/>
          <p14:tracePt t="157616" x="6921500" y="736600"/>
          <p14:tracePt t="157630" x="6972300" y="723900"/>
          <p14:tracePt t="157646" x="6991350" y="711200"/>
          <p14:tracePt t="157668" x="7054850" y="692150"/>
          <p14:tracePt t="157679" x="7143750" y="673100"/>
          <p14:tracePt t="157699" x="7239000" y="647700"/>
          <p14:tracePt t="157713" x="7321550" y="647700"/>
          <p14:tracePt t="157732" x="7378700" y="647700"/>
          <p14:tracePt t="157750" x="7461250" y="666750"/>
          <p14:tracePt t="157765" x="7486650" y="673100"/>
          <p14:tracePt t="157780" x="7543800" y="685800"/>
          <p14:tracePt t="157796" x="7594600" y="704850"/>
          <p14:tracePt t="157813" x="7677150" y="730250"/>
          <p14:tracePt t="157829" x="7734300" y="755650"/>
          <p14:tracePt t="157846" x="7772400" y="787400"/>
          <p14:tracePt t="157880" x="7810500" y="800100"/>
          <p14:tracePt t="157898" x="7842250" y="838200"/>
          <p14:tracePt t="157913" x="7867650" y="889000"/>
          <p14:tracePt t="157929" x="7880350" y="939800"/>
          <p14:tracePt t="157948" x="7880350" y="984250"/>
          <p14:tracePt t="157964" x="7880350" y="1035050"/>
          <p14:tracePt t="157980" x="7880350" y="1079500"/>
          <p14:tracePt t="157996" x="7880350" y="1149350"/>
          <p14:tracePt t="157998" x="7874000" y="1181100"/>
          <p14:tracePt t="158016" x="7848600" y="1250950"/>
          <p14:tracePt t="158030" x="7797800" y="1301750"/>
          <p14:tracePt t="158046" x="7734300" y="1371600"/>
          <p14:tracePt t="158063" x="7632700" y="1435100"/>
          <p14:tracePt t="158079" x="7543800" y="1492250"/>
          <p14:tracePt t="158096" x="7467600" y="1536700"/>
          <p14:tracePt t="158113" x="7410450" y="1574800"/>
          <p14:tracePt t="158130" x="7327900" y="1600200"/>
          <p14:tracePt t="158146" x="7251700" y="1606550"/>
          <p14:tracePt t="158163" x="7200900" y="1600200"/>
          <p14:tracePt t="158183" x="7131050" y="1574800"/>
          <p14:tracePt t="158201" x="7067550" y="1543050"/>
          <p14:tracePt t="158215" x="7004050" y="1498600"/>
          <p14:tracePt t="158230" x="6934200" y="1454150"/>
          <p14:tracePt t="158246" x="6845300" y="1403350"/>
          <p14:tracePt t="158265" x="6775450" y="1346200"/>
          <p14:tracePt t="158280" x="6731000" y="1295400"/>
          <p14:tracePt t="158296" x="6718300" y="1219200"/>
          <p14:tracePt t="158313" x="6718300" y="1143000"/>
          <p14:tracePt t="158331" x="6711950" y="1079500"/>
          <p14:tracePt t="158347" x="6711950" y="1028700"/>
          <p14:tracePt t="158363" x="6711950" y="984250"/>
          <p14:tracePt t="158379" x="6731000" y="946150"/>
          <p14:tracePt t="158385" x="6756400" y="920750"/>
          <p14:tracePt t="158396" x="6781800" y="895350"/>
          <p14:tracePt t="158416" x="6858000" y="819150"/>
          <p14:tracePt t="158430" x="6915150" y="781050"/>
          <p14:tracePt t="158451" x="6985000" y="762000"/>
          <p14:tracePt t="158465" x="7029450" y="736600"/>
          <p14:tracePt t="158481" x="7137400" y="723900"/>
          <p14:tracePt t="158496" x="7283450" y="723900"/>
          <p14:tracePt t="158513" x="7448550" y="742950"/>
          <p14:tracePt t="158530" x="7575550" y="781050"/>
          <p14:tracePt t="158546" x="7683500" y="806450"/>
          <p14:tracePt t="158563" x="7753350" y="844550"/>
          <p14:tracePt t="158579" x="7816850" y="920750"/>
          <p14:tracePt t="158581" x="7823200" y="952500"/>
          <p14:tracePt t="158596" x="7823200" y="990600"/>
          <p14:tracePt t="158613" x="7778750" y="1085850"/>
          <p14:tracePt t="158630" x="7702550" y="1257300"/>
          <p14:tracePt t="158649" x="7645400" y="1352550"/>
          <p14:tracePt t="158664" x="7588250" y="1428750"/>
          <p14:tracePt t="158679" x="7524750" y="1492250"/>
          <p14:tracePt t="158699" x="7467600" y="1530350"/>
          <p14:tracePt t="158714" x="7423150" y="1562100"/>
          <p14:tracePt t="158732" x="7366000" y="1587500"/>
          <p14:tracePt t="158746" x="7296150" y="1587500"/>
          <p14:tracePt t="158765" x="7251700" y="1574800"/>
          <p14:tracePt t="158780" x="7181850" y="1543050"/>
          <p14:tracePt t="158797" x="7099300" y="1492250"/>
          <p14:tracePt t="158813" x="7061200" y="1460500"/>
          <p14:tracePt t="158829" x="7035800" y="1409700"/>
          <p14:tracePt t="158847" x="7004050" y="1314450"/>
          <p14:tracePt t="158863" x="6985000" y="1263650"/>
          <p14:tracePt t="158880" x="6985000" y="1250950"/>
          <p14:tracePt t="158930" x="6985000" y="1225550"/>
          <p14:tracePt t="158949" x="6985000" y="1200150"/>
          <p14:tracePt t="158964" x="6985000" y="1174750"/>
          <p14:tracePt t="158979" x="6985000" y="1162050"/>
          <p14:tracePt t="158996" x="6985000" y="1155700"/>
          <p14:tracePt t="159016" x="6985000" y="1136650"/>
          <p14:tracePt t="159030" x="6985000" y="1098550"/>
          <p14:tracePt t="159046" x="6985000" y="1060450"/>
          <p14:tracePt t="159063" x="6991350" y="1028700"/>
          <p14:tracePt t="159080" x="6991350" y="1022350"/>
          <p14:tracePt t="159096" x="6985000" y="1022350"/>
          <p14:tracePt t="159158" x="6985000" y="1003300"/>
          <p14:tracePt t="159165" x="6978650" y="1003300"/>
          <p14:tracePt t="159180" x="6972300" y="1003300"/>
          <p14:tracePt t="159199" x="6959600" y="996950"/>
          <p14:tracePt t="159248" x="6946900" y="996950"/>
          <p14:tracePt t="159265" x="6946900" y="977900"/>
          <p14:tracePt t="159280" x="6921500" y="977900"/>
          <p14:tracePt t="159296" x="6908800" y="977900"/>
          <p14:tracePt t="159313" x="6902450" y="977900"/>
          <p14:tracePt t="159422" x="6902450" y="971550"/>
          <p14:tracePt t="159431" x="6902450" y="958850"/>
          <p14:tracePt t="159448" x="6902450" y="939800"/>
          <p14:tracePt t="159465" x="6902450" y="908050"/>
          <p14:tracePt t="159479" x="6902450" y="889000"/>
          <p14:tracePt t="159496" x="6902450" y="876300"/>
          <p14:tracePt t="159514" x="6902450" y="869950"/>
          <p14:tracePt t="159530" x="6902450" y="857250"/>
          <p14:tracePt t="159546" x="6902450" y="850900"/>
          <p14:tracePt t="159563" x="6902450" y="831850"/>
          <p14:tracePt t="159632" x="6902450" y="825500"/>
          <p14:tracePt t="159641" x="6927850" y="825500"/>
          <p14:tracePt t="159649" x="6953250" y="819150"/>
          <p14:tracePt t="159663" x="6985000" y="806450"/>
          <p14:tracePt t="159682" x="7042150" y="800100"/>
          <p14:tracePt t="159698" x="7092950" y="800100"/>
          <p14:tracePt t="159715" x="7137400" y="800100"/>
          <p14:tracePt t="159730" x="7175500" y="793750"/>
          <p14:tracePt t="159747" x="7232650" y="793750"/>
          <p14:tracePt t="159766" x="7251700" y="781050"/>
          <p14:tracePt t="159780" x="7302500" y="774700"/>
          <p14:tracePt t="159796" x="7327900" y="774700"/>
          <p14:tracePt t="159813" x="7353300" y="774700"/>
          <p14:tracePt t="159832" x="7372350" y="774700"/>
          <p14:tracePt t="159846" x="7385050" y="774700"/>
          <p14:tracePt t="159863" x="7385050" y="768350"/>
          <p14:tracePt t="160030" x="7385050" y="774700"/>
          <p14:tracePt t="160056" x="7385050" y="781050"/>
          <p14:tracePt t="160062" x="7385050" y="787400"/>
          <p14:tracePt t="160081" x="7385050" y="812800"/>
          <p14:tracePt t="160097" x="7385050" y="831850"/>
          <p14:tracePt t="160113" x="7385050" y="850900"/>
          <p14:tracePt t="160130" x="7385050" y="863600"/>
          <p14:tracePt t="160149" x="7385050" y="869950"/>
          <p14:tracePt t="160151" x="7385050" y="876300"/>
          <p14:tracePt t="160267" x="7385050" y="882650"/>
          <p14:tracePt t="160278" x="7378700" y="882650"/>
          <p14:tracePt t="160296" x="7315200" y="895350"/>
          <p14:tracePt t="160313" x="7245350" y="914400"/>
          <p14:tracePt t="160329" x="7188200" y="927100"/>
          <p14:tracePt t="160347" x="7156450" y="933450"/>
          <p14:tracePt t="160363" x="7131050" y="933450"/>
          <p14:tracePt t="160379" x="7131050" y="939800"/>
          <p14:tracePt t="160413" x="7124700" y="939800"/>
          <p14:tracePt t="160432" x="7092950" y="939800"/>
          <p14:tracePt t="160448" x="7067550" y="939800"/>
          <p14:tracePt t="160464" x="7035800" y="939800"/>
          <p14:tracePt t="160480" x="6997700" y="939800"/>
          <p14:tracePt t="160496" x="6953250" y="939800"/>
          <p14:tracePt t="160514" x="6946900" y="939800"/>
          <p14:tracePt t="160616" x="6934200" y="939800"/>
          <p14:tracePt t="160621" x="6927850" y="946150"/>
          <p14:tracePt t="160639" x="6915150" y="952500"/>
          <p14:tracePt t="160807" x="6908800" y="952500"/>
          <p14:tracePt t="160827" x="6908800" y="946150"/>
          <p14:tracePt t="160831" x="6908800" y="939800"/>
          <p14:tracePt t="160847" x="6908800" y="927100"/>
          <p14:tracePt t="160864" x="6908800" y="920750"/>
          <p14:tracePt t="160880" x="6902450" y="908050"/>
          <p14:tracePt t="160898" x="6902450" y="889000"/>
          <p14:tracePt t="160913" x="6902450" y="857250"/>
          <p14:tracePt t="160933" x="6902450" y="838200"/>
          <p14:tracePt t="161079" x="6902450" y="831850"/>
          <p14:tracePt t="161087" x="6902450" y="825500"/>
          <p14:tracePt t="161096" x="6908800" y="819150"/>
          <p14:tracePt t="161113" x="6959600" y="793750"/>
          <p14:tracePt t="161130" x="7016750" y="787400"/>
          <p14:tracePt t="161147" x="7073900" y="781050"/>
          <p14:tracePt t="161163" x="7118350" y="774700"/>
          <p14:tracePt t="161182" x="7162800" y="768350"/>
          <p14:tracePt t="161200" x="7194550" y="762000"/>
          <p14:tracePt t="161213" x="7207250" y="762000"/>
          <p14:tracePt t="161230" x="7245350" y="755650"/>
          <p14:tracePt t="161247" x="7277100" y="749300"/>
          <p14:tracePt t="161265" x="7302500" y="749300"/>
          <p14:tracePt t="161280" x="7315200" y="749300"/>
          <p14:tracePt t="161332" x="7321550" y="749300"/>
          <p14:tracePt t="161346" x="7359650" y="749300"/>
          <p14:tracePt t="161363" x="7378700" y="742950"/>
          <p14:tracePt t="161380" x="7391400" y="742950"/>
          <p14:tracePt t="161543" x="7391400" y="749300"/>
          <p14:tracePt t="161563" x="7391400" y="768350"/>
          <p14:tracePt t="161579" x="7391400" y="781050"/>
          <p14:tracePt t="161596" x="7391400" y="787400"/>
          <p14:tracePt t="161613" x="7391400" y="793750"/>
          <p14:tracePt t="161630" x="7391400" y="819150"/>
          <p14:tracePt t="161650" x="7391400" y="831850"/>
          <p14:tracePt t="161663" x="7391400" y="844550"/>
          <p14:tracePt t="161679" x="7391400" y="857250"/>
          <p14:tracePt t="161699" x="7391400" y="850900"/>
          <p14:tracePt t="161862" x="7372350" y="850900"/>
          <p14:tracePt t="161870" x="7340600" y="850900"/>
          <p14:tracePt t="161880" x="7308850" y="857250"/>
          <p14:tracePt t="161896" x="7258050" y="863600"/>
          <p14:tracePt t="161913" x="7213600" y="869950"/>
          <p14:tracePt t="161932" x="7181850" y="889000"/>
          <p14:tracePt t="161950" x="7131050" y="908050"/>
          <p14:tracePt t="161963" x="7073900" y="914400"/>
          <p14:tracePt t="161979" x="7004050" y="927100"/>
          <p14:tracePt t="161997" x="6902450" y="939800"/>
          <p14:tracePt t="162016" x="6864350" y="958850"/>
          <p14:tracePt t="162030" x="6851650" y="958850"/>
          <p14:tracePt t="162202" x="6851650" y="952500"/>
          <p14:tracePt t="162214" x="6851650" y="946150"/>
          <p14:tracePt t="162223" x="6851650" y="939800"/>
          <p14:tracePt t="162231" x="6851650" y="933450"/>
          <p14:tracePt t="162247" x="6851650" y="901700"/>
          <p14:tracePt t="162265" x="6838950" y="876300"/>
          <p14:tracePt t="162279" x="6832600" y="863600"/>
          <p14:tracePt t="162313" x="6832600" y="857250"/>
          <p14:tracePt t="162647" x="6838950" y="857250"/>
          <p14:tracePt t="162654" x="6851650" y="857250"/>
          <p14:tracePt t="162664" x="6858000" y="857250"/>
          <p14:tracePt t="162682" x="6902450" y="844550"/>
          <p14:tracePt t="162698" x="6959600" y="838200"/>
          <p14:tracePt t="162713" x="7023100" y="838200"/>
          <p14:tracePt t="162730" x="7073900" y="825500"/>
          <p14:tracePt t="162747" x="7156450" y="825500"/>
          <p14:tracePt t="162765" x="7239000" y="825500"/>
          <p14:tracePt t="162780" x="7283450" y="825500"/>
          <p14:tracePt t="162796" x="7296150" y="825500"/>
          <p14:tracePt t="162960" x="7302500" y="831850"/>
          <p14:tracePt t="162998" x="7302500" y="838200"/>
          <p14:tracePt t="163013" x="7302500" y="844550"/>
          <p14:tracePt t="163024" x="7302500" y="876300"/>
          <p14:tracePt t="163031" x="7302500" y="889000"/>
          <p14:tracePt t="163046" x="7302500" y="914400"/>
          <p14:tracePt t="163063" x="7296150" y="933450"/>
          <p14:tracePt t="163079" x="7289800" y="952500"/>
          <p14:tracePt t="163096" x="7289800" y="958850"/>
          <p14:tracePt t="163190" x="7283450" y="958850"/>
          <p14:tracePt t="163202" x="7277100" y="965200"/>
          <p14:tracePt t="163215" x="7232650" y="977900"/>
          <p14:tracePt t="163230" x="7156450" y="990600"/>
          <p14:tracePt t="163247" x="7067550" y="1003300"/>
          <p14:tracePt t="163265" x="6953250" y="1028700"/>
          <p14:tracePt t="163280" x="6851650" y="1041400"/>
          <p14:tracePt t="163296" x="6775450" y="1054100"/>
          <p14:tracePt t="163313" x="6711950" y="1060450"/>
          <p14:tracePt t="163331" x="6692900" y="1066800"/>
          <p14:tracePt t="163346" x="6686550" y="1066800"/>
          <p14:tracePt t="163464" x="6686550" y="1054100"/>
          <p14:tracePt t="163470" x="6686550" y="1028700"/>
          <p14:tracePt t="163479" x="6692900" y="996950"/>
          <p14:tracePt t="163497" x="6705600" y="939800"/>
          <p14:tracePt t="163516" x="6718300" y="933450"/>
          <p14:tracePt t="163530" x="6724650" y="914400"/>
          <p14:tracePt t="163546" x="6731000" y="901700"/>
          <p14:tracePt t="163563" x="6743700" y="889000"/>
          <p14:tracePt t="163580" x="6750050" y="882650"/>
          <p14:tracePt t="163613" x="6756400" y="882650"/>
          <p14:tracePt t="163647" x="6756400" y="895350"/>
          <p14:tracePt t="163665" x="6762750" y="920750"/>
          <p14:tracePt t="163679" x="6769100" y="952500"/>
          <p14:tracePt t="163698" x="6788150" y="996950"/>
          <p14:tracePt t="163713" x="6800850" y="1073150"/>
          <p14:tracePt t="163732" x="6807200" y="1174750"/>
          <p14:tracePt t="163747" x="6794500" y="1250950"/>
          <p14:tracePt t="163765" x="6800850" y="1346200"/>
          <p14:tracePt t="163780" x="6756400" y="1473200"/>
          <p14:tracePt t="163796" x="6692900" y="1657350"/>
          <p14:tracePt t="163813" x="6604000" y="1898650"/>
          <p14:tracePt t="163830" x="6419850" y="2324100"/>
          <p14:tracePt t="163847" x="6337300" y="2597150"/>
          <p14:tracePt t="163863" x="6292850" y="2781300"/>
          <p14:tracePt t="163880" x="6280150" y="2914650"/>
          <p14:tracePt t="163899" x="6235700" y="3041650"/>
          <p14:tracePt t="163913" x="6184900" y="3175000"/>
          <p14:tracePt t="163930" x="6127750" y="3340100"/>
          <p14:tracePt t="163949" x="6070600" y="3492500"/>
          <p14:tracePt t="163964" x="6038850" y="3562350"/>
          <p14:tracePt t="163980" x="6013450" y="3594100"/>
          <p14:tracePt t="163984" x="5988050" y="3613150"/>
          <p14:tracePt t="163996" x="5956300" y="3625850"/>
          <p14:tracePt t="164016" x="5873750" y="3689350"/>
          <p14:tracePt t="164031" x="5835650" y="3702050"/>
          <p14:tracePt t="164047" x="5822950" y="3702050"/>
          <p14:tracePt t="164064" x="5810250" y="3689350"/>
          <p14:tracePt t="164080" x="5803900" y="3683000"/>
          <p14:tracePt t="164097" x="5797550" y="3683000"/>
          <p14:tracePt t="164114" x="5784850" y="3683000"/>
          <p14:tracePt t="164130" x="5778500" y="3670300"/>
          <p14:tracePt t="164147" x="5778500" y="3644900"/>
          <p14:tracePt t="164166" x="5778500" y="3549650"/>
          <p14:tracePt t="164182" x="5753100" y="3479800"/>
          <p14:tracePt t="164200" x="5721350" y="3429000"/>
          <p14:tracePt t="164213" x="5689600" y="3397250"/>
          <p14:tracePt t="164230" x="5657850" y="3371850"/>
          <p14:tracePt t="164247" x="5638800" y="3359150"/>
          <p14:tracePt t="164265" x="5613400" y="3352800"/>
          <p14:tracePt t="164280" x="5562600" y="3352800"/>
          <p14:tracePt t="164297" x="5480050" y="3346450"/>
          <p14:tracePt t="164314" x="5410200" y="3327400"/>
          <p14:tracePt t="164330" x="5346700" y="3308350"/>
          <p14:tracePt t="164346" x="5314950" y="3295650"/>
          <p14:tracePt t="164363" x="5302250" y="3289300"/>
          <p14:tracePt t="164379" x="5289550" y="3276600"/>
          <p14:tracePt t="164415" x="5283200" y="3270250"/>
          <p14:tracePt t="164451" x="5283200" y="3263900"/>
          <p14:tracePt t="164456" x="5283200" y="3257550"/>
          <p14:tracePt t="164471" x="5283200" y="3251200"/>
          <p14:tracePt t="164479" x="5283200" y="3244850"/>
          <p14:tracePt t="164496" x="5283200" y="3238500"/>
          <p14:tracePt t="164515" x="5283200" y="3232150"/>
          <p14:tracePt t="164621" x="5276850" y="3232150"/>
          <p14:tracePt t="164634" x="5270500" y="3232150"/>
          <p14:tracePt t="164648" x="5264150" y="3232150"/>
          <p14:tracePt t="164663" x="5257800" y="3232150"/>
          <p14:tracePt t="165222" x="5295900" y="3232150"/>
          <p14:tracePt t="165230" x="5365750" y="3232150"/>
          <p14:tracePt t="165237" x="5441950" y="3238500"/>
          <p14:tracePt t="165247" x="5511800" y="3244850"/>
          <p14:tracePt t="165266" x="5632450" y="3257550"/>
          <p14:tracePt t="165279" x="5746750" y="3257550"/>
          <p14:tracePt t="165296" x="5867400" y="3257550"/>
          <p14:tracePt t="165313" x="6000750" y="3257550"/>
          <p14:tracePt t="165330" x="6115050" y="3257550"/>
          <p14:tracePt t="165346" x="6229350" y="3257550"/>
          <p14:tracePt t="165363" x="6299200" y="3263900"/>
          <p14:tracePt t="165379" x="6330950" y="3263900"/>
          <p14:tracePt t="165401" x="6343650" y="3263900"/>
          <p14:tracePt t="165413" x="6356350" y="3257550"/>
          <p14:tracePt t="165430" x="6400800" y="3244850"/>
          <p14:tracePt t="165448" x="6445250" y="3232150"/>
          <p14:tracePt t="165463" x="6483350" y="3219450"/>
          <p14:tracePt t="165480" x="6508750" y="3206750"/>
          <p14:tracePt t="165496" x="6527800" y="3206750"/>
          <p14:tracePt t="165514" x="6540500" y="3206750"/>
          <p14:tracePt t="165530" x="6584950" y="3206750"/>
          <p14:tracePt t="165547" x="6654800" y="3206750"/>
          <p14:tracePt t="165563" x="6731000" y="3206750"/>
          <p14:tracePt t="165579" x="6788150" y="3206750"/>
          <p14:tracePt t="165596" x="6807200" y="3206750"/>
          <p14:tracePt t="165670" x="6819900" y="3206750"/>
          <p14:tracePt t="165762" x="6826250" y="3206750"/>
          <p14:tracePt t="165768" x="6832600" y="3206750"/>
          <p14:tracePt t="165781" x="6832600" y="3213100"/>
          <p14:tracePt t="166019" x="6845300" y="3213100"/>
          <p14:tracePt t="166024" x="6858000" y="3213100"/>
          <p14:tracePt t="166031" x="6877050" y="3213100"/>
          <p14:tracePt t="166047" x="6915150" y="3213100"/>
          <p14:tracePt t="166063" x="6959600" y="3213100"/>
          <p14:tracePt t="166079" x="7042150" y="3213100"/>
          <p14:tracePt t="166097" x="7156450" y="3213100"/>
          <p14:tracePt t="166113" x="7289800" y="3213100"/>
          <p14:tracePt t="166130" x="7385050" y="3213100"/>
          <p14:tracePt t="166149" x="7442200" y="3213100"/>
          <p14:tracePt t="166151" x="7448550" y="3213100"/>
          <p14:tracePt t="167399" x="7448550" y="3206750"/>
          <p14:tracePt t="167840" x="7454900" y="3206750"/>
          <p14:tracePt t="168167" x="7467600" y="3206750"/>
          <p14:tracePt t="168175" x="7486650" y="3206750"/>
          <p14:tracePt t="168181" x="7505700" y="3206750"/>
          <p14:tracePt t="168205" x="7550150" y="3206750"/>
          <p14:tracePt t="168215" x="7620000" y="3206750"/>
          <p14:tracePt t="168230" x="7721600" y="3194050"/>
          <p14:tracePt t="168247" x="7823200" y="3168650"/>
          <p14:tracePt t="168265" x="7899400" y="3143250"/>
          <p14:tracePt t="168281" x="7918450" y="3130550"/>
          <p14:tracePt t="168486" x="7924800" y="3130550"/>
          <p14:tracePt t="168528" x="7918450" y="3130550"/>
          <p14:tracePt t="168534" x="7905750" y="3130550"/>
          <p14:tracePt t="168548" x="7893050" y="3130550"/>
          <p14:tracePt t="168563" x="7848600" y="3143250"/>
          <p14:tracePt t="168580" x="7797800" y="3155950"/>
          <p14:tracePt t="168597" x="7734300" y="3168650"/>
          <p14:tracePt t="168613" x="7626350" y="3181350"/>
          <p14:tracePt t="168630" x="7423150" y="3194050"/>
          <p14:tracePt t="168647" x="7289800" y="3194050"/>
          <p14:tracePt t="168663" x="7175500" y="3206750"/>
          <p14:tracePt t="168680" x="7080250" y="3206750"/>
          <p14:tracePt t="168699" x="7042150" y="3219450"/>
          <p14:tracePt t="168713" x="7023100" y="3219450"/>
          <p14:tracePt t="168798" x="7023100" y="3213100"/>
          <p14:tracePt t="170374" x="7035800" y="3213100"/>
          <p14:tracePt t="170385" x="7061200" y="3206750"/>
          <p14:tracePt t="170396" x="7099300" y="3206750"/>
          <p14:tracePt t="170417" x="7169150" y="3187700"/>
          <p14:tracePt t="170430" x="7200900" y="3187700"/>
          <p14:tracePt t="170450" x="7219950" y="3187700"/>
          <p14:tracePt t="170463" x="7232650" y="3187700"/>
          <p14:tracePt t="170480" x="7258050" y="3187700"/>
          <p14:tracePt t="170496" x="7289800" y="3187700"/>
          <p14:tracePt t="170515" x="7321550" y="3181350"/>
          <p14:tracePt t="170530" x="7346950" y="3175000"/>
          <p14:tracePt t="170546" x="7366000" y="3168650"/>
          <p14:tracePt t="170563" x="7372350" y="3168650"/>
          <p14:tracePt t="170870" x="7378700" y="3168650"/>
          <p14:tracePt t="170878" x="7385050" y="3168650"/>
          <p14:tracePt t="170887" x="7397750" y="3168650"/>
          <p14:tracePt t="170897" x="7416800" y="3168650"/>
          <p14:tracePt t="170914" x="7435850" y="3168650"/>
          <p14:tracePt t="170932" x="7454900" y="3168650"/>
          <p14:tracePt t="170993" x="7467600" y="3162300"/>
          <p14:tracePt t="170998" x="7480300" y="3162300"/>
          <p14:tracePt t="171017" x="7505700" y="3162300"/>
          <p14:tracePt t="171075" x="7505700" y="3155950"/>
          <p14:tracePt t="171190" x="7505700" y="3143250"/>
          <p14:tracePt t="171206" x="7512050" y="3124200"/>
          <p14:tracePt t="171215" x="7512050" y="3111500"/>
          <p14:tracePt t="171230" x="7518400" y="3086100"/>
          <p14:tracePt t="171246" x="7518400" y="3067050"/>
          <p14:tracePt t="171265" x="7518400" y="3054350"/>
          <p14:tracePt t="171280" x="7531100" y="3035300"/>
          <p14:tracePt t="171297" x="7562850" y="3009900"/>
          <p14:tracePt t="171313" x="7607300" y="2984500"/>
          <p14:tracePt t="171329" x="7658100" y="2971800"/>
          <p14:tracePt t="171346" x="7696200" y="2965450"/>
          <p14:tracePt t="171363" x="7740650" y="2965450"/>
          <p14:tracePt t="171380" x="7804150" y="2965450"/>
          <p14:tracePt t="171398" x="7918450" y="2959100"/>
          <p14:tracePt t="171414" x="7988300" y="2959100"/>
          <p14:tracePt t="171430" x="8039100" y="2959100"/>
          <p14:tracePt t="171448" x="8051800" y="2959100"/>
          <p14:tracePt t="171541" x="8045450" y="2965450"/>
          <p14:tracePt t="171550" x="8045450" y="2978150"/>
          <p14:tracePt t="171559" x="8039100" y="2978150"/>
          <p14:tracePt t="171580" x="8032750" y="2990850"/>
          <p14:tracePt t="171597" x="8020050" y="3003550"/>
          <p14:tracePt t="171613" x="7988300" y="3016250"/>
          <p14:tracePt t="171630" x="7924800" y="3035300"/>
          <p14:tracePt t="171648" x="7893050" y="3041650"/>
          <p14:tracePt t="171663" x="7874000" y="3048000"/>
          <p14:tracePt t="171681" x="7854950" y="3048000"/>
          <p14:tracePt t="171699" x="7848600" y="3048000"/>
          <p14:tracePt t="171713" x="7842250" y="3048000"/>
          <p14:tracePt t="171730" x="7829550" y="3048000"/>
          <p14:tracePt t="171747" x="7823200" y="3048000"/>
          <p14:tracePt t="171766" x="7816850" y="3041650"/>
          <p14:tracePt t="171780" x="7810500" y="3041650"/>
          <p14:tracePt t="171796" x="7804150" y="3035300"/>
          <p14:tracePt t="171813" x="7791450" y="3022600"/>
          <p14:tracePt t="171829" x="7766050" y="3009900"/>
          <p14:tracePt t="171846" x="7759700" y="2997200"/>
          <p14:tracePt t="171863" x="7753350" y="2990850"/>
          <p14:tracePt t="171880" x="7753350" y="2984500"/>
          <p14:tracePt t="171934" x="7753350" y="2978150"/>
          <p14:tracePt t="171948" x="7753350" y="2971800"/>
          <p14:tracePt t="171963" x="7766050" y="2965450"/>
          <p14:tracePt t="171983" x="7791450" y="2959100"/>
          <p14:tracePt t="172046" x="7791450" y="2965450"/>
          <p14:tracePt t="172057" x="7766050" y="2990850"/>
          <p14:tracePt t="172064" x="7721600" y="3009900"/>
          <p14:tracePt t="172080" x="7626350" y="3060700"/>
          <p14:tracePt t="172096" x="7531100" y="3098800"/>
          <p14:tracePt t="172113" x="7442200" y="3130550"/>
          <p14:tracePt t="172130" x="7378700" y="3162300"/>
          <p14:tracePt t="172148" x="7321550" y="3175000"/>
          <p14:tracePt t="172163" x="7283450" y="3187700"/>
          <p14:tracePt t="172166" x="7264400" y="3194050"/>
          <p14:tracePt t="172179" x="7251700" y="3194050"/>
          <p14:tracePt t="172198" x="7232650" y="3200400"/>
          <p14:tracePt t="172214" x="7232650" y="3206750"/>
          <p14:tracePt t="172359" x="7226300" y="3200400"/>
          <p14:tracePt t="172630" x="7219950" y="3194050"/>
          <p14:tracePt t="173205" x="7219950" y="3187700"/>
          <p14:tracePt t="173270" x="7232650" y="3187700"/>
          <p14:tracePt t="173278" x="7245350" y="3187700"/>
          <p14:tracePt t="173296" x="7302500" y="3181350"/>
          <p14:tracePt t="173313" x="7359650" y="3181350"/>
          <p14:tracePt t="173330" x="7385050" y="3181350"/>
          <p14:tracePt t="173346" x="7391400" y="3181350"/>
          <p14:tracePt t="173534" x="7378700" y="3181350"/>
          <p14:tracePt t="173542" x="7366000" y="3181350"/>
          <p14:tracePt t="173550" x="7340600" y="3181350"/>
          <p14:tracePt t="173563" x="7315200" y="3181350"/>
          <p14:tracePt t="173580" x="7251700" y="3181350"/>
          <p14:tracePt t="173596" x="7188200" y="3181350"/>
          <p14:tracePt t="173602" x="7156450" y="3181350"/>
          <p14:tracePt t="173614" x="7131050" y="3181350"/>
          <p14:tracePt t="173630" x="7080250" y="3181350"/>
          <p14:tracePt t="173648" x="7061200" y="3181350"/>
          <p14:tracePt t="173711" x="7054850" y="3181350"/>
          <p14:tracePt t="173730" x="7029450" y="3181350"/>
          <p14:tracePt t="173747" x="6985000" y="3181350"/>
          <p14:tracePt t="173766" x="6946900" y="3181350"/>
          <p14:tracePt t="173781" x="6927850" y="3181350"/>
          <p14:tracePt t="174077" x="6934200" y="3181350"/>
          <p14:tracePt t="174089" x="6959600" y="3181350"/>
          <p14:tracePt t="174097" x="6991350" y="3181350"/>
          <p14:tracePt t="174114" x="7061200" y="3181350"/>
          <p14:tracePt t="174130" x="7150100" y="3181350"/>
          <p14:tracePt t="174146" x="7251700" y="3181350"/>
          <p14:tracePt t="174166" x="7334250" y="3181350"/>
          <p14:tracePt t="174180" x="7391400" y="3181350"/>
          <p14:tracePt t="174201" x="7397750" y="3181350"/>
          <p14:tracePt t="175168" x="7404100" y="3181350"/>
          <p14:tracePt t="175175" x="7410450" y="3181350"/>
          <p14:tracePt t="175186" x="7416800" y="3181350"/>
          <p14:tracePt t="175204" x="7435850" y="3175000"/>
          <p14:tracePt t="175213" x="7448550" y="3175000"/>
          <p14:tracePt t="175232" x="7486650" y="3162300"/>
          <p14:tracePt t="175247" x="7537450" y="3143250"/>
          <p14:tracePt t="175266" x="7581900" y="3124200"/>
          <p14:tracePt t="175280" x="7626350" y="3111500"/>
          <p14:tracePt t="175297" x="7658100" y="3098800"/>
          <p14:tracePt t="175313" x="7702550" y="3086100"/>
          <p14:tracePt t="175330" x="7753350" y="3073400"/>
          <p14:tracePt t="175347" x="7823200" y="3054350"/>
          <p14:tracePt t="175363" x="7880350" y="3035300"/>
          <p14:tracePt t="175380" x="7950200" y="3022600"/>
          <p14:tracePt t="175396" x="8013700" y="3016250"/>
          <p14:tracePt t="175398" x="8032750" y="3009900"/>
          <p14:tracePt t="175413" x="8058150" y="3003550"/>
          <p14:tracePt t="175432" x="8121650" y="3003550"/>
          <p14:tracePt t="175451" x="8153400" y="3003550"/>
          <p14:tracePt t="175464" x="8159750" y="3003550"/>
          <p14:tracePt t="175686" x="8147050" y="3003550"/>
          <p14:tracePt t="175699" x="8134350" y="2997200"/>
          <p14:tracePt t="175705" x="8115300" y="2990850"/>
          <p14:tracePt t="175714" x="8096250" y="2984500"/>
          <p14:tracePt t="175730" x="8077200" y="2971800"/>
          <p14:tracePt t="175748" x="8070850" y="2959100"/>
          <p14:tracePt t="175766" x="8064500" y="2940050"/>
          <p14:tracePt t="175769" x="8064500" y="2933700"/>
          <p14:tracePt t="175780" x="8064500" y="2927350"/>
          <p14:tracePt t="175797" x="8064500" y="2914650"/>
          <p14:tracePt t="175813" x="8064500" y="2901950"/>
          <p14:tracePt t="175830" x="8064500" y="2882900"/>
          <p14:tracePt t="175846" x="8070850" y="2870200"/>
          <p14:tracePt t="175863" x="8077200" y="2870200"/>
          <p14:tracePt t="175880" x="8083550" y="2863850"/>
          <p14:tracePt t="175899" x="8102600" y="2857500"/>
          <p14:tracePt t="175913" x="8121650" y="2844800"/>
          <p14:tracePt t="175930" x="8153400" y="2838450"/>
          <p14:tracePt t="175948" x="8191500" y="2832100"/>
          <p14:tracePt t="175964" x="8216900" y="2832100"/>
          <p14:tracePt t="175980" x="8235950" y="2832100"/>
          <p14:tracePt t="175981" x="8242300" y="2838450"/>
          <p14:tracePt t="175996" x="8242300" y="2844800"/>
          <p14:tracePt t="176017" x="8242300" y="2882900"/>
          <p14:tracePt t="176029" x="8242300" y="2908300"/>
          <p14:tracePt t="176046" x="8229600" y="2940050"/>
          <p14:tracePt t="176063" x="8216900" y="2959100"/>
          <p14:tracePt t="176080" x="8204200" y="2965450"/>
          <p14:tracePt t="176096" x="8191500" y="2965450"/>
          <p14:tracePt t="176113" x="8185150" y="2965450"/>
          <p14:tracePt t="176217" x="8185150" y="2971800"/>
          <p14:tracePt t="176222" x="8185150" y="2978150"/>
          <p14:tracePt t="176230" x="8185150" y="2984500"/>
          <p14:tracePt t="176247" x="8204200" y="2990850"/>
          <p14:tracePt t="176265" x="8216900" y="3003550"/>
          <p14:tracePt t="176282" x="8216900" y="3022600"/>
          <p14:tracePt t="176297" x="8223250" y="3041650"/>
          <p14:tracePt t="176313" x="8223250" y="3060700"/>
          <p14:tracePt t="176330" x="8223250" y="3073400"/>
          <p14:tracePt t="176347" x="8223250" y="3092450"/>
          <p14:tracePt t="176363" x="8229600" y="3111500"/>
          <p14:tracePt t="176380" x="8235950" y="3124200"/>
          <p14:tracePt t="176385" x="8235950" y="3130550"/>
          <p14:tracePt t="176396" x="8242300" y="3136900"/>
          <p14:tracePt t="176798" x="8242300" y="3143250"/>
          <p14:tracePt t="177077" x="8235950" y="3143250"/>
          <p14:tracePt t="177097" x="8210550" y="3143250"/>
          <p14:tracePt t="177113" x="8191500" y="3143250"/>
          <p14:tracePt t="177130" x="8191500" y="3149600"/>
          <p14:tracePt t="177294" x="8191500" y="3143250"/>
          <p14:tracePt t="177313" x="8185150" y="3130550"/>
          <p14:tracePt t="177330" x="8185150" y="3124200"/>
          <p14:tracePt t="177380" x="8197850" y="3124200"/>
          <p14:tracePt t="177401" x="8312150" y="3124200"/>
          <p14:tracePt t="177413" x="8350250" y="3117850"/>
          <p14:tracePt t="177432" x="8413750" y="3117850"/>
          <p14:tracePt t="177463" x="8420100" y="3117850"/>
          <p14:tracePt t="177480" x="8420100" y="3130550"/>
          <p14:tracePt t="177496" x="8401050" y="3175000"/>
          <p14:tracePt t="177516" x="8375650" y="3213100"/>
          <p14:tracePt t="177531" x="8362950" y="3232150"/>
          <p14:tracePt t="177533" x="8350250" y="3238500"/>
          <p14:tracePt t="177547" x="8343900" y="3238500"/>
          <p14:tracePt t="177598" x="8343900" y="3232150"/>
          <p14:tracePt t="177606" x="8343900" y="3219450"/>
          <p14:tracePt t="177617" x="8343900" y="3213100"/>
          <p14:tracePt t="177630" x="8375650" y="3200400"/>
          <p14:tracePt t="177646" x="8382000" y="3200400"/>
          <p14:tracePt t="177783" x="8369300" y="3200400"/>
          <p14:tracePt t="177790" x="8337550" y="3213100"/>
          <p14:tracePt t="177798" x="8299450" y="3213100"/>
          <p14:tracePt t="177813" x="8248650" y="3219450"/>
          <p14:tracePt t="177830" x="8045450" y="3244850"/>
          <p14:tracePt t="177847" x="7886700" y="3244850"/>
          <p14:tracePt t="177863" x="7772400" y="3244850"/>
          <p14:tracePt t="177880" x="7677150" y="3263900"/>
          <p14:tracePt t="177896" x="7562850" y="3263900"/>
          <p14:tracePt t="177915" x="7454900" y="3263900"/>
          <p14:tracePt t="177930" x="7366000" y="3263900"/>
          <p14:tracePt t="177948" x="7283450" y="3251200"/>
          <p14:tracePt t="177963" x="7226300" y="3232150"/>
          <p14:tracePt t="177982" x="7207250" y="3219450"/>
          <p14:tracePt t="178016" x="7213600" y="3213100"/>
          <p14:tracePt t="178030" x="7213600" y="3206750"/>
          <p14:tracePt t="178080" x="7213600" y="3200400"/>
          <p14:tracePt t="178096" x="7213600" y="3194050"/>
          <p14:tracePt t="178113" x="7213600" y="3187700"/>
          <p14:tracePt t="178130" x="7162800" y="3181350"/>
          <p14:tracePt t="178148" x="7118350" y="3175000"/>
          <p14:tracePt t="178163" x="7080250" y="3175000"/>
          <p14:tracePt t="178180" x="7061200" y="3175000"/>
          <p14:tracePt t="178205" x="7054850" y="3175000"/>
          <p14:tracePt t="178246" x="7048500" y="3175000"/>
          <p14:tracePt t="178265" x="7029450" y="3175000"/>
          <p14:tracePt t="178280" x="7016750" y="3175000"/>
          <p14:tracePt t="178297" x="6997700" y="3175000"/>
          <p14:tracePt t="178313" x="6972300" y="3181350"/>
          <p14:tracePt t="178330" x="6934200" y="3194050"/>
          <p14:tracePt t="178347" x="6902450" y="3206750"/>
          <p14:tracePt t="178363" x="6883400" y="3213100"/>
          <p14:tracePt t="178380" x="6870700" y="3213100"/>
          <p14:tracePt t="178389" x="6864350" y="3219450"/>
          <p14:tracePt t="178414" x="6858000" y="3219450"/>
          <p14:tracePt t="178830" x="6858000" y="3225800"/>
          <p14:tracePt t="178838" x="6858000" y="3232150"/>
          <p14:tracePt t="178850" x="6870700" y="3232150"/>
          <p14:tracePt t="178863" x="6902450" y="3232150"/>
          <p14:tracePt t="178880" x="6927850" y="3232150"/>
          <p14:tracePt t="178898" x="6934200" y="3232150"/>
          <p14:tracePt t="178949" x="6959600" y="3232150"/>
          <p14:tracePt t="178967" x="7035800" y="3232150"/>
          <p14:tracePt t="178980" x="7124700" y="3257550"/>
          <p14:tracePt t="178996" x="7181850" y="3276600"/>
          <p14:tracePt t="178999" x="7200900" y="3276600"/>
          <p14:tracePt t="179017" x="7219950" y="3276600"/>
          <p14:tracePt t="179030" x="7226300" y="3276600"/>
          <p14:tracePt t="179046" x="7239000" y="3276600"/>
          <p14:tracePt t="179063" x="7245350" y="3276600"/>
          <p14:tracePt t="179080" x="7251700" y="3276600"/>
          <p14:tracePt t="179096" x="7258050" y="3276600"/>
          <p14:tracePt t="179169" x="7264400" y="3276600"/>
          <p14:tracePt t="179174" x="7277100" y="3276600"/>
          <p14:tracePt t="179181" x="7296150" y="3276600"/>
          <p14:tracePt t="179206" x="7315200" y="3276600"/>
          <p14:tracePt t="179270" x="7327900" y="3276600"/>
          <p14:tracePt t="179278" x="7334250" y="3270250"/>
          <p14:tracePt t="179296" x="7366000" y="3263900"/>
          <p14:tracePt t="179313" x="7385050" y="3257550"/>
          <p14:tracePt t="179330" x="7391400" y="3251200"/>
          <p14:tracePt t="179392" x="7397750" y="3251200"/>
          <p14:tracePt t="179406" x="7404100" y="3251200"/>
          <p14:tracePt t="179416" x="7410450" y="3251200"/>
          <p14:tracePt t="179432" x="7423150" y="3251200"/>
          <p14:tracePt t="179654" x="7435850" y="3251200"/>
          <p14:tracePt t="179679" x="7442200" y="3244850"/>
          <p14:tracePt t="179961" x="7448550" y="3244850"/>
          <p14:tracePt t="179968" x="7461250" y="3244850"/>
          <p14:tracePt t="179979" x="7467600" y="3244850"/>
          <p14:tracePt t="179999" x="7499350" y="3238500"/>
          <p14:tracePt t="180016" x="7543800" y="3225800"/>
          <p14:tracePt t="180030" x="7594600" y="3225800"/>
          <p14:tracePt t="180047" x="7645400" y="3225800"/>
          <p14:tracePt t="180063" x="7670800" y="3219450"/>
          <p14:tracePt t="180080" x="7689850" y="3219450"/>
          <p14:tracePt t="180158" x="7696200" y="3219450"/>
          <p14:tracePt t="180168" x="7702550" y="3219450"/>
          <p14:tracePt t="180180" x="7708900" y="3219450"/>
          <p14:tracePt t="180238" x="7715250" y="3219450"/>
          <p14:tracePt t="180247" x="7721600" y="3219450"/>
          <p14:tracePt t="180265" x="7727950" y="3219450"/>
          <p14:tracePt t="180280" x="7740650" y="3219450"/>
          <p14:tracePt t="180297" x="7747000" y="3219450"/>
          <p14:tracePt t="180386" x="7740650" y="3219450"/>
          <p14:tracePt t="180394" x="7721600" y="3219450"/>
          <p14:tracePt t="180400" x="7702550" y="3219450"/>
          <p14:tracePt t="180413" x="7581900" y="3219450"/>
          <p14:tracePt t="180430" x="7435850" y="3219450"/>
          <p14:tracePt t="180448" x="7289800" y="3219450"/>
          <p14:tracePt t="180463" x="7124700" y="3219450"/>
          <p14:tracePt t="180480" x="6997700" y="3219450"/>
          <p14:tracePt t="180496" x="6889750" y="3219450"/>
          <p14:tracePt t="180514" x="6769100" y="3219450"/>
          <p14:tracePt t="180530" x="6642100" y="3219450"/>
          <p14:tracePt t="180547" x="6496050" y="3219450"/>
          <p14:tracePt t="180564" x="6350000" y="3232150"/>
          <p14:tracePt t="180582" x="6127750" y="3257550"/>
          <p14:tracePt t="180598" x="5981700" y="3270250"/>
          <p14:tracePt t="180614" x="5842000" y="3289300"/>
          <p14:tracePt t="180635" x="5683250" y="3314700"/>
          <p14:tracePt t="180646" x="5530850" y="3321050"/>
          <p14:tracePt t="180665" x="5397500" y="3321050"/>
          <p14:tracePt t="180682" x="5314950" y="3321050"/>
          <p14:tracePt t="180699" x="5251450" y="3333750"/>
          <p14:tracePt t="180713" x="5200650" y="3352800"/>
          <p14:tracePt t="180730" x="5156200" y="3371850"/>
          <p14:tracePt t="180747" x="5099050" y="3390900"/>
          <p14:tracePt t="180766" x="5060950" y="3403600"/>
          <p14:tracePt t="180780" x="5048250" y="3409950"/>
          <p14:tracePt t="180869" x="5048250" y="3403600"/>
          <p14:tracePt t="180878" x="5048250" y="3397250"/>
          <p14:tracePt t="180897" x="5060950" y="3390900"/>
          <p14:tracePt t="180918" x="5073650" y="3378200"/>
          <p14:tracePt t="180930" x="5080000" y="3365500"/>
          <p14:tracePt t="180983" x="5086350" y="3365500"/>
          <p14:tracePt t="180996" x="5092700" y="3365500"/>
          <p14:tracePt t="181016" x="5130800" y="3352800"/>
          <p14:tracePt t="181030" x="5168900" y="3340100"/>
          <p14:tracePt t="181046" x="5238750" y="3314700"/>
          <p14:tracePt t="181063" x="5327650" y="3289300"/>
          <p14:tracePt t="181080" x="5410200" y="3276600"/>
          <p14:tracePt t="181097" x="5467350" y="3276600"/>
          <p14:tracePt t="181114" x="5537200" y="3276600"/>
          <p14:tracePt t="181130" x="5651500" y="3276600"/>
          <p14:tracePt t="181150" x="5778500" y="3276600"/>
          <p14:tracePt t="181163" x="5886450" y="3276600"/>
          <p14:tracePt t="181180" x="5949950" y="3276600"/>
          <p14:tracePt t="181185" x="5975350" y="3276600"/>
          <p14:tracePt t="181211" x="6057900" y="3276600"/>
          <p14:tracePt t="181218" x="6096000" y="3276600"/>
          <p14:tracePt t="181233" x="6178550" y="3270250"/>
          <p14:tracePt t="181247" x="6267450" y="3270250"/>
          <p14:tracePt t="181265" x="6356350" y="3270250"/>
          <p14:tracePt t="181280" x="6438900" y="3270250"/>
          <p14:tracePt t="181296" x="6496050" y="3270250"/>
          <p14:tracePt t="181313" x="6540500" y="3270250"/>
          <p14:tracePt t="181330" x="6584950" y="3270250"/>
          <p14:tracePt t="181347" x="6616700" y="3270250"/>
          <p14:tracePt t="181363" x="6642100" y="3270250"/>
          <p14:tracePt t="181380" x="6667500" y="3257550"/>
          <p14:tracePt t="181399" x="6680200" y="3257550"/>
          <p14:tracePt t="181413" x="6686550" y="3257550"/>
          <p14:tracePt t="181463" x="6711950" y="3251200"/>
          <p14:tracePt t="181480" x="6769100" y="3251200"/>
          <p14:tracePt t="181497" x="6838950" y="3251200"/>
          <p14:tracePt t="181514" x="6902450" y="3251200"/>
          <p14:tracePt t="181530" x="6946900" y="3251200"/>
          <p14:tracePt t="181547" x="6997700" y="3251200"/>
          <p14:tracePt t="181563" x="7080250" y="3251200"/>
          <p14:tracePt t="181580" x="7194550" y="3244850"/>
          <p14:tracePt t="181597" x="7315200" y="3244850"/>
          <p14:tracePt t="181613" x="7429500" y="3244850"/>
          <p14:tracePt t="181618" x="7473950" y="3244850"/>
          <p14:tracePt t="181630" x="7524750" y="3238500"/>
          <p14:tracePt t="181648" x="7556500" y="3232150"/>
          <p14:tracePt t="181667" x="7581900" y="3232150"/>
          <p14:tracePt t="181680" x="7613650" y="3232150"/>
          <p14:tracePt t="181699" x="7651750" y="3232150"/>
          <p14:tracePt t="181713" x="7677150" y="3232150"/>
          <p14:tracePt t="181731" x="7689850" y="3232150"/>
          <p14:tracePt t="181749" x="7689850" y="3225800"/>
          <p14:tracePt t="181763" x="7696200" y="3225800"/>
          <p14:tracePt t="181780" x="7708900" y="3225800"/>
          <p14:tracePt t="181796" x="7715250" y="3225800"/>
          <p14:tracePt t="181833" x="7696200" y="3225800"/>
          <p14:tracePt t="181847" x="7575550" y="3225800"/>
          <p14:tracePt t="181863" x="7404100" y="3251200"/>
          <p14:tracePt t="181880" x="7200900" y="3251200"/>
          <p14:tracePt t="181897" x="6946900" y="3289300"/>
          <p14:tracePt t="181913" x="6667500" y="3327400"/>
          <p14:tracePt t="181930" x="6407150" y="3352800"/>
          <p14:tracePt t="181950" x="6184900" y="3352800"/>
          <p14:tracePt t="181963" x="6045200" y="3359150"/>
          <p14:tracePt t="181980" x="5924550" y="3390900"/>
          <p14:tracePt t="181997" x="5803900" y="3429000"/>
          <p14:tracePt t="181999" x="5740400" y="3454400"/>
          <p14:tracePt t="182017" x="5613400" y="3498850"/>
          <p14:tracePt t="182030" x="5518150" y="3530600"/>
          <p14:tracePt t="182046" x="5467350" y="3549650"/>
          <p14:tracePt t="182063" x="5461000" y="3549650"/>
          <p14:tracePt t="182080" x="5441950" y="3556000"/>
          <p14:tracePt t="182096" x="5384800" y="3556000"/>
          <p14:tracePt t="182113" x="5340350" y="3556000"/>
          <p14:tracePt t="182130" x="5321300" y="3556000"/>
          <p14:tracePt t="182163" x="5308600" y="3556000"/>
          <p14:tracePt t="182180" x="5302250" y="3549650"/>
          <p14:tracePt t="182181" x="5295900" y="3543300"/>
          <p14:tracePt t="182208" x="5276850" y="3524250"/>
          <p14:tracePt t="182217" x="5270500" y="3517900"/>
          <p14:tracePt t="182230" x="5257800" y="3505200"/>
          <p14:tracePt t="182247" x="5245100" y="3486150"/>
          <p14:tracePt t="182265" x="5245100" y="3473450"/>
          <p14:tracePt t="182280" x="5245100" y="3467100"/>
          <p14:tracePt t="182313" x="5238750" y="3467100"/>
          <p14:tracePt t="182347" x="5207000" y="3467100"/>
          <p14:tracePt t="182363" x="5162550" y="3467100"/>
          <p14:tracePt t="182382" x="5105400" y="3467100"/>
          <p14:tracePt t="182386" x="5067300" y="3467100"/>
          <p14:tracePt t="182396" x="5029200" y="3467100"/>
          <p14:tracePt t="182413" x="4965700" y="3467100"/>
          <p14:tracePt t="182430" x="4889500" y="3467100"/>
          <p14:tracePt t="182448" x="4851400" y="3454400"/>
          <p14:tracePt t="182464" x="4813300" y="3448050"/>
          <p14:tracePt t="182480" x="4794250" y="3435350"/>
          <p14:tracePt t="182497" x="4787900" y="3429000"/>
          <p14:tracePt t="182530" x="4787900" y="3422650"/>
          <p14:tracePt t="182563" x="4787900" y="3416300"/>
          <p14:tracePt t="182582" x="4787900" y="3403600"/>
          <p14:tracePt t="182599" x="4787900" y="3384550"/>
          <p14:tracePt t="182613" x="4787900" y="3371850"/>
          <p14:tracePt t="182630" x="4787900" y="3333750"/>
          <p14:tracePt t="182648" x="4806950" y="3302000"/>
          <p14:tracePt t="182663" x="4832350" y="3276600"/>
          <p14:tracePt t="182680" x="4857750" y="3244850"/>
          <p14:tracePt t="182699" x="4914900" y="3219450"/>
          <p14:tracePt t="182713" x="4972050" y="3200400"/>
          <p14:tracePt t="182730" x="5029200" y="3187700"/>
          <p14:tracePt t="182747" x="5080000" y="3175000"/>
          <p14:tracePt t="182763" x="5118100" y="3168650"/>
          <p14:tracePt t="182780" x="5175250" y="3168650"/>
          <p14:tracePt t="182797" x="5238750" y="3168650"/>
          <p14:tracePt t="182801" x="5283200" y="3168650"/>
          <p14:tracePt t="182813" x="5327650" y="3168650"/>
          <p14:tracePt t="182831" x="5429250" y="3168650"/>
          <p14:tracePt t="182847" x="5480050" y="3168650"/>
          <p14:tracePt t="182863" x="5486400" y="3168650"/>
          <p14:tracePt t="182880" x="5486400" y="3175000"/>
          <p14:tracePt t="182896" x="5486400" y="3213100"/>
          <p14:tracePt t="182913" x="5486400" y="3257550"/>
          <p14:tracePt t="182933" x="5486400" y="3295650"/>
          <p14:tracePt t="182950" x="5473700" y="3314700"/>
          <p14:tracePt t="182963" x="5435600" y="3333750"/>
          <p14:tracePt t="182980" x="5378450" y="3352800"/>
          <p14:tracePt t="182998" x="5289550" y="3371850"/>
          <p14:tracePt t="183016" x="5251450" y="3384550"/>
          <p14:tracePt t="183030" x="5238750" y="3390900"/>
          <p14:tracePt t="183046" x="5232400" y="3390900"/>
          <p14:tracePt t="183063" x="5226050" y="3390900"/>
          <p14:tracePt t="183097" x="5226050" y="3378200"/>
          <p14:tracePt t="183130" x="5226050" y="3371850"/>
          <p14:tracePt t="183146" x="5232400" y="3365500"/>
          <p14:tracePt t="183167" x="5238750" y="3346450"/>
          <p14:tracePt t="183180" x="5245100" y="3340100"/>
          <p14:tracePt t="183205" x="5245100" y="3327400"/>
          <p14:tracePt t="183214" x="5245100" y="3321050"/>
          <p14:tracePt t="183233" x="5245100" y="3302000"/>
          <p14:tracePt t="183247" x="5245100" y="3270250"/>
          <p14:tracePt t="183264" x="5283200" y="3219450"/>
          <p14:tracePt t="183280" x="5314950" y="3136900"/>
          <p14:tracePt t="183297" x="5353050" y="3028950"/>
          <p14:tracePt t="183313" x="5397500" y="2889250"/>
          <p14:tracePt t="183330" x="5454650" y="2724150"/>
          <p14:tracePt t="183346" x="5492750" y="2571750"/>
          <p14:tracePt t="183363" x="5530850" y="2495550"/>
          <p14:tracePt t="183380" x="5537200" y="2444750"/>
          <p14:tracePt t="183386" x="5537200" y="2413000"/>
          <p14:tracePt t="183398" x="5537200" y="2355850"/>
          <p14:tracePt t="183415" x="5537200" y="2305050"/>
          <p14:tracePt t="183430" x="5537200" y="2273300"/>
          <p14:tracePt t="183449" x="5518150" y="2260600"/>
          <p14:tracePt t="183463" x="5499100" y="2260600"/>
          <p14:tracePt t="183480" x="5480050" y="2260600"/>
          <p14:tracePt t="183496" x="5461000" y="2260600"/>
          <p14:tracePt t="183513" x="5441950" y="2260600"/>
          <p14:tracePt t="183530" x="5410200" y="2254250"/>
          <p14:tracePt t="183547" x="5372100" y="2247900"/>
          <p14:tracePt t="183563" x="5346700" y="2247900"/>
          <p14:tracePt t="183580" x="5327650" y="2247900"/>
          <p14:tracePt t="183596" x="5321300" y="2247900"/>
          <p14:tracePt t="183599" x="5314950" y="2247900"/>
          <p14:tracePt t="183613" x="5308600" y="2247900"/>
          <p14:tracePt t="183633" x="5270500" y="2247900"/>
          <p14:tracePt t="183646" x="5232400" y="2247900"/>
          <p14:tracePt t="183663" x="5181600" y="2260600"/>
          <p14:tracePt t="183683" x="5156200" y="2273300"/>
          <p14:tracePt t="183782" x="5149850" y="2273300"/>
          <p14:tracePt t="183827" x="5143500" y="2273300"/>
          <p14:tracePt t="183847" x="5130800" y="2273300"/>
          <p14:tracePt t="183863" x="5111750" y="2260600"/>
          <p14:tracePt t="183883" x="5111750" y="2254250"/>
          <p14:tracePt t="183897" x="5105400" y="2254250"/>
          <p14:tracePt t="183917" x="5105400" y="2241550"/>
          <p14:tracePt t="183930" x="5105400" y="2235200"/>
          <p14:tracePt t="183948" x="5092700" y="2203450"/>
          <p14:tracePt t="183964" x="5086350" y="2178050"/>
          <p14:tracePt t="183980" x="5080000" y="2152650"/>
          <p14:tracePt t="183997" x="5073650" y="2133600"/>
          <p14:tracePt t="184018" x="5073650" y="2101850"/>
          <p14:tracePt t="184025" x="5073650" y="2089150"/>
          <p14:tracePt t="184032" x="5073650" y="2070100"/>
          <p14:tracePt t="184047" x="5073650" y="2025650"/>
          <p14:tracePt t="184063" x="5073650" y="1993900"/>
          <p14:tracePt t="184138" x="5073650" y="1987550"/>
          <p14:tracePt t="184142" x="5092700" y="1987550"/>
          <p14:tracePt t="184150" x="5111750" y="1987550"/>
          <p14:tracePt t="184166" x="5168900" y="1974850"/>
          <p14:tracePt t="184180" x="5194300" y="1974850"/>
          <p14:tracePt t="184198" x="5308600" y="1974850"/>
          <p14:tracePt t="184205" x="5365750" y="1968500"/>
          <p14:tracePt t="184214" x="5416550" y="1968500"/>
          <p14:tracePt t="184233" x="5530850" y="1962150"/>
          <p14:tracePt t="184246" x="5676900" y="1962150"/>
          <p14:tracePt t="184263" x="5803900" y="1962150"/>
          <p14:tracePt t="184280" x="5924550" y="1968500"/>
          <p14:tracePt t="184296" x="6051550" y="1962150"/>
          <p14:tracePt t="184314" x="6146800" y="1962150"/>
          <p14:tracePt t="184330" x="6242050" y="1962150"/>
          <p14:tracePt t="184347" x="6356350" y="1955800"/>
          <p14:tracePt t="184363" x="6496050" y="1949450"/>
          <p14:tracePt t="184380" x="6642100" y="1943100"/>
          <p14:tracePt t="184385" x="6718300" y="1936750"/>
          <p14:tracePt t="184396" x="6788150" y="1930400"/>
          <p14:tracePt t="184413" x="6927850" y="1917700"/>
          <p14:tracePt t="184431" x="7061200" y="1898650"/>
          <p14:tracePt t="184449" x="7137400" y="1905000"/>
          <p14:tracePt t="184463" x="7232650" y="1898650"/>
          <p14:tracePt t="184480" x="7315200" y="1898650"/>
          <p14:tracePt t="184496" x="7404100" y="1898650"/>
          <p14:tracePt t="184515" x="7486650" y="1911350"/>
          <p14:tracePt t="184530" x="7550150" y="1917700"/>
          <p14:tracePt t="184546" x="7607300" y="1917700"/>
          <p14:tracePt t="184564" x="7645400" y="1924050"/>
          <p14:tracePt t="184580" x="7677150" y="1924050"/>
          <p14:tracePt t="184581" x="7702550" y="1924050"/>
          <p14:tracePt t="184597" x="7740650" y="1924050"/>
          <p14:tracePt t="184613" x="7810500" y="1924050"/>
          <p14:tracePt t="184620" x="7848600" y="1924050"/>
          <p14:tracePt t="184630" x="7905750" y="1924050"/>
          <p14:tracePt t="184648" x="7937500" y="1924050"/>
          <p14:tracePt t="184665" x="7950200" y="1924050"/>
          <p14:tracePt t="184680" x="7969250" y="1924050"/>
          <p14:tracePt t="184847" x="7969250" y="1949450"/>
          <p14:tracePt t="184857" x="7956550" y="1993900"/>
          <p14:tracePt t="184863" x="7943850" y="2051050"/>
          <p14:tracePt t="184880" x="7912100" y="2184400"/>
          <p14:tracePt t="184901" x="7899400" y="2279650"/>
          <p14:tracePt t="184913" x="7893050" y="2336800"/>
          <p14:tracePt t="184930" x="7886700" y="2374900"/>
          <p14:tracePt t="184948" x="7886700" y="2381250"/>
          <p14:tracePt t="184996" x="7886700" y="2374900"/>
          <p14:tracePt t="185020" x="7867650" y="2374900"/>
          <p14:tracePt t="185030" x="7816850" y="2374900"/>
          <p14:tracePt t="185046" x="7689850" y="2374900"/>
          <p14:tracePt t="185063" x="7518400" y="2374900"/>
          <p14:tracePt t="185080" x="7327900" y="2381250"/>
          <p14:tracePt t="185097" x="7080250" y="2381250"/>
          <p14:tracePt t="185113" x="6800850" y="2381250"/>
          <p14:tracePt t="185130" x="6540500" y="2374900"/>
          <p14:tracePt t="185146" x="6299200" y="2368550"/>
          <p14:tracePt t="185163" x="6096000" y="2368550"/>
          <p14:tracePt t="185183" x="5842000" y="2381250"/>
          <p14:tracePt t="185207" x="5651500" y="2393950"/>
          <p14:tracePt t="185216" x="5600700" y="2393950"/>
          <p14:tracePt t="185232" x="5518150" y="2393950"/>
          <p14:tracePt t="185247" x="5480050" y="2393950"/>
          <p14:tracePt t="185264" x="5473700" y="2393950"/>
          <p14:tracePt t="185358" x="5473700" y="2387600"/>
          <p14:tracePt t="185438" x="5473700" y="2400300"/>
          <p14:tracePt t="185452" x="5473700" y="2432050"/>
          <p14:tracePt t="185455" x="5473700" y="2476500"/>
          <p14:tracePt t="185463" x="5473700" y="2520950"/>
          <p14:tracePt t="185471" x="5473700" y="2571750"/>
          <p14:tracePt t="185480" x="5473700" y="2628900"/>
          <p14:tracePt t="185496" x="5473700" y="2736850"/>
          <p14:tracePt t="185515" x="5480050" y="2800350"/>
          <p14:tracePt t="185530" x="5486400" y="2806700"/>
          <p14:tracePt t="185563" x="5492750" y="2806700"/>
          <p14:tracePt t="185580" x="5518150" y="2806700"/>
          <p14:tracePt t="185597" x="5600700" y="2686050"/>
          <p14:tracePt t="185617" x="5638800" y="2533650"/>
          <p14:tracePt t="185632" x="5670550" y="2400300"/>
          <p14:tracePt t="185648" x="5670550" y="2298700"/>
          <p14:tracePt t="185663" x="5689600" y="2247900"/>
          <p14:tracePt t="185680" x="5702300" y="2197100"/>
          <p14:tracePt t="185698" x="5715000" y="2159000"/>
          <p14:tracePt t="185716" x="5715000" y="2139950"/>
          <p14:tracePt t="185731" x="5721350" y="2139950"/>
          <p14:tracePt t="185747" x="5708650" y="2139950"/>
          <p14:tracePt t="185765" x="5632450" y="2165350"/>
          <p14:tracePt t="185780" x="5613400" y="2165350"/>
          <p14:tracePt t="185797" x="5549900" y="2171700"/>
          <p14:tracePt t="185813" x="5524500" y="2171700"/>
          <p14:tracePt t="185831" x="5467350" y="2171700"/>
          <p14:tracePt t="185847" x="5435600" y="2171700"/>
          <p14:tracePt t="185863" x="5422900" y="2190750"/>
          <p14:tracePt t="185880" x="5384800" y="2216150"/>
          <p14:tracePt t="185897" x="5327650" y="2273300"/>
          <p14:tracePt t="185914" x="5257800" y="2349500"/>
          <p14:tracePt t="185934" x="5194300" y="2451100"/>
          <p14:tracePt t="185950" x="5137150" y="2552700"/>
          <p14:tracePt t="185963" x="5099050" y="2660650"/>
          <p14:tracePt t="185980" x="5041900" y="2762250"/>
          <p14:tracePt t="185997" x="4972050" y="2832100"/>
          <p14:tracePt t="185999" x="4940300" y="2863850"/>
          <p14:tracePt t="186016" x="4902200" y="2895600"/>
          <p14:tracePt t="186031" x="4902200" y="2901950"/>
          <p14:tracePt t="186110" x="4902200" y="2895600"/>
          <p14:tracePt t="186126" x="4902200" y="2889250"/>
          <p14:tracePt t="186137" x="4902200" y="2876550"/>
          <p14:tracePt t="186146" x="4902200" y="2863850"/>
          <p14:tracePt t="186166" x="4908550" y="2787650"/>
          <p14:tracePt t="186180" x="4927600" y="2743200"/>
          <p14:tracePt t="186205" x="5010150" y="2552700"/>
          <p14:tracePt t="186207" x="5048250" y="2495550"/>
          <p14:tracePt t="186214" x="5080000" y="2444750"/>
          <p14:tracePt t="186230" x="5130800" y="2374900"/>
          <p14:tracePt t="186250" x="5168900" y="2349500"/>
          <p14:tracePt t="186264" x="5181600" y="2343150"/>
          <p14:tracePt t="186422" x="5181600" y="2336800"/>
          <p14:tracePt t="186430" x="5175250" y="2336800"/>
          <p14:tracePt t="186449" x="5168900" y="2330450"/>
          <p14:tracePt t="186463" x="5168900" y="2324100"/>
          <p14:tracePt t="186480" x="5168900" y="2317750"/>
          <p14:tracePt t="186496" x="5168900" y="2311400"/>
          <p14:tracePt t="186513" x="5168900" y="2298700"/>
          <p14:tracePt t="186530" x="5181600" y="2298700"/>
          <p14:tracePt t="186547" x="5187950" y="2292350"/>
          <p14:tracePt t="186615" x="5187950" y="2298700"/>
          <p14:tracePt t="186624" x="5187950" y="2305050"/>
          <p14:tracePt t="186636" x="5187950" y="2317750"/>
          <p14:tracePt t="186647" x="5187950" y="2343150"/>
          <p14:tracePt t="186665" x="5213350" y="2355850"/>
          <p14:tracePt t="186682" x="5276850" y="2368550"/>
          <p14:tracePt t="186699" x="5391150" y="2368550"/>
          <p14:tracePt t="186714" x="5549900" y="2368550"/>
          <p14:tracePt t="186730" x="5753100" y="2324100"/>
          <p14:tracePt t="186748" x="6000750" y="2286000"/>
          <p14:tracePt t="186765" x="6280150" y="2286000"/>
          <p14:tracePt t="186780" x="6496050" y="2286000"/>
          <p14:tracePt t="186797" x="6661150" y="2336800"/>
          <p14:tracePt t="186813" x="6756400" y="2362200"/>
          <p14:tracePt t="186833" x="6934200" y="2362200"/>
          <p14:tracePt t="186846" x="7067550" y="2362200"/>
          <p14:tracePt t="186863" x="7200900" y="2362200"/>
          <p14:tracePt t="186884" x="7289800" y="2362200"/>
          <p14:tracePt t="186899" x="7327900" y="2362200"/>
          <p14:tracePt t="186901" x="7346950" y="2362200"/>
          <p14:tracePt t="186916" x="7359650" y="2362200"/>
          <p14:tracePt t="186920" x="7378700" y="2362200"/>
          <p14:tracePt t="186930" x="7397750" y="2362200"/>
          <p14:tracePt t="186950" x="7448550" y="2362200"/>
          <p14:tracePt t="186963" x="7473950" y="2349500"/>
          <p14:tracePt t="186980" x="7499350" y="2343150"/>
          <p14:tracePt t="186997" x="7524750" y="2336800"/>
          <p14:tracePt t="187000" x="7537450" y="2330450"/>
          <p14:tracePt t="187015" x="7575550" y="2324100"/>
          <p14:tracePt t="187030" x="7594600" y="2324100"/>
          <p14:tracePt t="187046" x="7632700" y="2317750"/>
          <p14:tracePt t="187063" x="7702550" y="2311400"/>
          <p14:tracePt t="187080" x="7778750" y="2286000"/>
          <p14:tracePt t="187098" x="7810500" y="2273300"/>
          <p14:tracePt t="187175" x="7816850" y="2273300"/>
          <p14:tracePt t="187181" x="7835900" y="2260600"/>
          <p14:tracePt t="187200" x="7861300" y="2228850"/>
          <p14:tracePt t="187216" x="7861300" y="2178050"/>
          <p14:tracePt t="187230" x="7835900" y="2127250"/>
          <p14:tracePt t="187247" x="7791450" y="2076450"/>
          <p14:tracePt t="187263" x="7759700" y="2019300"/>
          <p14:tracePt t="187280" x="7753350" y="1981200"/>
          <p14:tracePt t="187297" x="7753350" y="1968500"/>
          <p14:tracePt t="187550" x="7759700" y="1974850"/>
          <p14:tracePt t="187558" x="7791450" y="2012950"/>
          <p14:tracePt t="187565" x="7835900" y="2057400"/>
          <p14:tracePt t="187580" x="7905750" y="2127250"/>
          <p14:tracePt t="187597" x="8058150" y="2279650"/>
          <p14:tracePt t="187613" x="8191500" y="2413000"/>
          <p14:tracePt t="187630" x="8382000" y="2559050"/>
          <p14:tracePt t="187646" x="8496300" y="2628900"/>
          <p14:tracePt t="187667" x="8566150" y="2667000"/>
          <p14:tracePt t="187680" x="8578850" y="2667000"/>
          <p14:tracePt t="187750" x="8578850" y="2660650"/>
          <p14:tracePt t="188022" x="8572500" y="2660650"/>
          <p14:tracePt t="188045" x="8566150" y="2660650"/>
          <p14:tracePt t="188246" x="8566150" y="2647950"/>
          <p14:tracePt t="188254" x="8566150" y="2641600"/>
          <p14:tracePt t="188268" x="8553450" y="2635250"/>
          <p14:tracePt t="188280" x="8521700" y="2628900"/>
          <p14:tracePt t="188296" x="8458200" y="2616200"/>
          <p14:tracePt t="188313" x="8375650" y="2635250"/>
          <p14:tracePt t="188331" x="8261350" y="2686050"/>
          <p14:tracePt t="188347" x="8096250" y="2774950"/>
          <p14:tracePt t="188363" x="7924800" y="2901950"/>
          <p14:tracePt t="188385" x="7556500" y="3105150"/>
          <p14:tracePt t="188396" x="7423150" y="3155950"/>
          <p14:tracePt t="188416" x="7023100" y="3270250"/>
          <p14:tracePt t="188430" x="6807200" y="3308350"/>
          <p14:tracePt t="188448" x="6654800" y="3359150"/>
          <p14:tracePt t="188463" x="6508750" y="3403600"/>
          <p14:tracePt t="188482" x="6375400" y="3454400"/>
          <p14:tracePt t="188497" x="6254750" y="3486150"/>
          <p14:tracePt t="188515" x="6127750" y="3498850"/>
          <p14:tracePt t="188530" x="6007100" y="3498850"/>
          <p14:tracePt t="188546" x="5880100" y="3498850"/>
          <p14:tracePt t="188563" x="5746750" y="3505200"/>
          <p14:tracePt t="188580" x="5619750" y="3505200"/>
          <p14:tracePt t="188581" x="5562600" y="3505200"/>
          <p14:tracePt t="188598" x="5467350" y="3505200"/>
          <p14:tracePt t="188613" x="5365750" y="3498850"/>
          <p14:tracePt t="188633" x="5264150" y="3498850"/>
          <p14:tracePt t="188648" x="5194300" y="3492500"/>
          <p14:tracePt t="188663" x="5175250" y="3492500"/>
          <p14:tracePt t="188680" x="5168900" y="3492500"/>
          <p14:tracePt t="188733" x="5168900" y="3486150"/>
          <p14:tracePt t="188749" x="5168900" y="3479800"/>
          <p14:tracePt t="188765" x="5156200" y="3479800"/>
          <p14:tracePt t="188780" x="5137150" y="3479800"/>
          <p14:tracePt t="188797" x="5073650" y="3479800"/>
          <p14:tracePt t="188813" x="4965700" y="3467100"/>
          <p14:tracePt t="188831" x="4908550" y="3441700"/>
          <p14:tracePt t="188847" x="4883150" y="3429000"/>
          <p14:tracePt t="188863" x="4883150" y="3384550"/>
          <p14:tracePt t="188880" x="4889500" y="3327400"/>
          <p14:tracePt t="188896" x="4940300" y="3276600"/>
          <p14:tracePt t="188913" x="5029200" y="3232150"/>
          <p14:tracePt t="188930" x="5143500" y="3200400"/>
          <p14:tracePt t="188950" x="5238750" y="3175000"/>
          <p14:tracePt t="188964" x="5327650" y="3181350"/>
          <p14:tracePt t="188980" x="5410200" y="3194050"/>
          <p14:tracePt t="188999" x="5549900" y="3276600"/>
          <p14:tracePt t="189016" x="5594350" y="3352800"/>
          <p14:tracePt t="189030" x="5600700" y="3416300"/>
          <p14:tracePt t="189046" x="5600700" y="3460750"/>
          <p14:tracePt t="189063" x="5556250" y="3498850"/>
          <p14:tracePt t="189080" x="5480050" y="3524250"/>
          <p14:tracePt t="189097" x="5429250" y="3524250"/>
          <p14:tracePt t="189113" x="5410200" y="3524250"/>
          <p14:tracePt t="189146" x="5473700" y="3486150"/>
          <p14:tracePt t="189168" x="5689600" y="3429000"/>
          <p14:tracePt t="189180" x="5772150" y="3422650"/>
          <p14:tracePt t="189198" x="6007100" y="3409950"/>
          <p14:tracePt t="189215" x="6102350" y="3409950"/>
          <p14:tracePt t="189232" x="6165850" y="3422650"/>
          <p14:tracePt t="189247" x="6197600" y="3429000"/>
          <p14:tracePt t="189454" x="6184900" y="3429000"/>
          <p14:tracePt t="189463" x="6159500" y="3429000"/>
          <p14:tracePt t="189480" x="6115050" y="3429000"/>
          <p14:tracePt t="189496" x="6064250" y="3429000"/>
          <p14:tracePt t="189514" x="5988050" y="3422650"/>
          <p14:tracePt t="189530" x="5873750" y="3403600"/>
          <p14:tracePt t="189547" x="5784850" y="3365500"/>
          <p14:tracePt t="189563" x="5727700" y="3340100"/>
          <p14:tracePt t="189580" x="5689600" y="3308350"/>
          <p14:tracePt t="189597" x="5645150" y="3238500"/>
          <p14:tracePt t="189613" x="5613400" y="3149600"/>
          <p14:tracePt t="189630" x="5613400" y="3124200"/>
          <p14:tracePt t="189646" x="5638800" y="3092450"/>
          <p14:tracePt t="189663" x="5670550" y="3060700"/>
          <p14:tracePt t="189682" x="5734050" y="3035300"/>
          <p14:tracePt t="189699" x="5803900" y="3009900"/>
          <p14:tracePt t="189713" x="5880100" y="3003550"/>
          <p14:tracePt t="189730" x="5969000" y="3022600"/>
          <p14:tracePt t="189747" x="6064250" y="3060700"/>
          <p14:tracePt t="189763" x="6159500" y="3136900"/>
          <p14:tracePt t="189780" x="6216650" y="3194050"/>
          <p14:tracePt t="189796" x="6254750" y="3244850"/>
          <p14:tracePt t="189813" x="6286500" y="3327400"/>
          <p14:tracePt t="189830" x="6299200" y="3365500"/>
          <p14:tracePt t="189847" x="6292850" y="3384550"/>
          <p14:tracePt t="189864" x="6267450" y="3416300"/>
          <p14:tracePt t="189880" x="6216650" y="3448050"/>
          <p14:tracePt t="189896" x="6159500" y="3467100"/>
          <p14:tracePt t="189918" x="6108700" y="3486150"/>
          <p14:tracePt t="189930" x="6076950" y="3492500"/>
          <p14:tracePt t="189951" x="6064250" y="3498850"/>
          <p14:tracePt t="189963" x="6045200" y="3498850"/>
          <p14:tracePt t="189980" x="6026150" y="3498850"/>
          <p14:tracePt t="190000" x="6000750" y="3498850"/>
          <p14:tracePt t="190015" x="6000750" y="3492500"/>
          <p14:tracePt t="190030" x="5994400" y="3479800"/>
          <p14:tracePt t="190046" x="5994400" y="3467100"/>
          <p14:tracePt t="190063" x="5994400" y="3460750"/>
          <p14:tracePt t="190080" x="6013450" y="3448050"/>
          <p14:tracePt t="190097" x="6032500" y="3448050"/>
          <p14:tracePt t="190113" x="6057900" y="3441700"/>
          <p14:tracePt t="190130" x="6102350" y="3429000"/>
          <p14:tracePt t="190150" x="6165850" y="3429000"/>
          <p14:tracePt t="190164" x="6254750" y="3429000"/>
          <p14:tracePt t="190180" x="6388100" y="3429000"/>
          <p14:tracePt t="190200" x="6597650" y="3429000"/>
          <p14:tracePt t="190217" x="6737350" y="3429000"/>
          <p14:tracePt t="190231" x="6845300" y="3435350"/>
          <p14:tracePt t="190247" x="6934200" y="3435350"/>
          <p14:tracePt t="190265" x="7004050" y="3441700"/>
          <p14:tracePt t="190280" x="7061200" y="3448050"/>
          <p14:tracePt t="190330" x="7073900" y="3448050"/>
          <p14:tracePt t="190347" x="7086600" y="3448050"/>
          <p14:tracePt t="190363" x="7086600" y="3441700"/>
          <p14:tracePt t="190380" x="7092950" y="3441700"/>
          <p14:tracePt t="190397" x="7105650" y="3441700"/>
          <p14:tracePt t="190400" x="7118350" y="3441700"/>
          <p14:tracePt t="190414" x="7143750" y="3441700"/>
          <p14:tracePt t="190430" x="7169150" y="3441700"/>
          <p14:tracePt t="190669" x="7162800" y="3441700"/>
          <p14:tracePt t="190679" x="7156450" y="3441700"/>
          <p14:tracePt t="190699" x="7137400" y="3441700"/>
          <p14:tracePt t="190713" x="7118350" y="3441700"/>
          <p14:tracePt t="190731" x="7105650" y="3441700"/>
          <p14:tracePt t="190749" x="7073900" y="3441700"/>
          <p14:tracePt t="190765" x="7061200" y="3441700"/>
          <p14:tracePt t="190780" x="7042150" y="3441700"/>
          <p14:tracePt t="190799" x="7016750" y="3441700"/>
          <p14:tracePt t="190814" x="7004050" y="3441700"/>
          <p14:tracePt t="190832" x="6985000" y="3441700"/>
          <p14:tracePt t="190847" x="6959600" y="3441700"/>
          <p14:tracePt t="190864" x="6934200" y="3441700"/>
          <p14:tracePt t="190880" x="6908800" y="3441700"/>
          <p14:tracePt t="190898" x="6896100" y="3441700"/>
          <p14:tracePt t="190949" x="6889750" y="3441700"/>
          <p14:tracePt t="190965" x="6877050" y="3441700"/>
          <p14:tracePt t="190980" x="6870700" y="3441700"/>
          <p14:tracePt t="190996" x="6845300" y="3429000"/>
          <p14:tracePt t="191016" x="6794500" y="3416300"/>
          <p14:tracePt t="191030" x="6775450" y="3409950"/>
          <p14:tracePt t="191047" x="6769100" y="3403600"/>
          <p14:tracePt t="191096" x="6762750" y="3403600"/>
          <p14:tracePt t="191113" x="6750050" y="3397250"/>
          <p14:tracePt t="191130" x="6731000" y="3384550"/>
          <p14:tracePt t="191146" x="6705600" y="3371850"/>
          <p14:tracePt t="191164" x="6692900" y="3352800"/>
          <p14:tracePt t="191181" x="6673850" y="3333750"/>
          <p14:tracePt t="191198" x="6673850" y="3321050"/>
          <p14:tracePt t="191213" x="6673850" y="3308350"/>
          <p14:tracePt t="191230" x="6673850" y="3257550"/>
          <p14:tracePt t="191247" x="6673850" y="3232150"/>
          <p14:tracePt t="191263" x="6686550" y="3200400"/>
          <p14:tracePt t="191280" x="6705600" y="3181350"/>
          <p14:tracePt t="191298" x="6724650" y="3162300"/>
          <p14:tracePt t="191314" x="6743700" y="3143250"/>
          <p14:tracePt t="191330" x="6762750" y="3124200"/>
          <p14:tracePt t="191346" x="6794500" y="3111500"/>
          <p14:tracePt t="191364" x="6826250" y="3098800"/>
          <p14:tracePt t="191380" x="6845300" y="3092450"/>
          <p14:tracePt t="191386" x="6845300" y="3086100"/>
          <p14:tracePt t="191399" x="6870700" y="3079750"/>
          <p14:tracePt t="191417" x="6883400" y="3079750"/>
          <p14:tracePt t="191430" x="6896100" y="3079750"/>
          <p14:tracePt t="191451" x="6921500" y="3079750"/>
          <p14:tracePt t="191463" x="6965950" y="3079750"/>
          <p14:tracePt t="191481" x="6997700" y="3079750"/>
          <p14:tracePt t="191497" x="7023100" y="3079750"/>
          <p14:tracePt t="191530" x="7029450" y="3079750"/>
          <p14:tracePt t="191582" x="7042150" y="3079750"/>
          <p14:tracePt t="191703" x="7048500" y="3079750"/>
          <p14:tracePt t="191712" x="7048500" y="3086100"/>
          <p14:tracePt t="191846" x="7048500" y="3092450"/>
          <p14:tracePt t="191854" x="7048500" y="3098800"/>
          <p14:tracePt t="191870" x="7042150" y="3105150"/>
          <p14:tracePt t="191880" x="7023100" y="3111500"/>
          <p14:tracePt t="191897" x="6972300" y="3124200"/>
          <p14:tracePt t="191914" x="6896100" y="3143250"/>
          <p14:tracePt t="191932" x="6819900" y="3168650"/>
          <p14:tracePt t="191948" x="6750050" y="3187700"/>
          <p14:tracePt t="191954" x="6743700" y="3194050"/>
          <p14:tracePt t="191963" x="6737350" y="3194050"/>
          <p14:tracePt t="192094" x="6731000" y="3187700"/>
          <p14:tracePt t="192113" x="6731000" y="3175000"/>
          <p14:tracePt t="192130" x="6718300" y="3162300"/>
          <p14:tracePt t="192147" x="6711950" y="3149600"/>
          <p14:tracePt t="192168" x="6705600" y="3136900"/>
          <p14:tracePt t="192180" x="6705600" y="3130550"/>
          <p14:tracePt t="192199" x="6718300" y="3105150"/>
          <p14:tracePt t="192218" x="6781800" y="3086100"/>
          <p14:tracePt t="192232" x="6864350" y="3073400"/>
          <p14:tracePt t="192247" x="6946900" y="3060700"/>
          <p14:tracePt t="192266" x="7016750" y="3060700"/>
          <p14:tracePt t="192280" x="7054850" y="3079750"/>
          <p14:tracePt t="192296" x="7099300" y="3092450"/>
          <p14:tracePt t="192313" x="7137400" y="3117850"/>
          <p14:tracePt t="192330" x="7175500" y="3143250"/>
          <p14:tracePt t="192347" x="7200900" y="3168650"/>
          <p14:tracePt t="192363" x="7219950" y="3194050"/>
          <p14:tracePt t="192380" x="7245350" y="3232150"/>
          <p14:tracePt t="192400" x="7296150" y="3289300"/>
          <p14:tracePt t="192405" x="7302500" y="3308350"/>
          <p14:tracePt t="192414" x="7308850" y="3321050"/>
          <p14:tracePt t="192430" x="7308850" y="3352800"/>
          <p14:tracePt t="192448" x="7296150" y="3384550"/>
          <p14:tracePt t="192463" x="7232650" y="3409950"/>
          <p14:tracePt t="192480" x="7143750" y="3435350"/>
          <p14:tracePt t="192496" x="7067550" y="3460750"/>
          <p14:tracePt t="192515" x="7004050" y="3479800"/>
          <p14:tracePt t="192530" x="6940550" y="3486150"/>
          <p14:tracePt t="192547" x="6883400" y="3486150"/>
          <p14:tracePt t="192563" x="6832600" y="3492500"/>
          <p14:tracePt t="192580" x="6807200" y="3492500"/>
          <p14:tracePt t="192581" x="6794500" y="3492500"/>
          <p14:tracePt t="192597" x="6781800" y="3492500"/>
          <p14:tracePt t="192630" x="6775450" y="3492500"/>
          <p14:tracePt t="192647" x="6750050" y="3492500"/>
          <p14:tracePt t="192663" x="6699250" y="3492500"/>
          <p14:tracePt t="192683" x="6642100" y="3492500"/>
          <p14:tracePt t="192700" x="6591300" y="3492500"/>
          <p14:tracePt t="192714" x="6565900" y="3492500"/>
          <p14:tracePt t="192766" x="6584950" y="3492500"/>
          <p14:tracePt t="192780" x="6629400" y="3492500"/>
          <p14:tracePt t="192796" x="6762750" y="3492500"/>
          <p14:tracePt t="192799" x="6838950" y="3492500"/>
          <p14:tracePt t="192813" x="7042150" y="3492500"/>
          <p14:tracePt t="192830" x="7245350" y="3492500"/>
          <p14:tracePt t="192847" x="7435850" y="3492500"/>
          <p14:tracePt t="192863" x="7600950" y="3511550"/>
          <p14:tracePt t="192880" x="7740650" y="3524250"/>
          <p14:tracePt t="192896" x="7835900" y="3524250"/>
          <p14:tracePt t="192914" x="7905750" y="3524250"/>
          <p14:tracePt t="192933" x="7924800" y="3524250"/>
          <p14:tracePt t="192983" x="7797800" y="3524250"/>
          <p14:tracePt t="192998" x="7639050" y="3536950"/>
          <p14:tracePt t="193017" x="7423150" y="3543300"/>
          <p14:tracePt t="193030" x="7169150" y="3581400"/>
          <p14:tracePt t="193047" x="6845300" y="3613150"/>
          <p14:tracePt t="193063" x="6489700" y="3619500"/>
          <p14:tracePt t="193080" x="6235700" y="3638550"/>
          <p14:tracePt t="193097" x="5994400" y="3651250"/>
          <p14:tracePt t="193113" x="5797550" y="3651250"/>
          <p14:tracePt t="193130" x="5645150" y="3651250"/>
          <p14:tracePt t="193150" x="5511800" y="3651250"/>
          <p14:tracePt t="193163" x="5403850" y="3657600"/>
          <p14:tracePt t="193180" x="5321300" y="3657600"/>
          <p14:tracePt t="193185" x="5283200" y="3657600"/>
          <p14:tracePt t="193199" x="5213350" y="3657600"/>
          <p14:tracePt t="193214" x="5156200" y="3663950"/>
          <p14:tracePt t="193230" x="5118100" y="3663950"/>
          <p14:tracePt t="193247" x="5092700" y="3663950"/>
          <p14:tracePt t="193265" x="5073650" y="3663950"/>
          <p14:tracePt t="193280" x="5041900" y="3663950"/>
          <p14:tracePt t="193297" x="5035550" y="3670300"/>
          <p14:tracePt t="193330" x="5054600" y="3670300"/>
          <p14:tracePt t="193347" x="5143500" y="3670300"/>
          <p14:tracePt t="193363" x="5232400" y="3670300"/>
          <p14:tracePt t="193380" x="5276850" y="3670300"/>
          <p14:tracePt t="193386" x="5289550" y="3670300"/>
          <p14:tracePt t="193396" x="5295900" y="3670300"/>
          <p14:tracePt t="193742" x="5302250" y="3670300"/>
          <p14:tracePt t="193749" x="5302250" y="3638550"/>
          <p14:tracePt t="193763" x="5340350" y="3594100"/>
          <p14:tracePt t="193780" x="5435600" y="3448050"/>
          <p14:tracePt t="193798" x="5588000" y="3086100"/>
          <p14:tracePt t="193813" x="5683250" y="2863850"/>
          <p14:tracePt t="193830" x="5746750" y="2724150"/>
          <p14:tracePt t="193847" x="5816600" y="2635250"/>
          <p14:tracePt t="193864" x="5892800" y="2590800"/>
          <p14:tracePt t="193884" x="5949950" y="2559050"/>
          <p14:tracePt t="193898" x="5994400" y="2540000"/>
          <p14:tracePt t="193916" x="6019800" y="2527300"/>
          <p14:tracePt t="193948" x="6026150" y="2527300"/>
          <p14:tracePt t="193966" x="6045200" y="2508250"/>
          <p14:tracePt t="193980" x="6057900" y="2495550"/>
          <p14:tracePt t="193997" x="6102350" y="2457450"/>
          <p14:tracePt t="194018" x="6146800" y="2419350"/>
          <p14:tracePt t="194030" x="6184900" y="2387600"/>
          <p14:tracePt t="194047" x="6197600" y="2381250"/>
          <p14:tracePt t="194166" x="6191250" y="2381250"/>
          <p14:tracePt t="194174" x="6159500" y="2381250"/>
          <p14:tracePt t="194185" x="6127750" y="2381250"/>
          <p14:tracePt t="194201" x="6064250" y="2381250"/>
          <p14:tracePt t="194208" x="6032500" y="2381250"/>
          <p14:tracePt t="194219" x="6000750" y="2381250"/>
          <p14:tracePt t="194231" x="5943600" y="2381250"/>
          <p14:tracePt t="194247" x="5854700" y="2381250"/>
          <p14:tracePt t="194267" x="5753100" y="2381250"/>
          <p14:tracePt t="194280" x="5676900" y="2381250"/>
          <p14:tracePt t="194297" x="5632450" y="2381250"/>
          <p14:tracePt t="194313" x="5613400" y="2374900"/>
          <p14:tracePt t="194330" x="5607050" y="2368550"/>
          <p14:tracePt t="194347" x="5600700" y="2362200"/>
          <p14:tracePt t="194363" x="5594350" y="2349500"/>
          <p14:tracePt t="194380" x="5581650" y="2349500"/>
          <p14:tracePt t="194386" x="5562600" y="2336800"/>
          <p14:tracePt t="194397" x="5549900" y="2336800"/>
          <p14:tracePt t="194416" x="5486400" y="2311400"/>
          <p14:tracePt t="194430" x="5461000" y="2298700"/>
          <p14:tracePt t="194448" x="5448300" y="2286000"/>
          <p14:tracePt t="194463" x="5441950" y="2279650"/>
          <p14:tracePt t="194481" x="5422900" y="2273300"/>
          <p14:tracePt t="194496" x="5410200" y="2260600"/>
          <p14:tracePt t="194515" x="5403850" y="2247900"/>
          <p14:tracePt t="194531" x="5403850" y="2241550"/>
          <p14:tracePt t="194547" x="5403850" y="2222500"/>
          <p14:tracePt t="194563" x="5403850" y="2209800"/>
          <p14:tracePt t="194641" x="5403850" y="2216150"/>
          <p14:tracePt t="194664" x="5416550" y="2216150"/>
          <p14:tracePt t="194670" x="5441950" y="2222500"/>
          <p14:tracePt t="194680" x="5467350" y="2222500"/>
          <p14:tracePt t="194699" x="5543550" y="2235200"/>
          <p14:tracePt t="194713" x="5613400" y="2260600"/>
          <p14:tracePt t="194731" x="5753100" y="2286000"/>
          <p14:tracePt t="194747" x="5937250" y="2292350"/>
          <p14:tracePt t="194763" x="6172200" y="2292350"/>
          <p14:tracePt t="194780" x="6457950" y="2292350"/>
          <p14:tracePt t="194798" x="6883400" y="2286000"/>
          <p14:tracePt t="194813" x="7156450" y="2286000"/>
          <p14:tracePt t="194830" x="7391400" y="2279650"/>
          <p14:tracePt t="194847" x="7575550" y="2279650"/>
          <p14:tracePt t="194864" x="7620000" y="2266950"/>
          <p14:tracePt t="194941" x="7626350" y="2266950"/>
          <p14:tracePt t="194952" x="7632700" y="2266950"/>
          <p14:tracePt t="195024" x="7639050" y="2266950"/>
          <p14:tracePt t="195030" x="7645400" y="2266950"/>
          <p14:tracePt t="195047" x="7664450" y="2266950"/>
          <p14:tracePt t="195321" x="7651750" y="2266950"/>
          <p14:tracePt t="195328" x="7639050" y="2273300"/>
          <p14:tracePt t="195334" x="7620000" y="2273300"/>
          <p14:tracePt t="195347" x="7581900" y="2286000"/>
          <p14:tracePt t="195363" x="7505700" y="2336800"/>
          <p14:tracePt t="195380" x="7385050" y="2393950"/>
          <p14:tracePt t="195387" x="7315200" y="2444750"/>
          <p14:tracePt t="195398" x="7143750" y="2584450"/>
          <p14:tracePt t="195413" x="6946900" y="2762250"/>
          <p14:tracePt t="195430" x="6769100" y="2927350"/>
          <p14:tracePt t="195448" x="6642100" y="3060700"/>
          <p14:tracePt t="195465" x="6540500" y="3149600"/>
          <p14:tracePt t="195480" x="6464300" y="3200400"/>
          <p14:tracePt t="195496" x="6419850" y="3232150"/>
          <p14:tracePt t="195515" x="6381750" y="3257550"/>
          <p14:tracePt t="195530" x="6350000" y="3289300"/>
          <p14:tracePt t="195547" x="6337300" y="3327400"/>
          <p14:tracePt t="195563" x="6324600" y="3352800"/>
          <p14:tracePt t="195581" x="6324600" y="3365500"/>
          <p14:tracePt t="195596" x="6318250" y="3365500"/>
          <p14:tracePt t="195613" x="6299200" y="3390900"/>
          <p14:tracePt t="195630" x="6286500" y="3409950"/>
          <p14:tracePt t="195648" x="6267450" y="3422650"/>
          <p14:tracePt t="195663" x="6248400" y="3435350"/>
          <p14:tracePt t="195681" x="6242050" y="3441700"/>
          <p14:tracePt t="195700" x="6242050" y="3448050"/>
          <p14:tracePt t="195713" x="6229350" y="3486150"/>
          <p14:tracePt t="195730" x="6210300" y="3556000"/>
          <p14:tracePt t="195747" x="6191250" y="3600450"/>
          <p14:tracePt t="195763" x="6184900" y="3625850"/>
          <p14:tracePt t="195780" x="6184900" y="3632200"/>
          <p14:tracePt t="195879" x="6184900" y="3625850"/>
          <p14:tracePt t="196119" x="6178550" y="3625850"/>
          <p14:tracePt t="196127" x="6172200" y="3625850"/>
          <p14:tracePt t="196151" x="6165850" y="3625850"/>
          <p14:tracePt t="196163" x="6159500" y="3625850"/>
          <p14:tracePt t="196180" x="6140450" y="3625850"/>
          <p14:tracePt t="196198" x="6134100" y="3625850"/>
          <p14:tracePt t="196254" x="6127750" y="3625850"/>
          <p14:tracePt t="196279" x="6121400" y="3625850"/>
          <p14:tracePt t="196329" x="6121400" y="3619500"/>
          <p14:tracePt t="196337" x="6115050" y="3619500"/>
          <p14:tracePt t="196566" x="6108700" y="3619500"/>
          <p14:tracePt t="196578" x="6089650" y="3619500"/>
          <p14:tracePt t="196584" x="6064250" y="3619500"/>
          <p14:tracePt t="196597" x="6026150" y="3619500"/>
          <p14:tracePt t="196614" x="5949950" y="3619500"/>
          <p14:tracePt t="196630" x="5816600" y="3613150"/>
          <p14:tracePt t="196647" x="5708650" y="3613150"/>
          <p14:tracePt t="196667" x="5607050" y="3613150"/>
          <p14:tracePt t="196680" x="5530850" y="3613150"/>
          <p14:tracePt t="196701" x="5454650" y="3613150"/>
          <p14:tracePt t="196714" x="5397500" y="3613150"/>
          <p14:tracePt t="196731" x="5365750" y="3613150"/>
          <p14:tracePt t="196748" x="5359400" y="3613150"/>
          <p14:tracePt t="197599" x="5353050" y="3613150"/>
          <p14:tracePt t="197975" x="5353050" y="3606800"/>
          <p14:tracePt t="198087" x="5353050" y="3638550"/>
          <p14:tracePt t="198095" x="5353050" y="3683000"/>
          <p14:tracePt t="198113" x="5353050" y="3771900"/>
          <p14:tracePt t="198130" x="5353050" y="3848100"/>
          <p14:tracePt t="198147" x="5340350" y="3886200"/>
          <p14:tracePt t="198166" x="5321300" y="3924300"/>
          <p14:tracePt t="198180" x="5302250" y="3949700"/>
          <p14:tracePt t="198202" x="5276850" y="3968750"/>
          <p14:tracePt t="198207" x="5276850" y="3975100"/>
          <p14:tracePt t="198215" x="5270500" y="3975100"/>
          <p14:tracePt t="198231" x="5270500" y="3981450"/>
          <p14:tracePt t="198250" x="5264150" y="3987800"/>
          <p14:tracePt t="198266" x="5257800" y="3987800"/>
          <p14:tracePt t="198296" x="5251450" y="3987800"/>
          <p14:tracePt t="198313" x="5238750" y="3994150"/>
          <p14:tracePt t="198331" x="5219700" y="4000500"/>
          <p14:tracePt t="198347" x="5213350" y="4000500"/>
          <p14:tracePt t="198363" x="5207000" y="4000500"/>
          <p14:tracePt t="198422" x="5200650" y="4000500"/>
          <p14:tracePt t="198493" x="5194300" y="4000500"/>
          <p14:tracePt t="198515" x="5187950" y="4000500"/>
          <p14:tracePt t="198520" x="5181600" y="4000500"/>
          <p14:tracePt t="198542" x="5175250" y="4000500"/>
          <p14:tracePt t="198558" x="5175250" y="3994150"/>
          <p14:tracePt t="198712" x="5168900" y="3994150"/>
          <p14:tracePt t="198854" x="5175250" y="3994150"/>
          <p14:tracePt t="198862" x="5175250" y="3987800"/>
          <p14:tracePt t="198869" x="5181600" y="3987800"/>
          <p14:tracePt t="198880" x="5181600" y="3981450"/>
          <p14:tracePt t="198896" x="5207000" y="3975100"/>
          <p14:tracePt t="198915" x="5276850" y="3975100"/>
          <p14:tracePt t="198930" x="5372100" y="3975100"/>
          <p14:tracePt t="198948" x="5467350" y="3975100"/>
          <p14:tracePt t="198963" x="5537200" y="3975100"/>
          <p14:tracePt t="198980" x="5607050" y="3975100"/>
          <p14:tracePt t="198999" x="5759450" y="3943350"/>
          <p14:tracePt t="199016" x="5867400" y="3898900"/>
          <p14:tracePt t="199030" x="5949950" y="3835400"/>
          <p14:tracePt t="199047" x="5981700" y="3727450"/>
          <p14:tracePt t="199063" x="5981700" y="3517900"/>
          <p14:tracePt t="199080" x="5981700" y="3321050"/>
          <p14:tracePt t="199097" x="5981700" y="3149600"/>
          <p14:tracePt t="199114" x="5981700" y="3003550"/>
          <p14:tracePt t="199134" x="5949950" y="2889250"/>
          <p14:tracePt t="199147" x="5930900" y="2838450"/>
          <p14:tracePt t="199163" x="5911850" y="2819400"/>
          <p14:tracePt t="199165" x="5911850" y="2813050"/>
          <p14:tracePt t="199180" x="5905500" y="2806700"/>
          <p14:tracePt t="199204" x="5892800" y="2800350"/>
          <p14:tracePt t="199213" x="5886450" y="2794000"/>
          <p14:tracePt t="199231" x="5880100" y="2794000"/>
          <p14:tracePt t="199269" x="5880100" y="2787650"/>
          <p14:tracePt t="199280" x="5880100" y="2768600"/>
          <p14:tracePt t="199297" x="5880100" y="2730500"/>
          <p14:tracePt t="199313" x="5892800" y="2686050"/>
          <p14:tracePt t="199330" x="5892800" y="2641600"/>
          <p14:tracePt t="199347" x="5867400" y="2616200"/>
          <p14:tracePt t="199363" x="5822950" y="2616200"/>
          <p14:tracePt t="199380" x="5765800" y="2616200"/>
          <p14:tracePt t="199386" x="5759450" y="2603500"/>
          <p14:tracePt t="199396" x="5753100" y="2584450"/>
          <p14:tracePt t="199413" x="5721350" y="2501900"/>
          <p14:tracePt t="199432" x="5670550" y="2425700"/>
          <p14:tracePt t="199450" x="5613400" y="2387600"/>
          <p14:tracePt t="199463" x="5568950" y="2368550"/>
          <p14:tracePt t="199480" x="5524500" y="2349500"/>
          <p14:tracePt t="199497" x="5505450" y="2343150"/>
          <p14:tracePt t="199530" x="5505450" y="2336800"/>
          <p14:tracePt t="199547" x="5505450" y="2330450"/>
          <p14:tracePt t="199563" x="5492750" y="2311400"/>
          <p14:tracePt t="199580" x="5473700" y="2286000"/>
          <p14:tracePt t="199581" x="5467350" y="2279650"/>
          <p14:tracePt t="199597" x="5454650" y="2260600"/>
          <p14:tracePt t="199613" x="5435600" y="2228850"/>
          <p14:tracePt t="199630" x="5416550" y="2203450"/>
          <p14:tracePt t="199647" x="5397500" y="2197100"/>
          <p14:tracePt t="199666" x="5372100" y="2190750"/>
          <p14:tracePt t="199680" x="5353050" y="2190750"/>
          <p14:tracePt t="199699" x="5346700" y="2190750"/>
          <p14:tracePt t="199744" x="5340350" y="2190750"/>
          <p14:tracePt t="199765" x="5302250" y="2190750"/>
          <p14:tracePt t="199780" x="5270500" y="2190750"/>
          <p14:tracePt t="199797" x="5226050" y="2190750"/>
          <p14:tracePt t="199813" x="5187950" y="2190750"/>
          <p14:tracePt t="199830" x="5187950" y="2197100"/>
          <p14:tracePt t="199847" x="5168900" y="2197100"/>
          <p14:tracePt t="199864" x="5149850" y="2197100"/>
          <p14:tracePt t="199880" x="5143500" y="2203450"/>
          <p14:tracePt t="199930" x="5130800" y="2216150"/>
          <p14:tracePt t="199948" x="5111750" y="2228850"/>
          <p14:tracePt t="199964" x="5080000" y="2235200"/>
          <p14:tracePt t="199980" x="5067300" y="2247900"/>
          <p14:tracePt t="200078" x="5073650" y="2247900"/>
          <p14:tracePt t="200087" x="5080000" y="2247900"/>
          <p14:tracePt t="200096" x="5099050" y="2247900"/>
          <p14:tracePt t="200113" x="5137150" y="2247900"/>
          <p14:tracePt t="200130" x="5168900" y="2247900"/>
          <p14:tracePt t="200147" x="5207000" y="2247900"/>
          <p14:tracePt t="200149" x="5232400" y="2247900"/>
          <p14:tracePt t="200163" x="5257800" y="2247900"/>
          <p14:tracePt t="200182" x="5327650" y="2247900"/>
          <p14:tracePt t="200201" x="5391150" y="2247900"/>
          <p14:tracePt t="200213" x="5467350" y="2247900"/>
          <p14:tracePt t="200231" x="5537200" y="2247900"/>
          <p14:tracePt t="200247" x="5607050" y="2247900"/>
          <p14:tracePt t="200263" x="5657850" y="2247900"/>
          <p14:tracePt t="200281" x="5715000" y="2247900"/>
          <p14:tracePt t="200297" x="5772150" y="2247900"/>
          <p14:tracePt t="200313" x="5829300" y="2247900"/>
          <p14:tracePt t="200330" x="5892800" y="2247900"/>
          <p14:tracePt t="200347" x="5956300" y="2247900"/>
          <p14:tracePt t="200363" x="6026150" y="2247900"/>
          <p14:tracePt t="200380" x="6089650" y="2247900"/>
          <p14:tracePt t="200388" x="6115050" y="2247900"/>
          <p14:tracePt t="200398" x="6172200" y="2247900"/>
          <p14:tracePt t="200416" x="6216650" y="2247900"/>
          <p14:tracePt t="200430" x="6254750" y="2247900"/>
          <p14:tracePt t="200451" x="6292850" y="2247900"/>
          <p14:tracePt t="200464" x="6350000" y="2247900"/>
          <p14:tracePt t="200480" x="6426200" y="2247900"/>
          <p14:tracePt t="200498" x="6496050" y="2241550"/>
          <p14:tracePt t="200515" x="6540500" y="2235200"/>
          <p14:tracePt t="200530" x="6572250" y="2235200"/>
          <p14:tracePt t="200548" x="6610350" y="2235200"/>
          <p14:tracePt t="200564" x="6673850" y="2235200"/>
          <p14:tracePt t="200567" x="6711950" y="2235200"/>
          <p14:tracePt t="200580" x="6762750" y="2235200"/>
          <p14:tracePt t="200598" x="6902450" y="2235200"/>
          <p14:tracePt t="200614" x="6959600" y="2235200"/>
          <p14:tracePt t="200634" x="6991350" y="2235200"/>
          <p14:tracePt t="200650" x="7023100" y="2235200"/>
          <p14:tracePt t="200666" x="7061200" y="2235200"/>
          <p14:tracePt t="200680" x="7105650" y="2235200"/>
          <p14:tracePt t="200700" x="7156450" y="2235200"/>
          <p14:tracePt t="200714" x="7207250" y="2235200"/>
          <p14:tracePt t="200730" x="7258050" y="2235200"/>
          <p14:tracePt t="200747" x="7296150" y="2235200"/>
          <p14:tracePt t="200767" x="7366000" y="2235200"/>
          <p14:tracePt t="200781" x="7429500" y="2235200"/>
          <p14:tracePt t="200797" x="7499350" y="2235200"/>
          <p14:tracePt t="200814" x="7569200" y="2235200"/>
          <p14:tracePt t="200832" x="7645400" y="2235200"/>
          <p14:tracePt t="200847" x="7696200" y="2228850"/>
          <p14:tracePt t="200863" x="7740650" y="2222500"/>
          <p14:tracePt t="200880" x="7766050" y="2222500"/>
          <p14:tracePt t="200897" x="7791450" y="2222500"/>
          <p14:tracePt t="200915" x="7804150" y="2216150"/>
          <p14:tracePt t="200930" x="7823200" y="2209800"/>
          <p14:tracePt t="200948" x="7854950" y="2209800"/>
          <p14:tracePt t="200963" x="7893050" y="2209800"/>
          <p14:tracePt t="200980" x="7924800" y="2209800"/>
          <p14:tracePt t="200982" x="7931150" y="2209800"/>
          <p14:tracePt t="200997" x="7943850" y="2209800"/>
          <p14:tracePt t="201030" x="7943850" y="2203450"/>
          <p14:tracePt t="201080" x="7848600" y="2273300"/>
          <p14:tracePt t="201097" x="7664450" y="2400300"/>
          <p14:tracePt t="201113" x="7435850" y="2609850"/>
          <p14:tracePt t="201130" x="7188200" y="2889250"/>
          <p14:tracePt t="201149" x="6838950" y="3263900"/>
          <p14:tracePt t="201167" x="6686550" y="3416300"/>
          <p14:tracePt t="201183" x="6572250" y="3492500"/>
          <p14:tracePt t="201199" x="6502400" y="3543300"/>
          <p14:tracePt t="201214" x="6464300" y="3600450"/>
          <p14:tracePt t="201230" x="6419850" y="3657600"/>
          <p14:tracePt t="201247" x="6356350" y="3708400"/>
          <p14:tracePt t="201264" x="6299200" y="3752850"/>
          <p14:tracePt t="201280" x="6248400" y="3784600"/>
          <p14:tracePt t="201297" x="6210300" y="3803650"/>
          <p14:tracePt t="201313" x="6159500" y="3816350"/>
          <p14:tracePt t="201330" x="6108700" y="3848100"/>
          <p14:tracePt t="201347" x="6038850" y="3867150"/>
          <p14:tracePt t="201363" x="6000750" y="3873500"/>
          <p14:tracePt t="201384" x="5981700" y="3873500"/>
          <p14:tracePt t="201432" x="5975350" y="3879850"/>
          <p14:tracePt t="201438" x="5962650" y="3879850"/>
          <p14:tracePt t="201455" x="5930900" y="3892550"/>
          <p14:tracePt t="201463" x="5918200" y="3892550"/>
          <p14:tracePt t="201481" x="5892800" y="3905250"/>
          <p14:tracePt t="201497" x="5886450" y="3905250"/>
          <p14:tracePt t="201566" x="5886450" y="3898900"/>
          <p14:tracePt t="201581" x="5886450" y="3892550"/>
          <p14:tracePt t="201597" x="5886450" y="3886200"/>
          <p14:tracePt t="201613" x="5956300" y="3860800"/>
          <p14:tracePt t="201633" x="6045200" y="3848100"/>
          <p14:tracePt t="201640" x="6096000" y="3835400"/>
          <p14:tracePt t="201647" x="6153150" y="3829050"/>
          <p14:tracePt t="201663" x="6267450" y="3829050"/>
          <p14:tracePt t="201683" x="6369050" y="3829050"/>
          <p14:tracePt t="201698" x="6457950" y="3829050"/>
          <p14:tracePt t="201718" x="6527800" y="3816350"/>
          <p14:tracePt t="201730" x="6597650" y="3816350"/>
          <p14:tracePt t="201747" x="6635750" y="3810000"/>
          <p14:tracePt t="201764" x="6642100" y="3810000"/>
          <p14:tracePt t="201780" x="6648450" y="3810000"/>
          <p14:tracePt t="201797" x="6680200" y="3810000"/>
          <p14:tracePt t="201813" x="6711950" y="3803650"/>
          <p14:tracePt t="201830" x="6737350" y="3803650"/>
          <p14:tracePt t="201848" x="6750050" y="3797300"/>
          <p14:tracePt t="201863" x="6756400" y="3790950"/>
          <p14:tracePt t="201880" x="6762750" y="3790950"/>
          <p14:tracePt t="201897" x="6775450" y="3784600"/>
          <p14:tracePt t="201918" x="6819900" y="3771900"/>
          <p14:tracePt t="201930" x="6896100" y="3752850"/>
          <p14:tracePt t="201949" x="6978650" y="3721100"/>
          <p14:tracePt t="201963" x="7029450" y="3702050"/>
          <p14:tracePt t="201980" x="7042150" y="3689350"/>
          <p14:tracePt t="201997" x="7067550" y="3676650"/>
          <p14:tracePt t="202016" x="7092950" y="3663950"/>
          <p14:tracePt t="202030" x="7143750" y="3644900"/>
          <p14:tracePt t="202047" x="7207250" y="3638550"/>
          <p14:tracePt t="202063" x="7264400" y="3638550"/>
          <p14:tracePt t="202080" x="7302500" y="3638550"/>
          <p14:tracePt t="202097" x="7340600" y="3638550"/>
          <p14:tracePt t="202113" x="7404100" y="3638550"/>
          <p14:tracePt t="202130" x="7448550" y="3638550"/>
          <p14:tracePt t="202148" x="7505700" y="3638550"/>
          <p14:tracePt t="202163" x="7537450" y="3638550"/>
          <p14:tracePt t="202180" x="7543800" y="3657600"/>
          <p14:tracePt t="202184" x="7550150" y="3676650"/>
          <p14:tracePt t="202200" x="7550150" y="3708400"/>
          <p14:tracePt t="202213" x="7550150" y="3727450"/>
          <p14:tracePt t="202230" x="7550150" y="3733800"/>
          <p14:tracePt t="202280" x="7550150" y="3746500"/>
          <p14:tracePt t="202297" x="7550150" y="3752850"/>
          <p14:tracePt t="202313" x="7543800" y="3759200"/>
          <p14:tracePt t="202670" x="7537450" y="3759200"/>
          <p14:tracePt t="202679" x="7518400" y="3759200"/>
          <p14:tracePt t="202700" x="7454900" y="3759200"/>
          <p14:tracePt t="202713" x="7327900" y="3784600"/>
          <p14:tracePt t="202734" x="7156450" y="3841750"/>
          <p14:tracePt t="202748" x="6997700" y="3905250"/>
          <p14:tracePt t="202765" x="6807200" y="3949700"/>
          <p14:tracePt t="202767" x="6705600" y="3949700"/>
          <p14:tracePt t="202780" x="6597650" y="3956050"/>
          <p14:tracePt t="202798" x="6356350" y="3994150"/>
          <p14:tracePt t="202813" x="6210300" y="4013200"/>
          <p14:tracePt t="202831" x="6108700" y="4038600"/>
          <p14:tracePt t="202847" x="6013450" y="4064000"/>
          <p14:tracePt t="202863" x="5905500" y="4102100"/>
          <p14:tracePt t="202880" x="5803900" y="4133850"/>
          <p14:tracePt t="202899" x="5689600" y="4165600"/>
          <p14:tracePt t="202913" x="5594350" y="4191000"/>
          <p14:tracePt t="202930" x="5499100" y="4203700"/>
          <p14:tracePt t="202949" x="5429250" y="4203700"/>
          <p14:tracePt t="202963" x="5378450" y="4203700"/>
          <p14:tracePt t="202980" x="5334000" y="4203700"/>
          <p14:tracePt t="202981" x="5314950" y="4203700"/>
          <p14:tracePt t="202997" x="5295900" y="4203700"/>
          <p14:tracePt t="203016" x="5232400" y="4203700"/>
          <p14:tracePt t="203030" x="5187950" y="4203700"/>
          <p14:tracePt t="203047" x="5130800" y="4203700"/>
          <p14:tracePt t="203063" x="5073650" y="4203700"/>
          <p14:tracePt t="203080" x="5041900" y="4203700"/>
          <p14:tracePt t="203097" x="5029200" y="4203700"/>
          <p14:tracePt t="203324" x="5041900" y="4203700"/>
          <p14:tracePt t="203329" x="5054600" y="4197350"/>
          <p14:tracePt t="203347" x="5099050" y="4191000"/>
          <p14:tracePt t="203363" x="5143500" y="4184650"/>
          <p14:tracePt t="203385" x="5226050" y="4178300"/>
          <p14:tracePt t="203397" x="5264150" y="4178300"/>
          <p14:tracePt t="203416" x="5302250" y="4178300"/>
          <p14:tracePt t="203433" x="5359400" y="4178300"/>
          <p14:tracePt t="203448" x="5422900" y="4165600"/>
          <p14:tracePt t="203463" x="5492750" y="4165600"/>
          <p14:tracePt t="203480" x="5556250" y="4165600"/>
          <p14:tracePt t="203497" x="5594350" y="4165600"/>
          <p14:tracePt t="203513" x="5626100" y="4165600"/>
          <p14:tracePt t="203530" x="5645150" y="4165600"/>
          <p14:tracePt t="203547" x="5689600" y="4165600"/>
          <p14:tracePt t="203563" x="5740400" y="4152900"/>
          <p14:tracePt t="203580" x="5784850" y="4152900"/>
          <p14:tracePt t="203581" x="5803900" y="4146550"/>
          <p14:tracePt t="203598" x="5842000" y="4146550"/>
          <p14:tracePt t="203613" x="5867400" y="4146550"/>
          <p14:tracePt t="203630" x="5899150" y="4146550"/>
          <p14:tracePt t="203651" x="5937250" y="4146550"/>
          <p14:tracePt t="203663" x="5981700" y="4140200"/>
          <p14:tracePt t="203680" x="6013450" y="4127500"/>
          <p14:tracePt t="203698" x="6032500" y="4121150"/>
          <p14:tracePt t="203714" x="6057900" y="4121150"/>
          <p14:tracePt t="203730" x="6089650" y="4121150"/>
          <p14:tracePt t="203747" x="6127750" y="4121150"/>
          <p14:tracePt t="203765" x="6178550" y="4121150"/>
          <p14:tracePt t="203780" x="6216650" y="4114800"/>
          <p14:tracePt t="203798" x="6242050" y="4114800"/>
          <p14:tracePt t="203894" x="6248400" y="4114800"/>
          <p14:tracePt t="203917" x="6254750" y="4114800"/>
          <p14:tracePt t="203934" x="6261100" y="4114800"/>
          <p14:tracePt t="203963" x="6273800" y="4114800"/>
          <p14:tracePt t="203980" x="6286500" y="4114800"/>
          <p14:tracePt t="203983" x="6292850" y="4114800"/>
          <p14:tracePt t="203997" x="6311900" y="4114800"/>
          <p14:tracePt t="204016" x="6330950" y="4114800"/>
          <p14:tracePt t="204031" x="6356350" y="4114800"/>
          <p14:tracePt t="204047" x="6381750" y="4114800"/>
          <p14:tracePt t="204064" x="6419850" y="4114800"/>
          <p14:tracePt t="204080" x="6457950" y="4114800"/>
          <p14:tracePt t="204097" x="6496050" y="4114800"/>
          <p14:tracePt t="204114" x="6515100" y="4114800"/>
          <p14:tracePt t="204134" x="6534150" y="4114800"/>
          <p14:tracePt t="204180" x="6546850" y="4114800"/>
          <p14:tracePt t="204201" x="6559550" y="4114800"/>
          <p14:tracePt t="204219" x="6565900" y="4114800"/>
          <p14:tracePt t="204266" x="6572250" y="4114800"/>
          <p14:tracePt t="204270" x="6578600" y="4114800"/>
          <p14:tracePt t="204280" x="6591300" y="4114800"/>
          <p14:tracePt t="204297" x="6616700" y="4114800"/>
          <p14:tracePt t="204313" x="6648450" y="4114800"/>
          <p14:tracePt t="204330" x="6667500" y="4114800"/>
          <p14:tracePt t="204387" x="6673850" y="4114800"/>
          <p14:tracePt t="204399" x="6692900" y="4114800"/>
          <p14:tracePt t="204413" x="6711950" y="4114800"/>
          <p14:tracePt t="204430" x="6737350" y="4114800"/>
          <p14:tracePt t="204449" x="6750050" y="4114800"/>
          <p14:tracePt t="204598" x="6756400" y="4114800"/>
          <p14:tracePt t="204606" x="6762750" y="4114800"/>
          <p14:tracePt t="204730" x="6769100" y="4114800"/>
          <p14:tracePt t="204744" x="6781800" y="4114800"/>
          <p14:tracePt t="204765" x="6807200" y="4114800"/>
          <p14:tracePt t="204780" x="6813550" y="4114800"/>
          <p14:tracePt t="204796" x="6819900" y="4114800"/>
          <p14:tracePt t="204830" x="6832600" y="4114800"/>
          <p14:tracePt t="204848" x="6845300" y="4114800"/>
          <p14:tracePt t="204863" x="6864350" y="4114800"/>
          <p14:tracePt t="204880" x="6877050" y="4114800"/>
          <p14:tracePt t="204917" x="6883400" y="4114800"/>
          <p14:tracePt t="204948" x="6889750" y="4114800"/>
          <p14:tracePt t="204965" x="6896100" y="4114800"/>
          <p14:tracePt t="204981" x="6902450" y="4114800"/>
          <p14:tracePt t="205030" x="6915150" y="4114800"/>
          <p14:tracePt t="205046" x="6921500" y="4114800"/>
          <p14:tracePt t="205063" x="6927850" y="4114800"/>
          <p14:tracePt t="205329" x="6934200" y="4114800"/>
          <p14:tracePt t="205337" x="6946900" y="4114800"/>
          <p14:tracePt t="205347" x="6959600" y="4114800"/>
          <p14:tracePt t="205364" x="6997700" y="4114800"/>
          <p14:tracePt t="205380" x="7073900" y="4114800"/>
          <p14:tracePt t="205387" x="7124700" y="4114800"/>
          <p14:tracePt t="205396" x="7181850" y="4114800"/>
          <p14:tracePt t="205416" x="7296150" y="4114800"/>
          <p14:tracePt t="205433" x="7321550" y="4114800"/>
          <p14:tracePt t="205450" x="7327900" y="4114800"/>
          <p14:tracePt t="206238" x="7321550" y="4114800"/>
          <p14:tracePt t="207249" x="7296150" y="4114800"/>
          <p14:tracePt t="207255" x="7270750" y="4114800"/>
          <p14:tracePt t="207267" x="7245350" y="4114800"/>
          <p14:tracePt t="207281" x="7207250" y="4121150"/>
          <p14:tracePt t="207297" x="7181850" y="4121150"/>
          <p14:tracePt t="207314" x="7162800" y="4121150"/>
          <p14:tracePt t="207330" x="7137400" y="4121150"/>
          <p14:tracePt t="207347" x="7105650" y="4121150"/>
          <p14:tracePt t="207368" x="7073900" y="4114800"/>
          <p14:tracePt t="207383" x="7067550" y="4114800"/>
          <p14:tracePt t="207422" x="7067550" y="4108450"/>
          <p14:tracePt t="207621" x="7061200" y="4108450"/>
          <p14:tracePt t="207634" x="7042150" y="4108450"/>
          <p14:tracePt t="207643" x="7016750" y="4108450"/>
          <p14:tracePt t="207650" x="6978650" y="4108450"/>
          <p14:tracePt t="207663" x="6883400" y="4108450"/>
          <p14:tracePt t="207681" x="6769100" y="4108450"/>
          <p14:tracePt t="207701" x="6648450" y="4108450"/>
          <p14:tracePt t="207713" x="6527800" y="4108450"/>
          <p14:tracePt t="207731" x="6400800" y="4108450"/>
          <p14:tracePt t="207747" x="6280150" y="4108450"/>
          <p14:tracePt t="207765" x="6134100" y="4108450"/>
          <p14:tracePt t="207780" x="6089650" y="4108450"/>
          <p14:tracePt t="207797" x="5969000" y="4108450"/>
          <p14:tracePt t="207813" x="5899150" y="4102100"/>
          <p14:tracePt t="207830" x="5829300" y="4102100"/>
          <p14:tracePt t="207847" x="5765800" y="4102100"/>
          <p14:tracePt t="207863" x="5708650" y="4102100"/>
          <p14:tracePt t="207884" x="5683250" y="4102100"/>
          <p14:tracePt t="207897" x="5670550" y="4102100"/>
          <p14:tracePt t="207917" x="5651500" y="4102100"/>
          <p14:tracePt t="207930" x="5638800" y="4102100"/>
          <p14:tracePt t="207949" x="5632450" y="4102100"/>
          <p14:tracePt t="208168" x="5638800" y="4102100"/>
          <p14:tracePt t="208205" x="5638800" y="4095750"/>
          <p14:tracePt t="208590" x="5645150" y="4095750"/>
          <p14:tracePt t="208957" x="5651500" y="4095750"/>
          <p14:tracePt t="209159" x="5657850" y="4095750"/>
          <p14:tracePt t="209204" x="5657850" y="4089400"/>
          <p14:tracePt t="210138" x="5664200" y="4089400"/>
          <p14:tracePt t="214232" x="5664200" y="4114800"/>
          <p14:tracePt t="214239" x="5664200" y="4146550"/>
          <p14:tracePt t="214247" x="5657850" y="4178300"/>
          <p14:tracePt t="214266" x="5626100" y="4260850"/>
          <p14:tracePt t="214280" x="5588000" y="4330700"/>
          <p14:tracePt t="214297" x="5556250" y="4400550"/>
          <p14:tracePt t="214314" x="5524500" y="4457700"/>
          <p14:tracePt t="214330" x="5492750" y="4502150"/>
          <p14:tracePt t="214347" x="5461000" y="4521200"/>
          <p14:tracePt t="214363" x="5441950" y="4521200"/>
          <p14:tracePt t="214380" x="5422900" y="4527550"/>
          <p14:tracePt t="214387" x="5410200" y="4533900"/>
          <p14:tracePt t="214396" x="5397500" y="4540250"/>
          <p14:tracePt t="214414" x="5359400" y="4565650"/>
          <p14:tracePt t="214432" x="5340350" y="4578350"/>
          <p14:tracePt t="214449" x="5334000" y="4584700"/>
          <p14:tracePt t="215605" x="5321300" y="4584700"/>
          <p14:tracePt t="215648" x="5321300" y="4578350"/>
          <p14:tracePt t="215654" x="5321300" y="4572000"/>
          <p14:tracePt t="215664" x="5308600" y="4565650"/>
          <p14:tracePt t="215681" x="5295900" y="4559300"/>
          <p14:tracePt t="215699" x="5283200" y="4552950"/>
          <p14:tracePt t="215715" x="5270500" y="4552950"/>
          <p14:tracePt t="215766" x="5264150" y="4546600"/>
          <p14:tracePt t="215774" x="5257800" y="4546600"/>
          <p14:tracePt t="215782" x="5251450" y="4540250"/>
          <p14:tracePt t="215797" x="5245100" y="4533900"/>
          <p14:tracePt t="215813" x="5238750" y="4533900"/>
          <p14:tracePt t="215830" x="5226050" y="4527550"/>
          <p14:tracePt t="215847" x="5207000" y="4527550"/>
          <p14:tracePt t="215863" x="5181600" y="4527550"/>
          <p14:tracePt t="215880" x="5162550" y="4514850"/>
          <p14:tracePt t="215897" x="5149850" y="4514850"/>
          <p14:tracePt t="215914" x="5137150" y="4508500"/>
          <p14:tracePt t="216222" x="5130800" y="4508500"/>
          <p14:tracePt t="216231" x="5118100" y="4508500"/>
          <p14:tracePt t="216239" x="5105400" y="4508500"/>
          <p14:tracePt t="216247" x="5086350" y="4508500"/>
          <p14:tracePt t="216264" x="5054600" y="4508500"/>
          <p14:tracePt t="216280" x="5022850" y="4508500"/>
          <p14:tracePt t="216297" x="5010150" y="4508500"/>
          <p14:tracePt t="216422" x="5016500" y="4508500"/>
          <p14:tracePt t="216431" x="5022850" y="4508500"/>
          <p14:tracePt t="216449" x="5073650" y="4508500"/>
          <p14:tracePt t="216465" x="5156200" y="4508500"/>
          <p14:tracePt t="216480" x="5232400" y="4508500"/>
          <p14:tracePt t="216497" x="5314950" y="4502150"/>
          <p14:tracePt t="216517" x="5397500" y="4502150"/>
          <p14:tracePt t="216530" x="5441950" y="4495800"/>
          <p14:tracePt t="216547" x="5448300" y="4495800"/>
          <p14:tracePt t="216580" x="5454650" y="4495800"/>
          <p14:tracePt t="216597" x="5461000" y="4495800"/>
          <p14:tracePt t="216614" x="5461000" y="4489450"/>
          <p14:tracePt t="216765" x="5467350" y="4489450"/>
          <p14:tracePt t="216777" x="5480050" y="4489450"/>
          <p14:tracePt t="216783" x="5492750" y="4489450"/>
          <p14:tracePt t="216799" x="5524500" y="4489450"/>
          <p14:tracePt t="216814" x="5549900" y="4489450"/>
          <p14:tracePt t="216830" x="5613400" y="4489450"/>
          <p14:tracePt t="216847" x="5702300" y="4489450"/>
          <p14:tracePt t="216864" x="5803900" y="4489450"/>
          <p14:tracePt t="216881" x="5892800" y="4495800"/>
          <p14:tracePt t="216897" x="5975350" y="4495800"/>
          <p14:tracePt t="216917" x="6038850" y="4489450"/>
          <p14:tracePt t="216930" x="6096000" y="4476750"/>
          <p14:tracePt t="216949" x="6121400" y="4464050"/>
          <p14:tracePt t="217302" x="6102350" y="4464050"/>
          <p14:tracePt t="217310" x="6057900" y="4464050"/>
          <p14:tracePt t="217318" x="6000750" y="4464050"/>
          <p14:tracePt t="217330" x="5943600" y="4464050"/>
          <p14:tracePt t="217348" x="5778500" y="4432300"/>
          <p14:tracePt t="217365" x="5581650" y="4375150"/>
          <p14:tracePt t="217384" x="5283200" y="4279900"/>
          <p14:tracePt t="217397" x="5194300" y="4248150"/>
          <p14:tracePt t="217414" x="4953000" y="4184650"/>
          <p14:tracePt t="217434" x="4813300" y="4140200"/>
          <p14:tracePt t="217448" x="4705350" y="4108450"/>
          <p14:tracePt t="217464" x="4616450" y="4038600"/>
          <p14:tracePt t="217480" x="4552950" y="3994150"/>
          <p14:tracePt t="217498" x="4546600" y="3987800"/>
          <p14:tracePt t="217530" x="4540250" y="3981450"/>
          <p14:tracePt t="217547" x="4502150" y="3956050"/>
          <p14:tracePt t="217564" x="4464050" y="3917950"/>
          <p14:tracePt t="217580" x="4381500" y="3873500"/>
          <p14:tracePt t="217582" x="4343400" y="3860800"/>
          <p14:tracePt t="217597" x="4305300" y="3848100"/>
          <p14:tracePt t="217613" x="4140200" y="3803650"/>
          <p14:tracePt t="217630" x="4000500" y="3759200"/>
          <p14:tracePt t="217647" x="3867150" y="3708400"/>
          <p14:tracePt t="217668" x="3771900" y="3651250"/>
          <p14:tracePt t="217683" x="3695700" y="3587750"/>
          <p14:tracePt t="217685" x="3663950" y="3556000"/>
          <p14:tracePt t="217698" x="3625850" y="3517900"/>
          <p14:tracePt t="217713" x="3556000" y="3448050"/>
          <p14:tracePt t="217731" x="3486150" y="3384550"/>
          <p14:tracePt t="217747" x="3429000" y="3346450"/>
          <p14:tracePt t="217766" x="3397250" y="3327400"/>
          <p14:tracePt t="217782" x="3371850" y="3289300"/>
          <p14:tracePt t="217797" x="3365500" y="3263900"/>
          <p14:tracePt t="217813" x="3365500" y="3244850"/>
          <p14:tracePt t="217830" x="3359150" y="3232150"/>
          <p14:tracePt t="217847" x="3352800" y="3232150"/>
          <p14:tracePt t="217863" x="3352800" y="3225800"/>
          <p14:tracePt t="217880" x="3340100" y="3213100"/>
          <p14:tracePt t="217898" x="3340100" y="3200400"/>
          <p14:tracePt t="217914" x="3327400" y="3168650"/>
          <p14:tracePt t="217931" x="3282950" y="3149600"/>
          <p14:tracePt t="217948" x="3213100" y="3143250"/>
          <p14:tracePt t="217963" x="3143250" y="3143250"/>
          <p14:tracePt t="217980" x="3086100" y="3143250"/>
          <p14:tracePt t="217982" x="3054350" y="3143250"/>
          <p14:tracePt t="217997" x="3016250" y="3143250"/>
          <p14:tracePt t="218015" x="2851150" y="3143250"/>
          <p14:tracePt t="218030" x="2711450" y="3168650"/>
          <p14:tracePt t="218047" x="2540000" y="3219450"/>
          <p14:tracePt t="218063" x="2381250" y="3289300"/>
          <p14:tracePt t="218080" x="2260600" y="3333750"/>
          <p14:tracePt t="218097" x="2146300" y="3365500"/>
          <p14:tracePt t="218114" x="1993900" y="3378200"/>
          <p14:tracePt t="218136" x="1828800" y="3378200"/>
          <p14:tracePt t="218147" x="1657350" y="3378200"/>
          <p14:tracePt t="218163" x="1485900" y="3371850"/>
          <p14:tracePt t="218182" x="1270000" y="3346450"/>
          <p14:tracePt t="218200" x="1193800" y="3308350"/>
          <p14:tracePt t="218213" x="1111250" y="3251200"/>
          <p14:tracePt t="218230" x="1028700" y="3200400"/>
          <p14:tracePt t="218247" x="958850" y="3149600"/>
          <p14:tracePt t="218264" x="946150" y="3124200"/>
          <p14:tracePt t="218280" x="939800" y="3117850"/>
          <p14:tracePt t="218297" x="927100" y="3092450"/>
          <p14:tracePt t="218314" x="882650" y="3048000"/>
          <p14:tracePt t="218330" x="819150" y="3003550"/>
          <p14:tracePt t="218347" x="762000" y="2965450"/>
          <p14:tracePt t="218364" x="730250" y="2946400"/>
          <p14:tracePt t="218381" x="723900" y="2946400"/>
          <p14:tracePt t="218387" x="723900" y="2940050"/>
          <p14:tracePt t="218397" x="723900" y="2921000"/>
          <p14:tracePt t="218400" x="723900" y="2914650"/>
          <p14:tracePt t="218415" x="742950" y="2901950"/>
          <p14:tracePt t="218430" x="768350" y="2895600"/>
          <p14:tracePt t="218450" x="812800" y="2882900"/>
          <p14:tracePt t="218463" x="895350" y="2876550"/>
          <p14:tracePt t="218480" x="990600" y="2863850"/>
          <p14:tracePt t="218497" x="1085850" y="2857500"/>
          <p14:tracePt t="218513" x="1155700" y="2838450"/>
          <p14:tracePt t="218530" x="1219200" y="2832100"/>
          <p14:tracePt t="218547" x="1238250" y="2832100"/>
          <p14:tracePt t="218564" x="1238250" y="2825750"/>
          <p14:tracePt t="218614" x="1250950" y="2882900"/>
          <p14:tracePt t="218630" x="1250950" y="2978150"/>
          <p14:tracePt t="218648" x="1244600" y="3111500"/>
          <p14:tracePt t="218663" x="1231900" y="3289300"/>
          <p14:tracePt t="218680" x="1231900" y="3416300"/>
          <p14:tracePt t="218698" x="1238250" y="3467100"/>
          <p14:tracePt t="218715" x="1231900" y="3479800"/>
          <p14:tracePt t="218731" x="1219200" y="3479800"/>
          <p14:tracePt t="218747" x="1200150" y="3479800"/>
          <p14:tracePt t="218767" x="1162050" y="3479800"/>
          <p14:tracePt t="218780" x="1079500" y="3479800"/>
          <p14:tracePt t="218797" x="946150" y="3435350"/>
          <p14:tracePt t="218813" x="895350" y="3403600"/>
          <p14:tracePt t="218830" x="876300" y="3371850"/>
          <p14:tracePt t="218847" x="863600" y="3314700"/>
          <p14:tracePt t="218863" x="863600" y="3270250"/>
          <p14:tracePt t="218880" x="863600" y="3232150"/>
          <p14:tracePt t="218897" x="876300" y="3194050"/>
          <p14:tracePt t="218914" x="895350" y="3143250"/>
          <p14:tracePt t="218933" x="920750" y="3092450"/>
          <p14:tracePt t="218950" x="933450" y="3067050"/>
          <p14:tracePt t="218963" x="939800" y="3054350"/>
          <p14:tracePt t="218981" x="939800" y="3035300"/>
          <p14:tracePt t="218997" x="939800" y="3028950"/>
          <p14:tracePt t="219140" x="939800" y="3035300"/>
          <p14:tracePt t="219245" x="939800" y="3048000"/>
          <p14:tracePt t="219267" x="939800" y="3098800"/>
          <p14:tracePt t="219281" x="939800" y="3143250"/>
          <p14:tracePt t="219297" x="939800" y="3175000"/>
          <p14:tracePt t="219314" x="933450" y="3187700"/>
          <p14:tracePt t="219393" x="933450" y="3181350"/>
          <p14:tracePt t="219541" x="933450" y="3187700"/>
          <p14:tracePt t="219558" x="933450" y="3194050"/>
          <p14:tracePt t="219614" x="933450" y="3187700"/>
          <p14:tracePt t="219622" x="939800" y="3162300"/>
          <p14:tracePt t="219636" x="958850" y="3124200"/>
          <p14:tracePt t="219647" x="1009650" y="3003550"/>
          <p14:tracePt t="219664" x="1060450" y="2832100"/>
          <p14:tracePt t="219682" x="1136650" y="2641600"/>
          <p14:tracePt t="219700" x="1244600" y="2419350"/>
          <p14:tracePt t="219713" x="1390650" y="2241550"/>
          <p14:tracePt t="219717" x="1447800" y="2178050"/>
          <p14:tracePt t="219730" x="1511300" y="2139950"/>
          <p14:tracePt t="219748" x="1600200" y="2089150"/>
          <p14:tracePt t="219764" x="1689100" y="2057400"/>
          <p14:tracePt t="219765" x="1733550" y="2038350"/>
          <p14:tracePt t="219780" x="1797050" y="2025650"/>
          <p14:tracePt t="219797" x="1917700" y="1987550"/>
          <p14:tracePt t="219814" x="2051050" y="1955800"/>
          <p14:tracePt t="219831" x="2089150" y="1949450"/>
          <p14:tracePt t="219889" x="2089150" y="1955800"/>
          <p14:tracePt t="219954" x="2082800" y="1955800"/>
          <p14:tracePt t="219961" x="2070100" y="1955800"/>
          <p14:tracePt t="219967" x="2063750" y="1955800"/>
          <p14:tracePt t="219980" x="2051050" y="1955800"/>
          <p14:tracePt t="219997" x="2044700" y="1955800"/>
          <p14:tracePt t="220047" x="2044700" y="1936750"/>
          <p14:tracePt t="220550" x="2044700" y="1943100"/>
          <p14:tracePt t="220558" x="2044700" y="1949450"/>
          <p14:tracePt t="220636" x="2044700" y="1955800"/>
          <p14:tracePt t="220654" x="2038350" y="1962150"/>
          <p14:tracePt t="220666" x="2019300" y="1974850"/>
          <p14:tracePt t="220670" x="1993900" y="1993900"/>
          <p14:tracePt t="220680" x="1974850" y="2025650"/>
          <p14:tracePt t="220699" x="1917700" y="2127250"/>
          <p14:tracePt t="220714" x="1854200" y="2266950"/>
          <p14:tracePt t="220731" x="1778000" y="2432050"/>
          <p14:tracePt t="220748" x="1689100" y="2660650"/>
          <p14:tracePt t="220766" x="1543050" y="3060700"/>
          <p14:tracePt t="220781" x="1454150" y="3282950"/>
          <p14:tracePt t="220798" x="1390650" y="3403600"/>
          <p14:tracePt t="220814" x="1339850" y="3429000"/>
          <p14:tracePt t="220830" x="1308100" y="3435350"/>
          <p14:tracePt t="220880" x="1301750" y="3441700"/>
          <p14:tracePt t="220898" x="1282700" y="3441700"/>
          <p14:tracePt t="220914" x="1257300" y="3441700"/>
          <p14:tracePt t="220930" x="1231900" y="3441700"/>
          <p14:tracePt t="220949" x="1193800" y="3409950"/>
          <p14:tracePt t="220966" x="1155700" y="3384550"/>
          <p14:tracePt t="220982" x="1136650" y="3365500"/>
          <p14:tracePt t="220997" x="1130300" y="3352800"/>
          <p14:tracePt t="221016" x="1117600" y="3289300"/>
          <p14:tracePt t="221030" x="1111250" y="3263900"/>
          <p14:tracePt t="221080" x="1111250" y="3257550"/>
          <p14:tracePt t="221104" x="1111250" y="3251200"/>
          <p14:tracePt t="221118" x="1111250" y="3244850"/>
          <p14:tracePt t="221137" x="1111250" y="3238500"/>
          <p14:tracePt t="221190" x="1117600" y="3232150"/>
          <p14:tracePt t="221203" x="1143000" y="3232150"/>
          <p14:tracePt t="221205" x="1168400" y="3219450"/>
          <p14:tracePt t="221216" x="1212850" y="3219450"/>
          <p14:tracePt t="221231" x="1320800" y="3219450"/>
          <p14:tracePt t="221248" x="1409700" y="3219450"/>
          <p14:tracePt t="221263" x="1492250" y="3219450"/>
          <p14:tracePt t="221280" x="1555750" y="3219450"/>
          <p14:tracePt t="221297" x="1606550" y="3219450"/>
          <p14:tracePt t="221314" x="1612900" y="3213100"/>
          <p14:tracePt t="221390" x="1606550" y="3213100"/>
          <p14:tracePt t="221400" x="1593850" y="3225800"/>
          <p14:tracePt t="221406" x="1574800" y="3302000"/>
          <p14:tracePt t="221417" x="1549400" y="3378200"/>
          <p14:tracePt t="221430" x="1504950" y="3587750"/>
          <p14:tracePt t="221449" x="1454150" y="3733800"/>
          <p14:tracePt t="221463" x="1428750" y="3835400"/>
          <p14:tracePt t="221480" x="1416050" y="3867150"/>
          <p14:tracePt t="221530" x="1416050" y="3860800"/>
          <p14:tracePt t="221547" x="1403350" y="3848100"/>
          <p14:tracePt t="221564" x="1327150" y="3822700"/>
          <p14:tracePt t="221580" x="1238250" y="3797300"/>
          <p14:tracePt t="221582" x="1200150" y="3771900"/>
          <p14:tracePt t="221598" x="1162050" y="3714750"/>
          <p14:tracePt t="221614" x="1117600" y="3606800"/>
          <p14:tracePt t="221634" x="1104900" y="3473450"/>
          <p14:tracePt t="221648" x="1111250" y="3390900"/>
          <p14:tracePt t="221663" x="1123950" y="3352800"/>
          <p14:tracePt t="221681" x="1143000" y="3314700"/>
          <p14:tracePt t="221698" x="1149350" y="3263900"/>
          <p14:tracePt t="221714" x="1168400" y="3194050"/>
          <p14:tracePt t="221731" x="1174750" y="3168650"/>
          <p14:tracePt t="221747" x="1174750" y="3162300"/>
          <p14:tracePt t="221780" x="1181100" y="3162300"/>
          <p14:tracePt t="221797" x="1206500" y="3162300"/>
          <p14:tracePt t="221813" x="1231900" y="3105150"/>
          <p14:tracePt t="221830" x="1244600" y="3079750"/>
          <p14:tracePt t="222019" x="1244600" y="3073400"/>
          <p14:tracePt t="222030" x="1244600" y="3067050"/>
          <p14:tracePt t="222047" x="1250950" y="3060700"/>
          <p14:tracePt t="222079" x="1257300" y="3060700"/>
          <p14:tracePt t="222097" x="1276350" y="3060700"/>
          <p14:tracePt t="222114" x="1301750" y="3060700"/>
          <p14:tracePt t="222130" x="1333500" y="3060700"/>
          <p14:tracePt t="222147" x="1377950" y="3060700"/>
          <p14:tracePt t="222167" x="1441450" y="3060700"/>
          <p14:tracePt t="222181" x="1460500" y="3060700"/>
          <p14:tracePt t="222186" x="1479550" y="3060700"/>
          <p14:tracePt t="222205" x="1524000" y="3060700"/>
          <p14:tracePt t="222217" x="1581150" y="3060700"/>
          <p14:tracePt t="222235" x="1638300" y="3060700"/>
          <p14:tracePt t="222247" x="1689100" y="3060700"/>
          <p14:tracePt t="222265" x="1727200" y="3060700"/>
          <p14:tracePt t="222280" x="1758950" y="3060700"/>
          <p14:tracePt t="222297" x="1784350" y="3060700"/>
          <p14:tracePt t="222313" x="1816100" y="3060700"/>
          <p14:tracePt t="222330" x="1854200" y="3060700"/>
          <p14:tracePt t="222347" x="1905000" y="3060700"/>
          <p14:tracePt t="222364" x="1962150" y="3060700"/>
          <p14:tracePt t="222380" x="2006600" y="3060700"/>
          <p14:tracePt t="222399" x="2089150" y="3060700"/>
          <p14:tracePt t="222413" x="2133600" y="3060700"/>
          <p14:tracePt t="222430" x="2171700" y="3060700"/>
          <p14:tracePt t="222448" x="2197100" y="3060700"/>
          <p14:tracePt t="222463" x="2222500" y="3060700"/>
          <p14:tracePt t="222480" x="2254250" y="3060700"/>
          <p14:tracePt t="222497" x="2298700" y="3060700"/>
          <p14:tracePt t="222514" x="2343150" y="3060700"/>
          <p14:tracePt t="222530" x="2368550" y="3060700"/>
          <p14:tracePt t="222547" x="2387600" y="3060700"/>
          <p14:tracePt t="222563" x="2406650" y="3060700"/>
          <p14:tracePt t="222580" x="2419350" y="3060700"/>
          <p14:tracePt t="222581" x="2438400" y="3060700"/>
          <p14:tracePt t="222597" x="2457450" y="3060700"/>
          <p14:tracePt t="222614" x="2495550" y="3060700"/>
          <p14:tracePt t="222630" x="2540000" y="3060700"/>
          <p14:tracePt t="222647" x="2578100" y="3060700"/>
          <p14:tracePt t="222663" x="2609850" y="3060700"/>
          <p14:tracePt t="222682" x="2641600" y="3060700"/>
          <p14:tracePt t="222700" x="2673350" y="3060700"/>
          <p14:tracePt t="222714" x="2717800" y="3060700"/>
          <p14:tracePt t="222730" x="2774950" y="3060700"/>
          <p14:tracePt t="222747" x="2857500" y="3067050"/>
          <p14:tracePt t="222764" x="2927350" y="3067050"/>
          <p14:tracePt t="222780" x="2997200" y="3060700"/>
          <p14:tracePt t="222797" x="3048000" y="3060700"/>
          <p14:tracePt t="222800" x="3073400" y="3060700"/>
          <p14:tracePt t="222814" x="3124200" y="3060700"/>
          <p14:tracePt t="222833" x="3175000" y="3060700"/>
          <p14:tracePt t="222847" x="3219450" y="3060700"/>
          <p14:tracePt t="222863" x="3232150" y="3054350"/>
          <p14:tracePt t="222880" x="3238500" y="3054350"/>
          <p14:tracePt t="222917" x="3244850" y="3054350"/>
          <p14:tracePt t="222930" x="3251200" y="3054350"/>
          <p14:tracePt t="222950" x="3263900" y="3054350"/>
          <p14:tracePt t="222963" x="3276600" y="3060700"/>
          <p14:tracePt t="222980" x="3289300" y="3060700"/>
          <p14:tracePt t="222997" x="3295650" y="3060700"/>
          <p14:tracePt t="223017" x="3314700" y="3060700"/>
          <p14:tracePt t="223047" x="3333750" y="3060700"/>
          <p14:tracePt t="223064" x="3340100" y="3060700"/>
          <p14:tracePt t="223097" x="3314700" y="3060700"/>
          <p14:tracePt t="223114" x="3149600" y="3098800"/>
          <p14:tracePt t="223134" x="2946400" y="3111500"/>
          <p14:tracePt t="223149" x="2736850" y="3111500"/>
          <p14:tracePt t="223164" x="2533650" y="3111500"/>
          <p14:tracePt t="223181" x="2330450" y="3124200"/>
          <p14:tracePt t="223185" x="2228850" y="3124200"/>
          <p14:tracePt t="223199" x="2082800" y="3124200"/>
          <p14:tracePt t="223213" x="1993900" y="3124200"/>
          <p14:tracePt t="223231" x="1968500" y="3124200"/>
          <p14:tracePt t="223318" x="1955800" y="3124200"/>
          <p14:tracePt t="223327" x="1949450" y="3124200"/>
          <p14:tracePt t="223347" x="1943100" y="3124200"/>
          <p14:tracePt t="223374" x="1930400" y="3124200"/>
          <p14:tracePt t="223387" x="1917700" y="3136900"/>
          <p14:tracePt t="223390" x="1898650" y="3136900"/>
          <p14:tracePt t="223414" x="1822450" y="3149600"/>
          <p14:tracePt t="223432" x="1771650" y="3155950"/>
          <p14:tracePt t="223450" x="1720850" y="3155950"/>
          <p14:tracePt t="223463" x="1676400" y="3155950"/>
          <p14:tracePt t="223480" x="1663700" y="3155950"/>
          <p14:tracePt t="223500" x="1657350" y="3155950"/>
          <p14:tracePt t="223530" x="1670050" y="3155950"/>
          <p14:tracePt t="223547" x="1708150" y="3149600"/>
          <p14:tracePt t="223564" x="1733550" y="3130550"/>
          <p14:tracePt t="223580" x="1778000" y="3111500"/>
          <p14:tracePt t="223583" x="1809750" y="3105150"/>
          <p14:tracePt t="223597" x="1873250" y="3079750"/>
          <p14:tracePt t="223614" x="1955800" y="3079750"/>
          <p14:tracePt t="223634" x="2057400" y="3079750"/>
          <p14:tracePt t="223648" x="2178050" y="3073400"/>
          <p14:tracePt t="223668" x="2317750" y="3092450"/>
          <p14:tracePt t="223681" x="2438400" y="3098800"/>
          <p14:tracePt t="223698" x="2514600" y="3086100"/>
          <p14:tracePt t="223714" x="2635250" y="3086100"/>
          <p14:tracePt t="223733" x="2813050" y="3086100"/>
          <p14:tracePt t="223748" x="2863850" y="3086100"/>
          <p14:tracePt t="223765" x="2927350" y="3086100"/>
          <p14:tracePt t="223832" x="2933700" y="3086100"/>
          <p14:tracePt t="223838" x="2946400" y="3086100"/>
          <p14:tracePt t="223848" x="2965450" y="3079750"/>
          <p14:tracePt t="223866" x="2984500" y="3079750"/>
          <p14:tracePt t="223884" x="3009900" y="3073400"/>
          <p14:tracePt t="223899" x="3048000" y="3073400"/>
          <p14:tracePt t="223913" x="3079750" y="3073400"/>
          <p14:tracePt t="223933" x="3111500" y="3073400"/>
          <p14:tracePt t="223948" x="3117850" y="3073400"/>
          <p14:tracePt t="223982" x="3143250" y="3073400"/>
          <p14:tracePt t="223997" x="3162300" y="3073400"/>
          <p14:tracePt t="224047" x="3155950" y="3073400"/>
          <p14:tracePt t="224065" x="3041650" y="3073400"/>
          <p14:tracePt t="224082" x="2889250" y="3073400"/>
          <p14:tracePt t="224098" x="2724150" y="3073400"/>
          <p14:tracePt t="224114" x="2533650" y="3073400"/>
          <p14:tracePt t="224135" x="2343150" y="3073400"/>
          <p14:tracePt t="224147" x="2171700" y="3073400"/>
          <p14:tracePt t="224164" x="2063750" y="3073400"/>
          <p14:tracePt t="224180" x="2006600" y="3073400"/>
          <p14:tracePt t="224182" x="1981200" y="3073400"/>
          <p14:tracePt t="224209" x="1936750" y="3073400"/>
          <p14:tracePt t="224215" x="1930400" y="3073400"/>
          <p14:tracePt t="224230" x="1924050" y="3073400"/>
          <p14:tracePt t="224248" x="1898650" y="3073400"/>
          <p14:tracePt t="224265" x="1860550" y="3073400"/>
          <p14:tracePt t="224280" x="1790700" y="3054350"/>
          <p14:tracePt t="224297" x="1733550" y="3035300"/>
          <p14:tracePt t="224314" x="1708150" y="3022600"/>
          <p14:tracePt t="224330" x="1701800" y="3022600"/>
          <p14:tracePt t="224405" x="1714500" y="3022600"/>
          <p14:tracePt t="224416" x="1727200" y="3022600"/>
          <p14:tracePt t="224422" x="1746250" y="3022600"/>
          <p14:tracePt t="224433" x="1784350" y="3022600"/>
          <p14:tracePt t="224451" x="1924050" y="3022600"/>
          <p14:tracePt t="224463" x="2089150" y="3022600"/>
          <p14:tracePt t="224480" x="2260600" y="3009900"/>
          <p14:tracePt t="224497" x="2419350" y="3009900"/>
          <p14:tracePt t="224516" x="2597150" y="3035300"/>
          <p14:tracePt t="224530" x="2768600" y="3035300"/>
          <p14:tracePt t="224547" x="2927350" y="3035300"/>
          <p14:tracePt t="224564" x="3073400" y="3035300"/>
          <p14:tracePt t="224580" x="3238500" y="3035300"/>
          <p14:tracePt t="224581" x="3302000" y="3035300"/>
          <p14:tracePt t="224597" x="3346450" y="3041650"/>
          <p14:tracePt t="224614" x="3384550" y="3048000"/>
          <p14:tracePt t="224706" x="3371850" y="3048000"/>
          <p14:tracePt t="224715" x="3365500" y="3041650"/>
          <p14:tracePt t="224719" x="3352800" y="3041650"/>
          <p14:tracePt t="224730" x="3327400" y="3041650"/>
          <p14:tracePt t="224748" x="3302000" y="3022600"/>
          <p14:tracePt t="224765" x="3257550" y="2952750"/>
          <p14:tracePt t="224780" x="3244850" y="2927350"/>
          <p14:tracePt t="224799" x="3213100" y="2882900"/>
          <p14:tracePt t="224813" x="3200400" y="2870200"/>
          <p14:tracePt t="224864" x="3206750" y="2870200"/>
          <p14:tracePt t="224884" x="3257550" y="2908300"/>
          <p14:tracePt t="224898" x="3314700" y="2940050"/>
          <p14:tracePt t="224913" x="3346450" y="2965450"/>
          <p14:tracePt t="224930" x="3365500" y="3003550"/>
          <p14:tracePt t="224949" x="3365500" y="3035300"/>
          <p14:tracePt t="224964" x="3340100" y="3054350"/>
          <p14:tracePt t="224980" x="3282950" y="3073400"/>
          <p14:tracePt t="224982" x="3251200" y="3079750"/>
          <p14:tracePt t="224997" x="3213100" y="3079750"/>
          <p14:tracePt t="225017" x="3143250" y="3079750"/>
          <p14:tracePt t="225030" x="3124200" y="3079750"/>
          <p14:tracePt t="225047" x="3117850" y="3073400"/>
          <p14:tracePt t="225238" x="3136900" y="3086100"/>
          <p14:tracePt t="225246" x="3168650" y="3111500"/>
          <p14:tracePt t="225265" x="3289300" y="3206750"/>
          <p14:tracePt t="225283" x="3479800" y="3397250"/>
          <p14:tracePt t="225297" x="3752850" y="3651250"/>
          <p14:tracePt t="225313" x="4064000" y="3867150"/>
          <p14:tracePt t="225330" x="4419600" y="4032250"/>
          <p14:tracePt t="225347" x="4787900" y="4203700"/>
          <p14:tracePt t="225364" x="5092700" y="4343400"/>
          <p14:tracePt t="225380" x="5270500" y="4425950"/>
          <p14:tracePt t="225385" x="5340350" y="4464050"/>
          <p14:tracePt t="225400" x="5435600" y="4514850"/>
          <p14:tracePt t="225414" x="5505450" y="4559300"/>
          <p14:tracePt t="225430" x="5562600" y="4572000"/>
          <p14:tracePt t="225449" x="5588000" y="4584700"/>
          <p14:tracePt t="225497" x="5594350" y="4584700"/>
          <p14:tracePt t="225514" x="5619750" y="4591050"/>
          <p14:tracePt t="225530" x="5657850" y="4591050"/>
          <p14:tracePt t="225547" x="5670550" y="4565650"/>
          <p14:tracePt t="225564" x="5683250" y="4546600"/>
          <p14:tracePt t="225630" x="5676900" y="4533900"/>
          <p14:tracePt t="225641" x="5683250" y="4521200"/>
          <p14:tracePt t="225647" x="5689600" y="4502150"/>
          <p14:tracePt t="225664" x="5689600" y="4489450"/>
          <p14:tracePt t="225685" x="5683250" y="4483100"/>
          <p14:tracePt t="225750" x="5676900" y="4483100"/>
          <p14:tracePt t="225764" x="5670550" y="4483100"/>
          <p14:tracePt t="225774" x="5664200" y="4483100"/>
          <p14:tracePt t="225797" x="5651500" y="4483100"/>
          <p14:tracePt t="225814" x="5613400" y="4489450"/>
          <p14:tracePt t="225830" x="5568950" y="4495800"/>
          <p14:tracePt t="225847" x="5537200" y="4502150"/>
          <p14:tracePt t="225866" x="5511800" y="4508500"/>
          <p14:tracePt t="225880" x="5480050" y="4508500"/>
          <p14:tracePt t="225897" x="5454650" y="4508500"/>
          <p14:tracePt t="225915" x="5416550" y="4508500"/>
          <p14:tracePt t="225933" x="5378450" y="4508500"/>
          <p14:tracePt t="225949" x="5327650" y="4508500"/>
          <p14:tracePt t="225963" x="5289550" y="4508500"/>
          <p14:tracePt t="225980" x="5257800" y="4508500"/>
          <p14:tracePt t="225997" x="5226050" y="4508500"/>
          <p14:tracePt t="226016" x="5187950" y="4508500"/>
          <p14:tracePt t="226174" x="5181600" y="4508500"/>
          <p14:tracePt t="226183" x="5175250" y="4514850"/>
          <p14:tracePt t="226199" x="5143500" y="4514850"/>
          <p14:tracePt t="226214" x="5118100" y="4514850"/>
          <p14:tracePt t="226231" x="5105400" y="4514850"/>
          <p14:tracePt t="226247" x="5099050" y="4514850"/>
          <p14:tracePt t="226280" x="5099050" y="4508500"/>
          <p14:tracePt t="226297" x="5099050" y="4483100"/>
          <p14:tracePt t="226313" x="5099050" y="4445000"/>
          <p14:tracePt t="226330" x="5092700" y="4406900"/>
          <p14:tracePt t="226347" x="5092700" y="4381500"/>
          <p14:tracePt t="226364" x="5092700" y="4368800"/>
          <p14:tracePt t="226380" x="5118100" y="4356100"/>
          <p14:tracePt t="226388" x="5137150" y="4349750"/>
          <p14:tracePt t="226397" x="5187950" y="4330700"/>
          <p14:tracePt t="226414" x="5270500" y="4311650"/>
          <p14:tracePt t="226434" x="5359400" y="4298950"/>
          <p14:tracePt t="226450" x="5441950" y="4298950"/>
          <p14:tracePt t="226464" x="5505450" y="4298950"/>
          <p14:tracePt t="226480" x="5556250" y="4298950"/>
          <p14:tracePt t="226497" x="5600700" y="4298950"/>
          <p14:tracePt t="226516" x="5645150" y="4298950"/>
          <p14:tracePt t="226530" x="5695950" y="4330700"/>
          <p14:tracePt t="226547" x="5734050" y="4368800"/>
          <p14:tracePt t="226564" x="5753100" y="4406900"/>
          <p14:tracePt t="226580" x="5759450" y="4438650"/>
          <p14:tracePt t="226581" x="5765800" y="4445000"/>
          <p14:tracePt t="226606" x="5765800" y="4451350"/>
          <p14:tracePt t="226618" x="5759450" y="4451350"/>
          <p14:tracePt t="226630" x="5740400" y="4470400"/>
          <p14:tracePt t="226647" x="5708650" y="4489450"/>
          <p14:tracePt t="226665" x="5689600" y="4502150"/>
          <p14:tracePt t="226680" x="5689600" y="4508500"/>
          <p14:tracePt t="226699" x="5708650" y="4508500"/>
          <p14:tracePt t="226714" x="5797550" y="4508500"/>
          <p14:tracePt t="226731" x="5905500" y="4508500"/>
          <p14:tracePt t="226747" x="6007100" y="4508500"/>
          <p14:tracePt t="226763" x="6083300" y="4502150"/>
          <p14:tracePt t="226780" x="6115050" y="4495800"/>
          <p14:tracePt t="226797" x="6115050" y="4489450"/>
          <p14:tracePt t="226847" x="6134100" y="4489450"/>
          <p14:tracePt t="226864" x="6153150" y="4489450"/>
          <p14:tracePt t="226885" x="6165850" y="4489450"/>
          <p14:tracePt t="226899" x="6172200" y="4489450"/>
          <p14:tracePt t="226993" x="6178550" y="4489450"/>
          <p14:tracePt t="226998" x="6184900" y="4489450"/>
          <p14:tracePt t="227017" x="6197600" y="4489450"/>
          <p14:tracePt t="227030" x="6223000" y="4489450"/>
          <p14:tracePt t="227047" x="6254750" y="4489450"/>
          <p14:tracePt t="227063" x="6299200" y="4489450"/>
          <p14:tracePt t="227080" x="6330950" y="4489450"/>
          <p14:tracePt t="227097" x="6350000" y="4489450"/>
          <p14:tracePt t="227114" x="6381750" y="4489450"/>
          <p14:tracePt t="227135" x="6470650" y="4489450"/>
          <p14:tracePt t="227148" x="6515100" y="4489450"/>
          <p14:tracePt t="227164" x="6597650" y="4489450"/>
          <p14:tracePt t="227165" x="6635750" y="4489450"/>
          <p14:tracePt t="227183" x="6686550" y="4489450"/>
          <p14:tracePt t="227201" x="6705600" y="4489450"/>
          <p14:tracePt t="227214" x="6711950" y="4489450"/>
          <p14:tracePt t="227231" x="6724650" y="4489450"/>
          <p14:tracePt t="227248" x="6750050" y="4489450"/>
          <p14:tracePt t="227266" x="6775450" y="4489450"/>
          <p14:tracePt t="227281" x="6794500" y="4489450"/>
          <p14:tracePt t="227297" x="6813550" y="4489450"/>
          <p14:tracePt t="227314" x="6858000" y="4489450"/>
          <p14:tracePt t="227330" x="6921500" y="4489450"/>
          <p14:tracePt t="227347" x="6965950" y="4489450"/>
          <p14:tracePt t="227365" x="6978650" y="4489450"/>
          <p14:tracePt t="227396" x="6972300" y="4489450"/>
          <p14:tracePt t="227417" x="6965950" y="4495800"/>
          <p14:tracePt t="227463" x="6946900" y="4495800"/>
          <p14:tracePt t="227483" x="6934200" y="4502150"/>
          <p14:tracePt t="227497" x="6915150" y="4502150"/>
          <p14:tracePt t="227515" x="6883400" y="4502150"/>
          <p14:tracePt t="227531" x="6858000" y="4502150"/>
          <p14:tracePt t="227547" x="6826250" y="4495800"/>
          <p14:tracePt t="227564" x="6800850" y="4464050"/>
          <p14:tracePt t="227567" x="6794500" y="4445000"/>
          <p14:tracePt t="227580" x="6794500" y="4425950"/>
          <p14:tracePt t="227597" x="6788150" y="4368800"/>
          <p14:tracePt t="227614" x="6788150" y="4330700"/>
          <p14:tracePt t="227630" x="6800850" y="4298950"/>
          <p14:tracePt t="227649" x="6845300" y="4286250"/>
          <p14:tracePt t="227664" x="6896100" y="4267200"/>
          <p14:tracePt t="227680" x="6953250" y="4267200"/>
          <p14:tracePt t="227700" x="6985000" y="4254500"/>
          <p14:tracePt t="227717" x="7004050" y="4279900"/>
          <p14:tracePt t="227719" x="7010400" y="4286250"/>
          <p14:tracePt t="227730" x="7023100" y="4298950"/>
          <p14:tracePt t="227747" x="7035800" y="4324350"/>
          <p14:tracePt t="227766" x="7042150" y="4375150"/>
          <p14:tracePt t="227780" x="7023100" y="4400550"/>
          <p14:tracePt t="227797" x="6959600" y="4445000"/>
          <p14:tracePt t="227814" x="6813550" y="4495800"/>
          <p14:tracePt t="227830" x="6699250" y="4514850"/>
          <p14:tracePt t="227847" x="6584950" y="4514850"/>
          <p14:tracePt t="227864" x="6483350" y="4521200"/>
          <p14:tracePt t="227881" x="6407150" y="4521200"/>
          <p14:tracePt t="227897" x="6356350" y="4521200"/>
          <p14:tracePt t="227917" x="6330950" y="4521200"/>
          <p14:tracePt t="227930" x="6318250" y="4521200"/>
          <p14:tracePt t="227948" x="6311900" y="4521200"/>
          <p14:tracePt t="227967" x="6280150" y="4514850"/>
          <p14:tracePt t="227980" x="6267450" y="4514850"/>
          <p14:tracePt t="227998" x="6242050" y="4514850"/>
          <p14:tracePt t="228074" x="6235700" y="4508500"/>
          <p14:tracePt t="228080" x="6223000" y="4508500"/>
          <p14:tracePt t="228097" x="6184900" y="4508500"/>
          <p14:tracePt t="228114" x="6146800" y="4508500"/>
          <p14:tracePt t="228134" x="6115050" y="4502150"/>
          <p14:tracePt t="228147" x="6070600" y="4483100"/>
          <p14:tracePt t="228165" x="6000750" y="4457700"/>
          <p14:tracePt t="228182" x="5981700" y="4438650"/>
          <p14:tracePt t="228198" x="5975350" y="4406900"/>
          <p14:tracePt t="228213" x="5969000" y="4368800"/>
          <p14:tracePt t="228230" x="5975350" y="4324350"/>
          <p14:tracePt t="228247" x="6000750" y="4279900"/>
          <p14:tracePt t="228265" x="6019800" y="4241800"/>
          <p14:tracePt t="228281" x="6045200" y="4222750"/>
          <p14:tracePt t="228297" x="6096000" y="4210050"/>
          <p14:tracePt t="228314" x="6159500" y="4191000"/>
          <p14:tracePt t="228330" x="6273800" y="4184650"/>
          <p14:tracePt t="228348" x="6388100" y="4178300"/>
          <p14:tracePt t="228367" x="6496050" y="4191000"/>
          <p14:tracePt t="228380" x="6521450" y="4210050"/>
          <p14:tracePt t="228401" x="6540500" y="4279900"/>
          <p14:tracePt t="228414" x="6540500" y="4337050"/>
          <p14:tracePt t="228431" x="6515100" y="4394200"/>
          <p14:tracePt t="228449" x="6464300" y="4425950"/>
          <p14:tracePt t="228463" x="6400800" y="4451350"/>
          <p14:tracePt t="228480" x="6350000" y="4464050"/>
          <p14:tracePt t="228497" x="6324600" y="4476750"/>
          <p14:tracePt t="228534" x="6324600" y="4464050"/>
          <p14:tracePt t="228547" x="6330950" y="4457700"/>
          <p14:tracePt t="228564" x="6400800" y="4438650"/>
          <p14:tracePt t="228582" x="6515100" y="4413250"/>
          <p14:tracePt t="228597" x="6553200" y="4413250"/>
          <p14:tracePt t="228614" x="6654800" y="4413250"/>
          <p14:tracePt t="228630" x="6724650" y="4406900"/>
          <p14:tracePt t="228647" x="6775450" y="4406900"/>
          <p14:tracePt t="228663" x="6794500" y="4406900"/>
          <p14:tracePt t="228683" x="6800850" y="4406900"/>
          <p14:tracePt t="228698" x="6794500" y="4419600"/>
          <p14:tracePt t="228714" x="6750050" y="4432300"/>
          <p14:tracePt t="228732" x="6673850" y="4432300"/>
          <p14:tracePt t="228747" x="6591300" y="4432300"/>
          <p14:tracePt t="228764" x="6496050" y="4432300"/>
          <p14:tracePt t="228780" x="6438900" y="4432300"/>
          <p14:tracePt t="228797" x="6413500" y="4432300"/>
          <p14:tracePt t="228830" x="6445250" y="4419600"/>
          <p14:tracePt t="228847" x="6489700" y="4394200"/>
          <p14:tracePt t="228865" x="6546850" y="4381500"/>
          <p14:tracePt t="228880" x="6591300" y="4368800"/>
          <p14:tracePt t="228897" x="6635750" y="4356100"/>
          <p14:tracePt t="228915" x="6692900" y="4343400"/>
          <p14:tracePt t="228930" x="6762750" y="4337050"/>
          <p14:tracePt t="228951" x="6819900" y="4337050"/>
          <p14:tracePt t="228960" x="6851650" y="4337050"/>
          <p14:tracePt t="228968" x="6864350" y="4337050"/>
          <p14:tracePt t="228980" x="6883400" y="4337050"/>
          <p14:tracePt t="228997" x="6915150" y="4337050"/>
          <p14:tracePt t="229016" x="6978650" y="4337050"/>
          <p14:tracePt t="229031" x="7023100" y="4337050"/>
          <p14:tracePt t="229047" x="7054850" y="4337050"/>
          <p14:tracePt t="229064" x="7061200" y="4337050"/>
          <p14:tracePt t="229081" x="7061200" y="4343400"/>
          <p14:tracePt t="229097" x="7061200" y="4349750"/>
          <p14:tracePt t="229141" x="7067550" y="4349750"/>
          <p14:tracePt t="229150" x="7092950" y="4330700"/>
          <p14:tracePt t="229164" x="7112000" y="4318000"/>
          <p14:tracePt t="229181" x="7156450" y="4298950"/>
          <p14:tracePt t="229185" x="7181850" y="4292600"/>
          <p14:tracePt t="229199" x="7226300" y="4279900"/>
          <p14:tracePt t="229214" x="7264400" y="4260850"/>
          <p14:tracePt t="229231" x="7334250" y="4254500"/>
          <p14:tracePt t="229247" x="7442200" y="4248150"/>
          <p14:tracePt t="229265" x="7575550" y="4248150"/>
          <p14:tracePt t="229280" x="7689850" y="4248150"/>
          <p14:tracePt t="229297" x="7766050" y="4248150"/>
          <p14:tracePt t="229314" x="7829550" y="4248150"/>
          <p14:tracePt t="229330" x="7874000" y="4248150"/>
          <p14:tracePt t="229348" x="7905750" y="4248150"/>
          <p14:tracePt t="229364" x="7943850" y="4260850"/>
          <p14:tracePt t="229380" x="7981950" y="4273550"/>
          <p14:tracePt t="229386" x="8001000" y="4279900"/>
          <p14:tracePt t="229397" x="8007350" y="4279900"/>
          <p14:tracePt t="229415" x="8020050" y="4286250"/>
          <p14:tracePt t="229433" x="8020050" y="4298950"/>
          <p14:tracePt t="229448" x="8026400" y="4311650"/>
          <p14:tracePt t="229464" x="8026400" y="4330700"/>
          <p14:tracePt t="229480" x="8026400" y="4343400"/>
          <p14:tracePt t="229498" x="8026400" y="4356100"/>
          <p14:tracePt t="229513" x="8013700" y="4368800"/>
          <p14:tracePt t="229530" x="8001000" y="4368800"/>
          <p14:tracePt t="229547" x="7988300" y="4375150"/>
          <p14:tracePt t="229717" x="7981950" y="4375150"/>
          <p14:tracePt t="230782" x="7975600" y="4375150"/>
          <p14:tracePt t="230790" x="7956550" y="4375150"/>
          <p14:tracePt t="230800" x="7924800" y="4375150"/>
          <p14:tracePt t="230814" x="7816850" y="4375150"/>
          <p14:tracePt t="230830" x="7632700" y="4375150"/>
          <p14:tracePt t="230847" x="7404100" y="4375150"/>
          <p14:tracePt t="230864" x="7200900" y="4368800"/>
          <p14:tracePt t="230880" x="7080250" y="4362450"/>
          <p14:tracePt t="230897" x="7010400" y="4349750"/>
          <p14:tracePt t="230914" x="6972300" y="4343400"/>
          <p14:tracePt t="230931" x="6972300" y="4337050"/>
          <p14:tracePt t="230951" x="6959600" y="4337050"/>
          <p14:tracePt t="230963" x="6940550" y="4337050"/>
          <p14:tracePt t="230980" x="6896100" y="4337050"/>
          <p14:tracePt t="230997" x="6819900" y="4337050"/>
          <p14:tracePt t="231017" x="6642100" y="4343400"/>
          <p14:tracePt t="231033" x="6470650" y="4305300"/>
          <p14:tracePt t="231047" x="6305550" y="4260850"/>
          <p14:tracePt t="231063" x="6140450" y="4203700"/>
          <p14:tracePt t="231080" x="5994400" y="4152900"/>
          <p14:tracePt t="231097" x="5867400" y="4114800"/>
          <p14:tracePt t="231114" x="5797550" y="4064000"/>
          <p14:tracePt t="231131" x="5753100" y="4013200"/>
          <p14:tracePt t="231148" x="5734050" y="3956050"/>
          <p14:tracePt t="231151" x="5734050" y="3917950"/>
          <p14:tracePt t="231165" x="5721350" y="3879850"/>
          <p14:tracePt t="231180" x="5702300" y="3790950"/>
          <p14:tracePt t="231201" x="5683250" y="3695700"/>
          <p14:tracePt t="231215" x="5683250" y="3657600"/>
          <p14:tracePt t="231230" x="5683250" y="3619500"/>
          <p14:tracePt t="231247" x="5683250" y="3594100"/>
          <p14:tracePt t="231266" x="5683250" y="3581400"/>
          <p14:tracePt t="231327" x="5683250" y="3587750"/>
          <p14:tracePt t="231334" x="5683250" y="3594100"/>
          <p14:tracePt t="231347" x="5676900" y="3594100"/>
          <p14:tracePt t="231364" x="5670550" y="3606800"/>
          <p14:tracePt t="231381" x="5670550" y="3613150"/>
          <p14:tracePt t="231387" x="5670550" y="3619500"/>
          <p14:tracePt t="231400" x="5670550" y="3625850"/>
          <p14:tracePt t="231486" x="5670550" y="3632200"/>
          <p14:tracePt t="231493" x="5670550" y="3638550"/>
          <p14:tracePt t="231501" x="5670550" y="3651250"/>
          <p14:tracePt t="231514" x="5670550" y="3663950"/>
          <p14:tracePt t="231531" x="5670550" y="3670300"/>
          <p14:tracePt t="231798" x="5670550" y="3676650"/>
          <p14:tracePt t="231807" x="5670550" y="3689350"/>
          <p14:tracePt t="231815" x="5670550" y="3708400"/>
          <p14:tracePt t="231830" x="5670550" y="3759200"/>
          <p14:tracePt t="231847" x="5664200" y="3784600"/>
          <p14:tracePt t="231864" x="5664200" y="3822700"/>
          <p14:tracePt t="231880" x="5651500" y="3867150"/>
          <p14:tracePt t="231897" x="5645150" y="3937000"/>
          <p14:tracePt t="231916" x="5626100" y="3994150"/>
          <p14:tracePt t="231930" x="5613400" y="4032250"/>
          <p14:tracePt t="231949" x="5600700" y="4070350"/>
          <p14:tracePt t="231963" x="5581650" y="4121150"/>
          <p14:tracePt t="231984" x="5549900" y="4184650"/>
          <p14:tracePt t="231997" x="5537200" y="4229100"/>
          <p14:tracePt t="232017" x="5537200" y="4241800"/>
          <p14:tracePt t="232030" x="5537200" y="4248150"/>
          <p14:tracePt t="232047" x="5524500" y="4248150"/>
          <p14:tracePt t="232064" x="5505450" y="4267200"/>
          <p14:tracePt t="232080" x="5473700" y="4318000"/>
          <p14:tracePt t="232097" x="5435600" y="4368800"/>
          <p14:tracePt t="232114" x="5410200" y="4394200"/>
          <p14:tracePt t="232131" x="5384800" y="4400550"/>
          <p14:tracePt t="232149" x="5359400" y="4413250"/>
          <p14:tracePt t="232151" x="5346700" y="4419600"/>
          <p14:tracePt t="232164" x="5321300" y="4425950"/>
          <p14:tracePt t="232180" x="5302250" y="4445000"/>
          <p14:tracePt t="232186" x="5289550" y="4445000"/>
          <p14:tracePt t="232200" x="5283200" y="4451350"/>
          <p14:tracePt t="232214" x="5276850" y="4457700"/>
          <p14:tracePt t="232231" x="5270500" y="4457700"/>
          <p14:tracePt t="232265" x="5270500" y="4464050"/>
          <p14:tracePt t="232280" x="5257800" y="4470400"/>
          <p14:tracePt t="232297" x="5232400" y="4476750"/>
          <p14:tracePt t="232314" x="5200650" y="4495800"/>
          <p14:tracePt t="232330" x="5194300" y="4495800"/>
          <p14:tracePt t="232422" x="5187950" y="4495800"/>
          <p14:tracePt t="232431" x="5187950" y="4502150"/>
          <p14:tracePt t="232452" x="5175250" y="4502150"/>
          <p14:tracePt t="232464" x="5168900" y="4508500"/>
          <p14:tracePt t="232712" x="5175250" y="4508500"/>
          <p14:tracePt t="232732" x="5194300" y="4508500"/>
          <p14:tracePt t="232749" x="5200650" y="4508500"/>
          <p14:tracePt t="232767" x="5213350" y="4508500"/>
          <p14:tracePt t="232781" x="5226050" y="4508500"/>
          <p14:tracePt t="232798" x="5238750" y="4508500"/>
          <p14:tracePt t="232814" x="5251450" y="4508500"/>
          <p14:tracePt t="232832" x="5257800" y="4514850"/>
          <p14:tracePt t="232847" x="5270500" y="4514850"/>
          <p14:tracePt t="232864" x="5289550" y="4527550"/>
          <p14:tracePt t="232880" x="5295900" y="4527550"/>
          <p14:tracePt t="232898" x="5308600" y="4533900"/>
          <p14:tracePt t="232914" x="5314950" y="4533900"/>
          <p14:tracePt t="232967" x="5314950" y="4540250"/>
          <p14:tracePt t="232980" x="5314950" y="4546600"/>
          <p14:tracePt t="232997" x="5314950" y="4559300"/>
          <p14:tracePt t="233017" x="5314950" y="4578350"/>
          <p14:tracePt t="233030" x="5314950" y="4584700"/>
          <p14:tracePt t="233047" x="5314950" y="4597400"/>
          <p14:tracePt t="233063" x="5314950" y="4603750"/>
          <p14:tracePt t="233097" x="5314950" y="4610100"/>
          <p14:tracePt t="233142" x="5314950" y="4616450"/>
          <p14:tracePt t="233149" x="5314950" y="4622800"/>
          <p14:tracePt t="233159" x="5314950" y="4629150"/>
          <p14:tracePt t="233165" x="5314950" y="4635500"/>
          <p14:tracePt t="233182" x="5308600" y="4648200"/>
          <p14:tracePt t="233200" x="5302250" y="4654550"/>
          <p14:tracePt t="233213" x="5295900" y="4654550"/>
          <p14:tracePt t="233231" x="5283200" y="4660900"/>
          <p14:tracePt t="233247" x="5276850" y="4667250"/>
          <p14:tracePt t="233266" x="5264150" y="4673600"/>
          <p14:tracePt t="233280" x="5251450" y="4679950"/>
          <p14:tracePt t="233297" x="5238750" y="4686300"/>
          <p14:tracePt t="233314" x="5232400" y="4686300"/>
          <p14:tracePt t="233330" x="5226050" y="4686300"/>
          <p14:tracePt t="233767" x="5219700" y="4686300"/>
          <p14:tracePt t="234957" x="5226050" y="4686300"/>
          <p14:tracePt t="235167" x="5226050" y="4679950"/>
          <p14:tracePt t="235439" x="5213350" y="4679950"/>
          <p14:tracePt t="235452" x="5207000" y="4679950"/>
          <p14:tracePt t="235464" x="5181600" y="4679950"/>
          <p14:tracePt t="235480" x="5168900" y="4679950"/>
          <p14:tracePt t="235533" x="5162550" y="4679950"/>
          <p14:tracePt t="235635" x="5156200" y="4679950"/>
          <p14:tracePt t="235641" x="5149850" y="4679950"/>
          <p14:tracePt t="235647" x="5143500" y="4679950"/>
          <p14:tracePt t="235718" x="5137150" y="4679950"/>
          <p14:tracePt t="235728" x="5124450" y="4679950"/>
          <p14:tracePt t="235733" x="5111750" y="4679950"/>
          <p14:tracePt t="235765" x="5105400" y="4679950"/>
          <p14:tracePt t="235797" x="5099050" y="4673600"/>
          <p14:tracePt t="235814" x="5080000" y="4673600"/>
          <p14:tracePt t="235830" x="5067300" y="4673600"/>
          <p14:tracePt t="235847" x="5054600" y="4673600"/>
          <p14:tracePt t="236330" x="5048250" y="4673600"/>
          <p14:tracePt t="236343" x="5041900" y="4667250"/>
          <p14:tracePt t="236351" x="5035550" y="4667250"/>
          <p14:tracePt t="236364" x="5029200" y="4667250"/>
          <p14:tracePt t="236381" x="5016500" y="4660900"/>
          <p14:tracePt t="236397" x="5010150" y="4660900"/>
          <p14:tracePt t="236416" x="5003800" y="4660900"/>
          <p14:tracePt t="236598" x="5003800" y="4654550"/>
          <p14:tracePt t="236999" x="5003800" y="4648200"/>
          <p14:tracePt t="237014" x="5003800" y="4641850"/>
          <p14:tracePt t="238414" x="5054600" y="4641850"/>
          <p14:tracePt t="238423" x="5099050" y="4635500"/>
          <p14:tracePt t="238433" x="5143500" y="4629150"/>
          <p14:tracePt t="238449" x="5245100" y="4622800"/>
          <p14:tracePt t="238464" x="5302250" y="4622800"/>
          <p14:tracePt t="238480" x="5334000" y="4622800"/>
          <p14:tracePt t="238497" x="5378450" y="4622800"/>
          <p14:tracePt t="238515" x="5429250" y="4622800"/>
          <p14:tracePt t="238530" x="5492750" y="4622800"/>
          <p14:tracePt t="238547" x="5568950" y="4622800"/>
          <p14:tracePt t="238564" x="5632450" y="4622800"/>
          <p14:tracePt t="238580" x="5670550" y="4622800"/>
          <p14:tracePt t="238582" x="5683250" y="4629150"/>
          <p14:tracePt t="238597" x="5695950" y="4629150"/>
          <p14:tracePt t="238614" x="5740400" y="4629150"/>
          <p14:tracePt t="238633" x="5759450" y="4629150"/>
          <p14:tracePt t="238702" x="5765800" y="4629150"/>
          <p14:tracePt t="238711" x="5778500" y="4629150"/>
          <p14:tracePt t="238731" x="5829300" y="4629150"/>
          <p14:tracePt t="238748" x="5899150" y="4635500"/>
          <p14:tracePt t="238750" x="5930900" y="4648200"/>
          <p14:tracePt t="238767" x="5981700" y="4648200"/>
          <p14:tracePt t="238782" x="6019800" y="4654550"/>
          <p14:tracePt t="238797" x="6045200" y="4667250"/>
          <p14:tracePt t="238814" x="6108700" y="4667250"/>
          <p14:tracePt t="238830" x="6140450" y="4667250"/>
          <p14:tracePt t="238847" x="6159500" y="4667250"/>
          <p14:tracePt t="238864" x="6165850" y="4667250"/>
          <p14:tracePt t="239217" x="6159500" y="4667250"/>
          <p14:tracePt t="239230" x="6153150" y="4667250"/>
          <p14:tracePt t="239238" x="6146800" y="4667250"/>
          <p14:tracePt t="239247" x="6134100" y="4667250"/>
          <p14:tracePt t="239265" x="6096000" y="4667250"/>
          <p14:tracePt t="239280" x="6051550" y="4667250"/>
          <p14:tracePt t="239297" x="6013450" y="4667250"/>
          <p14:tracePt t="239314" x="5994400" y="4667250"/>
          <p14:tracePt t="239330" x="5969000" y="4667250"/>
          <p14:tracePt t="239347" x="5949950" y="4667250"/>
          <p14:tracePt t="239367" x="5924550" y="4667250"/>
          <p14:tracePt t="239370" x="5918200" y="4667250"/>
          <p14:tracePt t="239380" x="5905500" y="4667250"/>
          <p14:tracePt t="239398" x="5880100" y="4667250"/>
          <p14:tracePt t="239416" x="5873750" y="4667250"/>
          <p14:tracePt t="239430" x="5867400" y="4667250"/>
          <p14:tracePt t="239450" x="5854700" y="4667250"/>
          <p14:tracePt t="239501" x="5848350" y="4667250"/>
          <p14:tracePt t="239514" x="5835650" y="4667250"/>
          <p14:tracePt t="239530" x="5803900" y="4667250"/>
          <p14:tracePt t="239547" x="5765800" y="4667250"/>
          <p14:tracePt t="239564" x="5734050" y="4667250"/>
          <p14:tracePt t="239580" x="5708650" y="4667250"/>
          <p14:tracePt t="239583" x="5695950" y="4667250"/>
          <p14:tracePt t="239597" x="5683250" y="4667250"/>
          <p14:tracePt t="239614" x="5657850" y="4667250"/>
          <p14:tracePt t="239631" x="5651500" y="4667250"/>
          <p14:tracePt t="239782" x="5645150" y="4667250"/>
          <p14:tracePt t="239790" x="5638800" y="4667250"/>
          <p14:tracePt t="239799" x="5632450" y="4660900"/>
          <p14:tracePt t="239814" x="5626100" y="4660900"/>
          <p14:tracePt t="239830" x="5619750" y="4654550"/>
          <p14:tracePt t="241222" x="5626100" y="4654550"/>
          <p14:tracePt t="241231" x="5638800" y="4654550"/>
          <p14:tracePt t="241237" x="5651500" y="4654550"/>
          <p14:tracePt t="241248" x="5670550" y="4654550"/>
          <p14:tracePt t="241265" x="5702300" y="4654550"/>
          <p14:tracePt t="241280" x="5734050" y="4654550"/>
          <p14:tracePt t="241297" x="5753100" y="4654550"/>
          <p14:tracePt t="241314" x="5772150" y="4654550"/>
          <p14:tracePt t="241333" x="5778500" y="4654550"/>
          <p14:tracePt t="241347" x="5791200" y="4654550"/>
          <p14:tracePt t="241364" x="5829300" y="4654550"/>
          <p14:tracePt t="241383" x="5873750" y="4654550"/>
          <p14:tracePt t="241402" x="5905500" y="4654550"/>
          <p14:tracePt t="241413" x="5930900" y="4654550"/>
          <p14:tracePt t="241431" x="5956300" y="4654550"/>
          <p14:tracePt t="241449" x="5994400" y="4654550"/>
          <p14:tracePt t="241464" x="6032500" y="4654550"/>
          <p14:tracePt t="241480" x="6064250" y="4654550"/>
          <p14:tracePt t="241497" x="6076950" y="4654550"/>
          <p14:tracePt t="241513" x="6083300" y="4654550"/>
          <p14:tracePt t="241564" x="6089650" y="4654550"/>
          <p14:tracePt t="241580" x="6108700" y="4654550"/>
          <p14:tracePt t="241614" x="6115050" y="4654550"/>
          <p14:tracePt t="242106" x="6108700" y="4654550"/>
          <p14:tracePt t="242128" x="6102350" y="4654550"/>
          <p14:tracePt t="242183" x="6096000" y="4654550"/>
          <p14:tracePt t="242470" x="6102350" y="4654550"/>
          <p14:tracePt t="242479" x="6108700" y="4654550"/>
          <p14:tracePt t="242497" x="6121400" y="4654550"/>
          <p14:tracePt t="242513" x="6134100" y="4654550"/>
          <p14:tracePt t="242530" x="6140450" y="4654550"/>
          <p14:tracePt t="242547" x="6153150" y="4654550"/>
          <p14:tracePt t="242564" x="6172200" y="4654550"/>
          <p14:tracePt t="242580" x="6203950" y="4654550"/>
          <p14:tracePt t="242583" x="6216650" y="4654550"/>
          <p14:tracePt t="242597" x="6235700" y="4654550"/>
          <p14:tracePt t="242614" x="6280150" y="4654550"/>
          <p14:tracePt t="242635" x="6292850" y="4654550"/>
          <p14:tracePt t="242727" x="6292850" y="4660900"/>
          <p14:tracePt t="242954" x="6280150" y="4660900"/>
          <p14:tracePt t="242959" x="6280150" y="4667250"/>
          <p14:tracePt t="242966" x="6273800" y="4667250"/>
          <p14:tracePt t="242980" x="6267450" y="4667250"/>
          <p14:tracePt t="243001" x="6248400" y="4673600"/>
          <p14:tracePt t="243016" x="6235700" y="4679950"/>
          <p14:tracePt t="243047" x="6229350" y="4686300"/>
          <p14:tracePt t="243126" x="6223000" y="4686300"/>
          <p14:tracePt t="243202" x="6229350" y="4686300"/>
          <p14:tracePt t="243214" x="6235700" y="4679950"/>
          <p14:tracePt t="243223" x="6248400" y="4679950"/>
          <p14:tracePt t="243233" x="6254750" y="4679950"/>
          <p14:tracePt t="243248" x="6273800" y="4673600"/>
          <p14:tracePt t="243265" x="6299200" y="4673600"/>
          <p14:tracePt t="243281" x="6311900" y="4673600"/>
          <p14:tracePt t="243297" x="6318250" y="4673600"/>
          <p14:tracePt t="243486" x="6311900" y="4673600"/>
          <p14:tracePt t="243495" x="6305550" y="4673600"/>
          <p14:tracePt t="243516" x="6299200" y="4673600"/>
          <p14:tracePt t="243530" x="6286500" y="4673600"/>
          <p14:tracePt t="243547" x="6273800" y="4673600"/>
          <p14:tracePt t="243564" x="6261100" y="4679950"/>
          <p14:tracePt t="243580" x="6248400" y="4686300"/>
          <p14:tracePt t="243597" x="6242050" y="4686300"/>
          <p14:tracePt t="243846" x="6235700" y="4686300"/>
          <p14:tracePt t="243867" x="6216650" y="4686300"/>
          <p14:tracePt t="243885" x="6210300" y="4679950"/>
          <p14:tracePt t="243897" x="6203950" y="4673600"/>
          <p14:tracePt t="244022" x="6197600" y="4667250"/>
          <p14:tracePt t="244030" x="6191250" y="4660900"/>
          <p14:tracePt t="244183" x="6197600" y="4660900"/>
          <p14:tracePt t="244199" x="6223000" y="4660900"/>
          <p14:tracePt t="244207" x="6229350" y="4660900"/>
          <p14:tracePt t="244214" x="6235700" y="4660900"/>
          <p14:tracePt t="244232" x="6242050" y="4660900"/>
          <p14:tracePt t="244248" x="6254750" y="4660900"/>
          <p14:tracePt t="244265" x="6286500" y="4660900"/>
          <p14:tracePt t="244281" x="6324600" y="4660900"/>
          <p14:tracePt t="244297" x="6381750" y="4660900"/>
          <p14:tracePt t="244314" x="6457950" y="4660900"/>
          <p14:tracePt t="244330" x="6540500" y="4660900"/>
          <p14:tracePt t="244347" x="6642100" y="4660900"/>
          <p14:tracePt t="244364" x="6762750" y="4660900"/>
          <p14:tracePt t="244384" x="6953250" y="4660900"/>
          <p14:tracePt t="244397" x="7010400" y="4660900"/>
          <p14:tracePt t="244414" x="7105650" y="4660900"/>
          <p14:tracePt t="244434" x="7150100" y="4660900"/>
          <p14:tracePt t="244448" x="7156450" y="4660900"/>
          <p14:tracePt t="244590" x="7162800" y="4660900"/>
          <p14:tracePt t="244599" x="7169150" y="4660900"/>
          <p14:tracePt t="244607" x="7175500" y="4660900"/>
          <p14:tracePt t="244699" x="7181850" y="4660900"/>
          <p14:tracePt t="244704" x="7188200" y="4660900"/>
          <p14:tracePt t="244713" x="7200900" y="4660900"/>
          <p14:tracePt t="244731" x="7207250" y="4660900"/>
          <p14:tracePt t="244750" x="7213600" y="4660900"/>
          <p14:tracePt t="244799" x="7226300" y="4660900"/>
          <p14:tracePt t="244807" x="7239000" y="4660900"/>
          <p14:tracePt t="244814" x="7258050" y="4660900"/>
          <p14:tracePt t="244830" x="7277100" y="4660900"/>
          <p14:tracePt t="244847" x="7283450" y="4660900"/>
          <p14:tracePt t="244880" x="7289800" y="4660900"/>
          <p14:tracePt t="244899" x="7302500" y="4654550"/>
          <p14:tracePt t="244914" x="7308850" y="4648200"/>
          <p14:tracePt t="244930" x="7308850" y="4629150"/>
          <p14:tracePt t="244948" x="7308850" y="4603750"/>
          <p14:tracePt t="244967" x="7308850" y="4584700"/>
          <p14:tracePt t="244980" x="7308850" y="4572000"/>
          <p14:tracePt t="244997" x="7308850" y="4559300"/>
          <p14:tracePt t="245018" x="7308850" y="4533900"/>
          <p14:tracePt t="245030" x="7302500" y="4514850"/>
          <p14:tracePt t="245048" x="7296150" y="4508500"/>
          <p14:tracePt t="245158" x="7302500" y="4508500"/>
          <p14:tracePt t="245165" x="7321550" y="4508500"/>
          <p14:tracePt t="245185" x="7334250" y="4508500"/>
          <p14:tracePt t="245201" x="7366000" y="4508500"/>
          <p14:tracePt t="245289" x="7378700" y="4508500"/>
          <p14:tracePt t="245297" x="7378700" y="4514850"/>
          <p14:tracePt t="245314" x="7391400" y="4514850"/>
          <p14:tracePt t="245347" x="7397750" y="4521200"/>
          <p14:tracePt t="245364" x="7423150" y="4527550"/>
          <p14:tracePt t="245381" x="7461250" y="4540250"/>
          <p14:tracePt t="245385" x="7480300" y="4540250"/>
          <p14:tracePt t="245397" x="7524750" y="4546600"/>
          <p14:tracePt t="245416" x="7537450" y="4546600"/>
          <p14:tracePt t="245597" x="7543800" y="4546600"/>
          <p14:tracePt t="245698" x="7550150" y="4546600"/>
          <p14:tracePt t="245710" x="7556500" y="4546600"/>
          <p14:tracePt t="245734" x="7562850" y="4546600"/>
          <p14:tracePt t="245749" x="7569200" y="4540250"/>
          <p14:tracePt t="245807" x="7569200" y="4552950"/>
          <p14:tracePt t="245815" x="7569200" y="4584700"/>
          <p14:tracePt t="245826" x="7569200" y="4610100"/>
          <p14:tracePt t="245832" x="7569200" y="4629150"/>
          <p14:tracePt t="245847" x="7581900" y="4667250"/>
          <p14:tracePt t="245864" x="7588250" y="4679950"/>
          <p14:tracePt t="245934" x="7588250" y="4673600"/>
          <p14:tracePt t="245967" x="7581900" y="4673600"/>
          <p14:tracePt t="245976" x="7575550" y="4673600"/>
          <p14:tracePt t="245999" x="7569200" y="4673600"/>
          <p14:tracePt t="246013" x="7562850" y="4673600"/>
          <p14:tracePt t="246055" x="7562850" y="4667250"/>
          <p14:tracePt t="246080" x="7550150" y="4667250"/>
          <p14:tracePt t="246097" x="7543800" y="4667250"/>
          <p14:tracePt t="246114" x="7531100" y="4667250"/>
          <p14:tracePt t="246828" x="7524750" y="4667250"/>
          <p14:tracePt t="246942" x="7531100" y="4667250"/>
          <p14:tracePt t="246952" x="7550150" y="4660900"/>
          <p14:tracePt t="246964" x="7562850" y="4654550"/>
          <p14:tracePt t="246983" x="7651750" y="4654550"/>
          <p14:tracePt t="246997" x="7683500" y="4654550"/>
          <p14:tracePt t="247018" x="7772400" y="4654550"/>
          <p14:tracePt t="247031" x="7816850" y="4654550"/>
          <p14:tracePt t="247048" x="7861300" y="4654550"/>
          <p14:tracePt t="247064" x="7912100" y="4654550"/>
          <p14:tracePt t="247080" x="7969250" y="4654550"/>
          <p14:tracePt t="247098" x="8026400" y="4654550"/>
          <p14:tracePt t="247115" x="8096250" y="4654550"/>
          <p14:tracePt t="247135" x="8191500" y="4654550"/>
          <p14:tracePt t="247149" x="8216900" y="4654550"/>
          <p14:tracePt t="247164" x="8280400" y="4654550"/>
          <p14:tracePt t="247181" x="8362950" y="4654550"/>
          <p14:tracePt t="247207" x="8413750" y="4654550"/>
          <p14:tracePt t="247217" x="8420100" y="4654550"/>
          <p14:tracePt t="247233" x="8439150" y="4654550"/>
          <p14:tracePt t="247247" x="8458200" y="4654550"/>
          <p14:tracePt t="247265" x="8496300" y="4654550"/>
          <p14:tracePt t="247281" x="8540750" y="4654550"/>
          <p14:tracePt t="247297" x="8566150" y="4654550"/>
          <p14:tracePt t="247314" x="8585200" y="4654550"/>
          <p14:tracePt t="247333" x="8597900" y="4654550"/>
          <p14:tracePt t="247347" x="8604250" y="4654550"/>
          <p14:tracePt t="248046" x="8591550" y="4654550"/>
          <p14:tracePt t="248056" x="8578850" y="4654550"/>
          <p14:tracePt t="248064" x="8559800" y="4654550"/>
          <p14:tracePt t="248080" x="8496300" y="4654550"/>
          <p14:tracePt t="248097" x="8382000" y="4654550"/>
          <p14:tracePt t="248114" x="8197850" y="4654550"/>
          <p14:tracePt t="248131" x="7988300" y="4654550"/>
          <p14:tracePt t="248147" x="7740650" y="4654550"/>
          <p14:tracePt t="248167" x="7346950" y="4654550"/>
          <p14:tracePt t="248182" x="7086600" y="4654550"/>
          <p14:tracePt t="248199" x="6832600" y="4654550"/>
          <p14:tracePt t="248216" x="6559550" y="4654550"/>
          <p14:tracePt t="248231" x="6330950" y="4648200"/>
          <p14:tracePt t="248248" x="6178550" y="4648200"/>
          <p14:tracePt t="248264" x="6076950" y="4648200"/>
          <p14:tracePt t="248281" x="6013450" y="4648200"/>
          <p14:tracePt t="248297" x="5962650" y="4648200"/>
          <p14:tracePt t="248314" x="5905500" y="4648200"/>
          <p14:tracePt t="248330" x="5835650" y="4648200"/>
          <p14:tracePt t="248347" x="5772150" y="4648200"/>
          <p14:tracePt t="248364" x="5715000" y="4648200"/>
          <p14:tracePt t="248381" x="5695950" y="4648200"/>
          <p14:tracePt t="248397" x="5670550" y="4648200"/>
          <p14:tracePt t="248417" x="5613400" y="4648200"/>
          <p14:tracePt t="248430" x="5594350" y="4648200"/>
          <p14:tracePt t="248449" x="5575300" y="4648200"/>
          <p14:tracePt t="248464" x="5556250" y="4654550"/>
          <p14:tracePt t="248480" x="5543550" y="4667250"/>
          <p14:tracePt t="248498" x="5518150" y="4673600"/>
          <p14:tracePt t="248514" x="5480050" y="4686300"/>
          <p14:tracePt t="248530" x="5441950" y="4692650"/>
          <p14:tracePt t="248547" x="5422900" y="4699000"/>
          <p14:tracePt t="248564" x="5416550" y="4699000"/>
          <p14:tracePt t="248617" x="5416550" y="4705350"/>
          <p14:tracePt t="248631" x="5416550" y="4718050"/>
          <p14:tracePt t="248649" x="5416550" y="4724400"/>
          <p14:tracePt t="248664" x="5416550" y="4737100"/>
          <p14:tracePt t="248680" x="5416550" y="4743450"/>
          <p14:tracePt t="248699" x="5403850" y="4762500"/>
          <p14:tracePt t="248715" x="5340350" y="4781550"/>
          <p14:tracePt t="248731" x="5295900" y="4800600"/>
          <p14:tracePt t="248748" x="5283200" y="4806950"/>
          <p14:tracePt t="248879" x="5276850" y="4806950"/>
          <p14:tracePt t="248890" x="5264150" y="4806950"/>
          <p14:tracePt t="248898" x="5251450" y="4806950"/>
          <p14:tracePt t="248914" x="5226050" y="4806950"/>
          <p14:tracePt t="248932" x="5219700" y="4806950"/>
          <p14:tracePt t="248982" x="5226050" y="4806950"/>
          <p14:tracePt t="248997" x="5232400" y="4800600"/>
          <p14:tracePt t="249016" x="5238750" y="4794250"/>
          <p14:tracePt t="249047" x="5245100" y="4787900"/>
          <p14:tracePt t="249064" x="5251450" y="4787900"/>
          <p14:tracePt t="249080" x="5251450" y="4781550"/>
          <p14:tracePt t="249266" x="5251450" y="4775200"/>
          <p14:tracePt t="249271" x="5251450" y="4768850"/>
          <p14:tracePt t="249288" x="5257800" y="4762500"/>
          <p14:tracePt t="249297" x="5264150" y="4762500"/>
          <p14:tracePt t="249314" x="5270500" y="4756150"/>
          <p14:tracePt t="249331" x="5283200" y="4756150"/>
          <p14:tracePt t="249347" x="5289550" y="4749800"/>
          <p14:tracePt t="249734" x="5283200" y="4749800"/>
          <p14:tracePt t="249744" x="5264150" y="4749800"/>
          <p14:tracePt t="249749" x="5257800" y="4756150"/>
          <p14:tracePt t="249764" x="5238750" y="4756150"/>
          <p14:tracePt t="249781" x="5187950" y="4756150"/>
          <p14:tracePt t="249797" x="5130800" y="4756150"/>
          <p14:tracePt t="249814" x="5067300" y="4749800"/>
          <p14:tracePt t="249830" x="5029200" y="4730750"/>
          <p14:tracePt t="249847" x="5010150" y="4711700"/>
          <p14:tracePt t="249868" x="5003800" y="4699000"/>
          <p14:tracePt t="249881" x="4997450" y="4679950"/>
          <p14:tracePt t="249897" x="4997450" y="4648200"/>
          <p14:tracePt t="249914" x="5022850" y="4629150"/>
          <p14:tracePt t="249930" x="5048250" y="4622800"/>
          <p14:tracePt t="249949" x="5067300" y="4616450"/>
          <p14:tracePt t="249964" x="5080000" y="4610100"/>
          <p14:tracePt t="249980" x="5086350" y="4603750"/>
          <p14:tracePt t="250017" x="5092700" y="4603750"/>
          <p14:tracePt t="252814" x="5130800" y="4603750"/>
          <p14:tracePt t="252828" x="5181600" y="4603750"/>
          <p14:tracePt t="252834" x="5219700" y="4597400"/>
          <p14:tracePt t="252847" x="5276850" y="4597400"/>
          <p14:tracePt t="252864" x="5308600" y="4597400"/>
          <p14:tracePt t="252881" x="5334000" y="4597400"/>
          <p14:tracePt t="252897" x="5391150" y="4591050"/>
          <p14:tracePt t="252916" x="5435600" y="4591050"/>
          <p14:tracePt t="252931" x="5448300" y="4584700"/>
          <p14:tracePt t="252980" x="5454650" y="4584700"/>
          <p14:tracePt t="252997" x="5461000" y="4584700"/>
          <p14:tracePt t="253016" x="5480050" y="4584700"/>
          <p14:tracePt t="253031" x="5492750" y="4584700"/>
          <p14:tracePt t="253047" x="5499100" y="4578350"/>
          <p14:tracePt t="253110" x="5511800" y="4578350"/>
          <p14:tracePt t="253130" x="5543550" y="4521200"/>
          <p14:tracePt t="253149" x="5594350" y="4425950"/>
          <p14:tracePt t="253164" x="5632450" y="4305300"/>
          <p14:tracePt t="253180" x="5683250" y="4114800"/>
          <p14:tracePt t="253199" x="5778500" y="3683000"/>
          <p14:tracePt t="253215" x="5822950" y="3403600"/>
          <p14:tracePt t="253232" x="5842000" y="3213100"/>
          <p14:tracePt t="253247" x="5842000" y="3098800"/>
          <p14:tracePt t="253264" x="5803900" y="2990850"/>
          <p14:tracePt t="253280" x="5721350" y="2870200"/>
          <p14:tracePt t="253297" x="5638800" y="2749550"/>
          <p14:tracePt t="253314" x="5568950" y="2679700"/>
          <p14:tracePt t="253330" x="5518150" y="2622550"/>
          <p14:tracePt t="253347" x="5492750" y="2590800"/>
          <p14:tracePt t="253364" x="5480050" y="2571750"/>
          <p14:tracePt t="253384" x="5461000" y="2546350"/>
          <p14:tracePt t="253389" x="5454650" y="2540000"/>
          <p14:tracePt t="253397" x="5454650" y="2533650"/>
          <p14:tracePt t="253414" x="5441950" y="2520950"/>
          <p14:tracePt t="253464" x="5429250" y="2508250"/>
          <p14:tracePt t="253480" x="5410200" y="2495550"/>
          <p14:tracePt t="253497" x="5410200" y="2489200"/>
          <p14:tracePt t="253515" x="5403850" y="2482850"/>
          <p14:tracePt t="253531" x="5391150" y="2463800"/>
          <p14:tracePt t="253547" x="5365750" y="2451100"/>
          <p14:tracePt t="253564" x="5340350" y="2438400"/>
          <p14:tracePt t="253580" x="5334000" y="2438400"/>
          <p14:tracePt t="253597" x="5340350" y="2438400"/>
          <p14:tracePt t="253614" x="5365750" y="2438400"/>
          <p14:tracePt t="253744" x="5365750" y="2432050"/>
          <p14:tracePt t="253749" x="5365750" y="2419350"/>
          <p14:tracePt t="253767" x="5365750" y="2406650"/>
          <p14:tracePt t="253781" x="5359400" y="2362200"/>
          <p14:tracePt t="253798" x="5340350" y="2311400"/>
          <p14:tracePt t="253814" x="5327650" y="2266950"/>
          <p14:tracePt t="253831" x="5321300" y="2235200"/>
          <p14:tracePt t="253847" x="5314950" y="2228850"/>
          <p14:tracePt t="253865" x="5314950" y="2216150"/>
          <p14:tracePt t="253900" x="5314950" y="2209800"/>
          <p14:tracePt t="253914" x="5314950" y="2203450"/>
          <p14:tracePt t="253934" x="5314950" y="2197100"/>
          <p14:tracePt t="254075" x="5321300" y="2203450"/>
          <p14:tracePt t="254080" x="5321300" y="2209800"/>
          <p14:tracePt t="254097" x="5327650" y="2209800"/>
          <p14:tracePt t="254114" x="5334000" y="2209800"/>
          <p14:tracePt t="254205" x="5308600" y="2216150"/>
          <p14:tracePt t="254215" x="5289550" y="2216150"/>
          <p14:tracePt t="254231" x="5251450" y="2216150"/>
          <p14:tracePt t="254248" x="5213350" y="2216150"/>
          <p14:tracePt t="254264" x="5181600" y="2228850"/>
          <p14:tracePt t="254280" x="5175250" y="2235200"/>
          <p14:tracePt t="254314" x="5168900" y="2235200"/>
          <p14:tracePt t="254347" x="5162550" y="2235200"/>
          <p14:tracePt t="254364" x="5149850" y="2235200"/>
          <p14:tracePt t="254381" x="5124450" y="2235200"/>
          <p14:tracePt t="254388" x="5118100" y="2235200"/>
          <p14:tracePt t="254397" x="5105400" y="2235200"/>
          <p14:tracePt t="254417" x="5099050" y="2235200"/>
          <p14:tracePt t="254453" x="5092700" y="2235200"/>
          <p14:tracePt t="254464" x="5086350" y="2235200"/>
          <p14:tracePt t="254581" x="5092700" y="2235200"/>
          <p14:tracePt t="254590" x="5111750" y="2235200"/>
          <p14:tracePt t="254603" x="5130800" y="2235200"/>
          <p14:tracePt t="254616" x="5156200" y="2235200"/>
          <p14:tracePt t="254630" x="5187950" y="2235200"/>
          <p14:tracePt t="254650" x="5226050" y="2235200"/>
          <p14:tracePt t="254664" x="5251450" y="2241550"/>
          <p14:tracePt t="254681" x="5295900" y="2254250"/>
          <p14:tracePt t="254698" x="5346700" y="2260600"/>
          <p14:tracePt t="254715" x="5397500" y="2260600"/>
          <p14:tracePt t="254731" x="5448300" y="2260600"/>
          <p14:tracePt t="254748" x="5486400" y="2260600"/>
          <p14:tracePt t="254766" x="5556250" y="2260600"/>
          <p14:tracePt t="254780" x="5581650" y="2260600"/>
          <p14:tracePt t="254797" x="5664200" y="2260600"/>
          <p14:tracePt t="254814" x="5734050" y="2260600"/>
          <p14:tracePt t="254830" x="5810250" y="2266950"/>
          <p14:tracePt t="254847" x="5886450" y="2273300"/>
          <p14:tracePt t="254864" x="5949950" y="2273300"/>
          <p14:tracePt t="254884" x="6019800" y="2279650"/>
          <p14:tracePt t="254897" x="6096000" y="2279650"/>
          <p14:tracePt t="254914" x="6210300" y="2273300"/>
          <p14:tracePt t="254933" x="6343650" y="2260600"/>
          <p14:tracePt t="254951" x="6527800" y="2266950"/>
          <p14:tracePt t="254964" x="6584950" y="2266950"/>
          <p14:tracePt t="254980" x="6705600" y="2266950"/>
          <p14:tracePt t="254982" x="6775450" y="2266950"/>
          <p14:tracePt t="254997" x="6851650" y="2273300"/>
          <p14:tracePt t="255017" x="7137400" y="2266950"/>
          <p14:tracePt t="255030" x="7346950" y="2266950"/>
          <p14:tracePt t="255048" x="7512050" y="2266950"/>
          <p14:tracePt t="255064" x="7632700" y="2266950"/>
          <p14:tracePt t="255080" x="7708900" y="2266950"/>
          <p14:tracePt t="255098" x="7734300" y="2266950"/>
          <p14:tracePt t="255135" x="7670800" y="2266950"/>
          <p14:tracePt t="255147" x="7518400" y="2266950"/>
          <p14:tracePt t="255166" x="7181850" y="2266950"/>
          <p14:tracePt t="255181" x="7048500" y="2266950"/>
          <p14:tracePt t="255199" x="6699250" y="2260600"/>
          <p14:tracePt t="255210" x="6597650" y="2260600"/>
          <p14:tracePt t="255221" x="6508750" y="2254250"/>
          <p14:tracePt t="255231" x="6350000" y="2254250"/>
          <p14:tracePt t="255248" x="6223000" y="2241550"/>
          <p14:tracePt t="255265" x="6096000" y="2241550"/>
          <p14:tracePt t="255281" x="5975350" y="2241550"/>
          <p14:tracePt t="255297" x="5867400" y="2241550"/>
          <p14:tracePt t="255314" x="5803900" y="2241550"/>
          <p14:tracePt t="255330" x="5778500" y="2228850"/>
          <p14:tracePt t="255348" x="5759450" y="2228850"/>
          <p14:tracePt t="255364" x="5746750" y="2228850"/>
          <p14:tracePt t="255385" x="5695950" y="2228850"/>
          <p14:tracePt t="255398" x="5645150" y="2228850"/>
          <p14:tracePt t="255415" x="5581650" y="2228850"/>
          <p14:tracePt t="255431" x="5518150" y="2228850"/>
          <p14:tracePt t="255449" x="5467350" y="2228850"/>
          <p14:tracePt t="255464" x="5435600" y="2228850"/>
          <p14:tracePt t="255480" x="5403850" y="2228850"/>
          <p14:tracePt t="255497" x="5378450" y="2228850"/>
          <p14:tracePt t="255514" x="5346700" y="2228850"/>
          <p14:tracePt t="255530" x="5314950" y="2228850"/>
          <p14:tracePt t="255547" x="5283200" y="2228850"/>
          <p14:tracePt t="255600" x="5276850" y="2228850"/>
          <p14:tracePt t="255635" x="5264150" y="2228850"/>
          <p14:tracePt t="255728" x="5257800" y="2228850"/>
          <p14:tracePt t="255799" x="5251450" y="2228850"/>
          <p14:tracePt t="255828" x="5238750" y="2228850"/>
          <p14:tracePt t="255833" x="5226050" y="2228850"/>
          <p14:tracePt t="255847" x="5194300" y="2228850"/>
          <p14:tracePt t="255864" x="5181600" y="2228850"/>
          <p14:tracePt t="255881" x="5168900" y="2228850"/>
          <p14:tracePt t="255897" x="5156200" y="2228850"/>
          <p14:tracePt t="255915" x="5143500" y="2228850"/>
          <p14:tracePt t="255930" x="5137150" y="2228850"/>
          <p14:tracePt t="255990" x="5130800" y="2228850"/>
          <p14:tracePt t="255998" x="5124450" y="2228850"/>
          <p14:tracePt t="256017" x="5111750" y="2228850"/>
          <p14:tracePt t="256031" x="5105400" y="2216150"/>
          <p14:tracePt t="256048" x="5099050" y="2203450"/>
          <p14:tracePt t="256064" x="5092700" y="2197100"/>
          <p14:tracePt t="256080" x="5092700" y="2184400"/>
          <p14:tracePt t="256097" x="5092700" y="2171700"/>
          <p14:tracePt t="256114" x="5092700" y="2152650"/>
          <p14:tracePt t="256130" x="5092700" y="2133600"/>
          <p14:tracePt t="256149" x="5092700" y="2120900"/>
          <p14:tracePt t="256164" x="5092700" y="2108200"/>
          <p14:tracePt t="256180" x="5092700" y="2101850"/>
          <p14:tracePt t="256215" x="5092700" y="2095500"/>
          <p14:tracePt t="256231" x="5092700" y="2082800"/>
          <p14:tracePt t="256247" x="5099050" y="2082800"/>
          <p14:tracePt t="256266" x="5105400" y="2070100"/>
          <p14:tracePt t="256282" x="5118100" y="2070100"/>
          <p14:tracePt t="256297" x="5130800" y="2057400"/>
          <p14:tracePt t="256330" x="5137150" y="2057400"/>
          <p14:tracePt t="256387" x="5149850" y="2057400"/>
          <p14:tracePt t="256393" x="5162550" y="2063750"/>
          <p14:tracePt t="256400" x="5168900" y="2063750"/>
          <p14:tracePt t="256415" x="5175250" y="2063750"/>
          <p14:tracePt t="256431" x="5175250" y="2070100"/>
          <p14:tracePt t="256450" x="5181600" y="2070100"/>
          <p14:tracePt t="256464" x="5181600" y="2076450"/>
          <p14:tracePt t="256497" x="5181600" y="2082800"/>
          <p14:tracePt t="256516" x="5181600" y="2101850"/>
          <p14:tracePt t="256531" x="5187950" y="2120900"/>
          <p14:tracePt t="256534" x="5187950" y="2127250"/>
          <p14:tracePt t="256547" x="5187950" y="2139950"/>
          <p14:tracePt t="256564" x="5187950" y="2146300"/>
          <p14:tracePt t="256581" x="5200650" y="2159000"/>
          <p14:tracePt t="256597" x="5207000" y="2165350"/>
          <p14:tracePt t="256614" x="5207000" y="2197100"/>
          <p14:tracePt t="256631" x="5207000" y="2222500"/>
          <p14:tracePt t="256647" x="5194300" y="2235200"/>
          <p14:tracePt t="256665" x="5181600" y="2254250"/>
          <p14:tracePt t="256680" x="5162550" y="2266950"/>
          <p14:tracePt t="256701" x="5143500" y="2279650"/>
          <p14:tracePt t="256714" x="5124450" y="2286000"/>
          <p14:tracePt t="256731" x="5118100" y="2292350"/>
          <p14:tracePt t="256838" x="5124450" y="2292350"/>
          <p14:tracePt t="256853" x="5130800" y="2292350"/>
          <p14:tracePt t="256862" x="5137150" y="2292350"/>
          <p14:tracePt t="256881" x="5175250" y="2286000"/>
          <p14:tracePt t="256899" x="5276850" y="2279650"/>
          <p14:tracePt t="256914" x="5384800" y="2266950"/>
          <p14:tracePt t="256931" x="5499100" y="2260600"/>
          <p14:tracePt t="256950" x="5626100" y="2247900"/>
          <p14:tracePt t="256957" x="5695950" y="2247900"/>
          <p14:tracePt t="256967" x="5829300" y="2235200"/>
          <p14:tracePt t="256980" x="5886450" y="2235200"/>
          <p14:tracePt t="256997" x="5981700" y="2235200"/>
          <p14:tracePt t="257000" x="6013450" y="2228850"/>
          <p14:tracePt t="257017" x="6057900" y="2228850"/>
          <p14:tracePt t="257031" x="6070600" y="2228850"/>
          <p14:tracePt t="257266" x="6064250" y="2228850"/>
          <p14:tracePt t="257273" x="6057900" y="2228850"/>
          <p14:tracePt t="257281" x="6045200" y="2228850"/>
          <p14:tracePt t="257298" x="6026150" y="2228850"/>
          <p14:tracePt t="257315" x="6007100" y="2228850"/>
          <p14:tracePt t="257331" x="6000750" y="2228850"/>
          <p14:tracePt t="257348" x="5988050" y="2228850"/>
          <p14:tracePt t="257368" x="5969000" y="2228850"/>
          <p14:tracePt t="257384" x="5956300" y="2228850"/>
          <p14:tracePt t="257397" x="5949950" y="2228850"/>
          <p14:tracePt t="257417" x="5924550" y="2228850"/>
          <p14:tracePt t="257430" x="5911850" y="2228850"/>
          <p14:tracePt t="257450" x="5892800" y="2228850"/>
          <p14:tracePt t="257481" x="5880100" y="2216150"/>
          <p14:tracePt t="257497" x="5861050" y="2209800"/>
          <p14:tracePt t="257517" x="5848350" y="2209800"/>
          <p14:tracePt t="257531" x="5842000" y="2203450"/>
          <p14:tracePt t="257547" x="5835650" y="2197100"/>
          <p14:tracePt t="257564" x="5835650" y="2184400"/>
          <p14:tracePt t="257568" x="5835650" y="2178050"/>
          <p14:tracePt t="257597" x="5829300" y="2165350"/>
          <p14:tracePt t="257614" x="5829300" y="2159000"/>
          <p14:tracePt t="257635" x="5822950" y="2152650"/>
          <p14:tracePt t="257648" x="5822950" y="2146300"/>
          <p14:tracePt t="257664" x="5822950" y="2133600"/>
          <p14:tracePt t="257680" x="5822950" y="2127250"/>
          <p14:tracePt t="257699" x="5829300" y="2120900"/>
          <p14:tracePt t="257714" x="5835650" y="2108200"/>
          <p14:tracePt t="257731" x="5848350" y="2101850"/>
          <p14:tracePt t="257765" x="5867400" y="2101850"/>
          <p14:tracePt t="257780" x="5867400" y="2095500"/>
          <p14:tracePt t="257797" x="5886450" y="2095500"/>
          <p14:tracePt t="257814" x="5886450" y="2089150"/>
          <p14:tracePt t="257831" x="5892800" y="2089150"/>
          <p14:tracePt t="257847" x="5899150" y="2089150"/>
          <p14:tracePt t="257864" x="5924550" y="2089150"/>
          <p14:tracePt t="257880" x="5937250" y="2089150"/>
          <p14:tracePt t="257897" x="5956300" y="2095500"/>
          <p14:tracePt t="257914" x="5969000" y="2101850"/>
          <p14:tracePt t="257931" x="5981700" y="2101850"/>
          <p14:tracePt t="257964" x="5994400" y="2108200"/>
          <p14:tracePt t="257981" x="6000750" y="2108200"/>
          <p14:tracePt t="257997" x="6007100" y="2108200"/>
          <p14:tracePt t="258017" x="6007100" y="2114550"/>
          <p14:tracePt t="258030" x="6007100" y="2120900"/>
          <p14:tracePt t="258047" x="6007100" y="2133600"/>
          <p14:tracePt t="258064" x="6007100" y="2146300"/>
          <p14:tracePt t="258080" x="6013450" y="2159000"/>
          <p14:tracePt t="258098" x="6013450" y="2165350"/>
          <p14:tracePt t="258114" x="6013450" y="2171700"/>
          <p14:tracePt t="258134" x="6013450" y="2178050"/>
          <p14:tracePt t="258147" x="6013450" y="2190750"/>
          <p14:tracePt t="258167" x="6013450" y="2203450"/>
          <p14:tracePt t="258182" x="6000750" y="2228850"/>
          <p14:tracePt t="258199" x="5962650" y="2254250"/>
          <p14:tracePt t="258214" x="5918200" y="2273300"/>
          <p14:tracePt t="258231" x="5867400" y="2298700"/>
          <p14:tracePt t="258251" x="5848350" y="2305050"/>
          <p14:tracePt t="258264" x="5835650" y="2311400"/>
          <p14:tracePt t="258314" x="5835650" y="2305050"/>
          <p14:tracePt t="258330" x="5835650" y="2298700"/>
          <p14:tracePt t="258347" x="5835650" y="2286000"/>
          <p14:tracePt t="258364" x="5880100" y="2279650"/>
          <p14:tracePt t="258369" x="5905500" y="2279650"/>
          <p14:tracePt t="258381" x="5969000" y="2279650"/>
          <p14:tracePt t="258399" x="6038850" y="2279650"/>
          <p14:tracePt t="258414" x="6108700" y="2279650"/>
          <p14:tracePt t="258431" x="6172200" y="2279650"/>
          <p14:tracePt t="258449" x="6229350" y="2279650"/>
          <p14:tracePt t="258464" x="6261100" y="2279650"/>
          <p14:tracePt t="258481" x="6286500" y="2279650"/>
          <p14:tracePt t="258497" x="6292850" y="2279650"/>
          <p14:tracePt t="258515" x="6305550" y="2279650"/>
          <p14:tracePt t="258776" x="6311900" y="2279650"/>
          <p14:tracePt t="258782" x="6324600" y="2279650"/>
          <p14:tracePt t="258798" x="6343650" y="2279650"/>
          <p14:tracePt t="258814" x="6356350" y="2279650"/>
          <p14:tracePt t="258831" x="6362700" y="2279650"/>
          <p14:tracePt t="258966" x="6356350" y="2279650"/>
          <p14:tracePt t="258976" x="6330950" y="2279650"/>
          <p14:tracePt t="258982" x="6311900" y="2279650"/>
          <p14:tracePt t="258997" x="6299200" y="2279650"/>
          <p14:tracePt t="259017" x="6261100" y="2279650"/>
          <p14:tracePt t="259031" x="6242050" y="2279650"/>
          <p14:tracePt t="259047" x="6229350" y="2279650"/>
          <p14:tracePt t="259064" x="6229350" y="2273300"/>
          <p14:tracePt t="259080" x="6210300" y="2266950"/>
          <p14:tracePt t="259097" x="6203950" y="2260600"/>
          <p14:tracePt t="259114" x="6184900" y="2247900"/>
          <p14:tracePt t="259135" x="6178550" y="2241550"/>
          <p14:tracePt t="259164" x="6165850" y="2228850"/>
          <p14:tracePt t="259184" x="6153150" y="2216150"/>
          <p14:tracePt t="259205" x="6153150" y="2203450"/>
          <p14:tracePt t="259209" x="6146800" y="2197100"/>
          <p14:tracePt t="259214" x="6146800" y="2190750"/>
          <p14:tracePt t="259233" x="6146800" y="2171700"/>
          <p14:tracePt t="259247" x="6146800" y="2159000"/>
          <p14:tracePt t="259264" x="6146800" y="2139950"/>
          <p14:tracePt t="259281" x="6146800" y="2114550"/>
          <p14:tracePt t="259297" x="6146800" y="2089150"/>
          <p14:tracePt t="259314" x="6146800" y="2082800"/>
          <p14:tracePt t="259330" x="6146800" y="2076450"/>
          <p14:tracePt t="259347" x="6153150" y="2076450"/>
          <p14:tracePt t="259364" x="6153150" y="2057400"/>
          <p14:tracePt t="259368" x="6159500" y="2057400"/>
          <p14:tracePt t="259380" x="6165850" y="2057400"/>
          <p14:tracePt t="259400" x="6197600" y="2038350"/>
          <p14:tracePt t="259414" x="6216650" y="2032000"/>
          <p14:tracePt t="259430" x="6229350" y="2032000"/>
          <p14:tracePt t="259449" x="6248400" y="2032000"/>
          <p14:tracePt t="259466" x="6261100" y="2032000"/>
          <p14:tracePt t="259480" x="6273800" y="2032000"/>
          <p14:tracePt t="259497" x="6286500" y="2032000"/>
          <p14:tracePt t="259530" x="6299200" y="2032000"/>
          <p14:tracePt t="259548" x="6318250" y="2032000"/>
          <p14:tracePt t="259564" x="6330950" y="2032000"/>
          <p14:tracePt t="259566" x="6343650" y="2032000"/>
          <p14:tracePt t="259580" x="6350000" y="2032000"/>
          <p14:tracePt t="259597" x="6356350" y="2032000"/>
          <p14:tracePt t="259665" x="6362700" y="2044700"/>
          <p14:tracePt t="259670" x="6362700" y="2057400"/>
          <p14:tracePt t="259680" x="6369050" y="2063750"/>
          <p14:tracePt t="259699" x="6375400" y="2082800"/>
          <p14:tracePt t="259714" x="6375400" y="2095500"/>
          <p14:tracePt t="259730" x="6375400" y="2120900"/>
          <p14:tracePt t="259748" x="6375400" y="2146300"/>
          <p14:tracePt t="259766" x="6375400" y="2165350"/>
          <p14:tracePt t="259782" x="6356350" y="2203450"/>
          <p14:tracePt t="259797" x="6350000" y="2209800"/>
          <p14:tracePt t="259814" x="6324600" y="2254250"/>
          <p14:tracePt t="259830" x="6305550" y="2279650"/>
          <p14:tracePt t="259847" x="6292850" y="2305050"/>
          <p14:tracePt t="259864" x="6280150" y="2317750"/>
          <p14:tracePt t="260090" x="6286500" y="2324100"/>
          <p14:tracePt t="260102" x="6292850" y="2330450"/>
          <p14:tracePt t="260111" x="6299200" y="2336800"/>
          <p14:tracePt t="260158" x="6299200" y="2343150"/>
          <p14:tracePt t="260174" x="6305550" y="2343150"/>
          <p14:tracePt t="260221" x="6292850" y="2336800"/>
          <p14:tracePt t="260229" x="6280150" y="2330450"/>
          <p14:tracePt t="260247" x="6248400" y="2305050"/>
          <p14:tracePt t="260266" x="6223000" y="2266950"/>
          <p14:tracePt t="260281" x="6203950" y="2228850"/>
          <p14:tracePt t="260297" x="6191250" y="2190750"/>
          <p14:tracePt t="260314" x="6178550" y="2152650"/>
          <p14:tracePt t="260330" x="6165850" y="2114550"/>
          <p14:tracePt t="260348" x="6159500" y="2101850"/>
          <p14:tracePt t="260365" x="6159500" y="2095500"/>
          <p14:tracePt t="260417" x="6159500" y="2063750"/>
          <p14:tracePt t="260430" x="6159500" y="2038350"/>
          <p14:tracePt t="260449" x="6159500" y="2019300"/>
          <p14:tracePt t="260464" x="6159500" y="2006600"/>
          <p14:tracePt t="260481" x="6165850" y="1993900"/>
          <p14:tracePt t="260498" x="6184900" y="1987550"/>
          <p14:tracePt t="260514" x="6203950" y="1981200"/>
          <p14:tracePt t="260532" x="6216650" y="1981200"/>
          <p14:tracePt t="260549" x="6242050" y="1981200"/>
          <p14:tracePt t="260552" x="6261100" y="1987550"/>
          <p14:tracePt t="260565" x="6292850" y="2012950"/>
          <p14:tracePt t="260581" x="6318250" y="2044700"/>
          <p14:tracePt t="260602" x="6330950" y="2070100"/>
          <p14:tracePt t="260614" x="6330950" y="2089150"/>
          <p14:tracePt t="260634" x="6330950" y="2114550"/>
          <p14:tracePt t="260648" x="6318250" y="2152650"/>
          <p14:tracePt t="260666" x="6299200" y="2190750"/>
          <p14:tracePt t="260681" x="6267450" y="2222500"/>
          <p14:tracePt t="260700" x="6242050" y="2260600"/>
          <p14:tracePt t="260714" x="6184900" y="2292350"/>
          <p14:tracePt t="260731" x="6134100" y="2305050"/>
          <p14:tracePt t="260747" x="6096000" y="2324100"/>
          <p14:tracePt t="260766" x="6064250" y="2330450"/>
          <p14:tracePt t="260781" x="6051550" y="2330450"/>
          <p14:tracePt t="260797" x="6019800" y="2330450"/>
          <p14:tracePt t="260800" x="6007100" y="2330450"/>
          <p14:tracePt t="260814" x="5969000" y="2330450"/>
          <p14:tracePt t="260830" x="5943600" y="2330450"/>
          <p14:tracePt t="260848" x="5937250" y="2330450"/>
          <p14:tracePt t="260881" x="5930900" y="2324100"/>
          <p14:tracePt t="260991" x="5930900" y="2317750"/>
          <p14:tracePt t="261024" x="5930900" y="2311400"/>
          <p14:tracePt t="261030" x="5918200" y="2305050"/>
          <p14:tracePt t="261048" x="5905500" y="2292350"/>
          <p14:tracePt t="261064" x="5886450" y="2266950"/>
          <p14:tracePt t="261080" x="5867400" y="2235200"/>
          <p14:tracePt t="261098" x="5861050" y="2209800"/>
          <p14:tracePt t="261114" x="5861050" y="2190750"/>
          <p14:tracePt t="261130" x="5861050" y="2171700"/>
          <p14:tracePt t="261147" x="5867400" y="2159000"/>
          <p14:tracePt t="261166" x="5949950" y="2127250"/>
          <p14:tracePt t="261181" x="5981700" y="2120900"/>
          <p14:tracePt t="261213" x="5988050" y="2139950"/>
          <p14:tracePt t="261222" x="5988050" y="2165350"/>
          <p14:tracePt t="261232" x="5988050" y="2197100"/>
          <p14:tracePt t="261248" x="5962650" y="2247900"/>
          <p14:tracePt t="261265" x="5905500" y="2305050"/>
          <p14:tracePt t="261281" x="5822950" y="2336800"/>
          <p14:tracePt t="261297" x="5715000" y="2374900"/>
          <p14:tracePt t="261314" x="5600700" y="2406650"/>
          <p14:tracePt t="261330" x="5480050" y="2406650"/>
          <p14:tracePt t="261348" x="5378450" y="2406650"/>
          <p14:tracePt t="261364" x="5295900" y="2406650"/>
          <p14:tracePt t="261368" x="5257800" y="2406650"/>
          <p14:tracePt t="261381" x="5238750" y="2406650"/>
          <p14:tracePt t="261398" x="5226050" y="2406650"/>
          <p14:tracePt t="261414" x="5226050" y="2400300"/>
          <p14:tracePt t="261430" x="5226050" y="2381250"/>
          <p14:tracePt t="261449" x="5213350" y="2355850"/>
          <p14:tracePt t="261464" x="5175250" y="2324100"/>
          <p14:tracePt t="261481" x="5130800" y="2292350"/>
          <p14:tracePt t="261497" x="5124450" y="2266950"/>
          <p14:tracePt t="261515" x="5124450" y="2222500"/>
          <p14:tracePt t="261531" x="5124450" y="2152650"/>
          <p14:tracePt t="261547" x="5168900" y="2070100"/>
          <p14:tracePt t="261564" x="5264150" y="2019300"/>
          <p14:tracePt t="261566" x="5321300" y="2000250"/>
          <p14:tracePt t="261583" x="5422900" y="1955800"/>
          <p14:tracePt t="261597" x="5530850" y="1943100"/>
          <p14:tracePt t="261614" x="5626100" y="1955800"/>
          <p14:tracePt t="261636" x="5727700" y="2070100"/>
          <p14:tracePt t="261647" x="5803900" y="2184400"/>
          <p14:tracePt t="261664" x="5880100" y="2247900"/>
          <p14:tracePt t="261681" x="5969000" y="2298700"/>
          <p14:tracePt t="261699" x="6115050" y="2330450"/>
          <p14:tracePt t="261714" x="6267450" y="2330450"/>
          <p14:tracePt t="261731" x="6419850" y="2330450"/>
          <p14:tracePt t="261748" x="6559550" y="2330450"/>
          <p14:tracePt t="261764" x="6699250" y="2330450"/>
          <p14:tracePt t="261782" x="6826250" y="2330450"/>
          <p14:tracePt t="261797" x="6838950" y="2324100"/>
          <p14:tracePt t="261814" x="6838950" y="2317750"/>
          <p14:tracePt t="261861" x="6845300" y="2317750"/>
          <p14:tracePt t="261881" x="6858000" y="2317750"/>
          <p14:tracePt t="261898" x="6864350" y="2317750"/>
          <p14:tracePt t="261914" x="6877050" y="2311400"/>
          <p14:tracePt t="261931" x="6902450" y="2298700"/>
          <p14:tracePt t="261949" x="6934200" y="2292350"/>
          <p14:tracePt t="261964" x="6953250" y="2292350"/>
          <p14:tracePt t="261980" x="6953250" y="2286000"/>
          <p14:tracePt t="262246" x="6953250" y="2279650"/>
          <p14:tracePt t="262267" x="6946900" y="2266950"/>
          <p14:tracePt t="262281" x="6940550" y="2254250"/>
          <p14:tracePt t="262297" x="6940550" y="2247900"/>
          <p14:tracePt t="262314" x="6940550" y="2241550"/>
          <p14:tracePt t="262330" x="6934200" y="2228850"/>
          <p14:tracePt t="262348" x="6921500" y="2209800"/>
          <p14:tracePt t="262364" x="6915150" y="2190750"/>
          <p14:tracePt t="262367" x="6908800" y="2178050"/>
          <p14:tracePt t="262384" x="6908800" y="2159000"/>
          <p14:tracePt t="262397" x="6902450" y="2146300"/>
          <p14:tracePt t="262415" x="6896100" y="2139950"/>
          <p14:tracePt t="262430" x="6896100" y="2114550"/>
          <p14:tracePt t="262449" x="6896100" y="2101850"/>
          <p14:tracePt t="262464" x="6896100" y="2082800"/>
          <p14:tracePt t="262480" x="6896100" y="2070100"/>
          <p14:tracePt t="262497" x="6896100" y="2063750"/>
          <p14:tracePt t="262516" x="6902450" y="2057400"/>
          <p14:tracePt t="262564" x="6908800" y="2057400"/>
          <p14:tracePt t="262580" x="6921500" y="2057400"/>
          <p14:tracePt t="262597" x="6934200" y="2051050"/>
          <p14:tracePt t="262614" x="6940550" y="2051050"/>
          <p14:tracePt t="262631" x="6959600" y="2051050"/>
          <p14:tracePt t="262648" x="6959600" y="2057400"/>
          <p14:tracePt t="262666" x="6972300" y="2082800"/>
          <p14:tracePt t="262681" x="6985000" y="2101850"/>
          <p14:tracePt t="262700" x="6997700" y="2120900"/>
          <p14:tracePt t="262714" x="7004050" y="2133600"/>
          <p14:tracePt t="262730" x="7004050" y="2139950"/>
          <p14:tracePt t="262747" x="7004050" y="2152650"/>
          <p14:tracePt t="262766" x="7004050" y="2190750"/>
          <p14:tracePt t="262782" x="6991350" y="2228850"/>
          <p14:tracePt t="262797" x="6959600" y="2260600"/>
          <p14:tracePt t="262814" x="6921500" y="2273300"/>
          <p14:tracePt t="262830" x="6896100" y="2286000"/>
          <p14:tracePt t="262847" x="6877050" y="2298700"/>
          <p14:tracePt t="262864" x="6864350" y="2311400"/>
          <p14:tracePt t="262884" x="6858000" y="2311400"/>
          <p14:tracePt t="262930" x="6845300" y="2311400"/>
          <p14:tracePt t="262964" x="6838950" y="2311400"/>
          <p14:tracePt t="262981" x="6826250" y="2311400"/>
          <p14:tracePt t="262997" x="6813550" y="2311400"/>
          <p14:tracePt t="262999" x="6794500" y="2324100"/>
          <p14:tracePt t="263017" x="6756400" y="2368550"/>
          <p14:tracePt t="263031" x="6705600" y="2432050"/>
          <p14:tracePt t="263047" x="6642100" y="2527300"/>
          <p14:tracePt t="263064" x="6559550" y="2660650"/>
          <p14:tracePt t="263081" x="6483350" y="2813050"/>
          <p14:tracePt t="263097" x="6419850" y="3016250"/>
          <p14:tracePt t="263114" x="6337300" y="3219450"/>
          <p14:tracePt t="263131" x="6280150" y="3378200"/>
          <p14:tracePt t="263147" x="6254750" y="3530600"/>
          <p14:tracePt t="263164" x="6235700" y="3663950"/>
          <p14:tracePt t="263182" x="6203950" y="3886200"/>
          <p14:tracePt t="263201" x="6178550" y="4057650"/>
          <p14:tracePt t="263215" x="6172200" y="4216400"/>
          <p14:tracePt t="263231" x="6172200" y="4349750"/>
          <p14:tracePt t="263248" x="6172200" y="4457700"/>
          <p14:tracePt t="263266" x="6203950" y="4552950"/>
          <p14:tracePt t="263281" x="6242050" y="4660900"/>
          <p14:tracePt t="263298" x="6273800" y="4762500"/>
          <p14:tracePt t="263314" x="6305550" y="4851400"/>
          <p14:tracePt t="263330" x="6324600" y="4908550"/>
          <p14:tracePt t="263364" x="6337300" y="4914900"/>
          <p14:tracePt t="263398" x="6356350" y="4883150"/>
          <p14:tracePt t="263415" x="6362700" y="4832350"/>
          <p14:tracePt t="263542" x="6375400" y="4832350"/>
          <p14:tracePt t="263550" x="6381750" y="4832350"/>
          <p14:tracePt t="263597" x="6400800" y="4826000"/>
          <p14:tracePt t="263614" x="6432550" y="4819650"/>
          <p14:tracePt t="263631" x="6445250" y="4813300"/>
          <p14:tracePt t="263649" x="6451600" y="4813300"/>
          <p14:tracePt t="263664" x="6464300" y="4813300"/>
          <p14:tracePt t="263683" x="6477000" y="4806950"/>
          <p14:tracePt t="263699" x="6483350" y="4800600"/>
          <p14:tracePt t="263716" x="6489700" y="4800600"/>
          <p14:tracePt t="265374" x="6483350" y="4794250"/>
          <p14:tracePt t="265388" x="6438900" y="4794250"/>
          <p14:tracePt t="265393" x="6375400" y="4794250"/>
          <p14:tracePt t="265401" x="6311900" y="4794250"/>
          <p14:tracePt t="265414" x="6172200" y="4794250"/>
          <p14:tracePt t="265431" x="6083300" y="4787900"/>
          <p14:tracePt t="265450" x="6038850" y="4775200"/>
          <p14:tracePt t="265464" x="6007100" y="4762500"/>
          <p14:tracePt t="265514" x="6032500" y="4756150"/>
          <p14:tracePt t="265531" x="6076950" y="4737100"/>
          <p14:tracePt t="265548" x="6140450" y="4718050"/>
          <p14:tracePt t="265564" x="6197600" y="4692650"/>
          <p14:tracePt t="265580" x="6261100" y="4679950"/>
          <p14:tracePt t="265597" x="6324600" y="4660900"/>
          <p14:tracePt t="265614" x="6451600" y="4648200"/>
          <p14:tracePt t="265631" x="6527800" y="4641850"/>
          <p14:tracePt t="265649" x="6597650" y="4641850"/>
          <p14:tracePt t="265667" x="6648450" y="4641850"/>
          <p14:tracePt t="265681" x="6711950" y="4648200"/>
          <p14:tracePt t="265699" x="6807200" y="4648200"/>
          <p14:tracePt t="265714" x="6915150" y="4648200"/>
          <p14:tracePt t="265732" x="7023100" y="4648200"/>
          <p14:tracePt t="265750" x="7112000" y="4648200"/>
          <p14:tracePt t="265766" x="7118350" y="4648200"/>
          <p14:tracePt t="265797" x="7131050" y="4648200"/>
          <p14:tracePt t="265814" x="7181850" y="4648200"/>
          <p14:tracePt t="265830" x="7258050" y="4648200"/>
          <p14:tracePt t="265848" x="7334250" y="4648200"/>
          <p14:tracePt t="265864" x="7385050" y="4622800"/>
          <p14:tracePt t="265881" x="7423150" y="4616450"/>
          <p14:tracePt t="265899" x="7442200" y="4610100"/>
          <p14:tracePt t="265914" x="7461250" y="4603750"/>
          <p14:tracePt t="265931" x="7473950" y="4603750"/>
          <p14:tracePt t="265950" x="7473950" y="4597400"/>
          <p14:tracePt t="265983" x="7480300" y="4597400"/>
          <p14:tracePt t="265997" x="7524750" y="4597400"/>
          <p14:tracePt t="266017" x="7594600" y="4597400"/>
          <p14:tracePt t="266031" x="7702550" y="4597400"/>
          <p14:tracePt t="266048" x="7835900" y="4597400"/>
          <p14:tracePt t="266064" x="7969250" y="4597400"/>
          <p14:tracePt t="266080" x="8134350" y="4597400"/>
          <p14:tracePt t="266098" x="8324850" y="4597400"/>
          <p14:tracePt t="266114" x="8464550" y="4597400"/>
          <p14:tracePt t="266135" x="8540750" y="4597400"/>
          <p14:tracePt t="266147" x="8566150" y="4597400"/>
          <p14:tracePt t="266164" x="8572500" y="4597400"/>
          <p14:tracePt t="266246" x="8559800" y="4591050"/>
          <p14:tracePt t="266264" x="8521700" y="4552950"/>
          <p14:tracePt t="266281" x="8458200" y="4495800"/>
          <p14:tracePt t="266297" x="8375650" y="4419600"/>
          <p14:tracePt t="266314" x="8274050" y="4337050"/>
          <p14:tracePt t="266331" x="8121650" y="4235450"/>
          <p14:tracePt t="266347" x="7937500" y="4114800"/>
          <p14:tracePt t="266364" x="7753350" y="3987800"/>
          <p14:tracePt t="266370" x="7683500" y="3911600"/>
          <p14:tracePt t="266381" x="7613650" y="3841750"/>
          <p14:tracePt t="266398" x="7473950" y="3619500"/>
          <p14:tracePt t="266418" x="7416800" y="3441700"/>
          <p14:tracePt t="266431" x="7366000" y="3244850"/>
          <p14:tracePt t="266449" x="7321550" y="3060700"/>
          <p14:tracePt t="266464" x="7302500" y="2952750"/>
          <p14:tracePt t="266481" x="7302500" y="2870200"/>
          <p14:tracePt t="266497" x="7308850" y="2787650"/>
          <p14:tracePt t="266515" x="7315200" y="2698750"/>
          <p14:tracePt t="266531" x="7296150" y="2622550"/>
          <p14:tracePt t="266547" x="7270750" y="2578100"/>
          <p14:tracePt t="266550" x="7258050" y="2565400"/>
          <p14:tracePt t="266564" x="7239000" y="2552700"/>
          <p14:tracePt t="266580" x="7219950" y="2540000"/>
          <p14:tracePt t="266597" x="7194550" y="2520950"/>
          <p14:tracePt t="266614" x="7156450" y="2495550"/>
          <p14:tracePt t="266634" x="7118350" y="2476500"/>
          <p14:tracePt t="266649" x="7080250" y="2451100"/>
          <p14:tracePt t="266664" x="7035800" y="2425700"/>
          <p14:tracePt t="266681" x="6972300" y="2419350"/>
          <p14:tracePt t="266699" x="6927850" y="2406650"/>
          <p14:tracePt t="266716" x="6902450" y="2393950"/>
          <p14:tracePt t="266731" x="6883400" y="2381250"/>
          <p14:tracePt t="266748" x="6870700" y="2368550"/>
          <p14:tracePt t="266766" x="6870700" y="2362200"/>
          <p14:tracePt t="266781" x="6864350" y="2362200"/>
          <p14:tracePt t="266830" x="6858000" y="2343150"/>
          <p14:tracePt t="266848" x="6813550" y="2286000"/>
          <p14:tracePt t="266864" x="6756400" y="2260600"/>
          <p14:tracePt t="266884" x="6718300" y="2247900"/>
          <p14:tracePt t="266897" x="6699250" y="2235200"/>
          <p14:tracePt t="266916" x="6673850" y="2235200"/>
          <p14:tracePt t="266931" x="6648450" y="2235200"/>
          <p14:tracePt t="266951" x="6616700" y="2235200"/>
          <p14:tracePt t="266964" x="6604000" y="2235200"/>
          <p14:tracePt t="266981" x="6597650" y="2235200"/>
          <p14:tracePt t="266997" x="6597650" y="2228850"/>
          <p14:tracePt t="267016" x="6604000" y="2228850"/>
          <p14:tracePt t="267031" x="6604000" y="2222500"/>
          <p14:tracePt t="267065" x="6616700" y="2222500"/>
          <p14:tracePt t="267081" x="6654800" y="2222500"/>
          <p14:tracePt t="267099" x="6692900" y="2222500"/>
          <p14:tracePt t="267115" x="6705600" y="2222500"/>
          <p14:tracePt t="267121" x="6711950" y="2222500"/>
          <p14:tracePt t="267134" x="6718300" y="2222500"/>
          <p14:tracePt t="267147" x="6724650" y="2222500"/>
          <p14:tracePt t="267204" x="6724650" y="2228850"/>
          <p14:tracePt t="267214" x="6699250" y="2298700"/>
          <p14:tracePt t="267231" x="6648450" y="2400300"/>
          <p14:tracePt t="267249" x="6610350" y="2501900"/>
          <p14:tracePt t="267264" x="6534150" y="2622550"/>
          <p14:tracePt t="267281" x="6438900" y="2755900"/>
          <p14:tracePt t="267299" x="6330950" y="2857500"/>
          <p14:tracePt t="267314" x="6248400" y="2901950"/>
          <p14:tracePt t="267331" x="6159500" y="2927350"/>
          <p14:tracePt t="267347" x="6038850" y="2933700"/>
          <p14:tracePt t="267364" x="5924550" y="2933700"/>
          <p14:tracePt t="267380" x="5829300" y="2946400"/>
          <p14:tracePt t="267398" x="5765800" y="2946400"/>
          <p14:tracePt t="267418" x="5759450" y="2946400"/>
          <p14:tracePt t="267478" x="5753100" y="2946400"/>
          <p14:tracePt t="267518" x="5753100" y="2940050"/>
          <p14:tracePt t="267536" x="5753100" y="2933700"/>
          <p14:tracePt t="267582" x="5746750" y="2933700"/>
          <p14:tracePt t="267878" x="5753100" y="2933700"/>
          <p14:tracePt t="267886" x="5791200" y="2933700"/>
          <p14:tracePt t="267898" x="5822950" y="2927350"/>
          <p14:tracePt t="267915" x="5930900" y="2914650"/>
          <p14:tracePt t="267931" x="6057900" y="2901950"/>
          <p14:tracePt t="267949" x="6178550" y="2895600"/>
          <p14:tracePt t="267964" x="6261100" y="2895600"/>
          <p14:tracePt t="267981" x="6311900" y="2895600"/>
          <p14:tracePt t="267998" x="6419850" y="2895600"/>
          <p14:tracePt t="268017" x="6534150" y="2889250"/>
          <p14:tracePt t="268031" x="6654800" y="2882900"/>
          <p14:tracePt t="268047" x="6762750" y="2882900"/>
          <p14:tracePt t="268064" x="6838950" y="2882900"/>
          <p14:tracePt t="268080" x="6896100" y="2882900"/>
          <p14:tracePt t="268097" x="6965950" y="2882900"/>
          <p14:tracePt t="268114" x="7061200" y="2882900"/>
          <p14:tracePt t="268135" x="7156450" y="2863850"/>
          <p14:tracePt t="268148" x="7175500" y="2844800"/>
          <p14:tracePt t="268164" x="7175500" y="2825750"/>
          <p14:tracePt t="268182" x="7181850" y="2743200"/>
          <p14:tracePt t="268199" x="7162800" y="2692400"/>
          <p14:tracePt t="268214" x="7150100" y="2628900"/>
          <p14:tracePt t="268231" x="7143750" y="2559050"/>
          <p14:tracePt t="268247" x="7143750" y="2482850"/>
          <p14:tracePt t="268266" x="7131050" y="2419350"/>
          <p14:tracePt t="268282" x="7131050" y="2374900"/>
          <p14:tracePt t="268297" x="7131050" y="2362200"/>
          <p14:tracePt t="268314" x="7124700" y="2349500"/>
          <p14:tracePt t="268330" x="7105650" y="2343150"/>
          <p14:tracePt t="268347" x="7086600" y="2336800"/>
          <p14:tracePt t="268364" x="7073900" y="2324100"/>
          <p14:tracePt t="268384" x="7067550" y="2311400"/>
          <p14:tracePt t="268397" x="7061200" y="2298700"/>
          <p14:tracePt t="268414" x="7029450" y="2286000"/>
          <p14:tracePt t="268432" x="6991350" y="2279650"/>
          <p14:tracePt t="268451" x="6934200" y="2279650"/>
          <p14:tracePt t="268464" x="6896100" y="2279650"/>
          <p14:tracePt t="268480" x="6889750" y="2279650"/>
          <p14:tracePt t="268497" x="6883400" y="2273300"/>
          <p14:tracePt t="268514" x="6883400" y="2266950"/>
          <p14:tracePt t="268531" x="6883400" y="2260600"/>
          <p14:tracePt t="268547" x="6838950" y="2260600"/>
          <p14:tracePt t="268564" x="6762750" y="2260600"/>
          <p14:tracePt t="268567" x="6737350" y="2260600"/>
          <p14:tracePt t="268581" x="6692900" y="2260600"/>
          <p14:tracePt t="268597" x="6673850" y="2254250"/>
          <p14:tracePt t="268614" x="6661150" y="2254250"/>
          <p14:tracePt t="268631" x="6648450" y="2247900"/>
          <p14:tracePt t="268647" x="6635750" y="2247900"/>
          <p14:tracePt t="268664" x="6616700" y="2247900"/>
          <p14:tracePt t="268681" x="6578600" y="2247900"/>
          <p14:tracePt t="268701" x="6515100" y="2247900"/>
          <p14:tracePt t="268714" x="6426200" y="2247900"/>
          <p14:tracePt t="268731" x="6356350" y="2247900"/>
          <p14:tracePt t="268748" x="6337300" y="2247900"/>
          <p14:tracePt t="268781" x="6330950" y="2241550"/>
          <p14:tracePt t="268798" x="6330950" y="2235200"/>
          <p14:tracePt t="268814" x="6337300" y="2235200"/>
          <p14:tracePt t="268894" x="6318250" y="2235200"/>
          <p14:tracePt t="268914" x="6267450" y="2228850"/>
          <p14:tracePt t="268931" x="6210300" y="2228850"/>
          <p14:tracePt t="268949" x="6165850" y="2228850"/>
          <p14:tracePt t="268966" x="6153150" y="2228850"/>
          <p14:tracePt t="268997" x="6172200" y="2216150"/>
          <p14:tracePt t="269017" x="6178550" y="2216150"/>
          <p14:tracePt t="269088" x="6178550" y="2209800"/>
          <p14:tracePt t="269093" x="6184900" y="2209800"/>
          <p14:tracePt t="269168" x="6178550" y="2209800"/>
          <p14:tracePt t="269174" x="6146800" y="2209800"/>
          <p14:tracePt t="269183" x="6108700" y="2222500"/>
          <p14:tracePt t="269199" x="6007100" y="2235200"/>
          <p14:tracePt t="269215" x="5867400" y="2247900"/>
          <p14:tracePt t="269231" x="5746750" y="2254250"/>
          <p14:tracePt t="269247" x="5619750" y="2254250"/>
          <p14:tracePt t="269264" x="5505450" y="2254250"/>
          <p14:tracePt t="269281" x="5410200" y="2254250"/>
          <p14:tracePt t="269297" x="5359400" y="2254250"/>
          <p14:tracePt t="269314" x="5340350" y="2254250"/>
          <p14:tracePt t="269388" x="5334000" y="2254250"/>
          <p14:tracePt t="269393" x="5327650" y="2254250"/>
          <p14:tracePt t="269398" x="5314950" y="2254250"/>
          <p14:tracePt t="269416" x="5295900" y="2254250"/>
          <p14:tracePt t="269430" x="5289550" y="2254250"/>
          <p14:tracePt t="269515" x="5283200" y="2254250"/>
          <p14:tracePt t="269521" x="5276850" y="2254250"/>
          <p14:tracePt t="269530" x="5264150" y="2254250"/>
          <p14:tracePt t="269547" x="5257800" y="2254250"/>
          <p14:tracePt t="269614" x="5270500" y="2254250"/>
          <p14:tracePt t="269622" x="5308600" y="2254250"/>
          <p14:tracePt t="269635" x="5353050" y="2254250"/>
          <p14:tracePt t="269649" x="5454650" y="2241550"/>
          <p14:tracePt t="269664" x="5581650" y="2241550"/>
          <p14:tracePt t="269681" x="5708650" y="2241550"/>
          <p14:tracePt t="269699" x="5835650" y="2235200"/>
          <p14:tracePt t="269715" x="5937250" y="2235200"/>
          <p14:tracePt t="269730" x="6007100" y="2235200"/>
          <p14:tracePt t="269748" x="6038850" y="2235200"/>
          <p14:tracePt t="269764" x="6045200" y="2235200"/>
          <p14:tracePt t="269781" x="6051550" y="2235200"/>
          <p14:tracePt t="269846" x="6057900" y="2235200"/>
          <p14:tracePt t="269864" x="6070600" y="2235200"/>
          <p14:tracePt t="269884" x="6096000" y="2235200"/>
          <p14:tracePt t="269897" x="6121400" y="2235200"/>
          <p14:tracePt t="269914" x="6140450" y="2235200"/>
          <p14:tracePt t="269931" x="6178550" y="2235200"/>
          <p14:tracePt t="269949" x="6203950" y="2235200"/>
          <p14:tracePt t="269968" x="6261100" y="2235200"/>
          <p14:tracePt t="269981" x="6280150" y="2235200"/>
          <p14:tracePt t="270141" x="6280150" y="2247900"/>
          <p14:tracePt t="270150" x="6280150" y="2260600"/>
          <p14:tracePt t="270158" x="6280150" y="2279650"/>
          <p14:tracePt t="270167" x="6280150" y="2317750"/>
          <p14:tracePt t="270181" x="6280150" y="2406650"/>
          <p14:tracePt t="270200" x="6280150" y="2546350"/>
          <p14:tracePt t="270214" x="6280150" y="2730500"/>
          <p14:tracePt t="270232" x="6267450" y="2952750"/>
          <p14:tracePt t="270250" x="6235700" y="3175000"/>
          <p14:tracePt t="270266" x="6229350" y="3441700"/>
          <p14:tracePt t="270281" x="6210300" y="3708400"/>
          <p14:tracePt t="270297" x="6197600" y="3930650"/>
          <p14:tracePt t="270315" x="6191250" y="4095750"/>
          <p14:tracePt t="270331" x="6197600" y="4229100"/>
          <p14:tracePt t="270349" x="6191250" y="4279900"/>
          <p14:tracePt t="270369" x="6191250" y="4286250"/>
          <p14:tracePt t="270470" x="6191250" y="4292600"/>
          <p14:tracePt t="270486" x="6184900" y="4292600"/>
          <p14:tracePt t="271593" x="6184900" y="4279900"/>
          <p14:tracePt t="271601" x="6184900" y="4254500"/>
          <p14:tracePt t="271614" x="6184900" y="4178300"/>
          <p14:tracePt t="271631" x="6172200" y="4070350"/>
          <p14:tracePt t="271647" x="6153150" y="3905250"/>
          <p14:tracePt t="271666" x="6096000" y="3663950"/>
          <p14:tracePt t="271682" x="6057900" y="3390900"/>
          <p14:tracePt t="271699" x="5981700" y="3117850"/>
          <p14:tracePt t="271714" x="5905500" y="2921000"/>
          <p14:tracePt t="271734" x="5765800" y="2762250"/>
          <p14:tracePt t="271748" x="5727700" y="2736850"/>
          <p14:tracePt t="271766" x="5657850" y="2673350"/>
          <p14:tracePt t="271780" x="5645150" y="2654300"/>
          <p14:tracePt t="271797" x="5619750" y="2616200"/>
          <p14:tracePt t="271814" x="5613400" y="2609850"/>
          <p14:tracePt t="271830" x="5607050" y="2609850"/>
          <p14:tracePt t="271849" x="5568950" y="2584450"/>
          <p14:tracePt t="271864" x="5505450" y="2552700"/>
          <p14:tracePt t="271884" x="5441950" y="2533650"/>
          <p14:tracePt t="271899" x="5410200" y="2495550"/>
          <p14:tracePt t="271915" x="5365750" y="2457450"/>
          <p14:tracePt t="271930" x="5321300" y="2400300"/>
          <p14:tracePt t="271935" x="5295900" y="2355850"/>
          <p14:tracePt t="271949" x="5270500" y="2317750"/>
          <p14:tracePt t="271964" x="5245100" y="2273300"/>
          <p14:tracePt t="271981" x="5238750" y="2260600"/>
          <p14:tracePt t="271987" x="5238750" y="2254250"/>
          <p14:tracePt t="271998" x="5245100" y="2241550"/>
          <p14:tracePt t="272017" x="5245100" y="2216150"/>
          <p14:tracePt t="272030" x="5245100" y="2184400"/>
          <p14:tracePt t="272047" x="5245100" y="2165350"/>
          <p14:tracePt t="272064" x="5245100" y="2152650"/>
          <p14:tracePt t="272081" x="5232400" y="2152650"/>
          <p14:tracePt t="272135" x="5232400" y="2146300"/>
          <p14:tracePt t="272245" x="5226050" y="2146300"/>
          <p14:tracePt t="272255" x="5219700" y="2146300"/>
          <p14:tracePt t="272270" x="5213350" y="2146300"/>
          <p14:tracePt t="272294" x="5207000" y="2146300"/>
          <p14:tracePt t="272359" x="5200650" y="2146300"/>
          <p14:tracePt t="272369" x="5194300" y="2139950"/>
          <p14:tracePt t="272374" x="5187950" y="2133600"/>
          <p14:tracePt t="272388" x="5168900" y="2133600"/>
          <p14:tracePt t="272391" x="5162550" y="2127250"/>
          <p14:tracePt t="272397" x="5149850" y="2127250"/>
          <p14:tracePt t="272416" x="5149850" y="2120900"/>
          <p14:tracePt t="272449" x="5149850" y="2114550"/>
          <p14:tracePt t="272465" x="5149850" y="2108200"/>
          <p14:tracePt t="272483" x="5187950" y="2108200"/>
          <p14:tracePt t="272497" x="5238750" y="2108200"/>
          <p14:tracePt t="272516" x="5270500" y="2108200"/>
          <p14:tracePt t="272531" x="5283200" y="2108200"/>
          <p14:tracePt t="272534" x="5289550" y="2108200"/>
          <p14:tracePt t="272548" x="5289550" y="2120900"/>
          <p14:tracePt t="272564" x="5289550" y="2133600"/>
          <p14:tracePt t="272580" x="5283200" y="2171700"/>
          <p14:tracePt t="272597" x="5238750" y="2222500"/>
          <p14:tracePt t="272614" x="5238750" y="2228850"/>
          <p14:tracePt t="272712" x="5238750" y="2222500"/>
          <p14:tracePt t="272731" x="5238750" y="2216150"/>
          <p14:tracePt t="272791" x="5245100" y="2216150"/>
          <p14:tracePt t="272799" x="5264150" y="2216150"/>
          <p14:tracePt t="272810" x="5289550" y="2222500"/>
          <p14:tracePt t="272814" x="5314950" y="2228850"/>
          <p14:tracePt t="272831" x="5378450" y="2254250"/>
          <p14:tracePt t="272847" x="5397500" y="2260600"/>
          <p14:tracePt t="272897" x="5365750" y="2273300"/>
          <p14:tracePt t="272914" x="5308600" y="2286000"/>
          <p14:tracePt t="272930" x="5251450" y="2298700"/>
          <p14:tracePt t="272951" x="5245100" y="2305050"/>
          <p14:tracePt t="272980" x="5238750" y="2305050"/>
          <p14:tracePt t="272997" x="5219700" y="2305050"/>
          <p14:tracePt t="273018" x="5200650" y="2305050"/>
          <p14:tracePt t="273030" x="5175250" y="2305050"/>
          <p14:tracePt t="273047" x="5162550" y="2305050"/>
          <p14:tracePt t="273064" x="5156200" y="2305050"/>
          <p14:tracePt t="273157" x="5162550" y="2305050"/>
          <p14:tracePt t="273166" x="5168900" y="2305050"/>
          <p14:tracePt t="273181" x="5187950" y="2305050"/>
          <p14:tracePt t="273204" x="5207000" y="2305050"/>
          <p14:tracePt t="273216" x="5232400" y="2305050"/>
          <p14:tracePt t="273233" x="5283200" y="2305050"/>
          <p14:tracePt t="273249" x="5384800" y="2311400"/>
          <p14:tracePt t="273265" x="5524500" y="2311400"/>
          <p14:tracePt t="273280" x="5664200" y="2317750"/>
          <p14:tracePt t="273297" x="5829300" y="2324100"/>
          <p14:tracePt t="273314" x="6019800" y="2330450"/>
          <p14:tracePt t="273330" x="6267450" y="2336800"/>
          <p14:tracePt t="273347" x="6546850" y="2336800"/>
          <p14:tracePt t="273364" x="6826250" y="2330450"/>
          <p14:tracePt t="273368" x="6953250" y="2330450"/>
          <p14:tracePt t="273381" x="7162800" y="2324100"/>
          <p14:tracePt t="273398" x="7283450" y="2324100"/>
          <p14:tracePt t="273414" x="7378700" y="2324100"/>
          <p14:tracePt t="273430" x="7454900" y="2324100"/>
          <p14:tracePt t="273449" x="7518400" y="2324100"/>
          <p14:tracePt t="273465" x="7543800" y="2324100"/>
          <p14:tracePt t="273514" x="7518400" y="2324100"/>
          <p14:tracePt t="273531" x="7486650" y="2324100"/>
          <p14:tracePt t="273547" x="7429500" y="2324100"/>
          <p14:tracePt t="273549" x="7385050" y="2324100"/>
          <p14:tracePt t="273564" x="7327900" y="2324100"/>
          <p14:tracePt t="273581" x="7200900" y="2324100"/>
          <p14:tracePt t="273598" x="7023100" y="2305050"/>
          <p14:tracePt t="273614" x="6934200" y="2305050"/>
          <p14:tracePt t="273634" x="6908800" y="2305050"/>
          <p14:tracePt t="273711" x="6889750" y="2305050"/>
          <p14:tracePt t="273717" x="6858000" y="2298700"/>
          <p14:tracePt t="273731" x="6826250" y="2298700"/>
          <p14:tracePt t="273748" x="6743700" y="2298700"/>
          <p14:tracePt t="273766" x="6616700" y="2298700"/>
          <p14:tracePt t="273782" x="6496050" y="2292350"/>
          <p14:tracePt t="273798" x="6362700" y="2292350"/>
          <p14:tracePt t="273814" x="6242050" y="2292350"/>
          <p14:tracePt t="273833" x="6134100" y="2292350"/>
          <p14:tracePt t="273848" x="6070600" y="2292350"/>
          <p14:tracePt t="273865" x="6051550" y="2292350"/>
          <p14:tracePt t="273884" x="6045200" y="2292350"/>
          <p14:tracePt t="273897" x="6051550" y="2292350"/>
          <p14:tracePt t="273916" x="6051550" y="2286000"/>
          <p14:tracePt t="273931" x="6051550" y="2279650"/>
          <p14:tracePt t="273934" x="6051550" y="2273300"/>
          <p14:tracePt t="273949" x="6038850" y="2260600"/>
          <p14:tracePt t="273964" x="6000750" y="2254250"/>
          <p14:tracePt t="273981" x="5956300" y="2247900"/>
          <p14:tracePt t="273998" x="5943600" y="2254250"/>
          <p14:tracePt t="274017" x="5937250" y="2254250"/>
          <p14:tracePt t="274137" x="5930900" y="2254250"/>
          <p14:tracePt t="274141" x="5924550" y="2254250"/>
          <p14:tracePt t="274149" x="5918200" y="2254250"/>
          <p14:tracePt t="274164" x="5911850" y="2254250"/>
          <p14:tracePt t="274181" x="5905500" y="2254250"/>
          <p14:tracePt t="274630" x="5911850" y="2254250"/>
          <p14:tracePt t="274641" x="5911850" y="2247900"/>
          <p14:tracePt t="274647" x="5918200" y="2247900"/>
          <p14:tracePt t="274664" x="5937250" y="2241550"/>
          <p14:tracePt t="274683" x="5949950" y="2241550"/>
          <p14:tracePt t="274699" x="5956300" y="2235200"/>
          <p14:tracePt t="274879" x="5949950" y="2235200"/>
          <p14:tracePt t="274889" x="5930900" y="2235200"/>
          <p14:tracePt t="274899" x="5918200" y="2235200"/>
          <p14:tracePt t="274914" x="5905500" y="2235200"/>
          <p14:tracePt t="274930" x="5905500" y="2228850"/>
          <p14:tracePt t="275014" x="5905500" y="2222500"/>
          <p14:tracePt t="275031" x="5905500" y="2216150"/>
          <p14:tracePt t="275047" x="5905500" y="2209800"/>
          <p14:tracePt t="275064" x="5899150" y="2203450"/>
          <p14:tracePt t="275080" x="5899150" y="2197100"/>
          <p14:tracePt t="275097" x="5899150" y="2190750"/>
          <p14:tracePt t="275114" x="5899150" y="2178050"/>
          <p14:tracePt t="275134" x="5892800" y="2171700"/>
          <p14:tracePt t="275147" x="5892800" y="2159000"/>
          <p14:tracePt t="275182" x="5886450" y="2159000"/>
          <p14:tracePt t="275263" x="5886450" y="2171700"/>
          <p14:tracePt t="275272" x="5892800" y="2178050"/>
          <p14:tracePt t="275280" x="5905500" y="2184400"/>
          <p14:tracePt t="275297" x="5930900" y="2197100"/>
          <p14:tracePt t="275314" x="5937250" y="2197100"/>
          <p14:tracePt t="275331" x="5937250" y="2203450"/>
          <p14:tracePt t="275347" x="5930900" y="2222500"/>
          <p14:tracePt t="275364" x="5873750" y="2235200"/>
          <p14:tracePt t="275381" x="5867400" y="2235200"/>
          <p14:tracePt t="275416" x="5886450" y="2222500"/>
          <p14:tracePt t="275431" x="5899150" y="2216150"/>
          <p14:tracePt t="275450" x="5905500" y="2216150"/>
          <p14:tracePt t="275464" x="5905500" y="2209800"/>
          <p14:tracePt t="275481" x="5930900" y="2209800"/>
          <p14:tracePt t="275501" x="5937250" y="2209800"/>
          <p14:tracePt t="275582" x="5930900" y="2209800"/>
          <p14:tracePt t="275590" x="5924550" y="2209800"/>
          <p14:tracePt t="275603" x="5918200" y="2209800"/>
          <p14:tracePt t="275617" x="5886450" y="2209800"/>
          <p14:tracePt t="275631" x="5842000" y="2209800"/>
          <p14:tracePt t="275651" x="5803900" y="2209800"/>
          <p14:tracePt t="275664" x="5784850" y="2209800"/>
          <p14:tracePt t="275681" x="5765800" y="2203450"/>
          <p14:tracePt t="275700" x="5746750" y="2197100"/>
          <p14:tracePt t="275716" x="5740400" y="2190750"/>
          <p14:tracePt t="275731" x="5727700" y="2190750"/>
          <p14:tracePt t="275765" x="5721350" y="2190750"/>
          <p14:tracePt t="275781" x="5715000" y="2190750"/>
          <p14:tracePt t="275798" x="5695950" y="2190750"/>
          <p14:tracePt t="275814" x="5683250" y="2190750"/>
          <p14:tracePt t="275831" x="5664200" y="2178050"/>
          <p14:tracePt t="275848" x="5657850" y="2171700"/>
          <p14:tracePt t="275897" x="5638800" y="2171700"/>
          <p14:tracePt t="275914" x="5613400" y="2184400"/>
          <p14:tracePt t="275930" x="5581650" y="2197100"/>
          <p14:tracePt t="275949" x="5575300" y="2197100"/>
          <p14:tracePt t="275997" x="5581650" y="2197100"/>
          <p14:tracePt t="276017" x="5588000" y="2197100"/>
          <p14:tracePt t="276087" x="5594350" y="2197100"/>
          <p14:tracePt t="276094" x="5594350" y="2190750"/>
          <p14:tracePt t="276114" x="5613400" y="2190750"/>
          <p14:tracePt t="276134" x="5632450" y="2184400"/>
          <p14:tracePt t="276147" x="5638800" y="2178050"/>
          <p14:tracePt t="276206" x="5651500" y="2178050"/>
          <p14:tracePt t="276214" x="5664200" y="2178050"/>
          <p14:tracePt t="276234" x="5664200" y="2171700"/>
          <p14:tracePt t="276368" x="5664200" y="2165350"/>
          <p14:tracePt t="276374" x="5664200" y="2159000"/>
          <p14:tracePt t="276399" x="5664200" y="2152650"/>
          <p14:tracePt t="276416" x="5670550" y="2146300"/>
          <p14:tracePt t="276431" x="5689600" y="2120900"/>
          <p14:tracePt t="276450" x="5715000" y="2108200"/>
          <p14:tracePt t="276464" x="5727700" y="2089150"/>
          <p14:tracePt t="276481" x="5746750" y="2082800"/>
          <p14:tracePt t="276497" x="5778500" y="2070100"/>
          <p14:tracePt t="276516" x="5854700" y="2057400"/>
          <p14:tracePt t="276531" x="5930900" y="2044700"/>
          <p14:tracePt t="276534" x="5962650" y="2044700"/>
          <p14:tracePt t="276547" x="5981700" y="2044700"/>
          <p14:tracePt t="276564" x="6019800" y="2044700"/>
          <p14:tracePt t="276580" x="6045200" y="2070100"/>
          <p14:tracePt t="276597" x="6064250" y="2101850"/>
          <p14:tracePt t="276614" x="6064250" y="2108200"/>
          <p14:tracePt t="276631" x="6064250" y="2120900"/>
          <p14:tracePt t="276650" x="6064250" y="2133600"/>
          <p14:tracePt t="276664" x="6064250" y="2139950"/>
          <p14:tracePt t="276681" x="6064250" y="2146300"/>
          <p14:tracePt t="276699" x="6064250" y="2152650"/>
          <p14:tracePt t="276763" x="6051550" y="2152650"/>
          <p14:tracePt t="276768" x="6032500" y="2152650"/>
          <p14:tracePt t="276782" x="5994400" y="2152650"/>
          <p14:tracePt t="276797" x="5969000" y="2152650"/>
          <p14:tracePt t="276814" x="5899150" y="2120900"/>
          <p14:tracePt t="276832" x="5848350" y="2101850"/>
          <p14:tracePt t="276848" x="5810250" y="2101850"/>
          <p14:tracePt t="276864" x="5791200" y="2101850"/>
          <p14:tracePt t="276880" x="5784850" y="2101850"/>
          <p14:tracePt t="276897" x="5772150" y="2114550"/>
          <p14:tracePt t="276916" x="5759450" y="2127250"/>
          <p14:tracePt t="276931" x="5746750" y="2146300"/>
          <p14:tracePt t="276949" x="5734050" y="2159000"/>
          <p14:tracePt t="276964" x="5721350" y="2171700"/>
          <p14:tracePt t="277030" x="5727700" y="2171700"/>
          <p14:tracePt t="277040" x="5734050" y="2171700"/>
          <p14:tracePt t="277049" x="5740400" y="2165350"/>
          <p14:tracePt t="277064" x="5753100" y="2165350"/>
          <p14:tracePt t="277083" x="5759450" y="2159000"/>
          <p14:tracePt t="277098" x="5772150" y="2159000"/>
          <p14:tracePt t="277114" x="5791200" y="2159000"/>
          <p14:tracePt t="277120" x="5797550" y="2152650"/>
          <p14:tracePt t="277136" x="5810250" y="2146300"/>
          <p14:tracePt t="277148" x="5835650" y="2146300"/>
          <p14:tracePt t="277164" x="5854700" y="2139950"/>
          <p14:tracePt t="277182" x="5880100" y="2139950"/>
          <p14:tracePt t="277199" x="5892800" y="2139950"/>
          <p14:tracePt t="277215" x="5924550" y="2146300"/>
          <p14:tracePt t="277231" x="5956300" y="2152650"/>
          <p14:tracePt t="277248" x="5962650" y="2152650"/>
          <p14:tracePt t="277267" x="5969000" y="2152650"/>
          <p14:tracePt t="277280" x="5969000" y="2159000"/>
          <p14:tracePt t="277360" x="5949950" y="2165350"/>
          <p14:tracePt t="277366" x="5924550" y="2165350"/>
          <p14:tracePt t="277384" x="5886450" y="2171700"/>
          <p14:tracePt t="277397" x="5880100" y="2178050"/>
          <p14:tracePt t="277486" x="5886450" y="2178050"/>
          <p14:tracePt t="277515" x="5892800" y="2178050"/>
          <p14:tracePt t="277543" x="5899150" y="2178050"/>
          <p14:tracePt t="277558" x="5905500" y="2178050"/>
          <p14:tracePt t="277577" x="5905500" y="2184400"/>
          <p14:tracePt t="277583" x="5905500" y="2190750"/>
          <p14:tracePt t="277597" x="5911850" y="2190750"/>
          <p14:tracePt t="277647" x="5899150" y="2190750"/>
          <p14:tracePt t="277669" x="5899150" y="2197100"/>
          <p14:tracePt t="277714" x="5905500" y="2197100"/>
          <p14:tracePt t="277732" x="5918200" y="2203450"/>
          <p14:tracePt t="277750" x="5930900" y="2203450"/>
          <p14:tracePt t="277766" x="5937250" y="2209800"/>
          <p14:tracePt t="277953" x="5937250" y="2222500"/>
          <p14:tracePt t="277958" x="5943600" y="2260600"/>
          <p14:tracePt t="277966" x="5969000" y="2317750"/>
          <p14:tracePt t="277981" x="5994400" y="2400300"/>
          <p14:tracePt t="277997" x="6115050" y="2774950"/>
          <p14:tracePt t="278017" x="6127750" y="3016250"/>
          <p14:tracePt t="278031" x="6115050" y="3251200"/>
          <p14:tracePt t="278048" x="6070600" y="3460750"/>
          <p14:tracePt t="278064" x="6007100" y="3651250"/>
          <p14:tracePt t="278081" x="5981700" y="3765550"/>
          <p14:tracePt t="278097" x="5975350" y="3784600"/>
          <p14:tracePt t="278135" x="5975350" y="3778250"/>
          <p14:tracePt t="278148" x="5975350" y="3771900"/>
          <p14:tracePt t="278164" x="5975350" y="3746500"/>
          <p14:tracePt t="278181" x="5975350" y="3708400"/>
          <p14:tracePt t="278203" x="5975350" y="3663950"/>
          <p14:tracePt t="278215" x="5975350" y="3587750"/>
          <p14:tracePt t="278231" x="5975350" y="3486150"/>
          <p14:tracePt t="278248" x="5975350" y="3359150"/>
          <p14:tracePt t="278264" x="5975350" y="3238500"/>
          <p14:tracePt t="278281" x="5905500" y="3149600"/>
          <p14:tracePt t="278297" x="5842000" y="3073400"/>
          <p14:tracePt t="278314" x="5772150" y="2990850"/>
          <p14:tracePt t="278331" x="5727700" y="2914650"/>
          <p14:tracePt t="278348" x="5702300" y="2832100"/>
          <p14:tracePt t="278365" x="5695950" y="2755900"/>
          <p14:tracePt t="278371" x="5695950" y="2711450"/>
          <p14:tracePt t="278381" x="5695950" y="2654300"/>
          <p14:tracePt t="278397" x="5689600" y="2635250"/>
          <p14:tracePt t="278416" x="5676900" y="2635250"/>
          <p14:tracePt t="278431" x="5651500" y="2635250"/>
          <p14:tracePt t="278450" x="5619750" y="2654300"/>
          <p14:tracePt t="278464" x="5607050" y="2667000"/>
          <p14:tracePt t="278481" x="5588000" y="2679700"/>
          <p14:tracePt t="278497" x="5549900" y="2711450"/>
          <p14:tracePt t="278515" x="5492750" y="2755900"/>
          <p14:tracePt t="278531" x="5435600" y="2825750"/>
          <p14:tracePt t="278547" x="5416550" y="2870200"/>
          <p14:tracePt t="278564" x="5410200" y="2870200"/>
          <p14:tracePt t="278633" x="5410200" y="2882900"/>
          <p14:tracePt t="278641" x="5410200" y="2889250"/>
          <p14:tracePt t="278651" x="5416550" y="2889250"/>
          <p14:tracePt t="278665" x="5435600" y="2889250"/>
          <p14:tracePt t="278680" x="5473700" y="2908300"/>
          <p14:tracePt t="278699" x="5549900" y="3016250"/>
          <p14:tracePt t="278714" x="5676900" y="3206750"/>
          <p14:tracePt t="278731" x="5835650" y="3441700"/>
          <p14:tracePt t="278748" x="5969000" y="3663950"/>
          <p14:tracePt t="278764" x="6083300" y="3911600"/>
          <p14:tracePt t="278781" x="6178550" y="4146550"/>
          <p14:tracePt t="278784" x="6223000" y="4260850"/>
          <p14:tracePt t="278797" x="6254750" y="4368800"/>
          <p14:tracePt t="278814" x="6362700" y="4654550"/>
          <p14:tracePt t="278831" x="6419850" y="4775200"/>
          <p14:tracePt t="278847" x="6477000" y="4857750"/>
          <p14:tracePt t="278864" x="6508750" y="4927600"/>
          <p14:tracePt t="278885" x="6515100" y="4959350"/>
          <p14:tracePt t="278897" x="6521450" y="4972050"/>
          <p14:tracePt t="278967" x="6527800" y="4965700"/>
          <p14:tracePt t="278978" x="6534150" y="4959350"/>
          <p14:tracePt t="278982" x="6540500" y="4946650"/>
          <p14:tracePt t="278997" x="6584950" y="4902200"/>
          <p14:tracePt t="279017" x="6654800" y="4870450"/>
          <p14:tracePt t="279031" x="6756400" y="4838700"/>
          <p14:tracePt t="279047" x="6870700" y="4806950"/>
          <p14:tracePt t="279064" x="7035800" y="4806950"/>
          <p14:tracePt t="279080" x="7188200" y="4806950"/>
          <p14:tracePt t="279098" x="7327900" y="4806950"/>
          <p14:tracePt t="279114" x="7454900" y="4806950"/>
          <p14:tracePt t="279131" x="7569200" y="4806950"/>
          <p14:tracePt t="279147" x="7658100" y="4800600"/>
          <p14:tracePt t="279166" x="7797800" y="4756150"/>
          <p14:tracePt t="279181" x="7842250" y="4749800"/>
          <p14:tracePt t="279200" x="7943850" y="4737100"/>
          <p14:tracePt t="279214" x="7956550" y="4737100"/>
          <p14:tracePt t="279266" x="7956550" y="4730750"/>
          <p14:tracePt t="279281" x="7950200" y="4692650"/>
          <p14:tracePt t="279298" x="7861300" y="4616450"/>
          <p14:tracePt t="279314" x="7702550" y="4502150"/>
          <p14:tracePt t="279331" x="7518400" y="4337050"/>
          <p14:tracePt t="279348" x="7327900" y="4089400"/>
          <p14:tracePt t="279364" x="7131050" y="3803650"/>
          <p14:tracePt t="279368" x="7042150" y="3676650"/>
          <p14:tracePt t="279385" x="6915150" y="3511550"/>
          <p14:tracePt t="279398" x="6819900" y="3384550"/>
          <p14:tracePt t="279414" x="6756400" y="3302000"/>
          <p14:tracePt t="279431" x="6699250" y="3232150"/>
          <p14:tracePt t="279450" x="6648450" y="3168650"/>
          <p14:tracePt t="279464" x="6597650" y="3098800"/>
          <p14:tracePt t="279481" x="6534150" y="3041650"/>
          <p14:tracePt t="279497" x="6457950" y="3016250"/>
          <p14:tracePt t="279514" x="6350000" y="2990850"/>
          <p14:tracePt t="279531" x="6242050" y="2959100"/>
          <p14:tracePt t="279547" x="6134100" y="2933700"/>
          <p14:tracePt t="279564" x="6045200" y="2933700"/>
          <p14:tracePt t="279582" x="5975350" y="2933700"/>
          <p14:tracePt t="279598" x="5969000" y="2927350"/>
          <p14:tracePt t="279614" x="5962650" y="2876550"/>
          <p14:tracePt t="279631" x="5962650" y="2800350"/>
          <p14:tracePt t="279647" x="5949950" y="2736850"/>
          <p14:tracePt t="279665" x="5911850" y="2679700"/>
          <p14:tracePt t="279680" x="5867400" y="2622550"/>
          <p14:tracePt t="279699" x="5803900" y="2533650"/>
          <p14:tracePt t="279714" x="5734050" y="2432050"/>
          <p14:tracePt t="279720" x="5727700" y="2400300"/>
          <p14:tracePt t="279731" x="5721350" y="2381250"/>
          <p14:tracePt t="279748" x="5727700" y="2362200"/>
          <p14:tracePt t="279766" x="5734050" y="2343150"/>
          <p14:tracePt t="279782" x="5746750" y="2330450"/>
          <p14:tracePt t="279797" x="5759450" y="2317750"/>
          <p14:tracePt t="279814" x="5772150" y="2305050"/>
          <p14:tracePt t="279830" x="5778500" y="2298700"/>
          <p14:tracePt t="279890" x="5765800" y="2298700"/>
          <p14:tracePt t="279897" x="5759450" y="2292350"/>
          <p14:tracePt t="279918" x="5740400" y="2279650"/>
          <p14:tracePt t="279931" x="5695950" y="2266950"/>
          <p14:tracePt t="279949" x="5581650" y="2260600"/>
          <p14:tracePt t="279964" x="5448300" y="2260600"/>
          <p14:tracePt t="279981" x="5372100" y="2260600"/>
          <p14:tracePt t="279983" x="5359400" y="2260600"/>
          <p14:tracePt t="280088" x="5359400" y="2254250"/>
          <p14:tracePt t="280106" x="5353050" y="2254250"/>
          <p14:tracePt t="280182" x="5391150" y="2254250"/>
          <p14:tracePt t="280191" x="5429250" y="2254250"/>
          <p14:tracePt t="280203" x="5473700" y="2247900"/>
          <p14:tracePt t="280214" x="5594350" y="2222500"/>
          <p14:tracePt t="280231" x="5740400" y="2209800"/>
          <p14:tracePt t="280248" x="5892800" y="2197100"/>
          <p14:tracePt t="280266" x="5962650" y="2184400"/>
          <p14:tracePt t="280280" x="5969000" y="2184400"/>
          <p14:tracePt t="280501" x="5969000" y="2197100"/>
          <p14:tracePt t="280514" x="5969000" y="2273300"/>
          <p14:tracePt t="280520" x="5969000" y="2374900"/>
          <p14:tracePt t="280531" x="5969000" y="2489200"/>
          <p14:tracePt t="280548" x="5969000" y="2762250"/>
          <p14:tracePt t="280566" x="5969000" y="3136900"/>
          <p14:tracePt t="280581" x="5969000" y="3282950"/>
          <p14:tracePt t="280598" x="5969000" y="3435350"/>
          <p14:tracePt t="280615" x="5962650" y="3549650"/>
          <p14:tracePt t="280634" x="5962650" y="3606800"/>
          <p14:tracePt t="280648" x="5962650" y="3613150"/>
          <p14:tracePt t="280681" x="5956300" y="3594100"/>
          <p14:tracePt t="280699" x="5956300" y="3587750"/>
          <p14:tracePt t="280714" x="5949950" y="3581400"/>
          <p14:tracePt t="280953" x="5949950" y="3575050"/>
          <p14:tracePt t="281018" x="5949950" y="3568700"/>
          <p14:tracePt t="281022" x="5956300" y="3568700"/>
          <p14:tracePt t="284534" x="5962650" y="3568700"/>
          <p14:tracePt t="284542" x="5975350" y="3581400"/>
          <p14:tracePt t="284550" x="5981700" y="3606800"/>
          <p14:tracePt t="284564" x="5988050" y="3638550"/>
          <p14:tracePt t="284581" x="6000750" y="3721100"/>
          <p14:tracePt t="284597" x="6000750" y="3892550"/>
          <p14:tracePt t="284614" x="5994400" y="3994150"/>
          <p14:tracePt t="284631" x="5994400" y="4064000"/>
          <p14:tracePt t="284647" x="6000750" y="4076700"/>
          <p14:tracePt t="284699" x="6000750" y="4083050"/>
          <p14:tracePt t="284716" x="5981700" y="4133850"/>
          <p14:tracePt t="284731" x="5969000" y="4210050"/>
          <p14:tracePt t="284748" x="5962650" y="4254500"/>
          <p14:tracePt t="284784" x="5962650" y="4248150"/>
          <p14:tracePt t="284894" x="5956300" y="4260850"/>
          <p14:tracePt t="284916" x="5949950" y="4286250"/>
          <p14:tracePt t="284931" x="5949950" y="4298950"/>
          <p14:tracePt t="284966" x="5949950" y="4292600"/>
          <p14:tracePt t="284998" x="5949950" y="4286250"/>
          <p14:tracePt t="285139" x="5949950" y="4292600"/>
          <p14:tracePt t="285147" x="5949950" y="4305300"/>
          <p14:tracePt t="285151" x="5949950" y="4318000"/>
          <p14:tracePt t="285164" x="5949950" y="4337050"/>
          <p14:tracePt t="285181" x="5949950" y="4425950"/>
          <p14:tracePt t="285199" x="5949950" y="4527550"/>
          <p14:tracePt t="285214" x="5949950" y="4635500"/>
          <p14:tracePt t="285232" x="5943600" y="4730750"/>
          <p14:tracePt t="285248" x="5924550" y="4800600"/>
          <p14:tracePt t="285266" x="5905500" y="4845050"/>
          <p14:tracePt t="285281" x="5899150" y="4864100"/>
          <p14:tracePt t="285314" x="5899150" y="4870450"/>
          <p14:tracePt t="285347" x="5886450" y="4876800"/>
          <p14:tracePt t="285364" x="5873750" y="4883150"/>
          <p14:tracePt t="285368" x="5867400" y="4883150"/>
          <p14:tracePt t="285381" x="5854700" y="4889500"/>
          <p14:tracePt t="285399" x="5829300" y="4895850"/>
          <p14:tracePt t="285414" x="5803900" y="4902200"/>
          <p14:tracePt t="285431" x="5784850" y="4914900"/>
          <p14:tracePt t="285449" x="5759450" y="4914900"/>
          <p14:tracePt t="285465" x="5734050" y="4914900"/>
          <p14:tracePt t="285481" x="5708650" y="4914900"/>
          <p14:tracePt t="285497" x="5683250" y="4914900"/>
          <p14:tracePt t="285514" x="5676900" y="4914900"/>
          <p14:tracePt t="285578" x="5670550" y="4908550"/>
          <p14:tracePt t="285582" x="5664200" y="4908550"/>
          <p14:tracePt t="285598" x="5657850" y="4908550"/>
          <p14:tracePt t="285614" x="5651500" y="4908550"/>
          <p14:tracePt t="285631" x="5645150" y="4902200"/>
          <p14:tracePt t="285647" x="5632450" y="4902200"/>
          <p14:tracePt t="285719" x="5626100" y="4902200"/>
          <p14:tracePt t="285731" x="5619750" y="4895850"/>
          <p14:tracePt t="285739" x="5607050" y="4895850"/>
          <p14:tracePt t="285748" x="5600700" y="4889500"/>
          <p14:tracePt t="285766" x="5588000" y="4883150"/>
          <p14:tracePt t="285797" x="5588000" y="4876800"/>
          <p14:tracePt t="285871" x="5588000" y="4870450"/>
          <p14:tracePt t="286026" x="5600700" y="4870450"/>
          <p14:tracePt t="286077" x="5607050" y="4870450"/>
          <p14:tracePt t="286087" x="5613400" y="4870450"/>
          <p14:tracePt t="286103" x="5619750" y="4870450"/>
          <p14:tracePt t="286134" x="5626100" y="4870450"/>
          <p14:tracePt t="286164" x="5632450" y="4870450"/>
          <p14:tracePt t="286199" x="5638800" y="4870450"/>
          <p14:tracePt t="286217" x="5645150" y="4870450"/>
          <p14:tracePt t="286231" x="5657850" y="4870450"/>
          <p14:tracePt t="286248" x="5683250" y="4870450"/>
          <p14:tracePt t="286264" x="5715000" y="4870450"/>
          <p14:tracePt t="286281" x="5746750" y="4870450"/>
          <p14:tracePt t="286297" x="5784850" y="4870450"/>
          <p14:tracePt t="286315" x="5835650" y="4870450"/>
          <p14:tracePt t="286331" x="5905500" y="4870450"/>
          <p14:tracePt t="286348" x="5981700" y="4870450"/>
          <p14:tracePt t="286365" x="6051550" y="4870450"/>
          <p14:tracePt t="286369" x="6083300" y="4870450"/>
          <p14:tracePt t="286384" x="6127750" y="4876800"/>
          <p14:tracePt t="286397" x="6165850" y="4876800"/>
          <p14:tracePt t="286417" x="6191250" y="4876800"/>
          <p14:tracePt t="286430" x="6223000" y="4876800"/>
          <p14:tracePt t="286450" x="6261100" y="4876800"/>
          <p14:tracePt t="286464" x="6299200" y="4876800"/>
          <p14:tracePt t="286481" x="6330950" y="4876800"/>
          <p14:tracePt t="286497" x="6356350" y="4876800"/>
          <p14:tracePt t="286516" x="6375400" y="4876800"/>
          <p14:tracePt t="286531" x="6394450" y="4876800"/>
          <p14:tracePt t="286533" x="6407150" y="4876800"/>
          <p14:tracePt t="286547" x="6413500" y="4876800"/>
          <p14:tracePt t="286564" x="6432550" y="4876800"/>
          <p14:tracePt t="286583" x="6489700" y="4876800"/>
          <p14:tracePt t="286597" x="6508750" y="4876800"/>
          <p14:tracePt t="286631" x="6515100" y="4876800"/>
          <p14:tracePt t="286683" x="6534150" y="4876800"/>
          <p14:tracePt t="286699" x="6559550" y="4876800"/>
          <p14:tracePt t="286714" x="6572250" y="4876800"/>
          <p14:tracePt t="286791" x="6578600" y="4876800"/>
          <p14:tracePt t="287374" x="6584950" y="4876800"/>
          <p14:tracePt t="287388" x="6591300" y="4876800"/>
          <p14:tracePt t="287534" x="6597650" y="4876800"/>
          <p14:tracePt t="287542" x="6604000" y="4876800"/>
          <p14:tracePt t="287550" x="6610350" y="4876800"/>
          <p14:tracePt t="287622" x="6616700" y="4876800"/>
          <p14:tracePt t="287630" x="6635750" y="4883150"/>
          <p14:tracePt t="287640" x="6667500" y="4889500"/>
          <p14:tracePt t="287648" x="6705600" y="4902200"/>
          <p14:tracePt t="287664" x="6794500" y="4933950"/>
          <p14:tracePt t="287681" x="6877050" y="4946650"/>
          <p14:tracePt t="287700" x="6940550" y="4946650"/>
          <p14:tracePt t="287714" x="6985000" y="4946650"/>
          <p14:tracePt t="287731" x="6991350" y="4946650"/>
          <p14:tracePt t="287781" x="6997700" y="4946650"/>
          <p14:tracePt t="287797" x="7010400" y="4946650"/>
          <p14:tracePt t="287814" x="7035800" y="4946650"/>
          <p14:tracePt t="287831" x="7061200" y="4946650"/>
          <p14:tracePt t="287848" x="7080250" y="4946650"/>
          <p14:tracePt t="287864" x="7092950" y="4946650"/>
          <p14:tracePt t="287885" x="7131050" y="4946650"/>
          <p14:tracePt t="287897" x="7181850" y="4946650"/>
          <p14:tracePt t="287914" x="7226300" y="4946650"/>
          <p14:tracePt t="287931" x="7251700" y="4940300"/>
          <p14:tracePt t="287949" x="7258050" y="4933950"/>
          <p14:tracePt t="287965" x="7270750" y="4927600"/>
          <p14:tracePt t="287981" x="7289800" y="4921250"/>
          <p14:tracePt t="287997" x="7308850" y="4914900"/>
          <p14:tracePt t="288016" x="7340600" y="4908550"/>
          <p14:tracePt t="288031" x="7372350" y="4908550"/>
          <p14:tracePt t="288047" x="7378700" y="4908550"/>
          <p14:tracePt t="288064" x="7391400" y="4908550"/>
          <p14:tracePt t="288083" x="7397750" y="4908550"/>
          <p14:tracePt t="288098" x="7410450" y="4908550"/>
          <p14:tracePt t="288114" x="7435850" y="4902200"/>
          <p14:tracePt t="288131" x="7454900" y="4889500"/>
          <p14:tracePt t="288147" x="7461250" y="4889500"/>
          <p14:tracePt t="288792" x="7454900" y="4889500"/>
          <p14:tracePt t="288799" x="7429500" y="4895850"/>
          <p14:tracePt t="288814" x="7372350" y="4921250"/>
          <p14:tracePt t="288831" x="7264400" y="4953000"/>
          <p14:tracePt t="288848" x="7092950" y="4978400"/>
          <p14:tracePt t="288864" x="6953250" y="4978400"/>
          <p14:tracePt t="288885" x="6838950" y="4978400"/>
          <p14:tracePt t="288898" x="6788150" y="4978400"/>
          <p14:tracePt t="288916" x="6731000" y="4978400"/>
          <p14:tracePt t="288931" x="6711950" y="4978400"/>
          <p14:tracePt t="288964" x="6699250" y="4978400"/>
          <p14:tracePt t="288981" x="6661150" y="4978400"/>
          <p14:tracePt t="288986" x="6635750" y="4978400"/>
          <p14:tracePt t="288997" x="6565900" y="4978400"/>
          <p14:tracePt t="289018" x="6496050" y="4978400"/>
          <p14:tracePt t="289031" x="6432550" y="4978400"/>
          <p14:tracePt t="289048" x="6362700" y="4978400"/>
          <p14:tracePt t="289064" x="6292850" y="4978400"/>
          <p14:tracePt t="289081" x="6203950" y="4978400"/>
          <p14:tracePt t="289098" x="6134100" y="4984750"/>
          <p14:tracePt t="289115" x="6089650" y="4965700"/>
          <p14:tracePt t="289131" x="6019800" y="4940300"/>
          <p14:tracePt t="289148" x="5930900" y="4902200"/>
          <p14:tracePt t="289151" x="5899150" y="4883150"/>
          <p14:tracePt t="289164" x="5861050" y="4864100"/>
          <p14:tracePt t="289167" x="5822950" y="4838700"/>
          <p14:tracePt t="289181" x="5797550" y="4819650"/>
          <p14:tracePt t="289201" x="5778500" y="4794250"/>
          <p14:tracePt t="289248" x="5822950" y="4794250"/>
          <p14:tracePt t="289266" x="5918200" y="4794250"/>
          <p14:tracePt t="289281" x="6057900" y="4794250"/>
          <p14:tracePt t="289297" x="6261100" y="4794250"/>
          <p14:tracePt t="289314" x="6521450" y="4794250"/>
          <p14:tracePt t="289331" x="6775450" y="4787900"/>
          <p14:tracePt t="289348" x="6959600" y="4787900"/>
          <p14:tracePt t="289364" x="7061200" y="4787900"/>
          <p14:tracePt t="289366" x="7092950" y="4787900"/>
          <p14:tracePt t="289384" x="7124700" y="4787900"/>
          <p14:tracePt t="289398" x="7131050" y="4787900"/>
          <p14:tracePt t="289431" x="7124700" y="4787900"/>
          <p14:tracePt t="289451" x="7137400" y="4787900"/>
          <p14:tracePt t="289464" x="7213600" y="4787900"/>
          <p14:tracePt t="289481" x="7327900" y="4787900"/>
          <p14:tracePt t="289498" x="7435850" y="4781550"/>
          <p14:tracePt t="289516" x="7518400" y="4775200"/>
          <p14:tracePt t="289531" x="7562850" y="4768850"/>
          <p14:tracePt t="289547" x="7562850" y="4762500"/>
          <p14:tracePt t="289564" x="7569200" y="4762500"/>
          <p14:tracePt t="289580" x="7569200" y="4749800"/>
          <p14:tracePt t="289582" x="7569200" y="4743450"/>
          <p14:tracePt t="289598" x="7588250" y="4724400"/>
          <p14:tracePt t="289614" x="7620000" y="4705350"/>
          <p14:tracePt t="289631" x="7620000" y="4699000"/>
          <p14:tracePt t="289647" x="7626350" y="4699000"/>
          <p14:tracePt t="289667" x="7645400" y="4699000"/>
          <p14:tracePt t="289681" x="7747000" y="4699000"/>
          <p14:tracePt t="289699" x="7924800" y="4699000"/>
          <p14:tracePt t="289716" x="8089900" y="4699000"/>
          <p14:tracePt t="289732" x="8223250" y="4699000"/>
          <p14:tracePt t="289734" x="8280400" y="4699000"/>
          <p14:tracePt t="289748" x="8305800" y="4686300"/>
          <p14:tracePt t="289766" x="8331200" y="4686300"/>
          <p14:tracePt t="290202" x="8324850" y="4686300"/>
          <p14:tracePt t="290207" x="8318500" y="4686300"/>
          <p14:tracePt t="290727" x="8318500" y="4679950"/>
          <p14:tracePt t="290733" x="8318500" y="4673600"/>
          <p14:tracePt t="290748" x="8318500" y="4667250"/>
          <p14:tracePt t="290766" x="8318500" y="4660900"/>
          <p14:tracePt t="290781" x="8318500" y="4654550"/>
          <p14:tracePt t="290797" x="8312150" y="4654550"/>
          <p14:tracePt t="290814" x="8312150" y="4648200"/>
          <p14:tracePt t="291046" x="8312150" y="4641850"/>
          <p14:tracePt t="291102" x="8312150" y="4635500"/>
          <p14:tracePt t="291214" x="8305800" y="4635500"/>
          <p14:tracePt t="291376" x="8299450" y="4635500"/>
          <p14:tracePt t="291541" x="8299450" y="4629150"/>
          <p14:tracePt t="291705" x="8286750" y="4629150"/>
          <p14:tracePt t="291710" x="8261350" y="4603750"/>
          <p14:tracePt t="291717" x="8235950" y="4591050"/>
          <p14:tracePt t="291731" x="8172450" y="4572000"/>
          <p14:tracePt t="291751" x="7759700" y="4413250"/>
          <p14:tracePt t="291765" x="7473950" y="4330700"/>
          <p14:tracePt t="291782" x="7092950" y="4222750"/>
          <p14:tracePt t="291798" x="6673850" y="4070350"/>
          <p14:tracePt t="291815" x="6223000" y="3892550"/>
          <p14:tracePt t="291831" x="5784850" y="3721100"/>
          <p14:tracePt t="291848" x="5505450" y="3625850"/>
          <p14:tracePt t="291865" x="5302250" y="3556000"/>
          <p14:tracePt t="291884" x="5162550" y="3505200"/>
          <p14:tracePt t="291897" x="5060950" y="3460750"/>
          <p14:tracePt t="291918" x="4940300" y="3409950"/>
          <p14:tracePt t="291931" x="4813300" y="3365500"/>
          <p14:tracePt t="291949" x="4673600" y="3340100"/>
          <p14:tracePt t="291964" x="4552950" y="3340100"/>
          <p14:tracePt t="291981" x="4470400" y="3333750"/>
          <p14:tracePt t="291997" x="4445000" y="3327400"/>
          <p14:tracePt t="292018" x="4362450" y="3308350"/>
          <p14:tracePt t="292031" x="4235450" y="3302000"/>
          <p14:tracePt t="292047" x="4076700" y="3302000"/>
          <p14:tracePt t="292064" x="3917950" y="3302000"/>
          <p14:tracePt t="292081" x="3784600" y="3270250"/>
          <p14:tracePt t="292102" x="3632200" y="3219450"/>
          <p14:tracePt t="292114" x="3498850" y="3149600"/>
          <p14:tracePt t="292131" x="3378200" y="3067050"/>
          <p14:tracePt t="292152" x="3289300" y="2933700"/>
          <p14:tracePt t="292158" x="3282950" y="2889250"/>
          <p14:tracePt t="292167" x="3282950" y="2844800"/>
          <p14:tracePt t="292181" x="3302000" y="2806700"/>
          <p14:tracePt t="292200" x="3390900" y="2711450"/>
          <p14:tracePt t="292214" x="3460750" y="2667000"/>
          <p14:tracePt t="292232" x="3524250" y="2635250"/>
          <p14:tracePt t="292248" x="3587750" y="2622550"/>
          <p14:tracePt t="292264" x="3683000" y="2647950"/>
          <p14:tracePt t="292281" x="3810000" y="2736850"/>
          <p14:tracePt t="292298" x="3949700" y="2838450"/>
          <p14:tracePt t="292314" x="4044950" y="2940050"/>
          <p14:tracePt t="292331" x="4057650" y="2990850"/>
          <p14:tracePt t="292348" x="4051300" y="3035300"/>
          <p14:tracePt t="292364" x="4019550" y="3086100"/>
          <p14:tracePt t="292369" x="3994150" y="3117850"/>
          <p14:tracePt t="292385" x="3943350" y="3155950"/>
          <p14:tracePt t="292398" x="3905250" y="3168650"/>
          <p14:tracePt t="292415" x="3879850" y="3175000"/>
          <p14:tracePt t="292432" x="3867150" y="3181350"/>
          <p14:tracePt t="292485" x="3867150" y="3200400"/>
          <p14:tracePt t="292497" x="3873500" y="3219450"/>
          <p14:tracePt t="292516" x="3911600" y="3276600"/>
          <p14:tracePt t="292531" x="3949700" y="3333750"/>
          <p14:tracePt t="292548" x="3981450" y="3416300"/>
          <p14:tracePt t="292564" x="4019550" y="3536950"/>
          <p14:tracePt t="292571" x="4038600" y="3600450"/>
          <p14:tracePt t="292581" x="4064000" y="3644900"/>
          <p14:tracePt t="292597" x="4159250" y="3778250"/>
          <p14:tracePt t="292614" x="4203700" y="3835400"/>
          <p14:tracePt t="292631" x="4241800" y="3860800"/>
          <p14:tracePt t="292647" x="4267200" y="3879850"/>
          <p14:tracePt t="292664" x="4298950" y="3911600"/>
          <p14:tracePt t="292681" x="4311650" y="3937000"/>
          <p14:tracePt t="292700" x="4318000" y="3962400"/>
          <p14:tracePt t="292714" x="4324350" y="3981450"/>
          <p14:tracePt t="292734" x="4330700" y="3994150"/>
          <p14:tracePt t="292749" x="4337050" y="4000500"/>
          <p14:tracePt t="292765" x="4368800" y="4019550"/>
          <p14:tracePt t="292781" x="4419600" y="4051300"/>
          <p14:tracePt t="292797" x="4483100" y="4095750"/>
          <p14:tracePt t="292814" x="4546600" y="4133850"/>
          <p14:tracePt t="292831" x="4635500" y="4165600"/>
          <p14:tracePt t="292848" x="4743450" y="4197350"/>
          <p14:tracePt t="292864" x="4851400" y="4203700"/>
          <p14:tracePt t="292881" x="4978400" y="4235450"/>
          <p14:tracePt t="292897" x="5105400" y="4279900"/>
          <p14:tracePt t="292916" x="5226050" y="4318000"/>
          <p14:tracePt t="292931" x="5365750" y="4362450"/>
          <p14:tracePt t="292949" x="5505450" y="4413250"/>
          <p14:tracePt t="292952" x="5562600" y="4432300"/>
          <p14:tracePt t="292967" x="5670550" y="4470400"/>
          <p14:tracePt t="292981" x="5715000" y="4483100"/>
          <p14:tracePt t="292997" x="5829300" y="4521200"/>
          <p14:tracePt t="293017" x="5886450" y="4546600"/>
          <p14:tracePt t="293031" x="5969000" y="4578350"/>
          <p14:tracePt t="293047" x="6070600" y="4616450"/>
          <p14:tracePt t="293065" x="6146800" y="4641850"/>
          <p14:tracePt t="293081" x="6203950" y="4660900"/>
          <p14:tracePt t="293098" x="6223000" y="4667250"/>
          <p14:tracePt t="293114" x="6229350" y="4673600"/>
          <p14:tracePt t="293131" x="6235700" y="4673600"/>
          <p14:tracePt t="293147" x="6242050" y="4673600"/>
          <p14:tracePt t="293150" x="6248400" y="4673600"/>
          <p14:tracePt t="293164" x="6254750" y="4679950"/>
          <p14:tracePt t="293418" x="6248400" y="4673600"/>
          <p14:tracePt t="293534" x="6242050" y="4667250"/>
          <p14:tracePt t="293542" x="6242050" y="4660900"/>
          <p14:tracePt t="293550" x="6235700" y="4654550"/>
          <p14:tracePt t="293581" x="6235700" y="4648200"/>
          <p14:tracePt t="293603" x="6229350" y="4648200"/>
          <p14:tracePt t="293662" x="6229350" y="4641850"/>
          <p14:tracePt t="293669" x="6229350" y="4635500"/>
          <p14:tracePt t="293681" x="6254750" y="4629150"/>
          <p14:tracePt t="293699" x="6299200" y="4610100"/>
          <p14:tracePt t="293714" x="6369050" y="4591050"/>
          <p14:tracePt t="293731" x="6426200" y="4584700"/>
          <p14:tracePt t="293748" x="6451600" y="4584700"/>
          <p14:tracePt t="293766" x="6457950" y="4578350"/>
          <p14:tracePt t="293783" x="6470650" y="4578350"/>
          <p14:tracePt t="293798" x="6502400" y="4578350"/>
          <p14:tracePt t="293815" x="6553200" y="4578350"/>
          <p14:tracePt t="293831" x="6572250" y="4578350"/>
          <p14:tracePt t="293865" x="6540500" y="4578350"/>
          <p14:tracePt t="293886" x="6464300" y="4578350"/>
          <p14:tracePt t="293897" x="6375400" y="4578350"/>
          <p14:tracePt t="293914" x="6267450" y="4578350"/>
          <p14:tracePt t="293933" x="6108700" y="4565650"/>
          <p14:tracePt t="293949" x="5861050" y="4521200"/>
          <p14:tracePt t="293964" x="5575300" y="4438650"/>
          <p14:tracePt t="293981" x="5124450" y="4318000"/>
          <p14:tracePt t="293997" x="4826000" y="4298950"/>
          <p14:tracePt t="294016" x="4552950" y="4298950"/>
          <p14:tracePt t="294031" x="4260850" y="4279900"/>
          <p14:tracePt t="294048" x="3892550" y="4178300"/>
          <p14:tracePt t="294064" x="3606800" y="4076700"/>
          <p14:tracePt t="294081" x="3333750" y="3962400"/>
          <p14:tracePt t="294098" x="3086100" y="3829050"/>
          <p14:tracePt t="294114" x="2882900" y="3689350"/>
          <p14:tracePt t="294131" x="2667000" y="3606800"/>
          <p14:tracePt t="294137" x="2559050" y="3562350"/>
          <p14:tracePt t="294147" x="2451100" y="3524250"/>
          <p14:tracePt t="294168" x="2165350" y="3429000"/>
          <p14:tracePt t="294181" x="2095500" y="3397250"/>
          <p14:tracePt t="294199" x="1930400" y="3333750"/>
          <p14:tracePt t="294214" x="1822450" y="3302000"/>
          <p14:tracePt t="294232" x="1733550" y="3289300"/>
          <p14:tracePt t="294248" x="1644650" y="3289300"/>
          <p14:tracePt t="294266" x="1543050" y="3251200"/>
          <p14:tracePt t="294281" x="1403350" y="3206750"/>
          <p14:tracePt t="294298" x="1244600" y="3155950"/>
          <p14:tracePt t="294315" x="1092200" y="3105150"/>
          <p14:tracePt t="294331" x="1028700" y="3054350"/>
          <p14:tracePt t="294348" x="1009650" y="2990850"/>
          <p14:tracePt t="294364" x="996950" y="2921000"/>
          <p14:tracePt t="294367" x="990600" y="2870200"/>
          <p14:tracePt t="294381" x="990600" y="2794000"/>
          <p14:tracePt t="294398" x="1022350" y="2781300"/>
          <p14:tracePt t="294414" x="1085850" y="2768600"/>
          <p14:tracePt t="294432" x="1200150" y="2768600"/>
          <p14:tracePt t="294449" x="1320800" y="2774950"/>
          <p14:tracePt t="294465" x="1428750" y="2832100"/>
          <p14:tracePt t="294481" x="1504950" y="2921000"/>
          <p14:tracePt t="294497" x="1530350" y="3009900"/>
          <p14:tracePt t="294516" x="1536700" y="3117850"/>
          <p14:tracePt t="294531" x="1498600" y="3187700"/>
          <p14:tracePt t="294547" x="1447800" y="3200400"/>
          <p14:tracePt t="294564" x="1403350" y="3206750"/>
          <p14:tracePt t="294581" x="1377950" y="3206750"/>
          <p14:tracePt t="294631" x="1384300" y="3206750"/>
          <p14:tracePt t="294647" x="1390650" y="3206750"/>
          <p14:tracePt t="294664" x="1403350" y="3206750"/>
          <p14:tracePt t="294700" x="1409700" y="3206750"/>
          <p14:tracePt t="294774" x="1416050" y="3206750"/>
          <p14:tracePt t="294783" x="1435100" y="3206750"/>
          <p14:tracePt t="294791" x="1460500" y="3206750"/>
          <p14:tracePt t="294799" x="1492250" y="3206750"/>
          <p14:tracePt t="294814" x="1644650" y="3238500"/>
          <p14:tracePt t="294834" x="1873250" y="3321050"/>
          <p14:tracePt t="294848" x="2146300" y="3448050"/>
          <p14:tracePt t="294864" x="2438400" y="3562350"/>
          <p14:tracePt t="294881" x="2755900" y="3670300"/>
          <p14:tracePt t="294898" x="3194050" y="3784600"/>
          <p14:tracePt t="294919" x="3714750" y="3898900"/>
          <p14:tracePt t="294931" x="4267200" y="4019550"/>
          <p14:tracePt t="294951" x="4762500" y="4146550"/>
          <p14:tracePt t="294964" x="5048250" y="4241800"/>
          <p14:tracePt t="294981" x="5289550" y="4330700"/>
          <p14:tracePt t="294984" x="5397500" y="4381500"/>
          <p14:tracePt t="294998" x="5619750" y="4476750"/>
          <p14:tracePt t="295019" x="5791200" y="4584700"/>
          <p14:tracePt t="295031" x="5842000" y="4629150"/>
          <p14:tracePt t="295047" x="5892800" y="4648200"/>
          <p14:tracePt t="295065" x="5918200" y="4654550"/>
          <p14:tracePt t="295081" x="5937250" y="4667250"/>
          <p14:tracePt t="295098" x="5956300" y="4673600"/>
          <p14:tracePt t="295115" x="5975350" y="4692650"/>
          <p14:tracePt t="295119" x="5988050" y="4692650"/>
          <p14:tracePt t="295131" x="6007100" y="4699000"/>
          <p14:tracePt t="295149" x="6026150" y="4699000"/>
          <p14:tracePt t="295165" x="6051550" y="4699000"/>
          <p14:tracePt t="295181" x="6057900" y="4699000"/>
          <p14:tracePt t="295222" x="6064250" y="4699000"/>
          <p14:tracePt t="295229" x="6070600" y="4699000"/>
          <p14:tracePt t="295248" x="6089650" y="4699000"/>
          <p14:tracePt t="295264" x="6115050" y="4699000"/>
          <p14:tracePt t="295281" x="6127750" y="4699000"/>
          <p14:tracePt t="295297" x="6134100" y="4699000"/>
          <p14:tracePt t="295655" x="6140450" y="4699000"/>
          <p14:tracePt t="295665" x="6146800" y="4692650"/>
          <p14:tracePt t="295681" x="6172200" y="4679950"/>
          <p14:tracePt t="295700" x="6210300" y="4673600"/>
          <p14:tracePt t="295714" x="6235700" y="4654550"/>
          <p14:tracePt t="295733" x="6280150" y="4648200"/>
          <p14:tracePt t="295748" x="6299200" y="4648200"/>
          <p14:tracePt t="295766" x="6369050" y="4648200"/>
          <p14:tracePt t="295781" x="6400800" y="4641850"/>
          <p14:tracePt t="295798" x="6502400" y="4641850"/>
          <p14:tracePt t="295814" x="6540500" y="4641850"/>
          <p14:tracePt t="295831" x="6540500" y="4635500"/>
          <p14:tracePt t="295852" x="6546850" y="4635500"/>
          <p14:tracePt t="295864" x="6565900" y="4635500"/>
          <p14:tracePt t="295881" x="6597650" y="4635500"/>
          <p14:tracePt t="295897" x="6635750" y="4635500"/>
          <p14:tracePt t="295916" x="6654800" y="4635500"/>
          <p14:tracePt t="295970" x="6667500" y="4635500"/>
          <p14:tracePt t="295981" x="6750050" y="4635500"/>
          <p14:tracePt t="295997" x="6858000" y="4635500"/>
          <p14:tracePt t="296017" x="6972300" y="4641850"/>
          <p14:tracePt t="296031" x="7086600" y="4641850"/>
          <p14:tracePt t="296047" x="7200900" y="4641850"/>
          <p14:tracePt t="296065" x="7334250" y="4654550"/>
          <p14:tracePt t="296081" x="7448550" y="4660900"/>
          <p14:tracePt t="296098" x="7537450" y="4660900"/>
          <p14:tracePt t="296115" x="7600950" y="4660900"/>
          <p14:tracePt t="296134" x="7658100" y="4660900"/>
          <p14:tracePt t="296148" x="7734300" y="4660900"/>
          <p14:tracePt t="296165" x="7886700" y="4660900"/>
          <p14:tracePt t="296184" x="7994650" y="4660900"/>
          <p14:tracePt t="296202" x="8070850" y="4660900"/>
          <p14:tracePt t="296217" x="8115300" y="4660900"/>
          <p14:tracePt t="296264" x="8121650" y="4660900"/>
          <p14:tracePt t="296432" x="8121650" y="4667250"/>
          <p14:tracePt t="296451" x="8115300" y="4667250"/>
          <p14:tracePt t="296464" x="8096250" y="4667250"/>
          <p14:tracePt t="296483" x="8039100" y="4667250"/>
          <p14:tracePt t="296498" x="7937500" y="4686300"/>
          <p14:tracePt t="296516" x="7791450" y="4711700"/>
          <p14:tracePt t="296531" x="7620000" y="4718050"/>
          <p14:tracePt t="296534" x="7524750" y="4718050"/>
          <p14:tracePt t="296548" x="7442200" y="4724400"/>
          <p14:tracePt t="296564" x="7277100" y="4724400"/>
          <p14:tracePt t="296586" x="7023100" y="4737100"/>
          <p14:tracePt t="296598" x="6870700" y="4756150"/>
          <p14:tracePt t="296617" x="6743700" y="4756150"/>
          <p14:tracePt t="296631" x="6654800" y="4775200"/>
          <p14:tracePt t="296648" x="6597650" y="4794250"/>
          <p14:tracePt t="296665" x="6553200" y="4794250"/>
          <p14:tracePt t="296681" x="6521450" y="4794250"/>
          <p14:tracePt t="296781" x="6502400" y="4800600"/>
          <p14:tracePt t="296793" x="6483350" y="4800600"/>
          <p14:tracePt t="296799" x="6464300" y="4813300"/>
          <p14:tracePt t="296814" x="6438900" y="4813300"/>
          <p14:tracePt t="296831" x="6419850" y="4813300"/>
          <p14:tracePt t="296848" x="6400800" y="4813300"/>
          <p14:tracePt t="296864" x="6388100" y="4787900"/>
          <p14:tracePt t="296881" x="6381750" y="4762500"/>
          <p14:tracePt t="296897" x="6381750" y="4730750"/>
          <p14:tracePt t="296918" x="6381750" y="4699000"/>
          <p14:tracePt t="296932" x="6375400" y="4686300"/>
          <p14:tracePt t="296949" x="6362700" y="4660900"/>
          <p14:tracePt t="296968" x="6356350" y="4641850"/>
          <p14:tracePt t="296998" x="6362700" y="4635500"/>
          <p14:tracePt t="297056" x="6369050" y="4635500"/>
          <p14:tracePt t="297065" x="6381750" y="4635500"/>
          <p14:tracePt t="297081" x="6388100" y="4635500"/>
          <p14:tracePt t="297098" x="6407150" y="4635500"/>
          <p14:tracePt t="297115" x="6426200" y="4635500"/>
          <p14:tracePt t="297134" x="6451600" y="4635500"/>
          <p14:tracePt t="297150" x="6457950" y="4635500"/>
          <p14:tracePt t="297174" x="6470650" y="4635500"/>
          <p14:tracePt t="297189" x="6496050" y="4635500"/>
          <p14:tracePt t="297200" x="6508750" y="4635500"/>
          <p14:tracePt t="297214" x="6534150" y="4635500"/>
          <p14:tracePt t="297232" x="6591300" y="4635500"/>
          <p14:tracePt t="297248" x="6680200" y="4635500"/>
          <p14:tracePt t="297266" x="6813550" y="4635500"/>
          <p14:tracePt t="297281" x="6953250" y="4635500"/>
          <p14:tracePt t="297298" x="7080250" y="4635500"/>
          <p14:tracePt t="297315" x="7213600" y="4635500"/>
          <p14:tracePt t="297331" x="7385050" y="4635500"/>
          <p14:tracePt t="297348" x="7575550" y="4635500"/>
          <p14:tracePt t="297365" x="7702550" y="4635500"/>
          <p14:tracePt t="297369" x="7734300" y="4635500"/>
          <p14:tracePt t="297385" x="7766050" y="4635500"/>
          <p14:tracePt t="297398" x="7772400" y="4635500"/>
          <p14:tracePt t="297517" x="7772400" y="4629150"/>
          <p14:tracePt t="297592" x="7759700" y="4629150"/>
          <p14:tracePt t="297606" x="7753350" y="4629150"/>
          <p14:tracePt t="297615" x="7747000" y="4629150"/>
          <p14:tracePt t="297635" x="7727950" y="4629150"/>
          <p14:tracePt t="297647" x="7702550" y="4629150"/>
          <p14:tracePt t="297664" x="7670800" y="4635500"/>
          <p14:tracePt t="297681" x="7632700" y="4641850"/>
          <p14:tracePt t="297699" x="7607300" y="4648200"/>
          <p14:tracePt t="297715" x="7588250" y="4648200"/>
          <p14:tracePt t="297782" x="7600950" y="4648200"/>
          <p14:tracePt t="297792" x="7626350" y="4648200"/>
          <p14:tracePt t="297799" x="7658100" y="4648200"/>
          <p14:tracePt t="297814" x="7727950" y="4648200"/>
          <p14:tracePt t="297831" x="7835900" y="4648200"/>
          <p14:tracePt t="297849" x="7975600" y="4648200"/>
          <p14:tracePt t="297864" x="8108950" y="4648200"/>
          <p14:tracePt t="297881" x="8223250" y="4648200"/>
          <p14:tracePt t="297897" x="8305800" y="4648200"/>
          <p14:tracePt t="297917" x="8382000" y="4648200"/>
          <p14:tracePt t="297931" x="8445500" y="4648200"/>
          <p14:tracePt t="297949" x="8470900" y="4648200"/>
          <p14:tracePt t="297953" x="8477250" y="4648200"/>
          <p14:tracePt t="297983" x="8470900" y="4648200"/>
          <p14:tracePt t="297993" x="8451850" y="4648200"/>
          <p14:tracePt t="297999" x="8426450" y="4648200"/>
          <p14:tracePt t="298017" x="8356600" y="4648200"/>
          <p14:tracePt t="298031" x="8235950" y="4679950"/>
          <p14:tracePt t="298048" x="8064500" y="4737100"/>
          <p14:tracePt t="298064" x="7854950" y="4806950"/>
          <p14:tracePt t="298081" x="7607300" y="4845050"/>
          <p14:tracePt t="298098" x="7334250" y="4845050"/>
          <p14:tracePt t="298115" x="7118350" y="4845050"/>
          <p14:tracePt t="298131" x="6946900" y="4845050"/>
          <p14:tracePt t="298147" x="6781800" y="4845050"/>
          <p14:tracePt t="298149" x="6718300" y="4845050"/>
          <p14:tracePt t="298164" x="6654800" y="4845050"/>
          <p14:tracePt t="298181" x="6546850" y="4845050"/>
          <p14:tracePt t="298184" x="6496050" y="4845050"/>
          <p14:tracePt t="298207" x="6324600" y="4845050"/>
          <p14:tracePt t="298214" x="6273800" y="4851400"/>
          <p14:tracePt t="298233" x="6191250" y="4851400"/>
          <p14:tracePt t="298248" x="6140450" y="4851400"/>
          <p14:tracePt t="298266" x="6108700" y="4851400"/>
          <p14:tracePt t="298281" x="6076950" y="4851400"/>
          <p14:tracePt t="298298" x="6045200" y="4851400"/>
          <p14:tracePt t="298314" x="6007100" y="4851400"/>
          <p14:tracePt t="298331" x="5994400" y="4851400"/>
          <p14:tracePt t="298387" x="6013450" y="4851400"/>
          <p14:tracePt t="298397" x="6076950" y="4851400"/>
          <p14:tracePt t="298415" x="6178550" y="4851400"/>
          <p14:tracePt t="298431" x="6330950" y="4851400"/>
          <p14:tracePt t="298450" x="6470650" y="4851400"/>
          <p14:tracePt t="298465" x="6559550" y="4864100"/>
          <p14:tracePt t="298481" x="6591300" y="4870450"/>
          <p14:tracePt t="298498" x="6597650" y="4870450"/>
          <p14:tracePt t="298550" x="6591300" y="4870450"/>
          <p14:tracePt t="298800" x="6572250" y="4870450"/>
          <p14:tracePt t="298807" x="6546850" y="4864100"/>
          <p14:tracePt t="298815" x="6515100" y="4845050"/>
          <p14:tracePt t="298832" x="6400800" y="4806950"/>
          <p14:tracePt t="298848" x="6267450" y="4762500"/>
          <p14:tracePt t="298865" x="6102350" y="4705350"/>
          <p14:tracePt t="298885" x="5880100" y="4597400"/>
          <p14:tracePt t="298898" x="5651500" y="4464050"/>
          <p14:tracePt t="298915" x="5410200" y="4356100"/>
          <p14:tracePt t="298931" x="5137150" y="4260850"/>
          <p14:tracePt t="298951" x="4864100" y="4171950"/>
          <p14:tracePt t="298964" x="4584700" y="4083050"/>
          <p14:tracePt t="298984" x="4140200" y="3917950"/>
          <p14:tracePt t="298997" x="3803650" y="3752850"/>
          <p14:tracePt t="299016" x="3467100" y="3600450"/>
          <p14:tracePt t="299031" x="3181350" y="3498850"/>
          <p14:tracePt t="299048" x="2908300" y="3409950"/>
          <p14:tracePt t="299064" x="2635250" y="3314700"/>
          <p14:tracePt t="299081" x="2343150" y="3194050"/>
          <p14:tracePt t="299099" x="2127250" y="3117850"/>
          <p14:tracePt t="299114" x="1936750" y="3048000"/>
          <p14:tracePt t="299134" x="1739900" y="2978150"/>
          <p14:tracePt t="299147" x="1695450" y="2965450"/>
          <p14:tracePt t="299165" x="1625600" y="2940050"/>
          <p14:tracePt t="299182" x="1587500" y="2927350"/>
          <p14:tracePt t="299204" x="1581150" y="2921000"/>
          <p14:tracePt t="299238" x="1574800" y="2914650"/>
          <p14:tracePt t="299246" x="1568450" y="2914650"/>
          <p14:tracePt t="299264" x="1549400" y="2908300"/>
          <p14:tracePt t="299281" x="1498600" y="2908300"/>
          <p14:tracePt t="299298" x="1435100" y="2908300"/>
          <p14:tracePt t="299315" x="1384300" y="2921000"/>
          <p14:tracePt t="299331" x="1346200" y="2933700"/>
          <p14:tracePt t="299348" x="1308100" y="2933700"/>
          <p14:tracePt t="299364" x="1289050" y="2946400"/>
          <p14:tracePt t="299370" x="1276350" y="2946400"/>
          <p14:tracePt t="299384" x="1270000" y="2971800"/>
          <p14:tracePt t="299397" x="1270000" y="2990850"/>
          <p14:tracePt t="299417" x="1263650" y="2997200"/>
          <p14:tracePt t="299471" x="1244600" y="2997200"/>
          <p14:tracePt t="299481" x="1225550" y="3003550"/>
          <p14:tracePt t="299499" x="1181100" y="3022600"/>
          <p14:tracePt t="299516" x="1149350" y="3028950"/>
          <p14:tracePt t="299531" x="1130300" y="3028950"/>
          <p14:tracePt t="299534" x="1123950" y="3028950"/>
          <p14:tracePt t="299548" x="1117600" y="3028950"/>
          <p14:tracePt t="299565" x="1104900" y="3022600"/>
          <p14:tracePt t="299568" x="1098550" y="3022600"/>
          <p14:tracePt t="299581" x="1092200" y="3022600"/>
          <p14:tracePt t="299598" x="1054100" y="3009900"/>
          <p14:tracePt t="299614" x="1041400" y="3003550"/>
          <p14:tracePt t="299648" x="1041400" y="2997200"/>
          <p14:tracePt t="299664" x="1041400" y="2990850"/>
          <p14:tracePt t="299681" x="1085850" y="2990850"/>
          <p14:tracePt t="299699" x="1130300" y="2990850"/>
          <p14:tracePt t="299716" x="1193800" y="2990850"/>
          <p14:tracePt t="299732" x="1244600" y="2990850"/>
          <p14:tracePt t="299748" x="1270000" y="2990850"/>
          <p14:tracePt t="299781" x="1276350" y="2990850"/>
          <p14:tracePt t="299798" x="1295400" y="3035300"/>
          <p14:tracePt t="299814" x="1289050" y="3028950"/>
          <p14:tracePt t="299831" x="1276350" y="3016250"/>
          <p14:tracePt t="299848" x="1308100" y="3028950"/>
          <p14:tracePt t="299864" x="1422400" y="3098800"/>
          <p14:tracePt t="299881" x="1638300" y="3289300"/>
          <p14:tracePt t="299897" x="1943100" y="3530600"/>
          <p14:tracePt t="299914" x="2355850" y="3803650"/>
          <p14:tracePt t="299933" x="2895600" y="4070350"/>
          <p14:tracePt t="299950" x="3441700" y="4254500"/>
          <p14:tracePt t="299964" x="3968750" y="4438650"/>
          <p14:tracePt t="299981" x="4438650" y="4591050"/>
          <p14:tracePt t="299998" x="5041900" y="4762500"/>
          <p14:tracePt t="300018" x="5422900" y="4813300"/>
          <p14:tracePt t="300032" x="5734050" y="4813300"/>
          <p14:tracePt t="300048" x="5937250" y="4826000"/>
          <p14:tracePt t="300064" x="6057900" y="4826000"/>
          <p14:tracePt t="300081" x="6140450" y="4813300"/>
          <p14:tracePt t="300098" x="6229350" y="4787900"/>
          <p14:tracePt t="300114" x="6375400" y="4743450"/>
          <p14:tracePt t="300131" x="6508750" y="4705350"/>
          <p14:tracePt t="300147" x="6642100" y="4679950"/>
          <p14:tracePt t="300149" x="6692900" y="4679950"/>
          <p14:tracePt t="300165" x="6731000" y="4679950"/>
          <p14:tracePt t="300166" x="6769100" y="4667250"/>
          <p14:tracePt t="300182" x="6889750" y="4667250"/>
          <p14:tracePt t="300200" x="7035800" y="4654550"/>
          <p14:tracePt t="300216" x="7200900" y="4648200"/>
          <p14:tracePt t="300234" x="7321550" y="4648200"/>
          <p14:tracePt t="300248" x="7372350" y="4648200"/>
          <p14:tracePt t="300267" x="7378700" y="4648200"/>
          <p14:tracePt t="300298" x="7385050" y="4648200"/>
          <p14:tracePt t="300314" x="7429500" y="4641850"/>
          <p14:tracePt t="300331" x="7512050" y="4641850"/>
          <p14:tracePt t="300350" x="7613650" y="4641850"/>
          <p14:tracePt t="300365" x="7620000" y="4641850"/>
          <p14:tracePt t="300434" x="7626350" y="4641850"/>
          <p14:tracePt t="300438" x="7632700" y="4641850"/>
          <p14:tracePt t="300480" x="7632700" y="4648200"/>
          <p14:tracePt t="300494" x="7626350" y="4648200"/>
          <p14:tracePt t="300501" x="7620000" y="4648200"/>
          <p14:tracePt t="300550" x="7613650" y="4648200"/>
          <p14:tracePt t="300560" x="7600950" y="4648200"/>
          <p14:tracePt t="300566" x="7588250" y="4648200"/>
          <p14:tracePt t="300581" x="7562850" y="4648200"/>
          <p14:tracePt t="300599" x="7537450" y="4648200"/>
          <p14:tracePt t="300614" x="7531100" y="4648200"/>
          <p14:tracePt t="300686" x="7524750" y="4648200"/>
          <p14:tracePt t="300837" x="7531100" y="4648200"/>
          <p14:tracePt t="300847" x="7543800" y="4648200"/>
          <p14:tracePt t="300855" x="7562850" y="4648200"/>
          <p14:tracePt t="300864" x="7581900" y="4648200"/>
          <p14:tracePt t="300884" x="7626350" y="4648200"/>
          <p14:tracePt t="300898" x="7664450" y="4648200"/>
          <p14:tracePt t="300914" x="7702550" y="4648200"/>
          <p14:tracePt t="300931" x="7747000" y="4648200"/>
          <p14:tracePt t="300949" x="7804150" y="4648200"/>
          <p14:tracePt t="300952" x="7842250" y="4648200"/>
          <p14:tracePt t="300964" x="7893050" y="4648200"/>
          <p14:tracePt t="300981" x="8013700" y="4648200"/>
          <p14:tracePt t="300998" x="8051800" y="4654550"/>
          <p14:tracePt t="301017" x="8070850" y="4660900"/>
          <p14:tracePt t="301031" x="8077200" y="4660900"/>
          <p14:tracePt t="301047" x="8083550" y="4660900"/>
          <p14:tracePt t="301065" x="8096250" y="4660900"/>
          <p14:tracePt t="301081" x="8134350" y="4660900"/>
          <p14:tracePt t="301098" x="8204200" y="4660900"/>
          <p14:tracePt t="301114" x="8261350" y="4660900"/>
          <p14:tracePt t="301131" x="8312150" y="4660900"/>
          <p14:tracePt t="301147" x="8362950" y="4660900"/>
          <p14:tracePt t="301165" x="8420100" y="4660900"/>
          <p14:tracePt t="301181" x="8470900" y="4660900"/>
          <p14:tracePt t="301183" x="8489950" y="4660900"/>
          <p14:tracePt t="301202" x="8509000" y="4654550"/>
          <p14:tracePt t="301215" x="8515350" y="4648200"/>
          <p14:tracePt t="301264" x="8477250" y="4648200"/>
          <p14:tracePt t="301281" x="8388350" y="4648200"/>
          <p14:tracePt t="301298" x="8235950" y="4648200"/>
          <p14:tracePt t="301314" x="8039100" y="4654550"/>
          <p14:tracePt t="301331" x="7816850" y="4673600"/>
          <p14:tracePt t="301348" x="7588250" y="4679950"/>
          <p14:tracePt t="301365" x="7372350" y="4692650"/>
          <p14:tracePt t="301368" x="7289800" y="4699000"/>
          <p14:tracePt t="301385" x="7156450" y="4718050"/>
          <p14:tracePt t="301397" x="7054850" y="4724400"/>
          <p14:tracePt t="301416" x="6959600" y="4724400"/>
          <p14:tracePt t="301431" x="6864350" y="4737100"/>
          <p14:tracePt t="301451" x="6788150" y="4762500"/>
          <p14:tracePt t="301464" x="6711950" y="4781550"/>
          <p14:tracePt t="301481" x="6635750" y="4800600"/>
          <p14:tracePt t="301498" x="6559550" y="4806950"/>
          <p14:tracePt t="301516" x="6483350" y="4806950"/>
          <p14:tracePt t="301531" x="6400800" y="4806950"/>
          <p14:tracePt t="301548" x="6324600" y="4806950"/>
          <p14:tracePt t="301564" x="6267450" y="4813300"/>
          <p14:tracePt t="301568" x="6254750" y="4819650"/>
          <p14:tracePt t="301582" x="6242050" y="4826000"/>
          <p14:tracePt t="301598" x="6229350" y="4826000"/>
          <p14:tracePt t="301618" x="6203950" y="4832350"/>
          <p14:tracePt t="301631" x="6146800" y="4845050"/>
          <p14:tracePt t="301649" x="6051550" y="4851400"/>
          <p14:tracePt t="301668" x="5943600" y="4857750"/>
          <p14:tracePt t="301681" x="5854700" y="4864100"/>
          <p14:tracePt t="301699" x="5791200" y="4870450"/>
          <p14:tracePt t="301715" x="5759450" y="4870450"/>
          <p14:tracePt t="301731" x="5746750" y="4870450"/>
          <p14:tracePt t="301748" x="5740400" y="4870450"/>
          <p14:tracePt t="301765" x="5708650" y="4870450"/>
          <p14:tracePt t="301781" x="5676900" y="4870450"/>
          <p14:tracePt t="301798" x="5664200" y="4870450"/>
          <p14:tracePt t="301831" x="5651500" y="4870450"/>
          <p14:tracePt t="301848" x="5645150" y="4870450"/>
          <p14:tracePt t="301864" x="5632450" y="4870450"/>
          <p14:tracePt t="301883" x="5613400" y="4870450"/>
          <p14:tracePt t="301900" x="5607050" y="4870450"/>
          <p14:tracePt t="301931" x="5613400" y="4870450"/>
          <p14:tracePt t="301949" x="5619750" y="4870450"/>
          <p14:tracePt t="301965" x="5632450" y="4870450"/>
          <p14:tracePt t="301983" x="5670550" y="4870450"/>
          <p14:tracePt t="301998" x="5734050" y="4870450"/>
          <p14:tracePt t="302017" x="5842000" y="4870450"/>
          <p14:tracePt t="302031" x="5981700" y="4870450"/>
          <p14:tracePt t="302048" x="6115050" y="4876800"/>
          <p14:tracePt t="302064" x="6216650" y="4876800"/>
          <p14:tracePt t="302081" x="6305550" y="4876800"/>
          <p14:tracePt t="302098" x="6394450" y="4876800"/>
          <p14:tracePt t="302115" x="6502400" y="4876800"/>
          <p14:tracePt t="302134" x="6610350" y="4876800"/>
          <p14:tracePt t="302147" x="6673850" y="4876800"/>
          <p14:tracePt t="302164" x="6699250" y="4876800"/>
          <p14:tracePt t="302736" x="6692900" y="4876800"/>
          <p14:tracePt t="302764" x="6686550" y="4876800"/>
          <p14:tracePt t="302814" x="6686550" y="4870450"/>
          <p14:tracePt t="302827" x="6686550" y="4857750"/>
          <p14:tracePt t="302832" x="6711950" y="4851400"/>
          <p14:tracePt t="302848" x="6800850" y="4819650"/>
          <p14:tracePt t="302864" x="6921500" y="4781550"/>
          <p14:tracePt t="302886" x="7035800" y="4743450"/>
          <p14:tracePt t="302898" x="7137400" y="4705350"/>
          <p14:tracePt t="302914" x="7232650" y="4673600"/>
          <p14:tracePt t="302933" x="7353300" y="4635500"/>
          <p14:tracePt t="302950" x="7397750" y="4622800"/>
          <p14:tracePt t="302965" x="7473950" y="4610100"/>
          <p14:tracePt t="302981" x="7550150" y="4610100"/>
          <p14:tracePt t="302997" x="7613650" y="4597400"/>
          <p14:tracePt t="303016" x="7645400" y="4584700"/>
          <p14:tracePt t="303031" x="7683500" y="4565650"/>
          <p14:tracePt t="303048" x="7715250" y="4559300"/>
          <p14:tracePt t="303141" x="7708900" y="4559300"/>
          <p14:tracePt t="303149" x="7702550" y="4559300"/>
          <p14:tracePt t="303166" x="7670800" y="4559300"/>
          <p14:tracePt t="303181" x="7639050" y="4559300"/>
          <p14:tracePt t="303204" x="7518400" y="4578350"/>
          <p14:tracePt t="303215" x="7423150" y="4610100"/>
          <p14:tracePt t="303232" x="7308850" y="4648200"/>
          <p14:tracePt t="303248" x="7169150" y="4699000"/>
          <p14:tracePt t="303265" x="6997700" y="4743450"/>
          <p14:tracePt t="303283" x="6832600" y="4787900"/>
          <p14:tracePt t="303298" x="6731000" y="4806950"/>
          <p14:tracePt t="303314" x="6661150" y="4813300"/>
          <p14:tracePt t="303331" x="6629400" y="4813300"/>
          <p14:tracePt t="303348" x="6610350" y="4813300"/>
          <p14:tracePt t="303364" x="6597650" y="4813300"/>
          <p14:tracePt t="303369" x="6591300" y="4813300"/>
          <p14:tracePt t="303384" x="6553200" y="4826000"/>
          <p14:tracePt t="303397" x="6527800" y="4832350"/>
          <p14:tracePt t="303416" x="6515100" y="4845050"/>
          <p14:tracePt t="303432" x="6508750" y="4845050"/>
          <p14:tracePt t="303534" x="6521450" y="4845050"/>
          <p14:tracePt t="303542" x="6534150" y="4845050"/>
          <p14:tracePt t="303549" x="6553200" y="4832350"/>
          <p14:tracePt t="303565" x="6591300" y="4813300"/>
          <p14:tracePt t="303581" x="6781800" y="4756150"/>
          <p14:tracePt t="303598" x="6927850" y="4711700"/>
          <p14:tracePt t="303619" x="7080250" y="4667250"/>
          <p14:tracePt t="303635" x="7213600" y="4641850"/>
          <p14:tracePt t="303648" x="7359650" y="4635500"/>
          <p14:tracePt t="303664" x="7480300" y="4635500"/>
          <p14:tracePt t="303682" x="7556500" y="4635500"/>
          <p14:tracePt t="303701" x="7600950" y="4635500"/>
          <p14:tracePt t="303715" x="7607300" y="4635500"/>
          <p14:tracePt t="303768" x="7600950" y="4635500"/>
          <p14:tracePt t="303828" x="7594600" y="4635500"/>
          <p14:tracePt t="303879" x="7588250" y="4635500"/>
          <p14:tracePt t="303892" x="7575550" y="4641850"/>
          <p14:tracePt t="303895" x="7556500" y="4648200"/>
          <p14:tracePt t="303916" x="7512050" y="4660900"/>
          <p14:tracePt t="303935" x="7423150" y="4692650"/>
          <p14:tracePt t="303949" x="7397750" y="4692650"/>
          <p14:tracePt t="303964" x="7346950" y="4711700"/>
          <p14:tracePt t="303985" x="7239000" y="4743450"/>
          <p14:tracePt t="303998" x="7200900" y="4749800"/>
          <p14:tracePt t="304018" x="7124700" y="4775200"/>
          <p14:tracePt t="304031" x="7112000" y="4781550"/>
          <p14:tracePt t="304081" x="7105650" y="4781550"/>
          <p14:tracePt t="304098" x="7054850" y="4781550"/>
          <p14:tracePt t="304115" x="6991350" y="4781550"/>
          <p14:tracePt t="304134" x="6915150" y="4787900"/>
          <p14:tracePt t="304147" x="6858000" y="4787900"/>
          <p14:tracePt t="304167" x="6826250" y="4787900"/>
          <p14:tracePt t="304230" x="6826250" y="4775200"/>
          <p14:tracePt t="304238" x="6826250" y="4756150"/>
          <p14:tracePt t="304249" x="6826250" y="4737100"/>
          <p14:tracePt t="304264" x="6838950" y="4705350"/>
          <p14:tracePt t="304281" x="6902450" y="4660900"/>
          <p14:tracePt t="304298" x="7004050" y="4622800"/>
          <p14:tracePt t="304314" x="7137400" y="4584700"/>
          <p14:tracePt t="304331" x="7239000" y="4559300"/>
          <p14:tracePt t="304347" x="7340600" y="4559300"/>
          <p14:tracePt t="304365" x="7416800" y="4559300"/>
          <p14:tracePt t="304369" x="7461250" y="4559300"/>
          <p14:tracePt t="304381" x="7505700" y="4559300"/>
          <p14:tracePt t="304397" x="7550150" y="4559300"/>
          <p14:tracePt t="304414" x="7581900" y="4559300"/>
          <p14:tracePt t="304431" x="7600950" y="4559300"/>
          <p14:tracePt t="304449" x="7607300" y="4552950"/>
          <p14:tracePt t="304534" x="7600950" y="4552950"/>
          <p14:tracePt t="304542" x="7594600" y="4552950"/>
          <p14:tracePt t="304558" x="7588250" y="4552950"/>
          <p14:tracePt t="304576" x="7581900" y="4552950"/>
          <p14:tracePt t="304583" x="7581900" y="4559300"/>
          <p14:tracePt t="304598" x="7575550" y="4559300"/>
          <p14:tracePt t="304615" x="7562850" y="4572000"/>
          <p14:tracePt t="304633" x="7537450" y="4572000"/>
          <p14:tracePt t="304648" x="7505700" y="4584700"/>
          <p14:tracePt t="304668" x="7467600" y="4597400"/>
          <p14:tracePt t="304681" x="7435850" y="4610100"/>
          <p14:tracePt t="304699" x="7397750" y="4622800"/>
          <p14:tracePt t="304714" x="7359650" y="4635500"/>
          <p14:tracePt t="304731" x="7308850" y="4648200"/>
          <p14:tracePt t="304748" x="7270750" y="4660900"/>
          <p14:tracePt t="304751" x="7251700" y="4667250"/>
          <p14:tracePt t="304765" x="7219950" y="4667250"/>
          <p14:tracePt t="304781" x="7207250" y="4667250"/>
          <p14:tracePt t="304798" x="7124700" y="4667250"/>
          <p14:tracePt t="304814" x="7023100" y="4667250"/>
          <p14:tracePt t="304831" x="6883400" y="4673600"/>
          <p14:tracePt t="304848" x="6756400" y="4699000"/>
          <p14:tracePt t="304865" x="6642100" y="4737100"/>
          <p14:tracePt t="304885" x="6559550" y="4775200"/>
          <p14:tracePt t="304899" x="6483350" y="4800600"/>
          <p14:tracePt t="304917" x="6381750" y="4838700"/>
          <p14:tracePt t="304931" x="6362700" y="4845050"/>
          <p14:tracePt t="304949" x="6337300" y="4851400"/>
          <p14:tracePt t="305046" x="6343650" y="4851400"/>
          <p14:tracePt t="305064" x="6356350" y="4851400"/>
          <p14:tracePt t="305081" x="6375400" y="4851400"/>
          <p14:tracePt t="305097" x="6438900" y="4826000"/>
          <p14:tracePt t="305115" x="6515100" y="4787900"/>
          <p14:tracePt t="305131" x="6610350" y="4749800"/>
          <p14:tracePt t="305147" x="6731000" y="4705350"/>
          <p14:tracePt t="305165" x="6889750" y="4654550"/>
          <p14:tracePt t="305181" x="7042150" y="4603750"/>
          <p14:tracePt t="305182" x="7118350" y="4597400"/>
          <p14:tracePt t="305204" x="7277100" y="4584700"/>
          <p14:tracePt t="305215" x="7416800" y="4578350"/>
          <p14:tracePt t="305231" x="7556500" y="4572000"/>
          <p14:tracePt t="305249" x="7658100" y="4540250"/>
          <p14:tracePt t="305266" x="7753350" y="4521200"/>
          <p14:tracePt t="305281" x="7804150" y="4502150"/>
          <p14:tracePt t="305298" x="7816850" y="4502150"/>
          <p14:tracePt t="305331" x="7785100" y="4502150"/>
          <p14:tracePt t="305348" x="7740650" y="4527550"/>
          <p14:tracePt t="305364" x="7708900" y="4552950"/>
          <p14:tracePt t="305371" x="7689850" y="4572000"/>
          <p14:tracePt t="305382" x="7607300" y="4597400"/>
          <p14:tracePt t="305398" x="7486650" y="4635500"/>
          <p14:tracePt t="305418" x="7289800" y="4711700"/>
          <p14:tracePt t="305431" x="7086600" y="4781550"/>
          <p14:tracePt t="305450" x="6915150" y="4851400"/>
          <p14:tracePt t="305464" x="6775450" y="4895850"/>
          <p14:tracePt t="305481" x="6692900" y="4927600"/>
          <p14:tracePt t="305498" x="6642100" y="4959350"/>
          <p14:tracePt t="305517" x="6629400" y="5010150"/>
          <p14:tracePt t="305531" x="6629400" y="5067300"/>
          <p14:tracePt t="305548" x="6642100" y="5105400"/>
          <p14:tracePt t="305565" x="6686550" y="5105400"/>
          <p14:tracePt t="305698" x="6692900" y="5105400"/>
          <p14:tracePt t="305706" x="6705600" y="5099050"/>
          <p14:tracePt t="305715" x="6718300" y="5111750"/>
          <p14:tracePt t="305732" x="6737350" y="5137150"/>
          <p14:tracePt t="305748" x="6769100" y="5219700"/>
          <p14:tracePt t="305766" x="6845300" y="5353050"/>
          <p14:tracePt t="305781" x="6877050" y="5397500"/>
          <p14:tracePt t="305798" x="6959600" y="5486400"/>
          <p14:tracePt t="305814" x="6985000" y="5511800"/>
          <p14:tracePt t="305831" x="7004050" y="5537200"/>
          <p14:tracePt t="305848" x="7010400" y="5556250"/>
          <p14:tracePt t="305865" x="7023100" y="5568950"/>
          <p14:tracePt t="306062" x="7010400" y="5568950"/>
          <p14:tracePt t="306081" x="6985000" y="5568950"/>
          <p14:tracePt t="306099" x="6965950" y="5568950"/>
          <p14:tracePt t="306135" x="6965950" y="5562600"/>
          <p14:tracePt t="306164" x="6965950" y="5549900"/>
          <p14:tracePt t="306185" x="7016750" y="5530850"/>
          <p14:tracePt t="306199" x="7073900" y="5518150"/>
          <p14:tracePt t="306214" x="7181850" y="5511800"/>
          <p14:tracePt t="306233" x="7321550" y="5511800"/>
          <p14:tracePt t="306249" x="7454900" y="5499100"/>
          <p14:tracePt t="306266" x="7556500" y="5492750"/>
          <p14:tracePt t="306281" x="7632700" y="5486400"/>
          <p14:tracePt t="306298" x="7708900" y="5480050"/>
          <p14:tracePt t="306314" x="7797800" y="5467350"/>
          <p14:tracePt t="306331" x="7893050" y="5461000"/>
          <p14:tracePt t="306348" x="7975600" y="5454650"/>
          <p14:tracePt t="306364" x="7994650" y="5448300"/>
          <p14:tracePt t="306368" x="8001000" y="5448300"/>
          <p14:tracePt t="306381" x="8007350" y="5448300"/>
          <p14:tracePt t="306400" x="8026400" y="5448300"/>
          <p14:tracePt t="306414" x="8058150" y="5448300"/>
          <p14:tracePt t="306431" x="8089900" y="5448300"/>
          <p14:tracePt t="306449" x="8134350" y="5448300"/>
          <p14:tracePt t="306465" x="8159750" y="5448300"/>
          <p14:tracePt t="306514" x="8166100" y="5448300"/>
          <p14:tracePt t="306531" x="8197850" y="5448300"/>
          <p14:tracePt t="306548" x="8267700" y="5448300"/>
          <p14:tracePt t="306566" x="8331200" y="5448300"/>
          <p14:tracePt t="306608" x="8324850" y="5448300"/>
          <p14:tracePt t="306614" x="8318500" y="5448300"/>
          <p14:tracePt t="306631" x="8305800" y="5448300"/>
          <p14:tracePt t="306647" x="8286750" y="5448300"/>
          <p14:tracePt t="306664" x="8248650" y="5448300"/>
          <p14:tracePt t="306681" x="8185150" y="5448300"/>
          <p14:tracePt t="306702" x="8134350" y="5448300"/>
          <p14:tracePt t="306716" x="8083550" y="5441950"/>
          <p14:tracePt t="306731" x="8070850" y="5435600"/>
          <p14:tracePt t="306748" x="8064500" y="5429250"/>
          <p14:tracePt t="306766" x="8064500" y="5384800"/>
          <p14:tracePt t="306781" x="8070850" y="5365750"/>
          <p14:tracePt t="306798" x="8102600" y="5302250"/>
          <p14:tracePt t="306814" x="8147050" y="5270500"/>
          <p14:tracePt t="306831" x="8229600" y="5245100"/>
          <p14:tracePt t="306848" x="8318500" y="5232400"/>
          <p14:tracePt t="306868" x="8382000" y="5232400"/>
          <p14:tracePt t="306884" x="8426450" y="5232400"/>
          <p14:tracePt t="306901" x="8451850" y="5295900"/>
          <p14:tracePt t="306917" x="8451850" y="5334000"/>
          <p14:tracePt t="306931" x="8451850" y="5353050"/>
          <p14:tracePt t="306950" x="8426450" y="5391150"/>
          <p14:tracePt t="306957" x="8413750" y="5410200"/>
          <p14:tracePt t="306965" x="8350250" y="5422900"/>
          <p14:tracePt t="306984" x="8280400" y="5435600"/>
          <p14:tracePt t="306998" x="8216900" y="5435600"/>
          <p14:tracePt t="307019" x="8159750" y="5435600"/>
          <p14:tracePt t="307031" x="8128000" y="5416550"/>
          <p14:tracePt t="307048" x="8115300" y="5384800"/>
          <p14:tracePt t="307065" x="8115300" y="5340350"/>
          <p14:tracePt t="307081" x="8134350" y="5308600"/>
          <p14:tracePt t="307098" x="8210550" y="5276850"/>
          <p14:tracePt t="307119" x="8388350" y="5251450"/>
          <p14:tracePt t="307134" x="8445500" y="5251450"/>
          <p14:tracePt t="307149" x="8540750" y="5276850"/>
          <p14:tracePt t="307164" x="8559800" y="5308600"/>
          <p14:tracePt t="307182" x="8509000" y="5416550"/>
          <p14:tracePt t="307200" x="8407400" y="5473700"/>
          <p14:tracePt t="307214" x="8293100" y="5505450"/>
          <p14:tracePt t="307231" x="8178800" y="5511800"/>
          <p14:tracePt t="307248" x="8089900" y="5511800"/>
          <p14:tracePt t="307265" x="8045450" y="5480050"/>
          <p14:tracePt t="307281" x="8013700" y="5429250"/>
          <p14:tracePt t="307298" x="8001000" y="5365750"/>
          <p14:tracePt t="307314" x="8026400" y="5308600"/>
          <p14:tracePt t="307331" x="8102600" y="5264150"/>
          <p14:tracePt t="307348" x="8204200" y="5232400"/>
          <p14:tracePt t="307365" x="8337550" y="5226050"/>
          <p14:tracePt t="307384" x="8382000" y="5245100"/>
          <p14:tracePt t="307397" x="8401050" y="5302250"/>
          <p14:tracePt t="307416" x="8407400" y="5372100"/>
          <p14:tracePt t="307431" x="8362950" y="5429250"/>
          <p14:tracePt t="307450" x="8293100" y="5454650"/>
          <p14:tracePt t="307465" x="8216900" y="5461000"/>
          <p14:tracePt t="307481" x="8153400" y="5461000"/>
          <p14:tracePt t="307497" x="8108950" y="5461000"/>
          <p14:tracePt t="307516" x="8070850" y="5429250"/>
          <p14:tracePt t="307532" x="8051800" y="5391150"/>
          <p14:tracePt t="307548" x="8045450" y="5353050"/>
          <p14:tracePt t="307551" x="8045450" y="5334000"/>
          <p14:tracePt t="307565" x="8045450" y="5321300"/>
          <p14:tracePt t="307581" x="8089900" y="5289550"/>
          <p14:tracePt t="307582" x="8121650" y="5270500"/>
          <p14:tracePt t="307598" x="8216900" y="5245100"/>
          <p14:tracePt t="307614" x="8305800" y="5232400"/>
          <p14:tracePt t="307631" x="8375650" y="5226050"/>
          <p14:tracePt t="307648" x="8420100" y="5226050"/>
          <p14:tracePt t="307665" x="8426450" y="5270500"/>
          <p14:tracePt t="307681" x="8420100" y="5334000"/>
          <p14:tracePt t="307699" x="8375650" y="5397500"/>
          <p14:tracePt t="307714" x="8312150" y="5435600"/>
          <p14:tracePt t="307732" x="8248650" y="5454650"/>
          <p14:tracePt t="307748" x="8204200" y="5461000"/>
          <p14:tracePt t="307750" x="8185150" y="5461000"/>
          <p14:tracePt t="307767" x="8153400" y="5435600"/>
          <p14:tracePt t="307781" x="8140700" y="5422900"/>
          <p14:tracePt t="307798" x="8134350" y="5384800"/>
          <p14:tracePt t="307862" x="8128000" y="5384800"/>
          <p14:tracePt t="308056" x="8128000" y="5378450"/>
          <p14:tracePt t="308061" x="8128000" y="5372100"/>
          <p14:tracePt t="308081" x="8128000" y="5359400"/>
          <p14:tracePt t="308099" x="8121650" y="5340350"/>
          <p14:tracePt t="308114" x="8108950" y="5321300"/>
          <p14:tracePt t="308131" x="8096250" y="5302250"/>
          <p14:tracePt t="308148" x="8064500" y="5283200"/>
          <p14:tracePt t="308151" x="8058150" y="5276850"/>
          <p14:tracePt t="308164" x="8045450" y="5270500"/>
          <p14:tracePt t="308181" x="8001000" y="5257800"/>
          <p14:tracePt t="308200" x="7956550" y="5238750"/>
          <p14:tracePt t="308214" x="7899400" y="5232400"/>
          <p14:tracePt t="308231" x="7823200" y="5207000"/>
          <p14:tracePt t="308248" x="7747000" y="5187950"/>
          <p14:tracePt t="308265" x="7670800" y="5162550"/>
          <p14:tracePt t="308281" x="7613650" y="5143500"/>
          <p14:tracePt t="308298" x="7569200" y="5137150"/>
          <p14:tracePt t="308315" x="7524750" y="5124450"/>
          <p14:tracePt t="308331" x="7512050" y="5124450"/>
          <p14:tracePt t="308348" x="7493000" y="5124450"/>
          <p14:tracePt t="308368" x="7461250" y="5137150"/>
          <p14:tracePt t="308384" x="7429500" y="5156200"/>
          <p14:tracePt t="308398" x="7404100" y="5175250"/>
          <p14:tracePt t="308416" x="7385050" y="5213350"/>
          <p14:tracePt t="308432" x="7366000" y="5257800"/>
          <p14:tracePt t="308450" x="7334250" y="5308600"/>
          <p14:tracePt t="308465" x="7315200" y="5365750"/>
          <p14:tracePt t="308481" x="7308850" y="5384800"/>
          <p14:tracePt t="308498" x="7308850" y="5397500"/>
          <p14:tracePt t="308630" x="7302500" y="5397500"/>
          <p14:tracePt t="308641" x="7296150" y="5397500"/>
          <p14:tracePt t="308649" x="7270750" y="5397500"/>
          <p14:tracePt t="308664" x="7194550" y="5416550"/>
          <p14:tracePt t="308681" x="7112000" y="5429250"/>
          <p14:tracePt t="308700" x="7042150" y="5435600"/>
          <p14:tracePt t="308716" x="6978650" y="5435600"/>
          <p14:tracePt t="308719" x="6959600" y="5435600"/>
          <p14:tracePt t="308731" x="6940550" y="5435600"/>
          <p14:tracePt t="308748" x="6915150" y="5435600"/>
          <p14:tracePt t="308766" x="6902450" y="5435600"/>
          <p14:tracePt t="308798" x="6896100" y="5435600"/>
          <p14:tracePt t="308829" x="6889750" y="5435600"/>
          <p14:tracePt t="308893" x="6908800" y="5435600"/>
          <p14:tracePt t="308902" x="6934200" y="5435600"/>
          <p14:tracePt t="308910" x="6965950" y="5435600"/>
          <p14:tracePt t="308931" x="7042150" y="5435600"/>
          <p14:tracePt t="308950" x="7156450" y="5435600"/>
          <p14:tracePt t="308964" x="7289800" y="5435600"/>
          <p14:tracePt t="308981" x="7423150" y="5435600"/>
          <p14:tracePt t="308998" x="7556500" y="5435600"/>
          <p14:tracePt t="309017" x="7594600" y="5435600"/>
          <p14:tracePt t="309031" x="7632700" y="5435600"/>
          <p14:tracePt t="309048" x="7651750" y="5435600"/>
          <p14:tracePt t="309081" x="7620000" y="5435600"/>
          <p14:tracePt t="309098" x="7512050" y="5435600"/>
          <p14:tracePt t="309118" x="7378700" y="5435600"/>
          <p14:tracePt t="309131" x="7245350" y="5435600"/>
          <p14:tracePt t="309147" x="7162800" y="5435600"/>
          <p14:tracePt t="309167" x="7124700" y="5435600"/>
          <p14:tracePt t="309183" x="7137400" y="5435600"/>
          <p14:tracePt t="309205" x="7258050" y="5435600"/>
          <p14:tracePt t="309214" x="7315200" y="5435600"/>
          <p14:tracePt t="309231" x="7467600" y="5435600"/>
          <p14:tracePt t="309248" x="7607300" y="5435600"/>
          <p14:tracePt t="309266" x="7696200" y="5435600"/>
          <p14:tracePt t="309281" x="7715250" y="5435600"/>
          <p14:tracePt t="309298" x="7708900" y="5435600"/>
          <p14:tracePt t="309314" x="7645400" y="5435600"/>
          <p14:tracePt t="309331" x="7550150" y="5435600"/>
          <p14:tracePt t="309348" x="7461250" y="5435600"/>
          <p14:tracePt t="309364" x="7397750" y="5435600"/>
          <p14:tracePt t="309371" x="7366000" y="5435600"/>
          <p14:tracePt t="309384" x="7321550" y="5435600"/>
          <p14:tracePt t="309399" x="7289800" y="5435600"/>
          <p14:tracePt t="309414" x="7283450" y="5435600"/>
          <p14:tracePt t="309449" x="7289800" y="5435600"/>
          <p14:tracePt t="309464" x="7296150" y="5429250"/>
          <p14:tracePt t="309502" x="7302500" y="5429250"/>
          <p14:tracePt t="309515" x="7308850" y="5429250"/>
          <p14:tracePt t="309518" x="7315200" y="5422900"/>
          <p14:tracePt t="309531" x="7321550" y="5422900"/>
          <p14:tracePt t="309548" x="7327900" y="5416550"/>
          <p14:tracePt t="309681" x="7327900" y="5410200"/>
          <p14:tracePt t="309686" x="7327900" y="5397500"/>
          <p14:tracePt t="309700" x="7327900" y="5384800"/>
          <p14:tracePt t="309716" x="7327900" y="5359400"/>
          <p14:tracePt t="309719" x="7327900" y="5353050"/>
          <p14:tracePt t="309731" x="7327900" y="5340350"/>
          <p14:tracePt t="309749" x="7302500" y="5321300"/>
          <p14:tracePt t="309764" x="7264400" y="5295900"/>
          <p14:tracePt t="309781" x="7232650" y="5283200"/>
          <p14:tracePt t="309797" x="7175500" y="5270500"/>
          <p14:tracePt t="309814" x="7131050" y="5251450"/>
          <p14:tracePt t="309831" x="7073900" y="5232400"/>
          <p14:tracePt t="309848" x="7023100" y="5213350"/>
          <p14:tracePt t="309864" x="6972300" y="5194300"/>
          <p14:tracePt t="309885" x="6915150" y="5181600"/>
          <p14:tracePt t="309898" x="6864350" y="5181600"/>
          <p14:tracePt t="309918" x="6807200" y="5181600"/>
          <p14:tracePt t="309931" x="6756400" y="5181600"/>
          <p14:tracePt t="309949" x="6705600" y="5181600"/>
          <p14:tracePt t="309952" x="6673850" y="5181600"/>
          <p14:tracePt t="309964" x="6648450" y="5181600"/>
          <p14:tracePt t="309985" x="6578600" y="5187950"/>
          <p14:tracePt t="309998" x="6527800" y="5213350"/>
          <p14:tracePt t="310018" x="6496050" y="5238750"/>
          <p14:tracePt t="310031" x="6470650" y="5257800"/>
          <p14:tracePt t="310048" x="6457950" y="5283200"/>
          <p14:tracePt t="310064" x="6445250" y="5308600"/>
          <p14:tracePt t="310081" x="6432550" y="5340350"/>
          <p14:tracePt t="310098" x="6432550" y="5359400"/>
          <p14:tracePt t="310114" x="6432550" y="5372100"/>
          <p14:tracePt t="310149" x="6438900" y="5372100"/>
          <p14:tracePt t="310164" x="6445250" y="5372100"/>
          <p14:tracePt t="310181" x="6451600" y="5372100"/>
          <p14:tracePt t="310199" x="6451600" y="5359400"/>
          <p14:tracePt t="310214" x="6451600" y="5346700"/>
          <p14:tracePt t="310231" x="6438900" y="5346700"/>
          <p14:tracePt t="310247" x="6438900" y="5340350"/>
          <p14:tracePt t="310264" x="6438900" y="5334000"/>
          <p14:tracePt t="310322" x="6426200" y="5334000"/>
          <p14:tracePt t="310332" x="6400800" y="5340350"/>
          <p14:tracePt t="310349" x="6311900" y="5372100"/>
          <p14:tracePt t="310353" x="6261100" y="5391150"/>
          <p14:tracePt t="310368" x="6165850" y="5416550"/>
          <p14:tracePt t="310382" x="6115050" y="5422900"/>
          <p14:tracePt t="310398" x="5949950" y="5429250"/>
          <p14:tracePt t="310415" x="5861050" y="5429250"/>
          <p14:tracePt t="310431" x="5778500" y="5429250"/>
          <p14:tracePt t="310451" x="5695950" y="5422900"/>
          <p14:tracePt t="310465" x="5632450" y="5422900"/>
          <p14:tracePt t="310482" x="5581650" y="5422900"/>
          <p14:tracePt t="310501" x="5556250" y="5422900"/>
          <p14:tracePt t="310515" x="5543550" y="5422900"/>
          <p14:tracePt t="310548" x="5537200" y="5422900"/>
          <p14:tracePt t="310597" x="5543550" y="5422900"/>
          <p14:tracePt t="310606" x="5556250" y="5422900"/>
          <p14:tracePt t="310621" x="5575300" y="5416550"/>
          <p14:tracePt t="310631" x="5594350" y="5410200"/>
          <p14:tracePt t="310647" x="5651500" y="5410200"/>
          <p14:tracePt t="310667" x="5753100" y="5410200"/>
          <p14:tracePt t="310681" x="5937250" y="5410200"/>
          <p14:tracePt t="310701" x="6203950" y="5410200"/>
          <p14:tracePt t="310714" x="6477000" y="5403850"/>
          <p14:tracePt t="310732" x="6750050" y="5403850"/>
          <p14:tracePt t="310748" x="6927850" y="5403850"/>
          <p14:tracePt t="310752" x="6978650" y="5403850"/>
          <p14:tracePt t="310767" x="7048500" y="5403850"/>
          <p14:tracePt t="310781" x="7067550" y="5403850"/>
          <p14:tracePt t="310814" x="7054850" y="5403850"/>
          <p14:tracePt t="310831" x="7004050" y="5403850"/>
          <p14:tracePt t="310848" x="6953250" y="5403850"/>
          <p14:tracePt t="310864" x="6883400" y="5403850"/>
          <p14:tracePt t="310881" x="6800850" y="5403850"/>
          <p14:tracePt t="310899" x="6692900" y="5403850"/>
          <p14:tracePt t="310914" x="6578600" y="5403850"/>
          <p14:tracePt t="310931" x="6496050" y="5403850"/>
          <p14:tracePt t="310950" x="6432550" y="5391150"/>
          <p14:tracePt t="310966" x="6413500" y="5384800"/>
          <p14:tracePt t="310998" x="6413500" y="5378450"/>
          <p14:tracePt t="311048" x="6400800" y="5378450"/>
          <p14:tracePt t="311064" x="6394450" y="5378450"/>
          <p14:tracePt t="311098" x="6388100" y="5378450"/>
          <p14:tracePt t="311245" x="6381750" y="5378450"/>
          <p14:tracePt t="311358" x="6381750" y="5372100"/>
          <p14:tracePt t="311370" x="6362700" y="5359400"/>
          <p14:tracePt t="311383" x="6311900" y="5340350"/>
          <p14:tracePt t="311398" x="6223000" y="5314950"/>
          <p14:tracePt t="311418" x="6115050" y="5276850"/>
          <p14:tracePt t="311431" x="5969000" y="5219700"/>
          <p14:tracePt t="311450" x="5816600" y="5175250"/>
          <p14:tracePt t="311464" x="5676900" y="5143500"/>
          <p14:tracePt t="311481" x="5588000" y="5130800"/>
          <p14:tracePt t="311498" x="5480050" y="5124450"/>
          <p14:tracePt t="311516" x="5391150" y="5118100"/>
          <p14:tracePt t="311531" x="5321300" y="5118100"/>
          <p14:tracePt t="311534" x="5295900" y="5118100"/>
          <p14:tracePt t="311548" x="5283200" y="5118100"/>
          <p14:tracePt t="311602" x="5283200" y="5124450"/>
          <p14:tracePt t="311615" x="5270500" y="5137150"/>
          <p14:tracePt t="311634" x="5257800" y="5149850"/>
          <p14:tracePt t="311649" x="5251450" y="5168900"/>
          <p14:tracePt t="311664" x="5251450" y="5181600"/>
          <p14:tracePt t="311681" x="5245100" y="5187950"/>
          <p14:tracePt t="311735" x="5238750" y="5187950"/>
          <p14:tracePt t="311748" x="5232400" y="5187950"/>
          <p14:tracePt t="311764" x="5200650" y="5156200"/>
          <p14:tracePt t="311782" x="5168900" y="5137150"/>
          <p14:tracePt t="311798" x="5149850" y="5137150"/>
          <p14:tracePt t="311831" x="5143500" y="5137150"/>
          <p14:tracePt t="311848" x="5137150" y="5143500"/>
          <p14:tracePt t="311865" x="5137150" y="5162550"/>
          <p14:tracePt t="311885" x="5137150" y="5181600"/>
          <p14:tracePt t="311898" x="5137150" y="5187950"/>
          <p14:tracePt t="311914" x="5137150" y="5194300"/>
          <p14:tracePt t="311931" x="5149850" y="5194300"/>
          <p14:tracePt t="311949" x="5187950" y="5194300"/>
          <p14:tracePt t="311965" x="5200650" y="5187950"/>
          <p14:tracePt t="311981" x="5213350" y="5187950"/>
          <p14:tracePt t="312190" x="5207000" y="5187950"/>
          <p14:tracePt t="312203" x="5200650" y="5187950"/>
          <p14:tracePt t="312205" x="5187950" y="5187950"/>
          <p14:tracePt t="312214" x="5175250" y="5194300"/>
          <p14:tracePt t="312232" x="5143500" y="5213350"/>
          <p14:tracePt t="312248" x="5118100" y="5219700"/>
          <p14:tracePt t="312265" x="5105400" y="5219700"/>
          <p14:tracePt t="312281" x="5105400" y="5226050"/>
          <p14:tracePt t="312598" x="5111750" y="5226050"/>
          <p14:tracePt t="312615" x="5118100" y="5226050"/>
          <p14:tracePt t="312700" x="5124450" y="5226050"/>
          <p14:tracePt t="312704" x="5130800" y="5226050"/>
          <p14:tracePt t="312715" x="5130800" y="5238750"/>
          <p14:tracePt t="312903" x="5143500" y="5238750"/>
          <p14:tracePt t="312910" x="5156200" y="5238750"/>
          <p14:tracePt t="312917" x="5162550" y="5238750"/>
          <p14:tracePt t="312931" x="5181600" y="5238750"/>
          <p14:tracePt t="312951" x="5213350" y="5226050"/>
          <p14:tracePt t="312965" x="5257800" y="5219700"/>
          <p14:tracePt t="312982" x="5289550" y="5213350"/>
          <p14:tracePt t="312998" x="5302250" y="5213350"/>
          <p14:tracePt t="313017" x="5308600" y="5213350"/>
          <p14:tracePt t="313064" x="5295900" y="5213350"/>
          <p14:tracePt t="313098" x="5289550" y="5213350"/>
          <p14:tracePt t="313115" x="5257800" y="5232400"/>
          <p14:tracePt t="313135" x="5181600" y="5276850"/>
          <p14:tracePt t="313149" x="5035550" y="5327650"/>
          <p14:tracePt t="313164" x="4991100" y="5340350"/>
          <p14:tracePt t="313181" x="4889500" y="5353050"/>
          <p14:tracePt t="313185" x="4845050" y="5353050"/>
          <p14:tracePt t="313214" x="4660900" y="5353050"/>
          <p14:tracePt t="313231" x="4578350" y="5378450"/>
          <p14:tracePt t="313248" x="4502150" y="5403850"/>
          <p14:tracePt t="313265" x="4438650" y="5403850"/>
          <p14:tracePt t="313281" x="4375150" y="5403850"/>
          <p14:tracePt t="313298" x="4330700" y="5403850"/>
          <p14:tracePt t="313314" x="4292600" y="5403850"/>
          <p14:tracePt t="313331" x="4286250" y="5403850"/>
          <p14:tracePt t="313386" x="4273550" y="5403850"/>
          <p14:tracePt t="313392" x="4248150" y="5403850"/>
          <p14:tracePt t="313398" x="4229100" y="5403850"/>
          <p14:tracePt t="313414" x="4197350" y="5410200"/>
          <p14:tracePt t="313433" x="4184650" y="5410200"/>
          <p14:tracePt t="313481" x="4191000" y="5410200"/>
          <p14:tracePt t="313526" x="4197350" y="5410200"/>
          <p14:tracePt t="313549" x="4203700" y="5410200"/>
          <p14:tracePt t="313667" x="4216400" y="5410200"/>
          <p14:tracePt t="313671" x="4222750" y="5410200"/>
          <p14:tracePt t="313776" x="4222750" y="5403850"/>
          <p14:tracePt t="313799" x="4229100" y="5403850"/>
          <p14:tracePt t="313936" x="4235450" y="5403850"/>
          <p14:tracePt t="313943" x="4248150" y="5403850"/>
          <p14:tracePt t="313956" x="4254500" y="5403850"/>
          <p14:tracePt t="313964" x="4260850" y="5403850"/>
          <p14:tracePt t="313984" x="4279900" y="5403850"/>
          <p14:tracePt t="314076" x="4279900" y="5410200"/>
          <p14:tracePt t="314304" x="4273550" y="5410200"/>
          <p14:tracePt t="314309" x="4267200" y="5410200"/>
          <p14:tracePt t="314322" x="4260850" y="5410200"/>
          <p14:tracePt t="314330" x="4254500" y="5410200"/>
          <p14:tracePt t="314348" x="4248150" y="5410200"/>
          <p14:tracePt t="314364" x="4241800" y="5410200"/>
          <p14:tracePt t="314398" x="4229100" y="5410200"/>
          <p14:tracePt t="314470" x="4241800" y="5410200"/>
          <p14:tracePt t="314478" x="4254500" y="5410200"/>
          <p14:tracePt t="314499" x="4273550" y="5416550"/>
          <p14:tracePt t="314514" x="4330700" y="5416550"/>
          <p14:tracePt t="314531" x="4406900" y="5422900"/>
          <p14:tracePt t="314548" x="4489450" y="5441950"/>
          <p14:tracePt t="314566" x="4540250" y="5448300"/>
          <p14:tracePt t="314581" x="4546600" y="5448300"/>
          <p14:tracePt t="314642" x="4552950" y="5448300"/>
          <p14:tracePt t="314649" x="4559300" y="5448300"/>
          <p14:tracePt t="314667" x="4584700" y="5448300"/>
          <p14:tracePt t="314681" x="4591050" y="5448300"/>
          <p14:tracePt t="314700" x="4603750" y="5448300"/>
          <p14:tracePt t="314715" x="4629150" y="5448300"/>
          <p14:tracePt t="314718" x="4641850" y="5448300"/>
          <p14:tracePt t="314732" x="4667250" y="5448300"/>
          <p14:tracePt t="314748" x="4711700" y="5448300"/>
          <p14:tracePt t="314750" x="4724400" y="5448300"/>
          <p14:tracePt t="314766" x="4737100" y="5448300"/>
          <p14:tracePt t="314798" x="4743450" y="5448300"/>
          <p14:tracePt t="314814" x="4743450" y="5422900"/>
          <p14:tracePt t="314831" x="4743450" y="5397500"/>
          <p14:tracePt t="314848" x="4743450" y="5378450"/>
          <p14:tracePt t="314865" x="4743450" y="5365750"/>
          <p14:tracePt t="314881" x="4743450" y="5359400"/>
          <p14:tracePt t="314897" x="4743450" y="5353050"/>
          <p14:tracePt t="314915" x="4743450" y="5340350"/>
          <p14:tracePt t="314977" x="4743450" y="5334000"/>
          <p14:tracePt t="314999" x="4743450" y="5327650"/>
          <p14:tracePt t="315017" x="4768850" y="5321300"/>
          <p14:tracePt t="315031" x="4781550" y="5321300"/>
          <p14:tracePt t="315049" x="4787900" y="5321300"/>
          <p14:tracePt t="315064" x="4787900" y="5334000"/>
          <p14:tracePt t="315081" x="4787900" y="5365750"/>
          <p14:tracePt t="315098" x="4775200" y="5397500"/>
          <p14:tracePt t="315114" x="4768850" y="5416550"/>
          <p14:tracePt t="315167" x="4775200" y="5416550"/>
          <p14:tracePt t="315181" x="4781550" y="5416550"/>
          <p14:tracePt t="315186" x="4787900" y="5416550"/>
          <p14:tracePt t="315202" x="4800600" y="5416550"/>
          <p14:tracePt t="315214" x="4819650" y="5416550"/>
          <p14:tracePt t="315232" x="4845050" y="5416550"/>
          <p14:tracePt t="315249" x="4876800" y="5391150"/>
          <p14:tracePt t="315266" x="4902200" y="5378450"/>
          <p14:tracePt t="315281" x="4921250" y="5365750"/>
          <p14:tracePt t="315298" x="4921250" y="5359400"/>
          <p14:tracePt t="315315" x="4921250" y="5346700"/>
          <p14:tracePt t="315331" x="4921250" y="5334000"/>
          <p14:tracePt t="315347" x="4914900" y="5334000"/>
          <p14:tracePt t="315364" x="4902200" y="5340350"/>
          <p14:tracePt t="315369" x="4895850" y="5359400"/>
          <p14:tracePt t="315382" x="4870450" y="5397500"/>
          <p14:tracePt t="315399" x="4851400" y="5416550"/>
          <p14:tracePt t="315415" x="4838700" y="5429250"/>
          <p14:tracePt t="315432" x="4838700" y="5435600"/>
          <p14:tracePt t="315468" x="4845050" y="5422900"/>
          <p14:tracePt t="315484" x="4870450" y="5391150"/>
          <p14:tracePt t="315486" x="4883150" y="5372100"/>
          <p14:tracePt t="315497" x="4889500" y="5353050"/>
          <p14:tracePt t="315516" x="4908550" y="5334000"/>
          <p14:tracePt t="315531" x="4908550" y="5327650"/>
          <p14:tracePt t="315581" x="4908550" y="5340350"/>
          <p14:tracePt t="315598" x="4921250" y="5378450"/>
          <p14:tracePt t="315614" x="4933950" y="5397500"/>
          <p14:tracePt t="315635" x="4940300" y="5410200"/>
          <p14:tracePt t="315647" x="4940300" y="5416550"/>
          <p14:tracePt t="315702" x="4927600" y="5416550"/>
          <p14:tracePt t="315714" x="4914900" y="5416550"/>
          <p14:tracePt t="315731" x="4902200" y="5416550"/>
          <p14:tracePt t="315750" x="4895850" y="5410200"/>
          <p14:tracePt t="315782" x="4895850" y="5403850"/>
          <p14:tracePt t="315798" x="4895850" y="5397500"/>
          <p14:tracePt t="315814" x="4921250" y="5397500"/>
          <p14:tracePt t="315831" x="4927600" y="5397500"/>
          <p14:tracePt t="315848" x="4940300" y="5397500"/>
          <p14:tracePt t="315885" x="4940300" y="5403850"/>
          <p14:tracePt t="315919" x="4933950" y="5410200"/>
          <p14:tracePt t="315949" x="4933950" y="5416550"/>
          <p14:tracePt t="315981" x="4933950" y="5429250"/>
          <p14:tracePt t="315998" x="4908550" y="5441950"/>
          <p14:tracePt t="316018" x="4870450" y="5448300"/>
          <p14:tracePt t="316031" x="4845050" y="5461000"/>
          <p14:tracePt t="316049" x="4838700" y="5454650"/>
          <p14:tracePt t="316065" x="4819650" y="5416550"/>
          <p14:tracePt t="316081" x="4813300" y="5365750"/>
          <p14:tracePt t="316098" x="4813300" y="5321300"/>
          <p14:tracePt t="316115" x="4813300" y="5283200"/>
          <p14:tracePt t="316131" x="4838700" y="5270500"/>
          <p14:tracePt t="316150" x="4883150" y="5270500"/>
          <p14:tracePt t="316164" x="4895850" y="5270500"/>
          <p14:tracePt t="316182" x="4946650" y="5302250"/>
          <p14:tracePt t="316202" x="4946650" y="5334000"/>
          <p14:tracePt t="316215" x="4946650" y="5372100"/>
          <p14:tracePt t="316232" x="4933950" y="5391150"/>
          <p14:tracePt t="316248" x="4921250" y="5403850"/>
          <p14:tracePt t="316267" x="4921250" y="5410200"/>
          <p14:tracePt t="316298" x="4889500" y="5391150"/>
          <p14:tracePt t="316314" x="4870450" y="5365750"/>
          <p14:tracePt t="316333" x="4857750" y="5327650"/>
          <p14:tracePt t="316348" x="4851400" y="5314950"/>
          <p14:tracePt t="316364" x="4851400" y="5308600"/>
          <p14:tracePt t="316381" x="4876800" y="5302250"/>
          <p14:tracePt t="316386" x="4895850" y="5302250"/>
          <p14:tracePt t="316398" x="4933950" y="5302250"/>
          <p14:tracePt t="316414" x="4965700" y="5302250"/>
          <p14:tracePt t="316431" x="4997450" y="5302250"/>
          <p14:tracePt t="316449" x="5016500" y="5327650"/>
          <p14:tracePt t="316464" x="5016500" y="5372100"/>
          <p14:tracePt t="316481" x="4991100" y="5410200"/>
          <p14:tracePt t="316498" x="4953000" y="5422900"/>
          <p14:tracePt t="316515" x="4921250" y="5429250"/>
          <p14:tracePt t="316531" x="4908550" y="5429250"/>
          <p14:tracePt t="316548" x="4889500" y="5429250"/>
          <p14:tracePt t="316565" x="4870450" y="5397500"/>
          <p14:tracePt t="316570" x="4870450" y="5384800"/>
          <p14:tracePt t="316585" x="4857750" y="5359400"/>
          <p14:tracePt t="316598" x="4857750" y="5327650"/>
          <p14:tracePt t="316618" x="4870450" y="5302250"/>
          <p14:tracePt t="316634" x="4914900" y="5289550"/>
          <p14:tracePt t="316648" x="4940300" y="5276850"/>
          <p14:tracePt t="316667" x="4959350" y="5276850"/>
          <p14:tracePt t="316681" x="4965700" y="5276850"/>
          <p14:tracePt t="316702" x="4997450" y="5283200"/>
          <p14:tracePt t="316714" x="4997450" y="5321300"/>
          <p14:tracePt t="316734" x="4997450" y="5391150"/>
          <p14:tracePt t="316750" x="4972050" y="5416550"/>
          <p14:tracePt t="316766" x="4933950" y="5422900"/>
          <p14:tracePt t="316782" x="4883150" y="5429250"/>
          <p14:tracePt t="316798" x="4857750" y="5410200"/>
          <p14:tracePt t="316814" x="4838700" y="5384800"/>
          <p14:tracePt t="316831" x="4826000" y="5346700"/>
          <p14:tracePt t="316848" x="4826000" y="5308600"/>
          <p14:tracePt t="316864" x="4864100" y="5276850"/>
          <p14:tracePt t="316886" x="4908550" y="5257800"/>
          <p14:tracePt t="316899" x="4940300" y="5245100"/>
          <p14:tracePt t="316914" x="4978400" y="5245100"/>
          <p14:tracePt t="316935" x="4997450" y="5270500"/>
          <p14:tracePt t="316950" x="5003800" y="5289550"/>
          <p14:tracePt t="316967" x="4997450" y="5353050"/>
          <p14:tracePt t="316983" x="4959350" y="5384800"/>
          <p14:tracePt t="316998" x="4940300" y="5384800"/>
          <p14:tracePt t="317018" x="4933950" y="5384800"/>
          <p14:tracePt t="317032" x="4921250" y="5384800"/>
          <p14:tracePt t="317048" x="4914900" y="5353050"/>
          <p14:tracePt t="317065" x="4914900" y="5308600"/>
          <p14:tracePt t="317081" x="4914900" y="5283200"/>
          <p14:tracePt t="317098" x="4953000" y="5270500"/>
          <p14:tracePt t="317118" x="4991100" y="5264150"/>
          <p14:tracePt t="317133" x="5003800" y="5264150"/>
          <p14:tracePt t="317148" x="5016500" y="5264150"/>
          <p14:tracePt t="317166" x="5016500" y="5321300"/>
          <p14:tracePt t="317181" x="5010150" y="5334000"/>
          <p14:tracePt t="317200" x="4997450" y="5365750"/>
          <p14:tracePt t="317215" x="4991100" y="5365750"/>
          <p14:tracePt t="317248" x="4991100" y="5359400"/>
          <p14:tracePt t="317281" x="4984750" y="5359400"/>
          <p14:tracePt t="317298" x="4972050" y="5359400"/>
          <p14:tracePt t="317315" x="4965700" y="5359400"/>
          <p14:tracePt t="317399" x="4959350" y="5359400"/>
          <p14:tracePt t="317407" x="4953000" y="5359400"/>
          <p14:tracePt t="317417" x="4946650" y="5359400"/>
          <p14:tracePt t="317431" x="4927600" y="5359400"/>
          <p14:tracePt t="317464" x="4921250" y="5359400"/>
          <p14:tracePt t="317498" x="4908550" y="5359400"/>
          <p14:tracePt t="317518" x="4902200" y="5359400"/>
          <p14:tracePt t="317531" x="4895850" y="5359400"/>
          <p14:tracePt t="317564" x="4889500" y="5359400"/>
          <p14:tracePt t="317622" x="4883150" y="5359400"/>
          <p14:tracePt t="317893" x="4876800" y="5359400"/>
          <p14:tracePt t="317919" x="4876800" y="5353050"/>
          <p14:tracePt t="317942" x="4870450" y="5353050"/>
          <p14:tracePt t="317964" x="4864100" y="5346700"/>
          <p14:tracePt t="317981" x="4851400" y="5340350"/>
          <p14:tracePt t="317998" x="4838700" y="5334000"/>
          <p14:tracePt t="318019" x="4832350" y="5334000"/>
          <p14:tracePt t="318406" x="4838700" y="5334000"/>
          <p14:tracePt t="318415" x="4851400" y="5334000"/>
          <p14:tracePt t="318431" x="4876800" y="5334000"/>
          <p14:tracePt t="318449" x="4908550" y="5334000"/>
          <p14:tracePt t="318465" x="4933950" y="5334000"/>
          <p14:tracePt t="318482" x="4965700" y="5334000"/>
          <p14:tracePt t="318498" x="5010150" y="5327650"/>
          <p14:tracePt t="318516" x="5054600" y="5327650"/>
          <p14:tracePt t="318531" x="5105400" y="5327650"/>
          <p14:tracePt t="318548" x="5149850" y="5327650"/>
          <p14:tracePt t="318564" x="5187950" y="5327650"/>
          <p14:tracePt t="318581" x="5226050" y="5327650"/>
          <p14:tracePt t="318598" x="5308600" y="5327650"/>
          <p14:tracePt t="318615" x="5365750" y="5327650"/>
          <p14:tracePt t="318632" x="5422900" y="5327650"/>
          <p14:tracePt t="318647" x="5467350" y="5327650"/>
          <p14:tracePt t="318664" x="5518150" y="5327650"/>
          <p14:tracePt t="318681" x="5562600" y="5327650"/>
          <p14:tracePt t="318700" x="5607050" y="5321300"/>
          <p14:tracePt t="318718" x="5638800" y="5321300"/>
          <p14:tracePt t="318732" x="5670550" y="5321300"/>
          <p14:tracePt t="318748" x="5702300" y="5321300"/>
          <p14:tracePt t="318751" x="5715000" y="5321300"/>
          <p14:tracePt t="318767" x="5759450" y="5321300"/>
          <p14:tracePt t="318782" x="5784850" y="5321300"/>
          <p14:tracePt t="318798" x="5873750" y="5321300"/>
          <p14:tracePt t="318814" x="5924550" y="5321300"/>
          <p14:tracePt t="318834" x="5962650" y="5321300"/>
          <p14:tracePt t="318848" x="5994400" y="5321300"/>
          <p14:tracePt t="318864" x="6019800" y="5321300"/>
          <p14:tracePt t="318881" x="6051550" y="5321300"/>
          <p14:tracePt t="318897" x="6102350" y="5321300"/>
          <p14:tracePt t="318917" x="6153150" y="5321300"/>
          <p14:tracePt t="318933" x="6229350" y="5321300"/>
          <p14:tracePt t="318949" x="6248400" y="5321300"/>
          <p14:tracePt t="318964" x="6292850" y="5321300"/>
          <p14:tracePt t="318983" x="6369050" y="5321300"/>
          <p14:tracePt t="318998" x="6426200" y="5321300"/>
          <p14:tracePt t="319019" x="6483350" y="5321300"/>
          <p14:tracePt t="319031" x="6534150" y="5321300"/>
          <p14:tracePt t="319048" x="6591300" y="5321300"/>
          <p14:tracePt t="319065" x="6648450" y="5321300"/>
          <p14:tracePt t="319081" x="6718300" y="5321300"/>
          <p14:tracePt t="319098" x="6794500" y="5321300"/>
          <p14:tracePt t="319115" x="6877050" y="5321300"/>
          <p14:tracePt t="319121" x="6915150" y="5321300"/>
          <p14:tracePt t="319134" x="6946900" y="5321300"/>
          <p14:tracePt t="319147" x="7016750" y="5321300"/>
          <p14:tracePt t="319164" x="7086600" y="5321300"/>
          <p14:tracePt t="319181" x="7150100" y="5321300"/>
          <p14:tracePt t="319184" x="7181850" y="5321300"/>
          <p14:tracePt t="319199" x="7251700" y="5321300"/>
          <p14:tracePt t="319216" x="7340600" y="5321300"/>
          <p14:tracePt t="319231" x="7423150" y="5321300"/>
          <p14:tracePt t="319249" x="7499350" y="5321300"/>
          <p14:tracePt t="319266" x="7588250" y="5321300"/>
          <p14:tracePt t="319282" x="7664450" y="5321300"/>
          <p14:tracePt t="319298" x="7747000" y="5321300"/>
          <p14:tracePt t="319314" x="7842250" y="5321300"/>
          <p14:tracePt t="319331" x="7924800" y="5321300"/>
          <p14:tracePt t="319348" x="8007350" y="5321300"/>
          <p14:tracePt t="319368" x="8121650" y="5321300"/>
          <p14:tracePt t="319384" x="8204200" y="5321300"/>
          <p14:tracePt t="319397" x="8293100" y="5321300"/>
          <p14:tracePt t="319415" x="8401050" y="5308600"/>
          <p14:tracePt t="319432" x="8540750" y="5308600"/>
          <p14:tracePt t="319449" x="8699500" y="5308600"/>
          <p14:tracePt t="319464" x="8839200" y="5308600"/>
          <p14:tracePt t="319481" x="8953500" y="5308600"/>
          <p14:tracePt t="319498" x="9048750" y="5308600"/>
          <p14:tracePt t="319516" x="9112250" y="5308600"/>
          <p14:tracePt t="319591" x="9131300" y="5302250"/>
          <p14:tracePt t="319599" x="9074150" y="5302250"/>
          <p14:tracePt t="319616" x="8877300" y="5302250"/>
          <p14:tracePt t="319631" x="8515350" y="5302250"/>
          <p14:tracePt t="319648" x="8064500" y="5302250"/>
          <p14:tracePt t="319668" x="7613650" y="5302250"/>
          <p14:tracePt t="319684" x="7213600" y="5302250"/>
          <p14:tracePt t="319686" x="7035800" y="5302250"/>
          <p14:tracePt t="319699" x="6870700" y="5302250"/>
          <p14:tracePt t="319715" x="6578600" y="5302250"/>
          <p14:tracePt t="319731" x="6337300" y="5308600"/>
          <p14:tracePt t="319749" x="6032500" y="5308600"/>
          <p14:tracePt t="319765" x="5848350" y="5308600"/>
          <p14:tracePt t="319782" x="5708650" y="5308600"/>
          <p14:tracePt t="319798" x="5613400" y="5308600"/>
          <p14:tracePt t="319814" x="5524500" y="5314950"/>
          <p14:tracePt t="319831" x="5435600" y="5314950"/>
          <p14:tracePt t="319848" x="5353050" y="5314950"/>
          <p14:tracePt t="319865" x="5270500" y="5314950"/>
          <p14:tracePt t="319884" x="5181600" y="5314950"/>
          <p14:tracePt t="319898" x="5099050" y="5314950"/>
          <p14:tracePt t="319914" x="5048250" y="5314950"/>
          <p14:tracePt t="319931" x="5016500" y="5314950"/>
          <p14:tracePt t="319949" x="4997450" y="5314950"/>
          <p14:tracePt t="319952" x="4984750" y="5314950"/>
          <p14:tracePt t="319964" x="4972050" y="5321300"/>
          <p14:tracePt t="319985" x="4921250" y="5334000"/>
          <p14:tracePt t="319997" x="4876800" y="5340350"/>
          <p14:tracePt t="320017" x="4826000" y="5340350"/>
          <p14:tracePt t="320031" x="4800600" y="5340350"/>
          <p14:tracePt t="320048" x="4794250" y="5340350"/>
          <p14:tracePt t="320064" x="4787900" y="5340350"/>
          <p14:tracePt t="320222" x="4794250" y="5340350"/>
          <p14:tracePt t="320230" x="4806950" y="5340350"/>
          <p14:tracePt t="320249" x="4819650" y="5340350"/>
          <p14:tracePt t="320265" x="4826000" y="5340350"/>
          <p14:tracePt t="320323" x="4832350" y="5340350"/>
          <p14:tracePt t="320337" x="4845050" y="5340350"/>
          <p14:tracePt t="320348" x="4857750" y="5340350"/>
          <p14:tracePt t="320370" x="4870450" y="5340350"/>
          <p14:tracePt t="320550" x="4876800" y="5340350"/>
          <p14:tracePt t="320558" x="4889500" y="5340350"/>
          <p14:tracePt t="320570" x="4902200" y="5340350"/>
          <p14:tracePt t="320581" x="4914900" y="5340350"/>
          <p14:tracePt t="320598" x="4953000" y="5340350"/>
          <p14:tracePt t="320617" x="4984750" y="5340350"/>
          <p14:tracePt t="320633" x="5010150" y="5340350"/>
          <p14:tracePt t="320651" x="5035550" y="5340350"/>
          <p14:tracePt t="320664" x="5041900" y="5340350"/>
          <p14:tracePt t="320699" x="5048250" y="5340350"/>
          <p14:tracePt t="320714" x="5054600" y="5340350"/>
          <p14:tracePt t="320734" x="5092700" y="5340350"/>
          <p14:tracePt t="320748" x="5105400" y="5340350"/>
          <p14:tracePt t="320765" x="5137150" y="5340350"/>
          <p14:tracePt t="320781" x="5143500" y="5340350"/>
          <p14:tracePt t="320798" x="5162550" y="5340350"/>
          <p14:tracePt t="320815" x="5181600" y="5340350"/>
          <p14:tracePt t="320831" x="5194300" y="5340350"/>
          <p14:tracePt t="320848" x="5207000" y="5340350"/>
          <p14:tracePt t="320865" x="5226050" y="5340350"/>
          <p14:tracePt t="320884" x="5245100" y="5340350"/>
          <p14:tracePt t="320898" x="5270500" y="5340350"/>
          <p14:tracePt t="320914" x="5289550" y="5340350"/>
          <p14:tracePt t="320932" x="5314950" y="5340350"/>
          <p14:tracePt t="320950" x="5327650" y="5340350"/>
          <p14:tracePt t="320967" x="5353050" y="5340350"/>
          <p14:tracePt t="320981" x="5359400" y="5340350"/>
          <p14:tracePt t="320998" x="5397500" y="5340350"/>
          <p14:tracePt t="321017" x="5429250" y="5340350"/>
          <p14:tracePt t="321031" x="5461000" y="5340350"/>
          <p14:tracePt t="321048" x="5499100" y="5340350"/>
          <p14:tracePt t="321065" x="5537200" y="5340350"/>
          <p14:tracePt t="321081" x="5575300" y="5340350"/>
          <p14:tracePt t="321098" x="5619750" y="5340350"/>
          <p14:tracePt t="321115" x="5645150" y="5340350"/>
          <p14:tracePt t="321135" x="5676900" y="5346700"/>
          <p14:tracePt t="321148" x="5683250" y="5346700"/>
          <p14:tracePt t="321165" x="5727700" y="5346700"/>
          <p14:tracePt t="321181" x="5753100" y="5346700"/>
          <p14:tracePt t="321199" x="5861050" y="5346700"/>
          <p14:tracePt t="321205" x="5892800" y="5346700"/>
          <p14:tracePt t="321214" x="5930900" y="5346700"/>
          <p14:tracePt t="321231" x="5981700" y="5346700"/>
          <p14:tracePt t="321249" x="6032500" y="5346700"/>
          <p14:tracePt t="321267" x="6089650" y="5353050"/>
          <p14:tracePt t="321281" x="6159500" y="5353050"/>
          <p14:tracePt t="321298" x="6248400" y="5353050"/>
          <p14:tracePt t="321315" x="6337300" y="5353050"/>
          <p14:tracePt t="321331" x="6407150" y="5359400"/>
          <p14:tracePt t="321333" x="6438900" y="5359400"/>
          <p14:tracePt t="321348" x="6464300" y="5359400"/>
          <p14:tracePt t="321365" x="6527800" y="5359400"/>
          <p14:tracePt t="321369" x="6565900" y="5359400"/>
          <p14:tracePt t="321385" x="6654800" y="5359400"/>
          <p14:tracePt t="321400" x="6750050" y="5359400"/>
          <p14:tracePt t="321415" x="6845300" y="5359400"/>
          <p14:tracePt t="321431" x="6940550" y="5359400"/>
          <p14:tracePt t="321449" x="7042150" y="5365750"/>
          <p14:tracePt t="321465" x="7150100" y="5365750"/>
          <p14:tracePt t="321481" x="7277100" y="5365750"/>
          <p14:tracePt t="321498" x="7435850" y="5365750"/>
          <p14:tracePt t="321514" x="7613650" y="5365750"/>
          <p14:tracePt t="321531" x="7785100" y="5365750"/>
          <p14:tracePt t="321548" x="7931150" y="5365750"/>
          <p14:tracePt t="321551" x="8001000" y="5365750"/>
          <p14:tracePt t="321567" x="8153400" y="5365750"/>
          <p14:tracePt t="321583" x="8312150" y="5365750"/>
          <p14:tracePt t="321598" x="8496300" y="5365750"/>
          <p14:tracePt t="321615" x="8680450" y="5365750"/>
          <p14:tracePt t="321636" x="8839200" y="5359400"/>
          <p14:tracePt t="321648" x="8972550" y="5314950"/>
          <p14:tracePt t="321664" x="9080500" y="5302250"/>
          <p14:tracePt t="321936" x="9137650" y="5289550"/>
          <p14:tracePt t="321942" x="9131300" y="5283200"/>
          <p14:tracePt t="321959" x="9124950" y="5283200"/>
          <p14:tracePt t="321998" x="9112250" y="5283200"/>
          <p14:tracePt t="322012" x="9093200" y="5283200"/>
          <p14:tracePt t="322028" x="9048750" y="5283200"/>
          <p14:tracePt t="322033" x="9017000" y="5283200"/>
          <p14:tracePt t="322048" x="8921750" y="5283200"/>
          <p14:tracePt t="322065" x="8794750" y="5283200"/>
          <p14:tracePt t="322081" x="8655050" y="5276850"/>
          <p14:tracePt t="322098" x="8515350" y="5270500"/>
          <p14:tracePt t="322115" x="8362950" y="5270500"/>
          <p14:tracePt t="322135" x="8166100" y="5264150"/>
          <p14:tracePt t="322147" x="8108950" y="5264150"/>
          <p14:tracePt t="322168" x="7969250" y="5264150"/>
          <p14:tracePt t="322181" x="7931150" y="5264150"/>
          <p14:tracePt t="322199" x="7810500" y="5257800"/>
          <p14:tracePt t="322218" x="7727950" y="5257800"/>
          <p14:tracePt t="322232" x="7664450" y="5251450"/>
          <p14:tracePt t="322248" x="7620000" y="5251450"/>
          <p14:tracePt t="322265" x="7550150" y="5251450"/>
          <p14:tracePt t="322281" x="7467600" y="5251450"/>
          <p14:tracePt t="322298" x="7391400" y="5251450"/>
          <p14:tracePt t="322315" x="7302500" y="5251450"/>
          <p14:tracePt t="322331" x="7207250" y="5251450"/>
          <p14:tracePt t="322348" x="7150100" y="5251450"/>
          <p14:tracePt t="322365" x="7131050" y="5251450"/>
          <p14:tracePt t="322389" x="7143750" y="5245100"/>
          <p14:tracePt t="322393" x="7162800" y="5245100"/>
          <p14:tracePt t="322398" x="7188200" y="5232400"/>
          <p14:tracePt t="322414" x="7251700" y="5232400"/>
          <p14:tracePt t="322431" x="7308850" y="5232400"/>
          <p14:tracePt t="322451" x="7359650" y="5226050"/>
          <p14:tracePt t="322464" x="7416800" y="5207000"/>
          <p14:tracePt t="322481" x="7467600" y="5187950"/>
          <p14:tracePt t="322498" x="7486650" y="5168900"/>
          <p14:tracePt t="322514" x="7493000" y="5156200"/>
          <p14:tracePt t="322531" x="7493000" y="5149850"/>
          <p14:tracePt t="322548" x="7480300" y="5143500"/>
          <p14:tracePt t="322565" x="7429500" y="5143500"/>
          <p14:tracePt t="322567" x="7397750" y="5143500"/>
          <p14:tracePt t="322581" x="7359650" y="5143500"/>
          <p14:tracePt t="322598" x="7207250" y="5118100"/>
          <p14:tracePt t="322617" x="7042150" y="5099050"/>
          <p14:tracePt t="322634" x="6858000" y="5099050"/>
          <p14:tracePt t="322648" x="6661150" y="5099050"/>
          <p14:tracePt t="322668" x="6489700" y="5099050"/>
          <p14:tracePt t="322681" x="6369050" y="5086350"/>
          <p14:tracePt t="322685" x="6318250" y="5073650"/>
          <p14:tracePt t="322700" x="6292850" y="5060950"/>
          <p14:tracePt t="322714" x="6254750" y="5035550"/>
          <p14:tracePt t="322732" x="6248400" y="5022850"/>
          <p14:tracePt t="322782" x="6248400" y="5016500"/>
          <p14:tracePt t="322799" x="6248400" y="5010150"/>
          <p14:tracePt t="322814" x="6248400" y="4991100"/>
          <p14:tracePt t="322831" x="6242050" y="4978400"/>
          <p14:tracePt t="322848" x="6191250" y="4959350"/>
          <p14:tracePt t="322865" x="6096000" y="4959350"/>
          <p14:tracePt t="322881" x="6019800" y="4959350"/>
          <p14:tracePt t="322899" x="5956300" y="4953000"/>
          <p14:tracePt t="322914" x="5930900" y="4940300"/>
          <p14:tracePt t="322950" x="5930900" y="4927600"/>
          <p14:tracePt t="322964" x="5930900" y="4921250"/>
          <p14:tracePt t="322985" x="5911850" y="4914900"/>
          <p14:tracePt t="322998" x="5892800" y="4914900"/>
          <p14:tracePt t="323018" x="5880100" y="4914900"/>
          <p14:tracePt t="323031" x="5861050" y="4914900"/>
          <p14:tracePt t="323048" x="5835650" y="4914900"/>
          <p14:tracePt t="323065" x="5797550" y="4914900"/>
          <p14:tracePt t="323081" x="5740400" y="4914900"/>
          <p14:tracePt t="323098" x="5683250" y="4914900"/>
          <p14:tracePt t="323115" x="5638800" y="4914900"/>
          <p14:tracePt t="323135" x="5626100" y="4914900"/>
          <p14:tracePt t="323166" x="5619750" y="4908550"/>
          <p14:tracePt t="323183" x="5619750" y="4902200"/>
          <p14:tracePt t="323200" x="5607050" y="4895850"/>
          <p14:tracePt t="323269" x="5619750" y="4889500"/>
          <p14:tracePt t="323278" x="5632450" y="4883150"/>
          <p14:tracePt t="323298" x="5670550" y="4883150"/>
          <p14:tracePt t="323315" x="5740400" y="4883150"/>
          <p14:tracePt t="323331" x="5880100" y="4883150"/>
          <p14:tracePt t="323348" x="6089650" y="4876800"/>
          <p14:tracePt t="323369" x="6451600" y="4876800"/>
          <p14:tracePt t="323381" x="6565900" y="4870450"/>
          <p14:tracePt t="323398" x="6750050" y="4870450"/>
          <p14:tracePt t="323417" x="6769100" y="4870450"/>
          <p14:tracePt t="323451" x="6743700" y="4870450"/>
          <p14:tracePt t="323464" x="6661150" y="4870450"/>
          <p14:tracePt t="323481" x="6565900" y="4870450"/>
          <p14:tracePt t="323498" x="6451600" y="4870450"/>
          <p14:tracePt t="323514" x="6337300" y="4870450"/>
          <p14:tracePt t="323534" x="6108700" y="4870450"/>
          <p14:tracePt t="323548" x="6038850" y="4870450"/>
          <p14:tracePt t="323566" x="5911850" y="4870450"/>
          <p14:tracePt t="323582" x="5892800" y="4870450"/>
          <p14:tracePt t="323599" x="5892800" y="4864100"/>
          <p14:tracePt t="323617" x="5943600" y="4845050"/>
          <p14:tracePt t="323631" x="6032500" y="4832350"/>
          <p14:tracePt t="323649" x="6153150" y="4826000"/>
          <p14:tracePt t="323665" x="6292850" y="4826000"/>
          <p14:tracePt t="323682" x="6451600" y="4826000"/>
          <p14:tracePt t="323699" x="6578600" y="4826000"/>
          <p14:tracePt t="323715" x="6642100" y="4826000"/>
          <p14:tracePt t="323717" x="6648450" y="4826000"/>
          <p14:tracePt t="323748" x="6623050" y="4826000"/>
          <p14:tracePt t="323766" x="6419850" y="4826000"/>
          <p14:tracePt t="323783" x="6267450" y="4826000"/>
          <p14:tracePt t="323799" x="6159500" y="4826000"/>
          <p14:tracePt t="323815" x="6108700" y="4826000"/>
          <p14:tracePt t="323848" x="6140450" y="4826000"/>
          <p14:tracePt t="323865" x="6203950" y="4826000"/>
          <p14:tracePt t="323885" x="6229350" y="4845050"/>
          <p14:tracePt t="323898" x="6229350" y="4870450"/>
          <p14:tracePt t="323918" x="6159500" y="4902200"/>
          <p14:tracePt t="323932" x="6127750" y="4914900"/>
          <p14:tracePt t="323950" x="6045200" y="4933950"/>
          <p14:tracePt t="323965" x="5969000" y="4946650"/>
          <p14:tracePt t="323981" x="5918200" y="4959350"/>
          <p14:tracePt t="323984" x="5911850" y="4965700"/>
          <p14:tracePt t="324000" x="5905500" y="4965700"/>
          <p14:tracePt t="324018" x="5905500" y="4972050"/>
          <p14:tracePt t="324048" x="5899150" y="4972050"/>
          <p14:tracePt t="324065" x="5886450" y="4978400"/>
          <p14:tracePt t="324081" x="5880100" y="4978400"/>
          <p14:tracePt t="324118" x="5867400" y="4978400"/>
          <p14:tracePt t="324148" x="5861050" y="4978400"/>
          <p14:tracePt t="324168" x="5822950" y="4978400"/>
          <p14:tracePt t="324183" x="5784850" y="4978400"/>
          <p14:tracePt t="324199" x="5746750" y="4978400"/>
          <p14:tracePt t="324215" x="5727700" y="4978400"/>
          <p14:tracePt t="324232" x="5695950" y="4959350"/>
          <p14:tracePt t="324248" x="5657850" y="4933950"/>
          <p14:tracePt t="324264" x="5619750" y="4908550"/>
          <p14:tracePt t="324281" x="5581650" y="4895850"/>
          <p14:tracePt t="324298" x="5549900" y="4883150"/>
          <p14:tracePt t="324315" x="5537200" y="4876800"/>
          <p14:tracePt t="324331" x="5530850" y="4876800"/>
          <p14:tracePt t="324348" x="5524500" y="4864100"/>
          <p14:tracePt t="324365" x="5505450" y="4832350"/>
          <p14:tracePt t="324369" x="5505450" y="4813300"/>
          <p14:tracePt t="324385" x="5492750" y="4787900"/>
          <p14:tracePt t="324399" x="5492750" y="4749800"/>
          <p14:tracePt t="324414" x="5492750" y="4718050"/>
          <p14:tracePt t="324431" x="5537200" y="4679950"/>
          <p14:tracePt t="324449" x="5600700" y="4660900"/>
          <p14:tracePt t="324467" x="5664200" y="4635500"/>
          <p14:tracePt t="324481" x="5759450" y="4616450"/>
          <p14:tracePt t="324498" x="5867400" y="4610100"/>
          <p14:tracePt t="324514" x="6026150" y="4610100"/>
          <p14:tracePt t="324531" x="6203950" y="4610100"/>
          <p14:tracePt t="324550" x="6464300" y="4610100"/>
          <p14:tracePt t="324564" x="6534150" y="4610100"/>
          <p14:tracePt t="324581" x="6629400" y="4622800"/>
          <p14:tracePt t="324598" x="6667500" y="4660900"/>
          <p14:tracePt t="324616" x="6667500" y="4699000"/>
          <p14:tracePt t="324634" x="6667500" y="4737100"/>
          <p14:tracePt t="324648" x="6667500" y="4768850"/>
          <p14:tracePt t="324665" x="6667500" y="4794250"/>
          <p14:tracePt t="324681" x="6667500" y="4819650"/>
          <p14:tracePt t="324700" x="6635750" y="4851400"/>
          <p14:tracePt t="324715" x="6597650" y="4876800"/>
          <p14:tracePt t="324732" x="6521450" y="4895850"/>
          <p14:tracePt t="324749" x="6445250" y="4908550"/>
          <p14:tracePt t="324752" x="6394450" y="4914900"/>
          <p14:tracePt t="324764" x="6350000" y="4914900"/>
          <p14:tracePt t="324781" x="6248400" y="4914900"/>
          <p14:tracePt t="324798" x="6108700" y="4914900"/>
          <p14:tracePt t="324815" x="6026150" y="4914900"/>
          <p14:tracePt t="324831" x="5943600" y="4914900"/>
          <p14:tracePt t="324848" x="5880100" y="4914900"/>
          <p14:tracePt t="324868" x="5822950" y="4914900"/>
          <p14:tracePt t="324881" x="5816600" y="4908550"/>
          <p14:tracePt t="324898" x="5810250" y="4902200"/>
          <p14:tracePt t="324917" x="5816600" y="4902200"/>
          <p14:tracePt t="324931" x="5822950" y="4902200"/>
          <p14:tracePt t="324950" x="5829300" y="4902200"/>
          <p14:tracePt t="324998" x="5829300" y="4908550"/>
          <p14:tracePt t="325040" x="5822950" y="4908550"/>
          <p14:tracePt t="325057" x="5822950" y="4914900"/>
          <p14:tracePt t="325074" x="5816600" y="4914900"/>
          <p14:tracePt t="325095" x="5816600" y="4921250"/>
          <p14:tracePt t="325102" x="5816600" y="4927600"/>
          <p14:tracePt t="325116" x="5816600" y="4933950"/>
          <p14:tracePt t="325135" x="5848350" y="4940300"/>
          <p14:tracePt t="325149" x="5886450" y="4940300"/>
          <p14:tracePt t="325165" x="5911850" y="4940300"/>
          <p14:tracePt t="325182" x="6026150" y="4940300"/>
          <p14:tracePt t="325200" x="6134100" y="4940300"/>
          <p14:tracePt t="325219" x="6254750" y="4940300"/>
          <p14:tracePt t="325232" x="6407150" y="4940300"/>
          <p14:tracePt t="325248" x="6591300" y="4940300"/>
          <p14:tracePt t="325265" x="6762750" y="4933950"/>
          <p14:tracePt t="325281" x="6864350" y="4933950"/>
          <p14:tracePt t="325298" x="6908800" y="4933950"/>
          <p14:tracePt t="325314" x="6915150" y="4927600"/>
          <p14:tracePt t="325331" x="6902450" y="4927600"/>
          <p14:tracePt t="325348" x="6858000" y="4927600"/>
          <p14:tracePt t="325365" x="6794500" y="4927600"/>
          <p14:tracePt t="325369" x="6756400" y="4927600"/>
          <p14:tracePt t="325385" x="6673850" y="4927600"/>
          <p14:tracePt t="325398" x="6597650" y="4908550"/>
          <p14:tracePt t="325416" x="6546850" y="4883150"/>
          <p14:tracePt t="325433" x="6508750" y="4857750"/>
          <p14:tracePt t="325451" x="6483350" y="4819650"/>
          <p14:tracePt t="325464" x="6483350" y="4756150"/>
          <p14:tracePt t="325481" x="6540500" y="4711700"/>
          <p14:tracePt t="325498" x="6623050" y="4692650"/>
          <p14:tracePt t="325514" x="6731000" y="4686300"/>
          <p14:tracePt t="325531" x="6813550" y="4686300"/>
          <p14:tracePt t="325548" x="6889750" y="4686300"/>
          <p14:tracePt t="325551" x="6927850" y="4686300"/>
          <p14:tracePt t="325565" x="6959600" y="4686300"/>
          <p14:tracePt t="325581" x="7016750" y="4679950"/>
          <p14:tracePt t="325598" x="7131050" y="4679950"/>
          <p14:tracePt t="325614" x="7207250" y="4679950"/>
          <p14:tracePt t="325636" x="7251700" y="4673600"/>
          <p14:tracePt t="325648" x="7296150" y="4673600"/>
          <p14:tracePt t="325668" x="7366000" y="4673600"/>
          <p14:tracePt t="325683" x="7429500" y="4673600"/>
          <p14:tracePt t="325699" x="7473950" y="4679950"/>
          <p14:tracePt t="325703" x="7480300" y="4679950"/>
          <p14:tracePt t="325715" x="7493000" y="4679950"/>
          <p14:tracePt t="325749" x="7512050" y="4679950"/>
          <p14:tracePt t="325767" x="7518400" y="4679950"/>
          <p14:tracePt t="325798" x="7518400" y="4686300"/>
          <p14:tracePt t="325814" x="7499350" y="4686300"/>
          <p14:tracePt t="325847" x="7499350" y="4692650"/>
          <p14:tracePt t="325881" x="7505700" y="4692650"/>
          <p14:tracePt t="325898" x="7505700" y="4699000"/>
          <p14:tracePt t="325914" x="7505700" y="4705350"/>
          <p14:tracePt t="325933" x="7505700" y="4711700"/>
          <p14:tracePt t="325950" x="7524750" y="4718050"/>
          <p14:tracePt t="325964" x="7537450" y="4724400"/>
          <p14:tracePt t="325981" x="7543800" y="4724400"/>
          <p14:tracePt t="325998" x="7550150" y="4724400"/>
          <p14:tracePt t="326018" x="7531100" y="4724400"/>
          <p14:tracePt t="326168" x="7531100" y="4730750"/>
          <p14:tracePt t="326174" x="7531100" y="4737100"/>
          <p14:tracePt t="326265" x="7531100" y="4743450"/>
          <p14:tracePt t="326270" x="7531100" y="4749800"/>
          <p14:tracePt t="326281" x="7531100" y="4762500"/>
          <p14:tracePt t="326298" x="7531100" y="4768850"/>
          <p14:tracePt t="326315" x="7531100" y="4775200"/>
          <p14:tracePt t="326331" x="7531100" y="4781550"/>
          <p14:tracePt t="326348" x="7531100" y="4794250"/>
          <p14:tracePt t="326369" x="7531100" y="4813300"/>
          <p14:tracePt t="326392" x="7531100" y="4819650"/>
          <p14:tracePt t="326407" x="7537450" y="4826000"/>
          <p14:tracePt t="326422" x="7543800" y="4832350"/>
          <p14:tracePt t="326433" x="7543800" y="4838700"/>
          <p14:tracePt t="326496" x="7550150" y="4845050"/>
          <p14:tracePt t="326515" x="7556500" y="4845050"/>
          <p14:tracePt t="326531" x="7569200" y="4851400"/>
          <p14:tracePt t="326548" x="7569200" y="4857750"/>
          <p14:tracePt t="326564" x="7575550" y="4857750"/>
          <p14:tracePt t="326581" x="7588250" y="4857750"/>
          <p14:tracePt t="326583" x="7600950" y="4857750"/>
          <p14:tracePt t="326598" x="7620000" y="4857750"/>
          <p14:tracePt t="326700" x="7626350" y="4857750"/>
          <p14:tracePt t="326712" x="7632700" y="4857750"/>
          <p14:tracePt t="326745" x="7632700" y="4851400"/>
          <p14:tracePt t="326798" x="7626350" y="4845050"/>
          <p14:tracePt t="326814" x="7620000" y="4845050"/>
          <p14:tracePt t="326831" x="7620000" y="4838700"/>
          <p14:tracePt t="326842" x="7607300" y="4838700"/>
          <p14:tracePt t="326849" x="7600950" y="4832350"/>
          <p14:tracePt t="326867" x="7594600" y="4826000"/>
          <p14:tracePt t="326885" x="7581900" y="4819650"/>
          <p14:tracePt t="326900" x="7581900" y="4813300"/>
          <p14:tracePt t="326915" x="7575550" y="4813300"/>
          <p14:tracePt t="326931" x="7575550" y="4806950"/>
          <p14:tracePt t="326949" x="7569200" y="4800600"/>
          <p14:tracePt t="326965" x="7569200" y="4794250"/>
          <p14:tracePt t="327055" x="7562850" y="4794250"/>
          <p14:tracePt t="327063" x="7562850" y="4787900"/>
          <p14:tracePt t="327076" x="7562850" y="4781550"/>
          <p14:tracePt t="327090" x="7562850" y="4768850"/>
          <p14:tracePt t="327098" x="7562850" y="4762500"/>
          <p14:tracePt t="327115" x="7556500" y="4756150"/>
          <p14:tracePt t="327204" x="7556500" y="4749800"/>
          <p14:tracePt t="327323" x="7556500" y="4743450"/>
          <p14:tracePt t="327329" x="7550150" y="4743450"/>
          <p14:tracePt t="327337" x="7543800" y="4737100"/>
          <p14:tracePt t="327502" x="7543800" y="4730750"/>
          <p14:tracePt t="327559" x="7550150" y="4730750"/>
          <p14:tracePt t="327566" x="7556500" y="4730750"/>
          <p14:tracePt t="327598" x="7569200" y="4730750"/>
          <p14:tracePt t="327615" x="7569200" y="4724400"/>
          <p14:tracePt t="327635" x="7575550" y="4724400"/>
          <p14:tracePt t="327648" x="7581900" y="4724400"/>
          <p14:tracePt t="327665" x="7594600" y="4724400"/>
          <p14:tracePt t="327683" x="7613650" y="4718050"/>
          <p14:tracePt t="327699" x="7626350" y="4718050"/>
          <p14:tracePt t="327731" x="7632700" y="4718050"/>
          <p14:tracePt t="327748" x="7639050" y="4718050"/>
          <p14:tracePt t="327765" x="7658100" y="4718050"/>
          <p14:tracePt t="327781" x="7664450" y="4718050"/>
          <p14:tracePt t="327798" x="7670800" y="4718050"/>
          <p14:tracePt t="327902" x="7658100" y="4730750"/>
          <p14:tracePt t="327912" x="7651750" y="4737100"/>
          <p14:tracePt t="327931" x="7632700" y="4749800"/>
          <p14:tracePt t="327950" x="7620000" y="4756150"/>
          <p14:tracePt t="327953" x="7620000" y="4762500"/>
          <p14:tracePt t="327965" x="7613650" y="4762500"/>
          <p14:tracePt t="327982" x="7607300" y="4768850"/>
          <p14:tracePt t="327998" x="7600950" y="4775200"/>
          <p14:tracePt t="328017" x="7594600" y="4775200"/>
          <p14:tracePt t="328031" x="7588250" y="4781550"/>
          <p14:tracePt t="328048" x="7581900" y="4787900"/>
          <p14:tracePt t="328065" x="7575550" y="4800600"/>
          <p14:tracePt t="328081" x="7575550" y="4813300"/>
          <p14:tracePt t="328098" x="7575550" y="4819650"/>
          <p14:tracePt t="328168" x="7581900" y="4819650"/>
          <p14:tracePt t="328174" x="7588250" y="4819650"/>
          <p14:tracePt t="328183" x="7600950" y="4819650"/>
          <p14:tracePt t="328206" x="7632700" y="4819650"/>
          <p14:tracePt t="328231" x="7639050" y="4819650"/>
          <p14:tracePt t="328389" x="7645400" y="4826000"/>
          <p14:tracePt t="328432" x="7651750" y="4832350"/>
          <p14:tracePt t="328486" x="7645400" y="4832350"/>
          <p14:tracePt t="328494" x="7639050" y="4832350"/>
          <p14:tracePt t="328502" x="7639050" y="4838700"/>
          <p14:tracePt t="328514" x="7626350" y="4838700"/>
          <p14:tracePt t="328531" x="7613650" y="4845050"/>
          <p14:tracePt t="328548" x="7600950" y="4851400"/>
          <p14:tracePt t="328550" x="7588250" y="4851400"/>
          <p14:tracePt t="328565" x="7581900" y="4851400"/>
          <p14:tracePt t="328581" x="7575550" y="4851400"/>
          <p14:tracePt t="328598" x="7569200" y="4851400"/>
          <p14:tracePt t="328635" x="7556500" y="4851400"/>
          <p14:tracePt t="328640" x="7556500" y="4845050"/>
          <p14:tracePt t="328648" x="7550150" y="4838700"/>
          <p14:tracePt t="328666" x="7543800" y="4832350"/>
          <p14:tracePt t="328681" x="7537450" y="4819650"/>
          <p14:tracePt t="328700" x="7531100" y="4806950"/>
          <p14:tracePt t="328714" x="7524750" y="4794250"/>
          <p14:tracePt t="328731" x="7524750" y="4781550"/>
          <p14:tracePt t="328749" x="7518400" y="4775200"/>
          <p14:tracePt t="328765" x="7512050" y="4768850"/>
          <p14:tracePt t="328782" x="7512050" y="4756150"/>
          <p14:tracePt t="328797" x="7512050" y="4749800"/>
          <p14:tracePt t="328815" x="7512050" y="4737100"/>
          <p14:tracePt t="328831" x="7512050" y="4730750"/>
          <p14:tracePt t="328848" x="7512050" y="4724400"/>
          <p14:tracePt t="328881" x="7512050" y="4718050"/>
          <p14:tracePt t="328900" x="7518400" y="4711700"/>
          <p14:tracePt t="328915" x="7524750" y="4705350"/>
          <p14:tracePt t="328931" x="7537450" y="4705350"/>
          <p14:tracePt t="328950" x="7543800" y="4699000"/>
          <p14:tracePt t="328981" x="7550150" y="4699000"/>
          <p14:tracePt t="328998" x="7562850" y="4699000"/>
          <p14:tracePt t="329017" x="7581900" y="4699000"/>
          <p14:tracePt t="329031" x="7600950" y="4699000"/>
          <p14:tracePt t="329048" x="7607300" y="4699000"/>
          <p14:tracePt t="329065" x="7613650" y="4699000"/>
          <p14:tracePt t="329114" x="7620000" y="4705350"/>
          <p14:tracePt t="329134" x="7632700" y="4711700"/>
          <p14:tracePt t="329148" x="7632700" y="4718050"/>
          <p14:tracePt t="329164" x="7632700" y="4737100"/>
          <p14:tracePt t="329181" x="7632700" y="4756150"/>
          <p14:tracePt t="329199" x="7626350" y="4800600"/>
          <p14:tracePt t="329214" x="7620000" y="4832350"/>
          <p14:tracePt t="329231" x="7600950" y="4857750"/>
          <p14:tracePt t="329248" x="7588250" y="4870450"/>
          <p14:tracePt t="329267" x="7575550" y="4876800"/>
          <p14:tracePt t="329282" x="7556500" y="4876800"/>
          <p14:tracePt t="329298" x="7550150" y="4876800"/>
          <p14:tracePt t="329314" x="7537450" y="4876800"/>
          <p14:tracePt t="329331" x="7518400" y="4876800"/>
          <p14:tracePt t="329348" x="7493000" y="4876800"/>
          <p14:tracePt t="329365" x="7442200" y="4876800"/>
          <p14:tracePt t="329370" x="7416800" y="4876800"/>
          <p14:tracePt t="329381" x="7391400" y="4876800"/>
          <p14:tracePt t="329398" x="7296150" y="4902200"/>
          <p14:tracePt t="329414" x="7200900" y="4946650"/>
          <p14:tracePt t="329433" x="7099300" y="5003800"/>
          <p14:tracePt t="329450" x="7010400" y="5029200"/>
          <p14:tracePt t="329464" x="6927850" y="5054600"/>
          <p14:tracePt t="329483" x="6845300" y="5060950"/>
          <p14:tracePt t="329498" x="6781800" y="5060950"/>
          <p14:tracePt t="329514" x="6743700" y="5060950"/>
          <p14:tracePt t="329531" x="6705600" y="5060950"/>
          <p14:tracePt t="329548" x="6661150" y="5060950"/>
          <p14:tracePt t="329565" x="6610350" y="5060950"/>
          <p14:tracePt t="329567" x="6584950" y="5060950"/>
          <p14:tracePt t="329581" x="6559550" y="5060950"/>
          <p14:tracePt t="329598" x="6540500" y="5060950"/>
          <p14:tracePt t="329653" x="6534150" y="5060950"/>
          <p14:tracePt t="329664" x="6521450" y="5060950"/>
          <p14:tracePt t="329681" x="6496050" y="5060950"/>
          <p14:tracePt t="329699" x="6483350" y="5060950"/>
          <p14:tracePt t="329715" x="6477000" y="5060950"/>
          <p14:tracePt t="329808" x="6470650" y="5054600"/>
          <p14:tracePt t="329828" x="6464300" y="5048250"/>
          <p14:tracePt t="329857" x="6457950" y="5041900"/>
          <p14:tracePt t="329919" x="6451600" y="5041900"/>
          <p14:tracePt t="329933" x="6438900" y="5035550"/>
          <p14:tracePt t="329943" x="6432550" y="5035550"/>
          <p14:tracePt t="329952" x="6426200" y="5035550"/>
          <p14:tracePt t="329966" x="6419850" y="5035550"/>
          <p14:tracePt t="330330" x="6432550" y="5035550"/>
          <p14:tracePt t="330337" x="6445250" y="5035550"/>
          <p14:tracePt t="330351" x="6470650" y="5035550"/>
          <p14:tracePt t="330365" x="6502400" y="5035550"/>
          <p14:tracePt t="330386" x="6527800" y="5035550"/>
          <p14:tracePt t="330399" x="6553200" y="5035550"/>
          <p14:tracePt t="330415" x="6572250" y="5035550"/>
          <p14:tracePt t="330435" x="6578600" y="5029200"/>
          <p14:tracePt t="330494" x="6584950" y="5029200"/>
          <p14:tracePt t="330501" x="6591300" y="5029200"/>
          <p14:tracePt t="330516" x="6597650" y="5029200"/>
          <p14:tracePt t="330531" x="6604000" y="5029200"/>
          <p14:tracePt t="330589" x="6597650" y="5029200"/>
          <p14:tracePt t="330645" x="6597650" y="5035550"/>
          <p14:tracePt t="330654" x="6591300" y="5035550"/>
          <p14:tracePt t="330665" x="6578600" y="5041900"/>
          <p14:tracePt t="330683" x="6553200" y="5054600"/>
          <p14:tracePt t="330699" x="6534150" y="5067300"/>
          <p14:tracePt t="330715" x="6515100" y="5080000"/>
          <p14:tracePt t="330732" x="6496050" y="5080000"/>
          <p14:tracePt t="330751" x="6477000" y="5086350"/>
          <p14:tracePt t="330765" x="6477000" y="5092700"/>
          <p14:tracePt t="330846" x="6483350" y="5092700"/>
          <p14:tracePt t="331525" x="6483350" y="5086350"/>
          <p14:tracePt t="331730" x="6489700" y="5086350"/>
          <p14:tracePt t="332418" x="6489700" y="5080000"/>
          <p14:tracePt t="332425" x="6521450" y="5073650"/>
          <p14:tracePt t="332434" x="6553200" y="5067300"/>
          <p14:tracePt t="332450" x="6610350" y="5041900"/>
          <p14:tracePt t="332464" x="6680200" y="5022850"/>
          <p14:tracePt t="332482" x="6756400" y="4991100"/>
          <p14:tracePt t="332499" x="6858000" y="4953000"/>
          <p14:tracePt t="332518" x="6978650" y="4933950"/>
          <p14:tracePt t="332531" x="7086600" y="4927600"/>
          <p14:tracePt t="332548" x="7156450" y="4927600"/>
          <p14:tracePt t="332565" x="7194550" y="4927600"/>
          <p14:tracePt t="332581" x="7232650" y="4908550"/>
          <p14:tracePt t="332598" x="7302500" y="4864100"/>
          <p14:tracePt t="332615" x="7346950" y="4838700"/>
          <p14:tracePt t="332635" x="7372350" y="4826000"/>
          <p14:tracePt t="332650" x="7378700" y="4826000"/>
          <p14:tracePt t="332665" x="7416800" y="4826000"/>
          <p14:tracePt t="332681" x="7473950" y="4813300"/>
          <p14:tracePt t="332701" x="7543800" y="4800600"/>
          <p14:tracePt t="332715" x="7607300" y="4800600"/>
          <p14:tracePt t="332734" x="7639050" y="4800600"/>
          <p14:tracePt t="332764" x="7645400" y="4800600"/>
          <p14:tracePt t="332831" x="7651750" y="4800600"/>
          <p14:tracePt t="332838" x="7658100" y="4800600"/>
          <p14:tracePt t="332847" x="7664450" y="4800600"/>
          <p14:tracePt t="332865" x="7683500" y="4800600"/>
          <p14:tracePt t="332886" x="7689850" y="4800600"/>
          <p14:tracePt t="332958" x="7683500" y="4806950"/>
          <p14:tracePt t="332991" x="7677150" y="4806950"/>
          <p14:tracePt t="332998" x="7664450" y="4813300"/>
          <p14:tracePt t="333018" x="7645400" y="4826000"/>
          <p14:tracePt t="333031" x="7620000" y="4832350"/>
          <p14:tracePt t="333048" x="7607300" y="4832350"/>
          <p14:tracePt t="333081" x="7600950" y="4832350"/>
          <p14:tracePt t="333098" x="7588250" y="4832350"/>
          <p14:tracePt t="333118" x="7581900" y="4832350"/>
          <p14:tracePt t="333150" x="7575550" y="4800600"/>
          <p14:tracePt t="333164" x="7575550" y="4787900"/>
          <p14:tracePt t="333182" x="7562850" y="4762500"/>
          <p14:tracePt t="333199" x="7562850" y="4756150"/>
          <p14:tracePt t="333206" x="7562850" y="4749800"/>
          <p14:tracePt t="333249" x="7569200" y="4743450"/>
          <p14:tracePt t="333266" x="7581900" y="4737100"/>
          <p14:tracePt t="333281" x="7594600" y="4730750"/>
          <p14:tracePt t="333298" x="7620000" y="4724400"/>
          <p14:tracePt t="333315" x="7645400" y="4711700"/>
          <p14:tracePt t="333331" x="7683500" y="4711700"/>
          <p14:tracePt t="333348" x="7689850" y="4711700"/>
          <p14:tracePt t="333384" x="7689850" y="4718050"/>
          <p14:tracePt t="333398" x="7677150" y="4756150"/>
          <p14:tracePt t="333415" x="7664450" y="4794250"/>
          <p14:tracePt t="333431" x="7645400" y="4826000"/>
          <p14:tracePt t="333449" x="7626350" y="4838700"/>
          <p14:tracePt t="333464" x="7600950" y="4845050"/>
          <p14:tracePt t="333482" x="7575550" y="4845050"/>
          <p14:tracePt t="333498" x="7569200" y="4845050"/>
          <p14:tracePt t="333516" x="7556500" y="4845050"/>
          <p14:tracePt t="333532" x="7537450" y="4832350"/>
          <p14:tracePt t="333535" x="7531100" y="4819650"/>
          <p14:tracePt t="333548" x="7518400" y="4813300"/>
          <p14:tracePt t="333566" x="7499350" y="4781550"/>
          <p14:tracePt t="333582" x="7499350" y="4768850"/>
          <p14:tracePt t="333616" x="7499350" y="4749800"/>
          <p14:tracePt t="333634" x="7543800" y="4730750"/>
          <p14:tracePt t="333648" x="7594600" y="4711700"/>
          <p14:tracePt t="333665" x="7613650" y="4705350"/>
          <p14:tracePt t="333683" x="7620000" y="4705350"/>
          <p14:tracePt t="333716" x="7632700" y="4718050"/>
          <p14:tracePt t="333731" x="7632700" y="4743450"/>
          <p14:tracePt t="333748" x="7632700" y="4781550"/>
          <p14:tracePt t="333766" x="7620000" y="4826000"/>
          <p14:tracePt t="333781" x="7620000" y="4838700"/>
          <p14:tracePt t="333856" x="7594600" y="4838700"/>
          <p14:tracePt t="333862" x="7550150" y="4845050"/>
          <p14:tracePt t="333869" x="7486650" y="4864100"/>
          <p14:tracePt t="333881" x="7416800" y="4889500"/>
          <p14:tracePt t="333898" x="7251700" y="4940300"/>
          <p14:tracePt t="333916" x="7086600" y="5003800"/>
          <p14:tracePt t="333931" x="6915150" y="5010150"/>
          <p14:tracePt t="333949" x="6769100" y="5010150"/>
          <p14:tracePt t="333965" x="6642100" y="5010150"/>
          <p14:tracePt t="333981" x="6572250" y="5010150"/>
          <p14:tracePt t="333999" x="6546850" y="5010150"/>
          <p14:tracePt t="334062" x="6540500" y="5010150"/>
          <p14:tracePt t="334081" x="6521450" y="5010150"/>
          <p14:tracePt t="334115" x="6508750" y="4997450"/>
          <p14:tracePt t="334136" x="6477000" y="4984750"/>
          <p14:tracePt t="334148" x="6438900" y="4978400"/>
          <p14:tracePt t="334165" x="6400800" y="4972050"/>
          <p14:tracePt t="334182" x="6381750" y="4965700"/>
          <p14:tracePt t="334199" x="6356350" y="4946650"/>
          <p14:tracePt t="334217" x="6343650" y="4940300"/>
          <p14:tracePt t="334231" x="6330950" y="4940300"/>
          <p14:tracePt t="334248" x="6318250" y="4940300"/>
          <p14:tracePt t="334298" x="6318250" y="4933950"/>
          <p14:tracePt t="334325" x="6311900" y="4933950"/>
          <p14:tracePt t="334333" x="6305550" y="4933950"/>
          <p14:tracePt t="334348" x="6299200" y="4933950"/>
          <p14:tracePt t="334478" x="6299200" y="4927600"/>
          <p14:tracePt t="334606" x="6299200" y="4933950"/>
          <p14:tracePt t="334630" x="6299200" y="4940300"/>
          <p14:tracePt t="334679" x="6299200" y="4946650"/>
          <p14:tracePt t="334704" x="6299200" y="4953000"/>
          <p14:tracePt t="334713" x="6299200" y="4959350"/>
          <p14:tracePt t="334718" x="6299200" y="4965700"/>
          <p14:tracePt t="334732" x="6305550" y="4965700"/>
          <p14:tracePt t="334748" x="6305550" y="4972050"/>
          <p14:tracePt t="334871" x="6305550" y="4965700"/>
          <p14:tracePt t="334902" x="6311900" y="4965700"/>
          <p14:tracePt t="334936" x="6324600" y="4965700"/>
          <p14:tracePt t="334943" x="6330950" y="4965700"/>
          <p14:tracePt t="334953" x="6337300" y="4959350"/>
          <p14:tracePt t="334969" x="6350000" y="4946650"/>
          <p14:tracePt t="334981" x="6362700" y="4940300"/>
          <p14:tracePt t="334998" x="6369050" y="4927600"/>
          <p14:tracePt t="335017" x="6375400" y="4914900"/>
          <p14:tracePt t="335031" x="6381750" y="4902200"/>
          <p14:tracePt t="335048" x="6394450" y="4889500"/>
          <p14:tracePt t="335065" x="6400800" y="4876800"/>
          <p14:tracePt t="335452" x="6394450" y="4876800"/>
          <p14:tracePt t="335457" x="6388100" y="4883150"/>
          <p14:tracePt t="335464" x="6375400" y="4889500"/>
          <p14:tracePt t="335482" x="6369050" y="4889500"/>
          <p14:tracePt t="335531" x="6350000" y="4889500"/>
          <p14:tracePt t="335548" x="6311900" y="4889500"/>
          <p14:tracePt t="335566" x="6280150" y="4889500"/>
          <p14:tracePt t="335623" x="6273800" y="4889500"/>
          <p14:tracePt t="335648" x="6261100" y="4889500"/>
          <p14:tracePt t="335721" x="6267450" y="4889500"/>
          <p14:tracePt t="335727" x="6273800" y="4889500"/>
          <p14:tracePt t="335749" x="6280150" y="4889500"/>
          <p14:tracePt t="335763" x="6280150" y="4883150"/>
          <p14:tracePt t="335768" x="6286500" y="4883150"/>
          <p14:tracePt t="335781" x="6311900" y="4876800"/>
          <p14:tracePt t="335798" x="6337300" y="4864100"/>
          <p14:tracePt t="335815" x="6356350" y="4851400"/>
          <p14:tracePt t="335903" x="6362700" y="4851400"/>
          <p14:tracePt t="335953" x="6362700" y="4857750"/>
          <p14:tracePt t="335990" x="6356350" y="4864100"/>
          <p14:tracePt t="336015" x="6356350" y="4876800"/>
          <p14:tracePt t="336024" x="6350000" y="4889500"/>
          <p14:tracePt t="336031" x="6337300" y="4902200"/>
          <p14:tracePt t="336048" x="6318250" y="4921250"/>
          <p14:tracePt t="336065" x="6292850" y="4946650"/>
          <p14:tracePt t="336081" x="6286500" y="4965700"/>
          <p14:tracePt t="336098" x="6280150" y="4978400"/>
          <p14:tracePt t="336115" x="6280150" y="4984750"/>
          <p14:tracePt t="336148" x="6280150" y="4991100"/>
          <p14:tracePt t="336270" x="6286500" y="4991100"/>
          <p14:tracePt t="336278" x="6305550" y="4991100"/>
          <p14:tracePt t="336298" x="6356350" y="4991100"/>
          <p14:tracePt t="336315" x="6407150" y="4991100"/>
          <p14:tracePt t="336331" x="6432550" y="4991100"/>
          <p14:tracePt t="336348" x="6438900" y="4991100"/>
          <p14:tracePt t="336383" x="6445250" y="4997450"/>
          <p14:tracePt t="336398" x="6445250" y="5003800"/>
          <p14:tracePt t="336415" x="6445250" y="5010150"/>
          <p14:tracePt t="336828" x="6451600" y="5010150"/>
          <p14:tracePt t="336862" x="6457950" y="5010150"/>
          <p14:tracePt t="336990" x="6451600" y="5010150"/>
          <p14:tracePt t="337450" x="6445250" y="5010150"/>
          <p14:tracePt t="337464" x="6438900" y="5010150"/>
          <p14:tracePt t="337470" x="6432550" y="5016500"/>
          <p14:tracePt t="337498" x="6419850" y="5016500"/>
          <p14:tracePt t="337517" x="6413500" y="5016500"/>
          <p14:tracePt t="337531" x="6407150" y="5016500"/>
          <p14:tracePt t="337548" x="6400800" y="5010150"/>
          <p14:tracePt t="337565" x="6400800" y="4997450"/>
          <p14:tracePt t="337569" x="6400800" y="4991100"/>
          <p14:tracePt t="337581" x="6394450" y="4978400"/>
          <p14:tracePt t="337598" x="6394450" y="4959350"/>
          <p14:tracePt t="337619" x="6394450" y="4940300"/>
          <p14:tracePt t="337634" x="6394450" y="4927600"/>
          <p14:tracePt t="337648" x="6394450" y="4914900"/>
          <p14:tracePt t="337666" x="6394450" y="4908550"/>
          <p14:tracePt t="337682" x="6400800" y="4895850"/>
          <p14:tracePt t="337700" x="6407150" y="4889500"/>
          <p14:tracePt t="337715" x="6413500" y="4883150"/>
          <p14:tracePt t="337733" x="6419850" y="4870450"/>
          <p14:tracePt t="337748" x="6432550" y="4870450"/>
          <p14:tracePt t="337769" x="6451600" y="4857750"/>
          <p14:tracePt t="337782" x="6464300" y="4857750"/>
          <p14:tracePt t="337798" x="6470650" y="4857750"/>
          <p14:tracePt t="337815" x="6483350" y="4857750"/>
          <p14:tracePt t="337832" x="6502400" y="4857750"/>
          <p14:tracePt t="337848" x="6521450" y="4857750"/>
          <p14:tracePt t="337864" x="6527800" y="4857750"/>
          <p14:tracePt t="337881" x="6534150" y="4864100"/>
          <p14:tracePt t="337898" x="6534150" y="4876800"/>
          <p14:tracePt t="337915" x="6534150" y="4889500"/>
          <p14:tracePt t="337932" x="6534150" y="4902200"/>
          <p14:tracePt t="337950" x="6534150" y="4933950"/>
          <p14:tracePt t="337965" x="6534150" y="4946650"/>
          <p14:tracePt t="337981" x="6534150" y="4972050"/>
          <p14:tracePt t="337998" x="6515100" y="5003800"/>
          <p14:tracePt t="338018" x="6502400" y="5022850"/>
          <p14:tracePt t="338031" x="6483350" y="5029200"/>
          <p14:tracePt t="338048" x="6470650" y="5041900"/>
          <p14:tracePt t="338065" x="6445250" y="5048250"/>
          <p14:tracePt t="338082" x="6426200" y="5054600"/>
          <p14:tracePt t="338098" x="6407150" y="5060950"/>
          <p14:tracePt t="338286" x="6419850" y="5060950"/>
          <p14:tracePt t="338294" x="6426200" y="5060950"/>
          <p14:tracePt t="338301" x="6438900" y="5060950"/>
          <p14:tracePt t="338315" x="6464300" y="5060950"/>
          <p14:tracePt t="338331" x="6521450" y="5060950"/>
          <p14:tracePt t="338348" x="6597650" y="5054600"/>
          <p14:tracePt t="338369" x="6648450" y="5054600"/>
          <p14:tracePt t="338384" x="6654800" y="5048250"/>
          <p14:tracePt t="338416" x="6654800" y="5041900"/>
          <p14:tracePt t="338431" x="6654800" y="5035550"/>
          <p14:tracePt t="338464" x="6661150" y="5035550"/>
          <p14:tracePt t="338481" x="6667500" y="5035550"/>
          <p14:tracePt t="338499" x="6673850" y="5029200"/>
          <p14:tracePt t="338515" x="6680200" y="5022850"/>
          <p14:tracePt t="338531" x="6686550" y="5016500"/>
          <p14:tracePt t="338548" x="6692900" y="5010150"/>
          <p14:tracePt t="338565" x="6718300" y="4991100"/>
          <p14:tracePt t="338584" x="6743700" y="4978400"/>
          <p14:tracePt t="338598" x="6762750" y="4965700"/>
          <p14:tracePt t="338619" x="6788150" y="4933950"/>
          <p14:tracePt t="338632" x="6832600" y="4908550"/>
          <p14:tracePt t="338639" x="6851650" y="4908550"/>
          <p14:tracePt t="338649" x="6864350" y="4902200"/>
          <p14:tracePt t="338665" x="6877050" y="4895850"/>
          <p14:tracePt t="338700" x="6870700" y="4895850"/>
          <p14:tracePt t="338716" x="6845300" y="4895850"/>
          <p14:tracePt t="338732" x="6813550" y="4908550"/>
          <p14:tracePt t="338748" x="6769100" y="4914900"/>
          <p14:tracePt t="338751" x="6756400" y="4927600"/>
          <p14:tracePt t="338768" x="6705600" y="4940300"/>
          <p14:tracePt t="338782" x="6680200" y="4946650"/>
          <p14:tracePt t="338798" x="6584950" y="4984750"/>
          <p14:tracePt t="338815" x="6572250" y="4984750"/>
          <p14:tracePt t="338893" x="6572250" y="4991100"/>
          <p14:tracePt t="338990" x="6572250" y="4997450"/>
          <p14:tracePt t="338998" x="6572250" y="5003800"/>
          <p14:tracePt t="339021" x="6572250" y="5010150"/>
          <p14:tracePt t="339039" x="6572250" y="5016500"/>
          <p14:tracePt t="339062" x="6578600" y="5016500"/>
          <p14:tracePt t="339081" x="6578600" y="5022850"/>
          <p14:tracePt t="339120" x="6578600" y="5029200"/>
          <p14:tracePt t="339126" x="6572250" y="5029200"/>
          <p14:tracePt t="339141" x="6565900" y="5035550"/>
          <p14:tracePt t="339148" x="6559550" y="5035550"/>
          <p14:tracePt t="339167" x="6546850" y="5041900"/>
          <p14:tracePt t="339182" x="6534150" y="5041900"/>
          <p14:tracePt t="339236" x="6527800" y="5041900"/>
          <p14:tracePt t="339249" x="6521450" y="5041900"/>
          <p14:tracePt t="339266" x="6521450" y="5035550"/>
          <p14:tracePt t="339282" x="6521450" y="5022850"/>
          <p14:tracePt t="339299" x="6515100" y="5003800"/>
          <p14:tracePt t="339315" x="6515100" y="4984750"/>
          <p14:tracePt t="339331" x="6534150" y="4953000"/>
          <p14:tracePt t="339348" x="6546850" y="4933950"/>
          <p14:tracePt t="339365" x="6559550" y="4914900"/>
          <p14:tracePt t="339368" x="6572250" y="4914900"/>
          <p14:tracePt t="339385" x="6584950" y="4908550"/>
          <p14:tracePt t="339398" x="6610350" y="4902200"/>
          <p14:tracePt t="339418" x="6642100" y="4902200"/>
          <p14:tracePt t="339431" x="6661150" y="4914900"/>
          <p14:tracePt t="339450" x="6667500" y="4933950"/>
          <p14:tracePt t="339466" x="6673850" y="4959350"/>
          <p14:tracePt t="339481" x="6673850" y="4965700"/>
          <p14:tracePt t="339498" x="6667500" y="4978400"/>
          <p14:tracePt t="339515" x="6642100" y="4991100"/>
          <p14:tracePt t="339531" x="6597650" y="5010150"/>
          <p14:tracePt t="339548" x="6540500" y="5035550"/>
          <p14:tracePt t="339564" x="6483350" y="5054600"/>
          <p14:tracePt t="339581" x="6432550" y="5067300"/>
          <p14:tracePt t="339599" x="6413500" y="5073650"/>
          <p14:tracePt t="339615" x="6388100" y="5080000"/>
          <p14:tracePt t="339636" x="6356350" y="5080000"/>
          <p14:tracePt t="339648" x="6311900" y="5080000"/>
          <p14:tracePt t="339665" x="6286500" y="5080000"/>
          <p14:tracePt t="339683" x="6273800" y="5080000"/>
          <p14:tracePt t="339699" x="6254750" y="5080000"/>
          <p14:tracePt t="339748" x="6261100" y="5080000"/>
          <p14:tracePt t="339766" x="6267450" y="5080000"/>
          <p14:tracePt t="339785" x="6280150" y="5080000"/>
          <p14:tracePt t="339798" x="6318250" y="5080000"/>
          <p14:tracePt t="339815" x="6381750" y="5080000"/>
          <p14:tracePt t="339832" x="6464300" y="5080000"/>
          <p14:tracePt t="339848" x="6508750" y="5086350"/>
          <p14:tracePt t="339868" x="6515100" y="5092700"/>
          <p14:tracePt t="339943" x="6508750" y="5092700"/>
          <p14:tracePt t="339952" x="6477000" y="5092700"/>
          <p14:tracePt t="339965" x="6432550" y="5092700"/>
          <p14:tracePt t="339983" x="6299200" y="5092700"/>
          <p14:tracePt t="339998" x="6242050" y="5092700"/>
          <p14:tracePt t="340018" x="6216650" y="5086350"/>
          <p14:tracePt t="340065" x="6223000" y="5080000"/>
          <p14:tracePt t="340081" x="6235700" y="5080000"/>
          <p14:tracePt t="340101" x="6254750" y="5073650"/>
          <p14:tracePt t="340117" x="6292850" y="5060950"/>
          <p14:tracePt t="340131" x="6369050" y="5054600"/>
          <p14:tracePt t="340149" x="6496050" y="5054600"/>
          <p14:tracePt t="340165" x="6521450" y="5054600"/>
          <p14:tracePt t="340182" x="6597650" y="5060950"/>
          <p14:tracePt t="340200" x="6616700" y="5060950"/>
          <p14:tracePt t="340232" x="6584950" y="5060950"/>
          <p14:tracePt t="340248" x="6508750" y="5067300"/>
          <p14:tracePt t="340265" x="6419850" y="5073650"/>
          <p14:tracePt t="340282" x="6343650" y="5073650"/>
          <p14:tracePt t="340299" x="6299200" y="5073650"/>
          <p14:tracePt t="340315" x="6280150" y="5073650"/>
          <p14:tracePt t="340349" x="6286500" y="5067300"/>
          <p14:tracePt t="340367" x="6375400" y="5041900"/>
          <p14:tracePt t="340385" x="6470650" y="5029200"/>
          <p14:tracePt t="340398" x="6578600" y="5029200"/>
          <p14:tracePt t="340415" x="6661150" y="5029200"/>
          <p14:tracePt t="340432" x="6699250" y="5029200"/>
          <p14:tracePt t="340550" x="6699250" y="5022850"/>
          <p14:tracePt t="340558" x="6705600" y="5010150"/>
          <p14:tracePt t="340568" x="6750050" y="5003800"/>
          <p14:tracePt t="340581" x="6864350" y="4965700"/>
          <p14:tracePt t="340598" x="7004050" y="4921250"/>
          <p14:tracePt t="340615" x="7137400" y="4889500"/>
          <p14:tracePt t="340635" x="7232650" y="4870450"/>
          <p14:tracePt t="340649" x="7258050" y="4857750"/>
          <p14:tracePt t="340667" x="7277100" y="4851400"/>
          <p14:tracePt t="340681" x="7302500" y="4845050"/>
          <p14:tracePt t="340700" x="7315200" y="4826000"/>
          <p14:tracePt t="340715" x="7340600" y="4813300"/>
          <p14:tracePt t="340731" x="7391400" y="4800600"/>
          <p14:tracePt t="340749" x="7423150" y="4787900"/>
          <p14:tracePt t="340765" x="7429500" y="4787900"/>
          <p14:tracePt t="340798" x="7454900" y="4787900"/>
          <p14:tracePt t="340815" x="7512050" y="4787900"/>
          <p14:tracePt t="340831" x="7562850" y="4787900"/>
          <p14:tracePt t="340848" x="7575550" y="4787900"/>
          <p14:tracePt t="340865" x="7562850" y="4787900"/>
          <p14:tracePt t="340883" x="7550150" y="4787900"/>
          <p14:tracePt t="340975" x="7556500" y="4787900"/>
          <p14:tracePt t="340990" x="7562850" y="4787900"/>
          <p14:tracePt t="341000" x="7575550" y="4787900"/>
          <p14:tracePt t="341019" x="7600950" y="4787900"/>
          <p14:tracePt t="341031" x="7620000" y="4794250"/>
          <p14:tracePt t="341048" x="7626350" y="4800600"/>
          <p14:tracePt t="341065" x="7626350" y="4813300"/>
          <p14:tracePt t="341081" x="7620000" y="4813300"/>
          <p14:tracePt t="341114" x="7620000" y="4819650"/>
          <p14:tracePt t="341238" x="7620000" y="4826000"/>
          <p14:tracePt t="341246" x="7613650" y="4832350"/>
          <p14:tracePt t="341267" x="7600950" y="4832350"/>
          <p14:tracePt t="341321" x="7594600" y="4832350"/>
          <p14:tracePt t="341331" x="7588250" y="4832350"/>
          <p14:tracePt t="341348" x="7562850" y="4832350"/>
          <p14:tracePt t="341365" x="7550150" y="4832350"/>
          <p14:tracePt t="341372" x="7543800" y="4832350"/>
          <p14:tracePt t="341393" x="7537450" y="4832350"/>
          <p14:tracePt t="341479" x="7531100" y="4832350"/>
          <p14:tracePt t="341486" x="7531100" y="4826000"/>
          <p14:tracePt t="341498" x="7524750" y="4819650"/>
          <p14:tracePt t="341514" x="7518400" y="4813300"/>
          <p14:tracePt t="341531" x="7512050" y="4806950"/>
          <p14:tracePt t="341548" x="7499350" y="4794250"/>
          <p14:tracePt t="341598" x="7493000" y="4787900"/>
          <p14:tracePt t="341605" x="7493000" y="4781550"/>
          <p14:tracePt t="341615" x="7493000" y="4775200"/>
          <p14:tracePt t="341635" x="7493000" y="4768850"/>
          <p14:tracePt t="341648" x="7493000" y="4762500"/>
          <p14:tracePt t="341665" x="7493000" y="4756150"/>
          <p14:tracePt t="341682" x="7493000" y="4737100"/>
          <p14:tracePt t="341699" x="7493000" y="4718050"/>
          <p14:tracePt t="341715" x="7493000" y="4711700"/>
          <p14:tracePt t="341734" x="7493000" y="4705350"/>
          <p14:tracePt t="341748" x="7493000" y="4699000"/>
          <p14:tracePt t="341765" x="7493000" y="4692650"/>
          <p14:tracePt t="341781" x="7499350" y="4692650"/>
          <p14:tracePt t="341798" x="7512050" y="4673600"/>
          <p14:tracePt t="341815" x="7518400" y="4667250"/>
          <p14:tracePt t="341831" x="7531100" y="4667250"/>
          <p14:tracePt t="341848" x="7531100" y="4660900"/>
          <p14:tracePt t="341883" x="7537450" y="4660900"/>
          <p14:tracePt t="341898" x="7556500" y="4660900"/>
          <p14:tracePt t="341915" x="7575550" y="4660900"/>
          <p14:tracePt t="341932" x="7588250" y="4660900"/>
          <p14:tracePt t="341951" x="7594600" y="4660900"/>
          <p14:tracePt t="342018" x="7600950" y="4660900"/>
          <p14:tracePt t="342024" x="7613650" y="4667250"/>
          <p14:tracePt t="342031" x="7620000" y="4667250"/>
          <p14:tracePt t="342048" x="7620000" y="4673600"/>
          <p14:tracePt t="342065" x="7620000" y="4679950"/>
          <p14:tracePt t="342081" x="7632700" y="4692650"/>
          <p14:tracePt t="342098" x="7632700" y="4699000"/>
          <p14:tracePt t="342119" x="7639050" y="4711700"/>
          <p14:tracePt t="342148" x="7639050" y="4718050"/>
          <p14:tracePt t="342168" x="7639050" y="4743450"/>
          <p14:tracePt t="342181" x="7639050" y="4762500"/>
          <p14:tracePt t="342204" x="7639050" y="4775200"/>
          <p14:tracePt t="342214" x="7632700" y="4794250"/>
          <p14:tracePt t="342231" x="7626350" y="4806950"/>
          <p14:tracePt t="342251" x="7613650" y="4819650"/>
          <p14:tracePt t="342265" x="7600950" y="4832350"/>
          <p14:tracePt t="342282" x="7594600" y="4838700"/>
          <p14:tracePt t="342298" x="7581900" y="4838700"/>
          <p14:tracePt t="342315" x="7569200" y="4845050"/>
          <p14:tracePt t="342331" x="7550150" y="4845050"/>
          <p14:tracePt t="342348" x="7531100" y="4845050"/>
          <p14:tracePt t="342366" x="7505700" y="4845050"/>
          <p14:tracePt t="342385" x="7486650" y="4819650"/>
          <p14:tracePt t="342399" x="7480300" y="4813300"/>
          <p14:tracePt t="342415" x="7473950" y="4794250"/>
          <p14:tracePt t="342433" x="7473950" y="4768850"/>
          <p14:tracePt t="342449" x="7473950" y="4756150"/>
          <p14:tracePt t="342465" x="7486650" y="4743450"/>
          <p14:tracePt t="342481" x="7493000" y="4730750"/>
          <p14:tracePt t="342498" x="7512050" y="4724400"/>
          <p14:tracePt t="342514" x="7537450" y="4711700"/>
          <p14:tracePt t="342531" x="7556500" y="4705350"/>
          <p14:tracePt t="342548" x="7575550" y="4705350"/>
          <p14:tracePt t="342551" x="7581900" y="4705350"/>
          <p14:tracePt t="342578" x="7588250" y="4705350"/>
          <p14:tracePt t="342600" x="7588250" y="4711700"/>
          <p14:tracePt t="342606" x="7588250" y="4737100"/>
          <p14:tracePt t="342615" x="7575550" y="4768850"/>
          <p14:tracePt t="342633" x="7505700" y="4851400"/>
          <p14:tracePt t="342648" x="7397750" y="4908550"/>
          <p14:tracePt t="342667" x="7315200" y="4933950"/>
          <p14:tracePt t="342681" x="7226300" y="4946650"/>
          <p14:tracePt t="342699" x="7156450" y="4946650"/>
          <p14:tracePt t="342715" x="7112000" y="4946650"/>
          <p14:tracePt t="342732" x="7112000" y="4933950"/>
          <p14:tracePt t="342749" x="7112000" y="4902200"/>
          <p14:tracePt t="342751" x="7112000" y="4883150"/>
          <p14:tracePt t="342766" x="7131050" y="4857750"/>
          <p14:tracePt t="342782" x="7131050" y="4851400"/>
          <p14:tracePt t="342814" x="7131050" y="4845050"/>
          <p14:tracePt t="342831" x="7124700" y="4845050"/>
          <p14:tracePt t="342848" x="7092950" y="4845050"/>
          <p14:tracePt t="342865" x="7048500" y="4851400"/>
          <p14:tracePt t="342883" x="6953250" y="4883150"/>
          <p14:tracePt t="342898" x="6832600" y="4927600"/>
          <p14:tracePt t="342914" x="6762750" y="4953000"/>
          <p14:tracePt t="342932" x="6750050" y="4953000"/>
          <p14:tracePt t="342965" x="6762750" y="4953000"/>
          <p14:tracePt t="342982" x="6781800" y="4946650"/>
          <p14:tracePt t="342998" x="6781800" y="4940300"/>
          <p14:tracePt t="343017" x="6775450" y="4940300"/>
          <p14:tracePt t="343031" x="6769100" y="4940300"/>
          <p14:tracePt t="343048" x="6756400" y="4940300"/>
          <p14:tracePt t="343065" x="6743700" y="4940300"/>
          <p14:tracePt t="343081" x="6724650" y="4978400"/>
          <p14:tracePt t="343098" x="6673850" y="5010150"/>
          <p14:tracePt t="343115" x="6578600" y="5041900"/>
          <p14:tracePt t="343118" x="6527800" y="5054600"/>
          <p14:tracePt t="343134" x="6477000" y="5067300"/>
          <p14:tracePt t="343150" x="6388100" y="5080000"/>
          <p14:tracePt t="343168" x="6362700" y="5080000"/>
          <p14:tracePt t="343182" x="6350000" y="5080000"/>
          <p14:tracePt t="343200" x="6337300" y="5073650"/>
          <p14:tracePt t="343215" x="6324600" y="5073650"/>
          <p14:tracePt t="343232" x="6292850" y="5073650"/>
          <p14:tracePt t="343248" x="6248400" y="5073650"/>
          <p14:tracePt t="343270" x="6203950" y="5067300"/>
          <p14:tracePt t="343281" x="6165850" y="5067300"/>
          <p14:tracePt t="343298" x="6140450" y="5067300"/>
          <p14:tracePt t="343334" x="6140450" y="5060950"/>
          <p14:tracePt t="343349" x="6140450" y="5054600"/>
          <p14:tracePt t="343365" x="6140450" y="5048250"/>
          <p14:tracePt t="343501" x="6153150" y="5048250"/>
          <p14:tracePt t="343514" x="6191250" y="5048250"/>
          <p14:tracePt t="343521" x="6229350" y="5048250"/>
          <p14:tracePt t="343532" x="6280150" y="5048250"/>
          <p14:tracePt t="343549" x="6362700" y="5048250"/>
          <p14:tracePt t="343565" x="6477000" y="5048250"/>
          <p14:tracePt t="343582" x="6540500" y="5048250"/>
          <p14:tracePt t="343598" x="6597650" y="5048250"/>
          <p14:tracePt t="343619" x="6629400" y="5041900"/>
          <p14:tracePt t="343631" x="6648450" y="5041900"/>
          <p14:tracePt t="343648" x="6654800" y="5041900"/>
          <p14:tracePt t="343702" x="6654800" y="5035550"/>
          <p14:tracePt t="343715" x="6616700" y="5035550"/>
          <p14:tracePt t="343732" x="6553200" y="5035550"/>
          <p14:tracePt t="343751" x="6477000" y="5035550"/>
          <p14:tracePt t="343765" x="6426200" y="5035550"/>
          <p14:tracePt t="343781" x="6400800" y="5035550"/>
          <p14:tracePt t="343798" x="6381750" y="5035550"/>
          <p14:tracePt t="343815" x="6356350" y="5035550"/>
          <p14:tracePt t="343831" x="6324600" y="5035550"/>
          <p14:tracePt t="343848" x="6311900" y="5035550"/>
          <p14:tracePt t="343910" x="6343650" y="5035550"/>
          <p14:tracePt t="343918" x="6388100" y="5035550"/>
          <p14:tracePt t="343933" x="6432550" y="5035550"/>
          <p14:tracePt t="343950" x="6546850" y="5035550"/>
          <p14:tracePt t="343964" x="6578600" y="5035550"/>
          <p14:tracePt t="343981" x="6604000" y="5035550"/>
          <p14:tracePt t="344031" x="6572250" y="5035550"/>
          <p14:tracePt t="344048" x="6540500" y="5041900"/>
          <p14:tracePt t="344065" x="6502400" y="5041900"/>
          <p14:tracePt t="344081" x="6483350" y="5041900"/>
          <p14:tracePt t="344098" x="6477000" y="5041900"/>
          <p14:tracePt t="344149" x="6483350" y="5041900"/>
          <p14:tracePt t="344165" x="6489700" y="5041900"/>
          <p14:tracePt t="344181" x="6496050" y="5041900"/>
          <p14:tracePt t="344230" x="6496050" y="5035550"/>
          <p14:tracePt t="344373" x="6489700" y="5035550"/>
          <p14:tracePt t="344389" x="6483350" y="5035550"/>
          <p14:tracePt t="344399" x="6477000" y="5035550"/>
          <p14:tracePt t="344416" x="6464300" y="5035550"/>
          <p14:tracePt t="344431" x="6445250" y="5035550"/>
          <p14:tracePt t="344464" x="6432550" y="5035550"/>
          <p14:tracePt t="344846" x="6432550" y="5029200"/>
          <p14:tracePt t="344872" x="6432550" y="5022850"/>
          <p14:tracePt t="344877" x="6426200" y="5022850"/>
          <p14:tracePt t="344910" x="6438900" y="5016500"/>
          <p14:tracePt t="344918" x="6464300" y="5010150"/>
          <p14:tracePt t="344931" x="6470650" y="5003800"/>
          <p14:tracePt t="344950" x="6489700" y="4978400"/>
          <p14:tracePt t="344981" x="6496050" y="4978400"/>
          <p14:tracePt t="344998" x="6496050" y="4972050"/>
          <p14:tracePt t="345017" x="6502400" y="4972050"/>
          <p14:tracePt t="345031" x="6508750" y="4972050"/>
          <p14:tracePt t="345198" x="6502400" y="4972050"/>
          <p14:tracePt t="345206" x="6496050" y="4972050"/>
          <p14:tracePt t="345352" x="6489700" y="4972050"/>
          <p14:tracePt t="345359" x="6483350" y="4978400"/>
          <p14:tracePt t="345370" x="6470650" y="4984750"/>
          <p14:tracePt t="345384" x="6438900" y="4991100"/>
          <p14:tracePt t="345400" x="6413500" y="4997450"/>
          <p14:tracePt t="345415" x="6407150" y="5003800"/>
          <p14:tracePt t="345535" x="6419850" y="5003800"/>
          <p14:tracePt t="345541" x="6445250" y="5003800"/>
          <p14:tracePt t="345549" x="6477000" y="5003800"/>
          <p14:tracePt t="345565" x="6527800" y="5003800"/>
          <p14:tracePt t="345581" x="6597650" y="5003800"/>
          <p14:tracePt t="345598" x="6711950" y="5003800"/>
          <p14:tracePt t="345615" x="6845300" y="5003800"/>
          <p14:tracePt t="345635" x="7010400" y="5003800"/>
          <p14:tracePt t="345648" x="7143750" y="5003800"/>
          <p14:tracePt t="345665" x="7207250" y="5010150"/>
          <p14:tracePt t="345681" x="7213600" y="5010150"/>
          <p14:tracePt t="345798" x="7219950" y="5010150"/>
          <p14:tracePt t="345806" x="7239000" y="5010150"/>
          <p14:tracePt t="345816" x="7264400" y="5010150"/>
          <p14:tracePt t="345833" x="7334250" y="5010150"/>
          <p14:tracePt t="345848" x="7429500" y="5010150"/>
          <p14:tracePt t="345865" x="7505700" y="5010150"/>
          <p14:tracePt t="345882" x="7562850" y="5010150"/>
          <p14:tracePt t="345898" x="7613650" y="5010150"/>
          <p14:tracePt t="345917" x="7689850" y="5003800"/>
          <p14:tracePt t="345932" x="7721600" y="5003800"/>
          <p14:tracePt t="345951" x="7880350" y="5003800"/>
          <p14:tracePt t="345965" x="7918450" y="5003800"/>
          <p14:tracePt t="345983" x="7975600" y="5003800"/>
          <p14:tracePt t="346017" x="7969250" y="5003800"/>
          <p14:tracePt t="346032" x="7918450" y="5003800"/>
          <p14:tracePt t="346048" x="7823200" y="5016500"/>
          <p14:tracePt t="346065" x="7677150" y="5060950"/>
          <p14:tracePt t="346081" x="7480300" y="5092700"/>
          <p14:tracePt t="346098" x="7258050" y="5137150"/>
          <p14:tracePt t="346115" x="7029450" y="5156200"/>
          <p14:tracePt t="346119" x="6921500" y="5168900"/>
          <p14:tracePt t="346136" x="6743700" y="5175250"/>
          <p14:tracePt t="346148" x="6661150" y="5175250"/>
          <p14:tracePt t="346166" x="6508750" y="5175250"/>
          <p14:tracePt t="346182" x="6413500" y="5181600"/>
          <p14:tracePt t="346199" x="6324600" y="5207000"/>
          <p14:tracePt t="346216" x="6203950" y="5207000"/>
          <p14:tracePt t="346233" x="6115050" y="5207000"/>
          <p14:tracePt t="346248" x="6038850" y="5207000"/>
          <p14:tracePt t="346265" x="5981700" y="5207000"/>
          <p14:tracePt t="346281" x="5924550" y="5207000"/>
          <p14:tracePt t="346298" x="5848350" y="5207000"/>
          <p14:tracePt t="346315" x="5753100" y="5207000"/>
          <p14:tracePt t="346332" x="5638800" y="5207000"/>
          <p14:tracePt t="346348" x="5549900" y="5207000"/>
          <p14:tracePt t="346353" x="5524500" y="5207000"/>
          <p14:tracePt t="346365" x="5467350" y="5207000"/>
          <p14:tracePt t="346385" x="5403850" y="5207000"/>
          <p14:tracePt t="346398" x="5334000" y="5207000"/>
          <p14:tracePt t="346415" x="5257800" y="5207000"/>
          <p14:tracePt t="346431" x="5187950" y="5207000"/>
          <p14:tracePt t="346451" x="5137150" y="5207000"/>
          <p14:tracePt t="346465" x="5111750" y="5200650"/>
          <p14:tracePt t="346486" x="5111750" y="5194300"/>
          <p14:tracePt t="346513" x="5105400" y="5194300"/>
          <p14:tracePt t="346531" x="5099050" y="5194300"/>
          <p14:tracePt t="346548" x="5092700" y="5194300"/>
          <p14:tracePt t="346591" x="5105400" y="5194300"/>
          <p14:tracePt t="346598" x="5130800" y="5194300"/>
          <p14:tracePt t="346615" x="5175250" y="5194300"/>
          <p14:tracePt t="346636" x="5207000" y="5194300"/>
          <p14:tracePt t="346648" x="5257800" y="5194300"/>
          <p14:tracePt t="346666" x="5346700" y="5187950"/>
          <p14:tracePt t="346682" x="5467350" y="5187950"/>
          <p14:tracePt t="346700" x="5664200" y="5181600"/>
          <p14:tracePt t="346714" x="5899150" y="5181600"/>
          <p14:tracePt t="346717" x="6013450" y="5181600"/>
          <p14:tracePt t="346735" x="6210300" y="5181600"/>
          <p14:tracePt t="346749" x="6375400" y="5181600"/>
          <p14:tracePt t="346766" x="6489700" y="5181600"/>
          <p14:tracePt t="346782" x="6559550" y="5181600"/>
          <p14:tracePt t="346799" x="6584950" y="5181600"/>
          <p14:tracePt t="346831" x="6572250" y="5181600"/>
          <p14:tracePt t="346848" x="6540500" y="5181600"/>
          <p14:tracePt t="346867" x="6515100" y="5175250"/>
          <p14:tracePt t="346882" x="6502400" y="5175250"/>
          <p14:tracePt t="346901" x="6496050" y="5175250"/>
          <p14:tracePt t="346915" x="6496050" y="5181600"/>
          <p14:tracePt t="346932" x="6477000" y="5194300"/>
          <p14:tracePt t="346950" x="6457950" y="5194300"/>
          <p14:tracePt t="346967" x="6438900" y="5200650"/>
          <p14:tracePt t="346998" x="6438900" y="5207000"/>
          <p14:tracePt t="347048" x="6432550" y="5213350"/>
          <p14:tracePt t="347066" x="6426200" y="5213350"/>
          <p14:tracePt t="347081" x="6419850" y="5213350"/>
          <p14:tracePt t="347606" x="6419850" y="5207000"/>
          <p14:tracePt t="347727" x="6426200" y="5207000"/>
          <p14:tracePt t="347733" x="6445250" y="5207000"/>
          <p14:tracePt t="347748" x="6457950" y="5200650"/>
          <p14:tracePt t="347765" x="6502400" y="5181600"/>
          <p14:tracePt t="347781" x="6661150" y="5156200"/>
          <p14:tracePt t="347798" x="6775450" y="5143500"/>
          <p14:tracePt t="347815" x="6858000" y="5130800"/>
          <p14:tracePt t="347831" x="6908800" y="5124450"/>
          <p14:tracePt t="347850" x="6946900" y="5111750"/>
          <p14:tracePt t="347865" x="6972300" y="5111750"/>
          <p14:tracePt t="347883" x="6985000" y="5111750"/>
          <p14:tracePt t="347898" x="7004050" y="5105400"/>
          <p14:tracePt t="347915" x="7016750" y="5099050"/>
          <p14:tracePt t="347931" x="7023100" y="5092700"/>
          <p14:tracePt t="347950" x="7029450" y="5092700"/>
          <p14:tracePt t="347968" x="7054850" y="5086350"/>
          <p14:tracePt t="347981" x="7086600" y="5086350"/>
          <p14:tracePt t="347998" x="7118350" y="5080000"/>
          <p14:tracePt t="348019" x="7131050" y="5073650"/>
          <p14:tracePt t="348094" x="7143750" y="5073650"/>
          <p14:tracePt t="348101" x="7156450" y="5073650"/>
          <p14:tracePt t="348117" x="7162800" y="5073650"/>
          <p14:tracePt t="348135" x="7175500" y="5073650"/>
          <p14:tracePt t="348181" x="7175500" y="5067300"/>
          <p14:tracePt t="348254" x="7175500" y="5060950"/>
          <p14:tracePt t="348269" x="7188200" y="5054600"/>
          <p14:tracePt t="348277" x="7219950" y="5035550"/>
          <p14:tracePt t="348298" x="7264400" y="5010150"/>
          <p14:tracePt t="348316" x="7308850" y="4984750"/>
          <p14:tracePt t="348331" x="7346950" y="4972050"/>
          <p14:tracePt t="348333" x="7359650" y="4972050"/>
          <p14:tracePt t="348381" x="7346950" y="4972050"/>
          <p14:tracePt t="348486" x="7340600" y="4972050"/>
          <p14:tracePt t="348502" x="7334250" y="4978400"/>
          <p14:tracePt t="348515" x="7321550" y="4978400"/>
          <p14:tracePt t="348520" x="7315200" y="4984750"/>
          <p14:tracePt t="348531" x="7308850" y="4984750"/>
          <p14:tracePt t="348548" x="7283450" y="4997450"/>
          <p14:tracePt t="348566" x="7200900" y="5022850"/>
          <p14:tracePt t="348581" x="7092950" y="5054600"/>
          <p14:tracePt t="348598" x="6991350" y="5086350"/>
          <p14:tracePt t="348615" x="6896100" y="5118100"/>
          <p14:tracePt t="348634" x="6819900" y="5137150"/>
          <p14:tracePt t="348648" x="6769100" y="5143500"/>
          <p14:tracePt t="348665" x="6737350" y="5156200"/>
          <p14:tracePt t="348681" x="6699250" y="5156200"/>
          <p14:tracePt t="348700" x="6661150" y="5156200"/>
          <p14:tracePt t="348715" x="6604000" y="5156200"/>
          <p14:tracePt t="348732" x="6546850" y="5156200"/>
          <p14:tracePt t="348749" x="6470650" y="5156200"/>
          <p14:tracePt t="348752" x="6438900" y="5156200"/>
          <p14:tracePt t="348765" x="6369050" y="5168900"/>
          <p14:tracePt t="348781" x="6299200" y="5194300"/>
          <p14:tracePt t="348798" x="6235700" y="5200650"/>
          <p14:tracePt t="348815" x="6178550" y="5200650"/>
          <p14:tracePt t="348833" x="6153150" y="5207000"/>
          <p14:tracePt t="348865" x="6146800" y="5207000"/>
          <p14:tracePt t="348885" x="6127750" y="5207000"/>
          <p14:tracePt t="348898" x="6115050" y="5213350"/>
          <p14:tracePt t="348915" x="6108700" y="5219700"/>
          <p14:tracePt t="348931" x="6096000" y="5226050"/>
          <p14:tracePt t="348950" x="6076950" y="5226050"/>
          <p14:tracePt t="348965" x="6051550" y="5226050"/>
          <p14:tracePt t="348983" x="6007100" y="5226050"/>
          <p14:tracePt t="348998" x="6000750" y="5226050"/>
          <p14:tracePt t="349263" x="6007100" y="5226050"/>
          <p14:tracePt t="349281" x="6013450" y="5219700"/>
          <p14:tracePt t="349451" x="6013450" y="5213350"/>
          <p14:tracePt t="349457" x="6019800" y="5207000"/>
          <p14:tracePt t="349465" x="6032500" y="5207000"/>
          <p14:tracePt t="349481" x="6057900" y="5187950"/>
          <p14:tracePt t="349498" x="6089650" y="5175250"/>
          <p14:tracePt t="349514" x="6127750" y="5162550"/>
          <p14:tracePt t="349532" x="6146800" y="5156200"/>
          <p14:tracePt t="349666" x="6140450" y="5156200"/>
          <p14:tracePt t="349679" x="6134100" y="5156200"/>
          <p14:tracePt t="349702" x="6127750" y="5156200"/>
          <p14:tracePt t="349715" x="6121400" y="5156200"/>
          <p14:tracePt t="349776" x="6115050" y="5156200"/>
          <p14:tracePt t="349782" x="6108700" y="5156200"/>
          <p14:tracePt t="349798" x="6096000" y="5149850"/>
          <p14:tracePt t="349815" x="6089650" y="5137150"/>
          <p14:tracePt t="349831" x="6083300" y="5124450"/>
          <p14:tracePt t="349848" x="6083300" y="5092700"/>
          <p14:tracePt t="349865" x="6108700" y="5067300"/>
          <p14:tracePt t="349885" x="6159500" y="5035550"/>
          <p14:tracePt t="349898" x="6191250" y="5016500"/>
          <p14:tracePt t="349915" x="6197600" y="5003800"/>
          <p14:tracePt t="349931" x="6210300" y="4991100"/>
          <p14:tracePt t="349950" x="6242050" y="4940300"/>
          <p14:tracePt t="349966" x="6254750" y="4908550"/>
          <p14:tracePt t="349982" x="6254750" y="4902200"/>
          <p14:tracePt t="349998" x="6254750" y="4895850"/>
          <p14:tracePt t="350017" x="6242050" y="4895850"/>
          <p14:tracePt t="350032" x="6223000" y="4895850"/>
          <p14:tracePt t="350048" x="6197600" y="4908550"/>
          <p14:tracePt t="350065" x="6191250" y="4921250"/>
          <p14:tracePt t="350084" x="6178550" y="4933950"/>
          <p14:tracePt t="350099" x="6159500" y="4953000"/>
          <p14:tracePt t="350116" x="6153150" y="4978400"/>
          <p14:tracePt t="350134" x="6153150" y="4991100"/>
          <p14:tracePt t="350148" x="6165850" y="5003800"/>
          <p14:tracePt t="350166" x="6242050" y="5016500"/>
          <p14:tracePt t="350183" x="6299200" y="5016500"/>
          <p14:tracePt t="350207" x="6330950" y="5016500"/>
          <p14:tracePt t="350222" x="6343650" y="4997450"/>
          <p14:tracePt t="350231" x="6350000" y="4978400"/>
          <p14:tracePt t="350248" x="6356350" y="4940300"/>
          <p14:tracePt t="350265" x="6356350" y="4927600"/>
          <p14:tracePt t="350282" x="6337300" y="4921250"/>
          <p14:tracePt t="350299" x="6330950" y="4921250"/>
          <p14:tracePt t="350316" x="6324600" y="4921250"/>
          <p14:tracePt t="350332" x="6305550" y="4927600"/>
          <p14:tracePt t="350334" x="6286500" y="4940300"/>
          <p14:tracePt t="350351" x="6242050" y="4978400"/>
          <p14:tracePt t="350369" x="6203950" y="5010150"/>
          <p14:tracePt t="350381" x="6178550" y="5029200"/>
          <p14:tracePt t="350399" x="6165850" y="5035550"/>
          <p14:tracePt t="350557" x="6165850" y="5041900"/>
          <p14:tracePt t="350567" x="6165850" y="5048250"/>
          <p14:tracePt t="350579" x="6140450" y="5054600"/>
          <p14:tracePt t="350582" x="6127750" y="5054600"/>
          <p14:tracePt t="350598" x="6108700" y="5067300"/>
          <p14:tracePt t="350615" x="6102350" y="5073650"/>
          <p14:tracePt t="350635" x="6089650" y="5073650"/>
          <p14:tracePt t="350650" x="6089650" y="5086350"/>
          <p14:tracePt t="350665" x="6064250" y="5099050"/>
          <p14:tracePt t="350682" x="6026150" y="5111750"/>
          <p14:tracePt t="350700" x="5981700" y="5137150"/>
          <p14:tracePt t="350715" x="5956300" y="5143500"/>
          <p14:tracePt t="350732" x="5943600" y="5156200"/>
          <p14:tracePt t="350748" x="5937250" y="5162550"/>
          <p14:tracePt t="350828" x="5937250" y="5156200"/>
          <p14:tracePt t="350837" x="5937250" y="5149850"/>
          <p14:tracePt t="350848" x="5937250" y="5143500"/>
          <p14:tracePt t="350898" x="5937250" y="5137150"/>
          <p14:tracePt t="350933" x="5937250" y="5130800"/>
          <p14:tracePt t="350942" x="5943600" y="5124450"/>
          <p14:tracePt t="350952" x="5949950" y="5118100"/>
          <p14:tracePt t="350965" x="5949950" y="5111750"/>
          <p14:tracePt t="350981" x="5962650" y="5099050"/>
          <p14:tracePt t="351062" x="5962650" y="5092700"/>
          <p14:tracePt t="351078" x="5981700" y="5086350"/>
          <p14:tracePt t="351098" x="6019800" y="5067300"/>
          <p14:tracePt t="351115" x="6045200" y="5054600"/>
          <p14:tracePt t="351135" x="6051550" y="5054600"/>
          <p14:tracePt t="351149" x="6064250" y="5048250"/>
          <p14:tracePt t="351165" x="6076950" y="5048250"/>
          <p14:tracePt t="351182" x="6178550" y="5010150"/>
          <p14:tracePt t="351202" x="6305550" y="4984750"/>
          <p14:tracePt t="351214" x="6419850" y="4940300"/>
          <p14:tracePt t="351223" x="6477000" y="4927600"/>
          <p14:tracePt t="351235" x="6515100" y="4908550"/>
          <p14:tracePt t="351248" x="6597650" y="4883150"/>
          <p14:tracePt t="351264" x="6648450" y="4864100"/>
          <p14:tracePt t="351281" x="6686550" y="4857750"/>
          <p14:tracePt t="351298" x="6699250" y="4857750"/>
          <p14:tracePt t="351315" x="6705600" y="4857750"/>
          <p14:tracePt t="351348" x="6667500" y="4857750"/>
          <p14:tracePt t="351365" x="6565900" y="4857750"/>
          <p14:tracePt t="351384" x="6521450" y="4857750"/>
          <p14:tracePt t="351398" x="6502400" y="4857750"/>
          <p14:tracePt t="351419" x="6483350" y="4864100"/>
          <p14:tracePt t="351431" x="6438900" y="4883150"/>
          <p14:tracePt t="351450" x="6369050" y="4895850"/>
          <p14:tracePt t="351465" x="6305550" y="4921250"/>
          <p14:tracePt t="351483" x="6273800" y="4927600"/>
          <p14:tracePt t="351498" x="6267450" y="4933950"/>
          <p14:tracePt t="351515" x="6254750" y="4933950"/>
          <p14:tracePt t="351531" x="6242050" y="4940300"/>
          <p14:tracePt t="351549" x="6223000" y="4946650"/>
          <p14:tracePt t="351552" x="6216650" y="4946650"/>
          <p14:tracePt t="351579" x="6223000" y="4946650"/>
          <p14:tracePt t="351583" x="6229350" y="4946650"/>
          <p14:tracePt t="351598" x="6254750" y="4914900"/>
          <p14:tracePt t="351615" x="6305550" y="4889500"/>
          <p14:tracePt t="351634" x="6337300" y="4870450"/>
          <p14:tracePt t="351648" x="6369050" y="4845050"/>
          <p14:tracePt t="351665" x="6426200" y="4819650"/>
          <p14:tracePt t="351686" x="6553200" y="4781550"/>
          <p14:tracePt t="351700" x="6591300" y="4762500"/>
          <p14:tracePt t="351715" x="6654800" y="4743450"/>
          <p14:tracePt t="351719" x="6673850" y="4737100"/>
          <p14:tracePt t="351732" x="6686550" y="4737100"/>
          <p14:tracePt t="351749" x="6692900" y="4730750"/>
          <p14:tracePt t="351766" x="6724650" y="4724400"/>
          <p14:tracePt t="351781" x="6781800" y="4724400"/>
          <p14:tracePt t="351798" x="6870700" y="4724400"/>
          <p14:tracePt t="351815" x="6978650" y="4724400"/>
          <p14:tracePt t="351831" x="7080250" y="4724400"/>
          <p14:tracePt t="351848" x="7200900" y="4724400"/>
          <p14:tracePt t="351865" x="7340600" y="4711700"/>
          <p14:tracePt t="351883" x="7505700" y="4686300"/>
          <p14:tracePt t="351898" x="7677150" y="4648200"/>
          <p14:tracePt t="351902" x="7753350" y="4641850"/>
          <p14:tracePt t="351916" x="7810500" y="4635500"/>
          <p14:tracePt t="351931" x="7867650" y="4635500"/>
          <p14:tracePt t="351934" x="7886700" y="4635500"/>
          <p14:tracePt t="351950" x="7937500" y="4635500"/>
          <p14:tracePt t="351964" x="7943850" y="4635500"/>
          <p14:tracePt t="352019" x="7950200" y="4629150"/>
          <p14:tracePt t="352030" x="7962900" y="4629150"/>
          <p14:tracePt t="352039" x="7981950" y="4629150"/>
          <p14:tracePt t="352048" x="7994650" y="4629150"/>
          <p14:tracePt t="352119" x="7981950" y="4629150"/>
          <p14:tracePt t="352127" x="7943850" y="4629150"/>
          <p14:tracePt t="352141" x="7899400" y="4635500"/>
          <p14:tracePt t="352152" x="7791450" y="4673600"/>
          <p14:tracePt t="352165" x="7651750" y="4718050"/>
          <p14:tracePt t="352181" x="7473950" y="4768850"/>
          <p14:tracePt t="352199" x="7277100" y="4838700"/>
          <p14:tracePt t="352219" x="7042150" y="4902200"/>
          <p14:tracePt t="352232" x="6832600" y="4953000"/>
          <p14:tracePt t="352248" x="6680200" y="5010150"/>
          <p14:tracePt t="352265" x="6546850" y="5048250"/>
          <p14:tracePt t="352281" x="6464300" y="5067300"/>
          <p14:tracePt t="352298" x="6426200" y="5086350"/>
          <p14:tracePt t="352315" x="6394450" y="5092700"/>
          <p14:tracePt t="352331" x="6362700" y="5099050"/>
          <p14:tracePt t="352348" x="6350000" y="5111750"/>
          <p14:tracePt t="352368" x="6292850" y="5124450"/>
          <p14:tracePt t="352385" x="6261100" y="5137150"/>
          <p14:tracePt t="352398" x="6216650" y="5143500"/>
          <p14:tracePt t="352415" x="6178550" y="5143500"/>
          <p14:tracePt t="352432" x="6146800" y="5149850"/>
          <p14:tracePt t="352450" x="6121400" y="5156200"/>
          <p14:tracePt t="352465" x="6089650" y="5156200"/>
          <p14:tracePt t="352481" x="6083300" y="5162550"/>
          <p14:tracePt t="352514" x="6076950" y="5162550"/>
          <p14:tracePt t="352532" x="6070600" y="5168900"/>
          <p14:tracePt t="352548" x="6051550" y="5175250"/>
          <p14:tracePt t="352566" x="6019800" y="5181600"/>
          <p14:tracePt t="352581" x="6013450" y="5181600"/>
          <p14:tracePt t="352619" x="6019800" y="5181600"/>
          <p14:tracePt t="352680" x="6026150" y="5181600"/>
          <p14:tracePt t="352700" x="6026150" y="5175250"/>
          <p14:tracePt t="352718" x="6032500" y="5175250"/>
          <p14:tracePt t="352733" x="6032500" y="5168900"/>
          <p14:tracePt t="352748" x="6032500" y="5162550"/>
          <p14:tracePt t="352765" x="6032500" y="5149850"/>
          <p14:tracePt t="352781" x="6032500" y="5143500"/>
          <p14:tracePt t="352799" x="6032500" y="5130800"/>
          <p14:tracePt t="352815" x="6032500" y="5111750"/>
          <p14:tracePt t="352831" x="6038850" y="5092700"/>
          <p14:tracePt t="352848" x="6038850" y="5073650"/>
          <p14:tracePt t="352865" x="6038850" y="5060950"/>
          <p14:tracePt t="352885" x="6045200" y="5054600"/>
          <p14:tracePt t="352898" x="6064250" y="5041900"/>
          <p14:tracePt t="352915" x="6096000" y="5022850"/>
          <p14:tracePt t="352931" x="6127750" y="5016500"/>
          <p14:tracePt t="352949" x="6153150" y="5003800"/>
          <p14:tracePt t="352967" x="6184900" y="4997450"/>
          <p14:tracePt t="352981" x="6229350" y="4991100"/>
          <p14:tracePt t="352998" x="6286500" y="4984750"/>
          <p14:tracePt t="353018" x="6337300" y="4984750"/>
          <p14:tracePt t="353031" x="6381750" y="4984750"/>
          <p14:tracePt t="353048" x="6394450" y="4991100"/>
          <p14:tracePt t="353065" x="6394450" y="5003800"/>
          <p14:tracePt t="353081" x="6381750" y="5022850"/>
          <p14:tracePt t="353098" x="6362700" y="5054600"/>
          <p14:tracePt t="353115" x="6330950" y="5086350"/>
          <p14:tracePt t="353117" x="6311900" y="5099050"/>
          <p14:tracePt t="353133" x="6292850" y="5105400"/>
          <p14:tracePt t="353148" x="6248400" y="5118100"/>
          <p14:tracePt t="353168" x="6153150" y="5118100"/>
          <p14:tracePt t="353182" x="6096000" y="5118100"/>
          <p14:tracePt t="353200" x="6076950" y="5118100"/>
          <p14:tracePt t="353238" x="6083300" y="5118100"/>
          <p14:tracePt t="353269" x="6089650" y="5118100"/>
          <p14:tracePt t="353287" x="6096000" y="5118100"/>
          <p14:tracePt t="353302" x="6096000" y="5111750"/>
          <p14:tracePt t="353422" x="6089650" y="5111750"/>
          <p14:tracePt t="353432" x="6083300" y="5105400"/>
          <p14:tracePt t="353449" x="6045200" y="5080000"/>
          <p14:tracePt t="353465" x="6000750" y="5060950"/>
          <p14:tracePt t="353481" x="5943600" y="5041900"/>
          <p14:tracePt t="353499" x="5892800" y="5022850"/>
          <p14:tracePt t="353515" x="5842000" y="5003800"/>
          <p14:tracePt t="353532" x="5822950" y="4984750"/>
          <p14:tracePt t="353549" x="5822950" y="4965700"/>
          <p14:tracePt t="353554" x="5822950" y="4959350"/>
          <p14:tracePt t="353565" x="5822950" y="4953000"/>
          <p14:tracePt t="353603" x="5810250" y="4946650"/>
          <p14:tracePt t="353618" x="5797550" y="4940300"/>
          <p14:tracePt t="353634" x="5778500" y="4933950"/>
          <p14:tracePt t="353649" x="5759450" y="4933950"/>
          <p14:tracePt t="353665" x="5740400" y="4933950"/>
          <p14:tracePt t="353681" x="5715000" y="4927600"/>
          <p14:tracePt t="353700" x="5683250" y="4921250"/>
          <p14:tracePt t="353716" x="5664200" y="4908550"/>
          <p14:tracePt t="353717" x="5657850" y="4902200"/>
          <p14:tracePt t="353858" x="5670550" y="4902200"/>
          <p14:tracePt t="353862" x="5689600" y="4895850"/>
          <p14:tracePt t="353884" x="5778500" y="4895850"/>
          <p14:tracePt t="353898" x="5880100" y="4889500"/>
          <p14:tracePt t="353902" x="5949950" y="4889500"/>
          <p14:tracePt t="353915" x="6032500" y="4889500"/>
          <p14:tracePt t="353931" x="6203950" y="4889500"/>
          <p14:tracePt t="353951" x="6470650" y="4889500"/>
          <p14:tracePt t="353965" x="6553200" y="4889500"/>
          <p14:tracePt t="353981" x="6661150" y="4889500"/>
          <p14:tracePt t="354064" x="6661150" y="4895850"/>
          <p14:tracePt t="354127" x="6654800" y="4895850"/>
          <p14:tracePt t="354140" x="6635750" y="4902200"/>
          <p14:tracePt t="354149" x="6584950" y="4914900"/>
          <p14:tracePt t="354168" x="6515100" y="4940300"/>
          <p14:tracePt t="354182" x="6432550" y="4972050"/>
          <p14:tracePt t="354203" x="6362700" y="4997450"/>
          <p14:tracePt t="354219" x="6305550" y="5016500"/>
          <p14:tracePt t="354232" x="6261100" y="5041900"/>
          <p14:tracePt t="354248" x="6210300" y="5080000"/>
          <p14:tracePt t="354267" x="6165850" y="5092700"/>
          <p14:tracePt t="354281" x="6146800" y="5099050"/>
          <p14:tracePt t="354298" x="6146800" y="5105400"/>
          <p14:tracePt t="354331" x="6140450" y="5105400"/>
          <p14:tracePt t="354365" x="6127750" y="5118100"/>
          <p14:tracePt t="354384" x="6115050" y="5118100"/>
          <p14:tracePt t="354400" x="6108700" y="5124450"/>
          <p14:tracePt t="354415" x="6102350" y="5124450"/>
          <p14:tracePt t="354431" x="6096000" y="5130800"/>
          <p14:tracePt t="354449" x="6089650" y="5143500"/>
          <p14:tracePt t="354469" x="6076950" y="5143500"/>
          <p14:tracePt t="354526" x="6083300" y="5143500"/>
          <p14:tracePt t="354581" x="6089650" y="5143500"/>
          <p14:tracePt t="354614" x="6089650" y="5137150"/>
          <p14:tracePt t="354622" x="6102350" y="5130800"/>
          <p14:tracePt t="354633" x="6102350" y="5118100"/>
          <p14:tracePt t="354648" x="6121400" y="5111750"/>
          <p14:tracePt t="354665" x="6127750" y="5111750"/>
          <p14:tracePt t="354681" x="6140450" y="5105400"/>
          <p14:tracePt t="354699" x="6172200" y="5092700"/>
          <p14:tracePt t="354716" x="6216650" y="5073650"/>
          <p14:tracePt t="354733" x="6286500" y="5054600"/>
          <p14:tracePt t="354749" x="6369050" y="5029200"/>
          <p14:tracePt t="354765" x="6381750" y="5016500"/>
          <p14:tracePt t="354782" x="6394450" y="5010150"/>
          <p14:tracePt t="354798" x="6419850" y="5010150"/>
          <p14:tracePt t="354815" x="6464300" y="5010150"/>
          <p14:tracePt t="354831" x="6508750" y="5010150"/>
          <p14:tracePt t="354848" x="6534150" y="5029200"/>
          <p14:tracePt t="354865" x="6553200" y="5035550"/>
          <p14:tracePt t="354885" x="6565900" y="5048250"/>
          <p14:tracePt t="354898" x="6578600" y="5060950"/>
          <p14:tracePt t="354915" x="6578600" y="5067300"/>
          <p14:tracePt t="354932" x="6565900" y="5080000"/>
          <p14:tracePt t="354950" x="6553200" y="5092700"/>
          <p14:tracePt t="354981" x="6540500" y="5099050"/>
          <p14:tracePt t="355001" x="6534150" y="5099050"/>
          <p14:tracePt t="355141" x="6527800" y="5099050"/>
          <p14:tracePt t="355149" x="6521450" y="5105400"/>
          <p14:tracePt t="355182" x="6451600" y="5130800"/>
          <p14:tracePt t="355200" x="6394450" y="5149850"/>
          <p14:tracePt t="355206" x="6362700" y="5156200"/>
          <p14:tracePt t="355223" x="6311900" y="5162550"/>
          <p14:tracePt t="355232" x="6299200" y="5168900"/>
          <p14:tracePt t="355249" x="6286500" y="5175250"/>
          <p14:tracePt t="355341" x="6280150" y="5175250"/>
          <p14:tracePt t="355351" x="6273800" y="5175250"/>
          <p14:tracePt t="355365" x="6254750" y="5175250"/>
          <p14:tracePt t="355384" x="6242050" y="5175250"/>
          <p14:tracePt t="355486" x="6235700" y="5175250"/>
          <p14:tracePt t="355496" x="6216650" y="5175250"/>
          <p14:tracePt t="355515" x="6191250" y="5175250"/>
          <p14:tracePt t="355532" x="6153150" y="5175250"/>
          <p14:tracePt t="355548" x="6108700" y="5175250"/>
          <p14:tracePt t="355551" x="6083300" y="5175250"/>
          <p14:tracePt t="355566" x="6057900" y="5175250"/>
          <p14:tracePt t="355647" x="6051550" y="5175250"/>
          <p14:tracePt t="355654" x="6051550" y="5168900"/>
          <p14:tracePt t="355666" x="6051550" y="5162550"/>
          <p14:tracePt t="355682" x="6045200" y="5162550"/>
          <p14:tracePt t="355782" x="6051550" y="5162550"/>
          <p14:tracePt t="355814" x="6057900" y="5162550"/>
          <p14:tracePt t="355828" x="6057900" y="5156200"/>
          <p14:tracePt t="355831" x="6064250" y="5156200"/>
          <p14:tracePt t="355851" x="6070600" y="5156200"/>
          <p14:tracePt t="355926" x="6076950" y="5156200"/>
          <p14:tracePt t="356104" x="6076950" y="5149850"/>
          <p14:tracePt t="356111" x="6076950" y="5143500"/>
          <p14:tracePt t="356133" x="6083300" y="5137150"/>
          <p14:tracePt t="356148" x="6089650" y="5137150"/>
          <p14:tracePt t="356165" x="6102350" y="5130800"/>
          <p14:tracePt t="356182" x="6115050" y="5130800"/>
          <p14:tracePt t="356200" x="6140450" y="5124450"/>
          <p14:tracePt t="356216" x="6178550" y="5118100"/>
          <p14:tracePt t="356232" x="6223000" y="5099050"/>
          <p14:tracePt t="356249" x="6235700" y="5092700"/>
          <p14:tracePt t="356321" x="6242050" y="5092700"/>
          <p14:tracePt t="356329" x="6248400" y="5092700"/>
          <p14:tracePt t="356334" x="6248400" y="5086350"/>
          <p14:tracePt t="356416" x="6254750" y="5086350"/>
          <p14:tracePt t="356421" x="6261100" y="5086350"/>
          <p14:tracePt t="356432" x="6267450" y="5086350"/>
          <p14:tracePt t="356640" x="6261100" y="5086350"/>
          <p14:tracePt t="356648" x="6254750" y="5086350"/>
          <p14:tracePt t="356666" x="6242050" y="5086350"/>
          <p14:tracePt t="356683" x="6223000" y="5092700"/>
          <p14:tracePt t="356700" x="6197600" y="5099050"/>
          <p14:tracePt t="356704" x="6178550" y="5099050"/>
          <p14:tracePt t="356715" x="6165850" y="5099050"/>
          <p14:tracePt t="356731" x="6140450" y="5099050"/>
          <p14:tracePt t="356749" x="6127750" y="5099050"/>
          <p14:tracePt t="356775" x="6121400" y="5099050"/>
          <p14:tracePt t="356793" x="6121400" y="5105400"/>
          <p14:tracePt t="356816" x="6115050" y="5105400"/>
          <p14:tracePt t="356901" x="6108700" y="5105400"/>
          <p14:tracePt t="356908" x="6102350" y="5105400"/>
          <p14:tracePt t="356915" x="6096000" y="5105400"/>
          <p14:tracePt t="356933" x="6083300" y="5105400"/>
          <p14:tracePt t="357119" x="6083300" y="5099050"/>
          <p14:tracePt t="357148" x="6083300" y="5092700"/>
          <p14:tracePt t="357155" x="6083300" y="5086350"/>
          <p14:tracePt t="357168" x="6089650" y="5086350"/>
          <p14:tracePt t="357182" x="6096000" y="5080000"/>
          <p14:tracePt t="357270" x="6096000" y="5086350"/>
          <p14:tracePt t="357279" x="6096000" y="5099050"/>
          <p14:tracePt t="357287" x="6083300" y="5111750"/>
          <p14:tracePt t="357298" x="6070600" y="5130800"/>
          <p14:tracePt t="357315" x="6045200" y="5168900"/>
          <p14:tracePt t="357331" x="5994400" y="5200650"/>
          <p14:tracePt t="357348" x="5956300" y="5257800"/>
          <p14:tracePt t="357365" x="5937250" y="5276850"/>
          <p14:tracePt t="357368" x="5924550" y="5276850"/>
          <p14:tracePt t="357385" x="5905500" y="5283200"/>
          <p14:tracePt t="357399" x="5886450" y="5289550"/>
          <p14:tracePt t="357416" x="5861050" y="5302250"/>
          <p14:tracePt t="357431" x="5835650" y="5321300"/>
          <p14:tracePt t="357450" x="5791200" y="5353050"/>
          <p14:tracePt t="357465" x="5759450" y="5359400"/>
          <p14:tracePt t="357482" x="5734050" y="5365750"/>
          <p14:tracePt t="357498" x="5683250" y="5365750"/>
          <p14:tracePt t="357515" x="5632450" y="5365750"/>
          <p14:tracePt t="357531" x="5594350" y="5365750"/>
          <p14:tracePt t="357548" x="5568950" y="5365750"/>
          <p14:tracePt t="357551" x="5562600" y="5365750"/>
          <p14:tracePt t="357648" x="5556250" y="5365750"/>
          <p14:tracePt t="357721" x="5568950" y="5365750"/>
          <p14:tracePt t="357727" x="5594350" y="5365750"/>
          <p14:tracePt t="357733" x="5638800" y="5365750"/>
          <p14:tracePt t="357750" x="5746750" y="5365750"/>
          <p14:tracePt t="357765" x="5892800" y="5365750"/>
          <p14:tracePt t="357782" x="6051550" y="5378450"/>
          <p14:tracePt t="357798" x="6229350" y="5391150"/>
          <p14:tracePt t="357815" x="6432550" y="5391150"/>
          <p14:tracePt t="357831" x="6648450" y="5391150"/>
          <p14:tracePt t="357848" x="6794500" y="5391150"/>
          <p14:tracePt t="357865" x="6858000" y="5391150"/>
          <p14:tracePt t="357885" x="6864350" y="5391150"/>
          <p14:tracePt t="357982" x="6864350" y="5397500"/>
          <p14:tracePt t="358024" x="6851650" y="5403850"/>
          <p14:tracePt t="358031" x="6845300" y="5403850"/>
          <p14:tracePt t="358048" x="6826250" y="5410200"/>
          <p14:tracePt t="358065" x="6794500" y="5410200"/>
          <p14:tracePt t="358081" x="6775450" y="5410200"/>
          <p14:tracePt t="358098" x="6769100" y="5410200"/>
          <p14:tracePt t="358238" x="6762750" y="5410200"/>
          <p14:tracePt t="358246" x="6750050" y="5410200"/>
          <p14:tracePt t="358267" x="6718300" y="5410200"/>
          <p14:tracePt t="358282" x="6654800" y="5410200"/>
          <p14:tracePt t="358298" x="6559550" y="5334000"/>
          <p14:tracePt t="358315" x="6477000" y="5200650"/>
          <p14:tracePt t="358331" x="6400800" y="4984750"/>
          <p14:tracePt t="358349" x="6311900" y="4737100"/>
          <p14:tracePt t="358353" x="6267450" y="4610100"/>
          <p14:tracePt t="358365" x="6223000" y="4419600"/>
          <p14:tracePt t="358385" x="6140450" y="4286250"/>
          <p14:tracePt t="358398" x="6057900" y="4152900"/>
          <p14:tracePt t="358415" x="5988050" y="4051300"/>
          <p14:tracePt t="358434" x="5924550" y="3994150"/>
          <p14:tracePt t="358450" x="5899150" y="3968750"/>
          <p14:tracePt t="358465" x="5886450" y="3943350"/>
          <p14:tracePt t="358481" x="5880100" y="3898900"/>
          <p14:tracePt t="358498" x="5880100" y="3854450"/>
          <p14:tracePt t="358517" x="5880100" y="3816350"/>
          <p14:tracePt t="358531" x="5880100" y="3784600"/>
          <p14:tracePt t="358548" x="5880100" y="3746500"/>
          <p14:tracePt t="358565" x="5880100" y="3727450"/>
          <p14:tracePt t="358573" x="5880100" y="3721100"/>
          <p14:tracePt t="358584" x="5899150" y="3702050"/>
          <p14:tracePt t="358599" x="5924550" y="3663950"/>
          <p14:tracePt t="358615" x="5937250" y="3600450"/>
          <p14:tracePt t="358631" x="5969000" y="3530600"/>
          <p14:tracePt t="358648" x="5969000" y="3486150"/>
          <p14:tracePt t="358668" x="5994400" y="3454400"/>
          <p14:tracePt t="358682" x="6032500" y="3403600"/>
          <p14:tracePt t="358686" x="6057900" y="3371850"/>
          <p14:tracePt t="358700" x="6089650" y="3352800"/>
          <p14:tracePt t="358715" x="6127750" y="3321050"/>
          <p14:tracePt t="358717" x="6134100" y="3308350"/>
          <p14:tracePt t="358748" x="6140450" y="3308350"/>
          <p14:tracePt t="358806" x="6153150" y="3308350"/>
          <p14:tracePt t="358815" x="6184900" y="3308350"/>
          <p14:tracePt t="358826" x="6216650" y="3308350"/>
          <p14:tracePt t="358833" x="6254750" y="3308350"/>
          <p14:tracePt t="358848" x="6311900" y="3327400"/>
          <p14:tracePt t="358865" x="6381750" y="3346450"/>
          <p14:tracePt t="358885" x="6477000" y="3359150"/>
          <p14:tracePt t="358898" x="6616700" y="3359150"/>
          <p14:tracePt t="358915" x="6756400" y="3359150"/>
          <p14:tracePt t="358931" x="6851650" y="3365500"/>
          <p14:tracePt t="358950" x="6877050" y="3371850"/>
          <p14:tracePt t="358967" x="6883400" y="3378200"/>
          <p14:tracePt t="359012" x="6889750" y="3371850"/>
          <p14:tracePt t="359020" x="6896100" y="3371850"/>
          <p14:tracePt t="359077" x="6902450" y="3371850"/>
          <p14:tracePt t="359098" x="6908800" y="3371850"/>
          <p14:tracePt t="359115" x="6927850" y="3365500"/>
          <p14:tracePt t="359148" x="6934200" y="3365500"/>
          <p14:tracePt t="359165" x="6940550" y="3365500"/>
          <p14:tracePt t="359369" x="6934200" y="3365500"/>
          <p14:tracePt t="359422" x="6927850" y="3365500"/>
          <p14:tracePt t="359438" x="6921500" y="3371850"/>
          <p14:tracePt t="359454" x="6915150" y="3371850"/>
          <p14:tracePt t="359465" x="6908800" y="3371850"/>
          <p14:tracePt t="359592" x="6902450" y="3378200"/>
          <p14:tracePt t="359808" x="6896100" y="3378200"/>
          <p14:tracePt t="359815" x="6889750" y="3378200"/>
          <p14:tracePt t="359848" x="6870700" y="3378200"/>
          <p14:tracePt t="359865" x="6851650" y="3378200"/>
          <p14:tracePt t="359884" x="6838950" y="3378200"/>
          <p14:tracePt t="359898" x="6826250" y="3378200"/>
          <p14:tracePt t="359915" x="6819900" y="3378200"/>
          <p14:tracePt t="359931" x="6813550" y="3378200"/>
          <p14:tracePt t="359965" x="6807200" y="3378200"/>
          <p14:tracePt t="360046" x="6819900" y="3378200"/>
          <p14:tracePt t="360065" x="6826250" y="3378200"/>
          <p14:tracePt t="360082" x="6851650" y="3378200"/>
          <p14:tracePt t="360099" x="6883400" y="3378200"/>
          <p14:tracePt t="360119" x="6927850" y="3378200"/>
          <p14:tracePt t="360139" x="6934200" y="3378200"/>
          <p14:tracePt t="360184" x="6946900" y="3378200"/>
          <p14:tracePt t="360191" x="6959600" y="3378200"/>
          <p14:tracePt t="360212" x="6978650" y="3378200"/>
          <p14:tracePt t="360218" x="6985000" y="3378200"/>
          <p14:tracePt t="360432" x="6991350" y="3378200"/>
          <p14:tracePt t="360827" x="6991350" y="3371850"/>
          <p14:tracePt t="361205" x="6997700" y="3371850"/>
          <p14:tracePt t="361453" x="6991350" y="3371850"/>
          <p14:tracePt t="361462" x="6985000" y="3371850"/>
          <p14:tracePt t="361712" x="6978650" y="3371850"/>
          <p14:tracePt t="361718" x="6946900" y="3371850"/>
          <p14:tracePt t="361735" x="6858000" y="3422650"/>
          <p14:tracePt t="361749" x="6788150" y="3473450"/>
          <p14:tracePt t="361765" x="6502400" y="3765550"/>
          <p14:tracePt t="361781" x="6324600" y="4102100"/>
          <p14:tracePt t="361799" x="6203950" y="4394200"/>
          <p14:tracePt t="361815" x="6140450" y="4660900"/>
          <p14:tracePt t="361831" x="6083300" y="4838700"/>
          <p14:tracePt t="361852" x="6038850" y="4959350"/>
          <p14:tracePt t="361865" x="6019800" y="5010150"/>
          <p14:tracePt t="361884" x="6000750" y="5054600"/>
          <p14:tracePt t="361900" x="5981700" y="5092700"/>
          <p14:tracePt t="361901" x="5969000" y="5118100"/>
          <p14:tracePt t="361915" x="5969000" y="5124450"/>
          <p14:tracePt t="361932" x="5962650" y="5130800"/>
          <p14:tracePt t="361954" x="5962650" y="5137150"/>
          <p14:tracePt t="361978" x="5962650" y="5143500"/>
          <p14:tracePt t="361982" x="5949950" y="5156200"/>
          <p14:tracePt t="361998" x="5924550" y="5200650"/>
          <p14:tracePt t="362018" x="5911850" y="5270500"/>
          <p14:tracePt t="362031" x="5892800" y="5321300"/>
          <p14:tracePt t="362048" x="5880100" y="5340350"/>
          <p14:tracePt t="362098" x="5880100" y="5334000"/>
          <p14:tracePt t="362137" x="5873750" y="5334000"/>
          <p14:tracePt t="362143" x="5867400" y="5334000"/>
          <p14:tracePt t="362168" x="5867400" y="5327650"/>
          <p14:tracePt t="362174" x="5867400" y="5308600"/>
          <p14:tracePt t="362189" x="5867400" y="5295900"/>
          <p14:tracePt t="362201" x="5880100" y="5257800"/>
          <p14:tracePt t="362215" x="5930900" y="5232400"/>
          <p14:tracePt t="362232" x="6013450" y="5207000"/>
          <p14:tracePt t="362250" x="6127750" y="5200650"/>
          <p14:tracePt t="362265" x="6254750" y="5200650"/>
          <p14:tracePt t="362282" x="6337300" y="5200650"/>
          <p14:tracePt t="362298" x="6356350" y="5200650"/>
          <p14:tracePt t="362331" x="6311900" y="5200650"/>
          <p14:tracePt t="362348" x="6203950" y="5200650"/>
          <p14:tracePt t="362365" x="6026150" y="5200650"/>
          <p14:tracePt t="362385" x="5988050" y="5200650"/>
          <p14:tracePt t="362415" x="6032500" y="5181600"/>
          <p14:tracePt t="362432" x="6146800" y="5156200"/>
          <p14:tracePt t="362450" x="6280150" y="5118100"/>
          <p14:tracePt t="362465" x="6400800" y="5054600"/>
          <p14:tracePt t="362481" x="6502400" y="4914900"/>
          <p14:tracePt t="362498" x="6597650" y="4686300"/>
          <p14:tracePt t="362515" x="6667500" y="4406900"/>
          <p14:tracePt t="362531" x="6680200" y="4159250"/>
          <p14:tracePt t="362548" x="6680200" y="3994150"/>
          <p14:tracePt t="362565" x="6642100" y="3835400"/>
          <p14:tracePt t="362581" x="6635750" y="3708400"/>
          <p14:tracePt t="362599" x="6642100" y="3568700"/>
          <p14:tracePt t="362615" x="6673850" y="3429000"/>
          <p14:tracePt t="362634" x="6699250" y="3359150"/>
          <p14:tracePt t="362648" x="6711950" y="3333750"/>
          <p14:tracePt t="362776" x="6718300" y="3327400"/>
          <p14:tracePt t="362782" x="6724650" y="3321050"/>
          <p14:tracePt t="362798" x="6731000" y="3314700"/>
          <p14:tracePt t="362815" x="6731000" y="3308350"/>
          <p14:tracePt t="362927" x="6737350" y="3308350"/>
          <p14:tracePt t="362950" x="6750050" y="3308350"/>
          <p14:tracePt t="362965" x="6756400" y="3321050"/>
          <p14:tracePt t="362981" x="6775450" y="3327400"/>
          <p14:tracePt t="362999" x="6788150" y="3333750"/>
          <p14:tracePt t="363017" x="6794500" y="3333750"/>
          <p14:tracePt t="363031" x="6813550" y="3340100"/>
          <p14:tracePt t="363048" x="6819900" y="3340100"/>
          <p14:tracePt t="363065" x="6832600" y="3340100"/>
          <p14:tracePt t="363081" x="6838950" y="3346450"/>
          <p14:tracePt t="363230" x="6845300" y="3346450"/>
          <p14:tracePt t="363237" x="6851650" y="3346450"/>
          <p14:tracePt t="363249" x="6864350" y="3346450"/>
          <p14:tracePt t="363265" x="6870700" y="3346450"/>
          <p14:tracePt t="363314" x="6870700" y="3352800"/>
          <p14:tracePt t="363336" x="6870700" y="3359150"/>
          <p14:tracePt t="363351" x="6864350" y="3390900"/>
          <p14:tracePt t="363369" x="6851650" y="3429000"/>
          <p14:tracePt t="363385" x="6838950" y="3479800"/>
          <p14:tracePt t="363403" x="6800850" y="3524250"/>
          <p14:tracePt t="363415" x="6781800" y="3568700"/>
          <p14:tracePt t="363434" x="6762750" y="3581400"/>
          <p14:tracePt t="363482" x="6762750" y="3568700"/>
          <p14:tracePt t="363498" x="6762750" y="3543300"/>
          <p14:tracePt t="363515" x="6762750" y="3536950"/>
          <p14:tracePt t="363567" x="6762750" y="3530600"/>
          <p14:tracePt t="363577" x="6762750" y="3517900"/>
          <p14:tracePt t="363589" x="6762750" y="3511550"/>
          <p14:tracePt t="363604" x="6769100" y="3498850"/>
          <p14:tracePt t="363615" x="6775450" y="3492500"/>
          <p14:tracePt t="363635" x="6781800" y="3467100"/>
          <p14:tracePt t="363648" x="6813550" y="3416300"/>
          <p14:tracePt t="363668" x="6851650" y="3333750"/>
          <p14:tracePt t="363682" x="6864350" y="3302000"/>
          <p14:tracePt t="363701" x="6870700" y="3289300"/>
          <p14:tracePt t="363888" x="6870700" y="3302000"/>
          <p14:tracePt t="363894" x="6858000" y="3327400"/>
          <p14:tracePt t="363901" x="6845300" y="3352800"/>
          <p14:tracePt t="363915" x="6832600" y="3390900"/>
          <p14:tracePt t="363932" x="6807200" y="3460750"/>
          <p14:tracePt t="363950" x="6750050" y="3536950"/>
          <p14:tracePt t="363965" x="6711950" y="3556000"/>
          <p14:tracePt t="363982" x="6699250" y="3556000"/>
          <p14:tracePt t="364016" x="6699250" y="3524250"/>
          <p14:tracePt t="364031" x="6699250" y="3467100"/>
          <p14:tracePt t="364049" x="6699250" y="3416300"/>
          <p14:tracePt t="364065" x="6692900" y="3409950"/>
          <p14:tracePt t="364082" x="6680200" y="3409950"/>
          <p14:tracePt t="364102" x="6648450" y="3409950"/>
          <p14:tracePt t="364115" x="6584950" y="3479800"/>
          <p14:tracePt t="364135" x="6502400" y="3644900"/>
          <p14:tracePt t="364149" x="6400800" y="3892550"/>
          <p14:tracePt t="364165" x="6273800" y="4318000"/>
          <p14:tracePt t="364182" x="6191250" y="4591050"/>
          <p14:tracePt t="364202" x="6134100" y="4806950"/>
          <p14:tracePt t="364217" x="6083300" y="4959350"/>
          <p14:tracePt t="364234" x="6019800" y="5060950"/>
          <p14:tracePt t="364249" x="5988050" y="5111750"/>
          <p14:tracePt t="364267" x="5981700" y="5118100"/>
          <p14:tracePt t="365217" x="5981700" y="5124450"/>
          <p14:tracePt t="365224" x="5981700" y="5143500"/>
          <p14:tracePt t="365232" x="5981700" y="5162550"/>
          <p14:tracePt t="365249" x="5981700" y="5213350"/>
          <p14:tracePt t="365265" x="5981700" y="5238750"/>
          <p14:tracePt t="365282" x="5981700" y="5270500"/>
          <p14:tracePt t="365298" x="5981700" y="5283200"/>
          <p14:tracePt t="365315" x="5981700" y="5302250"/>
          <p14:tracePt t="365331" x="5981700" y="5321300"/>
          <p14:tracePt t="365535" x="5981700" y="5327650"/>
          <p14:tracePt t="365550" x="5981700" y="5334000"/>
          <p14:tracePt t="365577" x="5981700" y="5340350"/>
          <p14:tracePt t="365606" x="5981700" y="5334000"/>
          <p14:tracePt t="365743" x="5975350" y="5334000"/>
          <p14:tracePt t="365750" x="5969000" y="5334000"/>
          <p14:tracePt t="365762" x="5962650" y="5334000"/>
          <p14:tracePt t="365775" x="5956300" y="5334000"/>
          <p14:tracePt t="365783" x="5956300" y="5340350"/>
          <p14:tracePt t="365798" x="5924550" y="5359400"/>
          <p14:tracePt t="365815" x="5867400" y="5403850"/>
          <p14:tracePt t="365831" x="5772150" y="5467350"/>
          <p14:tracePt t="365849" x="5683250" y="5524500"/>
          <p14:tracePt t="365865" x="5619750" y="5562600"/>
          <p14:tracePt t="365886" x="5556250" y="5581650"/>
          <p14:tracePt t="365898" x="5499100" y="5600700"/>
          <p14:tracePt t="365915" x="5480050" y="5607050"/>
          <p14:tracePt t="365931" x="5473700" y="5613400"/>
          <p14:tracePt t="365950" x="5467350" y="5613400"/>
          <p14:tracePt t="365966" x="5448300" y="5619750"/>
          <p14:tracePt t="365982" x="5435600" y="5626100"/>
          <p14:tracePt t="365998" x="5416550" y="5626100"/>
          <p14:tracePt t="366018" x="5384800" y="5626100"/>
          <p14:tracePt t="366032" x="5372100" y="5626100"/>
          <p14:tracePt t="366048" x="5353050" y="5626100"/>
          <p14:tracePt t="366065" x="5334000" y="5626100"/>
          <p14:tracePt t="366081" x="5302250" y="5626100"/>
          <p14:tracePt t="366099" x="5283200" y="5632450"/>
          <p14:tracePt t="366115" x="5264150" y="5645150"/>
          <p14:tracePt t="366119" x="5257800" y="5651500"/>
          <p14:tracePt t="366136" x="5238750" y="5664200"/>
          <p14:tracePt t="366148" x="5232400" y="5670550"/>
          <p14:tracePt t="366167" x="5187950" y="5676900"/>
          <p14:tracePt t="366185" x="5156200" y="5683250"/>
          <p14:tracePt t="366203" x="5137150" y="5695950"/>
          <p14:tracePt t="366215" x="5105400" y="5702300"/>
          <p14:tracePt t="366236" x="5099050" y="5721350"/>
          <p14:tracePt t="366249" x="5099050" y="5727700"/>
          <p14:tracePt t="366281" x="5099050" y="5734050"/>
          <p14:tracePt t="366298" x="5099050" y="5740400"/>
          <p14:tracePt t="366315" x="5092700" y="5746750"/>
          <p14:tracePt t="366332" x="5080000" y="5759450"/>
          <p14:tracePt t="366348" x="5073650" y="5759450"/>
          <p14:tracePt t="366365" x="5067300" y="5765800"/>
          <p14:tracePt t="366398" x="5067300" y="5772150"/>
          <p14:tracePt t="366453" x="5067300" y="5778500"/>
          <p14:tracePt t="366502" x="5073650" y="5778500"/>
          <p14:tracePt t="366517" x="5080000" y="5778500"/>
          <p14:tracePt t="366542" x="5086350" y="5778500"/>
          <p14:tracePt t="366607" x="5092700" y="5778500"/>
          <p14:tracePt t="366614" x="5105400" y="5778500"/>
          <p14:tracePt t="366636" x="5118100" y="5778500"/>
          <p14:tracePt t="366650" x="5130800" y="5778500"/>
          <p14:tracePt t="366682" x="5137150" y="5778500"/>
          <p14:tracePt t="366686" x="5149850" y="5778500"/>
          <p14:tracePt t="366700" x="5168900" y="5778500"/>
          <p14:tracePt t="366715" x="5232400" y="5778500"/>
          <p14:tracePt t="366717" x="5270500" y="5778500"/>
          <p14:tracePt t="366732" x="5308600" y="5778500"/>
          <p14:tracePt t="366750" x="5454650" y="5784850"/>
          <p14:tracePt t="366767" x="5537200" y="5810250"/>
          <p14:tracePt t="366782" x="5600700" y="5816600"/>
          <p14:tracePt t="366799" x="5657850" y="5816600"/>
          <p14:tracePt t="366815" x="5695950" y="5816600"/>
          <p14:tracePt t="366832" x="5734050" y="5816600"/>
          <p14:tracePt t="366852" x="5772150" y="5816600"/>
          <p14:tracePt t="366865" x="5810250" y="5816600"/>
          <p14:tracePt t="366871" x="5842000" y="5816600"/>
          <p14:tracePt t="366884" x="5880100" y="5816600"/>
          <p14:tracePt t="366898" x="5956300" y="5816600"/>
          <p14:tracePt t="366918" x="6051550" y="5816600"/>
          <p14:tracePt t="366932" x="6083300" y="5816600"/>
          <p14:tracePt t="366950" x="6146800" y="5816600"/>
          <p14:tracePt t="366967" x="6223000" y="5816600"/>
          <p14:tracePt t="366982" x="6267450" y="5816600"/>
          <p14:tracePt t="366999" x="6324600" y="5816600"/>
          <p14:tracePt t="367018" x="6400800" y="5816600"/>
          <p14:tracePt t="367032" x="6483350" y="5816600"/>
          <p14:tracePt t="367048" x="6553200" y="5816600"/>
          <p14:tracePt t="367065" x="6597650" y="5816600"/>
          <p14:tracePt t="367082" x="6623050" y="5816600"/>
          <p14:tracePt t="367098" x="6635750" y="5816600"/>
          <p14:tracePt t="367115" x="6648450" y="5816600"/>
          <p14:tracePt t="367118" x="6654800" y="5816600"/>
          <p14:tracePt t="367132" x="6667500" y="5816600"/>
          <p14:tracePt t="367148" x="6680200" y="5816600"/>
          <p14:tracePt t="367150" x="6686550" y="5816600"/>
          <p14:tracePt t="367544" x="6686550" y="5810250"/>
          <p14:tracePt t="367647" x="6692900" y="5810250"/>
          <p14:tracePt t="367654" x="6699250" y="5810250"/>
          <p14:tracePt t="367869" x="6699250" y="5803900"/>
          <p14:tracePt t="367910" x="6705600" y="5803900"/>
          <p14:tracePt t="367931" x="6711950" y="5803900"/>
          <p14:tracePt t="367950" x="6711950" y="5797550"/>
          <p14:tracePt t="367966" x="6718300" y="5784850"/>
          <p14:tracePt t="367982" x="6724650" y="5784850"/>
          <p14:tracePt t="367998" x="6731000" y="5778500"/>
          <p14:tracePt t="368017" x="6737350" y="5778500"/>
          <p14:tracePt t="368048" x="6750050" y="5778500"/>
          <p14:tracePt t="368065" x="6756400" y="5772150"/>
          <p14:tracePt t="368081" x="6794500" y="5772150"/>
          <p14:tracePt t="368099" x="6832600" y="5759450"/>
          <p14:tracePt t="368118" x="6877050" y="5753100"/>
          <p14:tracePt t="368132" x="6889750" y="5753100"/>
          <p14:tracePt t="368148" x="6915150" y="5753100"/>
          <p14:tracePt t="368149" x="6927850" y="5753100"/>
          <p14:tracePt t="368165" x="6965950" y="5753100"/>
          <p14:tracePt t="368184" x="6997700" y="5753100"/>
          <p14:tracePt t="368201" x="7054850" y="5740400"/>
          <p14:tracePt t="368215" x="7118350" y="5740400"/>
          <p14:tracePt t="368232" x="7169150" y="5740400"/>
          <p14:tracePt t="368249" x="7207250" y="5740400"/>
          <p14:tracePt t="368265" x="7245350" y="5740400"/>
          <p14:tracePt t="368282" x="7283450" y="5740400"/>
          <p14:tracePt t="368298" x="7334250" y="5740400"/>
          <p14:tracePt t="368315" x="7385050" y="5740400"/>
          <p14:tracePt t="368331" x="7442200" y="5740400"/>
          <p14:tracePt t="368348" x="7486650" y="5740400"/>
          <p14:tracePt t="368369" x="7550150" y="5740400"/>
          <p14:tracePt t="368381" x="7594600" y="5740400"/>
          <p14:tracePt t="368398" x="7658100" y="5740400"/>
          <p14:tracePt t="368419" x="7727950" y="5740400"/>
          <p14:tracePt t="368433" x="7810500" y="5740400"/>
          <p14:tracePt t="368452" x="7893050" y="5740400"/>
          <p14:tracePt t="368465" x="7937500" y="5740400"/>
          <p14:tracePt t="368481" x="7988300" y="5740400"/>
          <p14:tracePt t="368501" x="8039100" y="5740400"/>
          <p14:tracePt t="368516" x="8051800" y="5740400"/>
          <p14:tracePt t="368532" x="8083550" y="5740400"/>
          <p14:tracePt t="368548" x="8128000" y="5740400"/>
          <p14:tracePt t="368565" x="8178800" y="5740400"/>
          <p14:tracePt t="368581" x="8204200" y="5740400"/>
          <p14:tracePt t="368603" x="8229600" y="5740400"/>
          <p14:tracePt t="368616" x="8235950" y="5740400"/>
          <p14:tracePt t="368635" x="8248650" y="5740400"/>
          <p14:tracePt t="368648" x="8274050" y="5740400"/>
          <p14:tracePt t="368665" x="8318500" y="5740400"/>
          <p14:tracePt t="368681" x="8362950" y="5740400"/>
          <p14:tracePt t="368700" x="8394700" y="5740400"/>
          <p14:tracePt t="368718" x="8420100" y="5740400"/>
          <p14:tracePt t="368732" x="8432800" y="5740400"/>
          <p14:tracePt t="368749" x="8458200" y="5740400"/>
          <p14:tracePt t="368768" x="8521700" y="5740400"/>
          <p14:tracePt t="368782" x="8559800" y="5740400"/>
          <p14:tracePt t="368798" x="8591550" y="5740400"/>
          <p14:tracePt t="368815" x="8616950" y="5740400"/>
          <p14:tracePt t="368831" x="8636000" y="5740400"/>
          <p14:tracePt t="368881" x="8642350" y="5740400"/>
          <p14:tracePt t="368898" x="8648700" y="5740400"/>
          <p14:tracePt t="369432" x="8642350" y="5740400"/>
          <p14:tracePt t="369440" x="8629650" y="5740400"/>
          <p14:tracePt t="369453" x="8604250" y="5740400"/>
          <p14:tracePt t="369465" x="8489950" y="5740400"/>
          <p14:tracePt t="369482" x="8312150" y="5753100"/>
          <p14:tracePt t="369498" x="8077200" y="5784850"/>
          <p14:tracePt t="369517" x="7804150" y="5803900"/>
          <p14:tracePt t="369532" x="7543800" y="5810250"/>
          <p14:tracePt t="369548" x="7283450" y="5810250"/>
          <p14:tracePt t="369566" x="6896100" y="5810250"/>
          <p14:tracePt t="369581" x="6635750" y="5803900"/>
          <p14:tracePt t="369601" x="6426200" y="5797550"/>
          <p14:tracePt t="369615" x="6248400" y="5791200"/>
          <p14:tracePt t="369635" x="6153150" y="5791200"/>
          <p14:tracePt t="369648" x="6121400" y="5778500"/>
          <p14:tracePt t="369665" x="6096000" y="5753100"/>
          <p14:tracePt t="369855" x="6096000" y="5759450"/>
          <p14:tracePt t="369862" x="6064250" y="5778500"/>
          <p14:tracePt t="369869" x="6038850" y="5791200"/>
          <p14:tracePt t="369886" x="6007100" y="5791200"/>
          <p14:tracePt t="369898" x="5937250" y="5810250"/>
          <p14:tracePt t="369916" x="5803900" y="5848350"/>
          <p14:tracePt t="369932" x="5670550" y="5861050"/>
          <p14:tracePt t="369934" x="5613400" y="5861050"/>
          <p14:tracePt t="369950" x="5511800" y="5861050"/>
          <p14:tracePt t="369965" x="5467350" y="5861050"/>
          <p14:tracePt t="369984" x="5359400" y="5861050"/>
          <p14:tracePt t="369998" x="5283200" y="5861050"/>
          <p14:tracePt t="370018" x="5207000" y="5861050"/>
          <p14:tracePt t="370032" x="5137150" y="5861050"/>
          <p14:tracePt t="370049" x="5073650" y="5861050"/>
          <p14:tracePt t="370066" x="4997450" y="5861050"/>
          <p14:tracePt t="370082" x="4927600" y="5854700"/>
          <p14:tracePt t="370103" x="4819650" y="5842000"/>
          <p14:tracePt t="370115" x="4800600" y="5842000"/>
          <p14:tracePt t="370134" x="4768850" y="5842000"/>
          <p14:tracePt t="370150" x="4756150" y="5842000"/>
          <p14:tracePt t="370165" x="4749800" y="5854700"/>
          <p14:tracePt t="370182" x="4749800" y="5867400"/>
          <p14:tracePt t="370218" x="4749800" y="5880100"/>
          <p14:tracePt t="370232" x="4749800" y="5886450"/>
          <p14:tracePt t="370249" x="4762500" y="5905500"/>
          <p14:tracePt t="370268" x="4813300" y="5911850"/>
          <p14:tracePt t="370282" x="4889500" y="5937250"/>
          <p14:tracePt t="370301" x="4991100" y="5949950"/>
          <p14:tracePt t="370315" x="5029200" y="5949950"/>
          <p14:tracePt t="370335" x="5105400" y="5949950"/>
          <p14:tracePt t="370348" x="5162550" y="5949950"/>
          <p14:tracePt t="370367" x="5238750" y="5949950"/>
          <p14:tracePt t="370386" x="5283200" y="5949950"/>
          <p14:tracePt t="370403" x="5334000" y="5949950"/>
          <p14:tracePt t="370415" x="5397500" y="5949950"/>
          <p14:tracePt t="370431" x="5467350" y="5949950"/>
          <p14:tracePt t="370452" x="5543550" y="5949950"/>
          <p14:tracePt t="370465" x="5619750" y="5949950"/>
          <p14:tracePt t="370482" x="5695950" y="5949950"/>
          <p14:tracePt t="370498" x="5753100" y="5949950"/>
          <p14:tracePt t="370517" x="5803900" y="5949950"/>
          <p14:tracePt t="370531" x="5854700" y="5949950"/>
          <p14:tracePt t="370548" x="5905500" y="5949950"/>
          <p14:tracePt t="370565" x="5988050" y="5949950"/>
          <p14:tracePt t="370582" x="6019800" y="5949950"/>
          <p14:tracePt t="370598" x="6045200" y="5949950"/>
          <p14:tracePt t="370617" x="6064250" y="5949950"/>
          <p14:tracePt t="370632" x="6096000" y="5949950"/>
          <p14:tracePt t="370648" x="6153150" y="5949950"/>
          <p14:tracePt t="370665" x="6216650" y="5949950"/>
          <p14:tracePt t="370681" x="6273800" y="5949950"/>
          <p14:tracePt t="370700" x="6330950" y="5949950"/>
          <p14:tracePt t="370715" x="6381750" y="5949950"/>
          <p14:tracePt t="370732" x="6419850" y="5949950"/>
          <p14:tracePt t="370749" x="6483350" y="5949950"/>
          <p14:tracePt t="370766" x="6546850" y="5949950"/>
          <p14:tracePt t="370782" x="6616700" y="5949950"/>
          <p14:tracePt t="370798" x="6654800" y="5943600"/>
          <p14:tracePt t="370815" x="6680200" y="5943600"/>
          <p14:tracePt t="370831" x="6686550" y="5943600"/>
          <p14:tracePt t="370848" x="6692900" y="5943600"/>
          <p14:tracePt t="370865" x="6718300" y="5943600"/>
          <p14:tracePt t="370884" x="6750050" y="5943600"/>
          <p14:tracePt t="370899" x="6775450" y="5943600"/>
          <p14:tracePt t="370901" x="6781800" y="5943600"/>
          <p14:tracePt t="370915" x="6788150" y="5943600"/>
          <p14:tracePt t="371062" x="6794500" y="5943600"/>
          <p14:tracePt t="371075" x="6807200" y="5943600"/>
          <p14:tracePt t="371081" x="6813550" y="5943600"/>
          <p14:tracePt t="371098" x="6826250" y="5943600"/>
          <p14:tracePt t="371115" x="6838950" y="5943600"/>
          <p14:tracePt t="371136" x="6845300" y="5943600"/>
          <p14:tracePt t="371829" x="6838950" y="5943600"/>
          <p14:tracePt t="371838" x="6838950" y="5949950"/>
          <p14:tracePt t="372560" x="6826250" y="5949950"/>
          <p14:tracePt t="372568" x="6788150" y="5962650"/>
          <p14:tracePt t="372574" x="6743700" y="5962650"/>
          <p14:tracePt t="372589" x="6692900" y="5969000"/>
          <p14:tracePt t="372598" x="6604000" y="5975350"/>
          <p14:tracePt t="372615" x="6521450" y="5975350"/>
          <p14:tracePt t="372632" x="6432550" y="5975350"/>
          <p14:tracePt t="372649" x="6337300" y="5975350"/>
          <p14:tracePt t="372665" x="6261100" y="5981700"/>
          <p14:tracePt t="372681" x="6159500" y="5981700"/>
          <p14:tracePt t="372700" x="6083300" y="5981700"/>
          <p14:tracePt t="372716" x="6026150" y="5981700"/>
          <p14:tracePt t="372717" x="6007100" y="5981700"/>
          <p14:tracePt t="372732" x="5994400" y="5981700"/>
          <p14:tracePt t="372750" x="5981700" y="5981700"/>
          <p14:tracePt t="372829" x="5969000" y="5988050"/>
          <p14:tracePt t="372848" x="5886450" y="5988050"/>
          <p14:tracePt t="372870" x="5797550" y="5988050"/>
          <p14:tracePt t="372885" x="5702300" y="5988050"/>
          <p14:tracePt t="372898" x="5588000" y="5988050"/>
          <p14:tracePt t="372918" x="5441950" y="5988050"/>
          <p14:tracePt t="372932" x="5391150" y="5988050"/>
          <p14:tracePt t="372950" x="5340350" y="5988050"/>
          <p14:tracePt t="373799" x="5346700" y="5988050"/>
          <p14:tracePt t="373807" x="5359400" y="5988050"/>
          <p14:tracePt t="373815" x="5372100" y="5988050"/>
          <p14:tracePt t="373831" x="5416550" y="5988050"/>
          <p14:tracePt t="373848" x="5511800" y="5981700"/>
          <p14:tracePt t="373865" x="5645150" y="5981700"/>
          <p14:tracePt t="373885" x="5778500" y="6000750"/>
          <p14:tracePt t="373900" x="5930900" y="6045200"/>
          <p14:tracePt t="373915" x="6089650" y="6064250"/>
          <p14:tracePt t="373933" x="6235700" y="6064250"/>
          <p14:tracePt t="373936" x="6305550" y="6064250"/>
          <p14:tracePt t="373950" x="6477000" y="6064250"/>
          <p14:tracePt t="373970" x="6648450" y="6064250"/>
          <p14:tracePt t="373981" x="6756400" y="6038850"/>
          <p14:tracePt t="373998" x="6762750" y="6038850"/>
          <p14:tracePt t="374089" x="6769100" y="6038850"/>
          <p14:tracePt t="374094" x="6769100" y="6032500"/>
          <p14:tracePt t="374111" x="6762750" y="6032500"/>
          <p14:tracePt t="374126" x="6750050" y="6038850"/>
          <p14:tracePt t="374140" x="6731000" y="6051550"/>
          <p14:tracePt t="374148" x="6699250" y="6064250"/>
          <p14:tracePt t="374165" x="6578600" y="6108700"/>
          <p14:tracePt t="374182" x="6489700" y="6146800"/>
          <p14:tracePt t="374201" x="6394450" y="6184900"/>
          <p14:tracePt t="374218" x="6292850" y="6223000"/>
          <p14:tracePt t="374232" x="6184900" y="6261100"/>
          <p14:tracePt t="374249" x="6057900" y="6273800"/>
          <p14:tracePt t="374265" x="5918200" y="6273800"/>
          <p14:tracePt t="374282" x="5759450" y="6273800"/>
          <p14:tracePt t="374298" x="5581650" y="6273800"/>
          <p14:tracePt t="374315" x="5403850" y="6273800"/>
          <p14:tracePt t="374333" x="5226050" y="6273800"/>
          <p14:tracePt t="374348" x="5048250" y="6273800"/>
          <p14:tracePt t="374365" x="4908550" y="6273800"/>
          <p14:tracePt t="374385" x="4794250" y="6273800"/>
          <p14:tracePt t="374398" x="4724400" y="6273800"/>
          <p14:tracePt t="374416" x="4648200" y="6273800"/>
          <p14:tracePt t="374433" x="4591050" y="6280150"/>
          <p14:tracePt t="374450" x="4514850" y="6248400"/>
          <p14:tracePt t="374465" x="4406900" y="6216650"/>
          <p14:tracePt t="374482" x="4298950" y="6178550"/>
          <p14:tracePt t="374498" x="4203700" y="6140450"/>
          <p14:tracePt t="374515" x="4114800" y="6064250"/>
          <p14:tracePt t="374532" x="4013200" y="5994400"/>
          <p14:tracePt t="374548" x="3905250" y="5924550"/>
          <p14:tracePt t="374551" x="3860800" y="5899150"/>
          <p14:tracePt t="374566" x="3816350" y="5867400"/>
          <p14:tracePt t="374581" x="3683000" y="5715000"/>
          <p14:tracePt t="374602" x="3606800" y="5600700"/>
          <p14:tracePt t="374615" x="3549650" y="5511800"/>
          <p14:tracePt t="374634" x="3511550" y="5435600"/>
          <p14:tracePt t="374648" x="3479800" y="5346700"/>
          <p14:tracePt t="374665" x="3448050" y="5251450"/>
          <p14:tracePt t="374681" x="3403600" y="5130800"/>
          <p14:tracePt t="374700" x="3340100" y="4959350"/>
          <p14:tracePt t="374715" x="3321050" y="4749800"/>
          <p14:tracePt t="374717" x="3321050" y="4648200"/>
          <p14:tracePt t="374732" x="3314700" y="4552950"/>
          <p14:tracePt t="374748" x="3302000" y="4394200"/>
          <p14:tracePt t="374750" x="3302000" y="4318000"/>
          <p14:tracePt t="374765" x="3302000" y="4184650"/>
          <p14:tracePt t="374782" x="3302000" y="4057650"/>
          <p14:tracePt t="374799" x="3321050" y="3975100"/>
          <p14:tracePt t="374815" x="3371850" y="3879850"/>
          <p14:tracePt t="374831" x="3448050" y="3727450"/>
          <p14:tracePt t="374848" x="3556000" y="3568700"/>
          <p14:tracePt t="374865" x="3644900" y="3429000"/>
          <p14:tracePt t="374885" x="3714750" y="3346450"/>
          <p14:tracePt t="374898" x="3771900" y="3282950"/>
          <p14:tracePt t="374915" x="3835400" y="3232150"/>
          <p14:tracePt t="374931" x="3943350" y="3187700"/>
          <p14:tracePt t="374950" x="4191000" y="3111500"/>
          <p14:tracePt t="374968" x="4381500" y="3086100"/>
          <p14:tracePt t="374982" x="4584700" y="3098800"/>
          <p14:tracePt t="374998" x="4768850" y="3098800"/>
          <p14:tracePt t="375017" x="4940300" y="3111500"/>
          <p14:tracePt t="375032" x="5092700" y="3155950"/>
          <p14:tracePt t="375048" x="5238750" y="3213100"/>
          <p14:tracePt t="375065" x="5321300" y="3302000"/>
          <p14:tracePt t="375081" x="5410200" y="3403600"/>
          <p14:tracePt t="375100" x="5511800" y="3517900"/>
          <p14:tracePt t="375115" x="5607050" y="3613150"/>
          <p14:tracePt t="375134" x="5708650" y="3740150"/>
          <p14:tracePt t="375148" x="5746750" y="3797300"/>
          <p14:tracePt t="375166" x="5829300" y="3981450"/>
          <p14:tracePt t="375182" x="5867400" y="4127500"/>
          <p14:tracePt t="375200" x="5873750" y="4298950"/>
          <p14:tracePt t="375215" x="5880100" y="4502150"/>
          <p14:tracePt t="375232" x="5880100" y="4711700"/>
          <p14:tracePt t="375248" x="5880100" y="4921250"/>
          <p14:tracePt t="375265" x="5892800" y="5105400"/>
          <p14:tracePt t="375282" x="5873750" y="5276850"/>
          <p14:tracePt t="375299" x="5816600" y="5454650"/>
          <p14:tracePt t="375315" x="5727700" y="5626100"/>
          <p14:tracePt t="375331" x="5600700" y="5772150"/>
          <p14:tracePt t="375348" x="5429250" y="5861050"/>
          <p14:tracePt t="375368" x="5143500" y="5918200"/>
          <p14:tracePt t="375384" x="4984750" y="5918200"/>
          <p14:tracePt t="375399" x="4876800" y="5918200"/>
          <p14:tracePt t="375415" x="4819650" y="5930900"/>
          <p14:tracePt t="375432" x="4800600" y="5930900"/>
          <p14:tracePt t="375450" x="4800600" y="5937250"/>
          <p14:tracePt t="375566" x="4762500" y="5943600"/>
          <p14:tracePt t="375581" x="4705350" y="5930900"/>
          <p14:tracePt t="375594" x="4584700" y="5937250"/>
          <p14:tracePt t="375601" x="4508500" y="5949950"/>
          <p14:tracePt t="375615" x="4394200" y="5975350"/>
          <p14:tracePt t="375632" x="4286250" y="6013450"/>
          <p14:tracePt t="375648" x="4178300" y="6045200"/>
          <p14:tracePt t="375665" x="4070350" y="6083300"/>
          <p14:tracePt t="375681" x="3975100" y="6108700"/>
          <p14:tracePt t="375701" x="3905250" y="6127750"/>
          <p14:tracePt t="375715" x="3873500" y="6140450"/>
          <p14:tracePt t="375731" x="3848100" y="6146800"/>
          <p14:tracePt t="375767" x="3841750" y="6146800"/>
          <p14:tracePt t="375782" x="3829050" y="6115050"/>
          <p14:tracePt t="375798" x="3816350" y="6096000"/>
          <p14:tracePt t="375815" x="3810000" y="6089650"/>
          <p14:tracePt t="375868" x="3810000" y="6083300"/>
          <p14:tracePt t="375882" x="3810000" y="6070600"/>
          <p14:tracePt t="375898" x="3810000" y="6057900"/>
          <p14:tracePt t="375997" x="3803650" y="6057900"/>
          <p14:tracePt t="376015" x="3797300" y="6051550"/>
          <p14:tracePt t="376025" x="3771900" y="6045200"/>
          <p14:tracePt t="376031" x="3765550" y="6038850"/>
          <p14:tracePt t="376048" x="3752850" y="6038850"/>
          <p14:tracePt t="376065" x="3733800" y="6038850"/>
          <p14:tracePt t="376081" x="3721100" y="6038850"/>
          <p14:tracePt t="376102" x="3714750" y="6038850"/>
          <p14:tracePt t="376115" x="3708400" y="6032500"/>
          <p14:tracePt t="376136" x="3702050" y="6026150"/>
          <p14:tracePt t="376148" x="3695700" y="6019800"/>
          <p14:tracePt t="376182" x="3695700" y="6000750"/>
          <p14:tracePt t="376200" x="3695700" y="5949950"/>
          <p14:tracePt t="376215" x="3695700" y="5873750"/>
          <p14:tracePt t="376232" x="3695700" y="5791200"/>
          <p14:tracePt t="376249" x="3708400" y="5740400"/>
          <p14:tracePt t="376265" x="3714750" y="5721350"/>
          <p14:tracePt t="376282" x="3721100" y="5721350"/>
          <p14:tracePt t="376298" x="3727450" y="5695950"/>
          <p14:tracePt t="376315" x="3733800" y="5676900"/>
          <p14:tracePt t="376331" x="3740150" y="5664200"/>
          <p14:tracePt t="376348" x="3746500" y="5638800"/>
          <p14:tracePt t="376368" x="3752850" y="5607050"/>
          <p14:tracePt t="376415" x="3727450" y="5607050"/>
          <p14:tracePt t="376431" x="3689350" y="5607050"/>
          <p14:tracePt t="376450" x="3632200" y="5607050"/>
          <p14:tracePt t="376466" x="3562350" y="5607050"/>
          <p14:tracePt t="376482" x="3460750" y="5607050"/>
          <p14:tracePt t="376498" x="3333750" y="5607050"/>
          <p14:tracePt t="376515" x="3219450" y="5607050"/>
          <p14:tracePt t="376531" x="3124200" y="5575300"/>
          <p14:tracePt t="376548" x="3054350" y="5524500"/>
          <p14:tracePt t="376565" x="2971800" y="5461000"/>
          <p14:tracePt t="376573" x="2914650" y="5403850"/>
          <p14:tracePt t="376581" x="2800350" y="5289550"/>
          <p14:tracePt t="376598" x="2692400" y="5175250"/>
          <p14:tracePt t="376615" x="2616200" y="5067300"/>
          <p14:tracePt t="376636" x="2533650" y="4946650"/>
          <p14:tracePt t="376649" x="2438400" y="4845050"/>
          <p14:tracePt t="376668" x="2336800" y="4749800"/>
          <p14:tracePt t="376682" x="2235200" y="4648200"/>
          <p14:tracePt t="376701" x="2139950" y="4552950"/>
          <p14:tracePt t="376716" x="2089150" y="4451350"/>
          <p14:tracePt t="376733" x="2076450" y="4330700"/>
          <p14:tracePt t="376749" x="2070100" y="4051300"/>
          <p14:tracePt t="376768" x="2070100" y="3867150"/>
          <p14:tracePt t="376782" x="2057400" y="3733800"/>
          <p14:tracePt t="376799" x="2051050" y="3632200"/>
          <p14:tracePt t="376815" x="2070100" y="3524250"/>
          <p14:tracePt t="376834" x="2095500" y="3378200"/>
          <p14:tracePt t="376849" x="2114550" y="3213100"/>
          <p14:tracePt t="376867" x="2114550" y="3092450"/>
          <p14:tracePt t="376885" x="2146300" y="3041650"/>
          <p14:tracePt t="376898" x="2190750" y="2997200"/>
          <p14:tracePt t="376915" x="2305050" y="2940050"/>
          <p14:tracePt t="376932" x="2457450" y="2889250"/>
          <p14:tracePt t="376951" x="2654300" y="2863850"/>
          <p14:tracePt t="376966" x="2755900" y="2882900"/>
          <p14:tracePt t="376982" x="2876550" y="2921000"/>
          <p14:tracePt t="376998" x="3016250" y="2946400"/>
          <p14:tracePt t="377017" x="3206750" y="2946400"/>
          <p14:tracePt t="377032" x="3429000" y="2946400"/>
          <p14:tracePt t="377048" x="3657600" y="2971800"/>
          <p14:tracePt t="377065" x="3822700" y="3028950"/>
          <p14:tracePt t="377081" x="3943350" y="3067050"/>
          <p14:tracePt t="377099" x="4051300" y="3105150"/>
          <p14:tracePt t="377115" x="4191000" y="3149600"/>
          <p14:tracePt t="377132" x="4324350" y="3162300"/>
          <p14:tracePt t="377148" x="4451350" y="3181350"/>
          <p14:tracePt t="377149" x="4502150" y="3181350"/>
          <p14:tracePt t="377165" x="4578350" y="3219450"/>
          <p14:tracePt t="377182" x="4635500" y="3276600"/>
          <p14:tracePt t="377200" x="4679950" y="3333750"/>
          <p14:tracePt t="377218" x="4749800" y="3403600"/>
          <p14:tracePt t="377232" x="4832350" y="3486150"/>
          <p14:tracePt t="377249" x="4914900" y="3575050"/>
          <p14:tracePt t="377265" x="4978400" y="3657600"/>
          <p14:tracePt t="377282" x="5010150" y="3746500"/>
          <p14:tracePt t="377298" x="5022850" y="3854450"/>
          <p14:tracePt t="377316" x="5029200" y="3975100"/>
          <p14:tracePt t="377331" x="5029200" y="4102100"/>
          <p14:tracePt t="377348" x="5029200" y="4222750"/>
          <p14:tracePt t="377366" x="5029200" y="4394200"/>
          <p14:tracePt t="377384" x="5010150" y="4495800"/>
          <p14:tracePt t="377399" x="4978400" y="4603750"/>
          <p14:tracePt t="377418" x="4902200" y="4718050"/>
          <p14:tracePt t="377432" x="4819650" y="4838700"/>
          <p14:tracePt t="377450" x="4705350" y="4933950"/>
          <p14:tracePt t="377465" x="4603750" y="4972050"/>
          <p14:tracePt t="377483" x="4559300" y="4984750"/>
          <p14:tracePt t="377498" x="4521200" y="4984750"/>
          <p14:tracePt t="377515" x="4483100" y="4978400"/>
          <p14:tracePt t="377532" x="4457700" y="4921250"/>
          <p14:tracePt t="377548" x="4419600" y="4800600"/>
          <p14:tracePt t="377550" x="4394200" y="4730750"/>
          <p14:tracePt t="377565" x="4368800" y="4660900"/>
          <p14:tracePt t="377581" x="4318000" y="4508500"/>
          <p14:tracePt t="377603" x="4311650" y="4470400"/>
          <p14:tracePt t="377615" x="4305300" y="4457700"/>
          <p14:tracePt t="377635" x="4286250" y="4425950"/>
          <p14:tracePt t="377648" x="4222750" y="4375150"/>
          <p14:tracePt t="377665" x="4076700" y="4286250"/>
          <p14:tracePt t="377683" x="3822700" y="4121150"/>
          <p14:tracePt t="377701" x="3543300" y="3968750"/>
          <p14:tracePt t="377715" x="3263900" y="3873500"/>
          <p14:tracePt t="377732" x="2990850" y="3784600"/>
          <p14:tracePt t="377749" x="2578100" y="3644900"/>
          <p14:tracePt t="377766" x="2305050" y="3556000"/>
          <p14:tracePt t="377782" x="2057400" y="3473450"/>
          <p14:tracePt t="377798" x="1847850" y="3397250"/>
          <p14:tracePt t="377815" x="1701800" y="3359150"/>
          <p14:tracePt t="377831" x="1600200" y="3346450"/>
          <p14:tracePt t="377849" x="1530350" y="3333750"/>
          <p14:tracePt t="377865" x="1485900" y="3314700"/>
          <p14:tracePt t="377886" x="1473200" y="3295650"/>
          <p14:tracePt t="377898" x="1447800" y="3270250"/>
          <p14:tracePt t="377916" x="1416050" y="3251200"/>
          <p14:tracePt t="377932" x="1377950" y="3238500"/>
          <p14:tracePt t="377933" x="1358900" y="3238500"/>
          <p14:tracePt t="377950" x="1314450" y="3232150"/>
          <p14:tracePt t="377965" x="1276350" y="3213100"/>
          <p14:tracePt t="377981" x="1193800" y="3181350"/>
          <p14:tracePt t="377998" x="1155700" y="3162300"/>
          <p14:tracePt t="378018" x="1136650" y="3155950"/>
          <p14:tracePt t="378077" x="1130300" y="3149600"/>
          <p14:tracePt t="378184" x="1136650" y="3155950"/>
          <p14:tracePt t="378191" x="1143000" y="3162300"/>
          <p14:tracePt t="378203" x="1155700" y="3175000"/>
          <p14:tracePt t="378215" x="1168400" y="3219450"/>
          <p14:tracePt t="378235" x="1193800" y="3251200"/>
          <p14:tracePt t="378249" x="1212850" y="3263900"/>
          <p14:tracePt t="378265" x="1231900" y="3270250"/>
          <p14:tracePt t="378282" x="1257300" y="3270250"/>
          <p14:tracePt t="378299" x="1295400" y="3270250"/>
          <p14:tracePt t="378315" x="1346200" y="3282950"/>
          <p14:tracePt t="378331" x="1403350" y="3302000"/>
          <p14:tracePt t="378352" x="1492250" y="3308350"/>
          <p14:tracePt t="378365" x="1524000" y="3308350"/>
          <p14:tracePt t="378385" x="1606550" y="3276600"/>
          <p14:tracePt t="378398" x="1631950" y="3244850"/>
          <p14:tracePt t="378415" x="1644650" y="3219450"/>
          <p14:tracePt t="378434" x="1651000" y="3206750"/>
          <p14:tracePt t="378450" x="1651000" y="3194050"/>
          <p14:tracePt t="378465" x="1644650" y="3175000"/>
          <p14:tracePt t="378482" x="1631950" y="3149600"/>
          <p14:tracePt t="378498" x="1625600" y="3143250"/>
          <p14:tracePt t="378515" x="1619250" y="3136900"/>
          <p14:tracePt t="378548" x="1606550" y="3136900"/>
          <p14:tracePt t="378565" x="1543050" y="3136900"/>
          <p14:tracePt t="378581" x="1409700" y="3124200"/>
          <p14:tracePt t="378599" x="1339850" y="3111500"/>
          <p14:tracePt t="378615" x="1295400" y="3098800"/>
          <p14:tracePt t="378635" x="1257300" y="3092450"/>
          <p14:tracePt t="378648" x="1238250" y="3086100"/>
          <p14:tracePt t="378700" x="1231900" y="3079750"/>
          <p14:tracePt t="378716" x="1212850" y="3073400"/>
          <p14:tracePt t="378732" x="1193800" y="3067050"/>
          <p14:tracePt t="378815" x="1187450" y="3060700"/>
          <p14:tracePt t="378829" x="1174750" y="3060700"/>
          <p14:tracePt t="378838" x="1149350" y="3048000"/>
          <p14:tracePt t="378848" x="1136650" y="3041650"/>
          <p14:tracePt t="378865" x="1123950" y="3035300"/>
          <p14:tracePt t="378882" x="1111250" y="3022600"/>
          <p14:tracePt t="378898" x="1104900" y="2997200"/>
          <p14:tracePt t="378919" x="1085850" y="2965450"/>
          <p14:tracePt t="378932" x="1079500" y="2959100"/>
          <p14:tracePt t="378951" x="1073150" y="2946400"/>
          <p14:tracePt t="378976" x="1073150" y="2940050"/>
          <p14:tracePt t="378983" x="1073150" y="2933700"/>
          <p14:tracePt t="378999" x="1073150" y="2908300"/>
          <p14:tracePt t="379019" x="1085850" y="2876550"/>
          <p14:tracePt t="379031" x="1098550" y="2863850"/>
          <p14:tracePt t="379048" x="1104900" y="2851150"/>
          <p14:tracePt t="379065" x="1123950" y="2838450"/>
          <p14:tracePt t="379081" x="1155700" y="2819400"/>
          <p14:tracePt t="379103" x="1200150" y="2787650"/>
          <p14:tracePt t="379115" x="1206500" y="2787650"/>
          <p14:tracePt t="379132" x="1225550" y="2781300"/>
          <p14:tracePt t="379148" x="1238250" y="2774950"/>
          <p14:tracePt t="379151" x="1244600" y="2774950"/>
          <p14:tracePt t="379165" x="1257300" y="2774950"/>
          <p14:tracePt t="379181" x="1295400" y="2774950"/>
          <p14:tracePt t="379200" x="1320800" y="2774950"/>
          <p14:tracePt t="379215" x="1333500" y="2774950"/>
          <p14:tracePt t="379232" x="1339850" y="2774950"/>
          <p14:tracePt t="379249" x="1346200" y="2794000"/>
          <p14:tracePt t="379265" x="1352550" y="2825750"/>
          <p14:tracePt t="379282" x="1365250" y="2857500"/>
          <p14:tracePt t="379299" x="1371600" y="2882900"/>
          <p14:tracePt t="379315" x="1377950" y="2908300"/>
          <p14:tracePt t="379331" x="1384300" y="2933700"/>
          <p14:tracePt t="379349" x="1384300" y="2959100"/>
          <p14:tracePt t="379366" x="1384300" y="2978150"/>
          <p14:tracePt t="379384" x="1377950" y="3003550"/>
          <p14:tracePt t="379400" x="1365250" y="3009900"/>
          <p14:tracePt t="379431" x="1352550" y="3016250"/>
          <p14:tracePt t="379451" x="1346200" y="3016250"/>
          <p14:tracePt t="379498" x="1327150" y="3022600"/>
          <p14:tracePt t="379515" x="1308100" y="3022600"/>
          <p14:tracePt t="379531" x="1289050" y="3022600"/>
          <p14:tracePt t="379548" x="1276350" y="3022600"/>
          <p14:tracePt t="379565" x="1270000" y="3022600"/>
          <p14:tracePt t="379581" x="1263650" y="3022600"/>
          <p14:tracePt t="379653" x="1257300" y="3022600"/>
          <p14:tracePt t="379665" x="1250950" y="3022600"/>
          <p14:tracePt t="379683" x="1244600" y="3009900"/>
          <p14:tracePt t="379700" x="1231900" y="3003550"/>
          <p14:tracePt t="379705" x="1225550" y="3003550"/>
          <p14:tracePt t="379716" x="1219200" y="2997200"/>
          <p14:tracePt t="379732" x="1206500" y="2990850"/>
          <p14:tracePt t="379749" x="1181100" y="2952750"/>
          <p14:tracePt t="379765" x="1174750" y="2914650"/>
          <p14:tracePt t="379782" x="1155700" y="2895600"/>
          <p14:tracePt t="379798" x="1155700" y="2889250"/>
          <p14:tracePt t="379831" x="1155700" y="2882900"/>
          <p14:tracePt t="379849" x="1149350" y="2876550"/>
          <p14:tracePt t="379865" x="1149350" y="2844800"/>
          <p14:tracePt t="379885" x="1149350" y="2819400"/>
          <p14:tracePt t="379898" x="1149350" y="2794000"/>
          <p14:tracePt t="379916" x="1149350" y="2781300"/>
          <p14:tracePt t="379932" x="1174750" y="2762250"/>
          <p14:tracePt t="379934" x="1206500" y="2755900"/>
          <p14:tracePt t="379950" x="1295400" y="2736850"/>
          <p14:tracePt t="379966" x="1409700" y="2692400"/>
          <p14:tracePt t="379985" x="1600200" y="2628900"/>
          <p14:tracePt t="379999" x="1822450" y="2571750"/>
          <p14:tracePt t="380017" x="2032000" y="2565400"/>
          <p14:tracePt t="380032" x="2184400" y="2565400"/>
          <p14:tracePt t="380049" x="2298700" y="2571750"/>
          <p14:tracePt t="380065" x="2444750" y="2571750"/>
          <p14:tracePt t="380082" x="2597150" y="2571750"/>
          <p14:tracePt t="380101" x="2724150" y="2578100"/>
          <p14:tracePt t="380116" x="2832100" y="2603500"/>
          <p14:tracePt t="380136" x="2997200" y="2679700"/>
          <p14:tracePt t="380148" x="3060700" y="2705100"/>
          <p14:tracePt t="380166" x="3206750" y="2794000"/>
          <p14:tracePt t="380184" x="3276600" y="2851150"/>
          <p14:tracePt t="380201" x="3308350" y="2901950"/>
          <p14:tracePt t="380218" x="3314700" y="2940050"/>
          <p14:tracePt t="380232" x="3321050" y="2965450"/>
          <p14:tracePt t="380249" x="3321050" y="2990850"/>
          <p14:tracePt t="380265" x="3321050" y="3003550"/>
          <p14:tracePt t="380369" x="3321050" y="2990850"/>
          <p14:tracePt t="380375" x="3302000" y="2978150"/>
          <p14:tracePt t="380388" x="3270250" y="2959100"/>
          <p14:tracePt t="380398" x="3175000" y="2946400"/>
          <p14:tracePt t="380416" x="3054350" y="2946400"/>
          <p14:tracePt t="380432" x="2927350" y="2952750"/>
          <p14:tracePt t="380450" x="2813050" y="2946400"/>
          <p14:tracePt t="380465" x="2736850" y="2965450"/>
          <p14:tracePt t="380482" x="2698750" y="2984500"/>
          <p14:tracePt t="380498" x="2692400" y="2984500"/>
          <p14:tracePt t="380549" x="2724150" y="3035300"/>
          <p14:tracePt t="380566" x="2787650" y="3219450"/>
          <p14:tracePt t="380581" x="2857500" y="3409950"/>
          <p14:tracePt t="380603" x="2908300" y="3600450"/>
          <p14:tracePt t="380615" x="2952750" y="3733800"/>
          <p14:tracePt t="380634" x="2978150" y="3810000"/>
          <p14:tracePt t="380649" x="2997200" y="3848100"/>
          <p14:tracePt t="380665" x="3035300" y="3898900"/>
          <p14:tracePt t="380682" x="3086100" y="3975100"/>
          <p14:tracePt t="380700" x="3149600" y="4051300"/>
          <p14:tracePt t="380716" x="3232150" y="4121150"/>
          <p14:tracePt t="380717" x="3270250" y="4146550"/>
          <p14:tracePt t="380732" x="3302000" y="4159250"/>
          <p14:tracePt t="380748" x="3390900" y="4191000"/>
          <p14:tracePt t="380765" x="3594100" y="4260850"/>
          <p14:tracePt t="380782" x="3790950" y="4273550"/>
          <p14:tracePt t="380798" x="4025900" y="4273550"/>
          <p14:tracePt t="380815" x="4292600" y="4273550"/>
          <p14:tracePt t="380831" x="4565650" y="4273550"/>
          <p14:tracePt t="380848" x="4775200" y="4273550"/>
          <p14:tracePt t="380865" x="4940300" y="4273550"/>
          <p14:tracePt t="380884" x="5092700" y="4273550"/>
          <p14:tracePt t="380899" x="5226050" y="4279900"/>
          <p14:tracePt t="380915" x="5276850" y="4279900"/>
          <p14:tracePt t="380965" x="5270500" y="4273550"/>
          <p14:tracePt t="381074" x="5270500" y="4267200"/>
          <p14:tracePt t="381081" x="5270500" y="4254500"/>
          <p14:tracePt t="381086" x="5270500" y="4241800"/>
          <p14:tracePt t="381098" x="5270500" y="4222750"/>
          <p14:tracePt t="381119" x="5276850" y="4184650"/>
          <p14:tracePt t="381132" x="5314950" y="4064000"/>
          <p14:tracePt t="381151" x="5353050" y="3778250"/>
          <p14:tracePt t="381166" x="5346700" y="3511550"/>
          <p14:tracePt t="381182" x="5334000" y="3263900"/>
          <p14:tracePt t="381200" x="5289550" y="3168650"/>
          <p14:tracePt t="381215" x="5270500" y="3105150"/>
          <p14:tracePt t="381232" x="5257800" y="3054350"/>
          <p14:tracePt t="381250" x="5245100" y="3009900"/>
          <p14:tracePt t="381268" x="5226050" y="2965450"/>
          <p14:tracePt t="381283" x="5219700" y="2921000"/>
          <p14:tracePt t="381298" x="5194300" y="2838450"/>
          <p14:tracePt t="381315" x="5137150" y="2736850"/>
          <p14:tracePt t="381331" x="5080000" y="2660650"/>
          <p14:tracePt t="381348" x="5041900" y="2597150"/>
          <p14:tracePt t="381365" x="5041900" y="2571750"/>
          <p14:tracePt t="381369" x="5041900" y="2559050"/>
          <p14:tracePt t="381384" x="5041900" y="2540000"/>
          <p14:tracePt t="381418" x="5029200" y="2533650"/>
          <p14:tracePt t="381432" x="5003800" y="2527300"/>
          <p14:tracePt t="381450" x="4978400" y="2520950"/>
          <p14:tracePt t="381466" x="4965700" y="2514600"/>
          <p14:tracePt t="381482" x="4959350" y="2514600"/>
          <p14:tracePt t="381498" x="4946650" y="2508250"/>
          <p14:tracePt t="381515" x="4927600" y="2495550"/>
          <p14:tracePt t="381532" x="4914900" y="2489200"/>
          <p14:tracePt t="381560" x="4908550" y="2489200"/>
          <p14:tracePt t="381575" x="4902200" y="2489200"/>
          <p14:tracePt t="381582" x="4889500" y="2495550"/>
          <p14:tracePt t="381599" x="4870450" y="2540000"/>
          <p14:tracePt t="381615" x="4845050" y="2578100"/>
          <p14:tracePt t="381635" x="4832350" y="2628900"/>
          <p14:tracePt t="381648" x="4813300" y="2692400"/>
          <p14:tracePt t="381665" x="4800600" y="2787650"/>
          <p14:tracePt t="381683" x="4787900" y="2857500"/>
          <p14:tracePt t="381701" x="4781550" y="2927350"/>
          <p14:tracePt t="381715" x="4781550" y="2997200"/>
          <p14:tracePt t="381734" x="4781550" y="3105150"/>
          <p14:tracePt t="381749" x="4781550" y="3194050"/>
          <p14:tracePt t="381768" x="4768850" y="3295650"/>
          <p14:tracePt t="381782" x="4762500" y="3378200"/>
          <p14:tracePt t="381798" x="4762500" y="3454400"/>
          <p14:tracePt t="381815" x="4762500" y="3511550"/>
          <p14:tracePt t="381831" x="4762500" y="3568700"/>
          <p14:tracePt t="381848" x="4756150" y="3632200"/>
          <p14:tracePt t="381869" x="4756150" y="3714750"/>
          <p14:tracePt t="381882" x="4749800" y="3810000"/>
          <p14:tracePt t="381898" x="4749800" y="3898900"/>
          <p14:tracePt t="381919" x="4749800" y="4025900"/>
          <p14:tracePt t="381934" x="4756150" y="4102100"/>
          <p14:tracePt t="381951" x="4743450" y="4171950"/>
          <p14:tracePt t="381965" x="4730750" y="4222750"/>
          <p14:tracePt t="381982" x="4718050" y="4381500"/>
          <p14:tracePt t="381998" x="4711700" y="4502150"/>
          <p14:tracePt t="382017" x="4711700" y="4622800"/>
          <p14:tracePt t="382032" x="4711700" y="4743450"/>
          <p14:tracePt t="382048" x="4711700" y="4870450"/>
          <p14:tracePt t="382065" x="4705350" y="4997450"/>
          <p14:tracePt t="382081" x="4705350" y="5118100"/>
          <p14:tracePt t="382103" x="4705350" y="5232400"/>
          <p14:tracePt t="382115" x="4711700" y="5340350"/>
          <p14:tracePt t="382135" x="4711700" y="5486400"/>
          <p14:tracePt t="382148" x="4711700" y="5537200"/>
          <p14:tracePt t="382165" x="4737100" y="5651500"/>
          <p14:tracePt t="382182" x="4806950" y="5816600"/>
          <p14:tracePt t="382200" x="4883150" y="5930900"/>
          <p14:tracePt t="382215" x="4933950" y="6013450"/>
          <p14:tracePt t="382232" x="4965700" y="6057900"/>
          <p14:tracePt t="382249" x="4991100" y="6102350"/>
          <p14:tracePt t="382265" x="5016500" y="6134100"/>
          <p14:tracePt t="382282" x="5041900" y="6172200"/>
          <p14:tracePt t="382299" x="5048250" y="6197600"/>
          <p14:tracePt t="382316" x="5054600" y="6203950"/>
          <p14:tracePt t="382365" x="5054600" y="6197600"/>
          <p14:tracePt t="382382" x="5029200" y="6153150"/>
          <p14:tracePt t="382398" x="5003800" y="6108700"/>
          <p14:tracePt t="382415" x="4972050" y="6064250"/>
          <p14:tracePt t="382431" x="4927600" y="5994400"/>
          <p14:tracePt t="382450" x="4876800" y="5899150"/>
          <p14:tracePt t="382467" x="4832350" y="5772150"/>
          <p14:tracePt t="382482" x="4794250" y="5657850"/>
          <p14:tracePt t="382498" x="4762500" y="5549900"/>
          <p14:tracePt t="382515" x="4718050" y="5435600"/>
          <p14:tracePt t="382532" x="4673600" y="5295900"/>
          <p14:tracePt t="382548" x="4629150" y="5156200"/>
          <p14:tracePt t="382551" x="4635500" y="5099050"/>
          <p14:tracePt t="382565" x="4635500" y="5022850"/>
          <p14:tracePt t="382581" x="4622800" y="4781550"/>
          <p14:tracePt t="382599" x="4616450" y="4578350"/>
          <p14:tracePt t="382616" x="4622800" y="4381500"/>
          <p14:tracePt t="382635" x="4635500" y="4210050"/>
          <p14:tracePt t="382648" x="4667250" y="4057650"/>
          <p14:tracePt t="382668" x="4679950" y="3898900"/>
          <p14:tracePt t="382682" x="4711700" y="3702050"/>
          <p14:tracePt t="382685" x="4724400" y="3594100"/>
          <p14:tracePt t="382700" x="4730750" y="3473450"/>
          <p14:tracePt t="382715" x="4762500" y="3257550"/>
          <p14:tracePt t="382732" x="4775200" y="3098800"/>
          <p14:tracePt t="382749" x="4794250" y="2959100"/>
          <p14:tracePt t="382766" x="4800600" y="2857500"/>
          <p14:tracePt t="382782" x="4800600" y="2743200"/>
          <p14:tracePt t="382799" x="4800600" y="2641600"/>
          <p14:tracePt t="382815" x="4800600" y="2603500"/>
          <p14:tracePt t="382831" x="4794250" y="2603500"/>
          <p14:tracePt t="382919" x="4794250" y="2622550"/>
          <p14:tracePt t="382928" x="4794250" y="2673350"/>
          <p14:tracePt t="382934" x="4794250" y="2743200"/>
          <p14:tracePt t="382951" x="4794250" y="2908300"/>
          <p14:tracePt t="382965" x="4794250" y="2997200"/>
          <p14:tracePt t="382982" x="4787900" y="3371850"/>
          <p14:tracePt t="382998" x="4775200" y="3638550"/>
          <p14:tracePt t="383019" x="4768850" y="3917950"/>
          <p14:tracePt t="383032" x="4768850" y="4191000"/>
          <p14:tracePt t="383048" x="4768850" y="4464050"/>
          <p14:tracePt t="383065" x="4749800" y="4730750"/>
          <p14:tracePt t="383081" x="4711700" y="4965700"/>
          <p14:tracePt t="383098" x="4654550" y="5181600"/>
          <p14:tracePt t="383115" x="4610100" y="5359400"/>
          <p14:tracePt t="383132" x="4572000" y="5473700"/>
          <p14:tracePt t="383148" x="4546600" y="5524500"/>
          <p14:tracePt t="383149" x="4533900" y="5537200"/>
          <p14:tracePt t="383166" x="4521200" y="5581650"/>
          <p14:tracePt t="383181" x="4502150" y="5632450"/>
          <p14:tracePt t="383200" x="4489450" y="5683250"/>
          <p14:tracePt t="383215" x="4489450" y="5740400"/>
          <p14:tracePt t="383232" x="4489450" y="5797550"/>
          <p14:tracePt t="383250" x="4489450" y="5842000"/>
          <p14:tracePt t="383265" x="4489450" y="5854700"/>
          <p14:tracePt t="383343" x="4489450" y="5861050"/>
          <p14:tracePt t="383358" x="4489450" y="5867400"/>
          <p14:tracePt t="383390" x="4489450" y="5873750"/>
          <p14:tracePt t="383402" x="4489450" y="5880100"/>
          <p14:tracePt t="383407" x="4489450" y="5886450"/>
          <p14:tracePt t="383432" x="4489450" y="5918200"/>
          <p14:tracePt t="383451" x="4489450" y="5962650"/>
          <p14:tracePt t="383466" x="4489450" y="6000750"/>
          <p14:tracePt t="383483" x="4489450" y="6019800"/>
          <p14:tracePt t="383550" x="4483100" y="6019800"/>
          <p14:tracePt t="383557" x="4464050" y="5988050"/>
          <p14:tracePt t="383568" x="4451350" y="5956300"/>
          <p14:tracePt t="383583" x="4413250" y="5842000"/>
          <p14:tracePt t="383604" x="4381500" y="5670550"/>
          <p14:tracePt t="383615" x="4330700" y="5473700"/>
          <p14:tracePt t="383636" x="4279900" y="5295900"/>
          <p14:tracePt t="383649" x="4260850" y="5156200"/>
          <p14:tracePt t="383665" x="4260850" y="5035550"/>
          <p14:tracePt t="383682" x="4260850" y="4876800"/>
          <p14:tracePt t="383700" x="4260850" y="4673600"/>
          <p14:tracePt t="383715" x="4260850" y="4451350"/>
          <p14:tracePt t="383732" x="4267200" y="4241800"/>
          <p14:tracePt t="383735" x="4267200" y="4159250"/>
          <p14:tracePt t="383750" x="4298950" y="4000500"/>
          <p14:tracePt t="383765" x="4330700" y="3854450"/>
          <p14:tracePt t="383782" x="4368800" y="3714750"/>
          <p14:tracePt t="383798" x="4419600" y="3517900"/>
          <p14:tracePt t="383815" x="4470400" y="3327400"/>
          <p14:tracePt t="383831" x="4521200" y="3149600"/>
          <p14:tracePt t="383848" x="4591050" y="3016250"/>
          <p14:tracePt t="383865" x="4660900" y="2914650"/>
          <p14:tracePt t="383886" x="4718050" y="2813050"/>
          <p14:tracePt t="383898" x="4775200" y="2698750"/>
          <p14:tracePt t="383915" x="4826000" y="2622550"/>
          <p14:tracePt t="383931" x="4857750" y="2578100"/>
          <p14:tracePt t="383932" x="4857750" y="2571750"/>
          <p14:tracePt t="383992" x="4857750" y="2546350"/>
          <p14:tracePt t="383998" x="4857750" y="2520950"/>
          <p14:tracePt t="384017" x="4857750" y="2463800"/>
          <p14:tracePt t="384032" x="4870450" y="2419350"/>
          <p14:tracePt t="384049" x="4876800" y="2419350"/>
          <p14:tracePt t="384158" x="4870450" y="2419350"/>
          <p14:tracePt t="384175" x="4864100" y="2419350"/>
          <p14:tracePt t="384182" x="4857750" y="2419350"/>
          <p14:tracePt t="384206" x="4819650" y="2444750"/>
          <p14:tracePt t="384215" x="4806950" y="2444750"/>
          <p14:tracePt t="384232" x="4800600" y="2451100"/>
          <p14:tracePt t="384265" x="4794250" y="2457450"/>
          <p14:tracePt t="384282" x="4768850" y="2482850"/>
          <p14:tracePt t="384299" x="4724400" y="2559050"/>
          <p14:tracePt t="384316" x="4673600" y="2660650"/>
          <p14:tracePt t="384331" x="4629150" y="2762250"/>
          <p14:tracePt t="384333" x="4616450" y="2794000"/>
          <p14:tracePt t="384352" x="4597400" y="2851150"/>
          <p14:tracePt t="384366" x="4597400" y="2882900"/>
          <p14:tracePt t="384386" x="4584700" y="3028950"/>
          <p14:tracePt t="384398" x="4584700" y="3175000"/>
          <p14:tracePt t="384415" x="4572000" y="3359150"/>
          <p14:tracePt t="384432" x="4565650" y="3543300"/>
          <p14:tracePt t="384450" x="4565650" y="3695700"/>
          <p14:tracePt t="384465" x="4565650" y="3797300"/>
          <p14:tracePt t="384482" x="4591050" y="3892550"/>
          <p14:tracePt t="384498" x="4584700" y="3987800"/>
          <p14:tracePt t="384515" x="4584700" y="4108450"/>
          <p14:tracePt t="384531" x="4591050" y="4254500"/>
          <p14:tracePt t="384548" x="4591050" y="4419600"/>
          <p14:tracePt t="384566" x="4584700" y="4591050"/>
          <p14:tracePt t="384568" x="4584700" y="4641850"/>
          <p14:tracePt t="384581" x="4584700" y="4743450"/>
          <p14:tracePt t="384599" x="4584700" y="4851400"/>
          <p14:tracePt t="384615" x="4578350" y="4965700"/>
          <p14:tracePt t="384635" x="4572000" y="5118100"/>
          <p14:tracePt t="384648" x="4572000" y="5289550"/>
          <p14:tracePt t="384666" x="4565650" y="5448300"/>
          <p14:tracePt t="384681" x="4572000" y="5549900"/>
          <p14:tracePt t="384700" x="4572000" y="5632450"/>
          <p14:tracePt t="384718" x="4578350" y="5778500"/>
          <p14:tracePt t="384732" x="4578350" y="5835650"/>
          <p14:tracePt t="384750" x="4603750" y="6000750"/>
          <p14:tracePt t="384765" x="4629150" y="6083300"/>
          <p14:tracePt t="384782" x="4648200" y="6108700"/>
          <p14:tracePt t="384815" x="4660900" y="6108700"/>
          <p14:tracePt t="384926" x="4667250" y="6108700"/>
          <p14:tracePt t="385416" x="4660900" y="6108700"/>
          <p14:tracePt t="385478" x="4654550" y="6108700"/>
          <p14:tracePt t="385517" x="4654550" y="6102350"/>
          <p14:tracePt t="385750" x="4648200" y="6102350"/>
          <p14:tracePt t="385775" x="4648200" y="6096000"/>
          <p14:tracePt t="385783" x="4648200" y="6089650"/>
          <p14:tracePt t="385815" x="4648200" y="6083300"/>
          <p14:tracePt t="385831" x="4654550" y="6083300"/>
          <p14:tracePt t="390502" x="4654550" y="6076950"/>
          <p14:tracePt t="390513" x="4679950" y="6064250"/>
          <p14:tracePt t="390519" x="4711700" y="6038850"/>
          <p14:tracePt t="390532" x="4749800" y="6019800"/>
          <p14:tracePt t="390549" x="4794250" y="5975350"/>
          <p14:tracePt t="390565" x="4813300" y="5937250"/>
          <p14:tracePt t="390582" x="4826000" y="5918200"/>
          <p14:tracePt t="390599" x="4832350" y="5918200"/>
          <p14:tracePt t="390615" x="4838700" y="5911850"/>
          <p14:tracePt t="390635" x="4857750" y="5905500"/>
          <p14:tracePt t="390648" x="4889500" y="5886450"/>
          <p14:tracePt t="390665" x="4927600" y="5880100"/>
          <p14:tracePt t="390683" x="4965700" y="5880100"/>
          <p14:tracePt t="390700" x="4997450" y="5880100"/>
          <p14:tracePt t="390716" x="5010150" y="5880100"/>
          <p14:tracePt t="390838" x="5010150" y="5873750"/>
          <p14:tracePt t="390847" x="4997450" y="5854700"/>
          <p14:tracePt t="390868" x="4978400" y="5797550"/>
          <p14:tracePt t="390883" x="4953000" y="5715000"/>
          <p14:tracePt t="390889" x="4940300" y="5664200"/>
          <p14:tracePt t="390898" x="4927600" y="5607050"/>
          <p14:tracePt t="390918" x="4908550" y="5429250"/>
          <p14:tracePt t="390932" x="4908550" y="5359400"/>
          <p14:tracePt t="390951" x="4889500" y="5149850"/>
          <p14:tracePt t="390965" x="4864100" y="5016500"/>
          <p14:tracePt t="390982" x="4826000" y="4864100"/>
          <p14:tracePt t="390998" x="4826000" y="4686300"/>
          <p14:tracePt t="391018" x="4826000" y="4464050"/>
          <p14:tracePt t="391032" x="4826000" y="4248150"/>
          <p14:tracePt t="391048" x="4819650" y="4057650"/>
          <p14:tracePt t="391065" x="4851400" y="3924300"/>
          <p14:tracePt t="391081" x="4876800" y="3803650"/>
          <p14:tracePt t="391098" x="4914900" y="3663950"/>
          <p14:tracePt t="391116" x="4940300" y="3505200"/>
          <p14:tracePt t="391135" x="4946650" y="3263900"/>
          <p14:tracePt t="391148" x="4953000" y="3206750"/>
          <p14:tracePt t="391166" x="4978400" y="3117850"/>
          <p14:tracePt t="391170" x="4997450" y="3067050"/>
          <p14:tracePt t="391182" x="5041900" y="2965450"/>
          <p14:tracePt t="391200" x="5105400" y="2857500"/>
          <p14:tracePt t="391216" x="5143500" y="2755900"/>
          <p14:tracePt t="391232" x="5168900" y="2654300"/>
          <p14:tracePt t="391249" x="5200650" y="2590800"/>
          <p14:tracePt t="391270" x="5226050" y="2565400"/>
          <p14:tracePt t="391282" x="5276850" y="2540000"/>
          <p14:tracePt t="391298" x="5346700" y="2514600"/>
          <p14:tracePt t="391315" x="5410200" y="2476500"/>
          <p14:tracePt t="391332" x="5454650" y="2432050"/>
          <p14:tracePt t="391348" x="5480050" y="2406650"/>
          <p14:tracePt t="391366" x="5492750" y="2374900"/>
          <p14:tracePt t="391384" x="5505450" y="2362200"/>
          <p14:tracePt t="391398" x="5518150" y="2317750"/>
          <p14:tracePt t="391416" x="5518150" y="2254250"/>
          <p14:tracePt t="391432" x="5518150" y="2197100"/>
          <p14:tracePt t="391450" x="5492750" y="2159000"/>
          <p14:tracePt t="391465" x="5448300" y="2139950"/>
          <p14:tracePt t="391482" x="5391150" y="2127250"/>
          <p14:tracePt t="391499" x="5321300" y="2108200"/>
          <p14:tracePt t="391515" x="5232400" y="2070100"/>
          <p14:tracePt t="391532" x="5162550" y="2051050"/>
          <p14:tracePt t="391549" x="5111750" y="2044700"/>
          <p14:tracePt t="391552" x="5092700" y="2044700"/>
          <p14:tracePt t="391565" x="5080000" y="2044700"/>
          <p14:tracePt t="391583" x="5067300" y="2044700"/>
          <p14:tracePt t="391618" x="5041900" y="2057400"/>
          <p14:tracePt t="391635" x="4997450" y="2108200"/>
          <p14:tracePt t="391648" x="4953000" y="2171700"/>
          <p14:tracePt t="391666" x="4908550" y="2247900"/>
          <p14:tracePt t="391685" x="4870450" y="2298700"/>
          <p14:tracePt t="391700" x="4851400" y="2343150"/>
          <p14:tracePt t="391716" x="4838700" y="2381250"/>
          <p14:tracePt t="391732" x="4826000" y="2413000"/>
          <p14:tracePt t="391736" x="4819650" y="2432050"/>
          <p14:tracePt t="391750" x="4806950" y="2476500"/>
          <p14:tracePt t="391765" x="4787900" y="2514600"/>
          <p14:tracePt t="391782" x="4781550" y="2546350"/>
          <p14:tracePt t="391798" x="4781550" y="2584450"/>
          <p14:tracePt t="391815" x="4781550" y="2635250"/>
          <p14:tracePt t="391832" x="4781550" y="2692400"/>
          <p14:tracePt t="391848" x="4775200" y="2749550"/>
          <p14:tracePt t="391865" x="4775200" y="2813050"/>
          <p14:tracePt t="391884" x="4756150" y="2889250"/>
          <p14:tracePt t="391903" x="4756150" y="3009900"/>
          <p14:tracePt t="391915" x="4762500" y="3035300"/>
          <p14:tracePt t="391932" x="4762500" y="3086100"/>
          <p14:tracePt t="391952" x="4762500" y="3194050"/>
          <p14:tracePt t="391965" x="4756150" y="3238500"/>
          <p14:tracePt t="391982" x="4705350" y="3384550"/>
          <p14:tracePt t="391998" x="4679950" y="3473450"/>
          <p14:tracePt t="392018" x="4660900" y="3556000"/>
          <p14:tracePt t="392032" x="4654550" y="3625850"/>
          <p14:tracePt t="392048" x="4654550" y="3695700"/>
          <p14:tracePt t="392065" x="4660900" y="3771900"/>
          <p14:tracePt t="392082" x="4660900" y="3860800"/>
          <p14:tracePt t="392099" x="4660900" y="3968750"/>
          <p14:tracePt t="392115" x="4660900" y="4089400"/>
          <p14:tracePt t="392135" x="4660900" y="4254500"/>
          <p14:tracePt t="392148" x="4660900" y="4298950"/>
          <p14:tracePt t="392165" x="4660900" y="4387850"/>
          <p14:tracePt t="392167" x="4660900" y="4438650"/>
          <p14:tracePt t="392181" x="4660900" y="4540250"/>
          <p14:tracePt t="392201" x="4641850" y="4654550"/>
          <p14:tracePt t="392215" x="4603750" y="4787900"/>
          <p14:tracePt t="392232" x="4565650" y="4921250"/>
          <p14:tracePt t="392249" x="4546600" y="4991100"/>
          <p14:tracePt t="392265" x="4533900" y="5054600"/>
          <p14:tracePt t="392282" x="4533900" y="5105400"/>
          <p14:tracePt t="392299" x="4533900" y="5168900"/>
          <p14:tracePt t="392315" x="4533900" y="5245100"/>
          <p14:tracePt t="392332" x="4533900" y="5334000"/>
          <p14:tracePt t="392348" x="4546600" y="5429250"/>
          <p14:tracePt t="392366" x="4552950" y="5505450"/>
          <p14:tracePt t="392384" x="4565650" y="5568950"/>
          <p14:tracePt t="392398" x="4578350" y="5594350"/>
          <p14:tracePt t="392417" x="4578350" y="5632450"/>
          <p14:tracePt t="392436" x="4578350" y="5702300"/>
          <p14:tracePt t="392450" x="4584700" y="5765800"/>
          <p14:tracePt t="392454" x="4591050" y="5791200"/>
          <p14:tracePt t="392465" x="4597400" y="5816600"/>
          <p14:tracePt t="392483" x="4610100" y="5842000"/>
          <p14:tracePt t="392498" x="4622800" y="5861050"/>
          <p14:tracePt t="392515" x="4622800" y="5867400"/>
          <p14:tracePt t="392532" x="4622800" y="5880100"/>
          <p14:tracePt t="392548" x="4622800" y="5899150"/>
          <p14:tracePt t="392565" x="4622800" y="5911850"/>
          <p14:tracePt t="392582" x="4622800" y="5924550"/>
          <p14:tracePt t="392894" x="4622800" y="5918200"/>
          <p14:tracePt t="392901" x="4622800" y="5905500"/>
          <p14:tracePt t="392916" x="4622800" y="5892800"/>
          <p14:tracePt t="392932" x="4622800" y="5873750"/>
          <p14:tracePt t="393074" x="4622800" y="5867400"/>
          <p14:tracePt t="393431" x="4622800" y="5861050"/>
          <p14:tracePt t="393439" x="4622800" y="5854700"/>
          <p14:tracePt t="393455" x="4622800" y="5842000"/>
          <p14:tracePt t="393646" x="4622800" y="5835650"/>
          <p14:tracePt t="393666" x="4622800" y="5822950"/>
          <p14:tracePt t="393734" x="4616450" y="5822950"/>
          <p14:tracePt t="393742" x="4610100" y="5822950"/>
          <p14:tracePt t="393751" x="4603750" y="5822950"/>
          <p14:tracePt t="393765" x="4597400" y="5835650"/>
          <p14:tracePt t="393782" x="4565650" y="5886450"/>
          <p14:tracePt t="393798" x="4546600" y="5930900"/>
          <p14:tracePt t="393815" x="4521200" y="5981700"/>
          <p14:tracePt t="393832" x="4502150" y="6019800"/>
          <p14:tracePt t="393849" x="4495800" y="6045200"/>
          <p14:tracePt t="393866" x="4483100" y="6083300"/>
          <p14:tracePt t="393884" x="4470400" y="6127750"/>
          <p14:tracePt t="393898" x="4464050" y="6159500"/>
          <p14:tracePt t="393918" x="4457700" y="6184900"/>
          <p14:tracePt t="393934" x="4457700" y="6191250"/>
          <p14:tracePt t="393950" x="4457700" y="6210300"/>
          <p14:tracePt t="393965" x="4470400" y="6261100"/>
          <p14:tracePt t="393982" x="4502150" y="6305550"/>
          <p14:tracePt t="393999" x="4527550" y="6318250"/>
          <p14:tracePt t="394019" x="4533900" y="6324600"/>
          <p14:tracePt t="394094" x="4527550" y="6324600"/>
          <p14:tracePt t="394104" x="4508500" y="6324600"/>
          <p14:tracePt t="394119" x="4445000" y="6324600"/>
          <p14:tracePt t="394135" x="4356100" y="6324600"/>
          <p14:tracePt t="394148" x="4311650" y="6324600"/>
          <p14:tracePt t="394166" x="4216400" y="6324600"/>
          <p14:tracePt t="394182" x="4025900" y="6324600"/>
          <p14:tracePt t="394206" x="3829050" y="6324600"/>
          <p14:tracePt t="394218" x="3771900" y="6324600"/>
          <p14:tracePt t="394234" x="3638550" y="6324600"/>
          <p14:tracePt t="394249" x="3473450" y="6324600"/>
          <p14:tracePt t="394266" x="3302000" y="6280150"/>
          <p14:tracePt t="394282" x="3143250" y="6254750"/>
          <p14:tracePt t="394299" x="2959100" y="6235700"/>
          <p14:tracePt t="394315" x="2755900" y="6223000"/>
          <p14:tracePt t="394332" x="2584450" y="6191250"/>
          <p14:tracePt t="394348" x="2451100" y="6172200"/>
          <p14:tracePt t="394365" x="2311400" y="6140450"/>
          <p14:tracePt t="394385" x="2127250" y="6083300"/>
          <p14:tracePt t="394398" x="1981200" y="6057900"/>
          <p14:tracePt t="394415" x="1816100" y="6026150"/>
          <p14:tracePt t="394432" x="1663700" y="6007100"/>
          <p14:tracePt t="394451" x="1536700" y="5969000"/>
          <p14:tracePt t="394465" x="1473200" y="5962650"/>
          <p14:tracePt t="394482" x="1435100" y="5956300"/>
          <p14:tracePt t="394499" x="1384300" y="5956300"/>
          <p14:tracePt t="394515" x="1314450" y="5956300"/>
          <p14:tracePt t="394532" x="1231900" y="5956300"/>
          <p14:tracePt t="394549" x="1092200" y="5943600"/>
          <p14:tracePt t="394565" x="1047750" y="5943600"/>
          <p14:tracePt t="394582" x="901700" y="5943600"/>
          <p14:tracePt t="394601" x="819150" y="5962650"/>
          <p14:tracePt t="394619" x="730250" y="5956300"/>
          <p14:tracePt t="394632" x="654050" y="5956300"/>
          <p14:tracePt t="394648" x="596900" y="5949950"/>
          <p14:tracePt t="394665" x="584200" y="5937250"/>
          <p14:tracePt t="394682" x="590550" y="5937250"/>
          <p14:tracePt t="394701" x="717550" y="5937250"/>
          <p14:tracePt t="394706" x="781050" y="5937250"/>
          <p14:tracePt t="394715" x="838200" y="5937250"/>
          <p14:tracePt t="394732" x="952500" y="5892800"/>
          <p14:tracePt t="394749" x="996950" y="5861050"/>
          <p14:tracePt t="394968" x="996950" y="5854700"/>
          <p14:tracePt t="394976" x="990600" y="5861050"/>
          <p14:tracePt t="394982" x="952500" y="5861050"/>
          <p14:tracePt t="394998" x="863600" y="5892800"/>
          <p14:tracePt t="395019" x="762000" y="5956300"/>
          <p14:tracePt t="395032" x="666750" y="6019800"/>
          <p14:tracePt t="395048" x="596900" y="6089650"/>
          <p14:tracePt t="395065" x="558800" y="6153150"/>
          <p14:tracePt t="395082" x="552450" y="6178550"/>
          <p14:tracePt t="395099" x="533400" y="6197600"/>
          <p14:tracePt t="395115" x="476250" y="6223000"/>
          <p14:tracePt t="395135" x="342900" y="6273800"/>
          <p14:tracePt t="395148" x="298450" y="6286500"/>
          <p14:tracePt t="395165" x="241300" y="6311900"/>
          <p14:tracePt t="395182" x="215900" y="6318250"/>
          <p14:tracePt t="395318" x="209550" y="6318250"/>
          <p14:tracePt t="395335" x="203200" y="6318250"/>
          <p14:tracePt t="395462" x="209550" y="6318250"/>
          <p14:tracePt t="395488" x="215900" y="6318250"/>
          <p14:tracePt t="395501" x="234950" y="6318250"/>
          <p14:tracePt t="395518" x="273050" y="6318250"/>
          <p14:tracePt t="395532" x="304800" y="6318250"/>
          <p14:tracePt t="395548" x="349250" y="6318250"/>
          <p14:tracePt t="395565" x="431800" y="6318250"/>
          <p14:tracePt t="395582" x="615950" y="6318250"/>
          <p14:tracePt t="395599" x="749300" y="6318250"/>
          <p14:tracePt t="395615" x="869950" y="6318250"/>
          <p14:tracePt t="395635" x="990600" y="6318250"/>
          <p14:tracePt t="395650" x="1136650" y="6318250"/>
          <p14:tracePt t="395665" x="1308100" y="6318250"/>
          <p14:tracePt t="395682" x="1498600" y="6330950"/>
          <p14:tracePt t="395700" x="1682750" y="6337300"/>
          <p14:tracePt t="395715" x="1847850" y="6343650"/>
          <p14:tracePt t="395717" x="1930400" y="6343650"/>
          <p14:tracePt t="395732" x="2006600" y="6343650"/>
          <p14:tracePt t="395750" x="2260600" y="6343650"/>
          <p14:tracePt t="395765" x="2413000" y="6343650"/>
          <p14:tracePt t="395782" x="2565400" y="6375400"/>
          <p14:tracePt t="395799" x="2711450" y="6407150"/>
          <p14:tracePt t="395815" x="2832100" y="6413500"/>
          <p14:tracePt t="395832" x="2952750" y="6419850"/>
          <p14:tracePt t="395848" x="3105150" y="6438900"/>
          <p14:tracePt t="395866" x="3257550" y="6445250"/>
          <p14:tracePt t="395884" x="3422650" y="6445250"/>
          <p14:tracePt t="395899" x="3594100" y="6445250"/>
          <p14:tracePt t="395904" x="3676650" y="6445250"/>
          <p14:tracePt t="395915" x="3752850" y="6445250"/>
          <p14:tracePt t="395932" x="3917950" y="6445250"/>
          <p14:tracePt t="395950" x="4133850" y="6445250"/>
          <p14:tracePt t="395965" x="4203700" y="6438900"/>
          <p14:tracePt t="395982" x="4387850" y="6438900"/>
          <p14:tracePt t="395998" x="4508500" y="6438900"/>
          <p14:tracePt t="396017" x="4616450" y="6438900"/>
          <p14:tracePt t="396032" x="4743450" y="6438900"/>
          <p14:tracePt t="396049" x="4851400" y="6438900"/>
          <p14:tracePt t="396065" x="4933950" y="6438900"/>
          <p14:tracePt t="396082" x="5003800" y="6438900"/>
          <p14:tracePt t="396099" x="5086350" y="6438900"/>
          <p14:tracePt t="396119" x="5245100" y="6438900"/>
          <p14:tracePt t="396136" x="5353050" y="6438900"/>
          <p14:tracePt t="396148" x="5397500" y="6438900"/>
          <p14:tracePt t="396167" x="5543550" y="6438900"/>
          <p14:tracePt t="396182" x="5632450" y="6438900"/>
          <p14:tracePt t="396201" x="5721350" y="6438900"/>
          <p14:tracePt t="396215" x="5797550" y="6438900"/>
          <p14:tracePt t="396233" x="5848350" y="6438900"/>
          <p14:tracePt t="396250" x="5873750" y="6438900"/>
          <p14:tracePt t="396265" x="5873750" y="6432550"/>
          <p14:tracePt t="396282" x="5880100" y="6432550"/>
          <p14:tracePt t="396298" x="5892800" y="6426200"/>
          <p14:tracePt t="396315" x="5899150" y="6426200"/>
          <p14:tracePt t="396332" x="5911850" y="6419850"/>
          <p14:tracePt t="396348" x="5918200" y="6419850"/>
          <p14:tracePt t="396762" x="5918200" y="6413500"/>
        </p14:tracePtLst>
      </p14:laserTrace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ext Box 2">
            <a:extLst>
              <a:ext uri="{FF2B5EF4-FFF2-40B4-BE49-F238E27FC236}">
                <a16:creationId xmlns:a16="http://schemas.microsoft.com/office/drawing/2014/main" id="{E66BEEA8-D214-4358-BF85-CEF52E281A8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Creation and compilation</a:t>
            </a:r>
          </a:p>
        </p:txBody>
      </p:sp>
      <p:sp>
        <p:nvSpPr>
          <p:cNvPr id="503811" name="Rectangle 3">
            <a:extLst>
              <a:ext uri="{FF2B5EF4-FFF2-40B4-BE49-F238E27FC236}">
                <a16:creationId xmlns:a16="http://schemas.microsoft.com/office/drawing/2014/main" id="{B579CE66-0DC8-4216-89B1-3BCDF9562D4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2" name="Rectangle 4">
            <a:extLst>
              <a:ext uri="{FF2B5EF4-FFF2-40B4-BE49-F238E27FC236}">
                <a16:creationId xmlns:a16="http://schemas.microsoft.com/office/drawing/2014/main" id="{25078371-77B1-4A39-87BD-CDD43A3082C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3" name="Rectangle 5">
            <a:extLst>
              <a:ext uri="{FF2B5EF4-FFF2-40B4-BE49-F238E27FC236}">
                <a16:creationId xmlns:a16="http://schemas.microsoft.com/office/drawing/2014/main" id="{562090FE-FDB2-4AEA-A9EA-2FCA1248775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4" name="Rectangle 6">
            <a:extLst>
              <a:ext uri="{FF2B5EF4-FFF2-40B4-BE49-F238E27FC236}">
                <a16:creationId xmlns:a16="http://schemas.microsoft.com/office/drawing/2014/main" id="{C000EA87-9C30-449A-B8EE-BD4937E3FD0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5" name="Rectangle 7">
            <a:extLst>
              <a:ext uri="{FF2B5EF4-FFF2-40B4-BE49-F238E27FC236}">
                <a16:creationId xmlns:a16="http://schemas.microsoft.com/office/drawing/2014/main" id="{F034ABC2-E069-4980-92FA-2BF2D8260B3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6" name="Rectangle 8">
            <a:extLst>
              <a:ext uri="{FF2B5EF4-FFF2-40B4-BE49-F238E27FC236}">
                <a16:creationId xmlns:a16="http://schemas.microsoft.com/office/drawing/2014/main" id="{ECA9C10D-0692-43CA-94F3-805B096DAFE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3817" name="Rectangle 9">
            <a:extLst>
              <a:ext uri="{FF2B5EF4-FFF2-40B4-BE49-F238E27FC236}">
                <a16:creationId xmlns:a16="http://schemas.microsoft.com/office/drawing/2014/main" id="{C3E58B88-AC3E-4512-A2FD-650E6CA8E0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3818" name="Picture 10">
            <a:extLst>
              <a:ext uri="{FF2B5EF4-FFF2-40B4-BE49-F238E27FC236}">
                <a16:creationId xmlns:a16="http://schemas.microsoft.com/office/drawing/2014/main" id="{9E61D454-ACC6-42D8-A52C-BCA9F8A56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1114425"/>
            <a:ext cx="5921375"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48600"/>
    </mc:Choice>
    <mc:Fallback xmlns="">
      <p:transition spd="slow" advTm="48600"/>
    </mc:Fallback>
  </mc:AlternateContent>
  <p:extLst>
    <p:ext uri="{3A86A75C-4F4B-4683-9AE1-C65F6400EC91}">
      <p14:laserTraceLst xmlns:p14="http://schemas.microsoft.com/office/powerpoint/2010/main">
        <p14:tracePtLst>
          <p14:tracePt t="819" x="3562350" y="5092700"/>
          <p14:tracePt t="827" x="3562350" y="5111750"/>
          <p14:tracePt t="836" x="3562350" y="5124450"/>
          <p14:tracePt t="844" x="3549650" y="5149850"/>
          <p14:tracePt t="864" x="3517900" y="5207000"/>
          <p14:tracePt t="878" x="3505200" y="5238750"/>
          <p14:tracePt t="911" x="3505200" y="5156200"/>
          <p14:tracePt t="928" x="3473450" y="4921250"/>
          <p14:tracePt t="944" x="3448050" y="4641850"/>
          <p14:tracePt t="947" x="3448050" y="4476750"/>
          <p14:tracePt t="963" x="3486150" y="4083050"/>
          <p14:tracePt t="978" x="3543300" y="3632200"/>
          <p14:tracePt t="995" x="3613150" y="3162300"/>
          <p14:tracePt t="1011" x="3657600" y="2819400"/>
          <p14:tracePt t="1030" x="3663950" y="2578100"/>
          <p14:tracePt t="1044" x="3689350" y="2387600"/>
          <p14:tracePt t="1061" x="3721100" y="2266950"/>
          <p14:tracePt t="1083" x="3733800" y="2184400"/>
          <p14:tracePt t="1097" x="3759200" y="2159000"/>
          <p14:tracePt t="1128" x="3759200" y="2184400"/>
          <p14:tracePt t="1148" x="3790950" y="2330450"/>
          <p14:tracePt t="1162" x="3829050" y="2470150"/>
          <p14:tracePt t="1178" x="3848100" y="2628900"/>
          <p14:tracePt t="1194" x="3873500" y="2794000"/>
          <p14:tracePt t="1211" x="3848100" y="2914650"/>
          <p14:tracePt t="1227" x="3854450" y="2921000"/>
          <p14:tracePt t="1315" x="3860800" y="2921000"/>
          <p14:tracePt t="1323" x="3854450" y="2914650"/>
          <p14:tracePt t="1335" x="3816350" y="2863850"/>
          <p14:tracePt t="1339" x="3778250" y="2806700"/>
          <p14:tracePt t="1362" x="3689350" y="2679700"/>
          <p14:tracePt t="1380" x="3600450" y="2527300"/>
          <p14:tracePt t="1396" x="3581400" y="2400300"/>
          <p14:tracePt t="1411" x="3606800" y="2266950"/>
          <p14:tracePt t="1427" x="3638550" y="2152650"/>
          <p14:tracePt t="1445" x="3657600" y="2089150"/>
          <p14:tracePt t="1462" x="3651250" y="2076450"/>
          <p14:tracePt t="1495" x="3651250" y="2082800"/>
          <p14:tracePt t="1511" x="3651250" y="2089150"/>
          <p14:tracePt t="1527" x="3651250" y="2114550"/>
          <p14:tracePt t="1530" x="3651250" y="2127250"/>
          <p14:tracePt t="1546" x="3638550" y="2152650"/>
          <p14:tracePt t="1562" x="3632200" y="2171700"/>
          <p14:tracePt t="1578" x="3632200" y="2216150"/>
          <p14:tracePt t="1595" x="3632200" y="2235200"/>
          <p14:tracePt t="1613" x="3632200" y="2247900"/>
          <p14:tracePt t="1811" x="3651250" y="2247900"/>
          <p14:tracePt t="1818" x="3689350" y="2241550"/>
          <p14:tracePt t="1827" x="3740150" y="2209800"/>
          <p14:tracePt t="1848" x="3860800" y="2146300"/>
          <p14:tracePt t="1861" x="3949700" y="2089150"/>
          <p14:tracePt t="1866" x="3987800" y="2070100"/>
          <p14:tracePt t="1878" x="4013200" y="2057400"/>
          <p14:tracePt t="1901" x="4013200" y="2051050"/>
          <p14:tracePt t="1915" x="4013200" y="2057400"/>
          <p14:tracePt t="1928" x="4000500" y="2070100"/>
          <p14:tracePt t="1930" x="3994150" y="2095500"/>
          <p14:tracePt t="1944" x="3981450" y="2108200"/>
          <p14:tracePt t="1962" x="3956050" y="2146300"/>
          <p14:tracePt t="1978" x="3943350" y="2165350"/>
          <p14:tracePt t="1995" x="3937000" y="2165350"/>
          <p14:tracePt t="2014" x="3937000" y="2178050"/>
          <p14:tracePt t="2114" x="3937000" y="2184400"/>
          <p14:tracePt t="2445" x="3956050" y="2184400"/>
          <p14:tracePt t="2450" x="3962400" y="2171700"/>
          <p14:tracePt t="2463" x="3987800" y="2159000"/>
          <p14:tracePt t="2477" x="4019550" y="2127250"/>
          <p14:tracePt t="2495" x="4102100" y="2108200"/>
          <p14:tracePt t="2511" x="4191000" y="2114550"/>
          <p14:tracePt t="2528" x="4235450" y="2089150"/>
          <p14:tracePt t="2545" x="4248150" y="2082800"/>
          <p14:tracePt t="2612" x="4254500" y="2082800"/>
          <p14:tracePt t="2618" x="4260850" y="2082800"/>
          <p14:tracePt t="2634" x="4273550" y="2082800"/>
          <p14:tracePt t="2649" x="4279900" y="2082800"/>
          <p14:tracePt t="2661" x="4305300" y="2082800"/>
          <p14:tracePt t="2677" x="4343400" y="2133600"/>
          <p14:tracePt t="2694" x="4400550" y="2197100"/>
          <p14:tracePt t="2713" x="4394200" y="2209800"/>
          <p14:tracePt t="2853" x="4375150" y="2209800"/>
          <p14:tracePt t="2858" x="4337050" y="2209800"/>
          <p14:tracePt t="2865" x="4305300" y="2197100"/>
          <p14:tracePt t="2881" x="4260850" y="2165350"/>
          <p14:tracePt t="2903" x="4159250" y="2032000"/>
          <p14:tracePt t="2911" x="4121150" y="1987550"/>
          <p14:tracePt t="2927" x="4044950" y="1911350"/>
          <p14:tracePt t="2944" x="4013200" y="1866900"/>
          <p14:tracePt t="2949" x="4000500" y="1854200"/>
          <p14:tracePt t="2961" x="3994150" y="1841500"/>
          <p14:tracePt t="2978" x="3994150" y="1828800"/>
          <p14:tracePt t="2994" x="3994150" y="1822450"/>
          <p14:tracePt t="3028" x="3994150" y="1816100"/>
          <p14:tracePt t="3044" x="4006850" y="1797050"/>
          <p14:tracePt t="3061" x="4013200" y="1778000"/>
          <p14:tracePt t="3078" x="4025900" y="1765300"/>
          <p14:tracePt t="3095" x="4032250" y="1765300"/>
          <p14:tracePt t="3130" x="4032250" y="1771650"/>
          <p14:tracePt t="3148" x="4051300" y="1784350"/>
          <p14:tracePt t="3155" x="4070350" y="1790700"/>
          <p14:tracePt t="3179" x="4152900" y="1790700"/>
          <p14:tracePt t="3194" x="4210050" y="1778000"/>
          <p14:tracePt t="3213" x="4248150" y="1758950"/>
          <p14:tracePt t="3228" x="4286250" y="1746250"/>
          <p14:tracePt t="3275" x="4279900" y="1746250"/>
          <p14:tracePt t="3338" x="4286250" y="1746250"/>
          <p14:tracePt t="3351" x="4298950" y="1746250"/>
          <p14:tracePt t="3354" x="4305300" y="1746250"/>
          <p14:tracePt t="3364" x="4311650" y="1746250"/>
          <p14:tracePt t="3378" x="4343400" y="1739900"/>
          <p14:tracePt t="3397" x="4375150" y="1727200"/>
          <p14:tracePt t="3411" x="4419600" y="1714500"/>
          <p14:tracePt t="3428" x="4508500" y="1682750"/>
          <p14:tracePt t="3444" x="4629150" y="1663700"/>
          <p14:tracePt t="3463" x="4775200" y="1663700"/>
          <p14:tracePt t="3478" x="4908550" y="1676400"/>
          <p14:tracePt t="3495" x="4991100" y="1676400"/>
          <p14:tracePt t="3512" x="5080000" y="1663700"/>
          <p14:tracePt t="3528" x="5181600" y="1657350"/>
          <p14:tracePt t="3530" x="5232400" y="1657350"/>
          <p14:tracePt t="3545" x="5270500" y="1644650"/>
          <p14:tracePt t="3549" x="5302250" y="1631950"/>
          <p14:tracePt t="3561" x="5314950" y="1625600"/>
          <p14:tracePt t="3612" x="5321300" y="1625600"/>
          <p14:tracePt t="3619" x="5340350" y="1625600"/>
          <p14:tracePt t="3631" x="5365750" y="1625600"/>
          <p14:tracePt t="3647" x="5403850" y="1625600"/>
          <p14:tracePt t="3661" x="5410200" y="1625600"/>
          <p14:tracePt t="3711" x="5416550" y="1631950"/>
          <p14:tracePt t="3714" x="5416550" y="1638300"/>
          <p14:tracePt t="3778" x="5416550" y="1644650"/>
          <p14:tracePt t="3788" x="5403850" y="1657350"/>
          <p14:tracePt t="3795" x="5403850" y="1670050"/>
          <p14:tracePt t="3811" x="5403850" y="1689100"/>
          <p14:tracePt t="3828" x="5403850" y="1701800"/>
          <p14:tracePt t="3844" x="5416550" y="1701800"/>
          <p14:tracePt t="3864" x="5416550" y="1708150"/>
          <p14:tracePt t="3940" x="5429250" y="1708150"/>
          <p14:tracePt t="3946" x="5454650" y="1708150"/>
          <p14:tracePt t="3959" x="5480050" y="1695450"/>
          <p14:tracePt t="3966" x="5505450" y="1689100"/>
          <p14:tracePt t="3978" x="5581650" y="1676400"/>
          <p14:tracePt t="3996" x="5651500" y="1663700"/>
          <p14:tracePt t="4011" x="5727700" y="1676400"/>
          <p14:tracePt t="4028" x="5791200" y="1657350"/>
          <p14:tracePt t="4045" x="5829300" y="1644650"/>
          <p14:tracePt t="4062" x="5835650" y="1638300"/>
          <p14:tracePt t="4366" x="5842000" y="1638300"/>
          <p14:tracePt t="4401" x="5848350" y="1638300"/>
          <p14:tracePt t="4411" x="5854700" y="1644650"/>
          <p14:tracePt t="4428" x="5867400" y="1644650"/>
          <p14:tracePt t="4444" x="5886450" y="1651000"/>
          <p14:tracePt t="4463" x="5905500" y="1651000"/>
          <p14:tracePt t="4478" x="5911850" y="1651000"/>
          <p14:tracePt t="4494" x="5930900" y="1657350"/>
          <p14:tracePt t="4511" x="5937250" y="1670050"/>
          <p14:tracePt t="4527" x="5943600" y="1676400"/>
          <p14:tracePt t="4529" x="5943600" y="1682750"/>
          <p14:tracePt t="4614" x="5962650" y="1663700"/>
          <p14:tracePt t="4618" x="5988050" y="1651000"/>
          <p14:tracePt t="4628" x="6019800" y="1638300"/>
          <p14:tracePt t="4647" x="6076950" y="1619250"/>
          <p14:tracePt t="4654" x="6108700" y="1612900"/>
          <p14:tracePt t="4659" x="6127750" y="1606550"/>
          <p14:tracePt t="4678" x="6140450" y="1600200"/>
          <p14:tracePt t="4695" x="6153150" y="1600200"/>
          <p14:tracePt t="4739" x="6146800" y="1600200"/>
          <p14:tracePt t="4859" x="6140450" y="1600200"/>
          <p14:tracePt t="4902" x="6140450" y="1606550"/>
          <p14:tracePt t="4906" x="6146800" y="1606550"/>
          <p14:tracePt t="4926" x="6146800" y="1619250"/>
          <p14:tracePt t="4929" x="6140450" y="1625600"/>
          <p14:tracePt t="4945" x="6115050" y="1631950"/>
          <p14:tracePt t="4963" x="6038850" y="1682750"/>
          <p14:tracePt t="4979" x="5981700" y="1701800"/>
          <p14:tracePt t="4996" x="5924550" y="1733550"/>
          <p14:tracePt t="5011" x="5867400" y="1765300"/>
          <p14:tracePt t="5029" x="5791200" y="1797050"/>
          <p14:tracePt t="5044" x="5664200" y="1809750"/>
          <p14:tracePt t="5061" x="5473700" y="1841500"/>
          <p14:tracePt t="5078" x="5276850" y="1860550"/>
          <p14:tracePt t="5094" x="5067300" y="1898650"/>
          <p14:tracePt t="5111" x="4864100" y="1924050"/>
          <p14:tracePt t="5130" x="4648200" y="1930400"/>
          <p14:tracePt t="5147" x="4578350" y="1930400"/>
          <p14:tracePt t="5162" x="4565650" y="1930400"/>
          <p14:tracePt t="5178" x="4546600" y="1930400"/>
          <p14:tracePt t="5195" x="4514850" y="1917700"/>
          <p14:tracePt t="5211" x="4464050" y="1905000"/>
          <p14:tracePt t="5228" x="4387850" y="1879600"/>
          <p14:tracePt t="5244" x="4279900" y="1860550"/>
          <p14:tracePt t="5261" x="4216400" y="1835150"/>
          <p14:tracePt t="5277" x="4184650" y="1822450"/>
          <p14:tracePt t="5282" x="4178300" y="1822450"/>
          <p14:tracePt t="5294" x="4159250" y="1816100"/>
          <p14:tracePt t="5311" x="4146550" y="1803400"/>
          <p14:tracePt t="5333" x="4127500" y="1790700"/>
          <p14:tracePt t="5355" x="4121150" y="1784350"/>
          <p14:tracePt t="5475" x="4114800" y="1784350"/>
          <p14:tracePt t="5482" x="4102100" y="1784350"/>
          <p14:tracePt t="5495" x="4089400" y="1797050"/>
          <p14:tracePt t="5511" x="4070350" y="1809750"/>
          <p14:tracePt t="5531" x="4064000" y="1809750"/>
          <p14:tracePt t="5544" x="4064000" y="1816100"/>
          <p14:tracePt t="5578" x="4044950" y="1816100"/>
          <p14:tracePt t="5587" x="4025900" y="1816100"/>
          <p14:tracePt t="5597" x="4013200" y="1816100"/>
          <p14:tracePt t="5611" x="3994150" y="1816100"/>
          <p14:tracePt t="5628" x="3975100" y="1809750"/>
          <p14:tracePt t="5646" x="3930650" y="1752600"/>
          <p14:tracePt t="5661" x="3873500" y="1657350"/>
          <p14:tracePt t="5678" x="3816350" y="1574800"/>
          <p14:tracePt t="5694" x="3803650" y="1498600"/>
          <p14:tracePt t="5712" x="3810000" y="1416050"/>
          <p14:tracePt t="5728" x="3848100" y="1301750"/>
          <p14:tracePt t="5745" x="3917950" y="1187450"/>
          <p14:tracePt t="5761" x="3968750" y="1098550"/>
          <p14:tracePt t="5765" x="3994150" y="1066800"/>
          <p14:tracePt t="5777" x="4025900" y="1035050"/>
          <p14:tracePt t="5794" x="4064000" y="1022350"/>
          <p14:tracePt t="5811" x="4076700" y="1009650"/>
          <p14:tracePt t="5831" x="4152900" y="996950"/>
          <p14:tracePt t="5839" x="4203700" y="977900"/>
          <p14:tracePt t="5841" x="4260850" y="965200"/>
          <p14:tracePt t="5861" x="4349750" y="939800"/>
          <p14:tracePt t="5881" x="4425950" y="933450"/>
          <p14:tracePt t="5896" x="4457700" y="933450"/>
          <p14:tracePt t="5902" x="4464050" y="946150"/>
          <p14:tracePt t="5911" x="4483100" y="965200"/>
          <p14:tracePt t="5929" x="4521200" y="1028700"/>
          <p14:tracePt t="5944" x="4572000" y="1092200"/>
          <p14:tracePt t="5961" x="4622800" y="1143000"/>
          <p14:tracePt t="5978" x="4629150" y="1149350"/>
          <p14:tracePt t="5995" x="4629150" y="1174750"/>
          <p14:tracePt t="6011" x="4629150" y="1212850"/>
          <p14:tracePt t="6028" x="4629150" y="1244600"/>
          <p14:tracePt t="6044" x="4629150" y="1282700"/>
          <p14:tracePt t="6061" x="4629150" y="1301750"/>
          <p14:tracePt t="6078" x="4629150" y="1327150"/>
          <p14:tracePt t="6094" x="4629150" y="1358900"/>
          <p14:tracePt t="6114" x="4622800" y="1428750"/>
          <p14:tracePt t="6128" x="4610100" y="1460500"/>
          <p14:tracePt t="6146" x="4597400" y="1511300"/>
          <p14:tracePt t="6149" x="4597400" y="1536700"/>
          <p14:tracePt t="6161" x="4597400" y="1543050"/>
          <p14:tracePt t="6178" x="4584700" y="1581150"/>
          <p14:tracePt t="6194" x="4559300" y="1606550"/>
          <p14:tracePt t="6211" x="4540250" y="1638300"/>
          <p14:tracePt t="6228" x="4514850" y="1689100"/>
          <p14:tracePt t="6244" x="4483100" y="1739900"/>
          <p14:tracePt t="6262" x="4451350" y="1771650"/>
          <p14:tracePt t="6278" x="4432300" y="1803400"/>
          <p14:tracePt t="6294" x="4406900" y="1822450"/>
          <p14:tracePt t="6311" x="4368800" y="1860550"/>
          <p14:tracePt t="6328" x="4318000" y="1911350"/>
          <p14:tracePt t="6336" x="4267200" y="1930400"/>
          <p14:tracePt t="6340" x="4222750" y="1949450"/>
          <p14:tracePt t="6346" x="4171950" y="1962150"/>
          <p14:tracePt t="6361" x="4140200" y="1981200"/>
          <p14:tracePt t="6378" x="4114800" y="1987550"/>
          <p14:tracePt t="6403" x="4108450" y="1987550"/>
          <p14:tracePt t="6411" x="4089400" y="1987550"/>
          <p14:tracePt t="6428" x="4051300" y="1987550"/>
          <p14:tracePt t="6444" x="3975100" y="1962150"/>
          <p14:tracePt t="6462" x="3848100" y="1917700"/>
          <p14:tracePt t="6478" x="3714750" y="1866900"/>
          <p14:tracePt t="6496" x="3562350" y="1828800"/>
          <p14:tracePt t="6512" x="3467100" y="1790700"/>
          <p14:tracePt t="6517" x="3435350" y="1765300"/>
          <p14:tracePt t="6528" x="3416300" y="1733550"/>
          <p14:tracePt t="6545" x="3365500" y="1644650"/>
          <p14:tracePt t="6561" x="3333750" y="1549400"/>
          <p14:tracePt t="6578" x="3346450" y="1454150"/>
          <p14:tracePt t="6594" x="3378200" y="1416050"/>
          <p14:tracePt t="6611" x="3397250" y="1365250"/>
          <p14:tracePt t="6628" x="3454400" y="1295400"/>
          <p14:tracePt t="6646" x="3517900" y="1225550"/>
          <p14:tracePt t="6661" x="3600450" y="1168400"/>
          <p14:tracePt t="6678" x="3670300" y="1117600"/>
          <p14:tracePt t="6694" x="3740150" y="1066800"/>
          <p14:tracePt t="6713" x="3835400" y="1041400"/>
          <p14:tracePt t="6728" x="3905250" y="1022350"/>
          <p14:tracePt t="6744" x="3994150" y="996950"/>
          <p14:tracePt t="6762" x="4102100" y="990600"/>
          <p14:tracePt t="6764" x="4146550" y="984250"/>
          <p14:tracePt t="6778" x="4222750" y="984250"/>
          <p14:tracePt t="6794" x="4267200" y="977900"/>
          <p14:tracePt t="6811" x="4298950" y="977900"/>
          <p14:tracePt t="6828" x="4305300" y="990600"/>
          <p14:tracePt t="6844" x="4330700" y="1009650"/>
          <p14:tracePt t="6863" x="4368800" y="1028700"/>
          <p14:tracePt t="6878" x="4387850" y="1041400"/>
          <p14:tracePt t="6901" x="4406900" y="1054100"/>
          <p14:tracePt t="7035" x="4413250" y="1054100"/>
          <p14:tracePt t="7058" x="4419600" y="1047750"/>
          <p14:tracePt t="7066" x="4432300" y="1016000"/>
          <p14:tracePt t="7075" x="4438650" y="996950"/>
          <p14:tracePt t="7095" x="4457700" y="965200"/>
          <p14:tracePt t="7111" x="4470400" y="958850"/>
          <p14:tracePt t="7128" x="4483100" y="946150"/>
          <p14:tracePt t="7146" x="4540250" y="914400"/>
          <p14:tracePt t="7150" x="4578350" y="895350"/>
          <p14:tracePt t="7162" x="4603750" y="876300"/>
          <p14:tracePt t="7178" x="4679950" y="850900"/>
          <p14:tracePt t="7194" x="4692650" y="844550"/>
          <p14:tracePt t="7228" x="4692650" y="850900"/>
          <p14:tracePt t="7245" x="4622800" y="939800"/>
          <p14:tracePt t="7261" x="4540250" y="1060450"/>
          <p14:tracePt t="7277" x="4476750" y="1162050"/>
          <p14:tracePt t="7294" x="4457700" y="1212850"/>
          <p14:tracePt t="7311" x="4445000" y="1244600"/>
          <p14:tracePt t="7314" x="4445000" y="1250950"/>
          <p14:tracePt t="7332" x="4438650" y="1263650"/>
          <p14:tracePt t="7344" x="4432300" y="1270000"/>
          <p14:tracePt t="7361" x="4425950" y="1270000"/>
          <p14:tracePt t="7366" x="4419600" y="1270000"/>
          <p14:tracePt t="7387" x="4413250" y="1263650"/>
          <p14:tracePt t="7399" x="4413250" y="1250950"/>
          <p14:tracePt t="7411" x="4413250" y="1200150"/>
          <p14:tracePt t="7428" x="4413250" y="1136650"/>
          <p14:tracePt t="7444" x="4438650" y="1092200"/>
          <p14:tracePt t="7463" x="4483100" y="1060450"/>
          <p14:tracePt t="7478" x="4521200" y="1054100"/>
          <p14:tracePt t="7494" x="4527550" y="1054100"/>
          <p14:tracePt t="7511" x="4527550" y="1079500"/>
          <p14:tracePt t="7528" x="4527550" y="1181100"/>
          <p14:tracePt t="7544" x="4527550" y="1270000"/>
          <p14:tracePt t="7561" x="4552950" y="1308100"/>
          <p14:tracePt t="7568" x="4565650" y="1308100"/>
          <p14:tracePt t="7578" x="4584700" y="1308100"/>
          <p14:tracePt t="7597" x="4622800" y="1308100"/>
          <p14:tracePt t="7615" x="4673600" y="1295400"/>
          <p14:tracePt t="7628" x="4737100" y="1244600"/>
          <p14:tracePt t="7647" x="4787900" y="1212850"/>
          <p14:tracePt t="7661" x="4806950" y="1187450"/>
          <p14:tracePt t="7680" x="4813300" y="1187450"/>
          <p14:tracePt t="7730" x="4813300" y="1193800"/>
          <p14:tracePt t="7740" x="4819650" y="1193800"/>
          <p14:tracePt t="7747" x="4832350" y="1200150"/>
          <p14:tracePt t="7761" x="4838700" y="1200150"/>
          <p14:tracePt t="7777" x="4845050" y="1206500"/>
          <p14:tracePt t="7802" x="4845050" y="1187450"/>
          <p14:tracePt t="7812" x="4857750" y="1181100"/>
          <p14:tracePt t="7832" x="4895850" y="1162050"/>
          <p14:tracePt t="7844" x="4908550" y="1149350"/>
          <p14:tracePt t="7861" x="4927600" y="1136650"/>
          <p14:tracePt t="7878" x="4940300" y="1130300"/>
          <p14:tracePt t="7971" x="4940300" y="1136650"/>
          <p14:tracePt t="7979" x="4940300" y="1149350"/>
          <p14:tracePt t="7994" x="4940300" y="1200150"/>
          <p14:tracePt t="8011" x="4870450" y="1238250"/>
          <p14:tracePt t="8027" x="4806950" y="1295400"/>
          <p14:tracePt t="8044" x="4749800" y="1346200"/>
          <p14:tracePt t="8061" x="4667250" y="1377950"/>
          <p14:tracePt t="8082" x="4521200" y="1409700"/>
          <p14:tracePt t="8094" x="4324350" y="1428750"/>
          <p14:tracePt t="8111" x="4083050" y="1435100"/>
          <p14:tracePt t="8116" x="3981450" y="1454150"/>
          <p14:tracePt t="8131" x="3892550" y="1460500"/>
          <p14:tracePt t="8147" x="3727450" y="1460500"/>
          <p14:tracePt t="8164" x="3651250" y="1422400"/>
          <p14:tracePt t="8177" x="3613150" y="1384300"/>
          <p14:tracePt t="8196" x="3587750" y="1352550"/>
          <p14:tracePt t="8211" x="3581400" y="1346200"/>
          <p14:tracePt t="8244" x="3581400" y="1333500"/>
          <p14:tracePt t="8251" x="3581400" y="1308100"/>
          <p14:tracePt t="8261" x="3575050" y="1282700"/>
          <p14:tracePt t="8278" x="3568700" y="1219200"/>
          <p14:tracePt t="8294" x="3568700" y="1174750"/>
          <p14:tracePt t="8311" x="3568700" y="1130300"/>
          <p14:tracePt t="8328" x="3613150" y="1098550"/>
          <p14:tracePt t="8334" x="3657600" y="1066800"/>
          <p14:tracePt t="8344" x="3695700" y="1035050"/>
          <p14:tracePt t="8363" x="3937000" y="965200"/>
          <p14:tracePt t="8378" x="4070350" y="933450"/>
          <p14:tracePt t="8396" x="4165600" y="882650"/>
          <p14:tracePt t="8411" x="4267200" y="850900"/>
          <p14:tracePt t="8428" x="4375150" y="850900"/>
          <p14:tracePt t="8445" x="4470400" y="850900"/>
          <p14:tracePt t="8463" x="4527550" y="857250"/>
          <p14:tracePt t="8478" x="4603750" y="920750"/>
          <p14:tracePt t="8495" x="4660900" y="990600"/>
          <p14:tracePt t="8511" x="4718050" y="1085850"/>
          <p14:tracePt t="8528" x="4762500" y="1212850"/>
          <p14:tracePt t="8529" x="4787900" y="1276350"/>
          <p14:tracePt t="8545" x="4794250" y="1333500"/>
          <p14:tracePt t="8561" x="4775200" y="1460500"/>
          <p14:tracePt t="8568" x="4756150" y="1517650"/>
          <p14:tracePt t="8578" x="4718050" y="1606550"/>
          <p14:tracePt t="8594" x="4654550" y="1701800"/>
          <p14:tracePt t="8611" x="4559300" y="1803400"/>
          <p14:tracePt t="8628" x="4438650" y="1898650"/>
          <p14:tracePt t="8648" x="4298950" y="1974850"/>
          <p14:tracePt t="8655" x="4222750" y="1993900"/>
          <p14:tracePt t="8661" x="4171950" y="2019300"/>
          <p14:tracePt t="8678" x="4070350" y="2051050"/>
          <p14:tracePt t="8694" x="3994150" y="2051050"/>
          <p14:tracePt t="8711" x="3892550" y="2057400"/>
          <p14:tracePt t="8728" x="3816350" y="2076450"/>
          <p14:tracePt t="8733" x="3740150" y="2051050"/>
          <p14:tracePt t="8744" x="3676650" y="2012950"/>
          <p14:tracePt t="8761" x="3568700" y="1924050"/>
          <p14:tracePt t="8777" x="3454400" y="1765300"/>
          <p14:tracePt t="8795" x="3416300" y="1638300"/>
          <p14:tracePt t="8811" x="3403600" y="1511300"/>
          <p14:tracePt t="8828" x="3441700" y="1384300"/>
          <p14:tracePt t="8836" x="3467100" y="1314450"/>
          <p14:tracePt t="8844" x="3505200" y="1257300"/>
          <p14:tracePt t="8861" x="3568700" y="1149350"/>
          <p14:tracePt t="8880" x="3670300" y="1060450"/>
          <p14:tracePt t="8898" x="3771900" y="1003300"/>
          <p14:tracePt t="8912" x="3898900" y="952500"/>
          <p14:tracePt t="8928" x="4051300" y="933450"/>
          <p14:tracePt t="8947" x="4222750" y="914400"/>
          <p14:tracePt t="8961" x="4286250" y="927100"/>
          <p14:tracePt t="8978" x="4464050" y="971550"/>
          <p14:tracePt t="8997" x="4540250" y="1016000"/>
          <p14:tracePt t="9011" x="4622800" y="1066800"/>
          <p14:tracePt t="9028" x="4679950" y="1174750"/>
          <p14:tracePt t="9045" x="4730750" y="1301750"/>
          <p14:tracePt t="9061" x="4756150" y="1441450"/>
          <p14:tracePt t="9078" x="4762500" y="1600200"/>
          <p14:tracePt t="9095" x="4705350" y="1727200"/>
          <p14:tracePt t="9114" x="4610100" y="1860550"/>
          <p14:tracePt t="9131" x="4559300" y="1936750"/>
          <p14:tracePt t="9146" x="4521200" y="1968500"/>
          <p14:tracePt t="9161" x="4464050" y="2044700"/>
          <p14:tracePt t="9182" x="4311650" y="2133600"/>
          <p14:tracePt t="9194" x="4191000" y="2171700"/>
          <p14:tracePt t="9213" x="4121150" y="2190750"/>
          <p14:tracePt t="9217" x="4089400" y="2190750"/>
          <p14:tracePt t="9228" x="4057650" y="2190750"/>
          <p14:tracePt t="9244" x="4000500" y="2190750"/>
          <p14:tracePt t="9262" x="3937000" y="2171700"/>
          <p14:tracePt t="9278" x="3930650" y="2159000"/>
          <p14:tracePt t="9294" x="3917950" y="2139950"/>
          <p14:tracePt t="9311" x="3917950" y="2114550"/>
          <p14:tracePt t="9328" x="3917950" y="2089150"/>
          <p14:tracePt t="9334" x="3917950" y="2076450"/>
          <p14:tracePt t="9346" x="3943350" y="2057400"/>
          <p14:tracePt t="9361" x="3962400" y="2051050"/>
          <p14:tracePt t="9378" x="3994150" y="2044700"/>
          <p14:tracePt t="9427" x="4006850" y="2044700"/>
          <p14:tracePt t="9435" x="4032250" y="2044700"/>
          <p14:tracePt t="9445" x="4051300" y="2057400"/>
          <p14:tracePt t="9463" x="4114800" y="2089150"/>
          <p14:tracePt t="9479" x="4171950" y="2101850"/>
          <p14:tracePt t="9494" x="4191000" y="2108200"/>
          <p14:tracePt t="9676" x="4197350" y="2114550"/>
          <p14:tracePt t="9682" x="4216400" y="2114550"/>
          <p14:tracePt t="9694" x="4235450" y="2114550"/>
          <p14:tracePt t="9711" x="4298950" y="2114550"/>
          <p14:tracePt t="9728" x="4406900" y="2120900"/>
          <p14:tracePt t="9744" x="4495800" y="2108200"/>
          <p14:tracePt t="9746" x="4578350" y="2108200"/>
          <p14:tracePt t="9761" x="4667250" y="2114550"/>
          <p14:tracePt t="9778" x="4876800" y="2127250"/>
          <p14:tracePt t="9795" x="5010150" y="2120900"/>
          <p14:tracePt t="9811" x="5137150" y="2114550"/>
          <p14:tracePt t="9828" x="5238750" y="2108200"/>
          <p14:tracePt t="9844" x="5359400" y="2114550"/>
          <p14:tracePt t="9861" x="5486400" y="2114550"/>
          <p14:tracePt t="9878" x="5594350" y="2101850"/>
          <p14:tracePt t="9900" x="5797550" y="2095500"/>
          <p14:tracePt t="9912" x="5848350" y="2108200"/>
          <p14:tracePt t="9928" x="5949950" y="2108200"/>
          <p14:tracePt t="9944" x="6026150" y="2114550"/>
          <p14:tracePt t="9961" x="6102350" y="2120900"/>
          <p14:tracePt t="9962" x="6134100" y="2120900"/>
          <p14:tracePt t="9978" x="6178550" y="2120900"/>
          <p14:tracePt t="9995" x="6197600" y="2120900"/>
          <p14:tracePt t="10178" x="6178550" y="2120900"/>
          <p14:tracePt t="10187" x="6140450" y="2120900"/>
          <p14:tracePt t="10194" x="6096000" y="2133600"/>
          <p14:tracePt t="10212" x="5988050" y="2133600"/>
          <p14:tracePt t="10228" x="5911850" y="2139950"/>
          <p14:tracePt t="10245" x="5854700" y="2139950"/>
          <p14:tracePt t="10261" x="5829300" y="2146300"/>
          <p14:tracePt t="10278" x="5810250" y="2146300"/>
          <p14:tracePt t="10338" x="5810250" y="2139950"/>
          <p14:tracePt t="10348" x="5810250" y="2133600"/>
          <p14:tracePt t="10370" x="5797550" y="2133600"/>
          <p14:tracePt t="10379" x="5778500" y="2127250"/>
          <p14:tracePt t="10397" x="5727700" y="2120900"/>
          <p14:tracePt t="10411" x="5695950" y="2120900"/>
          <p14:tracePt t="10428" x="5683250" y="2114550"/>
          <p14:tracePt t="10444" x="5676900" y="2114550"/>
          <p14:tracePt t="10472" x="5670550" y="2108200"/>
          <p14:tracePt t="10474" x="5664200" y="2101850"/>
          <p14:tracePt t="10495" x="5645150" y="2089150"/>
          <p14:tracePt t="10511" x="5619750" y="2089150"/>
          <p14:tracePt t="10529" x="5575300" y="2089150"/>
          <p14:tracePt t="10545" x="5562600" y="2089150"/>
          <p14:tracePt t="10561" x="5511800" y="2089150"/>
          <p14:tracePt t="10579" x="5435600" y="2089150"/>
          <p14:tracePt t="10595" x="5378450" y="2089150"/>
          <p14:tracePt t="10613" x="5295900" y="2082800"/>
          <p14:tracePt t="10628" x="5219700" y="2076450"/>
          <p14:tracePt t="10648" x="5130800" y="2076450"/>
          <p14:tracePt t="10657" x="5080000" y="2070100"/>
          <p14:tracePt t="10659" x="5029200" y="2076450"/>
          <p14:tracePt t="10678" x="4914900" y="2089150"/>
          <p14:tracePt t="10695" x="4800600" y="2101850"/>
          <p14:tracePt t="10711" x="4673600" y="2095500"/>
          <p14:tracePt t="10728" x="4565650" y="2089150"/>
          <p14:tracePt t="10744" x="4489450" y="2076450"/>
          <p14:tracePt t="10761" x="4406900" y="2070100"/>
          <p14:tracePt t="10763" x="4368800" y="2076450"/>
          <p14:tracePt t="10779" x="4330700" y="2076450"/>
          <p14:tracePt t="10795" x="4324350" y="2076450"/>
          <p14:tracePt t="10841" x="4324350" y="2070100"/>
          <p14:tracePt t="10903" x="4318000" y="2070100"/>
          <p14:tracePt t="10906" x="4318000" y="2051050"/>
          <p14:tracePt t="10914" x="4311650" y="2032000"/>
          <p14:tracePt t="10928" x="4298950" y="1993900"/>
          <p14:tracePt t="10944" x="4254500" y="1930400"/>
          <p14:tracePt t="10963" x="4222750" y="1879600"/>
          <p14:tracePt t="10970" x="4222750" y="1873250"/>
          <p14:tracePt t="10991" x="4229100" y="1873250"/>
          <p14:tracePt t="10996" x="4235450" y="1860550"/>
          <p14:tracePt t="11011" x="4260850" y="1803400"/>
          <p14:tracePt t="11028" x="4298950" y="1720850"/>
          <p14:tracePt t="11045" x="4375150" y="1663700"/>
          <p14:tracePt t="11061" x="4438650" y="1625600"/>
          <p14:tracePt t="11081" x="4495800" y="1587500"/>
          <p14:tracePt t="11089" x="4533900" y="1581150"/>
          <p14:tracePt t="11094" x="4572000" y="1574800"/>
          <p14:tracePt t="11113" x="4667250" y="1574800"/>
          <p14:tracePt t="11130" x="4813300" y="1631950"/>
          <p14:tracePt t="11146" x="4883150" y="1720850"/>
          <p14:tracePt t="11162" x="4895850" y="1835150"/>
          <p14:tracePt t="11178" x="4857750" y="1917700"/>
          <p14:tracePt t="11196" x="4787900" y="2012950"/>
          <p14:tracePt t="11213" x="4718050" y="2082800"/>
          <p14:tracePt t="11228" x="4667250" y="2114550"/>
          <p14:tracePt t="11245" x="4641850" y="2120900"/>
          <p14:tracePt t="11290" x="4641850" y="2114550"/>
          <p14:tracePt t="11299" x="4660900" y="2101850"/>
          <p14:tracePt t="11311" x="4692650" y="2082800"/>
          <p14:tracePt t="11328" x="4787900" y="2057400"/>
          <p14:tracePt t="11339" x="4927600" y="2025650"/>
          <p14:tracePt t="11349" x="5016500" y="2012950"/>
          <p14:tracePt t="11365" x="5187950" y="1993900"/>
          <p14:tracePt t="11378" x="5384800" y="1987550"/>
          <p14:tracePt t="11397" x="5549900" y="1993900"/>
          <p14:tracePt t="11411" x="5664200" y="1993900"/>
          <p14:tracePt t="11428" x="5759450" y="2000250"/>
          <p14:tracePt t="11444" x="5816600" y="2012950"/>
          <p14:tracePt t="11463" x="5842000" y="2025650"/>
          <p14:tracePt t="11468" x="5854700" y="2025650"/>
          <p14:tracePt t="11478" x="5880100" y="2025650"/>
          <p14:tracePt t="11495" x="5918200" y="2044700"/>
          <p14:tracePt t="11511" x="5962650" y="2063750"/>
          <p14:tracePt t="11528" x="5988050" y="2070100"/>
          <p14:tracePt t="11531" x="6000750" y="2076450"/>
          <p14:tracePt t="11544" x="6007100" y="2076450"/>
          <p14:tracePt t="11561" x="6013450" y="2076450"/>
          <p14:tracePt t="11578" x="6038850" y="2089150"/>
          <p14:tracePt t="11596" x="6057900" y="2101850"/>
          <p14:tracePt t="11611" x="6102350" y="2114550"/>
          <p14:tracePt t="11628" x="6134100" y="2127250"/>
          <p14:tracePt t="11647" x="6153150" y="2133600"/>
          <p14:tracePt t="11661" x="6178550" y="2133600"/>
          <p14:tracePt t="11678" x="6184900" y="2133600"/>
          <p14:tracePt t="11694" x="6191250" y="2139950"/>
          <p14:tracePt t="11777" x="6191250" y="2146300"/>
          <p14:tracePt t="11786" x="6172200" y="2152650"/>
          <p14:tracePt t="11795" x="6159500" y="2159000"/>
          <p14:tracePt t="11811" x="6108700" y="2159000"/>
          <p14:tracePt t="11830" x="6057900" y="2159000"/>
          <p14:tracePt t="11844" x="5994400" y="2159000"/>
          <p14:tracePt t="11861" x="5924550" y="2159000"/>
          <p14:tracePt t="11881" x="5835650" y="2120900"/>
          <p14:tracePt t="11897" x="5759450" y="2076450"/>
          <p14:tracePt t="11911" x="5670550" y="2012950"/>
          <p14:tracePt t="11928" x="5581650" y="1936750"/>
          <p14:tracePt t="11945" x="5518150" y="1873250"/>
          <p14:tracePt t="11948" x="5499100" y="1847850"/>
          <p14:tracePt t="11963" x="5486400" y="1816100"/>
          <p14:tracePt t="11978" x="5486400" y="1771650"/>
          <p14:tracePt t="11994" x="5499100" y="1714500"/>
          <p14:tracePt t="12012" x="5530850" y="1644650"/>
          <p14:tracePt t="12028" x="5568950" y="1600200"/>
          <p14:tracePt t="12044" x="5619750" y="1555750"/>
          <p14:tracePt t="12061" x="5676900" y="1511300"/>
          <p14:tracePt t="12078" x="5740400" y="1473200"/>
          <p14:tracePt t="12087" x="5797550" y="1460500"/>
          <p14:tracePt t="12094" x="5835650" y="1435100"/>
          <p14:tracePt t="12114" x="5930900" y="1397000"/>
          <p14:tracePt t="12128" x="6026150" y="1377950"/>
          <p14:tracePt t="12147" x="6115050" y="1371600"/>
          <p14:tracePt t="12151" x="6153150" y="1371600"/>
          <p14:tracePt t="12161" x="6184900" y="1371600"/>
          <p14:tracePt t="12181" x="6273800" y="1441450"/>
          <p14:tracePt t="12194" x="6330950" y="1485900"/>
          <p14:tracePt t="12211" x="6388100" y="1562100"/>
          <p14:tracePt t="12228" x="6413500" y="1657350"/>
          <p14:tracePt t="12245" x="6419850" y="1758950"/>
          <p14:tracePt t="12261" x="6426200" y="1860550"/>
          <p14:tracePt t="12278" x="6407150" y="1949450"/>
          <p14:tracePt t="12295" x="6369050" y="2012950"/>
          <p14:tracePt t="12311" x="6324600" y="2051050"/>
          <p14:tracePt t="12328" x="6280150" y="2082800"/>
          <p14:tracePt t="12336" x="6261100" y="2082800"/>
          <p14:tracePt t="12339" x="6242050" y="2095500"/>
          <p14:tracePt t="12347" x="6223000" y="2101850"/>
          <p14:tracePt t="12361" x="6216650" y="2101850"/>
          <p14:tracePt t="12378" x="6191250" y="2101850"/>
          <p14:tracePt t="12397" x="6153150" y="2101850"/>
          <p14:tracePt t="12411" x="6121400" y="2101850"/>
          <p14:tracePt t="12428" x="6089650" y="2101850"/>
          <p14:tracePt t="12444" x="6057900" y="2101850"/>
          <p14:tracePt t="12463" x="6051550" y="2101850"/>
          <p14:tracePt t="12494" x="6045200" y="2101850"/>
          <p14:tracePt t="12565" x="6051550" y="2101850"/>
          <p14:tracePt t="12897" x="6045200" y="2101850"/>
          <p14:tracePt t="12902" x="6032500" y="2139950"/>
          <p14:tracePt t="12911" x="5988050" y="2184400"/>
          <p14:tracePt t="12928" x="5803900" y="2336800"/>
          <p14:tracePt t="12944" x="5486400" y="2520950"/>
          <p14:tracePt t="12948" x="5295900" y="2584450"/>
          <p14:tracePt t="12963" x="4895850" y="2705100"/>
          <p14:tracePt t="12978" x="4527550" y="2832100"/>
          <p14:tracePt t="12994" x="4267200" y="2927350"/>
          <p14:tracePt t="13012" x="4095750" y="2978150"/>
          <p14:tracePt t="13028" x="3911600" y="3009900"/>
          <p14:tracePt t="13044" x="3759200" y="3060700"/>
          <p14:tracePt t="13061" x="3619500" y="3105150"/>
          <p14:tracePt t="13082" x="3517900" y="3136900"/>
          <p14:tracePt t="13097" x="3454400" y="3162300"/>
          <p14:tracePt t="13111" x="3429000" y="3168650"/>
          <p14:tracePt t="13128" x="3422650" y="3168650"/>
          <p14:tracePt t="13146" x="3422650" y="3162300"/>
          <p14:tracePt t="13162" x="3422650" y="3155950"/>
          <p14:tracePt t="13178" x="3378200" y="3149600"/>
          <p14:tracePt t="13195" x="3282950" y="3149600"/>
          <p14:tracePt t="13211" x="3232150" y="3149600"/>
          <p14:tracePt t="13228" x="3213100" y="3149600"/>
          <p14:tracePt t="13244" x="3200400" y="3136900"/>
          <p14:tracePt t="13261" x="3187700" y="3130550"/>
          <p14:tracePt t="13278" x="3175000" y="3124200"/>
          <p14:tracePt t="13294" x="3155950" y="3124200"/>
          <p14:tracePt t="13311" x="3143250" y="3124200"/>
          <p14:tracePt t="13354" x="3143250" y="3117850"/>
          <p14:tracePt t="13366" x="3143250" y="3111500"/>
          <p14:tracePt t="13379" x="3136900" y="3105150"/>
          <p14:tracePt t="13397" x="3130550" y="3105150"/>
          <p14:tracePt t="13411" x="3130550" y="3098800"/>
          <p14:tracePt t="13492" x="3124200" y="3098800"/>
          <p14:tracePt t="13497" x="3105150" y="3098800"/>
          <p14:tracePt t="13512" x="3092450" y="3098800"/>
          <p14:tracePt t="13528" x="3067050" y="3098800"/>
          <p14:tracePt t="13529" x="3060700" y="3098800"/>
          <p14:tracePt t="13545" x="3041650" y="3098800"/>
          <p14:tracePt t="13561" x="3016250" y="3105150"/>
          <p14:tracePt t="13581" x="2990850" y="3117850"/>
          <p14:tracePt t="13658" x="2990850" y="3111500"/>
          <p14:tracePt t="13666" x="2990850" y="3092450"/>
          <p14:tracePt t="13678" x="2990850" y="3079750"/>
          <p14:tracePt t="13697" x="2984500" y="3041650"/>
          <p14:tracePt t="13712" x="2984500" y="3028950"/>
          <p14:tracePt t="13754" x="2984500" y="3022600"/>
          <p14:tracePt t="13763" x="2984500" y="3016250"/>
          <p14:tracePt t="13774" x="3009900" y="3003550"/>
          <p14:tracePt t="13778" x="3022600" y="2984500"/>
          <p14:tracePt t="13795" x="3054350" y="2946400"/>
          <p14:tracePt t="13811" x="3067050" y="2933700"/>
          <p14:tracePt t="13847" x="3073400" y="2933700"/>
          <p14:tracePt t="13931" x="3067050" y="2933700"/>
          <p14:tracePt t="13959" x="3067050" y="2940050"/>
          <p14:tracePt t="14138" x="3073400" y="2940050"/>
          <p14:tracePt t="14156" x="3092450" y="2940050"/>
          <p14:tracePt t="14162" x="3111500" y="2933700"/>
          <p14:tracePt t="14178" x="3168650" y="2901950"/>
          <p14:tracePt t="14195" x="3263900" y="2876550"/>
          <p14:tracePt t="14211" x="3371850" y="2838450"/>
          <p14:tracePt t="14228" x="3492500" y="2800350"/>
          <p14:tracePt t="14245" x="3581400" y="2743200"/>
          <p14:tracePt t="14261" x="3695700" y="2673350"/>
          <p14:tracePt t="14278" x="3816350" y="2597150"/>
          <p14:tracePt t="14294" x="4019550" y="2520950"/>
          <p14:tracePt t="14298" x="4133850" y="2482850"/>
          <p14:tracePt t="14311" x="4241800" y="2432050"/>
          <p14:tracePt t="14331" x="4438650" y="2355850"/>
          <p14:tracePt t="14345" x="4654550" y="2286000"/>
          <p14:tracePt t="14364" x="4914900" y="2159000"/>
          <p14:tracePt t="14378" x="5060950" y="2070100"/>
          <p14:tracePt t="14396" x="5207000" y="2006600"/>
          <p14:tracePt t="14403" x="5276850" y="1974850"/>
          <p14:tracePt t="14411" x="5346700" y="1943100"/>
          <p14:tracePt t="14429" x="5454650" y="1860550"/>
          <p14:tracePt t="14445" x="5530850" y="1797050"/>
          <p14:tracePt t="14463" x="5568950" y="1758950"/>
          <p14:tracePt t="14478" x="5581650" y="1752600"/>
          <p14:tracePt t="14549" x="5581650" y="1746250"/>
          <p14:tracePt t="14618" x="5581650" y="1752600"/>
          <p14:tracePt t="14628" x="5562600" y="1758950"/>
          <p14:tracePt t="14646" x="5530850" y="1778000"/>
          <p14:tracePt t="14665" x="5480050" y="1803400"/>
          <p14:tracePt t="14678" x="5422900" y="1835150"/>
          <p14:tracePt t="14694" x="5327650" y="1873250"/>
          <p14:tracePt t="14712" x="5226050" y="1930400"/>
          <p14:tracePt t="14715" x="5156200" y="1955800"/>
          <p14:tracePt t="14728" x="5080000" y="1993900"/>
          <p14:tracePt t="14745" x="4870450" y="2095500"/>
          <p14:tracePt t="14761" x="4610100" y="2209800"/>
          <p14:tracePt t="14778" x="4197350" y="2425700"/>
          <p14:tracePt t="14795" x="3956050" y="2540000"/>
          <p14:tracePt t="14811" x="3727450" y="2660650"/>
          <p14:tracePt t="14828" x="3530600" y="2755900"/>
          <p14:tracePt t="14844" x="3340100" y="2844800"/>
          <p14:tracePt t="14861" x="3181350" y="2921000"/>
          <p14:tracePt t="14881" x="3111500" y="2952750"/>
          <p14:tracePt t="14885" x="3098800" y="2959100"/>
          <p14:tracePt t="14989" x="3098800" y="2952750"/>
          <p14:tracePt t="14993" x="3105150" y="2940050"/>
          <p14:tracePt t="15011" x="3200400" y="2908300"/>
          <p14:tracePt t="15028" x="3359150" y="2908300"/>
          <p14:tracePt t="15045" x="3600450" y="2895600"/>
          <p14:tracePt t="15061" x="3841750" y="2882900"/>
          <p14:tracePt t="15078" x="4127500" y="2857500"/>
          <p14:tracePt t="15087" x="4273550" y="2857500"/>
          <p14:tracePt t="15096" x="4394200" y="2851150"/>
          <p14:tracePt t="15114" x="4679950" y="2851150"/>
          <p14:tracePt t="15128" x="4940300" y="2838450"/>
          <p14:tracePt t="15146" x="5168900" y="2825750"/>
          <p14:tracePt t="15150" x="5270500" y="2825750"/>
          <p14:tracePt t="15161" x="5353050" y="2819400"/>
          <p14:tracePt t="15178" x="5467350" y="2806700"/>
          <p14:tracePt t="15181" x="5505450" y="2813050"/>
          <p14:tracePt t="15195" x="5549900" y="2825750"/>
          <p14:tracePt t="15211" x="5588000" y="2851150"/>
          <p14:tracePt t="15228" x="5632450" y="2870200"/>
          <p14:tracePt t="15245" x="5657850" y="2882900"/>
          <p14:tracePt t="15261" x="5715000" y="2889250"/>
          <p14:tracePt t="15278" x="5765800" y="2895600"/>
          <p14:tracePt t="15294" x="5848350" y="2908300"/>
          <p14:tracePt t="15311" x="5949950" y="2946400"/>
          <p14:tracePt t="15328" x="6051550" y="2978150"/>
          <p14:tracePt t="15336" x="6115050" y="3009900"/>
          <p14:tracePt t="15340" x="6140450" y="3016250"/>
          <p14:tracePt t="15346" x="6178550" y="3028950"/>
          <p14:tracePt t="15361" x="6216650" y="3028950"/>
          <p14:tracePt t="15379" x="6273800" y="3048000"/>
          <p14:tracePt t="15396" x="6292850" y="3067050"/>
          <p14:tracePt t="15412" x="6299200" y="3098800"/>
          <p14:tracePt t="15428" x="6305550" y="3105150"/>
          <p14:tracePt t="15445" x="6305550" y="3124200"/>
          <p14:tracePt t="15463" x="6305550" y="3136900"/>
          <p14:tracePt t="15478" x="6305550" y="3155950"/>
          <p14:tracePt t="15495" x="6311900" y="3200400"/>
          <p14:tracePt t="15511" x="6311900" y="3244850"/>
          <p14:tracePt t="15528" x="6311900" y="3282950"/>
          <p14:tracePt t="15545" x="6286500" y="3314700"/>
          <p14:tracePt t="15549" x="6280150" y="3327400"/>
          <p14:tracePt t="15562" x="6273800" y="3333750"/>
          <p14:tracePt t="15578" x="6254750" y="3340100"/>
          <p14:tracePt t="15594" x="6223000" y="3346450"/>
          <p14:tracePt t="15611" x="6159500" y="3346450"/>
          <p14:tracePt t="15628" x="6076950" y="3340100"/>
          <p14:tracePt t="15647" x="5994400" y="3321050"/>
          <p14:tracePt t="15661" x="5956300" y="3295650"/>
          <p14:tracePt t="15678" x="5886450" y="3276600"/>
          <p14:tracePt t="15695" x="5810250" y="3251200"/>
          <p14:tracePt t="15711" x="5759450" y="3251200"/>
          <p14:tracePt t="15728" x="5734050" y="3244850"/>
          <p14:tracePt t="15745" x="5708650" y="3238500"/>
          <p14:tracePt t="15749" x="5676900" y="3225800"/>
          <p14:tracePt t="15762" x="5651500" y="3225800"/>
          <p14:tracePt t="15778" x="5549900" y="3219450"/>
          <p14:tracePt t="15794" x="5467350" y="3213100"/>
          <p14:tracePt t="15812" x="5384800" y="3200400"/>
          <p14:tracePt t="15828" x="5321300" y="3200400"/>
          <p14:tracePt t="15845" x="5276850" y="3187700"/>
          <p14:tracePt t="15864" x="5251450" y="3175000"/>
          <p14:tracePt t="15878" x="5226050" y="3149600"/>
          <p14:tracePt t="15887" x="5219700" y="3130550"/>
          <p14:tracePt t="15897" x="5213350" y="3105150"/>
          <p14:tracePt t="15903" x="5213350" y="3073400"/>
          <p14:tracePt t="15917" x="5219700" y="3003550"/>
          <p14:tracePt t="15928" x="5226050" y="2965450"/>
          <p14:tracePt t="15946" x="5270500" y="2844800"/>
          <p14:tracePt t="15963" x="5308600" y="2755900"/>
          <p14:tracePt t="15978" x="5372100" y="2673350"/>
          <p14:tracePt t="15995" x="5422900" y="2609850"/>
          <p14:tracePt t="16011" x="5492750" y="2571750"/>
          <p14:tracePt t="16028" x="5581650" y="2546350"/>
          <p14:tracePt t="16045" x="5676900" y="2520950"/>
          <p14:tracePt t="16061" x="5791200" y="2501900"/>
          <p14:tracePt t="16078" x="5905500" y="2482850"/>
          <p14:tracePt t="16089" x="5962650" y="2482850"/>
          <p14:tracePt t="16094" x="6000750" y="2470150"/>
          <p14:tracePt t="16101" x="6032500" y="2463800"/>
          <p14:tracePt t="16111" x="6076950" y="2463800"/>
          <p14:tracePt t="16128" x="6146800" y="2451100"/>
          <p14:tracePt t="16148" x="6216650" y="2451100"/>
          <p14:tracePt t="16158" x="6229350" y="2457450"/>
          <p14:tracePt t="16162" x="6261100" y="2476500"/>
          <p14:tracePt t="16178" x="6324600" y="2508250"/>
          <p14:tracePt t="16194" x="6388100" y="2552700"/>
          <p14:tracePt t="16213" x="6438900" y="2597150"/>
          <p14:tracePt t="16228" x="6470650" y="2628900"/>
          <p14:tracePt t="16244" x="6477000" y="2667000"/>
          <p14:tracePt t="16261" x="6470650" y="2705100"/>
          <p14:tracePt t="16265" x="6470650" y="2724150"/>
          <p14:tracePt t="16278" x="6470650" y="2749550"/>
          <p14:tracePt t="16295" x="6470650" y="2800350"/>
          <p14:tracePt t="16311" x="6470650" y="2863850"/>
          <p14:tracePt t="16330" x="6470650" y="2927350"/>
          <p14:tracePt t="16344" x="6445250" y="2978150"/>
          <p14:tracePt t="16348" x="6426200" y="3003550"/>
          <p14:tracePt t="16361" x="6413500" y="3022600"/>
          <p14:tracePt t="16378" x="6375400" y="3067050"/>
          <p14:tracePt t="16398" x="6324600" y="3105150"/>
          <p14:tracePt t="16411" x="6254750" y="3149600"/>
          <p14:tracePt t="16428" x="6184900" y="3181350"/>
          <p14:tracePt t="16445" x="6153150" y="3187700"/>
          <p14:tracePt t="16464" x="6146800" y="3194050"/>
          <p14:tracePt t="16478" x="6134100" y="3194050"/>
          <p14:tracePt t="16512" x="6089650" y="3200400"/>
          <p14:tracePt t="16528" x="6045200" y="3213100"/>
          <p14:tracePt t="16545" x="5949950" y="3213100"/>
          <p14:tracePt t="16561" x="5880100" y="3225800"/>
          <p14:tracePt t="16579" x="5810250" y="3232150"/>
          <p14:tracePt t="16594" x="5772150" y="3194050"/>
          <p14:tracePt t="16613" x="5759450" y="3136900"/>
          <p14:tracePt t="16628" x="5740400" y="3067050"/>
          <p14:tracePt t="16647" x="5740400" y="2997200"/>
          <p14:tracePt t="16661" x="5734050" y="2921000"/>
          <p14:tracePt t="16680" x="5740400" y="2857500"/>
          <p14:tracePt t="16697" x="5734050" y="2781300"/>
          <p14:tracePt t="16700" x="5734050" y="2743200"/>
          <p14:tracePt t="16713" x="5740400" y="2698750"/>
          <p14:tracePt t="16728" x="5753100" y="2635250"/>
          <p14:tracePt t="16731" x="5759450" y="2603500"/>
          <p14:tracePt t="16745" x="5765800" y="2571750"/>
          <p14:tracePt t="16761" x="5797550" y="2501900"/>
          <p14:tracePt t="16778" x="5835650" y="2406650"/>
          <p14:tracePt t="16795" x="5873750" y="2343150"/>
          <p14:tracePt t="16812" x="5911850" y="2286000"/>
          <p14:tracePt t="16828" x="5956300" y="2247900"/>
          <p14:tracePt t="16846" x="6007100" y="2222500"/>
          <p14:tracePt t="16861" x="6057900" y="2209800"/>
          <p14:tracePt t="16878" x="6115050" y="2203450"/>
          <p14:tracePt t="16897" x="6146800" y="2190750"/>
          <p14:tracePt t="16911" x="6203950" y="2197100"/>
          <p14:tracePt t="16928" x="6267450" y="2197100"/>
          <p14:tracePt t="16945" x="6318250" y="2222500"/>
          <p14:tracePt t="16964" x="6388100" y="2298700"/>
          <p14:tracePt t="16973" x="6413500" y="2330450"/>
          <p14:tracePt t="16979" x="6438900" y="2362200"/>
          <p14:tracePt t="16988" x="6470650" y="2406650"/>
          <p14:tracePt t="16997" x="6489700" y="2457450"/>
          <p14:tracePt t="17011" x="6496050" y="2546350"/>
          <p14:tracePt t="17028" x="6483350" y="2616200"/>
          <p14:tracePt t="17045" x="6438900" y="2679700"/>
          <p14:tracePt t="17061" x="6407150" y="2774950"/>
          <p14:tracePt t="17079" x="6356350" y="2882900"/>
          <p14:tracePt t="17095" x="6299200" y="2984500"/>
          <p14:tracePt t="17111" x="6261100" y="3054350"/>
          <p14:tracePt t="17128" x="6210300" y="3098800"/>
          <p14:tracePt t="17146" x="6121400" y="3136900"/>
          <p14:tracePt t="17162" x="6096000" y="3143250"/>
          <p14:tracePt t="17178" x="6032500" y="3143250"/>
          <p14:tracePt t="17196" x="5994400" y="3149600"/>
          <p14:tracePt t="17211" x="5956300" y="3149600"/>
          <p14:tracePt t="17228" x="5880100" y="3149600"/>
          <p14:tracePt t="17244" x="5822950" y="3124200"/>
          <p14:tracePt t="17261" x="5746750" y="3086100"/>
          <p14:tracePt t="17278" x="5670550" y="3022600"/>
          <p14:tracePt t="17295" x="5594350" y="2940050"/>
          <p14:tracePt t="17311" x="5562600" y="2870200"/>
          <p14:tracePt t="17328" x="5562600" y="2787650"/>
          <p14:tracePt t="17334" x="5562600" y="2755900"/>
          <p14:tracePt t="17344" x="5562600" y="2717800"/>
          <p14:tracePt t="17364" x="5581650" y="2609850"/>
          <p14:tracePt t="17378" x="5600700" y="2533650"/>
          <p14:tracePt t="17397" x="5632450" y="2463800"/>
          <p14:tracePt t="17411" x="5676900" y="2406650"/>
          <p14:tracePt t="17430" x="5727700" y="2362200"/>
          <p14:tracePt t="17444" x="5791200" y="2311400"/>
          <p14:tracePt t="17464" x="5873750" y="2279650"/>
          <p14:tracePt t="17468" x="5911850" y="2266950"/>
          <p14:tracePt t="17478" x="5956300" y="2260600"/>
          <p14:tracePt t="17495" x="6045200" y="2254250"/>
          <p14:tracePt t="17511" x="6127750" y="2247900"/>
          <p14:tracePt t="17528" x="6197600" y="2279650"/>
          <p14:tracePt t="17544" x="6229350" y="2311400"/>
          <p14:tracePt t="17561" x="6254750" y="2349500"/>
          <p14:tracePt t="17582" x="6286500" y="2444750"/>
          <p14:tracePt t="17597" x="6311900" y="2552700"/>
          <p14:tracePt t="17613" x="6330950" y="2654300"/>
          <p14:tracePt t="17628" x="6350000" y="2736850"/>
          <p14:tracePt t="17648" x="6356350" y="2806700"/>
          <p14:tracePt t="17655" x="6343650" y="2844800"/>
          <p14:tracePt t="17661" x="6330950" y="2876550"/>
          <p14:tracePt t="17678" x="6292850" y="2946400"/>
          <p14:tracePt t="17695" x="6242050" y="3009900"/>
          <p14:tracePt t="17697" x="6216650" y="3054350"/>
          <p14:tracePt t="17714" x="6178550" y="3079750"/>
          <p14:tracePt t="17728" x="6089650" y="3130550"/>
          <p14:tracePt t="17731" x="6045200" y="3149600"/>
          <p14:tracePt t="17746" x="5962650" y="3187700"/>
          <p14:tracePt t="17761" x="5918200" y="3187700"/>
          <p14:tracePt t="17778" x="5803900" y="3194050"/>
          <p14:tracePt t="17795" x="5740400" y="3194050"/>
          <p14:tracePt t="17811" x="5670550" y="3194050"/>
          <p14:tracePt t="17832" x="5619750" y="3194050"/>
          <p14:tracePt t="17844" x="5575300" y="3187700"/>
          <p14:tracePt t="17861" x="5543550" y="3149600"/>
          <p14:tracePt t="17880" x="5524500" y="3079750"/>
          <p14:tracePt t="17897" x="5499100" y="2990850"/>
          <p14:tracePt t="17903" x="5492750" y="2946400"/>
          <p14:tracePt t="17916" x="5473700" y="2851150"/>
          <p14:tracePt t="17928" x="5486400" y="2819400"/>
          <p14:tracePt t="17947" x="5518150" y="2705100"/>
          <p14:tracePt t="17963" x="5556250" y="2641600"/>
          <p14:tracePt t="17978" x="5613400" y="2540000"/>
          <p14:tracePt t="17994" x="5670550" y="2457450"/>
          <p14:tracePt t="18011" x="5727700" y="2400300"/>
          <p14:tracePt t="18028" x="5803900" y="2355850"/>
          <p14:tracePt t="18044" x="5905500" y="2324100"/>
          <p14:tracePt t="18062" x="5975350" y="2298700"/>
          <p14:tracePt t="18078" x="6057900" y="2292350"/>
          <p14:tracePt t="18094" x="6134100" y="2292350"/>
          <p14:tracePt t="18115" x="6184900" y="2330450"/>
          <p14:tracePt t="18128" x="6223000" y="2393950"/>
          <p14:tracePt t="18147" x="6242050" y="2571750"/>
          <p14:tracePt t="18161" x="6223000" y="2647950"/>
          <p14:tracePt t="18178" x="6159500" y="2819400"/>
          <p14:tracePt t="18195" x="6026150" y="3041650"/>
          <p14:tracePt t="18211" x="5949950" y="3105150"/>
          <p14:tracePt t="18228" x="5854700" y="3136900"/>
          <p14:tracePt t="18245" x="5778500" y="3162300"/>
          <p14:tracePt t="18261" x="5734050" y="3168650"/>
          <p14:tracePt t="18278" x="5689600" y="3181350"/>
          <p14:tracePt t="18294" x="5657850" y="3194050"/>
          <p14:tracePt t="18311" x="5651500" y="3200400"/>
          <p14:tracePt t="18365" x="5651500" y="3187700"/>
          <p14:tracePt t="18370" x="5651500" y="3162300"/>
          <p14:tracePt t="18381" x="5664200" y="3136900"/>
          <p14:tracePt t="18396" x="5695950" y="3060700"/>
          <p14:tracePt t="18413" x="5721350" y="2990850"/>
          <p14:tracePt t="18428" x="5759450" y="2908300"/>
          <p14:tracePt t="18445" x="5797550" y="2806700"/>
          <p14:tracePt t="18464" x="5835650" y="2705100"/>
          <p14:tracePt t="18478" x="5861050" y="2654300"/>
          <p14:tracePt t="18495" x="5873750" y="2635250"/>
          <p14:tracePt t="18511" x="5880100" y="2628900"/>
          <p14:tracePt t="18564" x="5867400" y="2628900"/>
          <p14:tracePt t="18571" x="5848350" y="2641600"/>
          <p14:tracePt t="18583" x="5822950" y="2679700"/>
          <p14:tracePt t="18594" x="5746750" y="2787650"/>
          <p14:tracePt t="18611" x="5651500" y="2876550"/>
          <p14:tracePt t="18628" x="5594350" y="2927350"/>
          <p14:tracePt t="18647" x="5575300" y="2959100"/>
          <p14:tracePt t="18661" x="5562600" y="2984500"/>
          <p14:tracePt t="18678" x="5556250" y="2990850"/>
          <p14:tracePt t="18694" x="5556250" y="3003550"/>
          <p14:tracePt t="18711" x="5556250" y="3016250"/>
          <p14:tracePt t="18728" x="5568950" y="3016250"/>
          <p14:tracePt t="18731" x="5588000" y="3022600"/>
          <p14:tracePt t="18745" x="5613400" y="3028950"/>
          <p14:tracePt t="18761" x="5664200" y="3028950"/>
          <p14:tracePt t="18778" x="5803900" y="3041650"/>
          <p14:tracePt t="18795" x="5892800" y="3041650"/>
          <p14:tracePt t="18811" x="5969000" y="3067050"/>
          <p14:tracePt t="18828" x="6019800" y="3092450"/>
          <p14:tracePt t="18844" x="6051550" y="3105150"/>
          <p14:tracePt t="18865" x="6076950" y="3117850"/>
          <p14:tracePt t="18878" x="6127750" y="3117850"/>
          <p14:tracePt t="18897" x="6178550" y="3117850"/>
          <p14:tracePt t="18911" x="6210300" y="3117850"/>
          <p14:tracePt t="18928" x="6216650" y="3117850"/>
          <p14:tracePt t="19003" x="6216650" y="3124200"/>
          <p14:tracePt t="19011" x="6216650" y="3143250"/>
          <p14:tracePt t="19028" x="6210300" y="3187700"/>
          <p14:tracePt t="19045" x="6184900" y="3219450"/>
          <p14:tracePt t="19061" x="6140450" y="3225800"/>
          <p14:tracePt t="19082" x="6083300" y="3232150"/>
          <p14:tracePt t="19095" x="5949950" y="3232150"/>
          <p14:tracePt t="19111" x="5784850" y="3181350"/>
          <p14:tracePt t="19128" x="5645150" y="3117850"/>
          <p14:tracePt t="19146" x="5543550" y="3035300"/>
          <p14:tracePt t="19150" x="5499100" y="2984500"/>
          <p14:tracePt t="19162" x="5480050" y="2933700"/>
          <p14:tracePt t="19178" x="5461000" y="2851150"/>
          <p14:tracePt t="19194" x="5467350" y="2774950"/>
          <p14:tracePt t="19211" x="5505450" y="2717800"/>
          <p14:tracePt t="19228" x="5581650" y="2667000"/>
          <p14:tracePt t="19244" x="5689600" y="2635250"/>
          <p14:tracePt t="19261" x="5810250" y="2603500"/>
          <p14:tracePt t="19278" x="5981700" y="2603500"/>
          <p14:tracePt t="19294" x="6108700" y="2597150"/>
          <p14:tracePt t="19311" x="6210300" y="2628900"/>
          <p14:tracePt t="19315" x="6248400" y="2654300"/>
          <p14:tracePt t="19332" x="6286500" y="2711450"/>
          <p14:tracePt t="19344" x="6305550" y="2749550"/>
          <p14:tracePt t="19362" x="6305550" y="2851150"/>
          <p14:tracePt t="19365" x="6273800" y="2914650"/>
          <p14:tracePt t="19380" x="6216650" y="3041650"/>
          <p14:tracePt t="19396" x="6140450" y="3136900"/>
          <p14:tracePt t="19412" x="6070600" y="3206750"/>
          <p14:tracePt t="19428" x="5988050" y="3251200"/>
          <p14:tracePt t="19445" x="5892800" y="3276600"/>
          <p14:tracePt t="19464" x="5803900" y="3276600"/>
          <p14:tracePt t="19468" x="5772150" y="3276600"/>
          <p14:tracePt t="19478" x="5740400" y="3263900"/>
          <p14:tracePt t="19495" x="5664200" y="3238500"/>
          <p14:tracePt t="19511" x="5619750" y="3175000"/>
          <p14:tracePt t="19528" x="5613400" y="3098800"/>
          <p14:tracePt t="19544" x="5619750" y="2997200"/>
          <p14:tracePt t="19548" x="5619750" y="2940050"/>
          <p14:tracePt t="19561" x="5632450" y="2889250"/>
          <p14:tracePt t="19578" x="5683250" y="2762250"/>
          <p14:tracePt t="19595" x="5734050" y="2698750"/>
          <p14:tracePt t="19614" x="5784850" y="2667000"/>
          <p14:tracePt t="19628" x="5848350" y="2641600"/>
          <p14:tracePt t="19647" x="5930900" y="2622550"/>
          <p14:tracePt t="19661" x="6019800" y="2609850"/>
          <p14:tracePt t="19678" x="6108700" y="2616200"/>
          <p14:tracePt t="19694" x="6191250" y="2628900"/>
          <p14:tracePt t="19711" x="6261100" y="2673350"/>
          <p14:tracePt t="19728" x="6299200" y="2755900"/>
          <p14:tracePt t="19744" x="6324600" y="2870200"/>
          <p14:tracePt t="19762" x="6305550" y="2978150"/>
          <p14:tracePt t="19764" x="6286500" y="3028950"/>
          <p14:tracePt t="19778" x="6229350" y="3105150"/>
          <p14:tracePt t="19795" x="6159500" y="3155950"/>
          <p14:tracePt t="19802" x="6121400" y="3181350"/>
          <p14:tracePt t="19811" x="6083300" y="3200400"/>
          <p14:tracePt t="19828" x="6007100" y="3225800"/>
          <p14:tracePt t="19848" x="5930900" y="3232150"/>
          <p14:tracePt t="19861" x="5854700" y="3225800"/>
          <p14:tracePt t="19865" x="5835650" y="3213100"/>
          <p14:tracePt t="19878" x="5797550" y="3194050"/>
          <p14:tracePt t="19896" x="5734050" y="3168650"/>
          <p14:tracePt t="19904" x="5708650" y="3149600"/>
          <p14:tracePt t="19916" x="5664200" y="3117850"/>
          <p14:tracePt t="19928" x="5657850" y="3092450"/>
          <p14:tracePt t="19945" x="5645150" y="3041650"/>
          <p14:tracePt t="19948" x="5645150" y="3003550"/>
          <p14:tracePt t="19962" x="5638800" y="2895600"/>
          <p14:tracePt t="19978" x="5664200" y="2794000"/>
          <p14:tracePt t="19995" x="5695950" y="2717800"/>
          <p14:tracePt t="20012" x="5734050" y="2647950"/>
          <p14:tracePt t="20028" x="5772150" y="2590800"/>
          <p14:tracePt t="20044" x="5822950" y="2540000"/>
          <p14:tracePt t="20061" x="5911850" y="2514600"/>
          <p14:tracePt t="20078" x="5994400" y="2501900"/>
          <p14:tracePt t="20094" x="6070600" y="2495550"/>
          <p14:tracePt t="20111" x="6140450" y="2495550"/>
          <p14:tracePt t="20128" x="6165850" y="2540000"/>
          <p14:tracePt t="20146" x="6248400" y="2609850"/>
          <p14:tracePt t="20161" x="6254750" y="2628900"/>
          <p14:tracePt t="20178" x="6286500" y="2768600"/>
          <p14:tracePt t="20194" x="6235700" y="2889250"/>
          <p14:tracePt t="20211" x="6184900" y="2978150"/>
          <p14:tracePt t="20228" x="6140450" y="3022600"/>
          <p14:tracePt t="20244" x="6096000" y="3060700"/>
          <p14:tracePt t="20261" x="6032500" y="3092450"/>
          <p14:tracePt t="20278" x="5956300" y="3124200"/>
          <p14:tracePt t="20295" x="5918200" y="3136900"/>
          <p14:tracePt t="20311" x="5880100" y="3136900"/>
          <p14:tracePt t="20331" x="5842000" y="3136900"/>
          <p14:tracePt t="20344" x="5816600" y="3136900"/>
          <p14:tracePt t="20364" x="5784850" y="3124200"/>
          <p14:tracePt t="20378" x="5778500" y="3117850"/>
          <p14:tracePt t="20740" x="5765800" y="3117850"/>
          <p14:tracePt t="20747" x="5759450" y="3117850"/>
          <p14:tracePt t="20756" x="5746750" y="3130550"/>
          <p14:tracePt t="20763" x="5740400" y="3143250"/>
          <p14:tracePt t="20778" x="5734050" y="3149600"/>
          <p14:tracePt t="20906" x="5734050" y="3143250"/>
          <p14:tracePt t="20914" x="5734050" y="3130550"/>
          <p14:tracePt t="20927" x="5734050" y="3124200"/>
          <p14:tracePt t="20930" x="5734050" y="3111500"/>
          <p14:tracePt t="20944" x="5734050" y="3105150"/>
          <p14:tracePt t="20963" x="5727700" y="3098800"/>
          <p14:tracePt t="20987" x="5727700" y="3092450"/>
          <p14:tracePt t="20995" x="5721350" y="3086100"/>
          <p14:tracePt t="21012" x="5715000" y="3067050"/>
          <p14:tracePt t="21028" x="5708650" y="3041650"/>
          <p14:tracePt t="21045" x="5708650" y="3003550"/>
          <p14:tracePt t="21062" x="5708650" y="2997200"/>
          <p14:tracePt t="21078" x="5715000" y="2990850"/>
          <p14:tracePt t="21419" x="5715000" y="2978150"/>
          <p14:tracePt t="21426" x="5715000" y="2959100"/>
          <p14:tracePt t="21434" x="5676900" y="2952750"/>
          <p14:tracePt t="21444" x="5632450" y="2933700"/>
          <p14:tracePt t="21463" x="5549900" y="2914650"/>
          <p14:tracePt t="21478" x="5448300" y="2901950"/>
          <p14:tracePt t="21495" x="5321300" y="2901950"/>
          <p14:tracePt t="21511" x="5200650" y="2908300"/>
          <p14:tracePt t="21529" x="4965700" y="2921000"/>
          <p14:tracePt t="21545" x="4902200" y="2921000"/>
          <p14:tracePt t="21561" x="4781550" y="2940050"/>
          <p14:tracePt t="21581" x="4654550" y="2952750"/>
          <p14:tracePt t="21589" x="4616450" y="2952750"/>
          <p14:tracePt t="21598" x="4584700" y="2971800"/>
          <p14:tracePt t="21611" x="4527550" y="2978150"/>
          <p14:tracePt t="21629" x="4483100" y="2990850"/>
          <p14:tracePt t="21647" x="4432300" y="2997200"/>
          <p14:tracePt t="21661" x="4406900" y="3003550"/>
          <p14:tracePt t="21678" x="4394200" y="3016250"/>
          <p14:tracePt t="21695" x="4368800" y="3022600"/>
          <p14:tracePt t="21712" x="4337050" y="3048000"/>
          <p14:tracePt t="21728" x="4286250" y="3067050"/>
          <p14:tracePt t="21745" x="4222750" y="3086100"/>
          <p14:tracePt t="21761" x="4159250" y="3117850"/>
          <p14:tracePt t="21763" x="4121150" y="3130550"/>
          <p14:tracePt t="21778" x="4025900" y="3175000"/>
          <p14:tracePt t="21794" x="3930650" y="3251200"/>
          <p14:tracePt t="21811" x="3841750" y="3302000"/>
          <p14:tracePt t="21828" x="3778250" y="3308350"/>
          <p14:tracePt t="21845" x="3721100" y="3321050"/>
          <p14:tracePt t="21861" x="3657600" y="3314700"/>
          <p14:tracePt t="21878" x="3613150" y="3314700"/>
          <p14:tracePt t="21900" x="3575050" y="3314700"/>
          <p14:tracePt t="21910" x="3568700" y="3314700"/>
          <p14:tracePt t="21928" x="3562350" y="3314700"/>
          <p14:tracePt t="21945" x="3543300" y="3302000"/>
          <p14:tracePt t="21947" x="3530600" y="3295650"/>
          <p14:tracePt t="21963" x="3486150" y="3270250"/>
          <p14:tracePt t="21979" x="3454400" y="3257550"/>
          <p14:tracePt t="21995" x="3435350" y="3251200"/>
          <p14:tracePt t="22012" x="3422650" y="3238500"/>
          <p14:tracePt t="22028" x="3416300" y="3238500"/>
          <p14:tracePt t="22089" x="3403600" y="3251200"/>
          <p14:tracePt t="22098" x="3384550" y="3282950"/>
          <p14:tracePt t="22111" x="3365500" y="3308350"/>
          <p14:tracePt t="22128" x="3327400" y="3352800"/>
          <p14:tracePt t="22146" x="3308350" y="3378200"/>
          <p14:tracePt t="22161" x="3302000" y="3378200"/>
          <p14:tracePt t="22257" x="3314700" y="3378200"/>
          <p14:tracePt t="22269" x="3340100" y="3378200"/>
          <p14:tracePt t="22276" x="3365500" y="3378200"/>
          <p14:tracePt t="22283" x="3384550" y="3378200"/>
          <p14:tracePt t="22294" x="3422650" y="3384550"/>
          <p14:tracePt t="22311" x="3524250" y="3416300"/>
          <p14:tracePt t="22330" x="3606800" y="3460750"/>
          <p14:tracePt t="22336" x="3644900" y="3479800"/>
          <p14:tracePt t="22344" x="3651250" y="3479800"/>
          <p14:tracePt t="22361" x="3657600" y="3479800"/>
          <p14:tracePt t="22410" x="3663950" y="3479800"/>
          <p14:tracePt t="22428" x="3683000" y="3454400"/>
          <p14:tracePt t="22445" x="3727450" y="3397250"/>
          <p14:tracePt t="22462" x="3771900" y="3327400"/>
          <p14:tracePt t="22478" x="3790950" y="3289300"/>
          <p14:tracePt t="22495" x="3790950" y="3263900"/>
          <p14:tracePt t="22511" x="3790950" y="3251200"/>
          <p14:tracePt t="22528" x="3790950" y="3244850"/>
          <p14:tracePt t="22544" x="3790950" y="3238500"/>
          <p14:tracePt t="22730" x="3784600" y="3238500"/>
          <p14:tracePt t="22756" x="3778250" y="3238500"/>
          <p14:tracePt t="22775" x="3771900" y="3238500"/>
          <p14:tracePt t="22787" x="3765550" y="3238500"/>
          <p14:tracePt t="22794" x="3759200" y="3238500"/>
          <p14:tracePt t="22811" x="3740150" y="3238500"/>
          <p14:tracePt t="22828" x="3708400" y="3238500"/>
          <p14:tracePt t="22844" x="3676650" y="3238500"/>
          <p14:tracePt t="22861" x="3625850" y="3257550"/>
          <p14:tracePt t="22878" x="3581400" y="3308350"/>
          <p14:tracePt t="22902" x="3543300" y="3371850"/>
          <p14:tracePt t="22914" x="3530600" y="3390900"/>
          <p14:tracePt t="22928" x="3530600" y="3397250"/>
          <p14:tracePt t="22995" x="3536950" y="3397250"/>
          <p14:tracePt t="23002" x="3543300" y="3397250"/>
          <p14:tracePt t="23011" x="3562350" y="3384550"/>
          <p14:tracePt t="23028" x="3600450" y="3352800"/>
          <p14:tracePt t="23044" x="3638550" y="3321050"/>
          <p14:tracePt t="23061" x="3657600" y="3308350"/>
          <p14:tracePt t="23086" x="3663950" y="3308350"/>
          <p14:tracePt t="23094" x="3676650" y="3321050"/>
          <p14:tracePt t="23111" x="3727450" y="3340100"/>
          <p14:tracePt t="23130" x="3848100" y="3371850"/>
          <p14:tracePt t="23148" x="3930650" y="3390900"/>
          <p14:tracePt t="23162" x="3994150" y="3390900"/>
          <p14:tracePt t="23179" x="4032250" y="3397250"/>
          <p14:tracePt t="23196" x="4076700" y="3409950"/>
          <p14:tracePt t="23211" x="4102100" y="3416300"/>
          <p14:tracePt t="23228" x="4121150" y="3422650"/>
          <p14:tracePt t="23244" x="4121150" y="3409950"/>
          <p14:tracePt t="23261" x="4127500" y="3397250"/>
          <p14:tracePt t="23282" x="4133850" y="3384550"/>
          <p14:tracePt t="23294" x="4146550" y="3359150"/>
          <p14:tracePt t="23311" x="4152900" y="3340100"/>
          <p14:tracePt t="23328" x="4178300" y="3327400"/>
          <p14:tracePt t="23334" x="4184650" y="3327400"/>
          <p14:tracePt t="23345" x="4191000" y="3327400"/>
          <p14:tracePt t="23364" x="4197350" y="3327400"/>
          <p14:tracePt t="23418" x="4203700" y="3327400"/>
          <p14:tracePt t="23428" x="4216400" y="3333750"/>
          <p14:tracePt t="23435" x="4241800" y="3346450"/>
          <p14:tracePt t="23444" x="4267200" y="3346450"/>
          <p14:tracePt t="23465" x="4305300" y="3365500"/>
          <p14:tracePt t="23471" x="4311650" y="3365500"/>
          <p14:tracePt t="23478" x="4324350" y="3371850"/>
          <p14:tracePt t="23495" x="4337050" y="3384550"/>
          <p14:tracePt t="23550" x="4324350" y="3390900"/>
          <p14:tracePt t="23555" x="4292600" y="3403600"/>
          <p14:tracePt t="23567" x="4260850" y="3416300"/>
          <p14:tracePt t="23580" x="4191000" y="3441700"/>
          <p14:tracePt t="23597" x="4159250" y="3467100"/>
          <p14:tracePt t="23611" x="4108450" y="3473450"/>
          <p14:tracePt t="23628" x="4032250" y="3473450"/>
          <p14:tracePt t="23647" x="3949700" y="3486150"/>
          <p14:tracePt t="23661" x="3873500" y="3498850"/>
          <p14:tracePt t="23678" x="3816350" y="3498850"/>
          <p14:tracePt t="23694" x="3752850" y="3498850"/>
          <p14:tracePt t="23711" x="3663950" y="3505200"/>
          <p14:tracePt t="23728" x="3568700" y="3530600"/>
          <p14:tracePt t="23732" x="3530600" y="3549650"/>
          <p14:tracePt t="23744" x="3492500" y="3556000"/>
          <p14:tracePt t="23761" x="3479800" y="3568700"/>
          <p14:tracePt t="23795" x="3473450" y="3562350"/>
          <p14:tracePt t="23859" x="3467100" y="3575050"/>
          <p14:tracePt t="23866" x="3460750" y="3575050"/>
          <p14:tracePt t="23882" x="3454400" y="3581400"/>
          <p14:tracePt t="23906" x="3454400" y="3587750"/>
          <p14:tracePt t="23915" x="3454400" y="3600450"/>
          <p14:tracePt t="23927" x="3454400" y="3606800"/>
          <p14:tracePt t="23944" x="3536950" y="3632200"/>
          <p14:tracePt t="23965" x="3790950" y="3651250"/>
          <p14:tracePt t="23978" x="4044950" y="3651250"/>
          <p14:tracePt t="23995" x="4235450" y="3632200"/>
          <p14:tracePt t="24011" x="4362450" y="3632200"/>
          <p14:tracePt t="24028" x="4375150" y="3632200"/>
          <p14:tracePt t="24045" x="4356100" y="3632200"/>
          <p14:tracePt t="24062" x="4311650" y="3632200"/>
          <p14:tracePt t="24078" x="4267200" y="3657600"/>
          <p14:tracePt t="24094" x="4260850" y="3676650"/>
          <p14:tracePt t="24130" x="4260850" y="3670300"/>
          <p14:tracePt t="24156" x="4254500" y="3651250"/>
          <p14:tracePt t="24163" x="4254500" y="3632200"/>
          <p14:tracePt t="24182" x="4267200" y="3587750"/>
          <p14:tracePt t="24196" x="4330700" y="3498850"/>
          <p14:tracePt t="24213" x="4445000" y="3371850"/>
          <p14:tracePt t="24229" x="4610100" y="3251200"/>
          <p14:tracePt t="24244" x="4768850" y="3130550"/>
          <p14:tracePt t="24262" x="4864100" y="3016250"/>
          <p14:tracePt t="24278" x="4953000" y="2933700"/>
          <p14:tracePt t="24298" x="5022850" y="2876550"/>
          <p14:tracePt t="24311" x="5067300" y="2825750"/>
          <p14:tracePt t="24328" x="5073650" y="2800350"/>
          <p14:tracePt t="24336" x="5073650" y="2787650"/>
          <p14:tracePt t="24386" x="5073650" y="2806700"/>
          <p14:tracePt t="24398" x="5067300" y="2838450"/>
          <p14:tracePt t="24403" x="5048250" y="2882900"/>
          <p14:tracePt t="24413" x="5035550" y="2940050"/>
          <p14:tracePt t="24433" x="4984750" y="3035300"/>
          <p14:tracePt t="24445" x="4902200" y="3111500"/>
          <p14:tracePt t="24463" x="4794250" y="3187700"/>
          <p14:tracePt t="24478" x="4616450" y="3232150"/>
          <p14:tracePt t="24495" x="4432300" y="3263900"/>
          <p14:tracePt t="24511" x="4292600" y="3308350"/>
          <p14:tracePt t="24528" x="4210050" y="3321050"/>
          <p14:tracePt t="24530" x="4146550" y="3308350"/>
          <p14:tracePt t="24545" x="4070350" y="3282950"/>
          <p14:tracePt t="24561" x="3930650" y="3270250"/>
          <p14:tracePt t="24566" x="3867150" y="3270250"/>
          <p14:tracePt t="24581" x="3746500" y="3276600"/>
          <p14:tracePt t="24594" x="3651250" y="3276600"/>
          <p14:tracePt t="24612" x="3562350" y="3263900"/>
          <p14:tracePt t="24628" x="3492500" y="3257550"/>
          <p14:tracePt t="24646" x="3422650" y="3251200"/>
          <p14:tracePt t="24662" x="3346450" y="3251200"/>
          <p14:tracePt t="24678" x="3270250" y="3257550"/>
          <p14:tracePt t="24695" x="3175000" y="3263900"/>
          <p14:tracePt t="24711" x="3124200" y="3289300"/>
          <p14:tracePt t="24728" x="3060700" y="3308350"/>
          <p14:tracePt t="24731" x="3041650" y="3314700"/>
          <p14:tracePt t="24744" x="3016250" y="3321050"/>
          <p14:tracePt t="24762" x="2965450" y="3346450"/>
          <p14:tracePt t="24764" x="2940050" y="3359150"/>
          <p14:tracePt t="24778" x="2882900" y="3390900"/>
          <p14:tracePt t="24795" x="2819400" y="3435350"/>
          <p14:tracePt t="24812" x="2774950" y="3492500"/>
          <p14:tracePt t="24828" x="2749550" y="3536950"/>
          <p14:tracePt t="24844" x="2736850" y="3581400"/>
          <p14:tracePt t="24866" x="2711450" y="3613150"/>
          <p14:tracePt t="24878" x="2686050" y="3663950"/>
          <p14:tracePt t="24902" x="2628900" y="3790950"/>
          <p14:tracePt t="24911" x="2603500" y="3835400"/>
          <p14:tracePt t="24928" x="2590800" y="3917950"/>
          <p14:tracePt t="24929" x="2597150" y="3956050"/>
          <p14:tracePt t="24947" x="2597150" y="4013200"/>
          <p14:tracePt t="24963" x="2597150" y="4057650"/>
          <p14:tracePt t="24978" x="2597150" y="4095750"/>
          <p14:tracePt t="24995" x="2597150" y="4171950"/>
          <p14:tracePt t="25011" x="2597150" y="4229100"/>
          <p14:tracePt t="25028" x="2597150" y="4260850"/>
          <p14:tracePt t="25044" x="2597150" y="4279900"/>
          <p14:tracePt t="25062" x="2590800" y="4298950"/>
          <p14:tracePt t="25082" x="2571750" y="4324350"/>
          <p14:tracePt t="25089" x="2565400" y="4337050"/>
          <p14:tracePt t="25094" x="2552700" y="4349750"/>
          <p14:tracePt t="25111" x="2533650" y="4387850"/>
          <p14:tracePt t="25114" x="2527300" y="4394200"/>
          <p14:tracePt t="25128" x="2520950" y="4413250"/>
          <p14:tracePt t="25129" x="2508250" y="4438650"/>
          <p14:tracePt t="25146" x="2451100" y="4457700"/>
          <p14:tracePt t="25161" x="2419350" y="4464050"/>
          <p14:tracePt t="25178" x="2298700" y="4483100"/>
          <p14:tracePt t="25195" x="2209800" y="4483100"/>
          <p14:tracePt t="25214" x="2127250" y="4445000"/>
          <p14:tracePt t="25229" x="2063750" y="4400550"/>
          <p14:tracePt t="25244" x="2032000" y="4324350"/>
          <p14:tracePt t="25261" x="2019300" y="4222750"/>
          <p14:tracePt t="25278" x="2082800" y="4089400"/>
          <p14:tracePt t="25295" x="2171700" y="3962400"/>
          <p14:tracePt t="25311" x="2266950" y="3905250"/>
          <p14:tracePt t="25332" x="2368550" y="3873500"/>
          <p14:tracePt t="25344" x="2463800" y="3879850"/>
          <p14:tracePt t="25361" x="2527300" y="3898900"/>
          <p14:tracePt t="25365" x="2540000" y="3924300"/>
          <p14:tracePt t="25378" x="2559050" y="3962400"/>
          <p14:tracePt t="25397" x="2597150" y="4121150"/>
          <p14:tracePt t="25411" x="2622550" y="4203700"/>
          <p14:tracePt t="25430" x="2622550" y="4229100"/>
          <p14:tracePt t="25445" x="2622550" y="4241800"/>
          <p14:tracePt t="25498" x="2622550" y="4229100"/>
          <p14:tracePt t="25507" x="2628900" y="4203700"/>
          <p14:tracePt t="25514" x="2660650" y="4184650"/>
          <p14:tracePt t="25532" x="2755900" y="4127500"/>
          <p14:tracePt t="25545" x="2825750" y="4102100"/>
          <p14:tracePt t="25561" x="3003550" y="4051300"/>
          <p14:tracePt t="25568" x="3111500" y="4019550"/>
          <p14:tracePt t="25578" x="3340100" y="3981450"/>
          <p14:tracePt t="25596" x="3562350" y="3930650"/>
          <p14:tracePt t="25615" x="3822700" y="3924300"/>
          <p14:tracePt t="25628" x="4064000" y="3892550"/>
          <p14:tracePt t="25647" x="4260850" y="3854450"/>
          <p14:tracePt t="25661" x="4495800" y="3854450"/>
          <p14:tracePt t="25678" x="4705350" y="3841750"/>
          <p14:tracePt t="25694" x="4889500" y="3835400"/>
          <p14:tracePt t="25711" x="5041900" y="3816350"/>
          <p14:tracePt t="25728" x="5187950" y="3816350"/>
          <p14:tracePt t="25733" x="5245100" y="3822700"/>
          <p14:tracePt t="25745" x="5283200" y="3822700"/>
          <p14:tracePt t="25762" x="5403850" y="3867150"/>
          <p14:tracePt t="25778" x="5562600" y="3924300"/>
          <p14:tracePt t="25795" x="5632450" y="3968750"/>
          <p14:tracePt t="25811" x="5664200" y="4000500"/>
          <p14:tracePt t="25828" x="5670550" y="4013200"/>
          <p14:tracePt t="26098" x="5670550" y="4025900"/>
          <p14:tracePt t="26106" x="5670550" y="4038600"/>
          <p14:tracePt t="26113" x="5664200" y="4076700"/>
          <p14:tracePt t="26128" x="5645150" y="4121150"/>
          <p14:tracePt t="26147" x="5562600" y="4337050"/>
          <p14:tracePt t="26161" x="5530850" y="4432300"/>
          <p14:tracePt t="26163" x="5492750" y="4514850"/>
          <p14:tracePt t="26178" x="5410200" y="4679950"/>
          <p14:tracePt t="26195" x="5308600" y="4794250"/>
          <p14:tracePt t="26211" x="5181600" y="4870450"/>
          <p14:tracePt t="26228" x="5022850" y="4914900"/>
          <p14:tracePt t="26244" x="4864100" y="4965700"/>
          <p14:tracePt t="26261" x="4660900" y="4972050"/>
          <p14:tracePt t="26278" x="4451350" y="4972050"/>
          <p14:tracePt t="26295" x="4229100" y="4965700"/>
          <p14:tracePt t="26311" x="4038600" y="4946650"/>
          <p14:tracePt t="26318" x="3962400" y="4940300"/>
          <p14:tracePt t="26328" x="3892550" y="4940300"/>
          <p14:tracePt t="26344" x="3771900" y="4940300"/>
          <p14:tracePt t="26363" x="3619500" y="4940300"/>
          <p14:tracePt t="26378" x="3556000" y="4940300"/>
          <p14:tracePt t="26396" x="3511550" y="4940300"/>
          <p14:tracePt t="26405" x="3486150" y="4940300"/>
          <p14:tracePt t="26411" x="3454400" y="4940300"/>
          <p14:tracePt t="26429" x="3365500" y="4940300"/>
          <p14:tracePt t="26445" x="3270250" y="4940300"/>
          <p14:tracePt t="26465" x="3155950" y="4940300"/>
          <p14:tracePt t="26478" x="3035300" y="4940300"/>
          <p14:tracePt t="26495" x="2901950" y="4940300"/>
          <p14:tracePt t="26511" x="2781300" y="4940300"/>
          <p14:tracePt t="26515" x="2724150" y="4940300"/>
          <p14:tracePt t="26528" x="2673350" y="4946650"/>
          <p14:tracePt t="26545" x="2571750" y="4984750"/>
          <p14:tracePt t="26562" x="2489200" y="5010150"/>
          <p14:tracePt t="26567" x="2463800" y="5022850"/>
          <p14:tracePt t="26578" x="2444750" y="5029200"/>
          <p14:tracePt t="26611" x="2444750" y="5022850"/>
          <p14:tracePt t="26628" x="2438400" y="5010150"/>
          <p14:tracePt t="26647" x="2413000" y="4997450"/>
          <p14:tracePt t="26662" x="2349500" y="4997450"/>
          <p14:tracePt t="26680" x="2273300" y="4997450"/>
          <p14:tracePt t="26695" x="2222500" y="4997450"/>
          <p14:tracePt t="26711" x="2178050" y="4997450"/>
          <p14:tracePt t="26728" x="2146300" y="5003800"/>
          <p14:tracePt t="26732" x="2127250" y="5003800"/>
          <p14:tracePt t="26745" x="2108200" y="5016500"/>
          <p14:tracePt t="26761" x="2076450" y="5022850"/>
          <p14:tracePt t="26778" x="2051050" y="5041900"/>
          <p14:tracePt t="26795" x="2044700" y="5054600"/>
          <p14:tracePt t="26811" x="2025650" y="5060950"/>
          <p14:tracePt t="26831" x="2006600" y="5067300"/>
          <p14:tracePt t="26838" x="2000250" y="5067300"/>
          <p14:tracePt t="26930" x="1993900" y="5067300"/>
          <p14:tracePt t="26962" x="1993900" y="5054600"/>
          <p14:tracePt t="26970" x="1993900" y="5029200"/>
          <p14:tracePt t="26978" x="1993900" y="4997450"/>
          <p14:tracePt t="26995" x="2025650" y="4933950"/>
          <p14:tracePt t="27011" x="2101850" y="4864100"/>
          <p14:tracePt t="27028" x="2228850" y="4800600"/>
          <p14:tracePt t="27045" x="2413000" y="4743450"/>
          <p14:tracePt t="27061" x="2654300" y="4699000"/>
          <p14:tracePt t="27078" x="2927350" y="4692650"/>
          <p14:tracePt t="27094" x="3244850" y="4699000"/>
          <p14:tracePt t="27114" x="3784600" y="4699000"/>
          <p14:tracePt t="27128" x="3975100" y="4705350"/>
          <p14:tracePt t="27147" x="4540250" y="4692650"/>
          <p14:tracePt t="27161" x="4737100" y="4705350"/>
          <p14:tracePt t="27178" x="5238750" y="4718050"/>
          <p14:tracePt t="27194" x="5454650" y="4724400"/>
          <p14:tracePt t="27213" x="5537200" y="4724400"/>
          <p14:tracePt t="27228" x="5543550" y="4724400"/>
          <p14:tracePt t="27261" x="5537200" y="4724400"/>
          <p14:tracePt t="27281" x="5499100" y="4724400"/>
          <p14:tracePt t="27295" x="5435600" y="4724400"/>
          <p14:tracePt t="27311" x="5359400" y="4686300"/>
          <p14:tracePt t="27316" x="5321300" y="4654550"/>
          <p14:tracePt t="27332" x="5257800" y="4616450"/>
          <p14:tracePt t="27348" x="5219700" y="4584700"/>
          <p14:tracePt t="27361" x="5219700" y="4578350"/>
          <p14:tracePt t="27378" x="5219700" y="4565650"/>
          <p14:tracePt t="27397" x="5257800" y="4565650"/>
          <p14:tracePt t="27411" x="5327650" y="4565650"/>
          <p14:tracePt t="27428" x="5397500" y="4565650"/>
          <p14:tracePt t="27445" x="5454650" y="4597400"/>
          <p14:tracePt t="27464" x="5480050" y="4622800"/>
          <p14:tracePt t="27478" x="5480050" y="4654550"/>
          <p14:tracePt t="27494" x="5461000" y="4699000"/>
          <p14:tracePt t="27511" x="5391150" y="4730750"/>
          <p14:tracePt t="27528" x="5308600" y="4737100"/>
          <p14:tracePt t="27533" x="5283200" y="4737100"/>
          <p14:tracePt t="27546" x="5270500" y="4737100"/>
          <p14:tracePt t="27582" x="5270500" y="4730750"/>
          <p14:tracePt t="27594" x="5302250" y="4718050"/>
          <p14:tracePt t="27616" x="5346700" y="4705350"/>
          <p14:tracePt t="27629" x="5384800" y="4692650"/>
          <p14:tracePt t="27648" x="5454650" y="4673600"/>
          <p14:tracePt t="27662" x="5549900" y="4641850"/>
          <p14:tracePt t="27678" x="5657850" y="4591050"/>
          <p14:tracePt t="27698" x="5791200" y="4502150"/>
          <p14:tracePt t="27711" x="5829300" y="4489450"/>
          <p14:tracePt t="27728" x="5854700" y="4438650"/>
          <p14:tracePt t="27730" x="5854700" y="4406900"/>
          <p14:tracePt t="27745" x="5854700" y="4368800"/>
          <p14:tracePt t="27763" x="5854700" y="4216400"/>
          <p14:tracePt t="27771" x="5854700" y="4159250"/>
          <p14:tracePt t="27778" x="5848350" y="4121150"/>
          <p14:tracePt t="27795" x="5822950" y="4051300"/>
          <p14:tracePt t="27812" x="5784850" y="4000500"/>
          <p14:tracePt t="27828" x="5721350" y="3943350"/>
          <p14:tracePt t="27844" x="5664200" y="3879850"/>
          <p14:tracePt t="27864" x="5645150" y="3835400"/>
          <p14:tracePt t="27878" x="5645150" y="3797300"/>
          <p14:tracePt t="27898" x="5645150" y="3752850"/>
          <p14:tracePt t="27913" x="5645150" y="3733800"/>
          <p14:tracePt t="27929" x="5638800" y="3727450"/>
          <p14:tracePt t="27944" x="5626100" y="3721100"/>
          <p14:tracePt t="27963" x="5556250" y="3695700"/>
          <p14:tracePt t="27978" x="5486400" y="3676650"/>
          <p14:tracePt t="27995" x="5410200" y="3670300"/>
          <p14:tracePt t="28012" x="5302250" y="3663950"/>
          <p14:tracePt t="28028" x="5130800" y="3663950"/>
          <p14:tracePt t="28045" x="4953000" y="3663950"/>
          <p14:tracePt t="28061" x="4806950" y="3663950"/>
          <p14:tracePt t="28078" x="4724400" y="3663950"/>
          <p14:tracePt t="28097" x="4660900" y="3695700"/>
          <p14:tracePt t="28112" x="4648200" y="3714750"/>
          <p14:tracePt t="28128" x="4635500" y="3771900"/>
          <p14:tracePt t="28130" x="4629150" y="3797300"/>
          <p14:tracePt t="28147" x="4629150" y="3822700"/>
          <p14:tracePt t="28161" x="4635500" y="3829050"/>
          <p14:tracePt t="28178" x="4699000" y="3829050"/>
          <p14:tracePt t="28194" x="4743450" y="3829050"/>
          <p14:tracePt t="28214" x="4768850" y="3841750"/>
          <p14:tracePt t="28228" x="4768850" y="3848100"/>
          <p14:tracePt t="28244" x="4768850" y="3867150"/>
          <p14:tracePt t="28261" x="4762500" y="3886200"/>
          <p14:tracePt t="28278" x="4737100" y="3886200"/>
          <p14:tracePt t="28294" x="4705350" y="3886200"/>
          <p14:tracePt t="28311" x="4635500" y="3892550"/>
          <p14:tracePt t="28331" x="4527550" y="3917950"/>
          <p14:tracePt t="28338" x="4406900" y="3962400"/>
          <p14:tracePt t="28361" x="4305300" y="4000500"/>
          <p14:tracePt t="28381" x="4222750" y="4013200"/>
          <p14:tracePt t="28397" x="4222750" y="4000500"/>
          <p14:tracePt t="28411" x="4222750" y="3981450"/>
          <p14:tracePt t="28427" x="4229100" y="3981450"/>
          <p14:tracePt t="28463" x="4210050" y="3987800"/>
          <p14:tracePt t="28478" x="4152900" y="4006850"/>
          <p14:tracePt t="28495" x="4127500" y="4013200"/>
          <p14:tracePt t="28529" x="4127500" y="4019550"/>
          <p14:tracePt t="28548" x="4127500" y="4032250"/>
          <p14:tracePt t="28561" x="4114800" y="4032250"/>
          <p14:tracePt t="28578" x="4064000" y="4057650"/>
          <p14:tracePt t="28594" x="4019550" y="4076700"/>
          <p14:tracePt t="28616" x="3975100" y="4076700"/>
          <p14:tracePt t="28628" x="3937000" y="4070350"/>
          <p14:tracePt t="28649" x="3898900" y="4038600"/>
          <p14:tracePt t="28661" x="3841750" y="4000500"/>
          <p14:tracePt t="28681" x="3803650" y="3956050"/>
          <p14:tracePt t="28682" x="3797300" y="3924300"/>
          <p14:tracePt t="28695" x="3784600" y="3892550"/>
          <p14:tracePt t="28711" x="3797300" y="3790950"/>
          <p14:tracePt t="28713" x="3835400" y="3733800"/>
          <p14:tracePt t="28728" x="3860800" y="3663950"/>
          <p14:tracePt t="28732" x="3898900" y="3600450"/>
          <p14:tracePt t="28745" x="3956050" y="3536950"/>
          <p14:tracePt t="28762" x="4070350" y="3435350"/>
          <p14:tracePt t="28778" x="4254500" y="3378200"/>
          <p14:tracePt t="28795" x="4381500" y="3397250"/>
          <p14:tracePt t="28811" x="4464050" y="3448050"/>
          <p14:tracePt t="28828" x="4533900" y="3549650"/>
          <p14:tracePt t="28845" x="4559300" y="3644900"/>
          <p14:tracePt t="28861" x="4502150" y="3746500"/>
          <p14:tracePt t="28878" x="4413250" y="3829050"/>
          <p14:tracePt t="28902" x="4254500" y="3924300"/>
          <p14:tracePt t="28911" x="4197350" y="3937000"/>
          <p14:tracePt t="28928" x="4114800" y="3956050"/>
          <p14:tracePt t="28945" x="4051300" y="3956050"/>
          <p14:tracePt t="28947" x="4025900" y="3956050"/>
          <p14:tracePt t="28964" x="4000500" y="3943350"/>
          <p14:tracePt t="28978" x="3994150" y="3917950"/>
          <p14:tracePt t="28995" x="4013200" y="3873500"/>
          <p14:tracePt t="29012" x="4102100" y="3841750"/>
          <p14:tracePt t="29028" x="4229100" y="3816350"/>
          <p14:tracePt t="29045" x="4432300" y="3816350"/>
          <p14:tracePt t="29062" x="4648200" y="3816350"/>
          <p14:tracePt t="29078" x="4845050" y="3835400"/>
          <p14:tracePt t="29094" x="5041900" y="3879850"/>
          <p14:tracePt t="29112" x="5226050" y="3943350"/>
          <p14:tracePt t="29115" x="5283200" y="3981450"/>
          <p14:tracePt t="29131" x="5391150" y="4064000"/>
          <p14:tracePt t="29146" x="5448300" y="4102100"/>
          <p14:tracePt t="29162" x="5461000" y="4102100"/>
          <p14:tracePt t="29178" x="5480050" y="4108450"/>
          <p14:tracePt t="29195" x="5486400" y="4108450"/>
          <p14:tracePt t="29211" x="5486400" y="4102100"/>
          <p14:tracePt t="29252" x="5492750" y="4102100"/>
          <p14:tracePt t="29261" x="5499100" y="4095750"/>
          <p14:tracePt t="29278" x="5505450" y="4089400"/>
          <p14:tracePt t="29295" x="5505450" y="4076700"/>
          <p14:tracePt t="29328" x="5505450" y="4070350"/>
          <p14:tracePt t="29387" x="5505450" y="4076700"/>
          <p14:tracePt t="29403" x="5505450" y="4083050"/>
          <p14:tracePt t="29410" x="5505450" y="4089400"/>
          <p14:tracePt t="29419" x="5505450" y="4102100"/>
          <p14:tracePt t="29429" x="5505450" y="4121150"/>
          <p14:tracePt t="29445" x="5505450" y="4159250"/>
          <p14:tracePt t="29461" x="5511800" y="4191000"/>
          <p14:tracePt t="29478" x="5530850" y="4222750"/>
          <p14:tracePt t="29494" x="5537200" y="4229100"/>
          <p14:tracePt t="29512" x="5549900" y="4229100"/>
          <p14:tracePt t="29545" x="5549900" y="4235450"/>
          <p14:tracePt t="29562" x="5549900" y="4248150"/>
          <p14:tracePt t="29578" x="5556250" y="4267200"/>
          <p14:tracePt t="29666" x="5556250" y="4273550"/>
          <p14:tracePt t="29682" x="5562600" y="4279900"/>
          <p14:tracePt t="29697" x="5568950" y="4286250"/>
          <p14:tracePt t="29746" x="5575300" y="4286250"/>
          <p14:tracePt t="29796" x="5575300" y="4292600"/>
          <p14:tracePt t="29803" x="5575300" y="4298950"/>
          <p14:tracePt t="29818" x="5575300" y="4305300"/>
          <p14:tracePt t="29828" x="5575300" y="4311650"/>
          <p14:tracePt t="29845" x="5575300" y="4330700"/>
          <p14:tracePt t="29861" x="5568950" y="4330700"/>
          <p14:tracePt t="29880" x="5549900" y="4337050"/>
          <p14:tracePt t="29883" x="5537200" y="4343400"/>
          <p14:tracePt t="29907" x="5461000" y="4368800"/>
          <p14:tracePt t="29929" x="5391150" y="4375150"/>
          <p14:tracePt t="29945" x="5346700" y="4387850"/>
          <p14:tracePt t="29963" x="5327650" y="4394200"/>
          <p14:tracePt t="29988" x="5321300" y="4394200"/>
          <p14:tracePt t="30001" x="5314950" y="4394200"/>
          <p14:tracePt t="30011" x="5302250" y="4394200"/>
          <p14:tracePt t="30029" x="5283200" y="4400550"/>
          <p14:tracePt t="30045" x="5207000" y="4400550"/>
          <p14:tracePt t="30061" x="5111750" y="4400550"/>
          <p14:tracePt t="30078" x="4978400" y="4400550"/>
          <p14:tracePt t="30097" x="4845050" y="4400550"/>
          <p14:tracePt t="30114" x="4711700" y="4387850"/>
          <p14:tracePt t="30128" x="4686300" y="4387850"/>
          <p14:tracePt t="30148" x="4629150" y="4381500"/>
          <p14:tracePt t="30187" x="4641850" y="4368800"/>
          <p14:tracePt t="30195" x="4654550" y="4368800"/>
          <p14:tracePt t="30214" x="4686300" y="4356100"/>
          <p14:tracePt t="30228" x="4718050" y="4356100"/>
          <p14:tracePt t="30245" x="4743450" y="4356100"/>
          <p14:tracePt t="30261" x="4749800" y="4356100"/>
          <p14:tracePt t="30295" x="4749800" y="4349750"/>
          <p14:tracePt t="30311" x="4749800" y="4343400"/>
          <p14:tracePt t="30333" x="4749800" y="4337050"/>
          <p14:tracePt t="30348" x="4743450" y="4337050"/>
          <p14:tracePt t="30361" x="4737100" y="4337050"/>
          <p14:tracePt t="30378" x="4705350" y="4337050"/>
          <p14:tracePt t="30396" x="4692650" y="4337050"/>
          <p14:tracePt t="30412" x="4686300" y="4330700"/>
          <p14:tracePt t="30474" x="4686300" y="4343400"/>
          <p14:tracePt t="30481" x="4686300" y="4362450"/>
          <p14:tracePt t="30490" x="4692650" y="4368800"/>
          <p14:tracePt t="30498" x="4711700" y="4394200"/>
          <p14:tracePt t="30511" x="4730750" y="4413250"/>
          <p14:tracePt t="30528" x="4787900" y="4445000"/>
          <p14:tracePt t="30545" x="4864100" y="4476750"/>
          <p14:tracePt t="30562" x="4953000" y="4508500"/>
          <p14:tracePt t="30565" x="5003800" y="4521200"/>
          <p14:tracePt t="30582" x="5099050" y="4527550"/>
          <p14:tracePt t="30594" x="5187950" y="4540250"/>
          <p14:tracePt t="30611" x="5276850" y="4540250"/>
          <p14:tracePt t="30629" x="5372100" y="4540250"/>
          <p14:tracePt t="30647" x="5448300" y="4546600"/>
          <p14:tracePt t="30661" x="5499100" y="4559300"/>
          <p14:tracePt t="30678" x="5530850" y="4559300"/>
          <p14:tracePt t="30740" x="5537200" y="4565650"/>
          <p14:tracePt t="30746" x="5543550" y="4565650"/>
          <p14:tracePt t="30754" x="5549900" y="4572000"/>
          <p14:tracePt t="30764" x="5568950" y="4591050"/>
          <p14:tracePt t="30778" x="5575300" y="4597400"/>
          <p14:tracePt t="30812" x="5581650" y="4597400"/>
          <p14:tracePt t="30845" x="5588000" y="4603750"/>
          <p14:tracePt t="30866" x="5588000" y="4616450"/>
          <p14:tracePt t="30878" x="5600700" y="4629150"/>
          <p14:tracePt t="30903" x="5607050" y="4635500"/>
          <p14:tracePt t="31043" x="5607050" y="4641850"/>
          <p14:tracePt t="31098" x="5594350" y="4641850"/>
          <p14:tracePt t="31118" x="5581650" y="4641850"/>
          <p14:tracePt t="31130" x="5543550" y="4635500"/>
          <p14:tracePt t="31146" x="5524500" y="4622800"/>
          <p14:tracePt t="31163" x="5518150" y="4622800"/>
          <p14:tracePt t="31194" x="5505450" y="4610100"/>
          <p14:tracePt t="31211" x="5473700" y="4591050"/>
          <p14:tracePt t="31228" x="5435600" y="4584700"/>
          <p14:tracePt t="31245" x="5359400" y="4565650"/>
          <p14:tracePt t="31261" x="5283200" y="4533900"/>
          <p14:tracePt t="31278" x="5143500" y="4495800"/>
          <p14:tracePt t="31295" x="4921250" y="4432300"/>
          <p14:tracePt t="31311" x="4622800" y="4349750"/>
          <p14:tracePt t="31331" x="4343400" y="4298950"/>
          <p14:tracePt t="31345" x="4133850" y="4241800"/>
          <p14:tracePt t="31361" x="4051300" y="4216400"/>
          <p14:tracePt t="31397" x="4057650" y="4222750"/>
          <p14:tracePt t="31411" x="4070350" y="4229100"/>
          <p14:tracePt t="31428" x="4083050" y="4229100"/>
          <p14:tracePt t="31530" x="4083050" y="4235450"/>
          <p14:tracePt t="31539" x="4083050" y="4241800"/>
          <p14:tracePt t="31549" x="4083050" y="4248150"/>
          <p14:tracePt t="31562" x="4102100" y="4254500"/>
          <p14:tracePt t="31582" x="4191000" y="4318000"/>
          <p14:tracePt t="31588" x="4235450" y="4356100"/>
          <p14:tracePt t="31596" x="4305300" y="4406900"/>
          <p14:tracePt t="31613" x="4457700" y="4514850"/>
          <p14:tracePt t="31628" x="4660900" y="4622800"/>
          <p14:tracePt t="31649" x="4876800" y="4705350"/>
          <p14:tracePt t="31661" x="5067300" y="4781550"/>
          <p14:tracePt t="31679" x="5232400" y="4838700"/>
          <p14:tracePt t="31681" x="5308600" y="4883150"/>
          <p14:tracePt t="31695" x="5372100" y="4921250"/>
          <p14:tracePt t="31711" x="5480050" y="4997450"/>
          <p14:tracePt t="31728" x="5562600" y="5022850"/>
          <p14:tracePt t="31745" x="5575300" y="5016500"/>
          <p14:tracePt t="31748" x="5581650" y="5016500"/>
          <p14:tracePt t="31828" x="5575300" y="5016500"/>
          <p14:tracePt t="31843" x="5575300" y="5022850"/>
          <p14:tracePt t="31877" x="5575300" y="5029200"/>
          <p14:tracePt t="31894" x="5568950" y="5029200"/>
          <p14:tracePt t="31903" x="5562600" y="5029200"/>
          <p14:tracePt t="31912" x="5562600" y="5035550"/>
          <p14:tracePt t="31928" x="5556250" y="5054600"/>
          <p14:tracePt t="31929" x="5556250" y="5067300"/>
          <p14:tracePt t="31945" x="5543550" y="5086350"/>
          <p14:tracePt t="31964" x="5530850" y="5162550"/>
          <p14:tracePt t="31978" x="5530850" y="5187950"/>
          <p14:tracePt t="31995" x="5530850" y="5194300"/>
          <p14:tracePt t="32011" x="5530850" y="5200650"/>
          <p14:tracePt t="32028" x="5524500" y="5207000"/>
          <p14:tracePt t="32045" x="5524500" y="5226050"/>
          <p14:tracePt t="32061" x="5518150" y="5245100"/>
          <p14:tracePt t="32082" x="5518150" y="5251450"/>
          <p14:tracePt t="32335" x="5518150" y="5238750"/>
          <p14:tracePt t="32345" x="5505450" y="5232400"/>
          <p14:tracePt t="32349" x="5499100" y="5219700"/>
          <p14:tracePt t="32363" x="5461000" y="5187950"/>
          <p14:tracePt t="32379" x="5403850" y="5162550"/>
          <p14:tracePt t="32397" x="5302250" y="5092700"/>
          <p14:tracePt t="32406" x="5232400" y="5048250"/>
          <p14:tracePt t="32411" x="5143500" y="5003800"/>
          <p14:tracePt t="32428" x="4902200" y="4927600"/>
          <p14:tracePt t="32445" x="4584700" y="4857750"/>
          <p14:tracePt t="32464" x="4197350" y="4806950"/>
          <p14:tracePt t="32478" x="3733800" y="4724400"/>
          <p14:tracePt t="32495" x="3276600" y="4654550"/>
          <p14:tracePt t="32513" x="2882900" y="4622800"/>
          <p14:tracePt t="32518" x="2711450" y="4622800"/>
          <p14:tracePt t="32523" x="2559050" y="4622800"/>
          <p14:tracePt t="32544" x="2355850" y="4673600"/>
          <p14:tracePt t="32561" x="2241550" y="4737100"/>
          <p14:tracePt t="32578" x="2165350" y="4813300"/>
          <p14:tracePt t="32596" x="2146300" y="4870450"/>
          <p14:tracePt t="32611" x="2146300" y="4914900"/>
          <p14:tracePt t="32628" x="2146300" y="4933950"/>
          <p14:tracePt t="32647" x="2146300" y="4940300"/>
          <p14:tracePt t="32678" x="2139950" y="4940300"/>
          <p14:tracePt t="32694" x="2139950" y="4946650"/>
          <p14:tracePt t="33051" x="2139950" y="4953000"/>
          <p14:tracePt t="33692" x="2139950" y="4984750"/>
          <p14:tracePt t="33697" x="2139950" y="5016500"/>
          <p14:tracePt t="33712" x="2139950" y="5067300"/>
          <p14:tracePt t="33728" x="2139950" y="5162550"/>
          <p14:tracePt t="33732" x="2139950" y="5213350"/>
          <p14:tracePt t="33745" x="2139950" y="5257800"/>
          <p14:tracePt t="33762" x="2146300" y="5359400"/>
          <p14:tracePt t="33778" x="2146300" y="5429250"/>
          <p14:tracePt t="33795" x="2159000" y="5480050"/>
          <p14:tracePt t="33812" x="2165350" y="5499100"/>
          <p14:tracePt t="33844" x="2165350" y="5505450"/>
          <p14:tracePt t="33865" x="2152650" y="5518150"/>
          <p14:tracePt t="33878" x="2139950" y="5549900"/>
          <p14:tracePt t="33896" x="2133600" y="5575300"/>
          <p14:tracePt t="33911" x="2133600" y="5619750"/>
          <p14:tracePt t="33928" x="2133600" y="5657850"/>
          <p14:tracePt t="33945" x="2133600" y="5689600"/>
          <p14:tracePt t="33950" x="2133600" y="5702300"/>
          <p14:tracePt t="33963" x="2133600" y="5721350"/>
          <p14:tracePt t="33978" x="2133600" y="5740400"/>
          <p14:tracePt t="33995" x="2133600" y="5746750"/>
          <p14:tracePt t="34011" x="2139950" y="5753100"/>
          <p14:tracePt t="34028" x="2146300" y="5753100"/>
          <p14:tracePt t="34088" x="2152650" y="5746750"/>
          <p14:tracePt t="34092" x="2178050" y="5740400"/>
          <p14:tracePt t="34098" x="2209800" y="5734050"/>
          <p14:tracePt t="34111" x="2247900" y="5734050"/>
          <p14:tracePt t="34132" x="2343150" y="5734050"/>
          <p14:tracePt t="34149" x="2368550" y="5740400"/>
          <p14:tracePt t="34166" x="2393950" y="5753100"/>
          <p14:tracePt t="34178" x="2419350" y="5772150"/>
          <p14:tracePt t="34195" x="2463800" y="5797550"/>
          <p14:tracePt t="34211" x="2482850" y="5822950"/>
          <p14:tracePt t="34228" x="2489200" y="5829300"/>
          <p14:tracePt t="34290" x="2489200" y="5835650"/>
          <p14:tracePt t="34298" x="2482850" y="5835650"/>
          <p14:tracePt t="34311" x="2476500" y="5835650"/>
          <p14:tracePt t="34401" x="2476500" y="5842000"/>
          <p14:tracePt t="34405" x="2489200" y="5848350"/>
          <p14:tracePt t="34411" x="2501900" y="5848350"/>
          <p14:tracePt t="34428" x="2552700" y="5848350"/>
          <p14:tracePt t="34447" x="2603500" y="5848350"/>
          <p14:tracePt t="34462" x="2647950" y="5848350"/>
          <p14:tracePt t="34478" x="2711450" y="5848350"/>
          <p14:tracePt t="34495" x="2794000" y="5861050"/>
          <p14:tracePt t="34511" x="2940050" y="5873750"/>
          <p14:tracePt t="34528" x="3098800" y="5880100"/>
          <p14:tracePt t="34531" x="3175000" y="5880100"/>
          <p14:tracePt t="34545" x="3244850" y="5880100"/>
          <p14:tracePt t="34562" x="3384550" y="5880100"/>
          <p14:tracePt t="34568" x="3454400" y="5880100"/>
          <p14:tracePt t="34578" x="3594100" y="5880100"/>
          <p14:tracePt t="34595" x="3740150" y="5880100"/>
          <p14:tracePt t="34614" x="3905250" y="5880100"/>
          <p14:tracePt t="34628" x="4070350" y="5880100"/>
          <p14:tracePt t="34646" x="4203700" y="5861050"/>
          <p14:tracePt t="34661" x="4318000" y="5822950"/>
          <p14:tracePt t="34678" x="4413250" y="5803900"/>
          <p14:tracePt t="34695" x="4495800" y="5797550"/>
          <p14:tracePt t="34712" x="4540250" y="5797550"/>
          <p14:tracePt t="34728" x="4546600" y="5797550"/>
          <p14:tracePt t="34811" x="4540250" y="5797550"/>
          <p14:tracePt t="34819" x="4533900" y="5797550"/>
          <p14:tracePt t="34828" x="4521200" y="5797550"/>
          <p14:tracePt t="34835" x="4514850" y="5797550"/>
          <p14:tracePt t="34846" x="4495800" y="5797550"/>
          <p14:tracePt t="34861" x="4457700" y="5810250"/>
          <p14:tracePt t="34878" x="4375150" y="5810250"/>
          <p14:tracePt t="34896" x="4235450" y="5810250"/>
          <p14:tracePt t="34914" x="3930650" y="5765800"/>
          <p14:tracePt t="34928" x="3835400" y="5746750"/>
          <p14:tracePt t="34945" x="3676650" y="5702300"/>
          <p14:tracePt t="34965" x="3543300" y="5607050"/>
          <p14:tracePt t="34971" x="3517900" y="5537200"/>
          <p14:tracePt t="34978" x="3492500" y="5454650"/>
          <p14:tracePt t="34995" x="3517900" y="5283200"/>
          <p14:tracePt t="35012" x="3600450" y="5175250"/>
          <p14:tracePt t="35028" x="3727450" y="5111750"/>
          <p14:tracePt t="35045" x="3886200" y="5080000"/>
          <p14:tracePt t="35062" x="4064000" y="5067300"/>
          <p14:tracePt t="35081" x="4222750" y="5080000"/>
          <p14:tracePt t="35094" x="4298950" y="5118100"/>
          <p14:tracePt t="35111" x="4318000" y="5162550"/>
          <p14:tracePt t="35115" x="4318000" y="5187950"/>
          <p14:tracePt t="35130" x="4273550" y="5251450"/>
          <p14:tracePt t="35147" x="4159250" y="5302250"/>
          <p14:tracePt t="35162" x="4089400" y="5302250"/>
          <p14:tracePt t="35178" x="3886200" y="5289550"/>
          <p14:tracePt t="35196" x="3759200" y="5232400"/>
          <p14:tracePt t="35211" x="3619500" y="5130800"/>
          <p14:tracePt t="35228" x="3479800" y="5041900"/>
          <p14:tracePt t="35245" x="3365500" y="4959350"/>
          <p14:tracePt t="35261" x="3232150" y="4902200"/>
          <p14:tracePt t="35278" x="3105150" y="4857750"/>
          <p14:tracePt t="35295" x="3016250" y="4826000"/>
          <p14:tracePt t="35311" x="2965450" y="4787900"/>
          <p14:tracePt t="35328" x="2921000" y="4756150"/>
          <p14:tracePt t="35338" x="2895600" y="4743450"/>
          <p14:tracePt t="35341" x="2870200" y="4724400"/>
          <p14:tracePt t="35364" x="2800350" y="4667250"/>
          <p14:tracePt t="35378" x="2762250" y="4635500"/>
          <p14:tracePt t="35397" x="2724150" y="4603750"/>
          <p14:tracePt t="35411" x="2660650" y="4565650"/>
          <p14:tracePt t="35428" x="2590800" y="4546600"/>
          <p14:tracePt t="35445" x="2508250" y="4514850"/>
          <p14:tracePt t="35463" x="2470150" y="4483100"/>
          <p14:tracePt t="35478" x="2425700" y="4451350"/>
          <p14:tracePt t="35495" x="2387600" y="4419600"/>
          <p14:tracePt t="35512" x="2355850" y="4406900"/>
          <p14:tracePt t="35516" x="2343150" y="4400550"/>
          <p14:tracePt t="35531" x="2336800" y="4400550"/>
          <p14:tracePt t="35545" x="2324100" y="4400550"/>
          <p14:tracePt t="35561" x="2317750" y="4400550"/>
          <p14:tracePt t="35565" x="2311400" y="4400550"/>
          <p14:tracePt t="35596" x="2292350" y="4400550"/>
          <p14:tracePt t="35611" x="2254250" y="4400550"/>
          <p14:tracePt t="35628" x="2190750" y="4400550"/>
          <p14:tracePt t="35648" x="2101850" y="4406900"/>
          <p14:tracePt t="35654" x="2063750" y="4413250"/>
          <p14:tracePt t="35661" x="2032000" y="4419600"/>
          <p14:tracePt t="35678" x="1974850" y="4419600"/>
          <p14:tracePt t="35694" x="1905000" y="4394200"/>
          <p14:tracePt t="35711" x="1866900" y="4368800"/>
          <p14:tracePt t="35729" x="1835150" y="4324350"/>
          <p14:tracePt t="35745" x="1816100" y="4241800"/>
          <p14:tracePt t="35762" x="1835150" y="4057650"/>
          <p14:tracePt t="35778" x="1873250" y="3943350"/>
          <p14:tracePt t="35795" x="1930400" y="3810000"/>
          <p14:tracePt t="35811" x="1987550" y="3695700"/>
          <p14:tracePt t="35829" x="2076450" y="3632200"/>
          <p14:tracePt t="35845" x="2184400" y="3587750"/>
          <p14:tracePt t="35861" x="2355850" y="3587750"/>
          <p14:tracePt t="35881" x="2546350" y="3619500"/>
          <p14:tracePt t="35906" x="2844800" y="3892550"/>
          <p14:tracePt t="35914" x="2882900" y="3968750"/>
          <p14:tracePt t="35928" x="2908300" y="4044950"/>
          <p14:tracePt t="35945" x="2959100" y="4210050"/>
          <p14:tracePt t="35947" x="2965450" y="4286250"/>
          <p14:tracePt t="35963" x="2940050" y="4387850"/>
          <p14:tracePt t="35978" x="2857500" y="4419600"/>
          <p14:tracePt t="35995" x="2755900" y="4438650"/>
          <p14:tracePt t="36012" x="2641600" y="4438650"/>
          <p14:tracePt t="36028" x="2578100" y="4432300"/>
          <p14:tracePt t="36045" x="2559050" y="4419600"/>
          <p14:tracePt t="36078" x="2635250" y="4419600"/>
          <p14:tracePt t="36084" x="2730500" y="4451350"/>
          <p14:tracePt t="36095" x="2838450" y="4483100"/>
          <p14:tracePt t="36114" x="3117850" y="4572000"/>
          <p14:tracePt t="36128" x="3403600" y="4673600"/>
          <p14:tracePt t="36146" x="3810000" y="4806950"/>
          <p14:tracePt t="36161" x="3949700" y="4851400"/>
          <p14:tracePt t="36180" x="4400550" y="5003800"/>
          <p14:tracePt t="36195" x="4711700" y="5111750"/>
          <p14:tracePt t="36212" x="5003800" y="5187950"/>
          <p14:tracePt t="36228" x="5168900" y="5200650"/>
          <p14:tracePt t="36245" x="5245100" y="5213350"/>
          <p14:tracePt t="36261" x="5289550" y="5213350"/>
          <p14:tracePt t="36278" x="5308600" y="5213350"/>
          <p14:tracePt t="36295" x="5340350" y="5226050"/>
          <p14:tracePt t="36312" x="5359400" y="5232400"/>
          <p14:tracePt t="36355" x="5365750" y="5238750"/>
          <p14:tracePt t="36365" x="5391150" y="5245100"/>
          <p14:tracePt t="36378" x="5422900" y="5251450"/>
          <p14:tracePt t="36397" x="5556250" y="5276850"/>
          <p14:tracePt t="36411" x="5632450" y="5289550"/>
          <p14:tracePt t="36429" x="5657850" y="5289550"/>
          <p14:tracePt t="36475" x="5645150" y="5289550"/>
          <p14:tracePt t="36482" x="5632450" y="5289550"/>
          <p14:tracePt t="36495" x="5619750" y="5289550"/>
          <p14:tracePt t="36511" x="5594350" y="5308600"/>
          <p14:tracePt t="36528" x="5562600" y="5321300"/>
          <p14:tracePt t="36529" x="5543550" y="5327650"/>
          <p14:tracePt t="36545" x="5511800" y="5327650"/>
          <p14:tracePt t="36562" x="5422900" y="5327650"/>
          <p14:tracePt t="36566" x="5365750" y="5327650"/>
          <p14:tracePt t="36579" x="5213350" y="5334000"/>
          <p14:tracePt t="36595" x="5022850" y="5334000"/>
          <p14:tracePt t="36611" x="4813300" y="5334000"/>
          <p14:tracePt t="36630" x="4629150" y="5334000"/>
          <p14:tracePt t="36647" x="4508500" y="5334000"/>
          <p14:tracePt t="36661" x="4445000" y="5327650"/>
          <p14:tracePt t="36678" x="4425950" y="5321300"/>
          <p14:tracePt t="36711" x="4457700" y="5321300"/>
          <p14:tracePt t="36728" x="4495800" y="5321300"/>
          <p14:tracePt t="36732" x="4514850" y="5321300"/>
          <p14:tracePt t="36745" x="4533900" y="5321300"/>
          <p14:tracePt t="36762" x="4552950" y="5321300"/>
          <p14:tracePt t="36778" x="4565650" y="5289550"/>
          <p14:tracePt t="36795" x="4578350" y="5245100"/>
          <p14:tracePt t="36811" x="4578350" y="5200650"/>
          <p14:tracePt t="36828" x="4584700" y="5181600"/>
          <p14:tracePt t="36862" x="4591050" y="5181600"/>
          <p14:tracePt t="36878" x="4616450" y="5181600"/>
          <p14:tracePt t="36900" x="4673600" y="5181600"/>
          <p14:tracePt t="36911" x="4705350" y="5181600"/>
          <p14:tracePt t="36931" x="4819650" y="5181600"/>
          <p14:tracePt t="36945" x="4883150" y="5181600"/>
          <p14:tracePt t="36962" x="5060950" y="5181600"/>
          <p14:tracePt t="36978" x="5181600" y="5181600"/>
          <p14:tracePt t="36995" x="5289550" y="5175250"/>
          <p14:tracePt t="37012" x="5435600" y="5175250"/>
          <p14:tracePt t="37030" x="5626100" y="5168900"/>
          <p14:tracePt t="37045" x="5848350" y="5175250"/>
          <p14:tracePt t="37062" x="6070600" y="5175250"/>
          <p14:tracePt t="37078" x="6210300" y="5175250"/>
          <p14:tracePt t="37097" x="6248400" y="5175250"/>
          <p14:tracePt t="37111" x="6235700" y="5175250"/>
          <p14:tracePt t="37128" x="6153150" y="5194300"/>
          <p14:tracePt t="37131" x="6076950" y="5219700"/>
          <p14:tracePt t="37146" x="5892800" y="5238750"/>
          <p14:tracePt t="37161" x="5715000" y="5238750"/>
          <p14:tracePt t="37178" x="5645150" y="5238750"/>
          <p14:tracePt t="37211" x="5670550" y="5238750"/>
          <p14:tracePt t="37228" x="5784850" y="5238750"/>
          <p14:tracePt t="37245" x="5956300" y="5238750"/>
          <p14:tracePt t="37261" x="6127750" y="5238750"/>
          <p14:tracePt t="37278" x="6248400" y="5238750"/>
          <p14:tracePt t="37295" x="6299200" y="5245100"/>
          <p14:tracePt t="37311" x="6292850" y="5257800"/>
          <p14:tracePt t="37332" x="6146800" y="5302250"/>
          <p14:tracePt t="37345" x="6026150" y="5340350"/>
          <p14:tracePt t="37364" x="5943600" y="5359400"/>
          <p14:tracePt t="37378" x="5937250" y="5365750"/>
          <p14:tracePt t="37411" x="5988050" y="5378450"/>
          <p14:tracePt t="37428" x="6064250" y="5410200"/>
          <p14:tracePt t="37445" x="6140450" y="5435600"/>
          <p14:tracePt t="37465" x="6184900" y="5473700"/>
          <p14:tracePt t="37478" x="6184900" y="5499100"/>
          <p14:tracePt t="37495" x="6140450" y="5524500"/>
          <p14:tracePt t="37511" x="6032500" y="5556250"/>
          <p14:tracePt t="37528" x="5905500" y="5594350"/>
          <p14:tracePt t="37545" x="5803900" y="5626100"/>
          <p14:tracePt t="37548" x="5778500" y="5638800"/>
          <p14:tracePt t="37561" x="5765800" y="5645150"/>
          <p14:tracePt t="37578" x="5778500" y="5651500"/>
          <p14:tracePt t="37594" x="5842000" y="5651500"/>
          <p14:tracePt t="37614" x="5937250" y="5670550"/>
          <p14:tracePt t="37618" x="5994400" y="5683250"/>
          <p14:tracePt t="37628" x="6057900" y="5689600"/>
          <p14:tracePt t="37646" x="6134100" y="5721350"/>
          <p14:tracePt t="37661" x="6153150" y="5727700"/>
          <p14:tracePt t="37679" x="6140450" y="5740400"/>
          <p14:tracePt t="37695" x="6070600" y="5759450"/>
          <p14:tracePt t="37713" x="5988050" y="5791200"/>
          <p14:tracePt t="37728" x="5911850" y="5816600"/>
          <p14:tracePt t="37732" x="5905500" y="5822950"/>
          <p14:tracePt t="37746" x="5899150" y="5822950"/>
          <p14:tracePt t="37779" x="5956300" y="5842000"/>
          <p14:tracePt t="37795" x="6026150" y="5842000"/>
          <p14:tracePt t="37811" x="6096000" y="5842000"/>
          <p14:tracePt t="37829" x="6115050" y="5842000"/>
          <p14:tracePt t="37837" x="6121400" y="5842000"/>
          <p14:tracePt t="37861" x="6102350" y="5848350"/>
          <p14:tracePt t="37878" x="6057900" y="5848350"/>
          <p14:tracePt t="37903" x="6013450" y="5848350"/>
          <p14:tracePt t="38037" x="6013450" y="5854700"/>
          <p14:tracePt t="38050" x="6013450" y="5861050"/>
          <p14:tracePt t="38059" x="6013450" y="5867400"/>
          <p14:tracePt t="38066" x="6019800" y="5873750"/>
          <p14:tracePt t="38092" x="6045200" y="5886450"/>
          <p14:tracePt t="38098" x="6057900" y="5886450"/>
          <p14:tracePt t="38111" x="6070600" y="5886450"/>
          <p14:tracePt t="38113" x="6083300" y="5886450"/>
          <p14:tracePt t="38129" x="6102350" y="5886450"/>
          <p14:tracePt t="38149" x="6146800" y="5905500"/>
          <p14:tracePt t="38161" x="6165850" y="5905500"/>
          <p14:tracePt t="38178" x="6172200" y="5918200"/>
          <p14:tracePt t="38213" x="6172200" y="5924550"/>
          <p14:tracePt t="38370" x="6165850" y="5924550"/>
          <p14:tracePt t="38380" x="6153150" y="5924550"/>
          <p14:tracePt t="38397" x="6127750" y="5924550"/>
          <p14:tracePt t="38411" x="6076950" y="5943600"/>
          <p14:tracePt t="38431" x="5994400" y="5962650"/>
          <p14:tracePt t="38446" x="5867400" y="5981700"/>
          <p14:tracePt t="38465" x="5695950" y="5988050"/>
          <p14:tracePt t="38478" x="5486400" y="5981700"/>
          <p14:tracePt t="38496" x="5238750" y="5981700"/>
          <p14:tracePt t="38501" x="5105400" y="5981700"/>
          <p14:tracePt t="38511" x="4965700" y="5981700"/>
          <p14:tracePt t="38528" x="4692650" y="5981700"/>
          <p14:tracePt t="38545" x="4419600" y="5981700"/>
          <p14:tracePt t="38551" x="4273550" y="5975350"/>
          <p14:tracePt t="38562" x="4133850" y="5969000"/>
          <p14:tracePt t="38578" x="3759200" y="5962650"/>
          <p14:tracePt t="38595" x="3530600" y="5949950"/>
          <p14:tracePt t="38612" x="3308350" y="5930900"/>
          <p14:tracePt t="38628" x="3086100" y="5930900"/>
          <p14:tracePt t="38648" x="2870200" y="5930900"/>
          <p14:tracePt t="38661" x="2654300" y="5930900"/>
          <p14:tracePt t="38678" x="2444750" y="5905500"/>
          <p14:tracePt t="38695" x="2241550" y="5867400"/>
          <p14:tracePt t="38711" x="2032000" y="5803900"/>
          <p14:tracePt t="38728" x="1841500" y="5753100"/>
          <p14:tracePt t="38732" x="1739900" y="5721350"/>
          <p14:tracePt t="38745" x="1651000" y="5689600"/>
          <p14:tracePt t="38762" x="1511300" y="5645150"/>
          <p14:tracePt t="38778" x="1422400" y="5619750"/>
          <p14:tracePt t="38811" x="1422400" y="5613400"/>
          <p14:tracePt t="38818" x="1422400" y="5607050"/>
          <p14:tracePt t="38830" x="1422400" y="5575300"/>
          <p14:tracePt t="38845" x="1435100" y="5473700"/>
          <p14:tracePt t="38861" x="1454150" y="5321300"/>
          <p14:tracePt t="38879" x="1454150" y="5073650"/>
          <p14:tracePt t="38897" x="1473200" y="4762500"/>
          <p14:tracePt t="38910" x="1498600" y="4349750"/>
          <p14:tracePt t="38916" x="1517650" y="4133850"/>
          <p14:tracePt t="38929" x="1517650" y="3917950"/>
          <p14:tracePt t="38945" x="1549400" y="3479800"/>
          <p14:tracePt t="38964" x="1612900" y="2914650"/>
          <p14:tracePt t="38978" x="1619250" y="2616200"/>
          <p14:tracePt t="38995" x="1625600" y="2330450"/>
          <p14:tracePt t="39011" x="1651000" y="2044700"/>
          <p14:tracePt t="39028" x="1708150" y="1809750"/>
          <p14:tracePt t="39044" x="1771650" y="1625600"/>
          <p14:tracePt t="39061" x="1809750" y="1511300"/>
          <p14:tracePt t="39069" x="1835150" y="1473200"/>
          <p14:tracePt t="39078" x="1847850" y="1441450"/>
          <p14:tracePt t="39095" x="1885950" y="1377950"/>
          <p14:tracePt t="39116" x="1949450" y="1308100"/>
          <p14:tracePt t="39128" x="2012950" y="1244600"/>
          <p14:tracePt t="39147" x="2152650" y="1168400"/>
          <p14:tracePt t="39161" x="2209800" y="1149350"/>
          <p14:tracePt t="39178" x="2438400" y="1073150"/>
          <p14:tracePt t="39195" x="2647950" y="1047750"/>
          <p14:tracePt t="39211" x="2889250" y="1041400"/>
          <p14:tracePt t="39228" x="3155950" y="1016000"/>
          <p14:tracePt t="39248" x="3435350" y="1022350"/>
          <p14:tracePt t="39262" x="3759200" y="1022350"/>
          <p14:tracePt t="39278" x="4127500" y="1028700"/>
          <p14:tracePt t="39295" x="4476750" y="1022350"/>
          <p14:tracePt t="39311" x="4819650" y="1022350"/>
          <p14:tracePt t="39315" x="4997450" y="1022350"/>
          <p14:tracePt t="39331" x="5353050" y="1047750"/>
          <p14:tracePt t="39345" x="5511800" y="1047750"/>
          <p14:tracePt t="39362" x="5797550" y="1041400"/>
          <p14:tracePt t="39365" x="5937250" y="1041400"/>
          <p14:tracePt t="39378" x="6165850" y="1028700"/>
          <p14:tracePt t="39397" x="6369050" y="1022350"/>
          <p14:tracePt t="39411" x="6521450" y="1016000"/>
          <p14:tracePt t="39428" x="6667500" y="1022350"/>
          <p14:tracePt t="39445" x="6781800" y="1022350"/>
          <p14:tracePt t="39464" x="6870700" y="1022350"/>
          <p14:tracePt t="39467" x="6896100" y="1022350"/>
          <p14:tracePt t="39478" x="6896100" y="1016000"/>
          <p14:tracePt t="39495" x="6915150" y="1016000"/>
          <p14:tracePt t="39512" x="6921500" y="1016000"/>
          <p14:tracePt t="39545" x="6940550" y="1016000"/>
          <p14:tracePt t="39548" x="6959600" y="1016000"/>
          <p14:tracePt t="39561" x="6978650" y="1016000"/>
          <p14:tracePt t="39581" x="6997700" y="1016000"/>
          <p14:tracePt t="39659" x="6997700" y="1035050"/>
          <p14:tracePt t="39666" x="6997700" y="1066800"/>
          <p14:tracePt t="39678" x="6997700" y="1104900"/>
          <p14:tracePt t="39695" x="6972300" y="1219200"/>
          <p14:tracePt t="39711" x="6946900" y="1447800"/>
          <p14:tracePt t="39728" x="6896100" y="1733550"/>
          <p14:tracePt t="39733" x="6864350" y="1892300"/>
          <p14:tracePt t="39745" x="6832600" y="2089150"/>
          <p14:tracePt t="39761" x="6832600" y="2540000"/>
          <p14:tracePt t="39778" x="6858000" y="3168650"/>
          <p14:tracePt t="39795" x="6889750" y="3549650"/>
          <p14:tracePt t="39811" x="6953250" y="3924300"/>
          <p14:tracePt t="39819" x="6997700" y="4108450"/>
          <p14:tracePt t="39828" x="7016750" y="4273550"/>
          <p14:tracePt t="39845" x="7016750" y="4533900"/>
          <p14:tracePt t="39864" x="7029450" y="4749800"/>
          <p14:tracePt t="39879" x="7029450" y="4933950"/>
          <p14:tracePt t="39897" x="7010400" y="5080000"/>
          <p14:tracePt t="39911" x="6985000" y="5168900"/>
          <p14:tracePt t="39928" x="6959600" y="5219700"/>
          <p14:tracePt t="39945" x="6921500" y="5276850"/>
          <p14:tracePt t="39948" x="6902450" y="5308600"/>
          <p14:tracePt t="39961" x="6889750" y="5340350"/>
          <p14:tracePt t="39962" x="6877050" y="5372100"/>
          <p14:tracePt t="39978" x="6864350" y="5397500"/>
          <p14:tracePt t="40075" x="6851650" y="5397500"/>
          <p14:tracePt t="40084" x="6851650" y="5391150"/>
          <p14:tracePt t="40090" x="6838950" y="5391150"/>
          <p14:tracePt t="40112" x="6838950" y="5384800"/>
          <p14:tracePt t="40138" x="6832600" y="5384800"/>
          <p14:tracePt t="40151" x="6819900" y="5384800"/>
          <p14:tracePt t="40161" x="6800850" y="5410200"/>
          <p14:tracePt t="40178" x="6731000" y="5549900"/>
          <p14:tracePt t="40194" x="6686550" y="5651500"/>
          <p14:tracePt t="40211" x="6648450" y="5734050"/>
          <p14:tracePt t="40228" x="6629400" y="5803900"/>
          <p14:tracePt t="40245" x="6604000" y="5873750"/>
          <p14:tracePt t="40261" x="6578600" y="5937250"/>
          <p14:tracePt t="40278" x="6565900" y="5962650"/>
          <p14:tracePt t="40295" x="6553200" y="5962650"/>
          <p14:tracePt t="40388" x="6546850" y="5962650"/>
          <p14:tracePt t="40402" x="6540500" y="5962650"/>
          <p14:tracePt t="40406" x="6534150" y="5962650"/>
          <p14:tracePt t="40418" x="6527800" y="5962650"/>
          <p14:tracePt t="40428" x="6521450" y="5962650"/>
          <p14:tracePt t="40445" x="6496050" y="5962650"/>
          <p14:tracePt t="40463" x="6451600" y="5962650"/>
          <p14:tracePt t="40479" x="6375400" y="5962650"/>
          <p14:tracePt t="40495" x="6280150" y="5962650"/>
          <p14:tracePt t="40511" x="6172200" y="5962650"/>
          <p14:tracePt t="40528" x="6057900" y="5962650"/>
          <p14:tracePt t="40531" x="5988050" y="5962650"/>
          <p14:tracePt t="40545" x="5911850" y="5962650"/>
          <p14:tracePt t="40561" x="5746750" y="5962650"/>
          <p14:tracePt t="40578" x="5518150" y="5962650"/>
          <p14:tracePt t="40595" x="5365750" y="5962650"/>
          <p14:tracePt t="40614" x="5213350" y="5962650"/>
          <p14:tracePt t="40628" x="5035550" y="5962650"/>
          <p14:tracePt t="40646" x="4851400" y="5962650"/>
          <p14:tracePt t="40661" x="4686300" y="5962650"/>
          <p14:tracePt t="40681" x="4521200" y="5962650"/>
          <p14:tracePt t="40683" x="4464050" y="5962650"/>
          <p14:tracePt t="40695" x="4394200" y="5962650"/>
          <p14:tracePt t="40711" x="4235450" y="5962650"/>
          <p14:tracePt t="40728" x="4076700" y="5962650"/>
          <p14:tracePt t="40731" x="4000500" y="5962650"/>
          <p14:tracePt t="40745" x="3924300" y="5962650"/>
          <p14:tracePt t="40763" x="3683000" y="5962650"/>
          <p14:tracePt t="40778" x="3524250" y="5962650"/>
          <p14:tracePt t="40795" x="3378200" y="5956300"/>
          <p14:tracePt t="40812" x="3232150" y="5956300"/>
          <p14:tracePt t="40832" x="3073400" y="5956300"/>
          <p14:tracePt t="40845" x="2908300" y="5962650"/>
          <p14:tracePt t="40861" x="2717800" y="5962650"/>
          <p14:tracePt t="40882" x="2463800" y="5969000"/>
          <p14:tracePt t="40901" x="2343150" y="5975350"/>
          <p14:tracePt t="40911" x="2279650" y="5975350"/>
          <p14:tracePt t="40928" x="2152650" y="5975350"/>
          <p14:tracePt t="40932" x="2095500" y="5975350"/>
          <p14:tracePt t="40945" x="2025650" y="5975350"/>
          <p14:tracePt t="40963" x="1841500" y="5975350"/>
          <p14:tracePt t="40978" x="1797050" y="5975350"/>
          <p14:tracePt t="40995" x="1784350" y="5981700"/>
          <p14:tracePt t="41075" x="1778000" y="5981700"/>
          <p14:tracePt t="41084" x="1771650" y="5981700"/>
          <p14:tracePt t="41090" x="1758950" y="5981700"/>
          <p14:tracePt t="41112" x="1733550" y="5969000"/>
          <p14:tracePt t="41128" x="1708150" y="5924550"/>
          <p14:tracePt t="41146" x="1657350" y="5664200"/>
          <p14:tracePt t="41163" x="1631950" y="5467350"/>
          <p14:tracePt t="41178" x="1574800" y="5257800"/>
          <p14:tracePt t="41195" x="1524000" y="5016500"/>
          <p14:tracePt t="41213" x="1517650" y="4730750"/>
          <p14:tracePt t="41228" x="1517650" y="4375150"/>
          <p14:tracePt t="41245" x="1530350" y="4019550"/>
          <p14:tracePt t="41261" x="1530350" y="3651250"/>
          <p14:tracePt t="41278" x="1524000" y="3321050"/>
          <p14:tracePt t="41295" x="1485900" y="3060700"/>
          <p14:tracePt t="41312" x="1428750" y="2863850"/>
          <p14:tracePt t="41329" x="1416050" y="2705100"/>
          <p14:tracePt t="41335" x="1422400" y="2622550"/>
          <p14:tracePt t="41341" x="1441450" y="2508250"/>
          <p14:tracePt t="41363" x="1511300" y="2152650"/>
          <p14:tracePt t="41379" x="1562100" y="1974850"/>
          <p14:tracePt t="41397" x="1587500" y="1879600"/>
          <p14:tracePt t="41411" x="1612900" y="1835150"/>
          <p14:tracePt t="41428" x="1638300" y="1758950"/>
          <p14:tracePt t="41445" x="1682750" y="1638300"/>
          <p14:tracePt t="41463" x="1720850" y="1511300"/>
          <p14:tracePt t="41478" x="1752600" y="1397000"/>
          <p14:tracePt t="41495" x="1771650" y="1333500"/>
          <p14:tracePt t="41512" x="1790700" y="1276350"/>
          <p14:tracePt t="41528" x="1816100" y="1200150"/>
          <p14:tracePt t="41531" x="1816100" y="1162050"/>
          <p14:tracePt t="41545" x="1828800" y="1130300"/>
          <p14:tracePt t="41562" x="1835150" y="1104900"/>
          <p14:tracePt t="41565" x="1841500" y="1104900"/>
          <p14:tracePt t="41578" x="1841500" y="1098550"/>
          <p14:tracePt t="41596" x="1866900" y="1098550"/>
          <p14:tracePt t="41611" x="1917700" y="1073150"/>
          <p14:tracePt t="41629" x="1993900" y="1022350"/>
          <p14:tracePt t="41647" x="2063750" y="971550"/>
          <p14:tracePt t="41661" x="2133600" y="952500"/>
          <p14:tracePt t="41678" x="2197100" y="946150"/>
          <p14:tracePt t="41695" x="2260600" y="958850"/>
          <p14:tracePt t="41697" x="2305050" y="958850"/>
          <p14:tracePt t="41711" x="2362200" y="952500"/>
          <p14:tracePt t="41728" x="2508250" y="914400"/>
          <p14:tracePt t="41745" x="2711450" y="946150"/>
          <p14:tracePt t="41748" x="2832100" y="952500"/>
          <p14:tracePt t="41761" x="2927350" y="958850"/>
          <p14:tracePt t="41778" x="3263900" y="952500"/>
          <p14:tracePt t="41795" x="3467100" y="946150"/>
          <p14:tracePt t="41811" x="3663950" y="939800"/>
          <p14:tracePt t="41828" x="3879850" y="939800"/>
          <p14:tracePt t="41845" x="4051300" y="933450"/>
          <p14:tracePt t="41861" x="4241800" y="933450"/>
          <p14:tracePt t="41882" x="4451350" y="958850"/>
          <p14:tracePt t="41904" x="4787900" y="1016000"/>
          <p14:tracePt t="41911" x="4895850" y="1009650"/>
          <p14:tracePt t="41928" x="5156200" y="1009650"/>
          <p14:tracePt t="41946" x="5397500" y="1009650"/>
          <p14:tracePt t="41948" x="5511800" y="1003300"/>
          <p14:tracePt t="41963" x="5727700" y="965200"/>
          <p14:tracePt t="41978" x="5962650" y="965200"/>
          <p14:tracePt t="41995" x="6191250" y="965200"/>
          <p14:tracePt t="42011" x="6451600" y="965200"/>
          <p14:tracePt t="42028" x="6686550" y="952500"/>
          <p14:tracePt t="42045" x="6934200" y="952500"/>
          <p14:tracePt t="42061" x="7156450" y="952500"/>
          <p14:tracePt t="42078" x="7327900" y="946150"/>
          <p14:tracePt t="42087" x="7397750" y="946150"/>
          <p14:tracePt t="42091" x="7461250" y="939800"/>
          <p14:tracePt t="42113" x="7581900" y="933450"/>
          <p14:tracePt t="42128" x="7613650" y="933450"/>
          <p14:tracePt t="42147" x="7664450" y="927100"/>
          <p14:tracePt t="42161" x="7670800" y="927100"/>
          <p14:tracePt t="42306" x="7670800" y="939800"/>
          <p14:tracePt t="42314" x="7670800" y="958850"/>
          <p14:tracePt t="42328" x="7670800" y="990600"/>
          <p14:tracePt t="42335" x="7658100" y="1028700"/>
          <p14:tracePt t="42339" x="7645400" y="1073150"/>
          <p14:tracePt t="42346" x="7632700" y="1111250"/>
          <p14:tracePt t="42361" x="7620000" y="1155700"/>
          <p14:tracePt t="42378" x="7613650" y="1276350"/>
          <p14:tracePt t="42396" x="7600950" y="1346200"/>
          <p14:tracePt t="42411" x="7575550" y="1428750"/>
          <p14:tracePt t="42428" x="7537450" y="1511300"/>
          <p14:tracePt t="42445" x="7505700" y="1600200"/>
          <p14:tracePt t="42463" x="7486650" y="1676400"/>
          <p14:tracePt t="42478" x="7473950" y="1739900"/>
          <p14:tracePt t="42495" x="7486650" y="1822450"/>
          <p14:tracePt t="42512" x="7480300" y="1936750"/>
          <p14:tracePt t="42528" x="7480300" y="2051050"/>
          <p14:tracePt t="42545" x="7467600" y="2171700"/>
          <p14:tracePt t="42549" x="7454900" y="2235200"/>
          <p14:tracePt t="42562" x="7461250" y="2298700"/>
          <p14:tracePt t="42578" x="7467600" y="2508250"/>
          <p14:tracePt t="42594" x="7467600" y="2660650"/>
          <p14:tracePt t="42612" x="7499350" y="2800350"/>
          <p14:tracePt t="42629" x="7518400" y="2927350"/>
          <p14:tracePt t="42647" x="7531100" y="3035300"/>
          <p14:tracePt t="42661" x="7531100" y="3181350"/>
          <p14:tracePt t="42678" x="7550150" y="3352800"/>
          <p14:tracePt t="42697" x="7569200" y="3543300"/>
          <p14:tracePt t="42711" x="7569200" y="3746500"/>
          <p14:tracePt t="42728" x="7581900" y="3943350"/>
          <p14:tracePt t="42732" x="7594600" y="4044950"/>
          <p14:tracePt t="42745" x="7607300" y="4133850"/>
          <p14:tracePt t="42761" x="7664450" y="4318000"/>
          <p14:tracePt t="42778" x="7696200" y="4527550"/>
          <p14:tracePt t="42795" x="7702550" y="4660900"/>
          <p14:tracePt t="42811" x="7702550" y="4781550"/>
          <p14:tracePt t="42828" x="7677150" y="4902200"/>
          <p14:tracePt t="42845" x="7658100" y="5029200"/>
          <p14:tracePt t="42863" x="7651750" y="5175250"/>
          <p14:tracePt t="42865" x="7645400" y="5232400"/>
          <p14:tracePt t="42878" x="7645400" y="5295900"/>
          <p14:tracePt t="42900" x="7639050" y="5416550"/>
          <p14:tracePt t="42911" x="7639050" y="5435600"/>
          <p14:tracePt t="42928" x="7645400" y="5467350"/>
          <p14:tracePt t="42945" x="7645400" y="5480050"/>
          <p14:tracePt t="42949" x="7645400" y="5492750"/>
          <p14:tracePt t="42962" x="7639050" y="5505450"/>
          <p14:tracePt t="42978" x="7632700" y="5518150"/>
          <p14:tracePt t="43035" x="7632700" y="5524500"/>
          <p14:tracePt t="43042" x="7632700" y="5530850"/>
          <p14:tracePt t="43049" x="7632700" y="5543550"/>
          <p14:tracePt t="43061" x="7632700" y="5549900"/>
          <p14:tracePt t="43116" x="7626350" y="5549900"/>
          <p14:tracePt t="43122" x="7600950" y="5549900"/>
          <p14:tracePt t="43131" x="7569200" y="5549900"/>
          <p14:tracePt t="43146" x="7499350" y="5549900"/>
          <p14:tracePt t="43162" x="7448550" y="5549900"/>
          <p14:tracePt t="43180" x="7315200" y="5549900"/>
          <p14:tracePt t="43195" x="7213600" y="5549900"/>
          <p14:tracePt t="43212" x="7092950" y="5575300"/>
          <p14:tracePt t="43229" x="6940550" y="5600700"/>
          <p14:tracePt t="43245" x="6781800" y="5632450"/>
          <p14:tracePt t="43261" x="6610350" y="5664200"/>
          <p14:tracePt t="43278" x="6426200" y="5702300"/>
          <p14:tracePt t="43295" x="6248400" y="5734050"/>
          <p14:tracePt t="43312" x="6057900" y="5759450"/>
          <p14:tracePt t="43315" x="5962650" y="5772150"/>
          <p14:tracePt t="43328" x="5848350" y="5778500"/>
          <p14:tracePt t="43345" x="5626100" y="5778500"/>
          <p14:tracePt t="43350" x="5524500" y="5784850"/>
          <p14:tracePt t="43361" x="5308600" y="5803900"/>
          <p14:tracePt t="43378" x="5099050" y="5803900"/>
          <p14:tracePt t="43398" x="4889500" y="5810250"/>
          <p14:tracePt t="43406" x="4787900" y="5810250"/>
          <p14:tracePt t="43413" x="4686300" y="5810250"/>
          <p14:tracePt t="43428" x="4483100" y="5791200"/>
          <p14:tracePt t="43445" x="4318000" y="5784850"/>
          <p14:tracePt t="43465" x="4191000" y="5778500"/>
          <p14:tracePt t="43478" x="4057650" y="5778500"/>
          <p14:tracePt t="43495" x="3924300" y="5778500"/>
          <p14:tracePt t="43512" x="3784600" y="5778500"/>
          <p14:tracePt t="43515" x="3708400" y="5778500"/>
          <p14:tracePt t="43532" x="3562350" y="5797550"/>
          <p14:tracePt t="43545" x="3479800" y="5797550"/>
          <p14:tracePt t="43561" x="3276600" y="5810250"/>
          <p14:tracePt t="43578" x="3162300" y="5810250"/>
          <p14:tracePt t="43595" x="3079750" y="5810250"/>
          <p14:tracePt t="43613" x="2990850" y="5810250"/>
          <p14:tracePt t="43628" x="2908300" y="5810250"/>
          <p14:tracePt t="43647" x="2813050" y="5810250"/>
          <p14:tracePt t="43661" x="2711450" y="5810250"/>
          <p14:tracePt t="43679" x="2616200" y="5816600"/>
          <p14:tracePt t="43695" x="2565400" y="5816600"/>
          <p14:tracePt t="43714" x="2540000" y="5816600"/>
          <p14:tracePt t="43728" x="2514600" y="5816600"/>
          <p14:tracePt t="43745" x="2470150" y="5816600"/>
          <p14:tracePt t="43761" x="2406650" y="5816600"/>
          <p14:tracePt t="43778" x="2317750" y="5816600"/>
          <p14:tracePt t="43795" x="2273300" y="5816600"/>
          <p14:tracePt t="43812" x="2222500" y="5822950"/>
          <p14:tracePt t="43828" x="2184400" y="5822950"/>
          <p14:tracePt t="43836" x="2159000" y="5822950"/>
          <p14:tracePt t="43846" x="2133600" y="5822950"/>
          <p14:tracePt t="43861" x="2082800" y="5822950"/>
          <p14:tracePt t="43878" x="2032000" y="5822950"/>
          <p14:tracePt t="43896" x="2000250" y="5822950"/>
          <p14:tracePt t="43911" x="1974850" y="5822950"/>
          <p14:tracePt t="43928" x="1943100" y="5822950"/>
          <p14:tracePt t="43945" x="1917700" y="5822950"/>
          <p14:tracePt t="43963" x="1873250" y="5822950"/>
          <p14:tracePt t="43978" x="1841500" y="5822950"/>
          <p14:tracePt t="43995" x="1822450" y="5822950"/>
          <p14:tracePt t="44012" x="1797050" y="5822950"/>
          <p14:tracePt t="44028" x="1778000" y="5822950"/>
          <p14:tracePt t="44047" x="1771650" y="5822950"/>
          <p14:tracePt t="44062" x="1765300" y="5822950"/>
          <p14:tracePt t="44213" x="1758950" y="5822950"/>
          <p14:tracePt t="44483" x="1758950" y="5803900"/>
          <p14:tracePt t="44490" x="1752600" y="5784850"/>
          <p14:tracePt t="44498" x="1739900" y="5753100"/>
          <p14:tracePt t="44512" x="1733550" y="5734050"/>
          <p14:tracePt t="44528" x="1720850" y="5695950"/>
          <p14:tracePt t="44545" x="1708150" y="5651500"/>
          <p14:tracePt t="44550" x="1695450" y="5626100"/>
          <p14:tracePt t="44562" x="1682750" y="5600700"/>
          <p14:tracePt t="44578" x="1631950" y="5499100"/>
          <p14:tracePt t="44596" x="1612900" y="5429250"/>
          <p14:tracePt t="44613" x="1593850" y="5372100"/>
          <p14:tracePt t="44628" x="1562100" y="5308600"/>
          <p14:tracePt t="44647" x="1536700" y="5226050"/>
          <p14:tracePt t="44662" x="1517650" y="5092700"/>
          <p14:tracePt t="44678" x="1454150" y="4921250"/>
          <p14:tracePt t="44695" x="1422400" y="4775200"/>
          <p14:tracePt t="44711" x="1377950" y="4641850"/>
          <p14:tracePt t="44728" x="1333500" y="4521200"/>
          <p14:tracePt t="44746" x="1320800" y="4362450"/>
          <p14:tracePt t="44761" x="1314450" y="4152900"/>
          <p14:tracePt t="44778" x="1320800" y="3835400"/>
          <p14:tracePt t="44795" x="1327150" y="3619500"/>
          <p14:tracePt t="44811" x="1339850" y="3454400"/>
          <p14:tracePt t="44831" x="1346200" y="3295650"/>
          <p14:tracePt t="44838" x="1346200" y="3219450"/>
          <p14:tracePt t="44841" x="1346200" y="3130550"/>
          <p14:tracePt t="44862" x="1365250" y="2921000"/>
          <p14:tracePt t="44882" x="1377950" y="2686050"/>
          <p14:tracePt t="44899" x="1390650" y="2489200"/>
          <p14:tracePt t="44913" x="1365250" y="2286000"/>
          <p14:tracePt t="44928" x="1365250" y="2235200"/>
          <p14:tracePt t="44945" x="1384300" y="2114550"/>
          <p14:tracePt t="44964" x="1422400" y="1828800"/>
          <p14:tracePt t="44978" x="1479550" y="1657350"/>
          <p14:tracePt t="44995" x="1498600" y="1485900"/>
          <p14:tracePt t="45012" x="1517650" y="1422400"/>
          <p14:tracePt t="45028" x="1536700" y="1384300"/>
          <p14:tracePt t="45045" x="1562100" y="1346200"/>
          <p14:tracePt t="45061" x="1587500" y="1276350"/>
          <p14:tracePt t="45078" x="1619250" y="1212850"/>
          <p14:tracePt t="45095" x="1663700" y="1149350"/>
          <p14:tracePt t="45114" x="1670050" y="1123950"/>
          <p14:tracePt t="45147" x="1676400" y="1123950"/>
          <p14:tracePt t="45161" x="1701800" y="1123950"/>
          <p14:tracePt t="45179" x="1809750" y="1092200"/>
          <p14:tracePt t="45195" x="1892300" y="1085850"/>
          <p14:tracePt t="45214" x="1968500" y="1092200"/>
          <p14:tracePt t="45228" x="2114550" y="1098550"/>
          <p14:tracePt t="45245" x="2298700" y="1085850"/>
          <p14:tracePt t="45261" x="2546350" y="1098550"/>
          <p14:tracePt t="45280" x="2806700" y="1092200"/>
          <p14:tracePt t="45296" x="3079750" y="1092200"/>
          <p14:tracePt t="45311" x="3327400" y="1085850"/>
          <p14:tracePt t="45315" x="3448050" y="1085850"/>
          <p14:tracePt t="45328" x="3562350" y="1085850"/>
          <p14:tracePt t="45338" x="3670300" y="1079500"/>
          <p14:tracePt t="45343" x="3797300" y="1073150"/>
          <p14:tracePt t="45353" x="3930650" y="1060450"/>
          <p14:tracePt t="45362" x="4044950" y="1054100"/>
          <p14:tracePt t="45378" x="4445000" y="1041400"/>
          <p14:tracePt t="45398" x="4718050" y="1054100"/>
          <p14:tracePt t="45405" x="4845050" y="1054100"/>
          <p14:tracePt t="45411" x="4984750" y="1060450"/>
          <p14:tracePt t="45428" x="5270500" y="1066800"/>
          <p14:tracePt t="45445" x="5562600" y="1073150"/>
          <p14:tracePt t="45464" x="5848350" y="1079500"/>
          <p14:tracePt t="45468" x="5969000" y="1079500"/>
          <p14:tracePt t="45478" x="6070600" y="1073150"/>
          <p14:tracePt t="45495" x="6223000" y="1085850"/>
          <p14:tracePt t="45512" x="6292850" y="1085850"/>
          <p14:tracePt t="45513" x="6305550" y="1079500"/>
          <p14:tracePt t="45528" x="6324600" y="1079500"/>
          <p14:tracePt t="45545" x="6337300" y="1073150"/>
          <p14:tracePt t="45580" x="6343650" y="1073150"/>
          <p14:tracePt t="45710" x="6343650" y="1079500"/>
          <p14:tracePt t="45715" x="6343650" y="1104900"/>
          <p14:tracePt t="45728" x="6337300" y="1149350"/>
          <p14:tracePt t="45745" x="6337300" y="1257300"/>
          <p14:tracePt t="45746" x="6337300" y="1308100"/>
          <p14:tracePt t="45762" x="6324600" y="1384300"/>
          <p14:tracePt t="45778" x="6337300" y="1625600"/>
          <p14:tracePt t="45795" x="6350000" y="1828800"/>
          <p14:tracePt t="45811" x="6356350" y="2057400"/>
          <p14:tracePt t="45828" x="6350000" y="2273300"/>
          <p14:tracePt t="45845" x="6369050" y="2546350"/>
          <p14:tracePt t="45865" x="6432550" y="2794000"/>
          <p14:tracePt t="45879" x="6502400" y="3048000"/>
          <p14:tracePt t="45913" x="6692900" y="3619500"/>
          <p14:tracePt t="45915" x="6737350" y="3759200"/>
          <p14:tracePt t="45928" x="6781800" y="3898900"/>
          <p14:tracePt t="45947" x="6883400" y="4241800"/>
          <p14:tracePt t="45964" x="6908800" y="4451350"/>
          <p14:tracePt t="45978" x="6908800" y="4648200"/>
          <p14:tracePt t="45996" x="6908800" y="4845050"/>
          <p14:tracePt t="46011" x="6927850" y="5016500"/>
          <p14:tracePt t="46028" x="6965950" y="5168900"/>
          <p14:tracePt t="46045" x="7010400" y="5308600"/>
          <p14:tracePt t="46062" x="7023100" y="5441950"/>
          <p14:tracePt t="46078" x="7016750" y="5568950"/>
          <p14:tracePt t="46089" x="7010400" y="5619750"/>
          <p14:tracePt t="46092" x="7010400" y="5676900"/>
          <p14:tracePt t="46099" x="7010400" y="5734050"/>
          <p14:tracePt t="46111" x="7010400" y="5778500"/>
          <p14:tracePt t="46115" x="7010400" y="5829300"/>
          <p14:tracePt t="46128" x="7010400" y="5867400"/>
          <p14:tracePt t="46148" x="7010400" y="5969000"/>
          <p14:tracePt t="46161" x="7010400" y="5988050"/>
          <p14:tracePt t="46178" x="6997700" y="6057900"/>
          <p14:tracePt t="46195" x="6985000" y="6076950"/>
          <p14:tracePt t="46213" x="6985000" y="6089650"/>
          <p14:tracePt t="46228" x="6978650" y="6089650"/>
          <p14:tracePt t="46315" x="6978650" y="6083300"/>
          <p14:tracePt t="46322" x="6978650" y="6076950"/>
          <p14:tracePt t="46336" x="6972300" y="6076950"/>
          <p14:tracePt t="46340" x="6953250" y="6076950"/>
          <p14:tracePt t="46362" x="6921500" y="6064250"/>
          <p14:tracePt t="46378" x="6877050" y="6051550"/>
          <p14:tracePt t="46398" x="6775450" y="6051550"/>
          <p14:tracePt t="46412" x="6711950" y="6051550"/>
          <p14:tracePt t="46428" x="6654800" y="6051550"/>
          <p14:tracePt t="46445" x="6635750" y="6045200"/>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a:extLst>
              <a:ext uri="{FF2B5EF4-FFF2-40B4-BE49-F238E27FC236}">
                <a16:creationId xmlns:a16="http://schemas.microsoft.com/office/drawing/2014/main" id="{1AE6B428-660D-4DBD-AED5-EFC3CC2C49DF}"/>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27.24</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HTML document carrying an applet</a:t>
            </a:r>
          </a:p>
        </p:txBody>
      </p:sp>
      <p:sp>
        <p:nvSpPr>
          <p:cNvPr id="504835" name="Rectangle 3">
            <a:extLst>
              <a:ext uri="{FF2B5EF4-FFF2-40B4-BE49-F238E27FC236}">
                <a16:creationId xmlns:a16="http://schemas.microsoft.com/office/drawing/2014/main" id="{1B083FAD-0152-4131-BE11-9307BDDC81E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6" name="Rectangle 4">
            <a:extLst>
              <a:ext uri="{FF2B5EF4-FFF2-40B4-BE49-F238E27FC236}">
                <a16:creationId xmlns:a16="http://schemas.microsoft.com/office/drawing/2014/main" id="{CB26287F-56C0-41A5-9474-6092C20AD59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7" name="Rectangle 5">
            <a:extLst>
              <a:ext uri="{FF2B5EF4-FFF2-40B4-BE49-F238E27FC236}">
                <a16:creationId xmlns:a16="http://schemas.microsoft.com/office/drawing/2014/main" id="{17F12CEB-F1AB-433F-8A37-E6F0D7B18B0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8" name="Rectangle 6">
            <a:extLst>
              <a:ext uri="{FF2B5EF4-FFF2-40B4-BE49-F238E27FC236}">
                <a16:creationId xmlns:a16="http://schemas.microsoft.com/office/drawing/2014/main" id="{D8DFCE96-176B-4F00-B7A7-93D44EF6221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39" name="Rectangle 7">
            <a:extLst>
              <a:ext uri="{FF2B5EF4-FFF2-40B4-BE49-F238E27FC236}">
                <a16:creationId xmlns:a16="http://schemas.microsoft.com/office/drawing/2014/main" id="{26024A9E-4ACF-4FE2-83F7-85FB2200897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40" name="Rectangle 8">
            <a:extLst>
              <a:ext uri="{FF2B5EF4-FFF2-40B4-BE49-F238E27FC236}">
                <a16:creationId xmlns:a16="http://schemas.microsoft.com/office/drawing/2014/main" id="{2DF83E9A-CD7D-482D-BB78-F224846FCF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504841" name="Rectangle 9">
            <a:extLst>
              <a:ext uri="{FF2B5EF4-FFF2-40B4-BE49-F238E27FC236}">
                <a16:creationId xmlns:a16="http://schemas.microsoft.com/office/drawing/2014/main" id="{EAE5549D-2BEE-4571-95E9-2D582C8ECAE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504842" name="Picture 10">
            <a:extLst>
              <a:ext uri="{FF2B5EF4-FFF2-40B4-BE49-F238E27FC236}">
                <a16:creationId xmlns:a16="http://schemas.microsoft.com/office/drawing/2014/main" id="{45BAE54B-29F8-4E12-857D-BD7DD29E49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2451100"/>
            <a:ext cx="4049713"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advTm="64186"/>
    </mc:Choice>
    <mc:Fallback xmlns="">
      <p:transition spd="slow" advTm="64186"/>
    </mc:Fallback>
  </mc:AlternateContent>
  <p:extLst>
    <p:ext uri="{3A86A75C-4F4B-4683-9AE1-C65F6400EC91}">
      <p14:laserTraceLst xmlns:p14="http://schemas.microsoft.com/office/powerpoint/2010/main">
        <p14:tracePtLst>
          <p14:tracePt t="108" x="6635750" y="6038850"/>
          <p14:tracePt t="124" x="6635750" y="6032500"/>
          <p14:tracePt t="141" x="6629400" y="6013450"/>
          <p14:tracePt t="158" x="6629400" y="5994400"/>
          <p14:tracePt t="175" x="6623050" y="5994400"/>
          <p14:tracePt t="1084" x="6597650" y="5981700"/>
          <p14:tracePt t="1099" x="6540500" y="5949950"/>
          <p14:tracePt t="1108" x="6464300" y="5905500"/>
          <p14:tracePt t="1124" x="6153150" y="5721350"/>
          <p14:tracePt t="1142" x="5937250" y="5575300"/>
          <p14:tracePt t="1158" x="5734050" y="5397500"/>
          <p14:tracePt t="1175" x="5524500" y="5187950"/>
          <p14:tracePt t="1193" x="5314950" y="4972050"/>
          <p14:tracePt t="1208" x="5086350" y="4730750"/>
          <p14:tracePt t="1224" x="4838700" y="4489450"/>
          <p14:tracePt t="1243" x="4597400" y="4279900"/>
          <p14:tracePt t="1258" x="4400550" y="4159250"/>
          <p14:tracePt t="1278" x="4197350" y="3949700"/>
          <p14:tracePt t="1292" x="4146550" y="3860800"/>
          <p14:tracePt t="1309" x="4006850" y="3486150"/>
          <p14:tracePt t="1327" x="3930650" y="3238500"/>
          <p14:tracePt t="1342" x="3867150" y="3009900"/>
          <p14:tracePt t="1358" x="3835400" y="2743200"/>
          <p14:tracePt t="1374" x="3848100" y="2393950"/>
          <p14:tracePt t="1391" x="3835400" y="2000250"/>
          <p14:tracePt t="1408" x="3841750" y="1739900"/>
          <p14:tracePt t="1429" x="3790950" y="1587500"/>
          <p14:tracePt t="1441" x="3765550" y="1511300"/>
          <p14:tracePt t="1458" x="3778250" y="1422400"/>
          <p14:tracePt t="1474" x="3816350" y="1327150"/>
          <p14:tracePt t="1476" x="3841750" y="1257300"/>
          <p14:tracePt t="1493" x="3898900" y="1136650"/>
          <p14:tracePt t="1510" x="3943350" y="1035050"/>
          <p14:tracePt t="1524" x="3956050" y="1009650"/>
          <p14:tracePt t="1542" x="3981450" y="908050"/>
          <p14:tracePt t="1558" x="4025900" y="812800"/>
          <p14:tracePt t="1574" x="4044950" y="660400"/>
          <p14:tracePt t="1591" x="4083050" y="539750"/>
          <p14:tracePt t="1608" x="4051300" y="501650"/>
          <p14:tracePt t="1624" x="3994150" y="476250"/>
          <p14:tracePt t="1641" x="3943350" y="450850"/>
          <p14:tracePt t="1658" x="3873500" y="387350"/>
          <p14:tracePt t="1674" x="3784600" y="323850"/>
          <p14:tracePt t="1683" x="3740150" y="292100"/>
          <p14:tracePt t="1692" x="3670300" y="260350"/>
          <p14:tracePt t="1709" x="3600450" y="254000"/>
          <p14:tracePt t="1724" x="3556000" y="254000"/>
          <p14:tracePt t="1744" x="3498850" y="273050"/>
          <p14:tracePt t="1758" x="3479800" y="285750"/>
          <p14:tracePt t="1776" x="3448050" y="298450"/>
          <p14:tracePt t="1791" x="3409950" y="311150"/>
          <p14:tracePt t="1811" x="3384550" y="323850"/>
          <p14:tracePt t="1980" x="3378200" y="323850"/>
          <p14:tracePt t="1993" x="3359150" y="323850"/>
          <p14:tracePt t="1998" x="3302000" y="323850"/>
          <p14:tracePt t="2008" x="3232150" y="323850"/>
          <p14:tracePt t="2025" x="3060700" y="336550"/>
          <p14:tracePt t="2041" x="2952750" y="336550"/>
          <p14:tracePt t="2057" x="2921000" y="349250"/>
          <p14:tracePt t="2075" x="2921000" y="355600"/>
          <p14:tracePt t="2091" x="2946400" y="355600"/>
          <p14:tracePt t="2108" x="3175000" y="425450"/>
          <p14:tracePt t="2125" x="3448050" y="450850"/>
          <p14:tracePt t="2141" x="3778250" y="412750"/>
          <p14:tracePt t="2158" x="4171950" y="381000"/>
          <p14:tracePt t="2179" x="4572000" y="368300"/>
          <p14:tracePt t="2191" x="4895850" y="349250"/>
          <p14:tracePt t="2211" x="5149850" y="330200"/>
          <p14:tracePt t="2227" x="5257800" y="298450"/>
          <p14:tracePt t="2244" x="5321300" y="298450"/>
          <p14:tracePt t="2276" x="5289550" y="298450"/>
          <p14:tracePt t="2291" x="5245100" y="298450"/>
          <p14:tracePt t="2309" x="5035550" y="323850"/>
          <p14:tracePt t="2324" x="4876800" y="342900"/>
          <p14:tracePt t="2341" x="4768850" y="355600"/>
          <p14:tracePt t="2358" x="4762500" y="349250"/>
          <p14:tracePt t="2374" x="4768850" y="349250"/>
          <p14:tracePt t="2391" x="4857750" y="342900"/>
          <p14:tracePt t="2412" x="5073650" y="342900"/>
          <p14:tracePt t="2428" x="5365750" y="342900"/>
          <p14:tracePt t="2435" x="5537200" y="342900"/>
          <p14:tracePt t="2441" x="5689600" y="342900"/>
          <p14:tracePt t="2460" x="6102350" y="342900"/>
          <p14:tracePt t="2475" x="6184900" y="349250"/>
          <p14:tracePt t="2493" x="6210300" y="381000"/>
          <p14:tracePt t="2507" x="6121400" y="539750"/>
          <p14:tracePt t="2524" x="5873750" y="768350"/>
          <p14:tracePt t="2541" x="5492750" y="1054100"/>
          <p14:tracePt t="2560" x="5035550" y="1352550"/>
          <p14:tracePt t="2577" x="4610100" y="1625600"/>
          <p14:tracePt t="2591" x="4279900" y="1847850"/>
          <p14:tracePt t="2608" x="4019550" y="1962150"/>
          <p14:tracePt t="2624" x="3848100" y="2025650"/>
          <p14:tracePt t="2641" x="3733800" y="2038350"/>
          <p14:tracePt t="2648" x="3689350" y="2038350"/>
          <p14:tracePt t="2658" x="3657600" y="2038350"/>
          <p14:tracePt t="2674" x="3606800" y="2012950"/>
          <p14:tracePt t="2682" x="3581400" y="2006600"/>
          <p14:tracePt t="2685" x="3536950" y="1974850"/>
          <p14:tracePt t="2692" x="3498850" y="1936750"/>
          <p14:tracePt t="2708" x="3352800" y="1860550"/>
          <p14:tracePt t="2724" x="3155950" y="1797050"/>
          <p14:tracePt t="2743" x="2927350" y="1771650"/>
          <p14:tracePt t="2758" x="2698750" y="1765300"/>
          <p14:tracePt t="2778" x="2470150" y="1739900"/>
          <p14:tracePt t="2792" x="2324100" y="1739900"/>
          <p14:tracePt t="2812" x="2247900" y="1739900"/>
          <p14:tracePt t="2824" x="2241550" y="1739900"/>
          <p14:tracePt t="2841" x="2247900" y="1720850"/>
          <p14:tracePt t="2858" x="2292350" y="1682750"/>
          <p14:tracePt t="2874" x="2317750" y="1631950"/>
          <p14:tracePt t="2877" x="2324100" y="1625600"/>
          <p14:tracePt t="2903" x="2324100" y="1619250"/>
          <p14:tracePt t="2916" x="2324100" y="1612900"/>
          <p14:tracePt t="2949" x="2330450" y="1612900"/>
          <p14:tracePt t="2960" x="2374900" y="1612900"/>
          <p14:tracePt t="2964" x="2419350" y="1612900"/>
          <p14:tracePt t="2977" x="2482850" y="1619250"/>
          <p14:tracePt t="2993" x="2584450" y="1619250"/>
          <p14:tracePt t="3008" x="2660650" y="1631950"/>
          <p14:tracePt t="3024" x="2698750" y="1663700"/>
          <p14:tracePt t="3041" x="2755900" y="1733550"/>
          <p14:tracePt t="3057" x="2781300" y="1847850"/>
          <p14:tracePt t="3060" x="2781300" y="1905000"/>
          <p14:tracePt t="3074" x="2768600" y="1968500"/>
          <p14:tracePt t="3092" x="2749550" y="2114550"/>
          <p14:tracePt t="3094" x="2736850" y="2209800"/>
          <p14:tracePt t="3108" x="2736850" y="2387600"/>
          <p14:tracePt t="3124" x="2736850" y="2527300"/>
          <p14:tracePt t="3141" x="2749550" y="2647950"/>
          <p14:tracePt t="3158" x="2762250" y="2730500"/>
          <p14:tracePt t="3175" x="2781300" y="2806700"/>
          <p14:tracePt t="3191" x="2781300" y="2914650"/>
          <p14:tracePt t="3209" x="2762250" y="3028950"/>
          <p14:tracePt t="3225" x="2762250" y="3124200"/>
          <p14:tracePt t="3243" x="2781300" y="3187700"/>
          <p14:tracePt t="3249" x="2787650" y="3194050"/>
          <p14:tracePt t="3257" x="2787650" y="3200400"/>
          <p14:tracePt t="3356" x="2794000" y="3200400"/>
          <p14:tracePt t="3369" x="2825750" y="3162300"/>
          <p14:tracePt t="3374" x="2851150" y="3130550"/>
          <p14:tracePt t="3391" x="2889250" y="3073400"/>
          <p14:tracePt t="3408" x="2921000" y="3054350"/>
          <p14:tracePt t="3424" x="2940050" y="3041650"/>
          <p14:tracePt t="3442" x="2984500" y="3028950"/>
          <p14:tracePt t="3458" x="3016250" y="3022600"/>
          <p14:tracePt t="3474" x="3073400" y="2997200"/>
          <p14:tracePt t="3477" x="3098800" y="2978150"/>
          <p14:tracePt t="3493" x="3149600" y="2933700"/>
          <p14:tracePt t="3508" x="3168650" y="2914650"/>
          <p14:tracePt t="3551" x="3175000" y="2914650"/>
          <p14:tracePt t="3559" x="3181350" y="2914650"/>
          <p14:tracePt t="3574" x="3213100" y="2914650"/>
          <p14:tracePt t="3591" x="3244850" y="2927350"/>
          <p14:tracePt t="3608" x="3257550" y="2971800"/>
          <p14:tracePt t="3624" x="3257550" y="3041650"/>
          <p14:tracePt t="3641" x="3257550" y="3117850"/>
          <p14:tracePt t="3658" x="3257550" y="3181350"/>
          <p14:tracePt t="3661" x="3263900" y="3200400"/>
          <p14:tracePt t="3675" x="3257550" y="3213100"/>
          <p14:tracePt t="3684" x="3257550" y="3225800"/>
          <p14:tracePt t="3688" x="3257550" y="3244850"/>
          <p14:tracePt t="3694" x="3257550" y="3257550"/>
          <p14:tracePt t="3711" x="3257550" y="3308350"/>
          <p14:tracePt t="3725" x="3251200" y="3378200"/>
          <p14:tracePt t="3745" x="3270250" y="3441700"/>
          <p14:tracePt t="3758" x="3276600" y="3460750"/>
          <p14:tracePt t="3837" x="3270250" y="3460750"/>
          <p14:tracePt t="3844" x="3257550" y="3460750"/>
          <p14:tracePt t="3853" x="3251200" y="3460750"/>
          <p14:tracePt t="3860" x="3244850" y="3435350"/>
          <p14:tracePt t="3874" x="3219450" y="3397250"/>
          <p14:tracePt t="3880" x="3200400" y="3359150"/>
          <p14:tracePt t="3901" x="3124200" y="3244850"/>
          <p14:tracePt t="3908" x="3105150" y="3219450"/>
          <p14:tracePt t="3924" x="3079750" y="3187700"/>
          <p14:tracePt t="3942" x="3079750" y="3175000"/>
          <p14:tracePt t="3960" x="3073400" y="3155950"/>
          <p14:tracePt t="3975" x="3073400" y="3143250"/>
          <p14:tracePt t="4056" x="3073400" y="3136900"/>
          <p14:tracePt t="4062" x="3067050" y="3130550"/>
          <p14:tracePt t="4074" x="3067050" y="3117850"/>
          <p14:tracePt t="4092" x="3054350" y="3086100"/>
          <p14:tracePt t="4094" x="3048000" y="3073400"/>
          <p14:tracePt t="4108" x="3041650" y="3060700"/>
          <p14:tracePt t="4141" x="3035300" y="3060700"/>
          <p14:tracePt t="4175" x="3035300" y="3073400"/>
          <p14:tracePt t="4193" x="3016250" y="3187700"/>
          <p14:tracePt t="4208" x="2952750" y="3397250"/>
          <p14:tracePt t="4224" x="2914650" y="3638550"/>
          <p14:tracePt t="4243" x="2908300" y="3829050"/>
          <p14:tracePt t="4260" x="2908300" y="3917950"/>
          <p14:tracePt t="4274" x="2908300" y="3924300"/>
          <p14:tracePt t="4310" x="2908300" y="3879850"/>
          <p14:tracePt t="4326" x="2952750" y="3759200"/>
          <p14:tracePt t="4341" x="3003550" y="3562350"/>
          <p14:tracePt t="4358" x="3073400" y="3365500"/>
          <p14:tracePt t="4374" x="3111500" y="3200400"/>
          <p14:tracePt t="4391" x="3149600" y="3041650"/>
          <p14:tracePt t="4408" x="3181350" y="2965450"/>
          <p14:tracePt t="4441" x="3175000" y="2965450"/>
          <p14:tracePt t="4458" x="3143250" y="3117850"/>
          <p14:tracePt t="4464" x="3143250" y="3206750"/>
          <p14:tracePt t="4474" x="3143250" y="3308350"/>
          <p14:tracePt t="4493" x="3136900" y="3600450"/>
          <p14:tracePt t="4511" x="3124200" y="3746500"/>
          <p14:tracePt t="4524" x="3111500" y="3822700"/>
          <p14:tracePt t="4541" x="3098800" y="3860800"/>
          <p14:tracePt t="4558" x="3092450" y="3867150"/>
          <p14:tracePt t="4591" x="3092450" y="3860800"/>
          <p14:tracePt t="4608" x="3117850" y="3695700"/>
          <p14:tracePt t="4624" x="3155950" y="3441700"/>
          <p14:tracePt t="4641" x="3194050" y="3238500"/>
          <p14:tracePt t="4658" x="3225800" y="3149600"/>
          <p14:tracePt t="4664" x="3213100" y="3124200"/>
          <p14:tracePt t="4674" x="3219450" y="3111500"/>
          <p14:tracePt t="4710" x="3213100" y="3143250"/>
          <p14:tracePt t="4725" x="3194050" y="3295650"/>
          <p14:tracePt t="4743" x="3143250" y="3467100"/>
          <p14:tracePt t="4758" x="3105150" y="3638550"/>
          <p14:tracePt t="4774" x="3067050" y="3784600"/>
          <p14:tracePt t="4791" x="3054350" y="3867150"/>
          <p14:tracePt t="4810" x="3054350" y="3873500"/>
          <p14:tracePt t="4841" x="3054350" y="3860800"/>
          <p14:tracePt t="4858" x="3073400" y="3759200"/>
          <p14:tracePt t="4874" x="3092450" y="3638550"/>
          <p14:tracePt t="4877" x="3092450" y="3581400"/>
          <p14:tracePt t="4891" x="3092450" y="3543300"/>
          <p14:tracePt t="4897" x="3092450" y="3505200"/>
          <p14:tracePt t="4908" x="3098800" y="3435350"/>
          <p14:tracePt t="4924" x="3098800" y="3378200"/>
          <p14:tracePt t="4941" x="3098800" y="3333750"/>
          <p14:tracePt t="4960" x="3105150" y="3302000"/>
          <p14:tracePt t="4977" x="3105150" y="3263900"/>
          <p14:tracePt t="4995" x="3105150" y="3238500"/>
          <p14:tracePt t="5008" x="3105150" y="3213100"/>
          <p14:tracePt t="5027" x="3098800" y="3200400"/>
          <p14:tracePt t="5041" x="3092450" y="3194050"/>
          <p14:tracePt t="5058" x="3092450" y="3187700"/>
          <p14:tracePt t="5074" x="3086100" y="3181350"/>
          <p14:tracePt t="5078" x="3079750" y="3175000"/>
          <p14:tracePt t="5091" x="3073400" y="3175000"/>
          <p14:tracePt t="5108" x="3054350" y="3130550"/>
          <p14:tracePt t="5124" x="3028950" y="3060700"/>
          <p14:tracePt t="5142" x="3009900" y="3009900"/>
          <p14:tracePt t="5158" x="2990850" y="2990850"/>
          <p14:tracePt t="5174" x="2978150" y="2984500"/>
          <p14:tracePt t="5192" x="2965450" y="2984500"/>
          <p14:tracePt t="5236" x="2978150" y="2984500"/>
          <p14:tracePt t="5247" x="3003550" y="2984500"/>
          <p14:tracePt t="5259" x="3086100" y="2984500"/>
          <p14:tracePt t="5274" x="3117850" y="2984500"/>
          <p14:tracePt t="5276" x="3143250" y="2990850"/>
          <p14:tracePt t="5291" x="3149600" y="2990850"/>
          <p14:tracePt t="5357" x="3130550" y="2990850"/>
          <p14:tracePt t="5370" x="3117850" y="2997200"/>
          <p14:tracePt t="5377" x="3111500" y="3022600"/>
          <p14:tracePt t="5391" x="3098800" y="3054350"/>
          <p14:tracePt t="5408" x="3098800" y="3073400"/>
          <p14:tracePt t="5424" x="3092450" y="3092450"/>
          <p14:tracePt t="5436" x="3092450" y="3117850"/>
          <p14:tracePt t="5462" x="3105150" y="3136900"/>
          <p14:tracePt t="5474" x="3111500" y="3136900"/>
          <p14:tracePt t="5493" x="3117850" y="3136900"/>
          <p14:tracePt t="5517" x="3130550" y="3143250"/>
          <p14:tracePt t="5525" x="3136900" y="3149600"/>
          <p14:tracePt t="5541" x="3194050" y="3194050"/>
          <p14:tracePt t="5560" x="3238500" y="3232150"/>
          <p14:tracePt t="5574" x="3263900" y="3251200"/>
          <p14:tracePt t="5608" x="3257550" y="3251200"/>
          <p14:tracePt t="5624" x="3206750" y="3251200"/>
          <p14:tracePt t="5641" x="3168650" y="3225800"/>
          <p14:tracePt t="5658" x="3105150" y="3149600"/>
          <p14:tracePt t="5674" x="3067050" y="3067050"/>
          <p14:tracePt t="5683" x="3048000" y="3022600"/>
          <p14:tracePt t="5686" x="3035300" y="2984500"/>
          <p14:tracePt t="5695" x="3022600" y="2952750"/>
          <p14:tracePt t="5708" x="3028950" y="2946400"/>
          <p14:tracePt t="5725" x="3054350" y="2921000"/>
          <p14:tracePt t="5745" x="3130550" y="2908300"/>
          <p14:tracePt t="5758" x="3276600" y="2908300"/>
          <p14:tracePt t="5774" x="3390900" y="2921000"/>
          <p14:tracePt t="5791" x="3435350" y="2952750"/>
          <p14:tracePt t="5811" x="3454400" y="2990850"/>
          <p14:tracePt t="5826" x="3435350" y="3035300"/>
          <p14:tracePt t="5841" x="3397250" y="3073400"/>
          <p14:tracePt t="5858" x="3327400" y="3098800"/>
          <p14:tracePt t="5874" x="3244850" y="3117850"/>
          <p14:tracePt t="5876" x="3225800" y="3105150"/>
          <p14:tracePt t="5891" x="3194050" y="3117850"/>
          <p14:tracePt t="5908" x="3143250" y="3168650"/>
          <p14:tracePt t="5927" x="3105150" y="3238500"/>
          <p14:tracePt t="5941" x="3086100" y="3371850"/>
          <p14:tracePt t="5958" x="3092450" y="3536950"/>
          <p14:tracePt t="5975" x="3098800" y="3695700"/>
          <p14:tracePt t="5993" x="3098800" y="3829050"/>
          <p14:tracePt t="6009" x="3105150" y="3943350"/>
          <p14:tracePt t="6024" x="3098800" y="4006850"/>
          <p14:tracePt t="6041" x="3098800" y="4057650"/>
          <p14:tracePt t="6059" x="3098800" y="4083050"/>
          <p14:tracePt t="6074" x="3086100" y="4095750"/>
          <p14:tracePt t="6077" x="3086100" y="4102100"/>
          <p14:tracePt t="6091" x="3079750" y="4102100"/>
          <p14:tracePt t="6140" x="3079750" y="4095750"/>
          <p14:tracePt t="6150" x="3079750" y="4089400"/>
          <p14:tracePt t="6159" x="3079750" y="4076700"/>
          <p14:tracePt t="6174" x="3079750" y="4057650"/>
          <p14:tracePt t="6191" x="3079750" y="4038600"/>
          <p14:tracePt t="6210" x="3079750" y="4006850"/>
          <p14:tracePt t="6224" x="3079750" y="3943350"/>
          <p14:tracePt t="6232" x="3079750" y="3917950"/>
          <p14:tracePt t="6243" x="3079750" y="3886200"/>
          <p14:tracePt t="6258" x="3079750" y="3841750"/>
          <p14:tracePt t="6275" x="3098800" y="3816350"/>
          <p14:tracePt t="6292" x="3098800" y="3803650"/>
          <p14:tracePt t="6310" x="3105150" y="3797300"/>
          <p14:tracePt t="6342" x="3079750" y="3803650"/>
          <p14:tracePt t="6358" x="3041650" y="3810000"/>
          <p14:tracePt t="6374" x="2990850" y="3822700"/>
          <p14:tracePt t="6392" x="2952750" y="3835400"/>
          <p14:tracePt t="6408" x="2914650" y="3854450"/>
          <p14:tracePt t="6424" x="2882900" y="3873500"/>
          <p14:tracePt t="6443" x="2876550" y="3898900"/>
          <p14:tracePt t="6458" x="2870200" y="3924300"/>
          <p14:tracePt t="6474" x="2870200" y="3949700"/>
          <p14:tracePt t="6493" x="2946400" y="3968750"/>
          <p14:tracePt t="6509" x="2971800" y="3968750"/>
          <p14:tracePt t="6524" x="3035300" y="3968750"/>
          <p14:tracePt t="6541" x="3048000" y="3949700"/>
          <p14:tracePt t="6560" x="3067050" y="3917950"/>
          <p14:tracePt t="6575" x="3086100" y="3879850"/>
          <p14:tracePt t="6591" x="3105150" y="3835400"/>
          <p14:tracePt t="6608" x="3105150" y="3790950"/>
          <p14:tracePt t="6624" x="3117850" y="3740150"/>
          <p14:tracePt t="6631" x="3117850" y="3721100"/>
          <p14:tracePt t="6641" x="3124200" y="3702050"/>
          <p14:tracePt t="6658" x="3136900" y="3683000"/>
          <p14:tracePt t="6679" x="3136900" y="3676650"/>
          <p14:tracePt t="6711" x="3136900" y="3670300"/>
          <p14:tracePt t="6765" x="3136900" y="3676650"/>
          <p14:tracePt t="6772" x="3136900" y="3683000"/>
          <p14:tracePt t="6790" x="3136900" y="3689350"/>
          <p14:tracePt t="6796" x="3130550" y="3708400"/>
          <p14:tracePt t="6810" x="3117850" y="3740150"/>
          <p14:tracePt t="6824" x="3073400" y="3797300"/>
          <p14:tracePt t="6841" x="3041650" y="3848100"/>
          <p14:tracePt t="6858" x="3016250" y="3879850"/>
          <p14:tracePt t="6874" x="3009900" y="3892550"/>
          <p14:tracePt t="6948" x="3009900" y="3886200"/>
          <p14:tracePt t="6961" x="3035300" y="3873500"/>
          <p14:tracePt t="6966" x="3048000" y="3848100"/>
          <p14:tracePt t="6975" x="3073400" y="3829050"/>
          <p14:tracePt t="6995" x="3136900" y="3797300"/>
          <p14:tracePt t="7009" x="3181350" y="3778250"/>
          <p14:tracePt t="7025" x="3194050" y="3778250"/>
          <p14:tracePt t="7060" x="3200400" y="3790950"/>
          <p14:tracePt t="7074" x="3200400" y="3822700"/>
          <p14:tracePt t="7077" x="3200400" y="3829050"/>
          <p14:tracePt t="7091" x="3200400" y="3841750"/>
          <p14:tracePt t="7108" x="3232150" y="3848100"/>
          <p14:tracePt t="7124" x="3244850" y="3848100"/>
          <p14:tracePt t="7141" x="3251200" y="3848100"/>
          <p14:tracePt t="7158" x="3257550" y="3841750"/>
          <p14:tracePt t="7174" x="3263900" y="3841750"/>
          <p14:tracePt t="7186" x="3270250" y="3841750"/>
          <p14:tracePt t="7193" x="3289300" y="3841750"/>
          <p14:tracePt t="7195" x="3308350" y="3841750"/>
          <p14:tracePt t="7208" x="3321050" y="3841750"/>
          <p14:tracePt t="7224" x="3371850" y="3841750"/>
          <p14:tracePt t="7243" x="3403600" y="3841750"/>
          <p14:tracePt t="7258" x="3422650" y="3841750"/>
          <p14:tracePt t="7274" x="3435350" y="3841750"/>
          <p14:tracePt t="7277" x="3441700" y="3841750"/>
          <p14:tracePt t="7316" x="3448050" y="3841750"/>
          <p14:tracePt t="7324" x="3454400" y="3841750"/>
          <p14:tracePt t="7341" x="3486150" y="3841750"/>
          <p14:tracePt t="7358" x="3517900" y="3841750"/>
          <p14:tracePt t="7476" x="3530600" y="3841750"/>
          <p14:tracePt t="7485" x="3536950" y="3841750"/>
          <p14:tracePt t="7498" x="3549650" y="3841750"/>
          <p14:tracePt t="7503" x="3568700" y="3841750"/>
          <p14:tracePt t="7508" x="3594100" y="3841750"/>
          <p14:tracePt t="7525" x="3632200" y="3841750"/>
          <p14:tracePt t="7541" x="3663950" y="3841750"/>
          <p14:tracePt t="7558" x="3689350" y="3841750"/>
          <p14:tracePt t="7574" x="3714750" y="3841750"/>
          <p14:tracePt t="7580" x="3727450" y="3841750"/>
          <p14:tracePt t="7591" x="3733800" y="3841750"/>
          <p14:tracePt t="7608" x="3771900" y="3841750"/>
          <p14:tracePt t="7624" x="3797300" y="3841750"/>
          <p14:tracePt t="7641" x="3816350" y="3841750"/>
          <p14:tracePt t="7658" x="3841750" y="3835400"/>
          <p14:tracePt t="7663" x="3854450" y="3835400"/>
          <p14:tracePt t="7674" x="3879850" y="3835400"/>
          <p14:tracePt t="7684" x="3905250" y="3835400"/>
          <p14:tracePt t="7689" x="3924300" y="3835400"/>
          <p14:tracePt t="7693" x="3962400" y="3835400"/>
          <p14:tracePt t="7711" x="4013200" y="3835400"/>
          <p14:tracePt t="7724" x="4032250" y="3835400"/>
          <p14:tracePt t="7757" x="4032250" y="3822700"/>
          <p14:tracePt t="7778" x="4032250" y="3810000"/>
          <p14:tracePt t="7791" x="4032250" y="3803650"/>
          <p14:tracePt t="7825" x="4038600" y="3816350"/>
          <p14:tracePt t="7841" x="4044950" y="3835400"/>
          <p14:tracePt t="7858" x="4025900" y="3873500"/>
          <p14:tracePt t="7875" x="3981450" y="3898900"/>
          <p14:tracePt t="7878" x="3962400" y="3924300"/>
          <p14:tracePt t="7891" x="3930650" y="3930650"/>
          <p14:tracePt t="7898" x="3892550" y="3937000"/>
          <p14:tracePt t="7908" x="3841750" y="3943350"/>
          <p14:tracePt t="7924" x="3606800" y="3949700"/>
          <p14:tracePt t="7943" x="3397250" y="3956050"/>
          <p14:tracePt t="7958" x="3194050" y="3943350"/>
          <p14:tracePt t="7974" x="2997200" y="3879850"/>
          <p14:tracePt t="7994" x="2863850" y="3835400"/>
          <p14:tracePt t="8008" x="2806700" y="3816350"/>
          <p14:tracePt t="8024" x="2794000" y="3790950"/>
          <p14:tracePt t="8041" x="2844800" y="3740150"/>
          <p14:tracePt t="8058" x="2946400" y="3714750"/>
          <p14:tracePt t="8075" x="3111500" y="3714750"/>
          <p14:tracePt t="8079" x="3213100" y="3714750"/>
          <p14:tracePt t="8091" x="3314700" y="3714750"/>
          <p14:tracePt t="8108" x="3638550" y="3721100"/>
          <p14:tracePt t="8124" x="3803650" y="3778250"/>
          <p14:tracePt t="8142" x="3879850" y="3848100"/>
          <p14:tracePt t="8158" x="3886200" y="3898900"/>
          <p14:tracePt t="8177" x="3835400" y="3924300"/>
          <p14:tracePt t="8182" x="3803650" y="3930650"/>
          <p14:tracePt t="8191" x="3752850" y="3930650"/>
          <p14:tracePt t="8208" x="3657600" y="3930650"/>
          <p14:tracePt t="8227" x="3575050" y="3879850"/>
          <p14:tracePt t="8243" x="3498850" y="3816350"/>
          <p14:tracePt t="8258" x="3448050" y="3714750"/>
          <p14:tracePt t="8274" x="3422650" y="3600450"/>
          <p14:tracePt t="8276" x="3403600" y="3543300"/>
          <p14:tracePt t="8291" x="3384550" y="3492500"/>
          <p14:tracePt t="8293" x="3365500" y="3454400"/>
          <p14:tracePt t="8310" x="3333750" y="3390900"/>
          <p14:tracePt t="8325" x="3321050" y="3352800"/>
          <p14:tracePt t="8341" x="3314700" y="3308350"/>
          <p14:tracePt t="8358" x="3295650" y="3263900"/>
          <p14:tracePt t="8375" x="3276600" y="3232150"/>
          <p14:tracePt t="8392" x="3263900" y="3219450"/>
          <p14:tracePt t="8408" x="3244850" y="3206750"/>
          <p14:tracePt t="8428" x="3238500" y="3194050"/>
          <p14:tracePt t="8437" x="3225800" y="3181350"/>
          <p14:tracePt t="8443" x="3219450" y="3175000"/>
          <p14:tracePt t="8460" x="3194050" y="3149600"/>
          <p14:tracePt t="8463" x="3181350" y="3130550"/>
          <p14:tracePt t="8474" x="3181350" y="3124200"/>
          <p14:tracePt t="8493" x="3168650" y="3130550"/>
          <p14:tracePt t="8508" x="3130550" y="3270250"/>
          <p14:tracePt t="8525" x="3098800" y="3429000"/>
          <p14:tracePt t="8541" x="3092450" y="3606800"/>
          <p14:tracePt t="8560" x="3098800" y="3727450"/>
          <p14:tracePt t="8574" x="3092450" y="3790950"/>
          <p14:tracePt t="8591" x="3092450" y="3816350"/>
          <p14:tracePt t="8630" x="3092450" y="3803650"/>
          <p14:tracePt t="8641" x="3092450" y="3765550"/>
          <p14:tracePt t="8658" x="3117850" y="3644900"/>
          <p14:tracePt t="8663" x="3130550" y="3562350"/>
          <p14:tracePt t="8678" x="3181350" y="3409950"/>
          <p14:tracePt t="8695" x="3219450" y="3270250"/>
          <p14:tracePt t="8708" x="3251200" y="3213100"/>
          <p14:tracePt t="8725" x="3263900" y="3213100"/>
          <p14:tracePt t="8743" x="3263900" y="3225800"/>
          <p14:tracePt t="8758" x="3263900" y="3378200"/>
          <p14:tracePt t="8774" x="3282950" y="3587750"/>
          <p14:tracePt t="8791" x="3289300" y="3759200"/>
          <p14:tracePt t="8809" x="3314700" y="3854450"/>
          <p14:tracePt t="8814" x="3327400" y="3879850"/>
          <p14:tracePt t="8824" x="3327400" y="3892550"/>
          <p14:tracePt t="8841" x="3333750" y="3898900"/>
          <p14:tracePt t="8874" x="3359150" y="3822700"/>
          <p14:tracePt t="8892" x="3429000" y="3689350"/>
          <p14:tracePt t="8908" x="3575050" y="3454400"/>
          <p14:tracePt t="8928" x="3683000" y="3384550"/>
          <p14:tracePt t="8935" x="3721100" y="3371850"/>
          <p14:tracePt t="8941" x="3746500" y="3371850"/>
          <p14:tracePt t="8958" x="3778250" y="3416300"/>
          <p14:tracePt t="8976" x="3848100" y="3524250"/>
          <p14:tracePt t="8993" x="3898900" y="3632200"/>
          <p14:tracePt t="9009" x="4000500" y="3752850"/>
          <p14:tracePt t="9024" x="4108450" y="3803650"/>
          <p14:tracePt t="9041" x="4229100" y="3810000"/>
          <p14:tracePt t="9058" x="4318000" y="3797300"/>
          <p14:tracePt t="9074" x="4368800" y="3759200"/>
          <p14:tracePt t="9077" x="4381500" y="3733800"/>
          <p14:tracePt t="9092" x="4387850" y="3714750"/>
          <p14:tracePt t="9108" x="4387850" y="3702050"/>
          <p14:tracePt t="9141" x="4400550" y="3702050"/>
          <p14:tracePt t="9158" x="4425950" y="3702050"/>
          <p14:tracePt t="9174" x="4438650" y="3714750"/>
          <p14:tracePt t="9191" x="4451350" y="3746500"/>
          <p14:tracePt t="9208" x="4464050" y="3778250"/>
          <p14:tracePt t="9224" x="4464050" y="3797300"/>
          <p14:tracePt t="9243" x="4476750" y="3803650"/>
          <p14:tracePt t="9325" x="4470400" y="3803650"/>
          <p14:tracePt t="9332" x="4464050" y="3803650"/>
          <p14:tracePt t="9356" x="4457700" y="3803650"/>
          <p14:tracePt t="9420" x="4451350" y="3797300"/>
          <p14:tracePt t="9432" x="4445000" y="3784600"/>
          <p14:tracePt t="9444" x="4445000" y="3778250"/>
          <p14:tracePt t="9458" x="4438650" y="3771900"/>
          <p14:tracePt t="9475" x="4438650" y="3765550"/>
          <p14:tracePt t="9836" x="4438650" y="3746500"/>
          <p14:tracePt t="9844" x="4438650" y="3714750"/>
          <p14:tracePt t="9852" x="4438650" y="3670300"/>
          <p14:tracePt t="9860" x="4451350" y="3619500"/>
          <p14:tracePt t="9874" x="4445000" y="3562350"/>
          <p14:tracePt t="9881" x="4457700" y="3524250"/>
          <p14:tracePt t="9897" x="4483100" y="3422650"/>
          <p14:tracePt t="9908" x="4489450" y="3333750"/>
          <p14:tracePt t="9925" x="4502150" y="3282950"/>
          <p14:tracePt t="9941" x="4508500" y="3238500"/>
          <p14:tracePt t="9960" x="4508500" y="3194050"/>
          <p14:tracePt t="9975" x="4514850" y="3136900"/>
          <p14:tracePt t="9993" x="4521200" y="3086100"/>
          <p14:tracePt t="10008" x="4527550" y="3054350"/>
          <p14:tracePt t="10024" x="4527550" y="3048000"/>
          <p14:tracePt t="10077" x="4527550" y="3035300"/>
          <p14:tracePt t="10086" x="4527550" y="3022600"/>
          <p14:tracePt t="10092" x="4527550" y="3009900"/>
          <p14:tracePt t="10109" x="4527550" y="2990850"/>
          <p14:tracePt t="10124" x="4527550" y="2984500"/>
          <p14:tracePt t="10184" x="4514850" y="2984500"/>
          <p14:tracePt t="10196" x="4508500" y="2984500"/>
          <p14:tracePt t="10205" x="4502150" y="2990850"/>
          <p14:tracePt t="10212" x="4495800" y="3022600"/>
          <p14:tracePt t="10224" x="4483100" y="3060700"/>
          <p14:tracePt t="10244" x="4457700" y="3124200"/>
          <p14:tracePt t="10258" x="4457700" y="3200400"/>
          <p14:tracePt t="10275" x="4502150" y="3213100"/>
          <p14:tracePt t="10277" x="4527550" y="3213100"/>
          <p14:tracePt t="10291" x="4540250" y="3213100"/>
          <p14:tracePt t="10311" x="4660900" y="3187700"/>
          <p14:tracePt t="10324" x="4762500" y="3149600"/>
          <p14:tracePt t="10341" x="4845050" y="3130550"/>
          <p14:tracePt t="10358" x="4902200" y="3130550"/>
          <p14:tracePt t="10374" x="4921250" y="3117850"/>
          <p14:tracePt t="10392" x="4940300" y="3098800"/>
          <p14:tracePt t="10408" x="4953000" y="3086100"/>
          <p14:tracePt t="10428" x="4953000" y="3079750"/>
          <p14:tracePt t="10441" x="4946650" y="3073400"/>
          <p14:tracePt t="10551" x="4940300" y="3073400"/>
          <p14:tracePt t="10558" x="4927600" y="3067050"/>
          <p14:tracePt t="10564" x="4921250" y="3060700"/>
          <p14:tracePt t="10574" x="4914900" y="3060700"/>
          <p14:tracePt t="10681" x="4914900" y="3054350"/>
          <p14:tracePt t="10726" x="4914900" y="3048000"/>
          <p14:tracePt t="10924" x="4921250" y="3048000"/>
          <p14:tracePt t="10937" x="4927600" y="3048000"/>
          <p14:tracePt t="10948" x="4940300" y="3048000"/>
          <p14:tracePt t="10957" x="4946650" y="3048000"/>
          <p14:tracePt t="11022" x="4953000" y="3048000"/>
          <p14:tracePt t="11058" x="4959350" y="3041650"/>
          <p14:tracePt t="11064" x="4965700" y="3028950"/>
          <p14:tracePt t="11074" x="4972050" y="3009900"/>
          <p14:tracePt t="11092" x="4984750" y="2978150"/>
          <p14:tracePt t="11108" x="4991100" y="2952750"/>
          <p14:tracePt t="11156" x="4991100" y="2959100"/>
          <p14:tracePt t="11173" x="4991100" y="2965450"/>
          <p14:tracePt t="11184" x="4978400" y="2978150"/>
          <p14:tracePt t="11191" x="4978400" y="2984500"/>
          <p14:tracePt t="11208" x="4959350" y="3003550"/>
          <p14:tracePt t="11212" x="4953000" y="3016250"/>
          <p14:tracePt t="11228" x="4953000" y="3028950"/>
          <p14:tracePt t="11243" x="4946650" y="3048000"/>
          <p14:tracePt t="11258" x="4946650" y="3073400"/>
          <p14:tracePt t="11274" x="4946650" y="3117850"/>
          <p14:tracePt t="11292" x="4946650" y="3168650"/>
          <p14:tracePt t="11294" x="4959350" y="3200400"/>
          <p14:tracePt t="11310" x="4959350" y="3225800"/>
          <p14:tracePt t="11369" x="4953000" y="3219450"/>
          <p14:tracePt t="11376" x="4946650" y="3213100"/>
          <p14:tracePt t="11391" x="4946650" y="3200400"/>
          <p14:tracePt t="11408" x="4927600" y="3155950"/>
          <p14:tracePt t="11425" x="4914900" y="3111500"/>
          <p14:tracePt t="11443" x="4914900" y="3098800"/>
          <p14:tracePt t="11461" x="4908550" y="3079750"/>
          <p14:tracePt t="11475" x="4908550" y="3073400"/>
          <p14:tracePt t="11494" x="4908550" y="3060700"/>
          <p14:tracePt t="11549" x="4902200" y="3054350"/>
          <p14:tracePt t="11573" x="4895850" y="3041650"/>
          <p14:tracePt t="11580" x="4889500" y="3035300"/>
          <p14:tracePt t="11591" x="4883150" y="3028950"/>
          <p14:tracePt t="11608" x="4876800" y="3022600"/>
          <p14:tracePt t="11681" x="4895850" y="3022600"/>
          <p14:tracePt t="11686" x="4914900" y="3022600"/>
          <p14:tracePt t="11695" x="4940300" y="3022600"/>
          <p14:tracePt t="11708" x="4972050" y="3022600"/>
          <p14:tracePt t="11743" x="4978400" y="3022600"/>
          <p14:tracePt t="11822" x="4978400" y="3041650"/>
          <p14:tracePt t="11828" x="4978400" y="3048000"/>
          <p14:tracePt t="11841" x="4946650" y="3060700"/>
          <p14:tracePt t="11859" x="4921250" y="3079750"/>
          <p14:tracePt t="11874" x="4921250" y="3086100"/>
          <p14:tracePt t="11961" x="4921250" y="3092450"/>
          <p14:tracePt t="11996" x="4927600" y="3092450"/>
          <p14:tracePt t="12006" x="4946650" y="3092450"/>
          <p14:tracePt t="12013" x="4972050" y="3092450"/>
          <p14:tracePt t="12024" x="4991100" y="3092450"/>
          <p14:tracePt t="12041" x="5010150" y="3092450"/>
          <p14:tracePt t="12084" x="4978400" y="3098800"/>
          <p14:tracePt t="12094" x="4933950" y="3111500"/>
          <p14:tracePt t="12108" x="4832350" y="3143250"/>
          <p14:tracePt t="12124" x="4730750" y="3181350"/>
          <p14:tracePt t="12141" x="4603750" y="3200400"/>
          <p14:tracePt t="12163" x="4464050" y="3206750"/>
          <p14:tracePt t="12166" x="4406900" y="3213100"/>
          <p14:tracePt t="12174" x="4356100" y="3219450"/>
          <p14:tracePt t="12194" x="4254500" y="3213100"/>
          <p14:tracePt t="12210" x="4178300" y="3219450"/>
          <p14:tracePt t="12211" x="4146550" y="3219450"/>
          <p14:tracePt t="12226" x="4127500" y="3219450"/>
          <p14:tracePt t="12243" x="4095750" y="3219450"/>
          <p14:tracePt t="12260" x="4051300" y="3219450"/>
          <p14:tracePt t="12278" x="4025900" y="3219450"/>
          <p14:tracePt t="12292" x="4013200" y="3219450"/>
          <p14:tracePt t="12310" x="3930650" y="3225800"/>
          <p14:tracePt t="12325" x="3873500" y="3232150"/>
          <p14:tracePt t="12341" x="3829050" y="3232150"/>
          <p14:tracePt t="12358" x="3790950" y="3232150"/>
          <p14:tracePt t="12374" x="3771900" y="3232150"/>
          <p14:tracePt t="12435" x="3778250" y="3232150"/>
          <p14:tracePt t="12452" x="3790950" y="3232150"/>
          <p14:tracePt t="12459" x="3797300" y="3232150"/>
          <p14:tracePt t="12475" x="3841750" y="3238500"/>
          <p14:tracePt t="12493" x="3924300" y="3244850"/>
          <p14:tracePt t="12508" x="3962400" y="3244850"/>
          <p14:tracePt t="12524" x="4013200" y="3251200"/>
          <p14:tracePt t="12541" x="4013200" y="3257550"/>
          <p14:tracePt t="12558" x="4013200" y="3263900"/>
          <p14:tracePt t="12575" x="3987800" y="3276600"/>
          <p14:tracePt t="12591" x="3962400" y="3289300"/>
          <p14:tracePt t="12608" x="3949700" y="3302000"/>
          <p14:tracePt t="12624" x="3917950" y="3333750"/>
          <p14:tracePt t="12642" x="3892550" y="3371850"/>
          <p14:tracePt t="12658" x="3892550" y="3397250"/>
          <p14:tracePt t="12663" x="3892550" y="3409950"/>
          <p14:tracePt t="12674" x="3892550" y="3416300"/>
          <p14:tracePt t="12692" x="3917950" y="3435350"/>
          <p14:tracePt t="12708" x="3962400" y="3492500"/>
          <p14:tracePt t="12727" x="3981450" y="3549650"/>
          <p14:tracePt t="12743" x="3987800" y="3606800"/>
          <p14:tracePt t="12758" x="3987800" y="3657600"/>
          <p14:tracePt t="12774" x="3987800" y="3676650"/>
          <p14:tracePt t="12853" x="3981450" y="3676650"/>
          <p14:tracePt t="12876" x="3994150" y="3676650"/>
          <p14:tracePt t="12885" x="4013200" y="3676650"/>
          <p14:tracePt t="12893" x="4038600" y="3676650"/>
          <p14:tracePt t="12912" x="4083050" y="3676650"/>
          <p14:tracePt t="12924" x="4089400" y="3689350"/>
          <p14:tracePt t="12941" x="4089400" y="3721100"/>
          <p14:tracePt t="12959" x="4076700" y="3746500"/>
          <p14:tracePt t="12975" x="4070350" y="3771900"/>
          <p14:tracePt t="13013" x="4089400" y="3759200"/>
          <p14:tracePt t="13024" x="4127500" y="3746500"/>
          <p14:tracePt t="13041" x="4235450" y="3683000"/>
          <p14:tracePt t="13060" x="4381500" y="3568700"/>
          <p14:tracePt t="13074" x="4533900" y="3454400"/>
          <p14:tracePt t="13077" x="4610100" y="3384550"/>
          <p14:tracePt t="13092" x="4673600" y="3295650"/>
          <p14:tracePt t="13108" x="4762500" y="3155950"/>
          <p14:tracePt t="13124" x="4787900" y="3105150"/>
          <p14:tracePt t="13141" x="4787900" y="3098800"/>
          <p14:tracePt t="13175" x="4787900" y="3092450"/>
          <p14:tracePt t="13246" x="4787900" y="3098800"/>
          <p14:tracePt t="13260" x="4794250" y="3098800"/>
          <p14:tracePt t="13274" x="4800600" y="3098800"/>
          <p14:tracePt t="13291" x="4806950" y="3098800"/>
          <p14:tracePt t="13337" x="4806950" y="3105150"/>
          <p14:tracePt t="13341" x="4806950" y="3111500"/>
          <p14:tracePt t="13358" x="4857750" y="3130550"/>
          <p14:tracePt t="13375" x="4921250" y="3136900"/>
          <p14:tracePt t="13392" x="4984750" y="3136900"/>
          <p14:tracePt t="13408" x="5010150" y="3136900"/>
          <p14:tracePt t="13441" x="5003800" y="3136900"/>
          <p14:tracePt t="13458" x="4997450" y="3136900"/>
          <p14:tracePt t="13475" x="4991100" y="3136900"/>
          <p14:tracePt t="13524" x="5003800" y="3136900"/>
          <p14:tracePt t="13533" x="5022850" y="3136900"/>
          <p14:tracePt t="13541" x="5041900" y="3136900"/>
          <p14:tracePt t="13561" x="5086350" y="3136900"/>
          <p14:tracePt t="13574" x="5118100" y="3136900"/>
          <p14:tracePt t="13591" x="5124450" y="3136900"/>
          <p14:tracePt t="13608" x="5118100" y="3136900"/>
          <p14:tracePt t="13618" x="5099050" y="3136900"/>
          <p14:tracePt t="13624" x="5086350" y="3136900"/>
          <p14:tracePt t="13641" x="5060950" y="3149600"/>
          <p14:tracePt t="13662" x="5035550" y="3168650"/>
          <p14:tracePt t="13780" x="5048250" y="3162300"/>
          <p14:tracePt t="13789" x="5048250" y="3149600"/>
          <p14:tracePt t="13796" x="5086350" y="3136900"/>
          <p14:tracePt t="13810" x="5143500" y="3136900"/>
          <p14:tracePt t="13824" x="5232400" y="3130550"/>
          <p14:tracePt t="13828" x="5270500" y="3130550"/>
          <p14:tracePt t="13843" x="5302250" y="3124200"/>
          <p14:tracePt t="13858" x="5340350" y="3124200"/>
          <p14:tracePt t="13874" x="5372100" y="3124200"/>
          <p14:tracePt t="13876" x="5384800" y="3124200"/>
          <p14:tracePt t="13891" x="5391150" y="3130550"/>
          <p14:tracePt t="13935" x="5397500" y="3136900"/>
          <p14:tracePt t="13946" x="5416550" y="3143250"/>
          <p14:tracePt t="13958" x="5454650" y="3155950"/>
          <p14:tracePt t="13976" x="5473700" y="3168650"/>
          <p14:tracePt t="13994" x="5473700" y="3175000"/>
          <p14:tracePt t="14008" x="5454650" y="3194050"/>
          <p14:tracePt t="14012" x="5422900" y="3200400"/>
          <p14:tracePt t="14024" x="5403850" y="3206750"/>
          <p14:tracePt t="14041" x="5353050" y="3206750"/>
          <p14:tracePt t="14058" x="5302250" y="3206750"/>
          <p14:tracePt t="14074" x="5264150" y="3200400"/>
          <p14:tracePt t="14092" x="5226050" y="3149600"/>
          <p14:tracePt t="14108" x="5207000" y="3054350"/>
          <p14:tracePt t="14124" x="5219700" y="2978150"/>
          <p14:tracePt t="14141" x="5308600" y="2914650"/>
          <p14:tracePt t="14158" x="5403850" y="2882900"/>
          <p14:tracePt t="14179" x="5524500" y="2863850"/>
          <p14:tracePt t="14191" x="5702300" y="2857500"/>
          <p14:tracePt t="14208" x="5918200" y="2857500"/>
          <p14:tracePt t="14229" x="6076950" y="2889250"/>
          <p14:tracePt t="14243" x="6159500" y="2946400"/>
          <p14:tracePt t="14258" x="6165850" y="3009900"/>
          <p14:tracePt t="14274" x="6121400" y="3092450"/>
          <p14:tracePt t="14276" x="6089650" y="3143250"/>
          <p14:tracePt t="14291" x="6051550" y="3187700"/>
          <p14:tracePt t="14309" x="5867400" y="3238500"/>
          <p14:tracePt t="14324" x="5753100" y="3244850"/>
          <p14:tracePt t="14341" x="5657850" y="3225800"/>
          <p14:tracePt t="14358" x="5581650" y="3181350"/>
          <p14:tracePt t="14374" x="5530850" y="3149600"/>
          <p14:tracePt t="14392" x="5518150" y="3098800"/>
          <p14:tracePt t="14408" x="5511800" y="3041650"/>
          <p14:tracePt t="14414" x="5530850" y="3028950"/>
          <p14:tracePt t="14428" x="5556250" y="3016250"/>
          <p14:tracePt t="14441" x="5613400" y="2997200"/>
          <p14:tracePt t="14459" x="5657850" y="2971800"/>
          <p14:tracePt t="14475" x="5708650" y="2959100"/>
          <p14:tracePt t="14494" x="5727700" y="2959100"/>
          <p14:tracePt t="14525" x="5734050" y="2971800"/>
          <p14:tracePt t="14541" x="5734050" y="3035300"/>
          <p14:tracePt t="14559" x="5734050" y="3060700"/>
          <p14:tracePt t="14574" x="5715000" y="3079750"/>
          <p14:tracePt t="14591" x="5689600" y="3086100"/>
          <p14:tracePt t="14608" x="5664200" y="3098800"/>
          <p14:tracePt t="14624" x="5632450" y="3105150"/>
          <p14:tracePt t="14641" x="5613400" y="3117850"/>
          <p14:tracePt t="14658" x="5613400" y="3124200"/>
          <p14:tracePt t="14716" x="5600700" y="3124200"/>
          <p14:tracePt t="14726" x="5594350" y="3124200"/>
          <p14:tracePt t="14744" x="5581650" y="3124200"/>
          <p14:tracePt t="14758" x="5575300" y="3124200"/>
          <p14:tracePt t="14852" x="5568950" y="3124200"/>
          <p14:tracePt t="14861" x="5562600" y="3124200"/>
          <p14:tracePt t="14870" x="5549900" y="3124200"/>
          <p14:tracePt t="14881" x="5530850" y="3136900"/>
          <p14:tracePt t="14900" x="5486400" y="3136900"/>
          <p14:tracePt t="14908" x="5467350" y="3143250"/>
          <p14:tracePt t="14926" x="5429250" y="3143250"/>
          <p14:tracePt t="14941" x="5365750" y="3143250"/>
          <p14:tracePt t="14959" x="5276850" y="3143250"/>
          <p14:tracePt t="14977" x="5200650" y="3136900"/>
          <p14:tracePt t="14992" x="5124450" y="3136900"/>
          <p14:tracePt t="15010" x="5073650" y="3130550"/>
          <p14:tracePt t="15024" x="5060950" y="3130550"/>
          <p14:tracePt t="15041" x="5060950" y="3124200"/>
          <p14:tracePt t="15058" x="5067300" y="3124200"/>
          <p14:tracePt t="15075" x="5067300" y="3117850"/>
          <p14:tracePt t="15140" x="5073650" y="3117850"/>
          <p14:tracePt t="15148" x="5080000" y="3117850"/>
          <p14:tracePt t="15161" x="5086350" y="3117850"/>
          <p14:tracePt t="15237" x="5092700" y="3117850"/>
          <p14:tracePt t="15254" x="5099050" y="3117850"/>
          <p14:tracePt t="15324" x="5105400" y="3117850"/>
          <p14:tracePt t="15333" x="5124450" y="3117850"/>
          <p14:tracePt t="15341" x="5143500" y="3117850"/>
          <p14:tracePt t="15358" x="5187950" y="3117850"/>
          <p14:tracePt t="15376" x="5207000" y="3111500"/>
          <p14:tracePt t="15392" x="5226050" y="3111500"/>
          <p14:tracePt t="15408" x="5238750" y="3111500"/>
          <p14:tracePt t="15548" x="5245100" y="3111500"/>
          <p14:tracePt t="15560" x="5264150" y="3111500"/>
          <p14:tracePt t="15574" x="5295900" y="3111500"/>
          <p14:tracePt t="15591" x="5302250" y="3111500"/>
          <p14:tracePt t="15608" x="5327650" y="3111500"/>
          <p14:tracePt t="15625" x="5378450" y="3111500"/>
          <p14:tracePt t="15641" x="5448300" y="3111500"/>
          <p14:tracePt t="15661" x="5568950" y="3111500"/>
          <p14:tracePt t="15675" x="5588000" y="3111500"/>
          <p14:tracePt t="15684" x="5600700" y="3111500"/>
          <p14:tracePt t="15687" x="5607050" y="3111500"/>
          <p14:tracePt t="15829" x="5613400" y="3111500"/>
          <p14:tracePt t="15837" x="5626100" y="3117850"/>
          <p14:tracePt t="15844" x="5638800" y="3117850"/>
          <p14:tracePt t="15858" x="5664200" y="3124200"/>
          <p14:tracePt t="15877" x="5689600" y="3124200"/>
          <p14:tracePt t="16101" x="5695950" y="3124200"/>
          <p14:tracePt t="16110" x="5708650" y="3124200"/>
          <p14:tracePt t="16120" x="5734050" y="3124200"/>
          <p14:tracePt t="16124" x="5746750" y="3124200"/>
          <p14:tracePt t="16141" x="5784850" y="3130550"/>
          <p14:tracePt t="16158" x="5822950" y="3130550"/>
          <p14:tracePt t="16175" x="5880100" y="3130550"/>
          <p14:tracePt t="16194" x="5924550" y="3130550"/>
          <p14:tracePt t="16208" x="5949950" y="3130550"/>
          <p14:tracePt t="16224" x="5956300" y="3130550"/>
          <p14:tracePt t="16248" x="5962650" y="3130550"/>
          <p14:tracePt t="16350" x="5962650" y="3124200"/>
          <p14:tracePt t="16356" x="5962650" y="3117850"/>
          <p14:tracePt t="16372" x="5962650" y="3111500"/>
          <p14:tracePt t="16376" x="5962650" y="3105150"/>
          <p14:tracePt t="16392" x="5956300" y="3105150"/>
          <p14:tracePt t="16427" x="5949950" y="3105150"/>
          <p14:tracePt t="16458" x="5937250" y="3105150"/>
          <p14:tracePt t="16475" x="5918200" y="3105150"/>
          <p14:tracePt t="16477" x="5911850" y="3117850"/>
          <p14:tracePt t="16493" x="5905500" y="3130550"/>
          <p14:tracePt t="16508" x="5905500" y="3136900"/>
          <p14:tracePt t="16542" x="5905500" y="3149600"/>
          <p14:tracePt t="16574" x="5918200" y="3149600"/>
          <p14:tracePt t="16591" x="5949950" y="3143250"/>
          <p14:tracePt t="16608" x="5969000" y="3111500"/>
          <p14:tracePt t="16624" x="5988050" y="3073400"/>
          <p14:tracePt t="16641" x="5994400" y="3048000"/>
          <p14:tracePt t="16658" x="5994400" y="3041650"/>
          <p14:tracePt t="16726" x="5994400" y="3054350"/>
          <p14:tracePt t="16732" x="5981700" y="3073400"/>
          <p14:tracePt t="16748" x="5975350" y="3092450"/>
          <p14:tracePt t="16758" x="5975350" y="3117850"/>
          <p14:tracePt t="16774" x="5988050" y="3136900"/>
          <p14:tracePt t="16791" x="6019800" y="3149600"/>
          <p14:tracePt t="16810" x="6070600" y="3149600"/>
          <p14:tracePt t="16816" x="6108700" y="3149600"/>
          <p14:tracePt t="16824" x="6134100" y="3143250"/>
          <p14:tracePt t="16842" x="6178550" y="3130550"/>
          <p14:tracePt t="16956" x="6184900" y="3143250"/>
          <p14:tracePt t="16975" x="6197600" y="3162300"/>
          <p14:tracePt t="16993" x="6197600" y="3175000"/>
          <p14:tracePt t="17008" x="6191250" y="3181350"/>
          <p14:tracePt t="17025" x="6165850" y="3194050"/>
          <p14:tracePt t="17041" x="6121400" y="3213100"/>
          <p14:tracePt t="17044" x="6096000" y="3219450"/>
          <p14:tracePt t="17061" x="6057900" y="3225800"/>
          <p14:tracePt t="17066" x="6019800" y="3238500"/>
          <p14:tracePt t="17075" x="6000750" y="3238500"/>
          <p14:tracePt t="17091" x="5930900" y="3238500"/>
          <p14:tracePt t="17108" x="5810250" y="3213100"/>
          <p14:tracePt t="17124" x="5689600" y="3175000"/>
          <p14:tracePt t="17142" x="5588000" y="3136900"/>
          <p14:tracePt t="17158" x="5505450" y="3098800"/>
          <p14:tracePt t="17175" x="5473700" y="3086100"/>
          <p14:tracePt t="17194" x="5441950" y="3060700"/>
          <p14:tracePt t="17208" x="5416550" y="3035300"/>
          <p14:tracePt t="17228" x="5403850" y="2997200"/>
          <p14:tracePt t="17244" x="5403850" y="2984500"/>
          <p14:tracePt t="17258" x="5429250" y="2965450"/>
          <p14:tracePt t="17261" x="5454650" y="2959100"/>
          <p14:tracePt t="17275" x="5486400" y="2946400"/>
          <p14:tracePt t="17293" x="5670550" y="2927350"/>
          <p14:tracePt t="17309" x="5842000" y="2933700"/>
          <p14:tracePt t="17324" x="5988050" y="2933700"/>
          <p14:tracePt t="17341" x="6051550" y="2959100"/>
          <p14:tracePt t="17358" x="6096000" y="2990850"/>
          <p14:tracePt t="17374" x="6115050" y="3028950"/>
          <p14:tracePt t="17392" x="6121400" y="3054350"/>
          <p14:tracePt t="17428" x="6127750" y="3054350"/>
          <p14:tracePt t="17441" x="6146800" y="3054350"/>
          <p14:tracePt t="17460" x="6261100" y="3048000"/>
          <p14:tracePt t="17475" x="6318250" y="3048000"/>
          <p14:tracePt t="17493" x="6483350" y="3060700"/>
          <p14:tracePt t="17508" x="6559550" y="3035300"/>
          <p14:tracePt t="17526" x="6610350" y="3016250"/>
          <p14:tracePt t="17541" x="6610350" y="3009900"/>
          <p14:tracePt t="17559" x="6610350" y="3003550"/>
          <p14:tracePt t="17575" x="6591300" y="3003550"/>
          <p14:tracePt t="17591" x="6572250" y="3003550"/>
          <p14:tracePt t="17608" x="6553200" y="3016250"/>
          <p14:tracePt t="17624" x="6553200" y="3022600"/>
          <p14:tracePt t="17658" x="6553200" y="3028950"/>
          <p14:tracePt t="17710" x="6546850" y="3028950"/>
          <p14:tracePt t="17717" x="6527800" y="3028950"/>
          <p14:tracePt t="17725" x="6508750" y="3028950"/>
          <p14:tracePt t="17743" x="6464300" y="3028950"/>
          <p14:tracePt t="17758" x="6426200" y="3028950"/>
          <p14:tracePt t="17775" x="6394450" y="3016250"/>
          <p14:tracePt t="17791" x="6350000" y="3003550"/>
          <p14:tracePt t="17809" x="6286500" y="3003550"/>
          <p14:tracePt t="17825" x="6210300" y="3003550"/>
          <p14:tracePt t="17841" x="6153150" y="2997200"/>
          <p14:tracePt t="17844" x="6134100" y="2997200"/>
          <p14:tracePt t="17859" x="6115050" y="2997200"/>
          <p14:tracePt t="17874" x="6096000" y="2997200"/>
          <p14:tracePt t="17936" x="6089650" y="2997200"/>
          <p14:tracePt t="17940" x="6083300" y="2997200"/>
          <p14:tracePt t="17948" x="6070600" y="2997200"/>
          <p14:tracePt t="17960" x="6051550" y="2997200"/>
          <p14:tracePt t="17978" x="6013450" y="2997200"/>
          <p14:tracePt t="17993" x="5981700" y="2997200"/>
          <p14:tracePt t="17996" x="5969000" y="2997200"/>
          <p14:tracePt t="18012" x="5943600" y="2997200"/>
          <p14:tracePt t="18024" x="5867400" y="2997200"/>
          <p14:tracePt t="18041" x="5753100" y="2997200"/>
          <p14:tracePt t="18058" x="5632450" y="2997200"/>
          <p14:tracePt t="18062" x="5568950" y="3009900"/>
          <p14:tracePt t="18075" x="5524500" y="3016250"/>
          <p14:tracePt t="18092" x="5340350" y="3016250"/>
          <p14:tracePt t="18108" x="5226050" y="3022600"/>
          <p14:tracePt t="18124" x="5130800" y="3022600"/>
          <p14:tracePt t="18141" x="5067300" y="3022600"/>
          <p14:tracePt t="18162" x="5035550" y="3022600"/>
          <p14:tracePt t="18175" x="5029200" y="3022600"/>
          <p14:tracePt t="18191" x="5016500" y="3022600"/>
          <p14:tracePt t="18325" x="5016500" y="2990850"/>
          <p14:tracePt t="18332" x="5016500" y="2952750"/>
          <p14:tracePt t="18341" x="5016500" y="2927350"/>
          <p14:tracePt t="18359" x="5003800" y="2838450"/>
          <p14:tracePt t="18374" x="5003800" y="2749550"/>
          <p14:tracePt t="18392" x="5022850" y="2679700"/>
          <p14:tracePt t="18408" x="5016500" y="2584450"/>
          <p14:tracePt t="18425" x="4997450" y="2489200"/>
          <p14:tracePt t="18443" x="4991100" y="2432050"/>
          <p14:tracePt t="18458" x="4991100" y="2406650"/>
          <p14:tracePt t="18493" x="4991100" y="2400300"/>
          <p14:tracePt t="18524" x="4991100" y="2381250"/>
          <p14:tracePt t="18541" x="4991100" y="2362200"/>
          <p14:tracePt t="18558" x="4991100" y="2343150"/>
          <p14:tracePt t="18575" x="4997450" y="2330450"/>
          <p14:tracePt t="18648" x="5003800" y="2330450"/>
          <p14:tracePt t="18652" x="5022850" y="2330450"/>
          <p14:tracePt t="18661" x="5054600" y="2330450"/>
          <p14:tracePt t="18678" x="5143500" y="2330450"/>
          <p14:tracePt t="18685" x="5207000" y="2324100"/>
          <p14:tracePt t="18692" x="5276850" y="2317750"/>
          <p14:tracePt t="18709" x="5435600" y="2305050"/>
          <p14:tracePt t="18727" x="5638800" y="2292350"/>
          <p14:tracePt t="18744" x="5816600" y="2266950"/>
          <p14:tracePt t="18758" x="5956300" y="2247900"/>
          <p14:tracePt t="18775" x="6076950" y="2241550"/>
          <p14:tracePt t="18792" x="6159500" y="2241550"/>
          <p14:tracePt t="18810" x="6197600" y="2247900"/>
          <p14:tracePt t="18893" x="6197600" y="2254250"/>
          <p14:tracePt t="18974" x="6191250" y="2254250"/>
          <p14:tracePt t="18980" x="6184900" y="2260600"/>
          <p14:tracePt t="18993" x="6172200" y="2286000"/>
          <p14:tracePt t="19008" x="6146800" y="2355850"/>
          <p14:tracePt t="19024" x="6127750" y="2470150"/>
          <p14:tracePt t="19041" x="6115050" y="2590800"/>
          <p14:tracePt t="19059" x="6083300" y="2711450"/>
          <p14:tracePt t="19079" x="6064250" y="2819400"/>
          <p14:tracePt t="19092" x="6064250" y="2844800"/>
          <p14:tracePt t="19108" x="6057900" y="2882900"/>
          <p14:tracePt t="19188" x="6038850" y="2882900"/>
          <p14:tracePt t="19196" x="6019800" y="2882900"/>
          <p14:tracePt t="19205" x="5994400" y="2882900"/>
          <p14:tracePt t="19212" x="5962650" y="2882900"/>
          <p14:tracePt t="19225" x="5930900" y="2882900"/>
          <p14:tracePt t="19245" x="5810250" y="2876550"/>
          <p14:tracePt t="19258" x="5619750" y="2882900"/>
          <p14:tracePt t="19275" x="5441950" y="2914650"/>
          <p14:tracePt t="19291" x="5264150" y="2927350"/>
          <p14:tracePt t="19311" x="5080000" y="2927350"/>
          <p14:tracePt t="19325" x="5041900" y="2921000"/>
          <p14:tracePt t="19341" x="5035550" y="2914650"/>
          <p14:tracePt t="19389" x="5029200" y="2914650"/>
          <p14:tracePt t="19447" x="5029200" y="2908300"/>
          <p14:tracePt t="19452" x="5029200" y="2876550"/>
          <p14:tracePt t="19460" x="5022850" y="2832100"/>
          <p14:tracePt t="19474" x="5022850" y="2794000"/>
          <p14:tracePt t="19493" x="5022850" y="2603500"/>
          <p14:tracePt t="19499" x="5022850" y="2527300"/>
          <p14:tracePt t="19508" x="5029200" y="2438400"/>
          <p14:tracePt t="19524" x="5035550" y="2292350"/>
          <p14:tracePt t="19541" x="5041900" y="2235200"/>
          <p14:tracePt t="19558" x="5041900" y="2216150"/>
          <p14:tracePt t="19575" x="5041900" y="2209800"/>
          <p14:tracePt t="19591" x="5041900" y="2197100"/>
          <p14:tracePt t="19625" x="5060950" y="2197100"/>
          <p14:tracePt t="19642" x="5149850" y="2203450"/>
          <p14:tracePt t="19658" x="5226050" y="2184400"/>
          <p14:tracePt t="19663" x="5289550" y="2184400"/>
          <p14:tracePt t="19674" x="5346700" y="2184400"/>
          <p14:tracePt t="19683" x="5422900" y="2178050"/>
          <p14:tracePt t="19687" x="5499100" y="2178050"/>
          <p14:tracePt t="19711" x="5734050" y="2165350"/>
          <p14:tracePt t="19725" x="5873750" y="2165350"/>
          <p14:tracePt t="19744" x="5988050" y="2165350"/>
          <p14:tracePt t="19758" x="6064250" y="2165350"/>
          <p14:tracePt t="19776" x="6115050" y="2165350"/>
          <p14:tracePt t="19791" x="6172200" y="2171700"/>
          <p14:tracePt t="19809" x="6203950" y="2171700"/>
          <p14:tracePt t="19936" x="6203950" y="2190750"/>
          <p14:tracePt t="19940" x="6203950" y="2222500"/>
          <p14:tracePt t="19948" x="6203950" y="2286000"/>
          <p14:tracePt t="19960" x="6191250" y="2343150"/>
          <p14:tracePt t="19975" x="6203950" y="2520950"/>
          <p14:tracePt t="19994" x="6197600" y="2698750"/>
          <p14:tracePt t="20008" x="6191250" y="2844800"/>
          <p14:tracePt t="20026" x="6172200" y="2895600"/>
          <p14:tracePt t="20041" x="6172200" y="2927350"/>
          <p14:tracePt t="20058" x="6172200" y="2946400"/>
          <p14:tracePt t="20102" x="6165850" y="2946400"/>
          <p14:tracePt t="20109" x="6153150" y="2946400"/>
          <p14:tracePt t="20124" x="6115050" y="2946400"/>
          <p14:tracePt t="20142" x="6032500" y="2952750"/>
          <p14:tracePt t="20158" x="5886450" y="2952750"/>
          <p14:tracePt t="20175" x="5651500" y="2952750"/>
          <p14:tracePt t="20191" x="5372100" y="2965450"/>
          <p14:tracePt t="20209" x="5143500" y="2984500"/>
          <p14:tracePt t="20227" x="4965700" y="2984500"/>
          <p14:tracePt t="20243" x="4883150" y="2990850"/>
          <p14:tracePt t="20258" x="4857750" y="2990850"/>
          <p14:tracePt t="20369" x="4857750" y="2965450"/>
          <p14:tracePt t="20377" x="4876800" y="2933700"/>
          <p14:tracePt t="20380" x="4883150" y="2882900"/>
          <p14:tracePt t="20391" x="4902200" y="2832100"/>
          <p14:tracePt t="20412" x="4933950" y="2730500"/>
          <p14:tracePt t="20425" x="4984750" y="2597150"/>
          <p14:tracePt t="20441" x="5041900" y="2406650"/>
          <p14:tracePt t="20460" x="5124450" y="2108200"/>
          <p14:tracePt t="20475" x="5130800" y="2089150"/>
          <p14:tracePt t="20493" x="5130800" y="2063750"/>
          <p14:tracePt t="20508" x="5124450" y="2057400"/>
          <p14:tracePt t="20551" x="5130800" y="2057400"/>
          <p14:tracePt t="20560" x="5137150" y="2057400"/>
          <p14:tracePt t="20574" x="5194300" y="2089150"/>
          <p14:tracePt t="20591" x="5276850" y="2114550"/>
          <p14:tracePt t="20608" x="5365750" y="2146300"/>
          <p14:tracePt t="20625" x="5549900" y="2152650"/>
          <p14:tracePt t="20642" x="5746750" y="2152650"/>
          <p14:tracePt t="20658" x="5911850" y="2146300"/>
          <p14:tracePt t="20675" x="5975350" y="2120900"/>
          <p14:tracePt t="20681" x="6013450" y="2114550"/>
          <p14:tracePt t="20693" x="6038850" y="2108200"/>
          <p14:tracePt t="20708" x="6070600" y="2108200"/>
          <p14:tracePt t="20725" x="6076950" y="2108200"/>
          <p14:tracePt t="20743" x="6102350" y="2114550"/>
          <p14:tracePt t="20828" x="6115050" y="2127250"/>
          <p14:tracePt t="20836" x="6127750" y="2146300"/>
          <p14:tracePt t="20844" x="6134100" y="2171700"/>
          <p14:tracePt t="20858" x="6134100" y="2197100"/>
          <p14:tracePt t="20874" x="6134100" y="2247900"/>
          <p14:tracePt t="20876" x="6134100" y="2305050"/>
          <p14:tracePt t="20901" x="6115050" y="2578100"/>
          <p14:tracePt t="20911" x="6096000" y="2686050"/>
          <p14:tracePt t="20925" x="6096000" y="2813050"/>
          <p14:tracePt t="20941" x="6089650" y="2889250"/>
          <p14:tracePt t="20958" x="6096000" y="2933700"/>
          <p14:tracePt t="20977" x="6096000" y="2965450"/>
          <p14:tracePt t="20993" x="6096000" y="2984500"/>
          <p14:tracePt t="21008" x="6096000" y="2990850"/>
          <p14:tracePt t="21122" x="6083300" y="2990850"/>
          <p14:tracePt t="21127" x="6051550" y="2990850"/>
          <p14:tracePt t="21141" x="6000750" y="2978150"/>
          <p14:tracePt t="21158" x="5848350" y="2965450"/>
          <p14:tracePt t="21175" x="5613400" y="2965450"/>
          <p14:tracePt t="21193" x="5384800" y="2965450"/>
          <p14:tracePt t="21209" x="5162550" y="2978150"/>
          <p14:tracePt t="21224" x="5003800" y="2971800"/>
          <p14:tracePt t="21244" x="4908550" y="2959100"/>
          <p14:tracePt t="21258" x="4876800" y="2952750"/>
          <p14:tracePt t="21318" x="4876800" y="2946400"/>
          <p14:tracePt t="21325" x="4876800" y="2933700"/>
          <p14:tracePt t="21342" x="4876800" y="2889250"/>
          <p14:tracePt t="21358" x="4876800" y="2819400"/>
          <p14:tracePt t="21374" x="4870450" y="2711450"/>
          <p14:tracePt t="21391" x="4876800" y="2609850"/>
          <p14:tracePt t="21408" x="4876800" y="2546350"/>
          <p14:tracePt t="21424" x="4889500" y="2463800"/>
          <p14:tracePt t="21431" x="4883150" y="2419350"/>
          <p14:tracePt t="21444" x="4876800" y="2387600"/>
          <p14:tracePt t="21458" x="4889500" y="2336800"/>
          <p14:tracePt t="21475" x="4908550" y="2286000"/>
          <p14:tracePt t="21493" x="4940300" y="2235200"/>
          <p14:tracePt t="21508" x="4959350" y="2228850"/>
          <p14:tracePt t="21525" x="4959350" y="2222500"/>
          <p14:tracePt t="21564" x="4984750" y="2222500"/>
          <p14:tracePt t="21574" x="5041900" y="2222500"/>
          <p14:tracePt t="21591" x="5175250" y="2222500"/>
          <p14:tracePt t="21608" x="5308600" y="2190750"/>
          <p14:tracePt t="21624" x="5524500" y="2190750"/>
          <p14:tracePt t="21629" x="5645150" y="2190750"/>
          <p14:tracePt t="21641" x="5759450" y="2184400"/>
          <p14:tracePt t="21658" x="5975350" y="2139950"/>
          <p14:tracePt t="21679" x="6203950" y="2133600"/>
          <p14:tracePt t="21692" x="6292850" y="2133600"/>
          <p14:tracePt t="21708" x="6330950" y="2139950"/>
          <p14:tracePt t="21728" x="6337300" y="2139950"/>
          <p14:tracePt t="21828" x="6337300" y="2146300"/>
          <p14:tracePt t="21836" x="6337300" y="2165350"/>
          <p14:tracePt t="21844" x="6337300" y="2203450"/>
          <p14:tracePt t="21858" x="6330950" y="2235200"/>
          <p14:tracePt t="21876" x="6305550" y="2432050"/>
          <p14:tracePt t="21891" x="6292850" y="2546350"/>
          <p14:tracePt t="21908" x="6242050" y="2755900"/>
          <p14:tracePt t="21928" x="6223000" y="2825750"/>
          <p14:tracePt t="21935" x="6216650" y="2851150"/>
          <p14:tracePt t="21941" x="6203950" y="2870200"/>
          <p14:tracePt t="21962" x="6197600" y="2882900"/>
          <p14:tracePt t="21974" x="6197600" y="2889250"/>
          <p14:tracePt t="22044" x="6165850" y="2889250"/>
          <p14:tracePt t="22058" x="6127750" y="2889250"/>
          <p14:tracePt t="22066" x="6096000" y="2889250"/>
          <p14:tracePt t="22074" x="6045200" y="2889250"/>
          <p14:tracePt t="22091" x="5886450" y="2889250"/>
          <p14:tracePt t="22108" x="5549900" y="2914650"/>
          <p14:tracePt t="22127" x="5340350" y="2927350"/>
          <p14:tracePt t="22142" x="5181600" y="2933700"/>
          <p14:tracePt t="22158" x="5080000" y="2933700"/>
          <p14:tracePt t="22178" x="5022850" y="2927350"/>
          <p14:tracePt t="22184" x="5003800" y="2921000"/>
          <p14:tracePt t="22193" x="4997450" y="2921000"/>
          <p14:tracePt t="22208" x="4978400" y="2908300"/>
          <p14:tracePt t="22225" x="4953000" y="2889250"/>
          <p14:tracePt t="22233" x="4940300" y="2876550"/>
          <p14:tracePt t="22245" x="4927600" y="2870200"/>
          <p14:tracePt t="22259" x="4902200" y="2825750"/>
          <p14:tracePt t="22275" x="4883150" y="2755900"/>
          <p14:tracePt t="22292" x="4857750" y="2692400"/>
          <p14:tracePt t="22294" x="4851400" y="2647950"/>
          <p14:tracePt t="22311" x="4851400" y="2584450"/>
          <p14:tracePt t="22325" x="4857750" y="2565400"/>
          <p14:tracePt t="22342" x="4857750" y="2546350"/>
          <p14:tracePt t="22358" x="4883150" y="2514600"/>
          <p14:tracePt t="22374" x="4921250" y="2482850"/>
          <p14:tracePt t="22392" x="4946650" y="2438400"/>
          <p14:tracePt t="22397" x="4953000" y="2419350"/>
          <p14:tracePt t="22408" x="4959350" y="2406650"/>
          <p14:tracePt t="22424" x="4972050" y="2387600"/>
          <p14:tracePt t="22432" x="4978400" y="2374900"/>
          <p14:tracePt t="22441" x="4984750" y="2368550"/>
          <p14:tracePt t="22458" x="4991100" y="2362200"/>
          <p14:tracePt t="22495" x="5022850" y="2362200"/>
          <p14:tracePt t="22508" x="5054600" y="2362200"/>
          <p14:tracePt t="22525" x="5251450" y="2362200"/>
          <p14:tracePt t="22541" x="5499100" y="2349500"/>
          <p14:tracePt t="22558" x="5778500" y="2349500"/>
          <p14:tracePt t="22574" x="6019800" y="2349500"/>
          <p14:tracePt t="22591" x="6203950" y="2343150"/>
          <p14:tracePt t="22608" x="6267450" y="2343150"/>
          <p14:tracePt t="22717" x="6267450" y="2362200"/>
          <p14:tracePt t="22726" x="6248400" y="2393950"/>
          <p14:tracePt t="22743" x="6197600" y="2482850"/>
          <p14:tracePt t="22748" x="6159500" y="2546350"/>
          <p14:tracePt t="22758" x="6134100" y="2622550"/>
          <p14:tracePt t="22774" x="6076950" y="2774950"/>
          <p14:tracePt t="22791" x="6064250" y="2838450"/>
          <p14:tracePt t="22808" x="6057900" y="2863850"/>
          <p14:tracePt t="22825" x="6057900" y="2876550"/>
          <p14:tracePt t="22842" x="6057900" y="2889250"/>
          <p14:tracePt t="23060" x="6045200" y="2889250"/>
          <p14:tracePt t="23070" x="6026150" y="2889250"/>
          <p14:tracePt t="23076" x="6007100" y="2889250"/>
          <p14:tracePt t="23092" x="5975350" y="2889250"/>
          <p14:tracePt t="23108" x="5759450" y="2889250"/>
          <p14:tracePt t="23124" x="5600700" y="2895600"/>
          <p14:tracePt t="23141" x="5448300" y="2895600"/>
          <p14:tracePt t="23158" x="5346700" y="2895600"/>
          <p14:tracePt t="23175" x="5276850" y="2901950"/>
          <p14:tracePt t="23191" x="5232400" y="2882900"/>
          <p14:tracePt t="23208" x="5194300" y="2882900"/>
          <p14:tracePt t="23229" x="5143500" y="2882900"/>
          <p14:tracePt t="23244" x="5092700" y="2882900"/>
          <p14:tracePt t="23258" x="5067300" y="2882900"/>
          <p14:tracePt t="23274" x="5048250" y="2882900"/>
          <p14:tracePt t="23295" x="5035550" y="2882900"/>
          <p14:tracePt t="23308" x="5022850" y="2882900"/>
          <p14:tracePt t="23325" x="5010150" y="2882900"/>
          <p14:tracePt t="23368" x="5003800" y="2882900"/>
          <p14:tracePt t="23413" x="5003800" y="2870200"/>
          <p14:tracePt t="23420" x="5003800" y="2838450"/>
          <p14:tracePt t="23430" x="5003800" y="2800350"/>
          <p14:tracePt t="23441" x="5003800" y="2755900"/>
          <p14:tracePt t="23458" x="5022850" y="2641600"/>
          <p14:tracePt t="23475" x="5016500" y="2540000"/>
          <p14:tracePt t="23493" x="5016500" y="2419350"/>
          <p14:tracePt t="23508" x="5022850" y="2381250"/>
          <p14:tracePt t="23526" x="5022850" y="2362200"/>
          <p14:tracePt t="23558" x="5035550" y="2355850"/>
          <p14:tracePt t="23575" x="5060950" y="2355850"/>
          <p14:tracePt t="23591" x="5086350" y="2349500"/>
          <p14:tracePt t="23608" x="5130800" y="2349500"/>
          <p14:tracePt t="23625" x="5213350" y="2355850"/>
          <p14:tracePt t="23641" x="5334000" y="2368550"/>
          <p14:tracePt t="23648" x="5410200" y="2368550"/>
          <p14:tracePt t="23660" x="5568950" y="2374900"/>
          <p14:tracePt t="23675" x="5657850" y="2362200"/>
          <p14:tracePt t="23685" x="5772150" y="2355850"/>
          <p14:tracePt t="23697" x="5829300" y="2349500"/>
          <p14:tracePt t="23708" x="5873750" y="2343150"/>
          <p14:tracePt t="23725" x="5899150" y="2343150"/>
          <p14:tracePt t="23743" x="5930900" y="2336800"/>
          <p14:tracePt t="23758" x="5988050" y="2336800"/>
          <p14:tracePt t="23775" x="6000750" y="2336800"/>
          <p14:tracePt t="23836" x="6007100" y="2336800"/>
          <p14:tracePt t="23844" x="6019800" y="2336800"/>
          <p14:tracePt t="23853" x="6032500" y="2336800"/>
          <p14:tracePt t="23861" x="6045200" y="2336800"/>
          <p14:tracePt t="23874" x="6051550" y="2336800"/>
          <p14:tracePt t="23916" x="6051550" y="2349500"/>
          <p14:tracePt t="23925" x="6051550" y="2381250"/>
          <p14:tracePt t="23941" x="6057900" y="2470150"/>
          <p14:tracePt t="23958" x="6057900" y="2571750"/>
          <p14:tracePt t="23964" x="6045200" y="2635250"/>
          <p14:tracePt t="23975" x="6045200" y="2698750"/>
          <p14:tracePt t="23993" x="6019800" y="2838450"/>
          <p14:tracePt t="24008" x="6000750" y="2921000"/>
          <p14:tracePt t="24025" x="6000750" y="2940050"/>
          <p14:tracePt t="24141" x="5969000" y="2940050"/>
          <p14:tracePt t="24148" x="5930900" y="2940050"/>
          <p14:tracePt t="24158" x="5886450" y="2940050"/>
          <p14:tracePt t="24175" x="5765800" y="2940050"/>
          <p14:tracePt t="24191" x="5600700" y="2952750"/>
          <p14:tracePt t="24209" x="5403850" y="2952750"/>
          <p14:tracePt t="24225" x="5200650" y="2952750"/>
          <p14:tracePt t="24243" x="5060950" y="2952750"/>
          <p14:tracePt t="24258" x="4953000" y="2959100"/>
          <p14:tracePt t="24276" x="4908550" y="2959100"/>
          <p14:tracePt t="24357" x="4908550" y="2946400"/>
          <p14:tracePt t="24375" x="4908550" y="2889250"/>
          <p14:tracePt t="24392" x="4908550" y="2825750"/>
          <p14:tracePt t="24409" x="4914900" y="2749550"/>
          <p14:tracePt t="24425" x="4933950" y="2654300"/>
          <p14:tracePt t="24436" x="4953000" y="2609850"/>
          <p14:tracePt t="24439" x="4965700" y="2571750"/>
          <p14:tracePt t="24444" x="4978400" y="2533650"/>
          <p14:tracePt t="24458" x="4984750" y="2501900"/>
          <p14:tracePt t="24462" x="4991100" y="2476500"/>
          <p14:tracePt t="24477" x="5016500" y="2438400"/>
          <p14:tracePt t="24493" x="5048250" y="2413000"/>
          <p14:tracePt t="24512" x="5092700" y="2381250"/>
          <p14:tracePt t="24525" x="5118100" y="2368550"/>
          <p14:tracePt t="24582" x="5118100" y="2381250"/>
          <p14:tracePt t="24588" x="5118100" y="2413000"/>
          <p14:tracePt t="24596" x="5162550" y="2438400"/>
          <p14:tracePt t="24608" x="5213350" y="2476500"/>
          <p14:tracePt t="24625" x="5378450" y="2527300"/>
          <p14:tracePt t="24641" x="5607050" y="2584450"/>
          <p14:tracePt t="24661" x="5905500" y="2679700"/>
          <p14:tracePt t="24675" x="5969000" y="2705100"/>
          <p14:tracePt t="24682" x="6000750" y="2730500"/>
          <p14:tracePt t="24686" x="6013450" y="2762250"/>
          <p14:tracePt t="24708" x="6019800" y="2838450"/>
          <p14:tracePt t="24726" x="5975350" y="2978150"/>
          <p14:tracePt t="24743" x="5924550" y="3041650"/>
          <p14:tracePt t="24758" x="5886450" y="3060700"/>
          <p14:tracePt t="24774" x="5880100" y="3060700"/>
          <p14:tracePt t="24791" x="5861050" y="3060700"/>
          <p14:tracePt t="24809" x="5835650" y="3060700"/>
          <p14:tracePt t="24812" x="5810250" y="3060700"/>
          <p14:tracePt t="24825" x="5791200" y="3060700"/>
          <p14:tracePt t="24841" x="5753100" y="3060700"/>
          <p14:tracePt t="24859" x="5740400" y="3060700"/>
          <p14:tracePt t="24874" x="5734050" y="3060700"/>
          <p14:tracePt t="24892" x="5715000" y="3060700"/>
          <p14:tracePt t="24896" x="5708650" y="3048000"/>
          <p14:tracePt t="24916" x="5708650" y="3041650"/>
          <p14:tracePt t="24974" x="5708650" y="3054350"/>
          <p14:tracePt t="25663" x="5708650" y="3048000"/>
          <p14:tracePt t="25681" x="5715000" y="3041650"/>
          <p14:tracePt t="25688" x="5721350" y="3041650"/>
          <p14:tracePt t="25693" x="5721350" y="3035300"/>
          <p14:tracePt t="25744" x="5727700" y="3035300"/>
          <p14:tracePt t="25766" x="5727700" y="3022600"/>
          <p14:tracePt t="25772" x="5727700" y="3009900"/>
          <p14:tracePt t="25781" x="5708650" y="2997200"/>
          <p14:tracePt t="25791" x="5683250" y="2971800"/>
          <p14:tracePt t="25810" x="5594350" y="2933700"/>
          <p14:tracePt t="25812" x="5524500" y="2921000"/>
          <p14:tracePt t="25825" x="5435600" y="2908300"/>
          <p14:tracePt t="25841" x="5187950" y="2895600"/>
          <p14:tracePt t="25861" x="4641850" y="2895600"/>
          <p14:tracePt t="25875" x="4464050" y="2895600"/>
          <p14:tracePt t="25892" x="4127500" y="2895600"/>
          <p14:tracePt t="25898" x="3975100" y="2901950"/>
          <p14:tracePt t="25900" x="3835400" y="2908300"/>
          <p14:tracePt t="25908" x="3695700" y="2908300"/>
          <p14:tracePt t="25925" x="3460750" y="2940050"/>
          <p14:tracePt t="25941" x="3276600" y="3009900"/>
          <p14:tracePt t="25958" x="3143250" y="3079750"/>
          <p14:tracePt t="25975" x="3073400" y="3143250"/>
          <p14:tracePt t="25993" x="3054350" y="3194050"/>
          <p14:tracePt t="25999" x="3048000" y="3206750"/>
          <p14:tracePt t="26008" x="3048000" y="3213100"/>
          <p14:tracePt t="26076" x="3048000" y="3194050"/>
          <p14:tracePt t="26084" x="3048000" y="3162300"/>
          <p14:tracePt t="26093" x="3028950" y="3111500"/>
          <p14:tracePt t="26108" x="2990850" y="3041650"/>
          <p14:tracePt t="26124" x="2940050" y="3003550"/>
          <p14:tracePt t="26142" x="2901950" y="2990850"/>
          <p14:tracePt t="26158" x="2876550" y="2990850"/>
          <p14:tracePt t="26179" x="2863850" y="3054350"/>
          <p14:tracePt t="26191" x="2838450" y="3117850"/>
          <p14:tracePt t="26208" x="2825750" y="3187700"/>
          <p14:tracePt t="26227" x="2825750" y="3225800"/>
          <p14:tracePt t="26230" x="2832100" y="3232150"/>
          <p14:tracePt t="26244" x="2851150" y="3244850"/>
          <p14:tracePt t="26258" x="2895600" y="3257550"/>
          <p14:tracePt t="26274" x="2978150" y="3257550"/>
          <p14:tracePt t="26292" x="3067050" y="3244850"/>
          <p14:tracePt t="26294" x="3098800" y="3232150"/>
          <p14:tracePt t="26310" x="3117850" y="3219450"/>
          <p14:tracePt t="26369" x="3124200" y="3213100"/>
          <p14:tracePt t="26376" x="3136900" y="3213100"/>
          <p14:tracePt t="26391" x="3175000" y="3200400"/>
          <p14:tracePt t="26411" x="3194050" y="3200400"/>
          <p14:tracePt t="26424" x="3200400" y="3200400"/>
          <p14:tracePt t="26478" x="3194050" y="3200400"/>
          <p14:tracePt t="26945" x="3187700" y="3200400"/>
          <p14:tracePt t="26948" x="3181350" y="3200400"/>
          <p14:tracePt t="26964" x="3175000" y="3200400"/>
          <p14:tracePt t="27188" x="3175000" y="3206750"/>
          <p14:tracePt t="27212" x="3175000" y="3213100"/>
          <p14:tracePt t="27324" x="3168650" y="3213100"/>
          <p14:tracePt t="27333" x="3149600" y="3213100"/>
          <p14:tracePt t="27341" x="3124200" y="3213100"/>
          <p14:tracePt t="27358" x="3048000" y="3219450"/>
          <p14:tracePt t="27375" x="2952750" y="3257550"/>
          <p14:tracePt t="27392" x="2857500" y="3302000"/>
          <p14:tracePt t="27408" x="2768600" y="3340100"/>
          <p14:tracePt t="27413" x="2711450" y="3359150"/>
          <p14:tracePt t="27425" x="2647950" y="3378200"/>
          <p14:tracePt t="27443" x="2508250" y="3429000"/>
          <p14:tracePt t="27458" x="2374900" y="3467100"/>
          <p14:tracePt t="27475" x="2254250" y="3473450"/>
          <p14:tracePt t="27477" x="2209800" y="3473450"/>
          <p14:tracePt t="27493" x="2127250" y="3473450"/>
          <p14:tracePt t="27508" x="2101850" y="3473450"/>
          <p14:tracePt t="27525" x="2070100" y="3473450"/>
          <p14:tracePt t="27596" x="2076450" y="3473450"/>
          <p14:tracePt t="27605" x="2095500" y="3473450"/>
          <p14:tracePt t="27618" x="2114550" y="3454400"/>
          <p14:tracePt t="27628" x="2152650" y="3429000"/>
          <p14:tracePt t="27641" x="2178050" y="3416300"/>
          <p14:tracePt t="27644" x="2203450" y="3390900"/>
          <p14:tracePt t="27660" x="2241550" y="3371850"/>
          <p14:tracePt t="27675" x="2336800" y="3314700"/>
          <p14:tracePt t="27685" x="2476500" y="3276600"/>
          <p14:tracePt t="27696" x="2565400" y="3270250"/>
          <p14:tracePt t="27708" x="2724150" y="3263900"/>
          <p14:tracePt t="27725" x="2876550" y="3263900"/>
          <p14:tracePt t="27744" x="3009900" y="3263900"/>
          <p14:tracePt t="27758" x="3136900" y="3257550"/>
          <p14:tracePt t="27774" x="3263900" y="3257550"/>
          <p14:tracePt t="27791" x="3359150" y="3282950"/>
          <p14:tracePt t="27809" x="3403600" y="3289300"/>
          <p14:tracePt t="27825" x="3409950" y="3289300"/>
          <p14:tracePt t="27860" x="3429000" y="3289300"/>
          <p14:tracePt t="27875" x="3536950" y="3289300"/>
          <p14:tracePt t="27891" x="3638550" y="3289300"/>
          <p14:tracePt t="27908" x="4064000" y="3289300"/>
          <p14:tracePt t="27925" x="4419600" y="3270250"/>
          <p14:tracePt t="27941" x="4743450" y="3232150"/>
          <p14:tracePt t="27961" x="5016500" y="3225800"/>
          <p14:tracePt t="27975" x="5219700" y="3219450"/>
          <p14:tracePt t="27994" x="5391150" y="3206750"/>
          <p14:tracePt t="28002" x="5448300" y="3194050"/>
          <p14:tracePt t="28006" x="5492750" y="3175000"/>
          <p14:tracePt t="28025" x="5537200" y="3168650"/>
          <p14:tracePt t="28041" x="5537200" y="3162300"/>
          <p14:tracePt t="28156" x="5537200" y="3168650"/>
          <p14:tracePt t="28164" x="5530850" y="3175000"/>
          <p14:tracePt t="28175" x="5524500" y="3181350"/>
          <p14:tracePt t="28192" x="5511800" y="3187700"/>
          <p14:tracePt t="28249" x="5505450" y="3187700"/>
          <p14:tracePt t="28252" x="5486400" y="3187700"/>
          <p14:tracePt t="28260" x="5454650" y="3194050"/>
          <p14:tracePt t="28275" x="5416550" y="3200400"/>
          <p14:tracePt t="28292" x="5346700" y="3200400"/>
          <p14:tracePt t="28295" x="5314950" y="3200400"/>
          <p14:tracePt t="28308" x="5283200" y="3200400"/>
          <p14:tracePt t="28325" x="5238750" y="3206750"/>
          <p14:tracePt t="28378" x="5245100" y="3206750"/>
          <p14:tracePt t="28381" x="5295900" y="3206750"/>
          <p14:tracePt t="28391" x="5353050" y="3206750"/>
          <p14:tracePt t="28408" x="5486400" y="3206750"/>
          <p14:tracePt t="28427" x="5638800" y="3213100"/>
          <p14:tracePt t="28435" x="5715000" y="3219450"/>
          <p14:tracePt t="28441" x="5784850" y="3213100"/>
          <p14:tracePt t="28458" x="5911850" y="3213100"/>
          <p14:tracePt t="28474" x="5956300" y="3213100"/>
          <p14:tracePt t="28493" x="5930900" y="3219450"/>
          <p14:tracePt t="28508" x="5892800" y="3219450"/>
          <p14:tracePt t="28525" x="5695950" y="3232150"/>
          <p14:tracePt t="28544" x="5568950" y="3232150"/>
          <p14:tracePt t="28558" x="5537200" y="3225800"/>
          <p14:tracePt t="28591" x="5530850" y="3206750"/>
          <p14:tracePt t="28609" x="5568950" y="3194050"/>
          <p14:tracePt t="28624" x="5657850" y="3168650"/>
          <p14:tracePt t="28641" x="5740400" y="3155950"/>
          <p14:tracePt t="28662" x="5822950" y="3136900"/>
          <p14:tracePt t="28675" x="5829300" y="3130550"/>
          <p14:tracePt t="28710" x="5797550" y="3130550"/>
          <p14:tracePt t="28727" x="5746750" y="3130550"/>
          <p14:tracePt t="28744" x="5657850" y="3143250"/>
          <p14:tracePt t="28758" x="5575300" y="3143250"/>
          <p14:tracePt t="28779" x="5492750" y="3143250"/>
          <p14:tracePt t="28791" x="5397500" y="3143250"/>
          <p14:tracePt t="28810" x="5283200" y="3143250"/>
          <p14:tracePt t="28825" x="5130800" y="3149600"/>
          <p14:tracePt t="28841" x="4921250" y="3162300"/>
          <p14:tracePt t="28860" x="4673600" y="3200400"/>
          <p14:tracePt t="28864" x="4552950" y="3219450"/>
          <p14:tracePt t="28874" x="4432300" y="3232150"/>
          <p14:tracePt t="28892" x="4159250" y="3244850"/>
          <p14:tracePt t="28908" x="3740150" y="3244850"/>
          <p14:tracePt t="28928" x="3460750" y="3244850"/>
          <p14:tracePt t="28944" x="3187700" y="3244850"/>
          <p14:tracePt t="28958" x="2927350" y="3244850"/>
          <p14:tracePt t="28977" x="2730500" y="3244850"/>
          <p14:tracePt t="28993" x="2559050" y="3244850"/>
          <p14:tracePt t="29008" x="2413000" y="3244850"/>
          <p14:tracePt t="29025" x="2311400" y="3206750"/>
          <p14:tracePt t="29041" x="2254250" y="3187700"/>
          <p14:tracePt t="29058" x="2247900" y="3181350"/>
          <p14:tracePt t="29075" x="2247900" y="3175000"/>
          <p14:tracePt t="29078" x="2247900" y="3162300"/>
          <p14:tracePt t="29091" x="2260600" y="3155950"/>
          <p14:tracePt t="29108" x="2286000" y="3086100"/>
          <p14:tracePt t="29125" x="2311400" y="3048000"/>
          <p14:tracePt t="29142" x="2324100" y="3035300"/>
          <p14:tracePt t="29188" x="2324100" y="3022600"/>
          <p14:tracePt t="29197" x="2336800" y="3016250"/>
          <p14:tracePt t="29208" x="2343150" y="3003550"/>
          <p14:tracePt t="29230" x="2368550" y="2990850"/>
          <p14:tracePt t="29243" x="2400300" y="2990850"/>
          <p14:tracePt t="29249" x="2432050" y="2990850"/>
          <p14:tracePt t="29258" x="2470150" y="2990850"/>
          <p14:tracePt t="29275" x="2584450" y="2984500"/>
          <p14:tracePt t="29278" x="2641600" y="2965450"/>
          <p14:tracePt t="29292" x="2698750" y="2952750"/>
          <p14:tracePt t="29310" x="2762250" y="2927350"/>
          <p14:tracePt t="29325" x="2774950" y="2927350"/>
          <p14:tracePt t="29341" x="2819400" y="2959100"/>
          <p14:tracePt t="29358" x="2921000" y="3009900"/>
          <p14:tracePt t="29374" x="3073400" y="3022600"/>
          <p14:tracePt t="29391" x="3213100" y="3022600"/>
          <p14:tracePt t="29408" x="3282950" y="3009900"/>
          <p14:tracePt t="29425" x="3302000" y="3003550"/>
          <p14:tracePt t="29459" x="3276600" y="2997200"/>
          <p14:tracePt t="29475" x="3257550" y="2984500"/>
          <p14:tracePt t="29495" x="3200400" y="2959100"/>
          <p14:tracePt t="29500" x="3181350" y="2940050"/>
          <p14:tracePt t="29508" x="3136900" y="2927350"/>
          <p14:tracePt t="29525" x="3048000" y="2908300"/>
          <p14:tracePt t="29541" x="2997200" y="2895600"/>
          <p14:tracePt t="29588" x="2997200" y="2889250"/>
          <p14:tracePt t="29596" x="2997200" y="2882900"/>
          <p14:tracePt t="29608" x="3035300" y="2876550"/>
          <p14:tracePt t="29625" x="3136900" y="2857500"/>
          <p14:tracePt t="29641" x="3308350" y="2857500"/>
          <p14:tracePt t="29647" x="3429000" y="2851150"/>
          <p14:tracePt t="29658" x="3543300" y="2851150"/>
          <p14:tracePt t="29675" x="3810000" y="2851150"/>
          <p14:tracePt t="29681" x="3905250" y="2825750"/>
          <p14:tracePt t="29695" x="4178300" y="2819400"/>
          <p14:tracePt t="29708" x="4445000" y="2800350"/>
          <p14:tracePt t="29725" x="4679950" y="2800350"/>
          <p14:tracePt t="29743" x="4902200" y="2800350"/>
          <p14:tracePt t="29761" x="5156200" y="2800350"/>
          <p14:tracePt t="29775" x="5346700" y="2794000"/>
          <p14:tracePt t="29791" x="5499100" y="2787650"/>
          <p14:tracePt t="29809" x="5664200" y="2787650"/>
          <p14:tracePt t="29825" x="5854700" y="2781300"/>
          <p14:tracePt t="29841" x="6038850" y="2768600"/>
          <p14:tracePt t="29859" x="6146800" y="2762250"/>
          <p14:tracePt t="29862" x="6159500" y="2762250"/>
          <p14:tracePt t="29874" x="6165850" y="2762250"/>
          <p14:tracePt t="29930" x="6165850" y="2768600"/>
          <p14:tracePt t="29941" x="6165850" y="2794000"/>
          <p14:tracePt t="29958" x="6127750" y="2901950"/>
          <p14:tracePt t="29978" x="6096000" y="3086100"/>
          <p14:tracePt t="29995" x="6083300" y="3333750"/>
          <p14:tracePt t="30001" x="6064250" y="3467100"/>
          <p14:tracePt t="30010" x="6051550" y="3600450"/>
          <p14:tracePt t="30025" x="6045200" y="3835400"/>
          <p14:tracePt t="30042" x="6051550" y="3975100"/>
          <p14:tracePt t="30045" x="6051550" y="4006850"/>
          <p14:tracePt t="30058" x="6051550" y="4019550"/>
          <p14:tracePt t="30060" x="6045200" y="4032250"/>
          <p14:tracePt t="30109" x="6032500" y="4032250"/>
          <p14:tracePt t="30120" x="6013450" y="4032250"/>
          <p14:tracePt t="30124" x="5981700" y="4032250"/>
          <p14:tracePt t="30141" x="5892800" y="4038600"/>
          <p14:tracePt t="30158" x="5746750" y="4070350"/>
          <p14:tracePt t="30175" x="5518150" y="4102100"/>
          <p14:tracePt t="30191" x="5181600" y="4152900"/>
          <p14:tracePt t="30210" x="4775200" y="4197350"/>
          <p14:tracePt t="30225" x="4362450" y="4222750"/>
          <p14:tracePt t="30230" x="4171950" y="4241800"/>
          <p14:tracePt t="30245" x="4013200" y="4254500"/>
          <p14:tracePt t="30258" x="3752850" y="4254500"/>
          <p14:tracePt t="30275" x="3594100" y="4254500"/>
          <p14:tracePt t="30291" x="3511550" y="4241800"/>
          <p14:tracePt t="30308" x="3486150" y="4229100"/>
          <p14:tracePt t="30356" x="3486150" y="4222750"/>
          <p14:tracePt t="30369" x="3486150" y="4178300"/>
          <p14:tracePt t="30374" x="3486150" y="4114800"/>
          <p14:tracePt t="30392" x="3479800" y="3949700"/>
          <p14:tracePt t="30408" x="3492500" y="3721100"/>
          <p14:tracePt t="30428" x="3511550" y="3454400"/>
          <p14:tracePt t="30442" x="3524250" y="3225800"/>
          <p14:tracePt t="30458" x="3543300" y="3130550"/>
          <p14:tracePt t="30462" x="3556000" y="3098800"/>
          <p14:tracePt t="30475" x="3568700" y="3060700"/>
          <p14:tracePt t="30493" x="3638550" y="2940050"/>
          <p14:tracePt t="30508" x="3695700" y="2863850"/>
          <p14:tracePt t="30525" x="3727450" y="2787650"/>
          <p14:tracePt t="30541" x="3746500" y="2743200"/>
          <p14:tracePt t="30558" x="3752850" y="2736850"/>
          <p14:tracePt t="30575" x="3752850" y="2730500"/>
          <p14:tracePt t="30596" x="3752850" y="2717800"/>
          <p14:tracePt t="30608" x="3746500" y="2705100"/>
          <p14:tracePt t="30624" x="3721100" y="2667000"/>
          <p14:tracePt t="30642" x="3683000" y="2641600"/>
          <p14:tracePt t="30658" x="3651250" y="2641600"/>
          <p14:tracePt t="30661" x="3644900" y="2641600"/>
          <p14:tracePt t="30684" x="3644900" y="2647950"/>
          <p14:tracePt t="30701" x="3651250" y="2647950"/>
          <p14:tracePt t="30710" x="3676650" y="2660650"/>
          <p14:tracePt t="30725" x="3746500" y="2673350"/>
          <p14:tracePt t="30744" x="3905250" y="2673350"/>
          <p14:tracePt t="30759" x="4114800" y="2673350"/>
          <p14:tracePt t="30775" x="4286250" y="2673350"/>
          <p14:tracePt t="30791" x="4368800" y="2679700"/>
          <p14:tracePt t="30810" x="4381500" y="2679700"/>
          <p14:tracePt t="30817" x="4381500" y="2686050"/>
          <p14:tracePt t="30825" x="4368800" y="2698750"/>
          <p14:tracePt t="30842" x="4267200" y="2768600"/>
          <p14:tracePt t="30858" x="4102100" y="2882900"/>
          <p14:tracePt t="30875" x="3905250" y="2984500"/>
          <p14:tracePt t="30876" x="3829050" y="3028950"/>
          <p14:tracePt t="30897" x="3740150" y="3098800"/>
          <p14:tracePt t="30908" x="3689350" y="3136900"/>
          <p14:tracePt t="30925" x="3676650" y="3168650"/>
          <p14:tracePt t="30941" x="3676650" y="3181350"/>
          <p14:tracePt t="30959" x="3676650" y="3187700"/>
          <p14:tracePt t="30993" x="3683000" y="3187700"/>
          <p14:tracePt t="31008" x="3689350" y="3187700"/>
          <p14:tracePt t="31027" x="3689350" y="3175000"/>
          <p14:tracePt t="31041" x="3727450" y="3098800"/>
          <p14:tracePt t="31058" x="3746500" y="2990850"/>
          <p14:tracePt t="31075" x="3765550" y="2914650"/>
          <p14:tracePt t="31078" x="3778250" y="2882900"/>
          <p14:tracePt t="31092" x="3778250" y="2844800"/>
          <p14:tracePt t="31108" x="3822700" y="2736850"/>
          <p14:tracePt t="31125" x="3848100" y="2654300"/>
          <p14:tracePt t="31142" x="3886200" y="2616200"/>
          <p14:tracePt t="31158" x="3892550" y="2609850"/>
          <p14:tracePt t="31175" x="3892550" y="2622550"/>
          <p14:tracePt t="31193" x="3867150" y="2736850"/>
          <p14:tracePt t="31208" x="3803650" y="2908300"/>
          <p14:tracePt t="31225" x="3740150" y="3086100"/>
          <p14:tracePt t="31244" x="3733800" y="3232150"/>
          <p14:tracePt t="31258" x="3759200" y="3333750"/>
          <p14:tracePt t="31275" x="3835400" y="3416300"/>
          <p14:tracePt t="31291" x="3987800" y="3454400"/>
          <p14:tracePt t="31308" x="4292600" y="3460750"/>
          <p14:tracePt t="31327" x="4470400" y="3409950"/>
          <p14:tracePt t="31341" x="4648200" y="3346450"/>
          <p14:tracePt t="31359" x="4787900" y="3244850"/>
          <p14:tracePt t="31374" x="4857750" y="3105150"/>
          <p14:tracePt t="31391" x="4864100" y="2971800"/>
          <p14:tracePt t="31413" x="4845050" y="2857500"/>
          <p14:tracePt t="31427" x="4730750" y="2762250"/>
          <p14:tracePt t="31433" x="4667250" y="2724150"/>
          <p14:tracePt t="31442" x="4603750" y="2698750"/>
          <p14:tracePt t="31458" x="4476750" y="2667000"/>
          <p14:tracePt t="31475" x="4362450" y="2686050"/>
          <p14:tracePt t="31477" x="4292600" y="2698750"/>
          <p14:tracePt t="31495" x="4127500" y="2787650"/>
          <p14:tracePt t="31508" x="3962400" y="2895600"/>
          <p14:tracePt t="31525" x="3829050" y="3054350"/>
          <p14:tracePt t="31541" x="3714750" y="3244850"/>
          <p14:tracePt t="31558" x="3676650" y="3467100"/>
          <p14:tracePt t="31575" x="3676650" y="3651250"/>
          <p14:tracePt t="31591" x="3714750" y="3810000"/>
          <p14:tracePt t="31608" x="3810000" y="3930650"/>
          <p14:tracePt t="31624" x="3943350" y="4006850"/>
          <p14:tracePt t="31642" x="4133850" y="4064000"/>
          <p14:tracePt t="31658" x="4318000" y="4064000"/>
          <p14:tracePt t="31675" x="4508500" y="4038600"/>
          <p14:tracePt t="31682" x="4610100" y="4006850"/>
          <p14:tracePt t="31688" x="4692650" y="3962400"/>
          <p14:tracePt t="31694" x="4762500" y="3898900"/>
          <p14:tracePt t="31709" x="4864100" y="3733800"/>
          <p14:tracePt t="31725" x="4895850" y="3549650"/>
          <p14:tracePt t="31744" x="4876800" y="3378200"/>
          <p14:tracePt t="31758" x="4819650" y="3232150"/>
          <p14:tracePt t="31775" x="4718050" y="3124200"/>
          <p14:tracePt t="31792" x="4572000" y="3016250"/>
          <p14:tracePt t="31810" x="4406900" y="2908300"/>
          <p14:tracePt t="31827" x="4222750" y="2832100"/>
          <p14:tracePt t="31841" x="4070350" y="2832100"/>
          <p14:tracePt t="31859" x="3930650" y="2851150"/>
          <p14:tracePt t="31877" x="3721100" y="2959100"/>
          <p14:tracePt t="31901" x="3657600" y="3175000"/>
          <p14:tracePt t="31911" x="3651250" y="3257550"/>
          <p14:tracePt t="31925" x="3670300" y="3435350"/>
          <p14:tracePt t="31946" x="3759200" y="3619500"/>
          <p14:tracePt t="31958" x="3860800" y="3771900"/>
          <p14:tracePt t="31975" x="3994150" y="3854450"/>
          <p14:tracePt t="31993" x="4146550" y="3905250"/>
          <p14:tracePt t="32009" x="4305300" y="3905250"/>
          <p14:tracePt t="32025" x="4470400" y="3867150"/>
          <p14:tracePt t="32041" x="4673600" y="3797300"/>
          <p14:tracePt t="32058" x="4819650" y="3670300"/>
          <p14:tracePt t="32060" x="4864100" y="3581400"/>
          <p14:tracePt t="32075" x="4895850" y="3479800"/>
          <p14:tracePt t="32078" x="4933950" y="3378200"/>
          <p14:tracePt t="32092" x="4959350" y="3276600"/>
          <p14:tracePt t="32108" x="4895850" y="3035300"/>
          <p14:tracePt t="32125" x="4794250" y="2965450"/>
          <p14:tracePt t="32142" x="4660900" y="2901950"/>
          <p14:tracePt t="32163" x="4540250" y="2895600"/>
          <p14:tracePt t="32178" x="4368800" y="2921000"/>
          <p14:tracePt t="32186" x="4273550" y="2946400"/>
          <p14:tracePt t="32189" x="4171950" y="2984500"/>
          <p14:tracePt t="32212" x="3987800" y="3067050"/>
          <p14:tracePt t="32229" x="3848100" y="3187700"/>
          <p14:tracePt t="32243" x="3771900" y="3340100"/>
          <p14:tracePt t="32258" x="3759200" y="3524250"/>
          <p14:tracePt t="32275" x="3765550" y="3702050"/>
          <p14:tracePt t="32276" x="3765550" y="3784600"/>
          <p14:tracePt t="32293" x="3810000" y="3898900"/>
          <p14:tracePt t="32308" x="3905250" y="4006850"/>
          <p14:tracePt t="32325" x="4064000" y="4076700"/>
          <p14:tracePt t="32341" x="4241800" y="4089400"/>
          <p14:tracePt t="32358" x="4451350" y="4064000"/>
          <p14:tracePt t="32374" x="4660900" y="4000500"/>
          <p14:tracePt t="32393" x="4794250" y="3892550"/>
          <p14:tracePt t="32412" x="4864100" y="3733800"/>
          <p14:tracePt t="32425" x="4902200" y="3575050"/>
          <p14:tracePt t="32442" x="4902200" y="3403600"/>
          <p14:tracePt t="32459" x="4819650" y="3244850"/>
          <p14:tracePt t="32475" x="4673600" y="3105150"/>
          <p14:tracePt t="32493" x="4400550" y="3022600"/>
          <p14:tracePt t="32508" x="4216400" y="3022600"/>
          <p14:tracePt t="32525" x="4064000" y="3073400"/>
          <p14:tracePt t="32541" x="3930650" y="3143250"/>
          <p14:tracePt t="32561" x="3835400" y="3270250"/>
          <p14:tracePt t="32575" x="3765550" y="3429000"/>
          <p14:tracePt t="32592" x="3746500" y="3606800"/>
          <p14:tracePt t="32611" x="3746500" y="3797300"/>
          <p14:tracePt t="32625" x="3784600" y="3968750"/>
          <p14:tracePt t="32642" x="3879850" y="4102100"/>
          <p14:tracePt t="32658" x="3968750" y="4159250"/>
          <p14:tracePt t="32663" x="4025900" y="4171950"/>
          <p14:tracePt t="32675" x="4083050" y="4171950"/>
          <p14:tracePt t="32684" x="4152900" y="4171950"/>
          <p14:tracePt t="32687" x="4222750" y="4165600"/>
          <p14:tracePt t="32693" x="4305300" y="4146550"/>
          <p14:tracePt t="32708" x="4476750" y="4083050"/>
          <p14:tracePt t="32725" x="4622800" y="4000500"/>
          <p14:tracePt t="32743" x="4730750" y="3854450"/>
          <p14:tracePt t="32758" x="4794250" y="3657600"/>
          <p14:tracePt t="32775" x="4838700" y="3473450"/>
          <p14:tracePt t="32791" x="4838700" y="3314700"/>
          <p14:tracePt t="32810" x="4718050" y="3200400"/>
          <p14:tracePt t="32825" x="4578350" y="3092450"/>
          <p14:tracePt t="32841" x="4406900" y="3028950"/>
          <p14:tracePt t="32858" x="4248150" y="2997200"/>
          <p14:tracePt t="32875" x="4095750" y="2997200"/>
          <p14:tracePt t="32880" x="4038600" y="3022600"/>
          <p14:tracePt t="32893" x="3924300" y="3073400"/>
          <p14:tracePt t="32910" x="3848100" y="3136900"/>
          <p14:tracePt t="32928" x="3784600" y="3251200"/>
          <p14:tracePt t="32941" x="3771900" y="3422650"/>
          <p14:tracePt t="32958" x="3771900" y="3625850"/>
          <p14:tracePt t="32978" x="3829050" y="3835400"/>
          <p14:tracePt t="32993" x="3898900" y="4006850"/>
          <p14:tracePt t="33008" x="4013200" y="4089400"/>
          <p14:tracePt t="33025" x="4121150" y="4127500"/>
          <p14:tracePt t="33041" x="4248150" y="4127500"/>
          <p14:tracePt t="33058" x="4394200" y="4102100"/>
          <p14:tracePt t="33060" x="4476750" y="4076700"/>
          <p14:tracePt t="33075" x="4552950" y="4038600"/>
          <p14:tracePt t="33092" x="4679950" y="3937000"/>
          <p14:tracePt t="33094" x="4724400" y="3867150"/>
          <p14:tracePt t="33108" x="4787900" y="3670300"/>
          <p14:tracePt t="33125" x="4826000" y="3454400"/>
          <p14:tracePt t="33141" x="4832350" y="3270250"/>
          <p14:tracePt t="33158" x="4775200" y="3136900"/>
          <p14:tracePt t="33178" x="4692650" y="3079750"/>
          <p14:tracePt t="33191" x="4597400" y="3035300"/>
          <p14:tracePt t="33208" x="4521200" y="3035300"/>
          <p14:tracePt t="33225" x="4362450" y="3041650"/>
          <p14:tracePt t="33243" x="4210050" y="3105150"/>
          <p14:tracePt t="33258" x="4013200" y="3181350"/>
          <p14:tracePt t="33275" x="3841750" y="3276600"/>
          <p14:tracePt t="33291" x="3784600" y="3409950"/>
          <p14:tracePt t="33311" x="3771900" y="3676650"/>
          <p14:tracePt t="33318" x="3771900" y="3765550"/>
          <p14:tracePt t="33325" x="3797300" y="3860800"/>
          <p14:tracePt t="33341" x="3879850" y="4013200"/>
          <p14:tracePt t="33358" x="3994150" y="4083050"/>
          <p14:tracePt t="33376" x="4114800" y="4102100"/>
          <p14:tracePt t="33391" x="4267200" y="4095750"/>
          <p14:tracePt t="33410" x="4425950" y="4032250"/>
          <p14:tracePt t="33425" x="4572000" y="3962400"/>
          <p14:tracePt t="33444" x="4660900" y="3911600"/>
          <p14:tracePt t="33458" x="4686300" y="3879850"/>
          <p14:tracePt t="33475" x="4686300" y="3860800"/>
          <p14:tracePt t="33478" x="4686300" y="3835400"/>
          <p14:tracePt t="33494" x="4686300" y="3790950"/>
          <p14:tracePt t="33508" x="4667250" y="3752850"/>
          <p14:tracePt t="33525" x="4641850" y="3727450"/>
          <p14:tracePt t="33708" x="4635500" y="3727450"/>
          <p14:tracePt t="33717" x="4629150" y="3727450"/>
          <p14:tracePt t="33728" x="4610100" y="3727450"/>
          <p14:tracePt t="33743" x="4572000" y="3727450"/>
          <p14:tracePt t="33758" x="4552950" y="3740150"/>
          <p14:tracePt t="33775" x="4565650" y="3740150"/>
          <p14:tracePt t="33791" x="4610100" y="3733800"/>
          <p14:tracePt t="33809" x="4673600" y="3708400"/>
          <p14:tracePt t="33825" x="4749800" y="3676650"/>
          <p14:tracePt t="33841" x="4806950" y="3657600"/>
          <p14:tracePt t="33858" x="4864100" y="3638550"/>
          <p14:tracePt t="33875" x="4870450" y="3632200"/>
          <p14:tracePt t="33892" x="4851400" y="3625850"/>
          <p14:tracePt t="33913" x="4756150" y="3625850"/>
          <p14:tracePt t="33925" x="4679950" y="3619500"/>
          <p14:tracePt t="33941" x="4622800" y="3594100"/>
          <p14:tracePt t="33959" x="4572000" y="3536950"/>
          <p14:tracePt t="33975" x="4521200" y="3473450"/>
          <p14:tracePt t="33994" x="4470400" y="3454400"/>
          <p14:tracePt t="34000" x="4451350" y="3448050"/>
          <p14:tracePt t="34008" x="4419600" y="3435350"/>
          <p14:tracePt t="34025" x="4343400" y="3403600"/>
          <p14:tracePt t="34041" x="4279900" y="3365500"/>
          <p14:tracePt t="34058" x="4216400" y="3321050"/>
          <p14:tracePt t="34075" x="4178300" y="3295650"/>
          <p14:tracePt t="34079" x="4171950" y="3289300"/>
          <p14:tracePt t="34091" x="4165600" y="3289300"/>
          <p14:tracePt t="34108" x="4152900" y="3289300"/>
          <p14:tracePt t="34125" x="4146550" y="3289300"/>
          <p14:tracePt t="34148" x="4146550" y="3295650"/>
          <p14:tracePt t="34184" x="4146550" y="3289300"/>
          <p14:tracePt t="34187" x="4146550" y="3282950"/>
          <p14:tracePt t="34196" x="4152900" y="3276600"/>
          <p14:tracePt t="34212" x="4159250" y="3276600"/>
          <p14:tracePt t="34225" x="4171950" y="3276600"/>
          <p14:tracePt t="34243" x="4197350" y="3263900"/>
          <p14:tracePt t="34263" x="4235450" y="3225800"/>
          <p14:tracePt t="34275" x="4248150" y="3213100"/>
          <p14:tracePt t="34291" x="4248150" y="3200400"/>
          <p14:tracePt t="34468" x="4241800" y="3200400"/>
          <p14:tracePt t="34476" x="4197350" y="3200400"/>
          <p14:tracePt t="34485" x="4146550" y="3200400"/>
          <p14:tracePt t="34497" x="4089400" y="3181350"/>
          <p14:tracePt t="34509" x="3943350" y="3155950"/>
          <p14:tracePt t="34525" x="3778250" y="3149600"/>
          <p14:tracePt t="34541" x="3587750" y="3143250"/>
          <p14:tracePt t="34558" x="3422650" y="3143250"/>
          <p14:tracePt t="34575" x="3314700" y="3130550"/>
          <p14:tracePt t="34591" x="3232150" y="3105150"/>
          <p14:tracePt t="34608" x="3155950" y="3073400"/>
          <p14:tracePt t="34625" x="3092450" y="3054350"/>
          <p14:tracePt t="34642" x="3016250" y="3028950"/>
          <p14:tracePt t="34658" x="2959100" y="3009900"/>
          <p14:tracePt t="34666" x="2940050" y="3009900"/>
          <p14:tracePt t="34675" x="2933700" y="3009900"/>
          <p14:tracePt t="34710" x="2933700" y="2978150"/>
          <p14:tracePt t="34725" x="2933700" y="2940050"/>
          <p14:tracePt t="34743" x="2921000" y="2921000"/>
          <p14:tracePt t="34774" x="2914650" y="2914650"/>
          <p14:tracePt t="34791" x="2978150" y="2889250"/>
          <p14:tracePt t="34808" x="3086100" y="2844800"/>
          <p14:tracePt t="34825" x="3251200" y="2806700"/>
          <p14:tracePt t="34842" x="3492500" y="2787650"/>
          <p14:tracePt t="34858" x="3778250" y="2774950"/>
          <p14:tracePt t="34875" x="4279900" y="2730500"/>
          <p14:tracePt t="34895" x="4616450" y="2711450"/>
          <p14:tracePt t="34910" x="4914900" y="2698750"/>
          <p14:tracePt t="34925" x="5149850" y="2692400"/>
          <p14:tracePt t="34934" x="5238750" y="2686050"/>
          <p14:tracePt t="34943" x="5308600" y="2679700"/>
          <p14:tracePt t="34959" x="5378450" y="2679700"/>
          <p14:tracePt t="34975" x="5403850" y="2686050"/>
          <p14:tracePt t="34994" x="5410200" y="2692400"/>
          <p14:tracePt t="35108" x="5410200" y="2698750"/>
          <p14:tracePt t="35120" x="5410200" y="2711450"/>
          <p14:tracePt t="35124" x="5410200" y="2717800"/>
          <p14:tracePt t="35142" x="5391150" y="2749550"/>
          <p14:tracePt t="35158" x="5334000" y="2806700"/>
          <p14:tracePt t="35177" x="5245100" y="2901950"/>
          <p14:tracePt t="35191" x="5118100" y="3003550"/>
          <p14:tracePt t="35209" x="4984750" y="3092450"/>
          <p14:tracePt t="35230" x="4857750" y="3130550"/>
          <p14:tracePt t="35234" x="4800600" y="3143250"/>
          <p14:tracePt t="35244" x="4641850" y="3143250"/>
          <p14:tracePt t="35259" x="4565650" y="3149600"/>
          <p14:tracePt t="35274" x="4400550" y="3155950"/>
          <p14:tracePt t="35292" x="4267200" y="3175000"/>
          <p14:tracePt t="35295" x="4210050" y="3194050"/>
          <p14:tracePt t="35310" x="4121150" y="3225800"/>
          <p14:tracePt t="35325" x="4032250" y="3251200"/>
          <p14:tracePt t="35341" x="3962400" y="3263900"/>
          <p14:tracePt t="35358" x="3886200" y="3244850"/>
          <p14:tracePt t="35374" x="3829050" y="3238500"/>
          <p14:tracePt t="35391" x="3752850" y="3238500"/>
          <p14:tracePt t="35408" x="3663950" y="3238500"/>
          <p14:tracePt t="35429" x="3568700" y="3251200"/>
          <p14:tracePt t="35436" x="3517900" y="3263900"/>
          <p14:tracePt t="35441" x="3473450" y="3276600"/>
          <p14:tracePt t="35458" x="3429000" y="3289300"/>
          <p14:tracePt t="35459" x="3422650" y="3295650"/>
          <p14:tracePt t="35532" x="3422650" y="3270250"/>
          <p14:tracePt t="35541" x="3422650" y="3244850"/>
          <p14:tracePt t="35549" x="3422650" y="3225800"/>
          <p14:tracePt t="35563" x="3422650" y="3206750"/>
          <p14:tracePt t="35575" x="3422650" y="3155950"/>
          <p14:tracePt t="35592" x="3416300" y="3092450"/>
          <p14:tracePt t="35608" x="3384550" y="3035300"/>
          <p14:tracePt t="35625" x="3327400" y="2984500"/>
          <p14:tracePt t="35641" x="3289300" y="2965450"/>
          <p14:tracePt t="35658" x="3282950" y="2965450"/>
          <p14:tracePt t="35710" x="3295650" y="2965450"/>
          <p14:tracePt t="35717" x="3333750" y="2965450"/>
          <p14:tracePt t="35726" x="3378200" y="2965450"/>
          <p14:tracePt t="35743" x="3536950" y="2965450"/>
          <p14:tracePt t="35759" x="3752850" y="2946400"/>
          <p14:tracePt t="35775" x="4006850" y="2914650"/>
          <p14:tracePt t="35791" x="4292600" y="2901950"/>
          <p14:tracePt t="35810" x="4565650" y="2895600"/>
          <p14:tracePt t="35825" x="4819650" y="2863850"/>
          <p14:tracePt t="35842" x="5041900" y="2857500"/>
          <p14:tracePt t="35858" x="5207000" y="2857500"/>
          <p14:tracePt t="35875" x="5295900" y="2857500"/>
          <p14:tracePt t="35876" x="5302250" y="2857500"/>
          <p14:tracePt t="35964" x="5308600" y="2857500"/>
          <p14:tracePt t="35980" x="5308600" y="2870200"/>
          <p14:tracePt t="35996" x="5308600" y="2901950"/>
          <p14:tracePt t="36001" x="5314950" y="2959100"/>
          <p14:tracePt t="36008" x="5314950" y="3016250"/>
          <p14:tracePt t="36025" x="5327650" y="3181350"/>
          <p14:tracePt t="36041" x="5327650" y="3390900"/>
          <p14:tracePt t="36058" x="5321300" y="3581400"/>
          <p14:tracePt t="36059" x="5314950" y="3651250"/>
          <p14:tracePt t="36075" x="5314950" y="3708400"/>
          <p14:tracePt t="36091" x="5314950" y="3784600"/>
          <p14:tracePt t="36093" x="5314950" y="3803650"/>
          <p14:tracePt t="36108" x="5314950" y="3835400"/>
          <p14:tracePt t="36124" x="5289550" y="3854450"/>
          <p14:tracePt t="36141" x="5289550" y="3867150"/>
          <p14:tracePt t="36165" x="5276850" y="3860800"/>
          <p14:tracePt t="36175" x="5251450" y="3860800"/>
          <p14:tracePt t="36191" x="5130800" y="3860800"/>
          <p14:tracePt t="36211" x="4933950" y="3854450"/>
          <p14:tracePt t="36225" x="4705350" y="3854450"/>
          <p14:tracePt t="36243" x="4457700" y="3873500"/>
          <p14:tracePt t="36258" x="4203700" y="3886200"/>
          <p14:tracePt t="36277" x="3848100" y="3886200"/>
          <p14:tracePt t="36291" x="3759200" y="3886200"/>
          <p14:tracePt t="36310" x="3549650" y="3879850"/>
          <p14:tracePt t="36325" x="3479800" y="3873500"/>
          <p14:tracePt t="36342" x="3429000" y="3873500"/>
          <p14:tracePt t="36358" x="3397250" y="3873500"/>
          <p14:tracePt t="36375" x="3378200" y="3873500"/>
          <p14:tracePt t="36408" x="3371850" y="3873500"/>
          <p14:tracePt t="36425" x="3371850" y="3867150"/>
          <p14:tracePt t="36443" x="3371850" y="3822700"/>
          <p14:tracePt t="36458" x="3359150" y="3740150"/>
          <p14:tracePt t="36475" x="3352800" y="3632200"/>
          <p14:tracePt t="36478" x="3359150" y="3568700"/>
          <p14:tracePt t="36493" x="3371850" y="3390900"/>
          <p14:tracePt t="36508" x="3409950" y="3194050"/>
          <p14:tracePt t="36525" x="3429000" y="3060700"/>
          <p14:tracePt t="36541" x="3441700" y="2984500"/>
          <p14:tracePt t="36558" x="3441700" y="2946400"/>
          <p14:tracePt t="36575" x="3460750" y="2914650"/>
          <p14:tracePt t="36592" x="3517900" y="2882900"/>
          <p14:tracePt t="36608" x="3575050" y="2832100"/>
          <p14:tracePt t="36624" x="3651250" y="2800350"/>
          <p14:tracePt t="36641" x="3714750" y="2787650"/>
          <p14:tracePt t="36658" x="3822700" y="2787650"/>
          <p14:tracePt t="36662" x="3905250" y="2794000"/>
          <p14:tracePt t="36678" x="4083050" y="2787650"/>
          <p14:tracePt t="36691" x="4203700" y="2787650"/>
          <p14:tracePt t="36708" x="4584700" y="2787650"/>
          <p14:tracePt t="36726" x="4711700" y="2819400"/>
          <p14:tracePt t="36743" x="4730750" y="2851150"/>
          <p14:tracePt t="36758" x="4699000" y="2933700"/>
          <p14:tracePt t="36775" x="4559300" y="3048000"/>
          <p14:tracePt t="36791" x="4318000" y="3181350"/>
          <p14:tracePt t="36810" x="4006850" y="3251200"/>
          <p14:tracePt t="36825" x="3702050" y="3308350"/>
          <p14:tracePt t="36842" x="3365500" y="3327400"/>
          <p14:tracePt t="36858" x="3028950" y="3333750"/>
          <p14:tracePt t="36875" x="2774950" y="3333750"/>
          <p14:tracePt t="36876" x="2679700" y="3333750"/>
          <p14:tracePt t="36892" x="2603500" y="3333750"/>
          <p14:tracePt t="36899" x="2552700" y="3333750"/>
          <p14:tracePt t="36911" x="2482850" y="3333750"/>
          <p14:tracePt t="36925" x="2432050" y="3333750"/>
          <p14:tracePt t="36932" x="2406650" y="3333750"/>
          <p14:tracePt t="36941" x="2387600" y="3314700"/>
          <p14:tracePt t="36959" x="2355850" y="3282950"/>
          <p14:tracePt t="36975" x="2330450" y="3232150"/>
          <p14:tracePt t="36993" x="2292350" y="3181350"/>
          <p14:tracePt t="37008" x="2216150" y="3105150"/>
          <p14:tracePt t="37026" x="2114550" y="3041650"/>
          <p14:tracePt t="37041" x="1987550" y="2997200"/>
          <p14:tracePt t="37060" x="1892300" y="2978150"/>
          <p14:tracePt t="37084" x="1885950" y="2978150"/>
          <p14:tracePt t="37124" x="1885950" y="2965450"/>
          <p14:tracePt t="37129" x="1885950" y="2959100"/>
          <p14:tracePt t="37142" x="1860550" y="2959100"/>
          <p14:tracePt t="37158" x="1847850" y="2952750"/>
          <p14:tracePt t="37196" x="1860550" y="2952750"/>
          <p14:tracePt t="37208" x="1905000" y="2952750"/>
          <p14:tracePt t="37225" x="2019300" y="2952750"/>
          <p14:tracePt t="37243" x="2222500" y="2940050"/>
          <p14:tracePt t="37258" x="2438400" y="2927350"/>
          <p14:tracePt t="37275" x="2641600" y="2921000"/>
          <p14:tracePt t="37277" x="2730500" y="2921000"/>
          <p14:tracePt t="37291" x="2800350" y="2921000"/>
          <p14:tracePt t="37308" x="2908300" y="2901950"/>
          <p14:tracePt t="37356" x="2908300" y="2908300"/>
          <p14:tracePt t="37368" x="2908300" y="2933700"/>
          <p14:tracePt t="37376" x="2908300" y="2971800"/>
          <p14:tracePt t="37392" x="2921000" y="3098800"/>
          <p14:tracePt t="37408" x="2914650" y="3257550"/>
          <p14:tracePt t="37425" x="2901950" y="3384550"/>
          <p14:tracePt t="37443" x="2889250" y="3498850"/>
          <p14:tracePt t="37459" x="2889250" y="3556000"/>
          <p14:tracePt t="37477" x="2882900" y="3562350"/>
          <p14:tracePt t="37509" x="2876550" y="3562350"/>
          <p14:tracePt t="37517" x="2851150" y="3556000"/>
          <p14:tracePt t="37524" x="2800350" y="3556000"/>
          <p14:tracePt t="37541" x="2679700" y="3581400"/>
          <p14:tracePt t="37558" x="2552700" y="3625850"/>
          <p14:tracePt t="37575" x="2438400" y="3670300"/>
          <p14:tracePt t="37592" x="2368550" y="3689350"/>
          <p14:tracePt t="37608" x="2298700" y="3689350"/>
          <p14:tracePt t="37625" x="2254250" y="3689350"/>
          <p14:tracePt t="37682" x="2260600" y="3689350"/>
          <p14:tracePt t="37732" x="2266950" y="3695700"/>
          <p14:tracePt t="37746" x="2266950" y="3708400"/>
          <p14:tracePt t="37749" x="2266950" y="3727450"/>
          <p14:tracePt t="37758" x="2266950" y="3733800"/>
          <p14:tracePt t="37775" x="2273300" y="3740150"/>
          <p14:tracePt t="37808" x="2266950" y="3727450"/>
          <p14:tracePt t="37825" x="2254250" y="3708400"/>
          <p14:tracePt t="37842" x="2254250" y="3702050"/>
          <p14:tracePt t="37858" x="2247900" y="3702050"/>
          <p14:tracePt t="37899" x="2247900" y="3676650"/>
          <p14:tracePt t="37908" x="2247900" y="3657600"/>
          <p14:tracePt t="37925" x="2222500" y="3619500"/>
          <p14:tracePt t="37941" x="2190750" y="3581400"/>
          <p14:tracePt t="37958" x="2165350" y="3543300"/>
          <p14:tracePt t="37975" x="2152650" y="3505200"/>
          <p14:tracePt t="37993" x="2139950" y="3467100"/>
          <p14:tracePt t="38009" x="2127250" y="3429000"/>
          <p14:tracePt t="38025" x="2089150" y="3378200"/>
          <p14:tracePt t="38042" x="2063750" y="3327400"/>
          <p14:tracePt t="38058" x="2057400" y="3314700"/>
          <p14:tracePt t="38091" x="2051050" y="3314700"/>
          <p14:tracePt t="38125" x="2051050" y="3333750"/>
          <p14:tracePt t="38142" x="2063750" y="3333750"/>
          <p14:tracePt t="38158" x="2190750" y="3333750"/>
          <p14:tracePt t="38175" x="2387600" y="3340100"/>
          <p14:tracePt t="38183" x="2495550" y="3340100"/>
          <p14:tracePt t="38191" x="2584450" y="3340100"/>
          <p14:tracePt t="38208" x="2730500" y="3340100"/>
          <p14:tracePt t="38228" x="2762250" y="3346450"/>
          <p14:tracePt t="38261" x="2736850" y="3359150"/>
          <p14:tracePt t="38276" x="2705100" y="3371850"/>
          <p14:tracePt t="38292" x="2679700" y="3378200"/>
          <p14:tracePt t="38308" x="2584450" y="3409950"/>
          <p14:tracePt t="38325" x="2495550" y="3435350"/>
          <p14:tracePt t="38341" x="2393950" y="3473450"/>
          <p14:tracePt t="38359" x="2298700" y="3524250"/>
          <p14:tracePt t="38375" x="2241550" y="3556000"/>
          <p14:tracePt t="38392" x="2228850" y="3568700"/>
          <p14:tracePt t="38411" x="2222500" y="3575050"/>
          <p14:tracePt t="38441" x="2228850" y="3575050"/>
          <p14:tracePt t="38528" x="2228850" y="3568700"/>
          <p14:tracePt t="38532" x="2228850" y="3562350"/>
          <p14:tracePt t="38542" x="2228850" y="3549650"/>
          <p14:tracePt t="38559" x="2228850" y="3492500"/>
          <p14:tracePt t="38575" x="2209800" y="3409950"/>
          <p14:tracePt t="38591" x="2178050" y="3327400"/>
          <p14:tracePt t="38608" x="2139950" y="3200400"/>
          <p14:tracePt t="38625" x="2082800" y="3060700"/>
          <p14:tracePt t="38641" x="2025650" y="2965450"/>
          <p14:tracePt t="38647" x="2006600" y="2946400"/>
          <p14:tracePt t="38658" x="2006600" y="2927350"/>
          <p14:tracePt t="38675" x="2000250" y="2927350"/>
          <p14:tracePt t="38716" x="2006600" y="2946400"/>
          <p14:tracePt t="38731" x="2019300" y="2978150"/>
          <p14:tracePt t="38744" x="2063750" y="3111500"/>
          <p14:tracePt t="38754" x="2070100" y="3168650"/>
          <p14:tracePt t="38757" x="2082800" y="3232150"/>
          <p14:tracePt t="38775" x="2120900" y="3333750"/>
          <p14:tracePt t="38792" x="2159000" y="3429000"/>
          <p14:tracePt t="38796" x="2171700" y="3473450"/>
          <p14:tracePt t="38810" x="2178050" y="3505200"/>
          <p14:tracePt t="38815" x="2178050" y="3530600"/>
          <p14:tracePt t="38825" x="2178050" y="3549650"/>
          <p14:tracePt t="38858" x="2178050" y="3536950"/>
          <p14:tracePt t="38875" x="2178050" y="3467100"/>
          <p14:tracePt t="38892" x="2197100" y="3359150"/>
          <p14:tracePt t="38894" x="2222500" y="3289300"/>
          <p14:tracePt t="38910" x="2260600" y="3155950"/>
          <p14:tracePt t="38927" x="2305050" y="3092450"/>
          <p14:tracePt t="38941" x="2355850" y="3067050"/>
          <p14:tracePt t="38958" x="2400300" y="3048000"/>
          <p14:tracePt t="38975" x="2451100" y="3048000"/>
          <p14:tracePt t="38993" x="2476500" y="3060700"/>
          <p14:tracePt t="38999" x="2476500" y="3086100"/>
          <p14:tracePt t="39008" x="2476500" y="3117850"/>
          <p14:tracePt t="39025" x="2476500" y="3213100"/>
          <p14:tracePt t="39041" x="2419350" y="3352800"/>
          <p14:tracePt t="39058" x="2349500" y="3492500"/>
          <p14:tracePt t="39075" x="2298700" y="3581400"/>
          <p14:tracePt t="39078" x="2292350" y="3594100"/>
          <p14:tracePt t="39094" x="2292350" y="3587750"/>
          <p14:tracePt t="39108" x="2292350" y="3562350"/>
          <p14:tracePt t="39125" x="2330450" y="3492500"/>
          <p14:tracePt t="39142" x="2400300" y="3384550"/>
          <p14:tracePt t="39162" x="2476500" y="3238500"/>
          <p14:tracePt t="39175" x="2590800" y="3130550"/>
          <p14:tracePt t="39191" x="2686050" y="3073400"/>
          <p14:tracePt t="39209" x="2736850" y="3041650"/>
          <p14:tracePt t="39225" x="2749550" y="3028950"/>
          <p14:tracePt t="39245" x="2749550" y="3041650"/>
          <p14:tracePt t="39258" x="2743200" y="3149600"/>
          <p14:tracePt t="39275" x="2698750" y="3302000"/>
          <p14:tracePt t="39276" x="2667000" y="3378200"/>
          <p14:tracePt t="39292" x="2647950" y="3448050"/>
          <p14:tracePt t="39308" x="2533650" y="3587750"/>
          <p14:tracePt t="39325" x="2444750" y="3625850"/>
          <p14:tracePt t="39341" x="2317750" y="3625850"/>
          <p14:tracePt t="39358" x="2197100" y="3625850"/>
          <p14:tracePt t="39376" x="2101850" y="3600450"/>
          <p14:tracePt t="39392" x="2076450" y="3581400"/>
          <p14:tracePt t="39397" x="2076450" y="3575050"/>
          <p14:tracePt t="39411" x="2076450" y="3562350"/>
          <p14:tracePt t="39425" x="2076450" y="3536950"/>
          <p14:tracePt t="39443" x="2089150" y="3524250"/>
          <p14:tracePt t="39459" x="2095500" y="3517900"/>
          <p14:tracePt t="39493" x="2152650" y="3517900"/>
          <p14:tracePt t="39509" x="2311400" y="3517900"/>
          <p14:tracePt t="39525" x="2540000" y="3479800"/>
          <p14:tracePt t="39541" x="2819400" y="3454400"/>
          <p14:tracePt t="39558" x="3105150" y="3403600"/>
          <p14:tracePt t="39575" x="3352800" y="3390900"/>
          <p14:tracePt t="39592" x="3505200" y="3384550"/>
          <p14:tracePt t="39608" x="3536950" y="3371850"/>
          <p14:tracePt t="39625" x="3536950" y="3346450"/>
          <p14:tracePt t="39642" x="3492500" y="3302000"/>
          <p14:tracePt t="39658" x="3422650" y="3244850"/>
          <p14:tracePt t="39661" x="3384550" y="3225800"/>
          <p14:tracePt t="39678" x="3282950" y="3187700"/>
          <p14:tracePt t="39691" x="3232150" y="3168650"/>
          <p14:tracePt t="39708" x="3086100" y="3111500"/>
          <p14:tracePt t="39725" x="2971800" y="3073400"/>
          <p14:tracePt t="39743" x="2895600" y="3041650"/>
          <p14:tracePt t="39758" x="2863850" y="3009900"/>
          <p14:tracePt t="39775" x="2863850" y="2984500"/>
          <p14:tracePt t="39791" x="2863850" y="2952750"/>
          <p14:tracePt t="39808" x="2857500" y="2921000"/>
          <p14:tracePt t="39825" x="2857500" y="2908300"/>
          <p14:tracePt t="39841" x="2832100" y="2889250"/>
          <p14:tracePt t="39858" x="2794000" y="2870200"/>
          <p14:tracePt t="39875" x="2787650" y="2863850"/>
          <p14:tracePt t="39877" x="2781300" y="2863850"/>
          <p14:tracePt t="39892" x="2774950" y="2857500"/>
          <p14:tracePt t="39912" x="2768600" y="2844800"/>
          <p14:tracePt t="39948" x="2762250" y="2851150"/>
          <p14:tracePt t="39962" x="2755900" y="2863850"/>
          <p14:tracePt t="39975" x="2743200" y="2901950"/>
          <p14:tracePt t="39993" x="2711450" y="2984500"/>
          <p14:tracePt t="40008" x="2660650" y="3117850"/>
          <p14:tracePt t="40025" x="2590800" y="3276600"/>
          <p14:tracePt t="40041" x="2533650" y="3441700"/>
          <p14:tracePt t="40058" x="2495550" y="3562350"/>
          <p14:tracePt t="40077" x="2476500" y="3663950"/>
          <p14:tracePt t="40091" x="2476500" y="3683000"/>
          <p14:tracePt t="40108" x="2444750" y="3727450"/>
          <p14:tracePt t="40125" x="2406650" y="3771900"/>
          <p14:tracePt t="40142" x="2343150" y="3803650"/>
          <p14:tracePt t="40158" x="2330450" y="3816350"/>
          <p14:tracePt t="40193" x="2330450" y="3790950"/>
          <p14:tracePt t="40208" x="2381250" y="3752850"/>
          <p14:tracePt t="40228" x="2438400" y="3740150"/>
          <p14:tracePt t="40243" x="2520950" y="3740150"/>
          <p14:tracePt t="40258" x="2647950" y="3740150"/>
          <p14:tracePt t="40275" x="2832100" y="3771900"/>
          <p14:tracePt t="40279" x="2940050" y="3784600"/>
          <p14:tracePt t="40291" x="3060700" y="3803650"/>
          <p14:tracePt t="40311" x="3429000" y="3867150"/>
          <p14:tracePt t="40326" x="3670300" y="3937000"/>
          <p14:tracePt t="40341" x="3892550" y="3968750"/>
          <p14:tracePt t="40360" x="4095750" y="3968750"/>
          <p14:tracePt t="40375" x="4311650" y="3968750"/>
          <p14:tracePt t="40391" x="4502150" y="3956050"/>
          <p14:tracePt t="40411" x="4660900" y="3968750"/>
          <p14:tracePt t="40415" x="4737100" y="3968750"/>
          <p14:tracePt t="40425" x="4806950" y="3968750"/>
          <p14:tracePt t="40444" x="4984750" y="3968750"/>
          <p14:tracePt t="40458" x="5029200" y="3968750"/>
          <p14:tracePt t="40475" x="5099050" y="3943350"/>
          <p14:tracePt t="40476" x="5130800" y="3930650"/>
          <p14:tracePt t="40493" x="5200650" y="3911600"/>
          <p14:tracePt t="40509" x="5276850" y="3911600"/>
          <p14:tracePt t="40525" x="5372100" y="3911600"/>
          <p14:tracePt t="40541" x="5505450" y="3911600"/>
          <p14:tracePt t="40558" x="5657850" y="3905250"/>
          <p14:tracePt t="40575" x="5835650" y="3905250"/>
          <p14:tracePt t="40591" x="5981700" y="3892550"/>
          <p14:tracePt t="40608" x="6102350" y="3867150"/>
          <p14:tracePt t="40625" x="6223000" y="3860800"/>
          <p14:tracePt t="40641" x="6330950" y="3854450"/>
          <p14:tracePt t="40658" x="6394450" y="3841750"/>
          <p14:tracePt t="40675" x="6413500" y="3816350"/>
          <p14:tracePt t="40680" x="6419850" y="3810000"/>
          <p14:tracePt t="40691" x="6426200" y="3803650"/>
          <p14:tracePt t="40747" x="6432550" y="3803650"/>
          <p14:tracePt t="40751" x="6445250" y="3797300"/>
          <p14:tracePt t="40758" x="6457950" y="3765550"/>
          <p14:tracePt t="40775" x="6489700" y="3683000"/>
          <p14:tracePt t="40791" x="6521450" y="3581400"/>
          <p14:tracePt t="40808" x="6553200" y="3473450"/>
          <p14:tracePt t="40825" x="6578600" y="3327400"/>
          <p14:tracePt t="40841" x="6572250" y="3181350"/>
          <p14:tracePt t="40860" x="6565900" y="3060700"/>
          <p14:tracePt t="40875" x="6565900" y="3035300"/>
          <p14:tracePt t="40891" x="6559550" y="2997200"/>
          <p14:tracePt t="40912" x="6527800" y="2952750"/>
          <p14:tracePt t="40918" x="6515100" y="2940050"/>
          <p14:tracePt t="40925" x="6502400" y="2933700"/>
          <p14:tracePt t="40941" x="6470650" y="2933700"/>
          <p14:tracePt t="40959" x="6426200" y="2921000"/>
          <p14:tracePt t="40975" x="6369050" y="2914650"/>
          <p14:tracePt t="40993" x="6286500" y="2895600"/>
          <p14:tracePt t="41008" x="6210300" y="2870200"/>
          <p14:tracePt t="41025" x="6076950" y="2876550"/>
          <p14:tracePt t="41041" x="5930900" y="2882900"/>
          <p14:tracePt t="41058" x="5746750" y="2889250"/>
          <p14:tracePt t="41075" x="5518150" y="2895600"/>
          <p14:tracePt t="41081" x="5359400" y="2895600"/>
          <p14:tracePt t="41084" x="5213350" y="2914650"/>
          <p14:tracePt t="41108" x="4800600" y="2914650"/>
          <p14:tracePt t="41125" x="4591050" y="2921000"/>
          <p14:tracePt t="41141" x="4406900" y="2940050"/>
          <p14:tracePt t="41158" x="4216400" y="2952750"/>
          <p14:tracePt t="41177" x="4006850" y="2965450"/>
          <p14:tracePt t="41191" x="3797300" y="2959100"/>
          <p14:tracePt t="41208" x="3651250" y="2965450"/>
          <p14:tracePt t="41228" x="3505200" y="2971800"/>
          <p14:tracePt t="41243" x="3473450" y="2971800"/>
          <p14:tracePt t="41258" x="3416300" y="2971800"/>
          <p14:tracePt t="41275" x="3346450" y="2965450"/>
          <p14:tracePt t="41291" x="3270250" y="2965450"/>
          <p14:tracePt t="41294" x="3232150" y="2965450"/>
          <p14:tracePt t="41308" x="3175000" y="2965450"/>
          <p14:tracePt t="41325" x="3155950" y="2965450"/>
          <p14:tracePt t="41389" x="3155950" y="2959100"/>
          <p14:tracePt t="41498" x="3149600" y="2959100"/>
          <p14:tracePt t="41505" x="3136900" y="2959100"/>
          <p14:tracePt t="41508" x="3124200" y="2959100"/>
          <p14:tracePt t="41525" x="3060700" y="2959100"/>
          <p14:tracePt t="41542" x="2984500" y="2959100"/>
          <p14:tracePt t="41558" x="2908300" y="2990850"/>
          <p14:tracePt t="41576" x="2832100" y="3003550"/>
          <p14:tracePt t="41592" x="2762250" y="2997200"/>
          <p14:tracePt t="41608" x="2724150" y="2997200"/>
          <p14:tracePt t="41625" x="2705100" y="2990850"/>
          <p14:tracePt t="41681" x="2698750" y="3003550"/>
          <p14:tracePt t="41687" x="2698750" y="3041650"/>
          <p14:tracePt t="41696" x="2679700" y="3105150"/>
          <p14:tracePt t="41708" x="2660650" y="3289300"/>
          <p14:tracePt t="41725" x="2667000" y="3517900"/>
          <p14:tracePt t="41743" x="2698750" y="3708400"/>
          <p14:tracePt t="41758" x="2698750" y="3829050"/>
          <p14:tracePt t="41775" x="2705100" y="3886200"/>
          <p14:tracePt t="41792" x="2711450" y="3905250"/>
          <p14:tracePt t="41810" x="2711450" y="3911600"/>
          <p14:tracePt t="41915" x="2711450" y="3917950"/>
          <p14:tracePt t="41936" x="2705100" y="3917950"/>
          <p14:tracePt t="41965" x="2698750" y="3898900"/>
          <p14:tracePt t="41982" x="2686050" y="3848100"/>
          <p14:tracePt t="41998" x="2667000" y="3771900"/>
          <p14:tracePt t="42008" x="2647950" y="3721100"/>
          <p14:tracePt t="42025" x="2616200" y="3606800"/>
          <p14:tracePt t="42041" x="2622550" y="3524250"/>
          <p14:tracePt t="42045" x="2622550" y="3479800"/>
          <p14:tracePt t="42058" x="2622550" y="3448050"/>
          <p14:tracePt t="42075" x="2622550" y="3422650"/>
          <p14:tracePt t="42149" x="2609850" y="3422650"/>
          <p14:tracePt t="42157" x="2565400" y="3422650"/>
          <p14:tracePt t="42164" x="2527300" y="3422650"/>
          <p14:tracePt t="42175" x="2476500" y="3435350"/>
          <p14:tracePt t="42192" x="2343150" y="3473450"/>
          <p14:tracePt t="42210" x="2222500" y="3498850"/>
          <p14:tracePt t="42225" x="2108200" y="3549650"/>
          <p14:tracePt t="42231" x="2063750" y="3575050"/>
          <p14:tracePt t="42243" x="1987550" y="3594100"/>
          <p14:tracePt t="42246" x="1930400" y="3619500"/>
          <p14:tracePt t="42258" x="1873250" y="3644900"/>
          <p14:tracePt t="42275" x="1784350" y="3695700"/>
          <p14:tracePt t="42292" x="1714500" y="3733800"/>
          <p14:tracePt t="42308" x="1657350" y="3752850"/>
          <p14:tracePt t="42354" x="1651000" y="3752850"/>
          <p14:tracePt t="42358" x="1644650" y="3752850"/>
          <p14:tracePt t="42376" x="1631950" y="3746500"/>
          <p14:tracePt t="42392" x="1619250" y="3702050"/>
          <p14:tracePt t="42409" x="1600200" y="3670300"/>
          <p14:tracePt t="42425" x="1581150" y="3663950"/>
          <p14:tracePt t="42441" x="1568450" y="3663950"/>
          <p14:tracePt t="42458" x="1536700" y="3676650"/>
          <p14:tracePt t="42475" x="1530350" y="3683000"/>
          <p14:tracePt t="42558" x="1543050" y="3689350"/>
          <p14:tracePt t="42564" x="1555750" y="3689350"/>
          <p14:tracePt t="42575" x="1562100" y="3689350"/>
          <p14:tracePt t="42592" x="1574800" y="3689350"/>
          <p14:tracePt t="42796" x="1574800" y="3683000"/>
          <p14:tracePt t="42808" x="1574800" y="3676650"/>
          <p14:tracePt t="42825" x="1574800" y="3663950"/>
          <p14:tracePt t="42842" x="1574800" y="3651250"/>
          <p14:tracePt t="44213" x="1600200" y="3644900"/>
          <p14:tracePt t="44221" x="1651000" y="3632200"/>
          <p14:tracePt t="44232" x="1695450" y="3625850"/>
          <p14:tracePt t="44244" x="1765300" y="3619500"/>
          <p14:tracePt t="44260" x="1892300" y="3632200"/>
          <p14:tracePt t="44275" x="1924050" y="3638550"/>
          <p14:tracePt t="44292" x="2000250" y="3644900"/>
          <p14:tracePt t="44311" x="2184400" y="3644900"/>
          <p14:tracePt t="44325" x="2368550" y="3632200"/>
          <p14:tracePt t="44341" x="2514600" y="3632200"/>
          <p14:tracePt t="44358" x="2584450" y="3632200"/>
          <p14:tracePt t="44376" x="2603500" y="3632200"/>
          <p14:tracePt t="44391" x="2603500" y="3625850"/>
          <p14:tracePt t="44408" x="2609850" y="3625850"/>
          <p14:tracePt t="44428" x="2622550" y="3619500"/>
          <p14:tracePt t="44598" x="2616200" y="3619500"/>
          <p14:tracePt t="44604" x="2603500" y="3619500"/>
          <p14:tracePt t="44617" x="2597150" y="3619500"/>
          <p14:tracePt t="44625" x="2584450" y="3619500"/>
          <p14:tracePt t="44642" x="2546350" y="3638550"/>
          <p14:tracePt t="44658" x="2489200" y="3683000"/>
          <p14:tracePt t="44662" x="2457450" y="3714750"/>
          <p14:tracePt t="44678" x="2381250" y="3759200"/>
          <p14:tracePt t="44684" x="2343150" y="3771900"/>
          <p14:tracePt t="44708" x="2235200" y="3803650"/>
          <p14:tracePt t="44725" x="2209800" y="3816350"/>
          <p14:tracePt t="44764" x="2203450" y="3816350"/>
          <p14:tracePt t="45532" x="2209800" y="3797300"/>
          <p14:tracePt t="45540" x="2209800" y="3778250"/>
          <p14:tracePt t="45548" x="2209800" y="3752850"/>
          <p14:tracePt t="45558" x="2216150" y="3727450"/>
          <p14:tracePt t="45575" x="2260600" y="3663950"/>
          <p14:tracePt t="45591" x="2292350" y="3587750"/>
          <p14:tracePt t="45608" x="2311400" y="3543300"/>
          <p14:tracePt t="45625" x="2324100" y="3524250"/>
          <p14:tracePt t="45661" x="2330450" y="3511550"/>
          <p14:tracePt t="45677" x="2336800" y="3492500"/>
          <p14:tracePt t="45691" x="2343150" y="3486150"/>
          <p14:tracePt t="45695" x="2343150" y="3479800"/>
          <p14:tracePt t="45790" x="2343150" y="3473450"/>
          <p14:tracePt t="45809" x="2330450" y="3473450"/>
          <p14:tracePt t="45813" x="2311400" y="3473450"/>
          <p14:tracePt t="45825" x="2286000" y="3473450"/>
          <p14:tracePt t="45843" x="2235200" y="3473450"/>
          <p14:tracePt t="45858" x="2165350" y="3517900"/>
          <p14:tracePt t="45875" x="2070100" y="3587750"/>
          <p14:tracePt t="45877" x="2032000" y="3644900"/>
          <p14:tracePt t="45902" x="1962150" y="3759200"/>
          <p14:tracePt t="45913" x="1962150" y="3771900"/>
          <p14:tracePt t="45959" x="1968500" y="3771900"/>
          <p14:tracePt t="45964" x="1981200" y="3752850"/>
          <p14:tracePt t="45975" x="2000250" y="3740150"/>
          <p14:tracePt t="45993" x="2057400" y="3708400"/>
          <p14:tracePt t="46008" x="2146300" y="3663950"/>
          <p14:tracePt t="46025" x="2241550" y="3600450"/>
          <p14:tracePt t="46041" x="2343150" y="3530600"/>
          <p14:tracePt t="46058" x="2419350" y="3429000"/>
          <p14:tracePt t="46075" x="2482850" y="3340100"/>
          <p14:tracePt t="46092" x="2520950" y="3302000"/>
          <p14:tracePt t="46125" x="2527300" y="3289300"/>
          <p14:tracePt t="46141" x="2552700" y="3270250"/>
          <p14:tracePt t="46158" x="2584450" y="3263900"/>
          <p14:tracePt t="46175" x="2590800" y="3263900"/>
          <p14:tracePt t="46209" x="2578100" y="3263900"/>
          <p14:tracePt t="46225" x="2540000" y="3263900"/>
          <p14:tracePt t="46243" x="2482850" y="3282950"/>
          <p14:tracePt t="46247" x="2451100" y="3295650"/>
          <p14:tracePt t="46260" x="2387600" y="3327400"/>
          <p14:tracePt t="46275" x="2349500" y="3352800"/>
          <p14:tracePt t="46291" x="2260600" y="3390900"/>
          <p14:tracePt t="46294" x="2235200" y="3416300"/>
          <p14:tracePt t="46308" x="2190750" y="3441700"/>
          <p14:tracePt t="46325" x="2184400" y="3448050"/>
          <p14:tracePt t="46382" x="2178050" y="3429000"/>
          <p14:tracePt t="46388" x="2178050" y="3403600"/>
          <p14:tracePt t="46396" x="2178050" y="3384550"/>
          <p14:tracePt t="46408" x="2178050" y="3346450"/>
          <p14:tracePt t="46429" x="2178050" y="3276600"/>
          <p14:tracePt t="46443" x="2190750" y="3206750"/>
          <p14:tracePt t="46460" x="2247900" y="3149600"/>
          <p14:tracePt t="46475" x="2260600" y="3143250"/>
          <p14:tracePt t="46494" x="2298700" y="3143250"/>
          <p14:tracePt t="46508" x="2343150" y="3143250"/>
          <p14:tracePt t="46525" x="2381250" y="3187700"/>
          <p14:tracePt t="46542" x="2387600" y="3232150"/>
          <p14:tracePt t="46558" x="2374900" y="3263900"/>
          <p14:tracePt t="46575" x="2330450" y="3295650"/>
          <p14:tracePt t="46579" x="2298700" y="3295650"/>
          <p14:tracePt t="46591" x="2273300" y="3295650"/>
          <p14:tracePt t="46608" x="2216150" y="3295650"/>
          <p14:tracePt t="46625" x="2203450" y="3282950"/>
          <p14:tracePt t="46627" x="2197100" y="3270250"/>
          <p14:tracePt t="46641" x="2190750" y="3257550"/>
          <p14:tracePt t="46658" x="2190750" y="3225800"/>
          <p14:tracePt t="46675" x="2222500" y="3194050"/>
          <p14:tracePt t="46683" x="2247900" y="3187700"/>
          <p14:tracePt t="46692" x="2273300" y="3181350"/>
          <p14:tracePt t="46695" x="2305050" y="3181350"/>
          <p14:tracePt t="46709" x="2324100" y="3194050"/>
          <p14:tracePt t="46725" x="2330450" y="3238500"/>
          <p14:tracePt t="46743" x="2330450" y="3270250"/>
          <p14:tracePt t="46758" x="2286000" y="3289300"/>
          <p14:tracePt t="46776" x="2209800" y="3289300"/>
          <p14:tracePt t="46791" x="2159000" y="3276600"/>
          <p14:tracePt t="46809" x="2127250" y="3244850"/>
          <p14:tracePt t="46825" x="2127250" y="3219450"/>
          <p14:tracePt t="46841" x="2127250" y="3181350"/>
          <p14:tracePt t="46860" x="2165350" y="3143250"/>
          <p14:tracePt t="46875" x="2197100" y="3143250"/>
          <p14:tracePt t="46892" x="2241550" y="3143250"/>
          <p14:tracePt t="46912" x="2260600" y="3187700"/>
          <p14:tracePt t="46925" x="2241550" y="3232150"/>
          <p14:tracePt t="46943" x="2190750" y="3257550"/>
          <p14:tracePt t="46958" x="2146300" y="3270250"/>
          <p14:tracePt t="46975" x="2120900" y="3270250"/>
          <p14:tracePt t="46993" x="2101850" y="3263900"/>
          <p14:tracePt t="47008" x="2082800" y="3238500"/>
          <p14:tracePt t="47025" x="2076450" y="3213100"/>
          <p14:tracePt t="47042" x="2076450" y="3187700"/>
          <p14:tracePt t="47058" x="2108200" y="3181350"/>
          <p14:tracePt t="47061" x="2133600" y="3181350"/>
          <p14:tracePt t="47075" x="2152650" y="3181350"/>
          <p14:tracePt t="47092" x="2197100" y="3181350"/>
          <p14:tracePt t="47109" x="2228850" y="3213100"/>
          <p14:tracePt t="47309" x="2228850" y="3219450"/>
          <p14:tracePt t="47318" x="2228850" y="3213100"/>
          <p14:tracePt t="47325" x="2235200" y="3213100"/>
          <p14:tracePt t="47342" x="2241550" y="3206750"/>
          <p14:tracePt t="47540" x="2235200" y="3206750"/>
          <p14:tracePt t="47551" x="2228850" y="3206750"/>
          <p14:tracePt t="47561" x="2222500" y="3206750"/>
          <p14:tracePt t="47575" x="2203450" y="3206750"/>
          <p14:tracePt t="47591" x="2190750" y="3206750"/>
          <p14:tracePt t="47608" x="2184400" y="3206750"/>
          <p14:tracePt t="47625" x="2178050" y="3206750"/>
          <p14:tracePt t="47658" x="2171700" y="3206750"/>
          <p14:tracePt t="47875" x="2165350" y="3206750"/>
          <p14:tracePt t="47929" x="2159000" y="3206750"/>
          <p14:tracePt t="48372" x="2146300" y="3206750"/>
          <p14:tracePt t="48381" x="2133600" y="3206750"/>
          <p14:tracePt t="48388" x="2120900" y="3206750"/>
          <p14:tracePt t="48397" x="2114550" y="3213100"/>
          <p14:tracePt t="48412" x="2108200" y="3213100"/>
          <p14:tracePt t="48462" x="2101850" y="3213100"/>
          <p14:tracePt t="48468" x="2095500" y="3213100"/>
          <p14:tracePt t="48483" x="2070100" y="3213100"/>
          <p14:tracePt t="48493" x="2063750" y="3200400"/>
          <p14:tracePt t="48509" x="2044700" y="3175000"/>
          <p14:tracePt t="48525" x="2038350" y="3149600"/>
          <p14:tracePt t="48541" x="2038350" y="3130550"/>
          <p14:tracePt t="48560" x="2070100" y="3117850"/>
          <p14:tracePt t="48575" x="2127250" y="3117850"/>
          <p14:tracePt t="48592" x="2190750" y="3111500"/>
          <p14:tracePt t="48608" x="2235200" y="3111500"/>
          <p14:tracePt t="48625" x="2247900" y="3111500"/>
          <p14:tracePt t="48644" x="2254250" y="3136900"/>
          <p14:tracePt t="48661" x="2254250" y="3155950"/>
          <p14:tracePt t="48678" x="2254250" y="3168650"/>
          <p14:tracePt t="48693" x="2247900" y="3175000"/>
          <p14:tracePt t="48709" x="2241550" y="3181350"/>
          <p14:tracePt t="50132" x="2247900" y="3181350"/>
          <p14:tracePt t="50141" x="2279650" y="3168650"/>
          <p14:tracePt t="50159" x="2355850" y="3143250"/>
          <p14:tracePt t="50178" x="2457450" y="3105150"/>
          <p14:tracePt t="50185" x="2514600" y="3092450"/>
          <p14:tracePt t="50189" x="2565400" y="3079750"/>
          <p14:tracePt t="50208" x="2647950" y="3060700"/>
          <p14:tracePt t="50228" x="2698750" y="3048000"/>
          <p14:tracePt t="50242" x="2730500" y="3028950"/>
          <p14:tracePt t="50259" x="2755900" y="3022600"/>
          <p14:tracePt t="50275" x="2781300" y="2997200"/>
          <p14:tracePt t="50277" x="2800350" y="2984500"/>
          <p14:tracePt t="50291" x="2813050" y="2971800"/>
          <p14:tracePt t="50310" x="2851150" y="2946400"/>
          <p14:tracePt t="50325" x="2857500" y="2940050"/>
          <p14:tracePt t="50389" x="2857500" y="2933700"/>
          <p14:tracePt t="50404" x="2857500" y="2927350"/>
          <p14:tracePt t="50420" x="2857500" y="2921000"/>
          <p14:tracePt t="50460" x="2851150" y="2921000"/>
          <p14:tracePt t="50469" x="2838450" y="2914650"/>
          <p14:tracePt t="50479" x="2832100" y="2914650"/>
          <p14:tracePt t="50495" x="2794000" y="2914650"/>
          <p14:tracePt t="50508" x="2755900" y="2914650"/>
          <p14:tracePt t="50526" x="2717800" y="2914650"/>
          <p14:tracePt t="50542" x="2686050" y="2914650"/>
          <p14:tracePt t="50561" x="2673350" y="2914650"/>
          <p14:tracePt t="50596" x="2667000" y="2914650"/>
          <p14:tracePt t="50608" x="2660650" y="2914650"/>
          <p14:tracePt t="50625" x="2635250" y="2914650"/>
          <p14:tracePt t="50642" x="2616200" y="2927350"/>
          <p14:tracePt t="50648" x="2597150" y="2927350"/>
          <p14:tracePt t="50658" x="2597150" y="2940050"/>
          <p14:tracePt t="50675" x="2571750" y="2978150"/>
          <p14:tracePt t="50681" x="2565400" y="3009900"/>
          <p14:tracePt t="50694" x="2527300" y="3067050"/>
          <p14:tracePt t="50708" x="2508250" y="3143250"/>
          <p14:tracePt t="50725" x="2482850" y="3213100"/>
          <p14:tracePt t="50743" x="2451100" y="3263900"/>
          <p14:tracePt t="50758" x="2451100" y="3340100"/>
          <p14:tracePt t="50775" x="2451100" y="3435350"/>
          <p14:tracePt t="50792" x="2438400" y="3549650"/>
          <p14:tracePt t="50810" x="2432050" y="3663950"/>
          <p14:tracePt t="50825" x="2444750" y="3765550"/>
          <p14:tracePt t="50842" x="2470150" y="3854450"/>
          <p14:tracePt t="50845" x="2489200" y="3892550"/>
          <p14:tracePt t="50859" x="2489200" y="3930650"/>
          <p14:tracePt t="50876" x="2508250" y="4038600"/>
          <p14:tracePt t="50892" x="2508250" y="4076700"/>
          <p14:tracePt t="50912" x="2508250" y="4165600"/>
          <p14:tracePt t="50928" x="2501900" y="4203700"/>
          <p14:tracePt t="50941" x="2495550" y="4210050"/>
          <p14:tracePt t="51013" x="2489200" y="4210050"/>
          <p14:tracePt t="51022" x="2489200" y="4203700"/>
          <p14:tracePt t="51028" x="2482850" y="4197350"/>
          <p14:tracePt t="51041" x="2476500" y="4197350"/>
          <p14:tracePt t="51058" x="2457450" y="4165600"/>
          <p14:tracePt t="51059" x="2444750" y="4140200"/>
          <p14:tracePt t="51075" x="2444750" y="4114800"/>
          <p14:tracePt t="51078" x="2432050" y="4076700"/>
          <p14:tracePt t="51092" x="2432050" y="4038600"/>
          <p14:tracePt t="51108" x="2432050" y="3956050"/>
          <p14:tracePt t="51125" x="2432050" y="3911600"/>
          <p14:tracePt t="51142" x="2432050" y="3867150"/>
          <p14:tracePt t="51158" x="2444750" y="3803650"/>
          <p14:tracePt t="51175" x="2482850" y="3727450"/>
          <p14:tracePt t="51191" x="2520950" y="3632200"/>
          <p14:tracePt t="51210" x="2578100" y="3536950"/>
          <p14:tracePt t="51225" x="2616200" y="3479800"/>
          <p14:tracePt t="51243" x="2628900" y="3460750"/>
          <p14:tracePt t="51271" x="2628900" y="3454400"/>
          <p14:tracePt t="51276" x="2628900" y="3441700"/>
          <p14:tracePt t="51292" x="2628900" y="3416300"/>
          <p14:tracePt t="51309" x="2641600" y="3340100"/>
          <p14:tracePt t="51325" x="2641600" y="3314700"/>
          <p14:tracePt t="51342" x="2641600" y="3308350"/>
          <p14:tracePt t="51533" x="2641600" y="3302000"/>
          <p14:tracePt t="51618" x="2628900" y="3302000"/>
          <p14:tracePt t="51622" x="2622550" y="3302000"/>
          <p14:tracePt t="51630" x="2603500" y="3314700"/>
          <p14:tracePt t="51641" x="2584450" y="3359150"/>
          <p14:tracePt t="51658" x="2533650" y="3441700"/>
          <p14:tracePt t="51678" x="2457450" y="3651250"/>
          <p14:tracePt t="51692" x="2432050" y="3714750"/>
          <p14:tracePt t="51709" x="2419350" y="3848100"/>
          <p14:tracePt t="51728" x="2419350" y="3892550"/>
          <p14:tracePt t="51744" x="2438400" y="3911600"/>
          <p14:tracePt t="51759" x="2444750" y="3917950"/>
          <p14:tracePt t="51775" x="2451100" y="3917950"/>
          <p14:tracePt t="51872" x="2451100" y="3924300"/>
          <p14:tracePt t="51885" x="2444750" y="3924300"/>
          <p14:tracePt t="51950" x="2438400" y="3924300"/>
          <p14:tracePt t="51960" x="2432050" y="3924300"/>
          <p14:tracePt t="51975" x="2400300" y="3867150"/>
          <p14:tracePt t="51994" x="2362200" y="3784600"/>
          <p14:tracePt t="52001" x="2343150" y="3721100"/>
          <p14:tracePt t="52004" x="2330450" y="3657600"/>
          <p14:tracePt t="52025" x="2305050" y="3492500"/>
          <p14:tracePt t="52042" x="2305050" y="3371850"/>
          <p14:tracePt t="52060" x="2349500" y="3270250"/>
          <p14:tracePt t="52075" x="2368550" y="3244850"/>
          <p14:tracePt t="52078" x="2393950" y="3219450"/>
          <p14:tracePt t="52092" x="2425700" y="3194050"/>
          <p14:tracePt t="52108" x="2571750" y="3105150"/>
          <p14:tracePt t="52125" x="2660650" y="3041650"/>
          <p14:tracePt t="52142" x="2762250" y="3003550"/>
          <p14:tracePt t="52161" x="2832100" y="2978150"/>
          <p14:tracePt t="52175" x="2870200" y="2971800"/>
          <p14:tracePt t="52184" x="2876550" y="2965450"/>
          <p14:tracePt t="52468" x="2876550" y="2959100"/>
          <p14:tracePt t="52476" x="2870200" y="2959100"/>
          <p14:tracePt t="52485" x="2851150" y="2946400"/>
          <p14:tracePt t="52496" x="2832100" y="2946400"/>
          <p14:tracePt t="52508" x="2813050" y="2927350"/>
          <p14:tracePt t="52525" x="2794000" y="2914650"/>
          <p14:tracePt t="52544" x="2781300" y="2901950"/>
          <p14:tracePt t="52558" x="2781300" y="2895600"/>
          <p14:tracePt t="52575" x="2774950" y="2889250"/>
          <p14:tracePt t="52609" x="2762250" y="2889250"/>
          <p14:tracePt t="52641" x="2743200" y="2889250"/>
          <p14:tracePt t="52662" x="2736850" y="2889250"/>
          <p14:tracePt t="52756" x="2736850" y="2901950"/>
          <p14:tracePt t="52765" x="2736850" y="2914650"/>
          <p14:tracePt t="52775" x="2736850" y="2927350"/>
          <p14:tracePt t="52792" x="2755900" y="2946400"/>
          <p14:tracePt t="52810" x="2781300" y="2971800"/>
          <p14:tracePt t="52815" x="2794000" y="2984500"/>
          <p14:tracePt t="52825" x="2806700" y="3009900"/>
          <p14:tracePt t="52842" x="2832100" y="3041650"/>
          <p14:tracePt t="52859" x="2844800" y="3073400"/>
          <p14:tracePt t="52865" x="2844800" y="3086100"/>
          <p14:tracePt t="52875" x="2851150" y="3086100"/>
          <p14:tracePt t="52892" x="2838450" y="3155950"/>
          <p14:tracePt t="52908" x="2813050" y="3200400"/>
          <p14:tracePt t="52929" x="2794000" y="3238500"/>
          <p14:tracePt t="53013" x="2800350" y="3238500"/>
          <p14:tracePt t="53021" x="2800350" y="3225800"/>
          <p14:tracePt t="53028" x="2806700" y="3225800"/>
          <p14:tracePt t="53042" x="2813050" y="3213100"/>
          <p14:tracePt t="53058" x="2819400" y="3194050"/>
          <p14:tracePt t="53060" x="2832100" y="3187700"/>
          <p14:tracePt t="53075" x="2838450" y="3168650"/>
          <p14:tracePt t="53092" x="2857500" y="3143250"/>
          <p14:tracePt t="53094" x="2863850" y="3130550"/>
          <p14:tracePt t="53108" x="2870200" y="3124200"/>
          <p14:tracePt t="53184" x="2870200" y="3111500"/>
          <p14:tracePt t="53189" x="2870200" y="3098800"/>
          <p14:tracePt t="53196" x="2870200" y="3092450"/>
          <p14:tracePt t="53208" x="2870200" y="3086100"/>
          <p14:tracePt t="53228" x="2863850" y="3079750"/>
          <p14:tracePt t="53293" x="2857500" y="3079750"/>
          <p14:tracePt t="53303" x="2851150" y="3079750"/>
          <p14:tracePt t="53309" x="2844800" y="3079750"/>
          <p14:tracePt t="53342" x="2832100" y="3079750"/>
          <p14:tracePt t="53360" x="2794000" y="3079750"/>
          <p14:tracePt t="53375" x="2736850" y="3111500"/>
          <p14:tracePt t="53391" x="2679700" y="3143250"/>
          <p14:tracePt t="53412" x="2641600" y="3225800"/>
          <p14:tracePt t="53425" x="2590800" y="3327400"/>
          <p14:tracePt t="53441" x="2552700" y="3454400"/>
          <p14:tracePt t="53461" x="2527300" y="3644900"/>
          <p14:tracePt t="53475" x="2540000" y="3702050"/>
          <p14:tracePt t="53493" x="2578100" y="3848100"/>
          <p14:tracePt t="53508" x="2609850" y="3898900"/>
          <p14:tracePt t="53525" x="2622550" y="3917950"/>
          <p14:tracePt t="53685" x="2622550" y="3930650"/>
          <p14:tracePt t="53696" x="2622550" y="3937000"/>
          <p14:tracePt t="53700" x="2628900" y="3949700"/>
          <p14:tracePt t="53716" x="2628900" y="3956050"/>
          <p14:tracePt t="53836" x="2635250" y="3962400"/>
          <p14:tracePt t="54341" x="2628900" y="3949700"/>
          <p14:tracePt t="54352" x="2628900" y="3917950"/>
          <p14:tracePt t="54359" x="2628900" y="3886200"/>
          <p14:tracePt t="54375" x="2616200" y="3797300"/>
          <p14:tracePt t="54392" x="2603500" y="3714750"/>
          <p14:tracePt t="54408" x="2584450" y="3625850"/>
          <p14:tracePt t="54425" x="2578100" y="3536950"/>
          <p14:tracePt t="54434" x="2597150" y="3486150"/>
          <p14:tracePt t="54443" x="2616200" y="3435350"/>
          <p14:tracePt t="54458" x="2679700" y="3308350"/>
          <p14:tracePt t="54475" x="2749550" y="3175000"/>
          <p14:tracePt t="54479" x="2794000" y="3124200"/>
          <p14:tracePt t="54493" x="2844800" y="3067050"/>
          <p14:tracePt t="54509" x="2870200" y="3048000"/>
          <p14:tracePt t="54525" x="2870200" y="3041650"/>
          <p14:tracePt t="54542" x="2876550" y="3035300"/>
          <p14:tracePt t="54780" x="2876550" y="3041650"/>
          <p14:tracePt t="54788" x="2870200" y="3041650"/>
          <p14:tracePt t="54951" x="2870200" y="3048000"/>
          <p14:tracePt t="54964" x="2851150" y="3048000"/>
          <p14:tracePt t="54977" x="2838450" y="3054350"/>
          <p14:tracePt t="54979" x="2838450" y="3060700"/>
          <p14:tracePt t="54995" x="2832100" y="3060700"/>
          <p14:tracePt t="56414" x="2813050" y="3060700"/>
          <p14:tracePt t="56421" x="2781300" y="3060700"/>
          <p14:tracePt t="56433" x="2749550" y="3048000"/>
          <p14:tracePt t="56441" x="2724150" y="3041650"/>
          <p14:tracePt t="56461" x="2673350" y="3041650"/>
          <p14:tracePt t="56475" x="2628900" y="3041650"/>
          <p14:tracePt t="56493" x="2578100" y="3041650"/>
          <p14:tracePt t="56508" x="2565400" y="3035300"/>
          <p14:tracePt t="56542" x="2565400" y="3028950"/>
          <p14:tracePt t="56781" x="2559050" y="3028950"/>
          <p14:tracePt t="56789" x="2552700" y="3028950"/>
          <p14:tracePt t="56796" x="2546350" y="3028950"/>
          <p14:tracePt t="56814" x="2540000" y="3035300"/>
          <p14:tracePt t="57551" x="2546350" y="3035300"/>
          <p14:tracePt t="58900" x="2527300" y="3054350"/>
          <p14:tracePt t="58909" x="2476500" y="3079750"/>
          <p14:tracePt t="58928" x="2355850" y="3124200"/>
          <p14:tracePt t="58944" x="2254250" y="3155950"/>
          <p14:tracePt t="58959" x="2209800" y="3181350"/>
          <p14:tracePt t="58975" x="2190750" y="3194050"/>
          <p14:tracePt t="58994" x="2178050" y="3206750"/>
          <p14:tracePt t="59002" x="2171700" y="3213100"/>
          <p14:tracePt t="59004" x="2159000" y="3219450"/>
          <p14:tracePt t="59025" x="2152650" y="3225800"/>
          <p14:tracePt t="59150" x="2139950" y="3225800"/>
          <p14:tracePt t="59156" x="2127250" y="3232150"/>
          <p14:tracePt t="59164" x="2114550" y="3238500"/>
          <p14:tracePt t="59177" x="2095500" y="3251200"/>
          <p14:tracePt t="59192" x="2051050" y="3263900"/>
          <p14:tracePt t="59208" x="2006600" y="3276600"/>
          <p14:tracePt t="59227" x="1962150" y="3289300"/>
          <p14:tracePt t="59243" x="1943100" y="3295650"/>
          <p14:tracePt t="59258" x="1936750" y="3295650"/>
          <p14:tracePt t="60517" x="1949450" y="3295650"/>
          <p14:tracePt t="60525" x="1981200" y="3295650"/>
          <p14:tracePt t="60541" x="2070100" y="3295650"/>
          <p14:tracePt t="60558" x="2152650" y="3295650"/>
          <p14:tracePt t="60575" x="2228850" y="3270250"/>
          <p14:tracePt t="60592" x="2286000" y="3244850"/>
          <p14:tracePt t="60608" x="2330450" y="3213100"/>
          <p14:tracePt t="60630" x="2349500" y="3175000"/>
          <p14:tracePt t="60636" x="2355850" y="3155950"/>
          <p14:tracePt t="60658" x="2362200" y="3130550"/>
          <p14:tracePt t="60666" x="2368550" y="3124200"/>
          <p14:tracePt t="60679" x="2368550" y="3092450"/>
          <p14:tracePt t="60691" x="2368550" y="3079750"/>
          <p14:tracePt t="60708" x="2368550" y="3041650"/>
          <p14:tracePt t="60725" x="2368550" y="3022600"/>
          <p14:tracePt t="60743" x="2368550" y="3009900"/>
          <p14:tracePt t="60758" x="2368550" y="3003550"/>
          <p14:tracePt t="60775" x="2368550" y="2997200"/>
          <p14:tracePt t="60792" x="2368550" y="2984500"/>
          <p14:tracePt t="60808" x="2362200" y="2971800"/>
          <p14:tracePt t="60825" x="2362200" y="2965450"/>
          <p14:tracePt t="60858" x="2355850" y="2965450"/>
          <p14:tracePt t="60876" x="2298700" y="3130550"/>
          <p14:tracePt t="60902" x="2279650" y="3321050"/>
          <p14:tracePt t="60908" x="2279650" y="3397250"/>
          <p14:tracePt t="60925" x="2292350" y="3562350"/>
          <p14:tracePt t="60933" x="2292350" y="3638550"/>
          <p14:tracePt t="60941" x="2317750" y="3708400"/>
          <p14:tracePt t="60960" x="2387600" y="3816350"/>
          <p14:tracePt t="60975" x="2470150" y="3898900"/>
          <p14:tracePt t="60994" x="2559050" y="3956050"/>
          <p14:tracePt t="61000" x="2571750" y="3975100"/>
          <p14:tracePt t="61008" x="2590800" y="3981450"/>
          <p14:tracePt t="61025" x="2609850" y="3987800"/>
          <p14:tracePt t="61093" x="2609850" y="3981450"/>
          <p14:tracePt t="61100" x="2609850" y="3975100"/>
          <p14:tracePt t="61120" x="2609850" y="3968750"/>
          <p14:tracePt t="61173" x="2609850" y="3962400"/>
          <p14:tracePt t="61183" x="2609850" y="3937000"/>
          <p14:tracePt t="61196" x="2597150" y="3917950"/>
          <p14:tracePt t="61209" x="2565400" y="3873500"/>
          <p14:tracePt t="61225" x="2540000" y="3816350"/>
          <p14:tracePt t="61243" x="2501900" y="3752850"/>
          <p14:tracePt t="61248" x="2482850" y="3721100"/>
          <p14:tracePt t="61259" x="2463800" y="3689350"/>
          <p14:tracePt t="61277" x="2419350" y="3543300"/>
          <p14:tracePt t="61292" x="2406650" y="3498850"/>
          <p14:tracePt t="61309" x="2406650" y="3378200"/>
          <p14:tracePt t="61325" x="2413000" y="3282950"/>
          <p14:tracePt t="61342" x="2451100" y="3162300"/>
          <p14:tracePt t="61361" x="2514600" y="3048000"/>
          <p14:tracePt t="61375" x="2565400" y="2971800"/>
          <p14:tracePt t="61392" x="2628900" y="2940050"/>
          <p14:tracePt t="61408" x="2679700" y="2914650"/>
          <p14:tracePt t="61427" x="2717800" y="2889250"/>
          <p14:tracePt t="61442" x="2736850" y="2870200"/>
          <p14:tracePt t="61459" x="2749550" y="2857500"/>
          <p14:tracePt t="61683" x="2743200" y="2857500"/>
          <p14:tracePt t="61690" x="2717800" y="2857500"/>
          <p14:tracePt t="61693" x="2705100" y="2863850"/>
          <p14:tracePt t="61709" x="2686050" y="2870200"/>
          <p14:tracePt t="61725" x="2679700" y="2876550"/>
          <p14:tracePt t="61744" x="2660650" y="2889250"/>
          <p14:tracePt t="61750" x="2641600" y="2908300"/>
          <p14:tracePt t="61758" x="2622550" y="2946400"/>
          <p14:tracePt t="61775" x="2590800" y="3041650"/>
          <p14:tracePt t="61792" x="2552700" y="3155950"/>
          <p14:tracePt t="61810" x="2540000" y="3289300"/>
          <p14:tracePt t="61812" x="2540000" y="3352800"/>
          <p14:tracePt t="61825" x="2540000" y="3403600"/>
          <p14:tracePt t="61843" x="2546350" y="3479800"/>
          <p14:tracePt t="61858" x="2540000" y="3568700"/>
          <p14:tracePt t="61875" x="2565400" y="3651250"/>
          <p14:tracePt t="61877" x="2578100" y="3689350"/>
          <p14:tracePt t="61892" x="2590800" y="3714750"/>
          <p14:tracePt t="61908" x="2609850" y="3759200"/>
          <p14:tracePt t="61929" x="2641600" y="3803650"/>
          <p14:tracePt t="61943" x="2660650" y="3841750"/>
          <p14:tracePt t="61958" x="2673350" y="3867150"/>
          <p14:tracePt t="61975" x="2692400" y="3898900"/>
          <p14:tracePt t="61980" x="2692400" y="3905250"/>
          <p14:tracePt t="62173" x="2692400" y="3879850"/>
          <p14:tracePt t="62182" x="2692400" y="3873500"/>
          <p14:tracePt t="62192" x="2692400" y="3854450"/>
          <p14:tracePt t="62208" x="2692400" y="3822700"/>
          <p14:tracePt t="62228" x="2692400" y="3771900"/>
          <p14:tracePt t="62243" x="2686050" y="3702050"/>
          <p14:tracePt t="62258" x="2679700" y="3600450"/>
          <p14:tracePt t="62275" x="2698750" y="3492500"/>
          <p14:tracePt t="62276" x="2698750" y="3429000"/>
          <p14:tracePt t="62295" x="2698750" y="3321050"/>
          <p14:tracePt t="62308" x="2724150" y="3213100"/>
          <p14:tracePt t="62325" x="2768600" y="3098800"/>
          <p14:tracePt t="62342" x="2819400" y="2997200"/>
          <p14:tracePt t="62359" x="2863850" y="2933700"/>
          <p14:tracePt t="62375" x="2889250" y="2908300"/>
          <p14:tracePt t="62392" x="2901950" y="2901950"/>
          <p14:tracePt t="62409" x="2914650" y="2901950"/>
          <p14:tracePt t="62425" x="2914650" y="2889250"/>
          <p14:tracePt t="62432" x="2921000" y="2882900"/>
          <p14:tracePt t="62439" x="2921000" y="2876550"/>
          <p14:tracePt t="62662" x="2895600" y="2876550"/>
          <p14:tracePt t="62668" x="2870200" y="2876550"/>
          <p14:tracePt t="62683" x="2838450" y="2876550"/>
          <p14:tracePt t="62686" x="2813050" y="2876550"/>
          <p14:tracePt t="62693" x="2781300" y="2876550"/>
          <p14:tracePt t="62708" x="2724150" y="2876550"/>
          <p14:tracePt t="62725" x="2667000" y="2895600"/>
          <p14:tracePt t="62743" x="2616200" y="2946400"/>
          <p14:tracePt t="62758" x="2571750" y="3060700"/>
          <p14:tracePt t="62775" x="2527300" y="3225800"/>
          <p14:tracePt t="62792" x="2470150" y="3397250"/>
          <p14:tracePt t="62808" x="2457450" y="3562350"/>
          <p14:tracePt t="62826" x="2419350" y="3683000"/>
          <p14:tracePt t="62842" x="2425700" y="3790950"/>
          <p14:tracePt t="62843" x="2425700" y="3848100"/>
          <p14:tracePt t="62858" x="2432050" y="3886200"/>
          <p14:tracePt t="62861" x="2444750" y="3917950"/>
          <p14:tracePt t="62875" x="2457450" y="3937000"/>
          <p14:tracePt t="62892" x="2470150" y="3962400"/>
          <p14:tracePt t="62908" x="2470150" y="3968750"/>
          <p14:tracePt t="62975" x="2470150" y="3975100"/>
          <p14:tracePt t="63029" x="2457450" y="3975100"/>
          <p14:tracePt t="63038" x="2432050" y="3975100"/>
          <p14:tracePt t="63044" x="2400300" y="3975100"/>
          <p14:tracePt t="63058" x="2349500" y="3975100"/>
          <p14:tracePt t="63075" x="2241550" y="3975100"/>
          <p14:tracePt t="63092" x="2095500" y="3968750"/>
          <p14:tracePt t="63108" x="1898650" y="4006850"/>
          <p14:tracePt t="63125" x="1797050" y="4025900"/>
          <p14:tracePt t="63142" x="1727200" y="4038600"/>
          <p14:tracePt t="63158" x="1714500" y="4044950"/>
          <p14:tracePt t="63236" x="1714500" y="4051300"/>
          <p14:tracePt t="63249" x="1714500" y="4057650"/>
          <p14:tracePt t="63258" x="1701800" y="4070350"/>
          <p14:tracePt t="63275" x="1657350" y="4095750"/>
          <p14:tracePt t="63292" x="1606550" y="4127500"/>
          <p14:tracePt t="63308" x="1555750" y="4159250"/>
          <p14:tracePt t="63325" x="1543050" y="4171950"/>
          <p14:tracePt t="63342" x="1536700" y="4178300"/>
          <p14:tracePt t="63389" x="1530350" y="4178300"/>
          <p14:tracePt t="63420" x="1530350" y="4184650"/>
          <p14:tracePt t="63845" x="1530350" y="4191000"/>
          <p14:tracePt t="63872" x="1530350" y="4197350"/>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AF4A5"/>
        </a:solidFill>
        <a:effectLst/>
      </p:bgPr>
    </p:bg>
    <p:spTree>
      <p:nvGrpSpPr>
        <p:cNvPr id="1" name=""/>
        <p:cNvGrpSpPr/>
        <p:nvPr/>
      </p:nvGrpSpPr>
      <p:grpSpPr>
        <a:xfrm>
          <a:off x="0" y="0"/>
          <a:ext cx="0" cy="0"/>
          <a:chOff x="0" y="0"/>
          <a:chExt cx="0" cy="0"/>
        </a:xfrm>
      </p:grpSpPr>
      <p:sp>
        <p:nvSpPr>
          <p:cNvPr id="526338" name="Text Box 2">
            <a:extLst>
              <a:ext uri="{FF2B5EF4-FFF2-40B4-BE49-F238E27FC236}">
                <a16:creationId xmlns:a16="http://schemas.microsoft.com/office/drawing/2014/main" id="{6F54F5DB-1CBE-450C-A373-4568EEBB1302}"/>
              </a:ext>
            </a:extLst>
          </p:cNvPr>
          <p:cNvSpPr txBox="1">
            <a:spLocks noChangeArrowheads="1"/>
          </p:cNvSpPr>
          <p:nvPr/>
        </p:nvSpPr>
        <p:spPr bwMode="auto">
          <a:xfrm>
            <a:off x="144463" y="249238"/>
            <a:ext cx="2017712" cy="617537"/>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ko-KR" sz="3200" i="1">
                <a:effectLst>
                  <a:outerShdw blurRad="38100" dist="38100" dir="2700000" algn="tl">
                    <a:srgbClr val="C0C0C0"/>
                  </a:outerShdw>
                </a:effectLst>
                <a:latin typeface="Times New Roman" panose="02020603050405020304" pitchFamily="18" charset="0"/>
                <a:ea typeface="굴림" panose="020B0600000101010101" pitchFamily="50" charset="-127"/>
              </a:rPr>
              <a:t>Example 9</a:t>
            </a:r>
          </a:p>
        </p:txBody>
      </p:sp>
      <p:sp>
        <p:nvSpPr>
          <p:cNvPr id="526339" name="Rectangle 3">
            <a:extLst>
              <a:ext uri="{FF2B5EF4-FFF2-40B4-BE49-F238E27FC236}">
                <a16:creationId xmlns:a16="http://schemas.microsoft.com/office/drawing/2014/main" id="{3EA8D96D-CD27-48BE-B8F9-0F3C72FB2895}"/>
              </a:ext>
            </a:extLst>
          </p:cNvPr>
          <p:cNvSpPr>
            <a:spLocks noChangeArrowheads="1"/>
          </p:cNvSpPr>
          <p:nvPr/>
        </p:nvSpPr>
        <p:spPr bwMode="auto">
          <a:xfrm>
            <a:off x="228600" y="914400"/>
            <a:ext cx="8458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ko-KR">
                <a:latin typeface="Times New Roman" panose="02020603050405020304" pitchFamily="18" charset="0"/>
                <a:ea typeface="굴림" panose="020B0600000101010101" pitchFamily="50" charset="-127"/>
              </a:rPr>
              <a:t>In this example, we first import two packages, java.awt and java.applet. They contain the declarations and definitions of classes and methods that we need. Our example uses only one publicly </a:t>
            </a:r>
            <a:r>
              <a:rPr lang="en-US" altLang="ko-KR" sz="2000">
                <a:latin typeface="Times New Roman" panose="02020603050405020304" pitchFamily="18" charset="0"/>
                <a:ea typeface="굴림" panose="020B0600000101010101" pitchFamily="50" charset="-127"/>
              </a:rPr>
              <a:t>inherited</a:t>
            </a:r>
            <a:r>
              <a:rPr lang="en-US" altLang="ko-KR">
                <a:latin typeface="Times New Roman" panose="02020603050405020304" pitchFamily="18" charset="0"/>
                <a:ea typeface="굴림" panose="020B0600000101010101" pitchFamily="50" charset="-127"/>
              </a:rPr>
              <a:t> class called First. We define only one public method, paint. The browser can access the instance of First through the public method paint. The paint method, however, calls another method called drawString, which is defined in java.awt.*. </a:t>
            </a:r>
          </a:p>
        </p:txBody>
      </p:sp>
      <p:sp>
        <p:nvSpPr>
          <p:cNvPr id="526340" name="Rectangle 4">
            <a:extLst>
              <a:ext uri="{FF2B5EF4-FFF2-40B4-BE49-F238E27FC236}">
                <a16:creationId xmlns:a16="http://schemas.microsoft.com/office/drawing/2014/main" id="{E441F3F5-D200-4E8B-880D-1F30B4347898}"/>
              </a:ext>
            </a:extLst>
          </p:cNvPr>
          <p:cNvSpPr>
            <a:spLocks noChangeArrowheads="1"/>
          </p:cNvSpPr>
          <p:nvPr/>
        </p:nvSpPr>
        <p:spPr bwMode="auto">
          <a:xfrm>
            <a:off x="228600" y="3352800"/>
            <a:ext cx="8382000" cy="2838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ko-KR" b="0">
                <a:ea typeface="굴림" panose="020B0600000101010101" pitchFamily="50" charset="-127"/>
              </a:rPr>
              <a:t>import java.applet.*;</a:t>
            </a:r>
            <a:br>
              <a:rPr lang="en-US" altLang="ko-KR" b="0">
                <a:ea typeface="굴림" panose="020B0600000101010101" pitchFamily="50" charset="-127"/>
              </a:rPr>
            </a:br>
            <a:r>
              <a:rPr lang="en-US" altLang="ko-KR" b="0">
                <a:ea typeface="굴림" panose="020B0600000101010101" pitchFamily="50" charset="-127"/>
              </a:rPr>
              <a:t>import java.awt.*;</a:t>
            </a:r>
            <a:br>
              <a:rPr lang="en-US" altLang="ko-KR" b="0">
                <a:ea typeface="굴림" panose="020B0600000101010101" pitchFamily="50" charset="-127"/>
              </a:rPr>
            </a:br>
            <a:br>
              <a:rPr lang="en-US" altLang="ko-KR" b="0">
                <a:ea typeface="굴림" panose="020B0600000101010101" pitchFamily="50" charset="-127"/>
              </a:rPr>
            </a:br>
            <a:r>
              <a:rPr lang="en-US" altLang="ko-KR" b="0">
                <a:ea typeface="굴림" panose="020B0600000101010101" pitchFamily="50" charset="-127"/>
              </a:rPr>
              <a:t>public class First extends Applet</a:t>
            </a:r>
            <a:br>
              <a:rPr lang="en-US" altLang="ko-KR" b="0">
                <a:ea typeface="굴림" panose="020B0600000101010101" pitchFamily="50" charset="-127"/>
              </a:rPr>
            </a:br>
            <a:r>
              <a:rPr lang="en-US" altLang="ko-KR" b="0">
                <a:ea typeface="굴림" panose="020B0600000101010101" pitchFamily="50" charset="-127"/>
              </a:rPr>
              <a:t>{</a:t>
            </a:r>
            <a:br>
              <a:rPr lang="en-US" altLang="ko-KR" b="0">
                <a:ea typeface="굴림" panose="020B0600000101010101" pitchFamily="50" charset="-127"/>
              </a:rPr>
            </a:br>
            <a:r>
              <a:rPr lang="en-US" altLang="ko-KR" b="0">
                <a:ea typeface="굴림" panose="020B0600000101010101" pitchFamily="50" charset="-127"/>
              </a:rPr>
              <a:t>       public void paint (Graphics  g)</a:t>
            </a:r>
            <a:br>
              <a:rPr lang="en-US" altLang="ko-KR" b="0">
                <a:ea typeface="굴림" panose="020B0600000101010101" pitchFamily="50" charset="-127"/>
              </a:rPr>
            </a:br>
            <a:r>
              <a:rPr lang="en-US" altLang="ko-KR" b="0">
                <a:ea typeface="굴림" panose="020B0600000101010101" pitchFamily="50" charset="-127"/>
              </a:rPr>
              <a:t>        {</a:t>
            </a:r>
            <a:br>
              <a:rPr lang="en-US" altLang="ko-KR" b="0">
                <a:ea typeface="굴림" panose="020B0600000101010101" pitchFamily="50" charset="-127"/>
              </a:rPr>
            </a:br>
            <a:r>
              <a:rPr lang="en-US" altLang="ko-KR" b="0">
                <a:ea typeface="굴림" panose="020B0600000101010101" pitchFamily="50" charset="-127"/>
              </a:rPr>
              <a:t>          g.drawString ("Hello World", 100, 100);</a:t>
            </a:r>
            <a:br>
              <a:rPr lang="en-US" altLang="ko-KR" b="0">
                <a:ea typeface="굴림" panose="020B0600000101010101" pitchFamily="50" charset="-127"/>
              </a:rPr>
            </a:br>
            <a:r>
              <a:rPr lang="en-US" altLang="ko-KR" b="0">
                <a:ea typeface="굴림" panose="020B0600000101010101" pitchFamily="50" charset="-127"/>
              </a:rPr>
              <a:t>        }</a:t>
            </a:r>
            <a:br>
              <a:rPr lang="en-US" altLang="ko-KR" b="0">
                <a:ea typeface="굴림" panose="020B0600000101010101" pitchFamily="50" charset="-127"/>
              </a:rPr>
            </a:br>
            <a:r>
              <a:rPr lang="en-US" altLang="ko-KR" b="0">
                <a:ea typeface="굴림" panose="020B0600000101010101" pitchFamily="50" charset="-127"/>
              </a:rPr>
              <a:t>}   </a:t>
            </a:r>
          </a:p>
        </p:txBody>
      </p:sp>
    </p:spTree>
  </p:cSld>
  <p:clrMapOvr>
    <a:masterClrMapping/>
  </p:clrMapOvr>
  <mc:AlternateContent xmlns:mc="http://schemas.openxmlformats.org/markup-compatibility/2006" xmlns:p14="http://schemas.microsoft.com/office/powerpoint/2010/main">
    <mc:Choice Requires="p14">
      <p:transition spd="slow" p14:dur="2000" advTm="7366"/>
    </mc:Choice>
    <mc:Fallback xmlns="">
      <p:transition spd="slow" advTm="7366"/>
    </mc:Fallback>
  </mc:AlternateContent>
  <p:extLst>
    <p:ext uri="{3A86A75C-4F4B-4683-9AE1-C65F6400EC91}">
      <p14:laserTraceLst xmlns:p14="http://schemas.microsoft.com/office/powerpoint/2010/main">
        <p14:tracePtLst>
          <p14:tracePt t="996" x="1543050" y="4197350"/>
          <p14:tracePt t="1004" x="1581150" y="4184650"/>
          <p14:tracePt t="1009" x="1631950" y="4165600"/>
          <p14:tracePt t="1024" x="1689100" y="4146550"/>
          <p14:tracePt t="1041" x="1873250" y="4070350"/>
          <p14:tracePt t="1061" x="1987550" y="3994150"/>
          <p14:tracePt t="1071" x="2063750" y="3956050"/>
          <p14:tracePt t="1074" x="2146300" y="3924300"/>
          <p14:tracePt t="1092" x="2324100" y="3829050"/>
          <p14:tracePt t="1108" x="2495550" y="3714750"/>
          <p14:tracePt t="1124" x="2635250" y="3575050"/>
          <p14:tracePt t="1129" x="2692400" y="3498850"/>
          <p14:tracePt t="1141" x="2724150" y="3435350"/>
          <p14:tracePt t="1158" x="2755900" y="3308350"/>
          <p14:tracePt t="1177" x="2794000" y="3181350"/>
          <p14:tracePt t="1191" x="2781300" y="3022600"/>
          <p14:tracePt t="1210" x="2698750" y="2825750"/>
          <p14:tracePt t="1226" x="2616200" y="2705100"/>
          <p14:tracePt t="1243" x="2514600" y="2559050"/>
          <p14:tracePt t="1257" x="2362200" y="2349500"/>
          <p14:tracePt t="1275" x="2222500" y="2165350"/>
          <p14:tracePt t="1291" x="2095500" y="2012950"/>
          <p14:tracePt t="1310" x="1987550" y="1905000"/>
          <p14:tracePt t="1324" x="1955800" y="1854200"/>
          <p14:tracePt t="1341" x="1949450" y="1816100"/>
          <p14:tracePt t="1358" x="1943100" y="1816100"/>
          <p14:tracePt t="1374" x="1955800" y="1828800"/>
          <p14:tracePt t="1391" x="2051050" y="1974850"/>
          <p14:tracePt t="1408" x="2159000" y="2139950"/>
          <p14:tracePt t="1427" x="2266950" y="2324100"/>
          <p14:tracePt t="1437" x="2273300" y="2336800"/>
          <p14:tracePt t="1443" x="2279650" y="2362200"/>
          <p14:tracePt t="1521" x="2273300" y="2362200"/>
          <p14:tracePt t="1530" x="2216150" y="2362200"/>
          <p14:tracePt t="1541" x="2159000" y="2343150"/>
          <p14:tracePt t="1557" x="2006600" y="2266950"/>
          <p14:tracePt t="1575" x="1809750" y="2139950"/>
          <p14:tracePt t="1591" x="1644650" y="1987550"/>
          <p14:tracePt t="1608" x="1536700" y="1778000"/>
          <p14:tracePt t="1612" x="1498600" y="1676400"/>
          <p14:tracePt t="1624" x="1460500" y="1568450"/>
          <p14:tracePt t="1641" x="1384300" y="1301750"/>
          <p14:tracePt t="1658" x="1390650" y="1162050"/>
          <p14:tracePt t="1674" x="1397000" y="1016000"/>
          <p14:tracePt t="1693" x="1416050" y="876300"/>
          <p14:tracePt t="1708" x="1403350" y="806450"/>
          <p14:tracePt t="1724" x="1428750" y="768350"/>
          <p14:tracePt t="1743" x="1479550" y="749300"/>
          <p14:tracePt t="1757" x="1581150" y="717550"/>
          <p14:tracePt t="1774" x="1733550" y="679450"/>
          <p14:tracePt t="1791" x="1835150" y="628650"/>
          <p14:tracePt t="1811" x="1993900" y="641350"/>
          <p14:tracePt t="1824" x="2032000" y="666750"/>
          <p14:tracePt t="1841" x="2108200" y="914400"/>
          <p14:tracePt t="1858" x="2101850" y="1117600"/>
          <p14:tracePt t="1874" x="2070100" y="1301750"/>
          <p14:tracePt t="1891" x="2012950" y="1384300"/>
          <p14:tracePt t="1909" x="1943100" y="1397000"/>
          <p14:tracePt t="1926" x="1847850" y="1377950"/>
          <p14:tracePt t="1941" x="1746250" y="1346200"/>
          <p14:tracePt t="1961" x="1644650" y="1219200"/>
          <p14:tracePt t="1974" x="1612900" y="1149350"/>
          <p14:tracePt t="1993" x="1600200" y="1022350"/>
          <p14:tracePt t="2008" x="1625600" y="946150"/>
          <p14:tracePt t="2024" x="1670050" y="920750"/>
          <p14:tracePt t="2041" x="1720850" y="946150"/>
          <p14:tracePt t="2059" x="1835150" y="1066800"/>
          <p14:tracePt t="2075" x="1936750" y="1263650"/>
          <p14:tracePt t="2091" x="2038350" y="1524000"/>
          <p14:tracePt t="2108" x="2076450" y="1790700"/>
          <p14:tracePt t="2124" x="2038350" y="2012950"/>
          <p14:tracePt t="2141" x="1962150" y="2146300"/>
          <p14:tracePt t="2158" x="1873250" y="2235200"/>
          <p14:tracePt t="2163" x="1809750" y="2273300"/>
          <p14:tracePt t="2174" x="1746250" y="2311400"/>
          <p14:tracePt t="2191" x="1625600" y="2413000"/>
          <p14:tracePt t="2208" x="1517650" y="2571750"/>
          <p14:tracePt t="2225" x="1365250" y="2863850"/>
          <p14:tracePt t="2243" x="1308100" y="3060700"/>
          <p14:tracePt t="2257" x="1301750" y="3244850"/>
          <p14:tracePt t="2274" x="1308100" y="3416300"/>
          <p14:tracePt t="2291" x="1333500" y="3594100"/>
          <p14:tracePt t="2307" x="1371600" y="3765550"/>
          <p14:tracePt t="2324" x="1377950" y="3867150"/>
          <p14:tracePt t="2341" x="1371600" y="3905250"/>
          <p14:tracePt t="2358" x="1365250" y="3905250"/>
          <p14:tracePt t="2374" x="1346200" y="3892550"/>
          <p14:tracePt t="2380" x="1327150" y="3879850"/>
          <p14:tracePt t="2391" x="1301750" y="3860800"/>
          <p14:tracePt t="2408" x="1257300" y="3835400"/>
          <p14:tracePt t="2411" x="1219200" y="3829050"/>
          <p14:tracePt t="2424" x="1181100" y="3816350"/>
          <p14:tracePt t="2433" x="1143000" y="3816350"/>
          <p14:tracePt t="2437" x="1098550" y="3816350"/>
          <p14:tracePt t="2457" x="952500" y="3778250"/>
          <p14:tracePt t="2476" x="850900" y="3752850"/>
          <p14:tracePt t="2492" x="762000" y="3740150"/>
          <p14:tracePt t="2512" x="692150" y="3740150"/>
          <p14:tracePt t="2524" x="628650" y="3740150"/>
          <p14:tracePt t="2541" x="577850" y="3733800"/>
          <p14:tracePt t="2557" x="571500" y="3733800"/>
          <p14:tracePt t="2591" x="596900" y="3733800"/>
          <p14:tracePt t="2608" x="679450" y="3733800"/>
          <p14:tracePt t="2625" x="857250" y="3733800"/>
          <p14:tracePt t="2641" x="914400" y="3733800"/>
          <p14:tracePt t="2661" x="1054100" y="3733800"/>
          <p14:tracePt t="2674" x="1130300" y="3733800"/>
          <p14:tracePt t="2691" x="1181100" y="3733800"/>
          <p14:tracePt t="2710" x="1193800" y="3733800"/>
          <p14:tracePt t="2724" x="1200150" y="3733800"/>
          <p14:tracePt t="2742" x="1174750" y="3765550"/>
          <p14:tracePt t="2758" x="1136650" y="3829050"/>
          <p14:tracePt t="2774" x="1123950" y="3898900"/>
          <p14:tracePt t="2791" x="1117600" y="3956050"/>
          <p14:tracePt t="2810" x="1187450" y="4057650"/>
          <p14:tracePt t="2824" x="1225550" y="4089400"/>
          <p14:tracePt t="2841" x="1308100" y="4140200"/>
          <p14:tracePt t="2858" x="1460500" y="4184650"/>
          <p14:tracePt t="2874" x="1543050" y="4184650"/>
          <p14:tracePt t="2891" x="1581150" y="4184650"/>
          <p14:tracePt t="2908" x="1587500" y="4184650"/>
          <p14:tracePt t="2942" x="1587500" y="4191000"/>
          <p14:tracePt t="2958" x="1587500" y="4210050"/>
          <p14:tracePt t="2974" x="1581150" y="4241800"/>
          <p14:tracePt t="2994" x="1574800" y="4279900"/>
          <p14:tracePt t="3008" x="1574800" y="4324350"/>
          <p14:tracePt t="3024" x="1625600" y="4375150"/>
          <p14:tracePt t="3041" x="1733550" y="4457700"/>
          <p14:tracePt t="3060" x="1828800" y="4508500"/>
          <p14:tracePt t="3075" x="1885950" y="4527550"/>
          <p14:tracePt t="3091" x="1917700" y="4533900"/>
          <p14:tracePt t="3124" x="1905000" y="4540250"/>
          <p14:tracePt t="3141" x="1835150" y="4546600"/>
          <p14:tracePt t="3158" x="1727200" y="4546600"/>
          <p14:tracePt t="3179" x="1657350" y="4521200"/>
          <p14:tracePt t="3186" x="1625600" y="4514850"/>
          <p14:tracePt t="3210" x="1619250" y="4508500"/>
          <p14:tracePt t="3273" x="1631950" y="4508500"/>
          <p14:tracePt t="3291" x="1644650" y="4495800"/>
          <p14:tracePt t="3307" x="1663700" y="4445000"/>
          <p14:tracePt t="3324" x="1701800" y="4368800"/>
          <p14:tracePt t="3341" x="1720850" y="4279900"/>
          <p14:tracePt t="3358" x="1708150" y="4178300"/>
          <p14:tracePt t="3374" x="1663700" y="4089400"/>
          <p14:tracePt t="3391" x="1593850" y="4000500"/>
          <p14:tracePt t="3395" x="1555750" y="3937000"/>
          <p14:tracePt t="3413" x="1492250" y="3803650"/>
          <p14:tracePt t="3424" x="1473200" y="3740150"/>
          <p14:tracePt t="3432" x="1454150" y="3676650"/>
          <p14:tracePt t="3436" x="1435100" y="3625850"/>
          <p14:tracePt t="3441" x="1435100" y="3594100"/>
          <p14:tracePt t="3459" x="1441450" y="3549650"/>
          <p14:tracePt t="3474" x="1479550" y="3536950"/>
          <p14:tracePt t="3493" x="1555750" y="3543300"/>
          <p14:tracePt t="3508" x="1644650" y="3568700"/>
          <p14:tracePt t="3527" x="1708150" y="3587750"/>
          <p14:tracePt t="3621" x="1727200" y="3587750"/>
          <p14:tracePt t="3635" x="1714500" y="3581400"/>
          <p14:tracePt t="3642" x="1701800" y="3581400"/>
          <p14:tracePt t="3658" x="1638300" y="3581400"/>
          <p14:tracePt t="3674" x="1473200" y="3581400"/>
          <p14:tracePt t="3692" x="1257300" y="3581400"/>
          <p14:tracePt t="3708" x="1028700" y="3575050"/>
          <p14:tracePt t="3724" x="819150" y="3575050"/>
          <p14:tracePt t="3744" x="641350" y="3581400"/>
          <p14:tracePt t="3758" x="546100" y="3619500"/>
          <p14:tracePt t="3774" x="482600" y="3657600"/>
          <p14:tracePt t="3791" x="457200" y="3708400"/>
          <p14:tracePt t="3808" x="457200" y="3784600"/>
          <p14:tracePt t="3810" x="476250" y="3835400"/>
          <p14:tracePt t="3824" x="514350" y="3905250"/>
          <p14:tracePt t="3841" x="615950" y="4102100"/>
          <p14:tracePt t="3858" x="692150" y="4216400"/>
          <p14:tracePt t="3874" x="730250" y="4260850"/>
          <p14:tracePt t="3891" x="749300" y="4260850"/>
          <p14:tracePt t="3908" x="800100" y="4229100"/>
          <p14:tracePt t="3927" x="882650" y="4114800"/>
          <p14:tracePt t="3941" x="952500" y="3987800"/>
          <p14:tracePt t="3958" x="990600" y="3841750"/>
          <p14:tracePt t="3977" x="1003300" y="3689350"/>
          <p14:tracePt t="3992" x="1003300" y="3549650"/>
          <p14:tracePt t="3996" x="990600" y="3473450"/>
          <p14:tracePt t="4007" x="977900" y="3397250"/>
          <p14:tracePt t="4024" x="958850" y="3257550"/>
          <p14:tracePt t="4025" x="939800" y="3200400"/>
          <p14:tracePt t="4042" x="914400" y="3155950"/>
          <p14:tracePt t="4058" x="844550" y="3092450"/>
          <p14:tracePt t="4074" x="812800" y="3092450"/>
          <p14:tracePt t="4092" x="768350" y="3194050"/>
          <p14:tracePt t="4108" x="730250" y="3371850"/>
          <p14:tracePt t="4124" x="685800" y="3600450"/>
          <p14:tracePt t="4131" x="673100" y="3727450"/>
          <p14:tracePt t="4141" x="666750" y="3860800"/>
          <p14:tracePt t="4158" x="635000" y="4127500"/>
          <p14:tracePt t="4178" x="635000" y="4362450"/>
          <p14:tracePt t="4196" x="685800" y="4635500"/>
          <p14:tracePt t="4210" x="768350" y="4756150"/>
          <p14:tracePt t="4224" x="838200" y="4800600"/>
          <p14:tracePt t="4243" x="1079500" y="4953000"/>
          <p14:tracePt t="4257" x="1225550" y="5010150"/>
          <p14:tracePt t="4274" x="1352550" y="4997450"/>
          <p14:tracePt t="4291" x="1473200" y="4864100"/>
          <p14:tracePt t="4307" x="1574800" y="4603750"/>
          <p14:tracePt t="4325" x="1657350" y="4330700"/>
          <p14:tracePt t="4345" x="1689100" y="4038600"/>
          <p14:tracePt t="4358" x="1689100" y="3765550"/>
          <p14:tracePt t="4374" x="1593850" y="3524250"/>
          <p14:tracePt t="4391" x="1473200" y="3416300"/>
          <p14:tracePt t="4408" x="1371600" y="3378200"/>
          <p14:tracePt t="4429" x="1212850" y="3409950"/>
          <p14:tracePt t="4435" x="1162050" y="3460750"/>
          <p14:tracePt t="4443" x="1098550" y="3536950"/>
          <p14:tracePt t="4460" x="990600" y="3771900"/>
          <p14:tracePt t="4474" x="895350" y="4057650"/>
          <p14:tracePt t="4493" x="806450" y="4356100"/>
          <p14:tracePt t="4509" x="774700" y="4591050"/>
          <p14:tracePt t="4524" x="774700" y="4800600"/>
          <p14:tracePt t="4543" x="825500" y="4832350"/>
          <p14:tracePt t="4558" x="882650" y="4876800"/>
          <p14:tracePt t="4574" x="1003300" y="4953000"/>
          <p14:tracePt t="4591" x="1162050" y="5060950"/>
          <p14:tracePt t="4608" x="1327150" y="5162550"/>
          <p14:tracePt t="4610" x="1390650" y="5200650"/>
          <p14:tracePt t="4625" x="1428750" y="5232400"/>
          <p14:tracePt t="4641" x="1498600" y="5207000"/>
          <p14:tracePt t="4657" x="1619250" y="4927600"/>
          <p14:tracePt t="4677" x="1714500" y="4660900"/>
          <p14:tracePt t="4692" x="1790700" y="4457700"/>
          <p14:tracePt t="4708" x="1847850" y="4337050"/>
          <p14:tracePt t="4725" x="1892300" y="4241800"/>
          <p14:tracePt t="4743" x="1930400" y="4114800"/>
          <p14:tracePt t="4758" x="1930400" y="3949700"/>
          <p14:tracePt t="4774" x="1885950" y="3790950"/>
          <p14:tracePt t="4791" x="1778000" y="3733800"/>
          <p14:tracePt t="4807" x="1638300" y="3733800"/>
          <p14:tracePt t="4810" x="1549400" y="3746500"/>
          <p14:tracePt t="4824" x="1460500" y="3765550"/>
          <p14:tracePt t="4841" x="1238250" y="3886200"/>
          <p14:tracePt t="4858" x="1168400" y="4019550"/>
          <p14:tracePt t="4874" x="1155700" y="4127500"/>
          <p14:tracePt t="4891" x="1155700" y="4178300"/>
          <p14:tracePt t="4908" x="1206500" y="4191000"/>
          <p14:tracePt t="4924" x="1308100" y="4191000"/>
          <p14:tracePt t="4942" x="1441450" y="4191000"/>
          <p14:tracePt t="4959" x="1555750" y="4152900"/>
          <p14:tracePt t="4976" x="1581150" y="4127500"/>
          <p14:tracePt t="5067" x="1574800" y="4127500"/>
          <p14:tracePt t="5074" x="1574800" y="4121150"/>
          <p14:tracePt t="5083" x="1574800" y="4114800"/>
          <p14:tracePt t="5091" x="1555750" y="4089400"/>
          <p14:tracePt t="5108" x="1479550" y="4064000"/>
          <p14:tracePt t="5124" x="1371600" y="4025900"/>
          <p14:tracePt t="5141" x="1257300" y="4006850"/>
          <p14:tracePt t="5158" x="1162050" y="3994150"/>
          <p14:tracePt t="5161" x="1117600" y="3994150"/>
          <p14:tracePt t="5177" x="1073150" y="3994150"/>
          <p14:tracePt t="5191" x="965200" y="4006850"/>
          <p14:tracePt t="5208" x="844550" y="4006850"/>
          <p14:tracePt t="5212" x="793750" y="4013200"/>
          <p14:tracePt t="5224" x="755650" y="4025900"/>
          <p14:tracePt t="5244" x="654050" y="4038600"/>
          <p14:tracePt t="5258" x="615950" y="4057650"/>
          <p14:tracePt t="5274" x="565150" y="4083050"/>
          <p14:tracePt t="5291" x="527050" y="4121150"/>
          <p14:tracePt t="5307" x="501650" y="4171950"/>
          <p14:tracePt t="5324" x="488950" y="4197350"/>
          <p14:tracePt t="5341" x="488950" y="4216400"/>
          <p14:tracePt t="5357" x="488950" y="4241800"/>
          <p14:tracePt t="5374" x="501650" y="4254500"/>
          <p14:tracePt t="5391" x="520700" y="4273550"/>
          <p14:tracePt t="5408" x="539750" y="4292600"/>
          <p14:tracePt t="5428" x="546100" y="4298950"/>
          <p14:tracePt t="5441" x="552450" y="4305300"/>
          <p14:tracePt t="5458" x="590550" y="4343400"/>
          <p14:tracePt t="5475" x="641350" y="4387850"/>
          <p14:tracePt t="5492" x="711200" y="4464050"/>
          <p14:tracePt t="5508" x="812800" y="4521200"/>
          <p14:tracePt t="5524" x="920750" y="4546600"/>
          <p14:tracePt t="5542" x="1016000" y="4540250"/>
          <p14:tracePt t="5559" x="1085850" y="4508500"/>
          <p14:tracePt t="5574" x="1136650" y="4483100"/>
          <p14:tracePt t="5577" x="1149350" y="4476750"/>
          <p14:tracePt t="5591" x="1149350" y="4470400"/>
          <p14:tracePt t="5608" x="1155700" y="4470400"/>
          <p14:tracePt t="5625" x="1155700" y="4464050"/>
          <p14:tracePt t="5641" x="1117600" y="4432300"/>
          <p14:tracePt t="5661" x="1079500" y="4413250"/>
          <p14:tracePt t="5674" x="1047750" y="4413250"/>
          <p14:tracePt t="5691" x="1035050" y="4413250"/>
          <p14:tracePt t="5710" x="1028700" y="4413250"/>
          <p14:tracePt t="5743" x="1016000" y="4432300"/>
          <p14:tracePt t="5757" x="1016000" y="4464050"/>
          <p14:tracePt t="5775" x="1016000" y="4489450"/>
          <p14:tracePt t="5791" x="1016000" y="4514850"/>
          <p14:tracePt t="5807" x="1022350" y="4527550"/>
          <p14:tracePt t="5809" x="1028700" y="4533900"/>
          <p14:tracePt t="6429" x="1028700" y="4527550"/>
          <p14:tracePt t="7011" x="1035050" y="4527550"/>
          <p14:tracePt t="7217" x="1041400" y="4527550"/>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Proxy</a:t>
            </a:r>
            <a:r>
              <a:rPr lang="ko-KR" altLang="en-US" dirty="0"/>
              <a:t> 서버의 한계점</a:t>
            </a:r>
          </a:p>
        </p:txBody>
      </p:sp>
      <p:sp>
        <p:nvSpPr>
          <p:cNvPr id="8" name="타원 7">
            <a:extLst>
              <a:ext uri="{FF2B5EF4-FFF2-40B4-BE49-F238E27FC236}">
                <a16:creationId xmlns:a16="http://schemas.microsoft.com/office/drawing/2014/main" id="{83323799-97D9-4B70-83A4-55366F89CBD5}"/>
              </a:ext>
            </a:extLst>
          </p:cNvPr>
          <p:cNvSpPr/>
          <p:nvPr/>
        </p:nvSpPr>
        <p:spPr bwMode="auto">
          <a:xfrm>
            <a:off x="628650" y="2362200"/>
            <a:ext cx="590550" cy="6096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9" name="타원 8">
            <a:extLst>
              <a:ext uri="{FF2B5EF4-FFF2-40B4-BE49-F238E27FC236}">
                <a16:creationId xmlns:a16="http://schemas.microsoft.com/office/drawing/2014/main" id="{87BDE5E3-5B67-452D-AE79-B82F9CF056D7}"/>
              </a:ext>
            </a:extLst>
          </p:cNvPr>
          <p:cNvSpPr/>
          <p:nvPr/>
        </p:nvSpPr>
        <p:spPr bwMode="auto">
          <a:xfrm>
            <a:off x="6553200" y="2760612"/>
            <a:ext cx="590550" cy="6096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0" name="TextBox 9">
            <a:extLst>
              <a:ext uri="{FF2B5EF4-FFF2-40B4-BE49-F238E27FC236}">
                <a16:creationId xmlns:a16="http://schemas.microsoft.com/office/drawing/2014/main" id="{6FBAA554-94E4-4659-AAAB-358528BB2338}"/>
              </a:ext>
            </a:extLst>
          </p:cNvPr>
          <p:cNvSpPr txBox="1"/>
          <p:nvPr/>
        </p:nvSpPr>
        <p:spPr>
          <a:xfrm>
            <a:off x="510991" y="1919238"/>
            <a:ext cx="825867" cy="369332"/>
          </a:xfrm>
          <a:prstGeom prst="rect">
            <a:avLst/>
          </a:prstGeom>
          <a:noFill/>
        </p:spPr>
        <p:txBody>
          <a:bodyPr wrap="none" rtlCol="0">
            <a:spAutoFit/>
          </a:bodyPr>
          <a:lstStyle/>
          <a:p>
            <a:r>
              <a:rPr lang="en-US" altLang="ko-KR" dirty="0"/>
              <a:t>client</a:t>
            </a:r>
            <a:endParaRPr lang="ko-KR" altLang="en-US" dirty="0"/>
          </a:p>
        </p:txBody>
      </p:sp>
      <p:sp>
        <p:nvSpPr>
          <p:cNvPr id="13" name="타원 12">
            <a:extLst>
              <a:ext uri="{FF2B5EF4-FFF2-40B4-BE49-F238E27FC236}">
                <a16:creationId xmlns:a16="http://schemas.microsoft.com/office/drawing/2014/main" id="{39A6C03D-5E5A-45E3-8879-ABE66553730E}"/>
              </a:ext>
            </a:extLst>
          </p:cNvPr>
          <p:cNvSpPr/>
          <p:nvPr/>
        </p:nvSpPr>
        <p:spPr bwMode="auto">
          <a:xfrm>
            <a:off x="622982" y="3813174"/>
            <a:ext cx="590550" cy="6096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4" name="TextBox 13">
            <a:extLst>
              <a:ext uri="{FF2B5EF4-FFF2-40B4-BE49-F238E27FC236}">
                <a16:creationId xmlns:a16="http://schemas.microsoft.com/office/drawing/2014/main" id="{2CA64446-DE79-4CE5-9D9A-4D76AC87E4C4}"/>
              </a:ext>
            </a:extLst>
          </p:cNvPr>
          <p:cNvSpPr txBox="1"/>
          <p:nvPr/>
        </p:nvSpPr>
        <p:spPr>
          <a:xfrm>
            <a:off x="505323" y="3370212"/>
            <a:ext cx="825867" cy="369332"/>
          </a:xfrm>
          <a:prstGeom prst="rect">
            <a:avLst/>
          </a:prstGeom>
          <a:noFill/>
        </p:spPr>
        <p:txBody>
          <a:bodyPr wrap="none" rtlCol="0">
            <a:spAutoFit/>
          </a:bodyPr>
          <a:lstStyle/>
          <a:p>
            <a:r>
              <a:rPr lang="en-US" altLang="ko-KR" dirty="0"/>
              <a:t>client</a:t>
            </a:r>
            <a:endParaRPr lang="ko-KR" altLang="en-US" dirty="0"/>
          </a:p>
        </p:txBody>
      </p:sp>
      <p:sp>
        <p:nvSpPr>
          <p:cNvPr id="15" name="TextBox 14">
            <a:extLst>
              <a:ext uri="{FF2B5EF4-FFF2-40B4-BE49-F238E27FC236}">
                <a16:creationId xmlns:a16="http://schemas.microsoft.com/office/drawing/2014/main" id="{8EE4C3F7-154C-4DDF-9525-FF7C23A1FD81}"/>
              </a:ext>
            </a:extLst>
          </p:cNvPr>
          <p:cNvSpPr txBox="1"/>
          <p:nvPr/>
        </p:nvSpPr>
        <p:spPr>
          <a:xfrm>
            <a:off x="6098911" y="2288570"/>
            <a:ext cx="1499128" cy="369332"/>
          </a:xfrm>
          <a:prstGeom prst="rect">
            <a:avLst/>
          </a:prstGeom>
          <a:noFill/>
        </p:spPr>
        <p:txBody>
          <a:bodyPr wrap="none" rtlCol="0">
            <a:spAutoFit/>
          </a:bodyPr>
          <a:lstStyle/>
          <a:p>
            <a:r>
              <a:rPr lang="en-US" altLang="ko-KR" dirty="0"/>
              <a:t>Web server</a:t>
            </a:r>
            <a:endParaRPr lang="ko-KR" altLang="en-US" dirty="0"/>
          </a:p>
        </p:txBody>
      </p:sp>
      <p:sp>
        <p:nvSpPr>
          <p:cNvPr id="16" name="타원 15">
            <a:extLst>
              <a:ext uri="{FF2B5EF4-FFF2-40B4-BE49-F238E27FC236}">
                <a16:creationId xmlns:a16="http://schemas.microsoft.com/office/drawing/2014/main" id="{0A1E276E-01CC-407F-A567-9EF51D5882A3}"/>
              </a:ext>
            </a:extLst>
          </p:cNvPr>
          <p:cNvSpPr/>
          <p:nvPr/>
        </p:nvSpPr>
        <p:spPr bwMode="auto">
          <a:xfrm>
            <a:off x="2000250" y="3098716"/>
            <a:ext cx="1809750" cy="1625684"/>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7" name="TextBox 16">
            <a:extLst>
              <a:ext uri="{FF2B5EF4-FFF2-40B4-BE49-F238E27FC236}">
                <a16:creationId xmlns:a16="http://schemas.microsoft.com/office/drawing/2014/main" id="{77348132-5471-463C-95A4-BE2CFE2AE634}"/>
              </a:ext>
            </a:extLst>
          </p:cNvPr>
          <p:cNvSpPr txBox="1"/>
          <p:nvPr/>
        </p:nvSpPr>
        <p:spPr>
          <a:xfrm>
            <a:off x="1828800" y="2667000"/>
            <a:ext cx="1645002" cy="369332"/>
          </a:xfrm>
          <a:prstGeom prst="rect">
            <a:avLst/>
          </a:prstGeom>
          <a:noFill/>
        </p:spPr>
        <p:txBody>
          <a:bodyPr wrap="none" rtlCol="0">
            <a:spAutoFit/>
          </a:bodyPr>
          <a:lstStyle/>
          <a:p>
            <a:r>
              <a:rPr lang="en-US" altLang="ko-KR" dirty="0"/>
              <a:t>Proxy server</a:t>
            </a:r>
            <a:endParaRPr lang="ko-KR" altLang="en-US" dirty="0"/>
          </a:p>
        </p:txBody>
      </p:sp>
      <p:cxnSp>
        <p:nvCxnSpPr>
          <p:cNvPr id="19" name="직선 화살표 연결선 18">
            <a:extLst>
              <a:ext uri="{FF2B5EF4-FFF2-40B4-BE49-F238E27FC236}">
                <a16:creationId xmlns:a16="http://schemas.microsoft.com/office/drawing/2014/main" id="{CC8BEF4A-8DFF-4B11-B48E-F34E5F8259C3}"/>
              </a:ext>
            </a:extLst>
          </p:cNvPr>
          <p:cNvCxnSpPr>
            <a:stCxn id="8" idx="5"/>
          </p:cNvCxnSpPr>
          <p:nvPr/>
        </p:nvCxnSpPr>
        <p:spPr bwMode="auto">
          <a:xfrm>
            <a:off x="1132716" y="2882526"/>
            <a:ext cx="867534" cy="394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직선 화살표 연결선 19">
            <a:extLst>
              <a:ext uri="{FF2B5EF4-FFF2-40B4-BE49-F238E27FC236}">
                <a16:creationId xmlns:a16="http://schemas.microsoft.com/office/drawing/2014/main" id="{E15D89B0-53A9-4625-81A8-1A8BEE56EF86}"/>
              </a:ext>
            </a:extLst>
          </p:cNvPr>
          <p:cNvCxnSpPr>
            <a:cxnSpLocks/>
          </p:cNvCxnSpPr>
          <p:nvPr/>
        </p:nvCxnSpPr>
        <p:spPr bwMode="auto">
          <a:xfrm flipV="1">
            <a:off x="1261683" y="3813174"/>
            <a:ext cx="620909" cy="22542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직사각형 22">
            <a:extLst>
              <a:ext uri="{FF2B5EF4-FFF2-40B4-BE49-F238E27FC236}">
                <a16:creationId xmlns:a16="http://schemas.microsoft.com/office/drawing/2014/main" id="{6E1485DE-557D-4BF8-AE4C-60B23E143A29}"/>
              </a:ext>
            </a:extLst>
          </p:cNvPr>
          <p:cNvSpPr/>
          <p:nvPr/>
        </p:nvSpPr>
        <p:spPr bwMode="auto">
          <a:xfrm>
            <a:off x="2198724" y="3415739"/>
            <a:ext cx="1360604" cy="851461"/>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cxnSp>
        <p:nvCxnSpPr>
          <p:cNvPr id="24" name="직선 화살표 연결선 23">
            <a:extLst>
              <a:ext uri="{FF2B5EF4-FFF2-40B4-BE49-F238E27FC236}">
                <a16:creationId xmlns:a16="http://schemas.microsoft.com/office/drawing/2014/main" id="{F78BA50D-6F1E-4987-BA93-E31BD85A0E0B}"/>
              </a:ext>
            </a:extLst>
          </p:cNvPr>
          <p:cNvCxnSpPr>
            <a:cxnSpLocks/>
            <a:stCxn id="16" idx="6"/>
          </p:cNvCxnSpPr>
          <p:nvPr/>
        </p:nvCxnSpPr>
        <p:spPr bwMode="auto">
          <a:xfrm flipV="1">
            <a:off x="3810000" y="3200402"/>
            <a:ext cx="2667000" cy="7111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ADF9EED9-4C17-4D54-AAF1-DC1F61978760}"/>
              </a:ext>
            </a:extLst>
          </p:cNvPr>
          <p:cNvSpPr txBox="1"/>
          <p:nvPr/>
        </p:nvSpPr>
        <p:spPr>
          <a:xfrm>
            <a:off x="2117908" y="3667085"/>
            <a:ext cx="1441420" cy="276999"/>
          </a:xfrm>
          <a:prstGeom prst="rect">
            <a:avLst/>
          </a:prstGeom>
          <a:noFill/>
        </p:spPr>
        <p:txBody>
          <a:bodyPr wrap="none" rtlCol="0">
            <a:spAutoFit/>
          </a:bodyPr>
          <a:lstStyle/>
          <a:p>
            <a:r>
              <a:rPr lang="en-US" altLang="ko-KR" sz="1200" dirty="0"/>
              <a:t>Web page cache</a:t>
            </a:r>
            <a:endParaRPr lang="ko-KR" altLang="en-US" sz="1200" dirty="0"/>
          </a:p>
        </p:txBody>
      </p:sp>
      <p:sp>
        <p:nvSpPr>
          <p:cNvPr id="29" name="TextBox 28">
            <a:extLst>
              <a:ext uri="{FF2B5EF4-FFF2-40B4-BE49-F238E27FC236}">
                <a16:creationId xmlns:a16="http://schemas.microsoft.com/office/drawing/2014/main" id="{78F07BC2-90ED-4C68-BC87-B7EBB0B347BD}"/>
              </a:ext>
            </a:extLst>
          </p:cNvPr>
          <p:cNvSpPr txBox="1"/>
          <p:nvPr/>
        </p:nvSpPr>
        <p:spPr>
          <a:xfrm>
            <a:off x="3905300" y="4238108"/>
            <a:ext cx="4799712" cy="369332"/>
          </a:xfrm>
          <a:prstGeom prst="rect">
            <a:avLst/>
          </a:prstGeom>
          <a:noFill/>
        </p:spPr>
        <p:txBody>
          <a:bodyPr wrap="none" rtlCol="0">
            <a:spAutoFit/>
          </a:bodyPr>
          <a:lstStyle/>
          <a:p>
            <a:r>
              <a:rPr lang="en-US" altLang="ko-KR" dirty="0"/>
              <a:t>Proxy server</a:t>
            </a:r>
            <a:r>
              <a:rPr lang="ko-KR" altLang="en-US" dirty="0"/>
              <a:t>가 </a:t>
            </a:r>
            <a:r>
              <a:rPr lang="en-US" altLang="ko-KR" dirty="0"/>
              <a:t>static document</a:t>
            </a:r>
            <a:r>
              <a:rPr lang="ko-KR" altLang="en-US" dirty="0"/>
              <a:t>에는 유용</a:t>
            </a:r>
          </a:p>
        </p:txBody>
      </p:sp>
      <p:sp>
        <p:nvSpPr>
          <p:cNvPr id="30" name="TextBox 29">
            <a:extLst>
              <a:ext uri="{FF2B5EF4-FFF2-40B4-BE49-F238E27FC236}">
                <a16:creationId xmlns:a16="http://schemas.microsoft.com/office/drawing/2014/main" id="{96027839-C85B-4A65-9A53-D4CAB20CCCF4}"/>
              </a:ext>
            </a:extLst>
          </p:cNvPr>
          <p:cNvSpPr txBox="1"/>
          <p:nvPr/>
        </p:nvSpPr>
        <p:spPr>
          <a:xfrm>
            <a:off x="289761" y="5057555"/>
            <a:ext cx="8678979" cy="1200329"/>
          </a:xfrm>
          <a:prstGeom prst="rect">
            <a:avLst/>
          </a:prstGeom>
          <a:noFill/>
        </p:spPr>
        <p:txBody>
          <a:bodyPr wrap="none" rtlCol="0">
            <a:spAutoFit/>
          </a:bodyPr>
          <a:lstStyle/>
          <a:p>
            <a:r>
              <a:rPr lang="ko-KR" altLang="en-US" dirty="0"/>
              <a:t>오늘날 </a:t>
            </a:r>
            <a:r>
              <a:rPr lang="en-US" altLang="ko-KR" dirty="0"/>
              <a:t>Proxy server</a:t>
            </a:r>
            <a:r>
              <a:rPr lang="ko-KR" altLang="en-US" dirty="0"/>
              <a:t>가 잘 동작하지 않음</a:t>
            </a:r>
            <a:endParaRPr lang="en-US" altLang="ko-KR" dirty="0"/>
          </a:p>
          <a:p>
            <a:pPr marL="285750" indent="-285750">
              <a:buFontTx/>
              <a:buChar char="-"/>
            </a:pPr>
            <a:r>
              <a:rPr lang="en-US" altLang="ko-KR" dirty="0"/>
              <a:t>Web server</a:t>
            </a:r>
            <a:r>
              <a:rPr lang="ko-KR" altLang="en-US" dirty="0"/>
              <a:t>가 </a:t>
            </a:r>
            <a:r>
              <a:rPr lang="en-US" altLang="ko-KR" dirty="0"/>
              <a:t>dynamic document</a:t>
            </a:r>
            <a:r>
              <a:rPr lang="ko-KR" altLang="en-US" dirty="0"/>
              <a:t>를 주로 생성하기 때문</a:t>
            </a:r>
            <a:endParaRPr lang="en-US" altLang="ko-KR" dirty="0"/>
          </a:p>
          <a:p>
            <a:pPr marL="285750" indent="-285750">
              <a:buFontTx/>
              <a:buChar char="-"/>
            </a:pPr>
            <a:r>
              <a:rPr lang="ko-KR" altLang="en-US" dirty="0"/>
              <a:t>즉 동일한 </a:t>
            </a:r>
            <a:r>
              <a:rPr lang="en-US" altLang="ko-KR" dirty="0"/>
              <a:t>HTTP request</a:t>
            </a:r>
            <a:r>
              <a:rPr lang="ko-KR" altLang="en-US" dirty="0"/>
              <a:t>에 대해 </a:t>
            </a:r>
            <a:r>
              <a:rPr lang="en-US" altLang="ko-KR" dirty="0"/>
              <a:t>“</a:t>
            </a:r>
            <a:r>
              <a:rPr lang="ko-KR" altLang="en-US" dirty="0"/>
              <a:t>다른＂ </a:t>
            </a:r>
            <a:r>
              <a:rPr lang="en-US" altLang="ko-KR" dirty="0"/>
              <a:t>HTTP </a:t>
            </a:r>
            <a:r>
              <a:rPr lang="en-US" altLang="ko-KR" dirty="0" err="1"/>
              <a:t>reponse</a:t>
            </a:r>
            <a:r>
              <a:rPr lang="ko-KR" altLang="en-US" dirty="0"/>
              <a:t>가 돌아오는 경우 많음</a:t>
            </a:r>
            <a:endParaRPr lang="en-US" altLang="ko-KR" dirty="0"/>
          </a:p>
          <a:p>
            <a:r>
              <a:rPr lang="en-US" altLang="ko-KR" dirty="0"/>
              <a:t>    (</a:t>
            </a:r>
            <a:r>
              <a:rPr lang="ko-KR" altLang="en-US" dirty="0"/>
              <a:t>그러면 </a:t>
            </a:r>
            <a:r>
              <a:rPr lang="en-US" altLang="ko-KR" dirty="0"/>
              <a:t>caching</a:t>
            </a:r>
            <a:r>
              <a:rPr lang="ko-KR" altLang="en-US" dirty="0"/>
              <a:t>한 데이터가 무용지물</a:t>
            </a:r>
            <a:r>
              <a:rPr lang="en-US" altLang="ko-KR" dirty="0"/>
              <a:t>)</a:t>
            </a:r>
            <a:endParaRPr lang="ko-KR" altLang="en-US" dirty="0"/>
          </a:p>
        </p:txBody>
      </p:sp>
    </p:spTree>
    <p:extLst>
      <p:ext uri="{BB962C8B-B14F-4D97-AF65-F5344CB8AC3E}">
        <p14:creationId xmlns:p14="http://schemas.microsoft.com/office/powerpoint/2010/main" val="3703633731"/>
      </p:ext>
    </p:extLst>
  </p:cSld>
  <p:clrMapOvr>
    <a:masterClrMapping/>
  </p:clrMapOvr>
  <mc:AlternateContent xmlns:mc="http://schemas.openxmlformats.org/markup-compatibility/2006">
    <mc:Choice xmlns:p14="http://schemas.microsoft.com/office/powerpoint/2010/main" Requires="p14">
      <p:transition spd="slow" p14:dur="2000" advTm="279763"/>
    </mc:Choice>
    <mc:Fallback>
      <p:transition spd="slow" advTm="279763"/>
    </mc:Fallback>
  </mc:AlternateContent>
  <p:extLst mod="1">
    <p:ext uri="{3A86A75C-4F4B-4683-9AE1-C65F6400EC91}">
      <p14:laserTraceLst xmlns:p14="http://schemas.microsoft.com/office/powerpoint/2010/main">
        <p14:tracePtLst>
          <p14:tracePt t="260" x="1866900" y="2387600"/>
          <p14:tracePt t="283" x="1866900" y="2139950"/>
          <p14:tracePt t="317" x="1847850" y="1962150"/>
          <p14:tracePt t="334" x="1847850" y="1911350"/>
          <p14:tracePt t="355" x="1847850" y="1847850"/>
          <p14:tracePt t="367" x="1847850" y="1828800"/>
          <p14:tracePt t="387" x="1816100" y="1771650"/>
          <p14:tracePt t="401" x="1816100" y="1765300"/>
          <p14:tracePt t="420" x="1803400" y="1746250"/>
          <p14:tracePt t="434" x="1803400" y="1739900"/>
          <p14:tracePt t="468" x="1790700" y="1727200"/>
          <p14:tracePt t="487" x="1784350" y="1720850"/>
          <p14:tracePt t="501" x="1778000" y="1714500"/>
          <p14:tracePt t="551" x="1765300" y="1701800"/>
          <p14:tracePt t="568" x="1746250" y="1689100"/>
          <p14:tracePt t="585" x="1727200" y="1676400"/>
          <p14:tracePt t="589" x="1720850" y="1676400"/>
          <p14:tracePt t="601" x="1714500" y="1670050"/>
          <p14:tracePt t="610" x="1701800" y="1657350"/>
          <p14:tracePt t="613" x="1695450" y="1651000"/>
          <p14:tracePt t="618" x="1695450" y="1644650"/>
          <p14:tracePt t="634" x="1689100" y="1638300"/>
          <p14:tracePt t="651" x="1682750" y="1606550"/>
          <p14:tracePt t="670" x="1676400" y="1593850"/>
          <p14:tracePt t="684" x="1663700" y="1574800"/>
          <p14:tracePt t="701" x="1651000" y="1555750"/>
          <p14:tracePt t="718" x="1625600" y="1536700"/>
          <p14:tracePt t="737" x="1587500" y="1517650"/>
          <p14:tracePt t="738" x="1574800" y="1511300"/>
          <p14:tracePt t="755" x="1568450" y="1511300"/>
          <p14:tracePt t="768" x="1562100" y="1511300"/>
          <p14:tracePt t="785" x="1555750" y="1504950"/>
          <p14:tracePt t="807" x="1524000" y="1504950"/>
          <p14:tracePt t="811" x="1511300" y="1504950"/>
          <p14:tracePt t="820" x="1498600" y="1498600"/>
          <p14:tracePt t="834" x="1479550" y="1498600"/>
          <p14:tracePt t="854" x="1473200" y="1498600"/>
          <p14:tracePt t="2738" x="1473200" y="1524000"/>
          <p14:tracePt t="2747" x="1466850" y="1568450"/>
          <p14:tracePt t="2754" x="1466850" y="1625600"/>
          <p14:tracePt t="2768" x="1466850" y="1682750"/>
          <p14:tracePt t="2785" x="1473200" y="1790700"/>
          <p14:tracePt t="2801" x="1479550" y="1911350"/>
          <p14:tracePt t="2818" x="1504950" y="2032000"/>
          <p14:tracePt t="2820" x="1524000" y="2089150"/>
          <p14:tracePt t="2834" x="1562100" y="2178050"/>
          <p14:tracePt t="2851" x="1587500" y="2222500"/>
          <p14:tracePt t="2873" x="1593850" y="2235200"/>
          <p14:tracePt t="2920" x="1593850" y="2254250"/>
          <p14:tracePt t="2927" x="1593850" y="2273300"/>
          <p14:tracePt t="2935" x="1587500" y="2292350"/>
          <p14:tracePt t="2951" x="1568450" y="2330450"/>
          <p14:tracePt t="2954" x="1549400" y="2349500"/>
          <p14:tracePt t="2973" x="1524000" y="2387600"/>
          <p14:tracePt t="2985" x="1504950" y="2413000"/>
          <p14:tracePt t="3002" x="1422400" y="2451100"/>
          <p14:tracePt t="3018" x="1397000" y="2463800"/>
          <p14:tracePt t="3035" x="1327150" y="2482850"/>
          <p14:tracePt t="3051" x="1289050" y="2482850"/>
          <p14:tracePt t="3068" x="1263650" y="2482850"/>
          <p14:tracePt t="3084" x="1231900" y="2482850"/>
          <p14:tracePt t="3101" x="1212850" y="2482850"/>
          <p14:tracePt t="3118" x="1206500" y="2489200"/>
          <p14:tracePt t="3170" x="1187450" y="2489200"/>
          <p14:tracePt t="3184" x="1149350" y="2476500"/>
          <p14:tracePt t="3201" x="1123950" y="2476500"/>
          <p14:tracePt t="3203" x="1117600" y="2476500"/>
          <p14:tracePt t="3218" x="1111250" y="2476500"/>
          <p14:tracePt t="3234" x="1104900" y="2476500"/>
          <p14:tracePt t="3251" x="1092200" y="2451100"/>
          <p14:tracePt t="3268" x="1060450" y="2400300"/>
          <p14:tracePt t="3284" x="1022350" y="2374900"/>
          <p14:tracePt t="3301" x="984250" y="2355850"/>
          <p14:tracePt t="3318" x="965200" y="2349500"/>
          <p14:tracePt t="3334" x="958850" y="2349500"/>
          <p14:tracePt t="3355" x="952500" y="2330450"/>
          <p14:tracePt t="3368" x="939800" y="2292350"/>
          <p14:tracePt t="3387" x="914400" y="2260600"/>
          <p14:tracePt t="3514" x="927100" y="2260600"/>
          <p14:tracePt t="3522" x="933450" y="2260600"/>
          <p14:tracePt t="3530" x="946150" y="2260600"/>
          <p14:tracePt t="3551" x="990600" y="2292350"/>
          <p14:tracePt t="3568" x="1047750" y="2330450"/>
          <p14:tracePt t="3585" x="1123950" y="2400300"/>
          <p14:tracePt t="3588" x="1174750" y="2444750"/>
          <p14:tracePt t="3602" x="1200150" y="2489200"/>
          <p14:tracePt t="3608" x="1238250" y="2540000"/>
          <p14:tracePt t="3619" x="1276350" y="2616200"/>
          <p14:tracePt t="3634" x="1289050" y="2660650"/>
          <p14:tracePt t="3651" x="1289050" y="2679700"/>
          <p14:tracePt t="3669" x="1282700" y="2698750"/>
          <p14:tracePt t="3684" x="1263650" y="2698750"/>
          <p14:tracePt t="3701" x="1238250" y="2698750"/>
          <p14:tracePt t="3717" x="1200150" y="2705100"/>
          <p14:tracePt t="3736" x="1162050" y="2705100"/>
          <p14:tracePt t="3740" x="1149350" y="2705100"/>
          <p14:tracePt t="3751" x="1136650" y="2705100"/>
          <p14:tracePt t="3768" x="1117600" y="2705100"/>
          <p14:tracePt t="3784" x="1104900" y="2705100"/>
          <p14:tracePt t="3801" x="1073150" y="2705100"/>
          <p14:tracePt t="3803" x="1060450" y="2692400"/>
          <p14:tracePt t="3818" x="1028700" y="2667000"/>
          <p14:tracePt t="3834" x="939800" y="2603500"/>
          <p14:tracePt t="3855" x="895350" y="2571750"/>
          <p14:tracePt t="3869" x="850900" y="2527300"/>
          <p14:tracePt t="3884" x="819150" y="2470150"/>
          <p14:tracePt t="3904" x="812800" y="2406650"/>
          <p14:tracePt t="3921" x="806450" y="2343150"/>
          <p14:tracePt t="3934" x="806450" y="2311400"/>
          <p14:tracePt t="3951" x="812800" y="2298700"/>
          <p14:tracePt t="3968" x="838200" y="2260600"/>
          <p14:tracePt t="3970" x="863600" y="2247900"/>
          <p14:tracePt t="3984" x="889000" y="2228850"/>
          <p14:tracePt t="3986" x="927100" y="2209800"/>
          <p14:tracePt t="4001" x="965200" y="2184400"/>
          <p14:tracePt t="4018" x="1073150" y="2146300"/>
          <p14:tracePt t="4035" x="1123950" y="2120900"/>
          <p14:tracePt t="4053" x="1136650" y="2114550"/>
          <p14:tracePt t="4194" x="1136650" y="2120900"/>
          <p14:tracePt t="4203" x="1143000" y="2139950"/>
          <p14:tracePt t="4213" x="1162050" y="2165350"/>
          <p14:tracePt t="4221" x="1181100" y="2190750"/>
          <p14:tracePt t="4240" x="1231900" y="2228850"/>
          <p14:tracePt t="4247" x="1257300" y="2241550"/>
          <p14:tracePt t="4256" x="1270000" y="2254250"/>
          <p14:tracePt t="4268" x="1282700" y="2260600"/>
          <p14:tracePt t="4286" x="1295400" y="2266950"/>
          <p14:tracePt t="4302" x="1333500" y="2286000"/>
          <p14:tracePt t="4318" x="1416050" y="2311400"/>
          <p14:tracePt t="4334" x="1504950" y="2317750"/>
          <p14:tracePt t="4351" x="1593850" y="2317750"/>
          <p14:tracePt t="4371" x="1670050" y="2317750"/>
          <p14:tracePt t="4384" x="1676400" y="2317750"/>
          <p14:tracePt t="4420" x="1682750" y="2330450"/>
          <p14:tracePt t="4434" x="1689100" y="2330450"/>
          <p14:tracePt t="4523" x="1689100" y="2336800"/>
          <p14:tracePt t="4837" x="1695450" y="2336800"/>
          <p14:tracePt t="4983" x="1701800" y="2336800"/>
          <p14:tracePt t="7450" x="1695450" y="2336800"/>
          <p14:tracePt t="7459" x="1689100" y="2317750"/>
          <p14:tracePt t="7468" x="1682750" y="2286000"/>
          <p14:tracePt t="7487" x="1682750" y="2216150"/>
          <p14:tracePt t="7501" x="1695450" y="2159000"/>
          <p14:tracePt t="7518" x="1689100" y="2095500"/>
          <p14:tracePt t="7534" x="1689100" y="2044700"/>
          <p14:tracePt t="7551" x="1689100" y="2000250"/>
          <p14:tracePt t="7568" x="1714500" y="1974850"/>
          <p14:tracePt t="7571" x="1733550" y="1955800"/>
          <p14:tracePt t="7587" x="1765300" y="1930400"/>
          <p14:tracePt t="7605" x="1816100" y="1905000"/>
          <p14:tracePt t="7617" x="1841500" y="1905000"/>
          <p14:tracePt t="7639" x="1917700" y="1873250"/>
          <p14:tracePt t="7652" x="1974850" y="1873250"/>
          <p14:tracePt t="7670" x="2032000" y="1866900"/>
          <p14:tracePt t="7684" x="2095500" y="1866900"/>
          <p14:tracePt t="7701" x="2152650" y="1866900"/>
          <p14:tracePt t="7718" x="2190750" y="1866900"/>
          <p14:tracePt t="7737" x="2228850" y="1885950"/>
          <p14:tracePt t="7741" x="2247900" y="1892300"/>
          <p14:tracePt t="7751" x="2260600" y="1905000"/>
          <p14:tracePt t="7768" x="2292350" y="1936750"/>
          <p14:tracePt t="7784" x="2317750" y="1962150"/>
          <p14:tracePt t="7788" x="2330450" y="1974850"/>
          <p14:tracePt t="7802" x="2349500" y="2000250"/>
          <p14:tracePt t="7818" x="2355850" y="2019300"/>
          <p14:tracePt t="7834" x="2362200" y="2057400"/>
          <p14:tracePt t="7852" x="2362200" y="2108200"/>
          <p14:tracePt t="7868" x="2362200" y="2159000"/>
          <p14:tracePt t="7888" x="2362200" y="2197100"/>
          <p14:tracePt t="7901" x="2349500" y="2254250"/>
          <p14:tracePt t="7920" x="2336800" y="2298700"/>
          <p14:tracePt t="7927" x="2324100" y="2317750"/>
          <p14:tracePt t="7934" x="2317750" y="2343150"/>
          <p14:tracePt t="7951" x="2292350" y="2387600"/>
          <p14:tracePt t="7968" x="2254250" y="2432050"/>
          <p14:tracePt t="7984" x="2228850" y="2463800"/>
          <p14:tracePt t="7986" x="2222500" y="2476500"/>
          <p14:tracePt t="8001" x="2209800" y="2476500"/>
          <p14:tracePt t="8018" x="2190750" y="2495550"/>
          <p14:tracePt t="8035" x="2165350" y="2501900"/>
          <p14:tracePt t="8051" x="2139950" y="2514600"/>
          <p14:tracePt t="8068" x="2108200" y="2527300"/>
          <p14:tracePt t="8085" x="2076450" y="2533650"/>
          <p14:tracePt t="8105" x="2063750" y="2533650"/>
          <p14:tracePt t="8111" x="2057400" y="2533650"/>
          <p14:tracePt t="8119" x="2051050" y="2533650"/>
          <p14:tracePt t="8134" x="2025650" y="2533650"/>
          <p14:tracePt t="8151" x="2000250" y="2533650"/>
          <p14:tracePt t="8171" x="1955800" y="2520950"/>
          <p14:tracePt t="8184" x="1911350" y="2501900"/>
          <p14:tracePt t="8204" x="1854200" y="2489200"/>
          <p14:tracePt t="8218" x="1816100" y="2476500"/>
          <p14:tracePt t="8235" x="1797050" y="2457450"/>
          <p14:tracePt t="8251" x="1771650" y="2432050"/>
          <p14:tracePt t="8268" x="1758950" y="2400300"/>
          <p14:tracePt t="8284" x="1739900" y="2362200"/>
          <p14:tracePt t="8301" x="1733550" y="2336800"/>
          <p14:tracePt t="8318" x="1720850" y="2305050"/>
          <p14:tracePt t="8335" x="1720850" y="2273300"/>
          <p14:tracePt t="8351" x="1714500" y="2235200"/>
          <p14:tracePt t="8363" x="1714500" y="2190750"/>
          <p14:tracePt t="8376" x="1714500" y="2165350"/>
          <p14:tracePt t="8384" x="1714500" y="2139950"/>
          <p14:tracePt t="8403" x="1714500" y="2076450"/>
          <p14:tracePt t="8419" x="1733550" y="2019300"/>
          <p14:tracePt t="8435" x="1765300" y="1974850"/>
          <p14:tracePt t="8451" x="1809750" y="1943100"/>
          <p14:tracePt t="8468" x="1847850" y="1917700"/>
          <p14:tracePt t="8486" x="1873250" y="1911350"/>
          <p14:tracePt t="8501" x="1898650" y="1898650"/>
          <p14:tracePt t="8518" x="1924050" y="1898650"/>
          <p14:tracePt t="8535" x="1962150" y="1898650"/>
          <p14:tracePt t="8551" x="2032000" y="1905000"/>
          <p14:tracePt t="8570" x="2108200" y="1917700"/>
          <p14:tracePt t="8584" x="2120900" y="1924050"/>
          <p14:tracePt t="8602" x="2127250" y="1930400"/>
          <p14:tracePt t="8636" x="2127250" y="1936750"/>
          <p14:tracePt t="8642" x="2139950" y="1943100"/>
          <p14:tracePt t="8653" x="2139950" y="1962150"/>
          <p14:tracePt t="8669" x="2146300" y="1993900"/>
          <p14:tracePt t="8684" x="2159000" y="2012950"/>
          <p14:tracePt t="8702" x="2165350" y="2025650"/>
          <p14:tracePt t="8718" x="2165350" y="2038350"/>
          <p14:tracePt t="8736" x="2165350" y="2063750"/>
          <p14:tracePt t="8738" x="2165350" y="2076450"/>
          <p14:tracePt t="8751" x="2165350" y="2082800"/>
          <p14:tracePt t="8768" x="2165350" y="2101850"/>
          <p14:tracePt t="8784" x="2165350" y="2108200"/>
          <p14:tracePt t="8826" x="2165350" y="2120900"/>
          <p14:tracePt t="8837" x="2165350" y="2139950"/>
          <p14:tracePt t="8851" x="2152650" y="2165350"/>
          <p14:tracePt t="8870" x="2152650" y="2178050"/>
          <p14:tracePt t="8885" x="2146300" y="2178050"/>
          <p14:tracePt t="11411" x="2146300" y="2203450"/>
          <p14:tracePt t="11427" x="2133600" y="2247900"/>
          <p14:tracePt t="11435" x="2120900" y="2266950"/>
          <p14:tracePt t="11452" x="2089150" y="2305050"/>
          <p14:tracePt t="11468" x="2063750" y="2349500"/>
          <p14:tracePt t="11487" x="2019300" y="2381250"/>
          <p14:tracePt t="11501" x="1981200" y="2400300"/>
          <p14:tracePt t="11518" x="1962150" y="2406650"/>
          <p14:tracePt t="11536" x="1949450" y="2413000"/>
          <p14:tracePt t="11547" x="1936750" y="2419350"/>
          <p14:tracePt t="11559" x="1924050" y="2432050"/>
          <p14:tracePt t="11568" x="1911350" y="2438400"/>
          <p14:tracePt t="11589" x="1879600" y="2457450"/>
          <p14:tracePt t="11594" x="1873250" y="2463800"/>
          <p14:tracePt t="11618" x="1866900" y="2470150"/>
          <p14:tracePt t="12114" x="1866900" y="2463800"/>
          <p14:tracePt t="12122" x="1879600" y="2451100"/>
          <p14:tracePt t="12134" x="1892300" y="2438400"/>
          <p14:tracePt t="12152" x="1905000" y="2413000"/>
          <p14:tracePt t="12171" x="1905000" y="2400300"/>
          <p14:tracePt t="12179" x="1911350" y="2400300"/>
          <p14:tracePt t="12490" x="1911350" y="2393950"/>
          <p14:tracePt t="12507" x="1924050" y="2393950"/>
          <p14:tracePt t="12516" x="1955800" y="2387600"/>
          <p14:tracePt t="12522" x="1987550" y="2387600"/>
          <p14:tracePt t="12535" x="2032000" y="2374900"/>
          <p14:tracePt t="12551" x="2178050" y="2374900"/>
          <p14:tracePt t="12568" x="2374900" y="2413000"/>
          <p14:tracePt t="12588" x="2660650" y="2501900"/>
          <p14:tracePt t="12601" x="2743200" y="2527300"/>
          <p14:tracePt t="12613" x="2870200" y="2578100"/>
          <p14:tracePt t="12626" x="2914650" y="2603500"/>
          <p14:tracePt t="12635" x="2921000" y="2616200"/>
          <p14:tracePt t="12651" x="2927350" y="2654300"/>
          <p14:tracePt t="12670" x="2927350" y="2724150"/>
          <p14:tracePt t="12686" x="2933700" y="2813050"/>
          <p14:tracePt t="12701" x="2927350" y="2914650"/>
          <p14:tracePt t="12718" x="2927350" y="2997200"/>
          <p14:tracePt t="12734" x="2921000" y="3054350"/>
          <p14:tracePt t="12751" x="2908300" y="3098800"/>
          <p14:tracePt t="12768" x="2889250" y="3155950"/>
          <p14:tracePt t="12785" x="2857500" y="3200400"/>
          <p14:tracePt t="12786" x="2844800" y="3213100"/>
          <p14:tracePt t="12801" x="2832100" y="3232150"/>
          <p14:tracePt t="12818" x="2794000" y="3251200"/>
          <p14:tracePt t="12836" x="2743200" y="3276600"/>
          <p14:tracePt t="12853" x="2679700" y="3295650"/>
          <p14:tracePt t="12868" x="2622550" y="3327400"/>
          <p14:tracePt t="12884" x="2559050" y="3352800"/>
          <p14:tracePt t="12901" x="2508250" y="3352800"/>
          <p14:tracePt t="12921" x="2444750" y="3352800"/>
          <p14:tracePt t="12928" x="2413000" y="3352800"/>
          <p14:tracePt t="12929" x="2381250" y="3340100"/>
          <p14:tracePt t="12951" x="2317750" y="3321050"/>
          <p14:tracePt t="12968" x="2273300" y="3308350"/>
          <p14:tracePt t="12987" x="2216150" y="3289300"/>
          <p14:tracePt t="13001" x="2190750" y="3282950"/>
          <p14:tracePt t="13018" x="2127250" y="3244850"/>
          <p14:tracePt t="13035" x="1993900" y="3194050"/>
          <p14:tracePt t="13054" x="1924050" y="3168650"/>
          <p14:tracePt t="13069" x="1873250" y="3155950"/>
          <p14:tracePt t="13088" x="1822450" y="3130550"/>
          <p14:tracePt t="13101" x="1803400" y="3124200"/>
          <p14:tracePt t="13114" x="1797050" y="3117850"/>
          <p14:tracePt t="13258" x="1797050" y="3111500"/>
          <p14:tracePt t="13338" x="1803400" y="3111500"/>
          <p14:tracePt t="13347" x="1809750" y="3111500"/>
          <p14:tracePt t="13361" x="1816100" y="3111500"/>
          <p14:tracePt t="13371" x="1816100" y="3098800"/>
          <p14:tracePt t="13384" x="1816100" y="3092450"/>
          <p14:tracePt t="13389" x="1816100" y="3086100"/>
          <p14:tracePt t="13411" x="1809750" y="3079750"/>
          <p14:tracePt t="13426" x="1790700" y="3079750"/>
          <p14:tracePt t="13434" x="1778000" y="3073400"/>
          <p14:tracePt t="13452" x="1733550" y="3060700"/>
          <p14:tracePt t="13470" x="1695450" y="3048000"/>
          <p14:tracePt t="13487" x="1651000" y="3048000"/>
          <p14:tracePt t="13501" x="1612900" y="3048000"/>
          <p14:tracePt t="13518" x="1600200" y="3048000"/>
          <p14:tracePt t="13535" x="1593850" y="3048000"/>
          <p14:tracePt t="13642" x="1587500" y="3048000"/>
          <p14:tracePt t="13656" x="1581150" y="3048000"/>
          <p14:tracePt t="13723" x="1581150" y="3041650"/>
          <p14:tracePt t="13740" x="1568450" y="2984500"/>
          <p14:tracePt t="13751" x="1555750" y="2946400"/>
          <p14:tracePt t="13768" x="1524000" y="2870200"/>
          <p14:tracePt t="13784" x="1498600" y="2768600"/>
          <p14:tracePt t="13787" x="1479550" y="2717800"/>
          <p14:tracePt t="13804" x="1454150" y="2584450"/>
          <p14:tracePt t="13818" x="1416050" y="2457450"/>
          <p14:tracePt t="13835" x="1403350" y="2374900"/>
          <p14:tracePt t="13851" x="1403350" y="2324100"/>
          <p14:tracePt t="13867" x="1403350" y="2292350"/>
          <p14:tracePt t="13874" x="1403350" y="2279650"/>
          <p14:tracePt t="13886" x="1403350" y="2266950"/>
          <p14:tracePt t="13902" x="1403350" y="2254250"/>
          <p14:tracePt t="13920" x="1403350" y="2247900"/>
          <p14:tracePt t="14050" x="1416050" y="2254250"/>
          <p14:tracePt t="14068" x="1428750" y="2317750"/>
          <p14:tracePt t="14084" x="1454150" y="2444750"/>
          <p14:tracePt t="14106" x="1504950" y="2622550"/>
          <p14:tracePt t="14119" x="1562100" y="2794000"/>
          <p14:tracePt t="14134" x="1612900" y="2940050"/>
          <p14:tracePt t="14151" x="1644650" y="3067050"/>
          <p14:tracePt t="14171" x="1651000" y="3200400"/>
          <p14:tracePt t="14187" x="1631950" y="3435350"/>
          <p14:tracePt t="14201" x="1612900" y="3524250"/>
          <p14:tracePt t="14205" x="1619250" y="3606800"/>
          <p14:tracePt t="14218" x="1612900" y="3752850"/>
          <p14:tracePt t="14236" x="1657350" y="3905250"/>
          <p14:tracePt t="14252" x="1676400" y="4032250"/>
          <p14:tracePt t="14268" x="1695450" y="4159250"/>
          <p14:tracePt t="14285" x="1714500" y="4254500"/>
          <p14:tracePt t="14291" x="1727200" y="4318000"/>
          <p14:tracePt t="14301" x="1746250" y="4368800"/>
          <p14:tracePt t="14318" x="1771650" y="4464050"/>
          <p14:tracePt t="14334" x="1797050" y="4584700"/>
          <p14:tracePt t="14351" x="1797050" y="4686300"/>
          <p14:tracePt t="14371" x="1790700" y="4787900"/>
          <p14:tracePt t="14385" x="1790700" y="4813300"/>
          <p14:tracePt t="14401" x="1778000" y="4845050"/>
          <p14:tracePt t="14402" x="1778000" y="4851400"/>
          <p14:tracePt t="14420" x="1778000" y="4864100"/>
          <p14:tracePt t="14434" x="1765300" y="4864100"/>
          <p14:tracePt t="14551" x="1784350" y="4864100"/>
          <p14:tracePt t="14557" x="1847850" y="4883150"/>
          <p14:tracePt t="14568" x="1936750" y="4908550"/>
          <p14:tracePt t="14585" x="2076450" y="4959350"/>
          <p14:tracePt t="14590" x="2190750" y="4978400"/>
          <p14:tracePt t="14602" x="2305050" y="4991100"/>
          <p14:tracePt t="14608" x="2419350" y="5003800"/>
          <p14:tracePt t="14618" x="2578100" y="5016500"/>
          <p14:tracePt t="14635" x="2679700" y="5003800"/>
          <p14:tracePt t="14651" x="2705100" y="4991100"/>
          <p14:tracePt t="14670" x="2705100" y="4959350"/>
          <p14:tracePt t="14684" x="2647950" y="4921250"/>
          <p14:tracePt t="14702" x="2609850" y="4883150"/>
          <p14:tracePt t="14718" x="2482850" y="4806950"/>
          <p14:tracePt t="14735" x="2362200" y="4686300"/>
          <p14:tracePt t="14751" x="2260600" y="4552950"/>
          <p14:tracePt t="14768" x="2159000" y="4425950"/>
          <p14:tracePt t="14784" x="2089150" y="4324350"/>
          <p14:tracePt t="14792" x="2063750" y="4279900"/>
          <p14:tracePt t="14801" x="2032000" y="4229100"/>
          <p14:tracePt t="14818" x="1993900" y="4133850"/>
          <p14:tracePt t="14835" x="2012950" y="4076700"/>
          <p14:tracePt t="14852" x="2032000" y="4006850"/>
          <p14:tracePt t="14871" x="2044700" y="3949700"/>
          <p14:tracePt t="14885" x="2063750" y="3930650"/>
          <p14:tracePt t="14901" x="2063750" y="3898900"/>
          <p14:tracePt t="14920" x="2063750" y="3860800"/>
          <p14:tracePt t="14927" x="2063750" y="3848100"/>
          <p14:tracePt t="14935" x="2070100" y="3829050"/>
          <p14:tracePt t="14951" x="2089150" y="3778250"/>
          <p14:tracePt t="14955" x="2101850" y="3740150"/>
          <p14:tracePt t="14968" x="2101850" y="3695700"/>
          <p14:tracePt t="14984" x="2114550" y="3644900"/>
          <p14:tracePt t="14986" x="2114550" y="3619500"/>
          <p14:tracePt t="15001" x="2114550" y="3606800"/>
          <p14:tracePt t="15018" x="2114550" y="3594100"/>
          <p14:tracePt t="15035" x="2114550" y="3587750"/>
          <p14:tracePt t="15051" x="2127250" y="3568700"/>
          <p14:tracePt t="15068" x="2139950" y="3536950"/>
          <p14:tracePt t="15084" x="2171700" y="3492500"/>
          <p14:tracePt t="15101" x="2184400" y="3441700"/>
          <p14:tracePt t="15118" x="2197100" y="3416300"/>
          <p14:tracePt t="15135" x="2216150" y="3384550"/>
          <p14:tracePt t="15140" x="2235200" y="3371850"/>
          <p14:tracePt t="15152" x="2241550" y="3352800"/>
          <p14:tracePt t="15172" x="2273300" y="3302000"/>
          <p14:tracePt t="15181" x="2317750" y="3238500"/>
          <p14:tracePt t="15186" x="2336800" y="3219450"/>
          <p14:tracePt t="15201" x="2349500" y="3200400"/>
          <p14:tracePt t="15218" x="2368550" y="3175000"/>
          <p14:tracePt t="15341" x="2374900" y="3175000"/>
          <p14:tracePt t="15450" x="2368550" y="3175000"/>
          <p14:tracePt t="15459" x="2362200" y="3175000"/>
          <p14:tracePt t="15468" x="2349500" y="3175000"/>
          <p14:tracePt t="15484" x="2317750" y="3162300"/>
          <p14:tracePt t="15501" x="2279650" y="3155950"/>
          <p14:tracePt t="15519" x="2222500" y="3143250"/>
          <p14:tracePt t="15535" x="2159000" y="3124200"/>
          <p14:tracePt t="15554" x="2095500" y="3098800"/>
          <p14:tracePt t="15568" x="2044700" y="3079750"/>
          <p14:tracePt t="15585" x="2019300" y="3054350"/>
          <p14:tracePt t="15588" x="2006600" y="3035300"/>
          <p14:tracePt t="15605" x="1993900" y="3009900"/>
          <p14:tracePt t="15619" x="1974850" y="2990850"/>
          <p14:tracePt t="15634" x="1962150" y="2965450"/>
          <p14:tracePt t="15651" x="1955800" y="2933700"/>
          <p14:tracePt t="15671" x="1949450" y="2889250"/>
          <p14:tracePt t="15689" x="1936750" y="2844800"/>
          <p14:tracePt t="15701" x="1936750" y="2806700"/>
          <p14:tracePt t="15718" x="1936750" y="2768600"/>
          <p14:tracePt t="15737" x="1936750" y="2736850"/>
          <p14:tracePt t="15751" x="1943100" y="2705100"/>
          <p14:tracePt t="15768" x="1968500" y="2673350"/>
          <p14:tracePt t="15784" x="2006600" y="2647950"/>
          <p14:tracePt t="15801" x="2063750" y="2635250"/>
          <p14:tracePt t="15818" x="2159000" y="2597150"/>
          <p14:tracePt t="15834" x="2228850" y="2578100"/>
          <p14:tracePt t="15855" x="2292350" y="2578100"/>
          <p14:tracePt t="15868" x="2368550" y="2578100"/>
          <p14:tracePt t="15884" x="2451100" y="2578100"/>
          <p14:tracePt t="15890" x="2501900" y="2578100"/>
          <p14:tracePt t="15901" x="2540000" y="2578100"/>
          <p14:tracePt t="15920" x="2616200" y="2609850"/>
          <p14:tracePt t="15925" x="2660650" y="2622550"/>
          <p14:tracePt t="15934" x="2705100" y="2641600"/>
          <p14:tracePt t="15951" x="2794000" y="2686050"/>
          <p14:tracePt t="15968" x="2870200" y="2717800"/>
          <p14:tracePt t="15975" x="2901950" y="2724150"/>
          <p14:tracePt t="15982" x="2927350" y="2736850"/>
          <p14:tracePt t="15989" x="2952750" y="2749550"/>
          <p14:tracePt t="16001" x="2952750" y="2755900"/>
          <p14:tracePt t="16018" x="2959100" y="2781300"/>
          <p14:tracePt t="16035" x="2971800" y="2844800"/>
          <p14:tracePt t="16054" x="2971800" y="2895600"/>
          <p14:tracePt t="16068" x="2971800" y="2965450"/>
          <p14:tracePt t="16085" x="2971800" y="3041650"/>
          <p14:tracePt t="16101" x="2971800" y="3086100"/>
          <p14:tracePt t="16118" x="2965450" y="3105150"/>
          <p14:tracePt t="16136" x="2952750" y="3124200"/>
          <p14:tracePt t="16152" x="2933700" y="3130550"/>
          <p14:tracePt t="16172" x="2914650" y="3136900"/>
          <p14:tracePt t="16184" x="2882900" y="3149600"/>
          <p14:tracePt t="16201" x="2857500" y="3162300"/>
          <p14:tracePt t="16218" x="2787650" y="3162300"/>
          <p14:tracePt t="16235" x="2730500" y="3162300"/>
          <p14:tracePt t="16251" x="2686050" y="3149600"/>
          <p14:tracePt t="16268" x="2628900" y="3136900"/>
          <p14:tracePt t="16284" x="2578100" y="3124200"/>
          <p14:tracePt t="16301" x="2533650" y="3111500"/>
          <p14:tracePt t="16318" x="2501900" y="3098800"/>
          <p14:tracePt t="16335" x="2476500" y="3092450"/>
          <p14:tracePt t="16338" x="2457450" y="3092450"/>
          <p14:tracePt t="16351" x="2444750" y="3092450"/>
          <p14:tracePt t="16360" x="2432050" y="3092450"/>
          <p14:tracePt t="16364" x="2419350" y="3086100"/>
          <p14:tracePt t="16371" x="2406650" y="3086100"/>
          <p14:tracePt t="16384" x="2400300" y="3079750"/>
          <p14:tracePt t="16402" x="2387600" y="3073400"/>
          <p14:tracePt t="16406" x="2381250" y="3073400"/>
          <p14:tracePt t="16420" x="2355850" y="3067050"/>
          <p14:tracePt t="16435" x="2311400" y="3054350"/>
          <p14:tracePt t="16451" x="2266950" y="3041650"/>
          <p14:tracePt t="16468" x="2241550" y="3028950"/>
          <p14:tracePt t="16484" x="2228850" y="3022600"/>
          <p14:tracePt t="16559" x="2228850" y="3016250"/>
          <p14:tracePt t="16611" x="2228850" y="3009900"/>
          <p14:tracePt t="16754" x="2222500" y="3009900"/>
          <p14:tracePt t="16762" x="2216150" y="3009900"/>
          <p14:tracePt t="16769" x="2209800" y="3009900"/>
          <p14:tracePt t="16784" x="2203450" y="3009900"/>
          <p14:tracePt t="16802" x="2190750" y="3009900"/>
          <p14:tracePt t="16819" x="2184400" y="3009900"/>
          <p14:tracePt t="16855" x="2178050" y="3009900"/>
          <p14:tracePt t="16868" x="2165350" y="3009900"/>
          <p14:tracePt t="16886" x="2146300" y="2984500"/>
          <p14:tracePt t="16901" x="2127250" y="2952750"/>
          <p14:tracePt t="16920" x="2101850" y="2921000"/>
          <p14:tracePt t="16924" x="2082800" y="2901950"/>
          <p14:tracePt t="16934" x="2076450" y="2882900"/>
          <p14:tracePt t="16951" x="2070100" y="2851150"/>
          <p14:tracePt t="16968" x="2070100" y="2825750"/>
          <p14:tracePt t="16984" x="2070100" y="2787650"/>
          <p14:tracePt t="16985" x="2082800" y="2762250"/>
          <p14:tracePt t="17002" x="2108200" y="2705100"/>
          <p14:tracePt t="17018" x="2139950" y="2660650"/>
          <p14:tracePt t="17035" x="2165350" y="2635250"/>
          <p14:tracePt t="17051" x="2203450" y="2616200"/>
          <p14:tracePt t="17068" x="2241550" y="2609850"/>
          <p14:tracePt t="17085" x="2305050" y="2597150"/>
          <p14:tracePt t="17089" x="2324100" y="2597150"/>
          <p14:tracePt t="17105" x="2349500" y="2590800"/>
          <p14:tracePt t="17119" x="2425700" y="2590800"/>
          <p14:tracePt t="17134" x="2495550" y="2590800"/>
          <p14:tracePt t="17151" x="2578100" y="2597150"/>
          <p14:tracePt t="17170" x="2667000" y="2603500"/>
          <p14:tracePt t="17185" x="2743200" y="2622550"/>
          <p14:tracePt t="17203" x="2813050" y="2660650"/>
          <p14:tracePt t="17218" x="2851150" y="2692400"/>
          <p14:tracePt t="17237" x="2889250" y="2730500"/>
          <p14:tracePt t="17251" x="2914650" y="2755900"/>
          <p14:tracePt t="17268" x="2914650" y="2774950"/>
          <p14:tracePt t="17284" x="2914650" y="2813050"/>
          <p14:tracePt t="17301" x="2914650" y="2870200"/>
          <p14:tracePt t="17318" x="2895600" y="2940050"/>
          <p14:tracePt t="17338" x="2863850" y="3016250"/>
          <p14:tracePt t="17354" x="2857500" y="3041650"/>
          <p14:tracePt t="17369" x="2838450" y="3073400"/>
          <p14:tracePt t="17387" x="2787650" y="3111500"/>
          <p14:tracePt t="17402" x="2762250" y="3124200"/>
          <p14:tracePt t="17420" x="2692400" y="3143250"/>
          <p14:tracePt t="17434" x="2641600" y="3143250"/>
          <p14:tracePt t="17451" x="2590800" y="3143250"/>
          <p14:tracePt t="17468" x="2533650" y="3143250"/>
          <p14:tracePt t="17485" x="2482850" y="3117850"/>
          <p14:tracePt t="17501" x="2419350" y="3086100"/>
          <p14:tracePt t="17518" x="2381250" y="3054350"/>
          <p14:tracePt t="17534" x="2343150" y="3028950"/>
          <p14:tracePt t="17551" x="2324100" y="3003550"/>
          <p14:tracePt t="17569" x="2317750" y="2971800"/>
          <p14:tracePt t="17590" x="2324100" y="2933700"/>
          <p14:tracePt t="17602" x="2336800" y="2921000"/>
          <p14:tracePt t="17618" x="2438400" y="2882900"/>
          <p14:tracePt t="17638" x="2508250" y="2882900"/>
          <p14:tracePt t="17652" x="2552700" y="2882900"/>
          <p14:tracePt t="17670" x="2559050" y="2882900"/>
          <p14:tracePt t="17684" x="2559050" y="2889250"/>
          <p14:tracePt t="17702" x="2508250" y="2908300"/>
          <p14:tracePt t="17718" x="2425700" y="2914650"/>
          <p14:tracePt t="17734" x="2317750" y="2908300"/>
          <p14:tracePt t="17751" x="2190750" y="2889250"/>
          <p14:tracePt t="17769" x="2070100" y="2844800"/>
          <p14:tracePt t="17784" x="1866900" y="2781300"/>
          <p14:tracePt t="17787" x="1758950" y="2743200"/>
          <p14:tracePt t="17801" x="1644650" y="2698750"/>
          <p14:tracePt t="17818" x="1320800" y="2584450"/>
          <p14:tracePt t="17834" x="1136650" y="2514600"/>
          <p14:tracePt t="17855" x="990600" y="2457450"/>
          <p14:tracePt t="17863" x="952500" y="2425700"/>
          <p14:tracePt t="17872" x="895350" y="2387600"/>
          <p14:tracePt t="17885" x="800100" y="2324100"/>
          <p14:tracePt t="17901" x="736600" y="2273300"/>
          <p14:tracePt t="17921" x="698500" y="2235200"/>
          <p14:tracePt t="17937" x="666750" y="2203450"/>
          <p14:tracePt t="17951" x="647700" y="2178050"/>
          <p14:tracePt t="17968" x="622300" y="2146300"/>
          <p14:tracePt t="17990" x="590550" y="2120900"/>
          <p14:tracePt t="18003" x="577850" y="2114550"/>
          <p14:tracePt t="18018" x="565150" y="2101850"/>
          <p14:tracePt t="18034" x="552450" y="2076450"/>
          <p14:tracePt t="18052" x="539750" y="2044700"/>
          <p14:tracePt t="18068" x="527050" y="2012950"/>
          <p14:tracePt t="18085" x="520700" y="2000250"/>
          <p14:tracePt t="18106" x="520700" y="1993900"/>
          <p14:tracePt t="18118" x="520700" y="1974850"/>
          <p14:tracePt t="18134" x="508000" y="1949450"/>
          <p14:tracePt t="18152" x="488950" y="1917700"/>
          <p14:tracePt t="18154" x="476250" y="1905000"/>
          <p14:tracePt t="18172" x="463550" y="1898650"/>
          <p14:tracePt t="18188" x="444500" y="1892300"/>
          <p14:tracePt t="18217" x="444500" y="1885950"/>
          <p14:tracePt t="18237" x="438150" y="1885950"/>
          <p14:tracePt t="18251" x="438150" y="1879600"/>
          <p14:tracePt t="18268" x="438150" y="1873250"/>
          <p14:tracePt t="18326" x="438150" y="1866900"/>
          <p14:tracePt t="18334" x="431800" y="1866900"/>
          <p14:tracePt t="18351" x="431800" y="1854200"/>
          <p14:tracePt t="18359" x="425450" y="1847850"/>
          <p14:tracePt t="18363" x="419100" y="1841500"/>
          <p14:tracePt t="18425" x="425450" y="1841500"/>
          <p14:tracePt t="18563" x="431800" y="1841500"/>
          <p14:tracePt t="18572" x="438150" y="1841500"/>
          <p14:tracePt t="18584" x="444500" y="1841500"/>
          <p14:tracePt t="18602" x="457200" y="1841500"/>
          <p14:tracePt t="18692" x="450850" y="1841500"/>
          <p14:tracePt t="18698" x="438150" y="1841500"/>
          <p14:tracePt t="18718" x="425450" y="1917700"/>
          <p14:tracePt t="18737" x="425450" y="2019300"/>
          <p14:tracePt t="18752" x="495300" y="2095500"/>
          <p14:tracePt t="18768" x="546100" y="2152650"/>
          <p14:tracePt t="18784" x="539750" y="2152650"/>
          <p14:tracePt t="18787" x="546100" y="2159000"/>
          <p14:tracePt t="18802" x="584200" y="2184400"/>
          <p14:tracePt t="18803" x="622300" y="2216150"/>
          <p14:tracePt t="18818" x="698500" y="2311400"/>
          <p14:tracePt t="18834" x="762000" y="2400300"/>
          <p14:tracePt t="18854" x="838200" y="2514600"/>
          <p14:tracePt t="18868" x="927100" y="2597150"/>
          <p14:tracePt t="18884" x="1022350" y="2635250"/>
          <p14:tracePt t="18902" x="1117600" y="2647950"/>
          <p14:tracePt t="18921" x="1187450" y="2641600"/>
          <p14:tracePt t="18934" x="1295400" y="2647950"/>
          <p14:tracePt t="18951" x="1485900" y="2679700"/>
          <p14:tracePt t="18968" x="1676400" y="2711450"/>
          <p14:tracePt t="18985" x="1854200" y="2724150"/>
          <p14:tracePt t="19002" x="1949450" y="2743200"/>
          <p14:tracePt t="19017" x="1955800" y="2743200"/>
          <p14:tracePt t="19051" x="1955800" y="2749550"/>
          <p14:tracePt t="19068" x="1955800" y="2762250"/>
          <p14:tracePt t="19104" x="1930400" y="2762250"/>
          <p14:tracePt t="19118" x="1866900" y="2768600"/>
          <p14:tracePt t="19137" x="1752600" y="2781300"/>
          <p14:tracePt t="19155" x="1581150" y="2787650"/>
          <p14:tracePt t="19171" x="1536700" y="2787650"/>
          <p14:tracePt t="19184" x="1435100" y="2781300"/>
          <p14:tracePt t="19201" x="1346200" y="2787650"/>
          <p14:tracePt t="19218" x="1270000" y="2787650"/>
          <p14:tracePt t="19298" x="1263650" y="2787650"/>
          <p14:tracePt t="19315" x="1263650" y="2794000"/>
          <p14:tracePt t="19362" x="1276350" y="2794000"/>
          <p14:tracePt t="19372" x="1295400" y="2794000"/>
          <p14:tracePt t="19384" x="1320800" y="2794000"/>
          <p14:tracePt t="19402" x="1352550" y="2794000"/>
          <p14:tracePt t="19406" x="1358900" y="2794000"/>
          <p14:tracePt t="19420" x="1365250" y="2794000"/>
          <p14:tracePt t="19467" x="1365250" y="2787650"/>
          <p14:tracePt t="19484" x="1358900" y="2787650"/>
          <p14:tracePt t="19502" x="1346200" y="2787650"/>
          <p14:tracePt t="19518" x="1333500" y="2787650"/>
          <p14:tracePt t="19534" x="1327150" y="2781300"/>
          <p14:tracePt t="19551" x="1320800" y="2781300"/>
          <p14:tracePt t="19644" x="1320800" y="2774950"/>
          <p14:tracePt t="19683" x="1327150" y="2768600"/>
          <p14:tracePt t="19701" x="1333500" y="2749550"/>
          <p14:tracePt t="19718" x="1333500" y="2724150"/>
          <p14:tracePt t="19738" x="1333500" y="2686050"/>
          <p14:tracePt t="19745" x="1333500" y="2667000"/>
          <p14:tracePt t="19751" x="1333500" y="2647950"/>
          <p14:tracePt t="19759" x="1333500" y="2628900"/>
          <p14:tracePt t="19769" x="1333500" y="2609850"/>
          <p14:tracePt t="19784" x="1352550" y="2565400"/>
          <p14:tracePt t="19803" x="1422400" y="2520950"/>
          <p14:tracePt t="19818" x="1492250" y="2514600"/>
          <p14:tracePt t="19834" x="1568450" y="2501900"/>
          <p14:tracePt t="19853" x="1670050" y="2520950"/>
          <p14:tracePt t="19868" x="1847850" y="2590800"/>
          <p14:tracePt t="19886" x="2108200" y="2667000"/>
          <p14:tracePt t="19901" x="2457450" y="2743200"/>
          <p14:tracePt t="19919" x="2889250" y="2825750"/>
          <p14:tracePt t="19934" x="3435350" y="2908300"/>
          <p14:tracePt t="19954" x="4006850" y="2959100"/>
          <p14:tracePt t="19968" x="4546600" y="2965450"/>
          <p14:tracePt t="19984" x="5105400" y="2965450"/>
          <p14:tracePt t="19986" x="5353050" y="2971800"/>
          <p14:tracePt t="20002" x="5778500" y="2978150"/>
          <p14:tracePt t="20018" x="6102350" y="2984500"/>
          <p14:tracePt t="20035" x="6330950" y="2984500"/>
          <p14:tracePt t="20051" x="6508750" y="2984500"/>
          <p14:tracePt t="20068" x="6610350" y="2978150"/>
          <p14:tracePt t="20085" x="6642100" y="2959100"/>
          <p14:tracePt t="20090" x="6648450" y="2959100"/>
          <p14:tracePt t="20163" x="6661150" y="2959100"/>
          <p14:tracePt t="20179" x="6705600" y="2959100"/>
          <p14:tracePt t="20203" x="6769100" y="2971800"/>
          <p14:tracePt t="20218" x="6788150" y="2984500"/>
          <p14:tracePt t="20234" x="6788150" y="3022600"/>
          <p14:tracePt t="20251" x="6788150" y="3067050"/>
          <p14:tracePt t="20268" x="6788150" y="3086100"/>
          <p14:tracePt t="20285" x="6762750" y="3086100"/>
          <p14:tracePt t="20301" x="6705600" y="3086100"/>
          <p14:tracePt t="20318" x="6584950" y="3048000"/>
          <p14:tracePt t="20335" x="6464300" y="3003550"/>
          <p14:tracePt t="20354" x="6356350" y="2959100"/>
          <p14:tracePt t="20368" x="6280150" y="2921000"/>
          <p14:tracePt t="20384" x="6273800" y="2876550"/>
          <p14:tracePt t="20403" x="6273800" y="2787650"/>
          <p14:tracePt t="20419" x="6305550" y="2762250"/>
          <p14:tracePt t="20434" x="6369050" y="2755900"/>
          <p14:tracePt t="20451" x="6438900" y="2755900"/>
          <p14:tracePt t="20468" x="6483350" y="2755900"/>
          <p14:tracePt t="20485" x="6496050" y="2755900"/>
          <p14:tracePt t="20502" x="6515100" y="2755900"/>
          <p14:tracePt t="20518" x="6521450" y="2768600"/>
          <p14:tracePt t="20551" x="6508750" y="2787650"/>
          <p14:tracePt t="20568" x="6489700" y="2813050"/>
          <p14:tracePt t="20585" x="6489700" y="2819400"/>
          <p14:tracePt t="20602" x="6489700" y="2832100"/>
          <p14:tracePt t="20618" x="6515100" y="2832100"/>
          <p14:tracePt t="20636" x="6559550" y="2832100"/>
          <p14:tracePt t="20652" x="6584950" y="2832100"/>
          <p14:tracePt t="20707" x="6553200" y="2832100"/>
          <p14:tracePt t="20718" x="6515100" y="2832100"/>
          <p14:tracePt t="20735" x="6337300" y="2832100"/>
          <p14:tracePt t="20751" x="6064250" y="2832100"/>
          <p14:tracePt t="20768" x="5562600" y="2832100"/>
          <p14:tracePt t="20785" x="4978400" y="2825750"/>
          <p14:tracePt t="20801" x="4425950" y="2863850"/>
          <p14:tracePt t="20802" x="4146550" y="2914650"/>
          <p14:tracePt t="20818" x="3632200" y="3003550"/>
          <p14:tracePt t="20835" x="3257550" y="3067050"/>
          <p14:tracePt t="20856" x="2914650" y="3098800"/>
          <p14:tracePt t="20870" x="2647950" y="3111500"/>
          <p14:tracePt t="20885" x="2451100" y="3130550"/>
          <p14:tracePt t="20902" x="2387600" y="3162300"/>
          <p14:tracePt t="20920" x="2368550" y="3187700"/>
          <p14:tracePt t="20935" x="2368550" y="3219450"/>
          <p14:tracePt t="20940" x="2368550" y="3238500"/>
          <p14:tracePt t="20951" x="2362200" y="3257550"/>
          <p14:tracePt t="20956" x="2355850" y="3276600"/>
          <p14:tracePt t="20973" x="2349500" y="3308350"/>
          <p14:tracePt t="20984" x="2343150" y="3314700"/>
          <p14:tracePt t="21001" x="2330450" y="3327400"/>
          <p14:tracePt t="21131" x="2330450" y="3321050"/>
          <p14:tracePt t="21152" x="2330450" y="3295650"/>
          <p14:tracePt t="21171" x="2305050" y="3263900"/>
          <p14:tracePt t="21184" x="2254250" y="3232150"/>
          <p14:tracePt t="21201" x="2171700" y="3187700"/>
          <p14:tracePt t="21218" x="1968500" y="3105150"/>
          <p14:tracePt t="21236" x="1803400" y="3048000"/>
          <p14:tracePt t="21251" x="1657350" y="2997200"/>
          <p14:tracePt t="21268" x="1530350" y="2952750"/>
          <p14:tracePt t="21285" x="1403350" y="2889250"/>
          <p14:tracePt t="21301" x="1250950" y="2781300"/>
          <p14:tracePt t="21318" x="1104900" y="2698750"/>
          <p14:tracePt t="21324" x="1047750" y="2679700"/>
          <p14:tracePt t="21335" x="990600" y="2660650"/>
          <p14:tracePt t="21343" x="965200" y="2660650"/>
          <p14:tracePt t="21351" x="952500" y="2660650"/>
          <p14:tracePt t="21388" x="958850" y="2686050"/>
          <p14:tracePt t="21402" x="984250" y="2698750"/>
          <p14:tracePt t="21420" x="1066800" y="2749550"/>
          <p14:tracePt t="21434" x="1193800" y="2832100"/>
          <p14:tracePt t="21451" x="1365250" y="2940050"/>
          <p14:tracePt t="21468" x="1581150" y="3073400"/>
          <p14:tracePt t="21487" x="1803400" y="3187700"/>
          <p14:tracePt t="21492" x="1879600" y="3213100"/>
          <p14:tracePt t="21501" x="1949450" y="3238500"/>
          <p14:tracePt t="21518" x="2057400" y="3270250"/>
          <p14:tracePt t="21535" x="2082800" y="3276600"/>
          <p14:tracePt t="21551" x="2095500" y="3289300"/>
          <p14:tracePt t="21605" x="2095500" y="3302000"/>
          <p14:tracePt t="21658" x="2082800" y="3276600"/>
          <p14:tracePt t="21672" x="2057400" y="3251200"/>
          <p14:tracePt t="21685" x="1987550" y="3194050"/>
          <p14:tracePt t="21701" x="1898650" y="3130550"/>
          <p14:tracePt t="21718" x="1733550" y="3022600"/>
          <p14:tracePt t="21736" x="1549400" y="2901950"/>
          <p14:tracePt t="21738" x="1435100" y="2838450"/>
          <p14:tracePt t="21751" x="1339850" y="2781300"/>
          <p14:tracePt t="21768" x="1143000" y="2679700"/>
          <p14:tracePt t="21784" x="1016000" y="2622550"/>
          <p14:tracePt t="21802" x="952500" y="2590800"/>
          <p14:tracePt t="21806" x="933450" y="2578100"/>
          <p14:tracePt t="21818" x="908050" y="2540000"/>
          <p14:tracePt t="21835" x="889000" y="2514600"/>
          <p14:tracePt t="21855" x="882650" y="2508250"/>
          <p14:tracePt t="22010" x="876300" y="2508250"/>
          <p14:tracePt t="22046" x="869950" y="2520950"/>
          <p14:tracePt t="22068" x="850900" y="2546350"/>
          <p14:tracePt t="22084" x="844550" y="2571750"/>
          <p14:tracePt t="22102" x="844550" y="2597150"/>
          <p14:tracePt t="22118" x="857250" y="2609850"/>
          <p14:tracePt t="22151" x="857250" y="2603500"/>
          <p14:tracePt t="22172" x="857250" y="2590800"/>
          <p14:tracePt t="22185" x="850900" y="2590800"/>
          <p14:tracePt t="22259" x="850900" y="2584450"/>
          <p14:tracePt t="22362" x="850900" y="2578100"/>
          <p14:tracePt t="22405" x="844550" y="2578100"/>
          <p14:tracePt t="22802" x="844550" y="2584450"/>
          <p14:tracePt t="22999" x="876300" y="2584450"/>
          <p14:tracePt t="23007" x="914400" y="2622550"/>
          <p14:tracePt t="23018" x="1016000" y="2717800"/>
          <p14:tracePt t="23035" x="1219200" y="2806700"/>
          <p14:tracePt t="23051" x="1428750" y="2870200"/>
          <p14:tracePt t="23068" x="1593850" y="2908300"/>
          <p14:tracePt t="23084" x="1682750" y="2921000"/>
          <p14:tracePt t="23101" x="1758950" y="2927350"/>
          <p14:tracePt t="23109" x="1784350" y="2933700"/>
          <p14:tracePt t="23121" x="1797050" y="2940050"/>
          <p14:tracePt t="23134" x="1809750" y="2946400"/>
          <p14:tracePt t="23205" x="1809750" y="2952750"/>
          <p14:tracePt t="23330" x="1809750" y="2959100"/>
          <p14:tracePt t="23372" x="1809750" y="2978150"/>
          <p14:tracePt t="23379" x="1809750" y="2997200"/>
          <p14:tracePt t="23388" x="1816100" y="3028950"/>
          <p14:tracePt t="23404" x="1847850" y="3060700"/>
          <p14:tracePt t="23421" x="1866900" y="3073400"/>
          <p14:tracePt t="23435" x="1879600" y="3073400"/>
          <p14:tracePt t="23552" x="1885950" y="3073400"/>
          <p14:tracePt t="23572" x="1892300" y="3073400"/>
          <p14:tracePt t="23700" x="1892300" y="3067050"/>
          <p14:tracePt t="23707" x="1898650" y="3060700"/>
          <p14:tracePt t="23738" x="1898650" y="3054350"/>
          <p14:tracePt t="23899" x="1911350" y="3054350"/>
          <p14:tracePt t="23921" x="2000250" y="3054350"/>
          <p14:tracePt t="23935" x="2139950" y="3067050"/>
          <p14:tracePt t="23951" x="2317750" y="3079750"/>
          <p14:tracePt t="23979" x="2628900" y="3079750"/>
          <p14:tracePt t="23988" x="2832100" y="3079750"/>
          <p14:tracePt t="24002" x="2914650" y="3079750"/>
          <p14:tracePt t="24004" x="3003550" y="3086100"/>
          <p14:tracePt t="24018" x="3155950" y="3086100"/>
          <p14:tracePt t="24035" x="3251200" y="3092450"/>
          <p14:tracePt t="24051" x="3276600" y="3086100"/>
          <p14:tracePt t="24068" x="3282950" y="3086100"/>
          <p14:tracePt t="24131" x="3263900" y="3086100"/>
          <p14:tracePt t="24138" x="3232150" y="3086100"/>
          <p14:tracePt t="24154" x="3149600" y="3086100"/>
          <p14:tracePt t="24170" x="3098800" y="3079750"/>
          <p14:tracePt t="24184" x="2978150" y="3086100"/>
          <p14:tracePt t="24202" x="2825750" y="3086100"/>
          <p14:tracePt t="24204" x="2743200" y="3086100"/>
          <p14:tracePt t="24218" x="2565400" y="3086100"/>
          <p14:tracePt t="24236" x="2419350" y="3086100"/>
          <p14:tracePt t="24251" x="2292350" y="3073400"/>
          <p14:tracePt t="24268" x="2184400" y="3054350"/>
          <p14:tracePt t="24285" x="2120900" y="3060700"/>
          <p14:tracePt t="24291" x="2095500" y="3060700"/>
          <p14:tracePt t="24318" x="2089150" y="3060700"/>
          <p14:tracePt t="24368" x="2114550" y="3060700"/>
          <p14:tracePt t="24386" x="2171700" y="3060700"/>
          <p14:tracePt t="24401" x="2203450" y="3060700"/>
          <p14:tracePt t="24421" x="2330450" y="3060700"/>
          <p14:tracePt t="24434" x="2482850" y="3086100"/>
          <p14:tracePt t="24453" x="2667000" y="3111500"/>
          <p14:tracePt t="24468" x="2863850" y="3117850"/>
          <p14:tracePt t="24485" x="2997200" y="3111500"/>
          <p14:tracePt t="24501" x="3048000" y="3111500"/>
          <p14:tracePt t="24518" x="3048000" y="3105150"/>
          <p14:tracePt t="24534" x="3028950" y="3098800"/>
          <p14:tracePt t="24551" x="2978150" y="3092450"/>
          <p14:tracePt t="24568" x="2876550" y="3086100"/>
          <p14:tracePt t="24576" x="2819400" y="3092450"/>
          <p14:tracePt t="24577" x="2762250" y="3092450"/>
          <p14:tracePt t="24601" x="2660650" y="3092450"/>
          <p14:tracePt t="24621" x="2578100" y="3079750"/>
          <p14:tracePt t="24635" x="2571750" y="3073400"/>
          <p14:tracePt t="24669" x="2628900" y="3073400"/>
          <p14:tracePt t="24707" x="2990850" y="3079750"/>
          <p14:tracePt t="24715" x="3035300" y="3079750"/>
          <p14:tracePt t="24722" x="3067050" y="3079750"/>
          <p14:tracePt t="24736" x="3073400" y="3079750"/>
          <p14:tracePt t="24751" x="3048000" y="3073400"/>
          <p14:tracePt t="24768" x="2940050" y="3035300"/>
          <p14:tracePt t="24785" x="2762250" y="2978150"/>
          <p14:tracePt t="24801" x="2489200" y="2889250"/>
          <p14:tracePt t="24803" x="2349500" y="2851150"/>
          <p14:tracePt t="24818" x="1993900" y="2743200"/>
          <p14:tracePt t="24834" x="1670050" y="2654300"/>
          <p14:tracePt t="24855" x="1409700" y="2565400"/>
          <p14:tracePt t="24868" x="1219200" y="2520950"/>
          <p14:tracePt t="24885" x="1111250" y="2489200"/>
          <p14:tracePt t="24901" x="1073150" y="2463800"/>
          <p14:tracePt t="24920" x="1066800" y="2444750"/>
          <p14:tracePt t="24952" x="1066800" y="2432050"/>
          <p14:tracePt t="24954" x="1079500" y="2425700"/>
          <p14:tracePt t="24968" x="1092200" y="2419350"/>
          <p14:tracePt t="24984" x="1092200" y="2413000"/>
          <p14:tracePt t="25003" x="1092200" y="2368550"/>
          <p14:tracePt t="25018" x="1073150" y="2330450"/>
          <p14:tracePt t="25034" x="1041400" y="2305050"/>
          <p14:tracePt t="25051" x="1022350" y="2292350"/>
          <p14:tracePt t="25147" x="1022350" y="2286000"/>
          <p14:tracePt t="25723" x="1035050" y="2286000"/>
          <p14:tracePt t="25735" x="1047750" y="2286000"/>
          <p14:tracePt t="25740" x="1060450" y="2286000"/>
          <p14:tracePt t="25751" x="1079500" y="2286000"/>
          <p14:tracePt t="25768" x="1143000" y="2286000"/>
          <p14:tracePt t="25785" x="1225550" y="2286000"/>
          <p14:tracePt t="25787" x="1270000" y="2286000"/>
          <p14:tracePt t="25797" x="1314450" y="2286000"/>
          <p14:tracePt t="25806" x="1358900" y="2286000"/>
          <p14:tracePt t="25818" x="1454150" y="2279650"/>
          <p14:tracePt t="25835" x="1536700" y="2279650"/>
          <p14:tracePt t="25852" x="1593850" y="2279650"/>
          <p14:tracePt t="25868" x="1638300" y="2273300"/>
          <p14:tracePt t="25889" x="1657350" y="2273300"/>
          <p14:tracePt t="25891" x="1670050" y="2273300"/>
          <p14:tracePt t="25920" x="1676400" y="2273300"/>
          <p14:tracePt t="26074" x="1682750" y="2273300"/>
          <p14:tracePt t="26299" x="1682750" y="2266950"/>
          <p14:tracePt t="26318" x="1657350" y="2260600"/>
          <p14:tracePt t="26335" x="1625600" y="2247900"/>
          <p14:tracePt t="26355" x="1568450" y="2235200"/>
          <p14:tracePt t="26368" x="1549400" y="2228850"/>
          <p14:tracePt t="26385" x="1511300" y="2216150"/>
          <p14:tracePt t="26388" x="1498600" y="2216150"/>
          <p14:tracePt t="26405" x="1473200" y="2203450"/>
          <p14:tracePt t="26421" x="1447800" y="2190750"/>
          <p14:tracePt t="26435" x="1409700" y="2178050"/>
          <p14:tracePt t="26451" x="1377950" y="2178050"/>
          <p14:tracePt t="26468" x="1371600" y="2178050"/>
          <p14:tracePt t="26612" x="1365250" y="2178050"/>
          <p14:tracePt t="26620" x="1365250" y="2197100"/>
          <p14:tracePt t="26639" x="1352550" y="2254250"/>
          <p14:tracePt t="26651" x="1333500" y="2336800"/>
          <p14:tracePt t="26671" x="1327150" y="2419350"/>
          <p14:tracePt t="26678" x="1327150" y="2451100"/>
          <p14:tracePt t="26686" x="1339850" y="2489200"/>
          <p14:tracePt t="26703" x="1339850" y="2533650"/>
          <p14:tracePt t="26718" x="1346200" y="2565400"/>
          <p14:tracePt t="26736" x="1346200" y="2590800"/>
          <p14:tracePt t="26751" x="1346200" y="2603500"/>
          <p14:tracePt t="26844" x="1346200" y="2609850"/>
          <p14:tracePt t="26862" x="1358900" y="2609850"/>
          <p14:tracePt t="26869" x="1384300" y="2616200"/>
          <p14:tracePt t="26901" x="1562100" y="2654300"/>
          <p14:tracePt t="26920" x="1651000" y="2673350"/>
          <p14:tracePt t="26935" x="1752600" y="2692400"/>
          <p14:tracePt t="26951" x="1822450" y="2705100"/>
          <p14:tracePt t="26968" x="1860550" y="2705100"/>
          <p14:tracePt t="27059" x="1860550" y="2698750"/>
          <p14:tracePt t="27067" x="1860550" y="2673350"/>
          <p14:tracePt t="27074" x="1860550" y="2647950"/>
          <p14:tracePt t="27085" x="1860550" y="2616200"/>
          <p14:tracePt t="27105" x="1860550" y="2520950"/>
          <p14:tracePt t="27118" x="1854200" y="2425700"/>
          <p14:tracePt t="27135" x="1847850" y="2355850"/>
          <p14:tracePt t="27151" x="1854200" y="2292350"/>
          <p14:tracePt t="27171" x="1835150" y="2247900"/>
          <p14:tracePt t="27177" x="1835150" y="2228850"/>
          <p14:tracePt t="27179" x="1828800" y="2222500"/>
          <p14:tracePt t="27187" x="1822450" y="2216150"/>
          <p14:tracePt t="27201" x="1816100" y="2209800"/>
          <p14:tracePt t="27218" x="1784350" y="2197100"/>
          <p14:tracePt t="27236" x="1720850" y="2190750"/>
          <p14:tracePt t="27251" x="1651000" y="2190750"/>
          <p14:tracePt t="27268" x="1581150" y="2190750"/>
          <p14:tracePt t="27285" x="1511300" y="2184400"/>
          <p14:tracePt t="27291" x="1485900" y="2178050"/>
          <p14:tracePt t="27301" x="1466850" y="2178050"/>
          <p14:tracePt t="27319" x="1435100" y="2178050"/>
          <p14:tracePt t="27394" x="1428750" y="2178050"/>
          <p14:tracePt t="27403" x="1416050" y="2178050"/>
          <p14:tracePt t="27412" x="1409700" y="2178050"/>
          <p14:tracePt t="27425" x="1390650" y="2178050"/>
          <p14:tracePt t="27435" x="1384300" y="2178050"/>
          <p14:tracePt t="27452" x="1365250" y="2178050"/>
          <p14:tracePt t="27468" x="1358900" y="2178050"/>
          <p14:tracePt t="27487" x="1358900" y="2190750"/>
          <p14:tracePt t="27501" x="1358900" y="2209800"/>
          <p14:tracePt t="27518" x="1358900" y="2235200"/>
          <p14:tracePt t="27535" x="1358900" y="2260600"/>
          <p14:tracePt t="27551" x="1397000" y="2279650"/>
          <p14:tracePt t="27568" x="1435100" y="2286000"/>
          <p14:tracePt t="27585" x="1479550" y="2286000"/>
          <p14:tracePt t="27588" x="1498600" y="2286000"/>
          <p14:tracePt t="27602" x="1530350" y="2286000"/>
          <p14:tracePt t="27611" x="1568450" y="2286000"/>
          <p14:tracePt t="27623" x="1581150" y="2273300"/>
          <p14:tracePt t="27635" x="1593850" y="2254250"/>
          <p14:tracePt t="27651" x="1600200" y="2235200"/>
          <p14:tracePt t="27670" x="1600200" y="2228850"/>
          <p14:tracePt t="27684" x="1600200" y="2216150"/>
          <p14:tracePt t="27701" x="1587500" y="2197100"/>
          <p14:tracePt t="27718" x="1555750" y="2197100"/>
          <p14:tracePt t="27736" x="1536700" y="2197100"/>
          <p14:tracePt t="27751" x="1524000" y="2197100"/>
          <p14:tracePt t="27768" x="1504950" y="2235200"/>
          <p14:tracePt t="27785" x="1492250" y="2266950"/>
          <p14:tracePt t="27787" x="1492250" y="2279650"/>
          <p14:tracePt t="27801" x="1492250" y="2292350"/>
          <p14:tracePt t="27818" x="1492250" y="2305050"/>
          <p14:tracePt t="27835" x="1504950" y="2305050"/>
          <p14:tracePt t="27854" x="1536700" y="2305050"/>
          <p14:tracePt t="27868" x="1574800" y="2305050"/>
          <p14:tracePt t="27884" x="1587500" y="2273300"/>
          <p14:tracePt t="27901" x="1600200" y="2247900"/>
          <p14:tracePt t="27919" x="1600200" y="2235200"/>
          <p14:tracePt t="28331" x="1619250" y="2241550"/>
          <p14:tracePt t="28338" x="1631950" y="2247900"/>
          <p14:tracePt t="28351" x="1651000" y="2254250"/>
          <p14:tracePt t="28359" x="1676400" y="2260600"/>
          <p14:tracePt t="28363" x="1682750" y="2266950"/>
          <p14:tracePt t="28374" x="1708150" y="2273300"/>
          <p14:tracePt t="28384" x="1720850" y="2279650"/>
          <p14:tracePt t="28388" x="1739900" y="2286000"/>
          <p14:tracePt t="28402" x="1752600" y="2292350"/>
          <p14:tracePt t="28420" x="1752600" y="2298700"/>
          <p14:tracePt t="28426" x="1752600" y="2305050"/>
          <p14:tracePt t="29046" x="1765300" y="2305050"/>
          <p14:tracePt t="29068" x="1765300" y="2311400"/>
          <p14:tracePt t="29094" x="1771650" y="2317750"/>
          <p14:tracePt t="29101" x="1784350" y="2324100"/>
          <p14:tracePt t="29119" x="1816100" y="2355850"/>
          <p14:tracePt t="29135" x="1854200" y="2393950"/>
          <p14:tracePt t="29152" x="1898650" y="2444750"/>
          <p14:tracePt t="29172" x="1943100" y="2495550"/>
          <p14:tracePt t="29189" x="2006600" y="2559050"/>
          <p14:tracePt t="29201" x="2025650" y="2578100"/>
          <p14:tracePt t="29218" x="2044700" y="2590800"/>
          <p14:tracePt t="29234" x="2044700" y="2597150"/>
          <p14:tracePt t="29251" x="2044700" y="2603500"/>
          <p14:tracePt t="29268" x="2051050" y="2616200"/>
          <p14:tracePt t="29284" x="2057400" y="2641600"/>
          <p14:tracePt t="29301" x="2076450" y="2679700"/>
          <p14:tracePt t="29318" x="2095500" y="2711450"/>
          <p14:tracePt t="29334" x="2108200" y="2730500"/>
          <p14:tracePt t="29338" x="2114550" y="2736850"/>
          <p14:tracePt t="29402" x="2114550" y="2755900"/>
          <p14:tracePt t="29411" x="2114550" y="2774950"/>
          <p14:tracePt t="29422" x="2114550" y="2794000"/>
          <p14:tracePt t="29435" x="2120900" y="2832100"/>
          <p14:tracePt t="29451" x="2133600" y="2870200"/>
          <p14:tracePt t="29468" x="2133600" y="2876550"/>
          <p14:tracePt t="30050" x="2133600" y="2870200"/>
          <p14:tracePt t="30069" x="2133600" y="2832100"/>
          <p14:tracePt t="30085" x="2114550" y="2800350"/>
          <p14:tracePt t="30102" x="2089150" y="2749550"/>
          <p14:tracePt t="30118" x="2051050" y="2679700"/>
          <p14:tracePt t="30135" x="1981200" y="2578100"/>
          <p14:tracePt t="30138" x="1924050" y="2514600"/>
          <p14:tracePt t="30152" x="1841500" y="2432050"/>
          <p14:tracePt t="30171" x="1701800" y="2311400"/>
          <p14:tracePt t="30184" x="1600200" y="2260600"/>
          <p14:tracePt t="30201" x="1549400" y="2247900"/>
          <p14:tracePt t="30218" x="1524000" y="2235200"/>
          <p14:tracePt t="30331" x="1517650" y="2235200"/>
          <p14:tracePt t="30360" x="1511300" y="2235200"/>
          <p14:tracePt t="30380" x="1498600" y="2235200"/>
          <p14:tracePt t="30402" x="1485900" y="2235200"/>
          <p14:tracePt t="30419" x="1479550" y="2235200"/>
          <p14:tracePt t="30545" x="1473200" y="2235200"/>
          <p14:tracePt t="30574" x="1466850" y="2235200"/>
          <p14:tracePt t="30947" x="1466850" y="2228850"/>
          <p14:tracePt t="30961" x="1466850" y="2216150"/>
          <p14:tracePt t="30968" x="1466850" y="2209800"/>
          <p14:tracePt t="33250" x="1466850" y="2228850"/>
          <p14:tracePt t="33269" x="1460500" y="2298700"/>
          <p14:tracePt t="33285" x="1435100" y="2368550"/>
          <p14:tracePt t="33301" x="1416050" y="2419350"/>
          <p14:tracePt t="33318" x="1409700" y="2476500"/>
          <p14:tracePt t="33335" x="1390650" y="2540000"/>
          <p14:tracePt t="33354" x="1384300" y="2597150"/>
          <p14:tracePt t="33368" x="1384300" y="2635250"/>
          <p14:tracePt t="33387" x="1384300" y="2654300"/>
          <p14:tracePt t="33420" x="1377950" y="2654300"/>
          <p14:tracePt t="34213" x="1377950" y="2641600"/>
          <p14:tracePt t="34221" x="1377950" y="2622550"/>
          <p14:tracePt t="34239" x="1377950" y="2590800"/>
          <p14:tracePt t="34251" x="1384300" y="2578100"/>
          <p14:tracePt t="34268" x="1390650" y="2552700"/>
          <p14:tracePt t="34285" x="1390650" y="2533650"/>
          <p14:tracePt t="34302" x="1397000" y="2520950"/>
          <p14:tracePt t="34318" x="1403350" y="2514600"/>
          <p14:tracePt t="34346" x="1403350" y="2508250"/>
          <p14:tracePt t="34510" x="1403350" y="2514600"/>
          <p14:tracePt t="34516" x="1403350" y="2520950"/>
          <p14:tracePt t="34523" x="1403350" y="2533650"/>
          <p14:tracePt t="34535" x="1403350" y="2540000"/>
          <p14:tracePt t="34551" x="1403350" y="2565400"/>
          <p14:tracePt t="34568" x="1409700" y="2584450"/>
          <p14:tracePt t="34585" x="1409700" y="2590800"/>
          <p14:tracePt t="34590" x="1416050" y="2590800"/>
          <p14:tracePt t="34635" x="1428750" y="2590800"/>
          <p14:tracePt t="34644" x="1441450" y="2578100"/>
          <p14:tracePt t="34652" x="1454150" y="2559050"/>
          <p14:tracePt t="34671" x="1466850" y="2533650"/>
          <p14:tracePt t="34685" x="1473200" y="2520950"/>
          <p14:tracePt t="34701" x="1479550" y="2501900"/>
          <p14:tracePt t="34770" x="1485900" y="2501900"/>
          <p14:tracePt t="34819" x="1485900" y="2508250"/>
          <p14:tracePt t="34827" x="1485900" y="2514600"/>
          <p14:tracePt t="34835" x="1485900" y="2520950"/>
          <p14:tracePt t="34856" x="1485900" y="2527300"/>
          <p14:tracePt t="34948" x="1479550" y="2527300"/>
          <p14:tracePt t="34969" x="1485900" y="2520950"/>
          <p14:tracePt t="34973" x="1492250" y="2514600"/>
          <p14:tracePt t="34988" x="1504950" y="2508250"/>
          <p14:tracePt t="35018" x="1504950" y="2501900"/>
          <p14:tracePt t="35059" x="1504950" y="2508250"/>
          <p14:tracePt t="35066" x="1504950" y="2514600"/>
          <p14:tracePt t="35074" x="1504950" y="2527300"/>
          <p14:tracePt t="35085" x="1504950" y="2540000"/>
          <p14:tracePt t="35103" x="1511300" y="2552700"/>
          <p14:tracePt t="35120" x="1524000" y="2559050"/>
          <p14:tracePt t="35134" x="1524000" y="2565400"/>
          <p14:tracePt t="35151" x="1530350" y="2565400"/>
          <p14:tracePt t="35194" x="1530350" y="2559050"/>
          <p14:tracePt t="35203" x="1543050" y="2546350"/>
          <p14:tracePt t="35218" x="1555750" y="2520950"/>
          <p14:tracePt t="35236" x="1574800" y="2495550"/>
          <p14:tracePt t="35251" x="1587500" y="2482850"/>
          <p14:tracePt t="35359" x="1587500" y="2489200"/>
          <p14:tracePt t="35366" x="1593850" y="2501900"/>
          <p14:tracePt t="35371" x="1593850" y="2508250"/>
          <p14:tracePt t="35385" x="1600200" y="2514600"/>
          <p14:tracePt t="35490" x="1606550" y="2514600"/>
          <p14:tracePt t="35499" x="1619250" y="2508250"/>
          <p14:tracePt t="35518" x="1625600" y="2508250"/>
          <p14:tracePt t="35593" x="1631950" y="2508250"/>
          <p14:tracePt t="35600" x="1638300" y="2508250"/>
          <p14:tracePt t="35617" x="1657350" y="2520950"/>
          <p14:tracePt t="35619" x="1663700" y="2520950"/>
          <p14:tracePt t="35636" x="1676400" y="2527300"/>
          <p14:tracePt t="35690" x="1682750" y="2527300"/>
          <p14:tracePt t="35871" x="1689100" y="2527300"/>
          <p14:tracePt t="35877" x="1695450" y="2527300"/>
          <p14:tracePt t="35886" x="1708150" y="2520950"/>
          <p14:tracePt t="35901" x="1720850" y="2514600"/>
          <p14:tracePt t="35988" x="1727200" y="2514600"/>
          <p14:tracePt t="35997" x="1727200" y="2533650"/>
          <p14:tracePt t="36004" x="1733550" y="2546350"/>
          <p14:tracePt t="36018" x="1739900" y="2565400"/>
          <p14:tracePt t="36035" x="1739900" y="2571750"/>
          <p14:tracePt t="36085" x="1746250" y="2571750"/>
          <p14:tracePt t="36107" x="1771650" y="2571750"/>
          <p14:tracePt t="36120" x="1797050" y="2559050"/>
          <p14:tracePt t="36136" x="1828800" y="2540000"/>
          <p14:tracePt t="36140" x="1847850" y="2540000"/>
          <p14:tracePt t="36151" x="1847850" y="2533650"/>
          <p14:tracePt t="36171" x="1879600" y="2533650"/>
          <p14:tracePt t="36185" x="1885950" y="2527300"/>
          <p14:tracePt t="36201" x="1905000" y="2527300"/>
          <p14:tracePt t="36218" x="1911350" y="2546350"/>
          <p14:tracePt t="36237" x="1917700" y="2559050"/>
          <p14:tracePt t="36251" x="1917700" y="2565400"/>
          <p14:tracePt t="36331" x="1924050" y="2565400"/>
          <p14:tracePt t="36362" x="1924050" y="2571750"/>
          <p14:tracePt t="36371" x="1930400" y="2571750"/>
          <p14:tracePt t="36387" x="1949450" y="2571750"/>
          <p14:tracePt t="36404" x="1987550" y="2578100"/>
          <p14:tracePt t="36420" x="2019300" y="2590800"/>
          <p14:tracePt t="36434" x="2044700" y="2590800"/>
          <p14:tracePt t="36451" x="2051050" y="2590800"/>
          <p14:tracePt t="36506" x="2057400" y="2590800"/>
          <p14:tracePt t="36518" x="2063750" y="2590800"/>
          <p14:tracePt t="36535" x="2089150" y="2590800"/>
          <p14:tracePt t="36551" x="2101850" y="2590800"/>
          <p14:tracePt t="36779" x="2101850" y="2584450"/>
          <p14:tracePt t="36787" x="2101850" y="2578100"/>
          <p14:tracePt t="36796" x="2076450" y="2578100"/>
          <p14:tracePt t="36803" x="2051050" y="2565400"/>
          <p14:tracePt t="36818" x="2000250" y="2552700"/>
          <p14:tracePt t="36835" x="1936750" y="2533650"/>
          <p14:tracePt t="36852" x="1879600" y="2508250"/>
          <p14:tracePt t="36858" x="1835150" y="2495550"/>
          <p14:tracePt t="36868" x="1790700" y="2476500"/>
          <p14:tracePt t="36885" x="1701800" y="2451100"/>
          <p14:tracePt t="36902" x="1631950" y="2425700"/>
          <p14:tracePt t="36922" x="1543050" y="2393950"/>
          <p14:tracePt t="36935" x="1460500" y="2374900"/>
          <p14:tracePt t="36951" x="1371600" y="2362200"/>
          <p14:tracePt t="36968" x="1327150" y="2349500"/>
          <p14:tracePt t="36985" x="1289050" y="2343150"/>
          <p14:tracePt t="36990" x="1282700" y="2336800"/>
          <p14:tracePt t="38083" x="1282700" y="2343150"/>
          <p14:tracePt t="38104" x="1282700" y="2349500"/>
          <p14:tracePt t="38395" x="1308100" y="2349500"/>
          <p14:tracePt t="38406" x="1384300" y="2362200"/>
          <p14:tracePt t="38421" x="1689100" y="2362200"/>
          <p14:tracePt t="38436" x="2178050" y="2393950"/>
          <p14:tracePt t="38453" x="2819400" y="2451100"/>
          <p14:tracePt t="38470" x="3587750" y="2476500"/>
          <p14:tracePt t="38489" x="4400550" y="2476500"/>
          <p14:tracePt t="38502" x="5105400" y="2470150"/>
          <p14:tracePt t="38518" x="5664200" y="2470150"/>
          <p14:tracePt t="38535" x="6102350" y="2470150"/>
          <p14:tracePt t="38554" x="6502400" y="2470150"/>
          <p14:tracePt t="38568" x="6546850" y="2470150"/>
          <p14:tracePt t="38571" x="6572250" y="2470150"/>
          <p14:tracePt t="38585" x="6565900" y="2470150"/>
          <p14:tracePt t="38602" x="6546850" y="2463800"/>
          <p14:tracePt t="38610" x="6534150" y="2463800"/>
          <p14:tracePt t="38621" x="6496050" y="2463800"/>
          <p14:tracePt t="38651" x="6502400" y="2463800"/>
          <p14:tracePt t="38671" x="6521450" y="2470150"/>
          <p14:tracePt t="38685" x="6534150" y="2476500"/>
          <p14:tracePt t="38702" x="6540500" y="2476500"/>
          <p14:tracePt t="38736" x="6546850" y="2482850"/>
          <p14:tracePt t="38738" x="6546850" y="2501900"/>
          <p14:tracePt t="38751" x="6559550" y="2527300"/>
          <p14:tracePt t="38768" x="6610350" y="2597150"/>
          <p14:tracePt t="38784" x="6673850" y="2635250"/>
          <p14:tracePt t="38787" x="6705600" y="2641600"/>
          <p14:tracePt t="38802" x="6711950" y="2647950"/>
          <p14:tracePt t="38818" x="6718300" y="2654300"/>
          <p14:tracePt t="39149" x="6724650" y="2660650"/>
          <p14:tracePt t="39658" x="6724650" y="2654300"/>
          <p14:tracePt t="39675" x="6711950" y="2641600"/>
          <p14:tracePt t="39701" x="6705600" y="2628900"/>
          <p14:tracePt t="39718" x="6699250" y="2628900"/>
          <p14:tracePt t="39737" x="6692900" y="2616200"/>
          <p14:tracePt t="39751" x="6692900" y="2609850"/>
          <p14:tracePt t="39768" x="6680200" y="2603500"/>
          <p14:tracePt t="39785" x="6667500" y="2603500"/>
          <p14:tracePt t="39801" x="6642100" y="2590800"/>
          <p14:tracePt t="39807" x="6629400" y="2590800"/>
          <p14:tracePt t="39818" x="6610350" y="2584450"/>
          <p14:tracePt t="39835" x="6604000" y="2578100"/>
          <p14:tracePt t="39851" x="6597650" y="2578100"/>
          <p14:tracePt t="39871" x="6597650" y="2571750"/>
          <p14:tracePt t="39885" x="6597650" y="2552700"/>
          <p14:tracePt t="39903" x="6559550" y="2527300"/>
          <p14:tracePt t="39921" x="6515100" y="2489200"/>
          <p14:tracePt t="39935" x="6483350" y="2470150"/>
          <p14:tracePt t="39952" x="6451600" y="2444750"/>
          <p14:tracePt t="39968" x="6419850" y="2413000"/>
          <p14:tracePt t="39971" x="6407150" y="2393950"/>
          <p14:tracePt t="39988" x="6394450" y="2368550"/>
          <p14:tracePt t="40001" x="6388100" y="2362200"/>
          <p14:tracePt t="40315" x="6400800" y="2362200"/>
          <p14:tracePt t="40324" x="6407150" y="2368550"/>
          <p14:tracePt t="40335" x="6419850" y="2387600"/>
          <p14:tracePt t="40351" x="6445250" y="2419350"/>
          <p14:tracePt t="40358" x="6457950" y="2432050"/>
          <p14:tracePt t="40368" x="6464300" y="2444750"/>
          <p14:tracePt t="40385" x="6470650" y="2451100"/>
          <p14:tracePt t="40466" x="6470650" y="2432050"/>
          <p14:tracePt t="40474" x="6483350" y="2419350"/>
          <p14:tracePt t="40484" x="6496050" y="2413000"/>
          <p14:tracePt t="40502" x="6502400" y="2393950"/>
          <p14:tracePt t="40518" x="6508750" y="2393950"/>
          <p14:tracePt t="40611" x="6515100" y="2393950"/>
          <p14:tracePt t="40622" x="6521450" y="2413000"/>
          <p14:tracePt t="40635" x="6534150" y="2432050"/>
          <p14:tracePt t="40654" x="6540500" y="2432050"/>
          <p14:tracePt t="40670" x="6553200" y="2438400"/>
          <p14:tracePt t="40685" x="6572250" y="2438400"/>
          <p14:tracePt t="40701" x="6591300" y="2438400"/>
          <p14:tracePt t="40718" x="6610350" y="2438400"/>
          <p14:tracePt t="40738" x="6623050" y="2419350"/>
          <p14:tracePt t="40752" x="6635750" y="2393950"/>
          <p14:tracePt t="40768" x="6648450" y="2368550"/>
          <p14:tracePt t="40785" x="6667500" y="2362200"/>
          <p14:tracePt t="40878" x="6673850" y="2368550"/>
          <p14:tracePt t="40888" x="6680200" y="2374900"/>
          <p14:tracePt t="40901" x="6699250" y="2381250"/>
          <p14:tracePt t="40922" x="6724650" y="2381250"/>
          <p14:tracePt t="40935" x="6756400" y="2387600"/>
          <p14:tracePt t="40953" x="6781800" y="2387600"/>
          <p14:tracePt t="40955" x="6800850" y="2387600"/>
          <p14:tracePt t="40969" x="6813550" y="2387600"/>
          <p14:tracePt t="40986" x="6845300" y="2387600"/>
          <p14:tracePt t="41213" x="6851650" y="2387600"/>
          <p14:tracePt t="41218" x="6851650" y="2381250"/>
          <p14:tracePt t="41238" x="6851650" y="2374900"/>
          <p14:tracePt t="41251" x="6858000" y="2374900"/>
          <p14:tracePt t="41308" x="6858000" y="2368550"/>
          <p14:tracePt t="41323" x="6858000" y="2362200"/>
          <p14:tracePt t="41335" x="6877050" y="2355850"/>
          <p14:tracePt t="41355" x="6883400" y="2355850"/>
          <p14:tracePt t="41368" x="6902450" y="2343150"/>
          <p14:tracePt t="41385" x="6915150" y="2343150"/>
          <p14:tracePt t="41401" x="6915150" y="2336800"/>
          <p14:tracePt t="41421" x="6921500" y="2336800"/>
          <p14:tracePt t="41427" x="6921500" y="2330450"/>
          <p14:tracePt t="41435" x="6927850" y="2330450"/>
          <p14:tracePt t="41451" x="6940550" y="2330450"/>
          <p14:tracePt t="41468" x="6946900" y="2324100"/>
          <p14:tracePt t="41485" x="6972300" y="2317750"/>
          <p14:tracePt t="41501" x="6991350" y="2311400"/>
          <p14:tracePt t="41518" x="7004050" y="2305050"/>
          <p14:tracePt t="41578" x="7004050" y="2311400"/>
          <p14:tracePt t="41590" x="7010400" y="2317750"/>
          <p14:tracePt t="41609" x="7010400" y="2324100"/>
          <p14:tracePt t="41613" x="7016750" y="2330450"/>
          <p14:tracePt t="41618" x="7023100" y="2336800"/>
          <p14:tracePt t="41636" x="7029450" y="2343150"/>
          <p14:tracePt t="41651" x="7042150" y="2355850"/>
          <p14:tracePt t="41670" x="7048500" y="2362200"/>
          <p14:tracePt t="41677" x="7054850" y="2362200"/>
          <p14:tracePt t="41686" x="7061200" y="2362200"/>
          <p14:tracePt t="41718" x="7067550" y="2362200"/>
          <p14:tracePt t="41735" x="7086600" y="2362200"/>
          <p14:tracePt t="41751" x="7099300" y="2362200"/>
          <p14:tracePt t="41769" x="7124700" y="2355850"/>
          <p14:tracePt t="41785" x="7156450" y="2343150"/>
          <p14:tracePt t="41787" x="7175500" y="2336800"/>
          <p14:tracePt t="41801" x="7188200" y="2330450"/>
          <p14:tracePt t="41818" x="7194550" y="2330450"/>
          <p14:tracePt t="41882" x="7207250" y="2343150"/>
          <p14:tracePt t="41902" x="7226300" y="2355850"/>
          <p14:tracePt t="41920" x="7239000" y="2362200"/>
          <p14:tracePt t="41926" x="7245350" y="2362200"/>
          <p14:tracePt t="41934" x="7258050" y="2362200"/>
          <p14:tracePt t="41951" x="7289800" y="2362200"/>
          <p14:tracePt t="41968" x="7315200" y="2362200"/>
          <p14:tracePt t="41972" x="7327900" y="2362200"/>
          <p14:tracePt t="41986" x="7340600" y="2362200"/>
          <p14:tracePt t="42050" x="7340600" y="2368550"/>
          <p14:tracePt t="42075" x="7346950" y="2368550"/>
          <p14:tracePt t="42085" x="7353300" y="2374900"/>
          <p14:tracePt t="42104" x="7366000" y="2374900"/>
          <p14:tracePt t="42260" x="7359650" y="2374900"/>
          <p14:tracePt t="42275" x="7359650" y="2381250"/>
          <p14:tracePt t="42297" x="7353300" y="2381250"/>
          <p14:tracePt t="42323" x="7346950" y="2381250"/>
          <p14:tracePt t="42335" x="7340600" y="2381250"/>
          <p14:tracePt t="42351" x="7340600" y="2387600"/>
          <p14:tracePt t="42458" x="7340600" y="2381250"/>
          <p14:tracePt t="42674" x="7334250" y="2374900"/>
          <p14:tracePt t="42684" x="7327900" y="2368550"/>
          <p14:tracePt t="42690" x="7321550" y="2362200"/>
          <p14:tracePt t="42701" x="7308850" y="2355850"/>
          <p14:tracePt t="42718" x="7251700" y="2336800"/>
          <p14:tracePt t="42734" x="7131050" y="2305050"/>
          <p14:tracePt t="42751" x="6915150" y="2286000"/>
          <p14:tracePt t="42768" x="6534150" y="2228850"/>
          <p14:tracePt t="42785" x="6026150" y="2152650"/>
          <p14:tracePt t="42788" x="5772150" y="2139950"/>
          <p14:tracePt t="42801" x="5492750" y="2133600"/>
          <p14:tracePt t="42818" x="4654550" y="2127250"/>
          <p14:tracePt t="42835" x="4083050" y="2120900"/>
          <p14:tracePt t="42856" x="3556000" y="2120900"/>
          <p14:tracePt t="42863" x="3321050" y="2120900"/>
          <p14:tracePt t="42866" x="3130550" y="2120900"/>
          <p14:tracePt t="42885" x="2844800" y="2152650"/>
          <p14:tracePt t="42903" x="2660650" y="2197100"/>
          <p14:tracePt t="42920" x="2546350" y="2209800"/>
          <p14:tracePt t="42935" x="2470150" y="2235200"/>
          <p14:tracePt t="42951" x="2413000" y="2241550"/>
          <p14:tracePt t="42968" x="2368550" y="2273300"/>
          <p14:tracePt t="42985" x="2311400" y="2305050"/>
          <p14:tracePt t="42987" x="2286000" y="2330450"/>
          <p14:tracePt t="43002" x="2254250" y="2355850"/>
          <p14:tracePt t="43018" x="2133600" y="2413000"/>
          <p14:tracePt t="43035" x="2044700" y="2444750"/>
          <p14:tracePt t="43051" x="1943100" y="2482850"/>
          <p14:tracePt t="43068" x="1822450" y="2520950"/>
          <p14:tracePt t="43085" x="1720850" y="2552700"/>
          <p14:tracePt t="43101" x="1631950" y="2584450"/>
          <p14:tracePt t="43118" x="1581150" y="2597150"/>
          <p14:tracePt t="43138" x="1536700" y="2616200"/>
          <p14:tracePt t="43140" x="1504950" y="2628900"/>
          <p14:tracePt t="43152" x="1466850" y="2635250"/>
          <p14:tracePt t="43172" x="1371600" y="2667000"/>
          <p14:tracePt t="43185" x="1270000" y="2698750"/>
          <p14:tracePt t="43203" x="1130300" y="2743200"/>
          <p14:tracePt t="43218" x="1079500" y="2762250"/>
          <p14:tracePt t="43236" x="1041400" y="2774950"/>
          <p14:tracePt t="43252" x="1028700" y="2774950"/>
          <p14:tracePt t="43285" x="1022350" y="2774950"/>
          <p14:tracePt t="43778" x="1028700" y="2774950"/>
          <p14:tracePt t="43787" x="1028700" y="2762250"/>
          <p14:tracePt t="43801" x="1035050" y="2762250"/>
          <p14:tracePt t="43818" x="1047750" y="2749550"/>
          <p14:tracePt t="43835" x="1054100" y="2730500"/>
          <p14:tracePt t="43851" x="1060450" y="2711450"/>
          <p14:tracePt t="43863" x="1060450" y="2705100"/>
          <p14:tracePt t="43870" x="1066800" y="2705100"/>
          <p14:tracePt t="43880" x="1066800" y="2698750"/>
          <p14:tracePt t="43889" x="1073150" y="2692400"/>
          <p14:tracePt t="43901" x="1073150" y="2686050"/>
          <p14:tracePt t="43920" x="1073150" y="2673350"/>
          <p14:tracePt t="46259" x="1079500" y="2673350"/>
          <p14:tracePt t="46331" x="1085850" y="2673350"/>
          <p14:tracePt t="46339" x="1092200" y="2667000"/>
          <p14:tracePt t="46351" x="1104900" y="2654300"/>
          <p14:tracePt t="46371" x="1136650" y="2647950"/>
          <p14:tracePt t="46385" x="1149350" y="2641600"/>
          <p14:tracePt t="46401" x="1162050" y="2635250"/>
          <p14:tracePt t="46403" x="1174750" y="2635250"/>
          <p14:tracePt t="46421" x="1206500" y="2622550"/>
          <p14:tracePt t="46435" x="1244600" y="2622550"/>
          <p14:tracePt t="46452" x="1282700" y="2622550"/>
          <p14:tracePt t="46469" x="1327150" y="2622550"/>
          <p14:tracePt t="46486" x="1371600" y="2622550"/>
          <p14:tracePt t="46501" x="1416050" y="2622550"/>
          <p14:tracePt t="46518" x="1454150" y="2622550"/>
          <p14:tracePt t="46535" x="1498600" y="2622550"/>
          <p14:tracePt t="46551" x="1530350" y="2622550"/>
          <p14:tracePt t="46568" x="1549400" y="2622550"/>
          <p14:tracePt t="46585" x="1555750" y="2622550"/>
          <p14:tracePt t="46642" x="1562100" y="2622550"/>
          <p14:tracePt t="46810" x="1562100" y="2616200"/>
          <p14:tracePt t="46819" x="1568450" y="2609850"/>
          <p14:tracePt t="46835" x="1631950" y="2609850"/>
          <p14:tracePt t="46855" x="1682750" y="2597150"/>
          <p14:tracePt t="46868" x="1746250" y="2597150"/>
          <p14:tracePt t="46888" x="1803400" y="2597150"/>
          <p14:tracePt t="46902" x="1841500" y="2597150"/>
          <p14:tracePt t="46920" x="1873250" y="2590800"/>
          <p14:tracePt t="46935" x="1898650" y="2590800"/>
          <p14:tracePt t="46953" x="1917700" y="2590800"/>
          <p14:tracePt t="46956" x="1936750" y="2590800"/>
          <p14:tracePt t="46974" x="1962150" y="2590800"/>
          <p14:tracePt t="46990" x="2000250" y="2590800"/>
          <p14:tracePt t="47001" x="2019300" y="2590800"/>
          <p14:tracePt t="47019" x="2076450" y="2584450"/>
          <p14:tracePt t="47035" x="2120900" y="2584450"/>
          <p14:tracePt t="47054" x="2159000" y="2584450"/>
          <p14:tracePt t="47068" x="2190750" y="2584450"/>
          <p14:tracePt t="47085" x="2228850" y="2584450"/>
          <p14:tracePt t="47106" x="2266950" y="2584450"/>
          <p14:tracePt t="47113" x="2286000" y="2584450"/>
          <p14:tracePt t="47122" x="2324100" y="2584450"/>
          <p14:tracePt t="47135" x="2343150" y="2584450"/>
          <p14:tracePt t="47152" x="2381250" y="2584450"/>
          <p14:tracePt t="47171" x="2419350" y="2584450"/>
          <p14:tracePt t="47185" x="2470150" y="2584450"/>
          <p14:tracePt t="47201" x="2520950" y="2584450"/>
          <p14:tracePt t="47218" x="2590800" y="2578100"/>
          <p14:tracePt t="47235" x="2654300" y="2578100"/>
          <p14:tracePt t="47251" x="2711450" y="2578100"/>
          <p14:tracePt t="47268" x="2768600" y="2578100"/>
          <p14:tracePt t="47285" x="2825750" y="2578100"/>
          <p14:tracePt t="47301" x="2876550" y="2578100"/>
          <p14:tracePt t="47307" x="2895600" y="2578100"/>
          <p14:tracePt t="47318" x="2921000" y="2578100"/>
          <p14:tracePt t="47335" x="2971800" y="2578100"/>
          <p14:tracePt t="47354" x="3028950" y="2578100"/>
          <p14:tracePt t="47368" x="3079750" y="2578100"/>
          <p14:tracePt t="47386" x="3175000" y="2578100"/>
          <p14:tracePt t="47402" x="3206750" y="2578100"/>
          <p14:tracePt t="47420" x="3302000" y="2578100"/>
          <p14:tracePt t="47434" x="3365500" y="2578100"/>
          <p14:tracePt t="47452" x="3422650" y="2571750"/>
          <p14:tracePt t="47468" x="3486150" y="2571750"/>
          <p14:tracePt t="47488" x="3562350" y="2571750"/>
          <p14:tracePt t="47501" x="3625850" y="2565400"/>
          <p14:tracePt t="47518" x="3702050" y="2565400"/>
          <p14:tracePt t="47538" x="3778250" y="2571750"/>
          <p14:tracePt t="47555" x="3879850" y="2590800"/>
          <p14:tracePt t="47568" x="3917950" y="2590800"/>
          <p14:tracePt t="47585" x="3981450" y="2590800"/>
          <p14:tracePt t="47591" x="4013200" y="2603500"/>
          <p14:tracePt t="47604" x="4070350" y="2603500"/>
          <p14:tracePt t="47612" x="4108450" y="2603500"/>
          <p14:tracePt t="47622" x="4140200" y="2603500"/>
          <p14:tracePt t="47636" x="4216400" y="2616200"/>
          <p14:tracePt t="47651" x="4292600" y="2622550"/>
          <p14:tracePt t="47670" x="4368800" y="2628900"/>
          <p14:tracePt t="47686" x="4457700" y="2635250"/>
          <p14:tracePt t="47701" x="4546600" y="2635250"/>
          <p14:tracePt t="47718" x="4641850" y="2647950"/>
          <p14:tracePt t="47734" x="4743450" y="2667000"/>
          <p14:tracePt t="47751" x="4845050" y="2686050"/>
          <p14:tracePt t="47768" x="4946650" y="2673350"/>
          <p14:tracePt t="47785" x="5060950" y="2673350"/>
          <p14:tracePt t="47787" x="5124450" y="2673350"/>
          <p14:tracePt t="47802" x="5175250" y="2673350"/>
          <p14:tracePt t="47818" x="5302250" y="2667000"/>
          <p14:tracePt t="47835" x="5384800" y="2667000"/>
          <p14:tracePt t="47856" x="5492750" y="2667000"/>
          <p14:tracePt t="47863" x="5537200" y="2667000"/>
          <p14:tracePt t="47869" x="5594350" y="2667000"/>
          <p14:tracePt t="47885" x="5695950" y="2667000"/>
          <p14:tracePt t="47901" x="5778500" y="2667000"/>
          <p14:tracePt t="47921" x="5861050" y="2654300"/>
          <p14:tracePt t="47927" x="5899150" y="2660650"/>
          <p14:tracePt t="47935" x="5937250" y="2667000"/>
          <p14:tracePt t="47952" x="6013450" y="2679700"/>
          <p14:tracePt t="47968" x="6096000" y="2679700"/>
          <p14:tracePt t="47987" x="6210300" y="2679700"/>
          <p14:tracePt t="48002" x="6292850" y="2679700"/>
          <p14:tracePt t="48018" x="6350000" y="2679700"/>
          <p14:tracePt t="48035" x="6407150" y="2692400"/>
          <p14:tracePt t="48051" x="6451600" y="2705100"/>
          <p14:tracePt t="48061" x="6470650" y="2717800"/>
          <p14:tracePt t="48071" x="6496050" y="2724150"/>
          <p14:tracePt t="48085" x="6534150" y="2730500"/>
          <p14:tracePt t="48104" x="6578600" y="2749550"/>
          <p14:tracePt t="48118" x="6610350" y="2762250"/>
          <p14:tracePt t="48135" x="6629400" y="2774950"/>
          <p14:tracePt t="48152" x="6654800" y="2787650"/>
          <p14:tracePt t="48173" x="6711950" y="2819400"/>
          <p14:tracePt t="48180" x="6718300" y="2825750"/>
          <p14:tracePt t="48189" x="6731000" y="2832100"/>
          <p14:tracePt t="48198" x="6737350" y="2838450"/>
          <p14:tracePt t="48204" x="6750050" y="2844800"/>
          <p14:tracePt t="48219" x="6762750" y="2857500"/>
          <p14:tracePt t="48237" x="6775450" y="2882900"/>
          <p14:tracePt t="48251" x="6788150" y="2908300"/>
          <p14:tracePt t="48268" x="6800850" y="2914650"/>
          <p14:tracePt t="48901" x="6794500" y="2914650"/>
          <p14:tracePt t="48907" x="6788150" y="2914650"/>
          <p14:tracePt t="48920" x="6781800" y="2901950"/>
          <p14:tracePt t="48935" x="6743700" y="2876550"/>
          <p14:tracePt t="48939" x="6711950" y="2870200"/>
          <p14:tracePt t="48951" x="6642100" y="2844800"/>
          <p14:tracePt t="48953" x="6559550" y="2819400"/>
          <p14:tracePt t="48969" x="6432550" y="2781300"/>
          <p14:tracePt t="48987" x="5911850" y="2641600"/>
          <p14:tracePt t="49002" x="5664200" y="2584450"/>
          <p14:tracePt t="49019" x="4832350" y="2406650"/>
          <p14:tracePt t="49035" x="4311650" y="2324100"/>
          <p14:tracePt t="49051" x="3829050" y="2235200"/>
          <p14:tracePt t="49068" x="3416300" y="2216150"/>
          <p14:tracePt t="49085" x="3105150" y="2197100"/>
          <p14:tracePt t="49102" x="2876550" y="2184400"/>
          <p14:tracePt t="49118" x="2749550" y="2190750"/>
          <p14:tracePt t="49136" x="2667000" y="2190750"/>
          <p14:tracePt t="49138" x="2647950" y="2197100"/>
          <p14:tracePt t="49151" x="2635250" y="2197100"/>
          <p14:tracePt t="49171" x="2609850" y="2197100"/>
          <p14:tracePt t="49188" x="2527300" y="2197100"/>
          <p14:tracePt t="49204" x="2463800" y="2203450"/>
          <p14:tracePt t="49218" x="2355850" y="2209800"/>
          <p14:tracePt t="49236" x="2197100" y="2209800"/>
          <p14:tracePt t="49251" x="2038350" y="2235200"/>
          <p14:tracePt t="49268" x="1905000" y="2260600"/>
          <p14:tracePt t="49285" x="1797050" y="2298700"/>
          <p14:tracePt t="49301" x="1708150" y="2336800"/>
          <p14:tracePt t="49318" x="1625600" y="2381250"/>
          <p14:tracePt t="49323" x="1587500" y="2413000"/>
          <p14:tracePt t="49335" x="1543050" y="2432050"/>
          <p14:tracePt t="49340" x="1504950" y="2451100"/>
          <p14:tracePt t="49351" x="1466850" y="2476500"/>
          <p14:tracePt t="49368" x="1397000" y="2520950"/>
          <p14:tracePt t="49385" x="1371600" y="2533650"/>
          <p14:tracePt t="49390" x="1358900" y="2533650"/>
          <p14:tracePt t="49420" x="1339850" y="2546350"/>
          <p14:tracePt t="49435" x="1301750" y="2559050"/>
          <p14:tracePt t="49452" x="1263650" y="2578100"/>
          <p14:tracePt t="49469" x="1238250" y="2584450"/>
          <p14:tracePt t="49486" x="1238250" y="2590800"/>
          <p14:tracePt t="49738" x="1231900" y="2584450"/>
          <p14:tracePt t="49746" x="1219200" y="2578100"/>
          <p14:tracePt t="49754" x="1193800" y="2565400"/>
          <p14:tracePt t="49768" x="1168400" y="2559050"/>
          <p14:tracePt t="49785" x="1123950" y="2540000"/>
          <p14:tracePt t="49791" x="1104900" y="2533650"/>
          <p14:tracePt t="49801" x="1085850" y="2527300"/>
          <p14:tracePt t="49818" x="1009650" y="2495550"/>
          <p14:tracePt t="49835" x="965200" y="2457450"/>
          <p14:tracePt t="49852" x="939800" y="2444750"/>
          <p14:tracePt t="49868" x="920750" y="2432050"/>
          <p14:tracePt t="49886" x="908050" y="2419350"/>
          <p14:tracePt t="49902" x="901700" y="2406650"/>
          <p14:tracePt t="49936" x="895350" y="2400300"/>
          <p14:tracePt t="49996" x="895350" y="2393950"/>
          <p14:tracePt t="50004" x="889000" y="2387600"/>
          <p14:tracePt t="50018" x="857250" y="2368550"/>
          <p14:tracePt t="50035" x="838200" y="2355850"/>
          <p14:tracePt t="50051" x="819150" y="2349500"/>
          <p14:tracePt t="50068" x="800100" y="2343150"/>
          <p14:tracePt t="50085" x="768350" y="2330450"/>
          <p14:tracePt t="50106" x="736600" y="2324100"/>
          <p14:tracePt t="50118" x="698500" y="2311400"/>
          <p14:tracePt t="50135" x="660400" y="2305050"/>
          <p14:tracePt t="50151" x="628650" y="2298700"/>
          <p14:tracePt t="50155" x="622300" y="2298700"/>
          <p14:tracePt t="50171" x="615950" y="2298700"/>
          <p14:tracePt t="50185" x="609600" y="2292350"/>
          <p14:tracePt t="50202" x="596900" y="2292350"/>
          <p14:tracePt t="50378" x="609600" y="2292350"/>
          <p14:tracePt t="50387" x="622300" y="2292350"/>
          <p14:tracePt t="50394" x="628650" y="2292350"/>
          <p14:tracePt t="50403" x="647700" y="2292350"/>
          <p14:tracePt t="50420" x="660400" y="2292350"/>
          <p14:tracePt t="50498" x="654050" y="2292350"/>
          <p14:tracePt t="50507" x="654050" y="2286000"/>
          <p14:tracePt t="50518" x="647700" y="2286000"/>
          <p14:tracePt t="50535" x="628650" y="2273300"/>
          <p14:tracePt t="50552" x="603250" y="2273300"/>
          <p14:tracePt t="50569" x="577850" y="2266950"/>
          <p14:tracePt t="50574" x="571500" y="2260600"/>
          <p14:tracePt t="50588" x="546100" y="2254250"/>
          <p14:tracePt t="50602" x="520700" y="2235200"/>
          <p14:tracePt t="50611" x="482600" y="2222500"/>
          <p14:tracePt t="50623" x="463550" y="2209800"/>
          <p14:tracePt t="50639" x="444500" y="2184400"/>
          <p14:tracePt t="50653" x="438150" y="2165350"/>
          <p14:tracePt t="50672" x="438150" y="2139950"/>
          <p14:tracePt t="50688" x="450850" y="2089150"/>
          <p14:tracePt t="50701" x="488950" y="2044700"/>
          <p14:tracePt t="50718" x="520700" y="1993900"/>
          <p14:tracePt t="50739" x="539750" y="1962150"/>
          <p14:tracePt t="50742" x="546100" y="1955800"/>
          <p14:tracePt t="50751" x="552450" y="1949450"/>
          <p14:tracePt t="50768" x="577850" y="1936750"/>
          <p14:tracePt t="50785" x="628650" y="1924050"/>
          <p14:tracePt t="50802" x="717550" y="1911350"/>
          <p14:tracePt t="50818" x="882650" y="1892300"/>
          <p14:tracePt t="50835" x="984250" y="1905000"/>
          <p14:tracePt t="50855" x="1060450" y="1917700"/>
          <p14:tracePt t="50865" x="1079500" y="1924050"/>
          <p14:tracePt t="50871" x="1098550" y="1924050"/>
          <p14:tracePt t="50879" x="1117600" y="1936750"/>
          <p14:tracePt t="50921" x="1117600" y="1949450"/>
          <p14:tracePt t="50936" x="1111250" y="1981200"/>
          <p14:tracePt t="50951" x="1111250" y="2006600"/>
          <p14:tracePt t="50953" x="1111250" y="2012950"/>
          <p14:tracePt t="50968" x="1111250" y="2025650"/>
          <p14:tracePt t="50970" x="1111250" y="2032000"/>
          <p14:tracePt t="50986" x="1111250" y="2044700"/>
          <p14:tracePt t="51002" x="1111250" y="2057400"/>
          <p14:tracePt t="51018" x="1111250" y="2108200"/>
          <p14:tracePt t="51035" x="1111250" y="2139950"/>
          <p14:tracePt t="51053" x="1111250" y="2190750"/>
          <p14:tracePt t="51059" x="1111250" y="2216150"/>
          <p14:tracePt t="51069" x="1111250" y="2241550"/>
          <p14:tracePt t="51085" x="1111250" y="2279650"/>
          <p14:tracePt t="51104" x="1111250" y="2317750"/>
          <p14:tracePt t="51109" x="1098550" y="2336800"/>
          <p14:tracePt t="51118" x="1098550" y="2362200"/>
          <p14:tracePt t="51135" x="1079500" y="2393950"/>
          <p14:tracePt t="51151" x="1066800" y="2425700"/>
          <p14:tracePt t="51170" x="1054100" y="2444750"/>
          <p14:tracePt t="51177" x="1047750" y="2451100"/>
          <p14:tracePt t="51185" x="1035050" y="2457450"/>
          <p14:tracePt t="51202" x="1028700" y="2463800"/>
          <p14:tracePt t="51218" x="1009650" y="2470150"/>
          <p14:tracePt t="51237" x="996950" y="2476500"/>
          <p14:tracePt t="51252" x="990600" y="2476500"/>
          <p14:tracePt t="51268" x="977900" y="2476500"/>
          <p14:tracePt t="51285" x="958850" y="2476500"/>
          <p14:tracePt t="51301" x="914400" y="2476500"/>
          <p14:tracePt t="51318" x="869950" y="2476500"/>
          <p14:tracePt t="51336" x="812800" y="2476500"/>
          <p14:tracePt t="51351" x="774700" y="2476500"/>
          <p14:tracePt t="51356" x="762000" y="2476500"/>
          <p14:tracePt t="51363" x="742950" y="2476500"/>
          <p14:tracePt t="51378" x="736600" y="2476500"/>
          <p14:tracePt t="51435" x="730250" y="2476500"/>
          <p14:tracePt t="51530" x="723900" y="2476500"/>
          <p14:tracePt t="51538" x="717550" y="2470150"/>
          <p14:tracePt t="51554" x="711200" y="2451100"/>
          <p14:tracePt t="51568" x="698500" y="2444750"/>
          <p14:tracePt t="51575" x="698500" y="2438400"/>
          <p14:tracePt t="51626" x="698500" y="2432050"/>
          <p14:tracePt t="51636" x="698500" y="2425700"/>
          <p14:tracePt t="51652" x="698500" y="2413000"/>
          <p14:tracePt t="51670" x="692150" y="2406650"/>
          <p14:tracePt t="51680" x="692150" y="2400300"/>
          <p14:tracePt t="51685" x="692150" y="2387600"/>
          <p14:tracePt t="51701" x="692150" y="2381250"/>
          <p14:tracePt t="51751" x="704850" y="2381250"/>
          <p14:tracePt t="51768" x="730250" y="2381250"/>
          <p14:tracePt t="51785" x="768350" y="2381250"/>
          <p14:tracePt t="51787" x="800100" y="2393950"/>
          <p14:tracePt t="51803" x="876300" y="2438400"/>
          <p14:tracePt t="51818" x="965200" y="2489200"/>
          <p14:tracePt t="51835" x="1117600" y="2527300"/>
          <p14:tracePt t="51852" x="1181100" y="2527300"/>
          <p14:tracePt t="51868" x="1200150" y="2533650"/>
          <p14:tracePt t="51901" x="1193800" y="2533650"/>
          <p14:tracePt t="51920" x="1168400" y="2533650"/>
          <p14:tracePt t="51935" x="1149350" y="2533650"/>
          <p14:tracePt t="51951" x="1143000" y="2533650"/>
          <p14:tracePt t="52060" x="1136650" y="2533650"/>
          <p14:tracePt t="52067" x="1130300" y="2533650"/>
          <p14:tracePt t="52087" x="1111250" y="2533650"/>
          <p14:tracePt t="52101" x="1073150" y="2533650"/>
          <p14:tracePt t="52120" x="1060450" y="2533650"/>
          <p14:tracePt t="52315" x="1060450" y="2527300"/>
          <p14:tracePt t="52330" x="1060450" y="2520950"/>
          <p14:tracePt t="52355" x="1066800" y="2508250"/>
          <p14:tracePt t="52370" x="1079500" y="2501900"/>
          <p14:tracePt t="52402" x="1085850" y="2501900"/>
          <p14:tracePt t="52421" x="1085850" y="2495550"/>
          <p14:tracePt t="52468" x="1092200" y="2495550"/>
          <p14:tracePt t="52485" x="1098550" y="2495550"/>
          <p14:tracePt t="52627" x="1104900" y="2495550"/>
          <p14:tracePt t="52657" x="1111250" y="2495550"/>
          <p14:tracePt t="52672" x="1117600" y="2495550"/>
          <p14:tracePt t="52678" x="1117600" y="2489200"/>
          <p14:tracePt t="52685" x="1123950" y="2482850"/>
          <p14:tracePt t="52718" x="1136650" y="2476500"/>
          <p14:tracePt t="52735" x="1143000" y="2470150"/>
          <p14:tracePt t="52768" x="1149350" y="2470150"/>
          <p14:tracePt t="52785" x="1174750" y="2470150"/>
          <p14:tracePt t="52801" x="1200150" y="2470150"/>
          <p14:tracePt t="52803" x="1225550" y="2470150"/>
          <p14:tracePt t="52818" x="1250950" y="2470150"/>
          <p14:tracePt t="52835" x="1257300" y="2470150"/>
          <p14:tracePt t="53276" x="1257300" y="2476500"/>
          <p14:tracePt t="53551" x="1250950" y="2476500"/>
          <p14:tracePt t="53714" x="1250950" y="2470150"/>
          <p14:tracePt t="53737" x="1263650" y="2463800"/>
          <p14:tracePt t="53751" x="1352550" y="2444750"/>
          <p14:tracePt t="53769" x="1485900" y="2432050"/>
          <p14:tracePt t="53785" x="1631950" y="2425700"/>
          <p14:tracePt t="53791" x="1714500" y="2419350"/>
          <p14:tracePt t="53798" x="1803400" y="2419350"/>
          <p14:tracePt t="53805" x="1905000" y="2413000"/>
          <p14:tracePt t="53818" x="2095500" y="2413000"/>
          <p14:tracePt t="53835" x="2292350" y="2393950"/>
          <p14:tracePt t="53852" x="2501900" y="2381250"/>
          <p14:tracePt t="53859" x="2609850" y="2381250"/>
          <p14:tracePt t="53871" x="2711450" y="2387600"/>
          <p14:tracePt t="53885" x="2889250" y="2387600"/>
          <p14:tracePt t="53903" x="3054350" y="2400300"/>
          <p14:tracePt t="53920" x="3200400" y="2400300"/>
          <p14:tracePt t="53927" x="3276600" y="2400300"/>
          <p14:tracePt t="53931" x="3359150" y="2400300"/>
          <p14:tracePt t="53954" x="3606800" y="2406650"/>
          <p14:tracePt t="53968" x="3689350" y="2419350"/>
          <p14:tracePt t="53987" x="3937000" y="2432050"/>
          <p14:tracePt t="54002" x="4013200" y="2444750"/>
          <p14:tracePt t="54018" x="4248150" y="2457450"/>
          <p14:tracePt t="54035" x="4413250" y="2457450"/>
          <p14:tracePt t="54054" x="4591050" y="2470150"/>
          <p14:tracePt t="54068" x="4775200" y="2476500"/>
          <p14:tracePt t="54085" x="4953000" y="2476500"/>
          <p14:tracePt t="54105" x="5080000" y="2476500"/>
          <p14:tracePt t="54121" x="5226050" y="2482850"/>
          <p14:tracePt t="54135" x="5340350" y="2501900"/>
          <p14:tracePt t="54156" x="5543550" y="2571750"/>
          <p14:tracePt t="54171" x="5588000" y="2584450"/>
          <p14:tracePt t="54187" x="5765800" y="2609850"/>
          <p14:tracePt t="54201" x="5810250" y="2616200"/>
          <p14:tracePt t="54218" x="5924550" y="2641600"/>
          <p14:tracePt t="54235" x="5994400" y="2654300"/>
          <p14:tracePt t="54252" x="6076950" y="2679700"/>
          <p14:tracePt t="54268" x="6172200" y="2698750"/>
          <p14:tracePt t="54285" x="6248400" y="2717800"/>
          <p14:tracePt t="54303" x="6292850" y="2730500"/>
          <p14:tracePt t="54305" x="6318250" y="2730500"/>
          <p14:tracePt t="54318" x="6337300" y="2730500"/>
          <p14:tracePt t="54335" x="6381750" y="2730500"/>
          <p14:tracePt t="54355" x="6438900" y="2743200"/>
          <p14:tracePt t="54369" x="6508750" y="2768600"/>
          <p14:tracePt t="54387" x="6616700" y="2800350"/>
          <p14:tracePt t="54401" x="6648450" y="2813050"/>
          <p14:tracePt t="54420" x="6705600" y="2825750"/>
          <p14:tracePt t="54435" x="6724650" y="2832100"/>
          <p14:tracePt t="54451" x="6743700" y="2838450"/>
          <p14:tracePt t="54468" x="6775450" y="2851150"/>
          <p14:tracePt t="54487" x="6800850" y="2857500"/>
          <p14:tracePt t="54518" x="6807200" y="2857500"/>
          <p14:tracePt t="54594" x="6807200" y="2863850"/>
          <p14:tracePt t="58364" x="6769100" y="2863850"/>
          <p14:tracePt t="58371" x="6667500" y="2876550"/>
          <p14:tracePt t="58387" x="6419850" y="2889250"/>
          <p14:tracePt t="58402" x="6248400" y="2908300"/>
          <p14:tracePt t="58422" x="5492750" y="3022600"/>
          <p14:tracePt t="58435" x="4921250" y="3149600"/>
          <p14:tracePt t="58452" x="4292600" y="3200400"/>
          <p14:tracePt t="58468" x="3733800" y="3206750"/>
          <p14:tracePt t="58487" x="3327400" y="3213100"/>
          <p14:tracePt t="58502" x="3016250" y="3225800"/>
          <p14:tracePt t="58518" x="2832100" y="3238500"/>
          <p14:tracePt t="58535" x="2679700" y="3238500"/>
          <p14:tracePt t="58551" x="2565400" y="3206750"/>
          <p14:tracePt t="58568" x="2508250" y="3187700"/>
          <p14:tracePt t="58585" x="2482850" y="3175000"/>
          <p14:tracePt t="58590" x="2476500" y="3175000"/>
          <p14:tracePt t="58605" x="2438400" y="3187700"/>
          <p14:tracePt t="58612" x="2400300" y="3187700"/>
          <p14:tracePt t="58622" x="2381250" y="3187700"/>
          <p14:tracePt t="58635" x="2305050" y="3194050"/>
          <p14:tracePt t="58653" x="2190750" y="3194050"/>
          <p14:tracePt t="58670" x="2070100" y="3194050"/>
          <p14:tracePt t="58685" x="1974850" y="3194050"/>
          <p14:tracePt t="58701" x="1892300" y="3194050"/>
          <p14:tracePt t="58718" x="1873250" y="3194050"/>
          <p14:tracePt t="58769" x="1879600" y="3194050"/>
          <p14:tracePt t="58834" x="1885950" y="3194050"/>
          <p14:tracePt t="58842" x="1885950" y="3187700"/>
          <p14:tracePt t="58851" x="1898650" y="3187700"/>
          <p14:tracePt t="58868" x="1930400" y="3175000"/>
          <p14:tracePt t="58888" x="2025650" y="3175000"/>
          <p14:tracePt t="58901" x="2178050" y="3168650"/>
          <p14:tracePt t="58920" x="2438400" y="3162300"/>
          <p14:tracePt t="58935" x="2705100" y="3162300"/>
          <p14:tracePt t="58951" x="2984500" y="3168650"/>
          <p14:tracePt t="58953" x="3136900" y="3175000"/>
          <p14:tracePt t="58968" x="3270250" y="3175000"/>
          <p14:tracePt t="58985" x="3517900" y="3175000"/>
          <p14:tracePt t="59003" x="3708400" y="3168650"/>
          <p14:tracePt t="59018" x="3790950" y="3155950"/>
          <p14:tracePt t="59035" x="3797300" y="3149600"/>
          <p14:tracePt t="59068" x="3784600" y="3149600"/>
          <p14:tracePt t="59085" x="3733800" y="3149600"/>
          <p14:tracePt t="59105" x="3651250" y="3155950"/>
          <p14:tracePt t="59118" x="3492500" y="3155950"/>
          <p14:tracePt t="59135" x="3244850" y="3168650"/>
          <p14:tracePt t="59151" x="2952750" y="3149600"/>
          <p14:tracePt t="59171" x="2679700" y="3130550"/>
          <p14:tracePt t="59178" x="2514600" y="3124200"/>
          <p14:tracePt t="59185" x="2374900" y="3111500"/>
          <p14:tracePt t="59202" x="2095500" y="3098800"/>
          <p14:tracePt t="59218" x="1720850" y="3073400"/>
          <p14:tracePt t="59238" x="1530350" y="3048000"/>
          <p14:tracePt t="59251" x="1397000" y="3028950"/>
          <p14:tracePt t="59268" x="1333500" y="3016250"/>
          <p14:tracePt t="59285" x="1301750" y="3003550"/>
          <p14:tracePt t="59301" x="1282700" y="2997200"/>
          <p14:tracePt t="59318" x="1250950" y="2990850"/>
          <p14:tracePt t="59335" x="1212850" y="2971800"/>
          <p14:tracePt t="59352" x="1181100" y="2959100"/>
          <p14:tracePt t="59368" x="1149350" y="2952750"/>
          <p14:tracePt t="59385" x="1085850" y="2927350"/>
          <p14:tracePt t="59402" x="1016000" y="2908300"/>
          <p14:tracePt t="59420" x="996950" y="2895600"/>
          <p14:tracePt t="59435" x="965200" y="2876550"/>
          <p14:tracePt t="59451" x="958850" y="2870200"/>
          <p14:tracePt t="59514" x="958850" y="2863850"/>
          <p14:tracePt t="59522" x="958850" y="2857500"/>
          <p14:tracePt t="59534" x="958850" y="2851150"/>
          <p14:tracePt t="59552" x="952500" y="2838450"/>
          <p14:tracePt t="59568" x="946150" y="2832100"/>
          <p14:tracePt t="59906" x="946150" y="2838450"/>
          <p14:tracePt t="59919" x="946150" y="2844800"/>
          <p14:tracePt t="59928" x="965200" y="2851150"/>
          <p14:tracePt t="59935" x="977900" y="2857500"/>
          <p14:tracePt t="59951" x="1016000" y="2863850"/>
          <p14:tracePt t="59968" x="1035050" y="2876550"/>
          <p14:tracePt t="59985" x="1047750" y="2882900"/>
          <p14:tracePt t="60058" x="1054100" y="2882900"/>
          <p14:tracePt t="60067" x="1073150" y="2895600"/>
          <p14:tracePt t="60085" x="1098550" y="2895600"/>
          <p14:tracePt t="60106" x="1111250" y="2901950"/>
          <p14:tracePt t="60118" x="1117600" y="2908300"/>
          <p14:tracePt t="60171" x="1193800" y="2908300"/>
          <p14:tracePt t="60185" x="1231900" y="2921000"/>
          <p14:tracePt t="60202" x="1308100" y="2952750"/>
          <p14:tracePt t="60218" x="1403350" y="2984500"/>
          <p14:tracePt t="60236" x="1460500" y="3003550"/>
          <p14:tracePt t="60252" x="1524000" y="3028950"/>
          <p14:tracePt t="60268" x="1600200" y="3054350"/>
          <p14:tracePt t="60285" x="1676400" y="3079750"/>
          <p14:tracePt t="60301" x="1746250" y="3111500"/>
          <p14:tracePt t="60318" x="1835150" y="3143250"/>
          <p14:tracePt t="60335" x="1917700" y="3175000"/>
          <p14:tracePt t="60355" x="2057400" y="3244850"/>
          <p14:tracePt t="60368" x="2108200" y="3270250"/>
          <p14:tracePt t="60387" x="2235200" y="3327400"/>
          <p14:tracePt t="60401" x="2273300" y="3346450"/>
          <p14:tracePt t="60420" x="2324100" y="3378200"/>
          <p14:tracePt t="62515" x="2317750" y="3378200"/>
          <p14:tracePt t="62522" x="2286000" y="3346450"/>
          <p14:tracePt t="62535" x="2216150" y="3327400"/>
          <p14:tracePt t="62552" x="2070100" y="3282950"/>
          <p14:tracePt t="62554" x="1968500" y="3282950"/>
          <p14:tracePt t="62568" x="1854200" y="3282950"/>
          <p14:tracePt t="62571" x="1708150" y="3270250"/>
          <p14:tracePt t="62588" x="1492250" y="3251200"/>
          <p14:tracePt t="62605" x="1301750" y="3232150"/>
          <p14:tracePt t="62618" x="1193800" y="3219450"/>
          <p14:tracePt t="62638" x="1123950" y="3219450"/>
          <p14:tracePt t="62652" x="1073150" y="3219450"/>
          <p14:tracePt t="62671" x="1060450" y="3213100"/>
          <p14:tracePt t="62702" x="1054100" y="3206750"/>
          <p14:tracePt t="62718" x="1060450" y="3200400"/>
          <p14:tracePt t="62735" x="1041400" y="3175000"/>
          <p14:tracePt t="62752" x="1009650" y="3143250"/>
          <p14:tracePt t="62768" x="952500" y="3105150"/>
          <p14:tracePt t="62785" x="908050" y="3073400"/>
          <p14:tracePt t="62788" x="895350" y="3067050"/>
          <p14:tracePt t="62801" x="889000" y="3060700"/>
          <p14:tracePt t="62835" x="889000" y="3054350"/>
          <p14:tracePt t="62852" x="889000" y="3041650"/>
          <p14:tracePt t="62868" x="901700" y="3016250"/>
          <p14:tracePt t="62885" x="914400" y="3003550"/>
          <p14:tracePt t="62903" x="927100" y="2978150"/>
          <p14:tracePt t="62906" x="933450" y="2971800"/>
          <p14:tracePt t="62920" x="939800" y="2959100"/>
          <p14:tracePt t="62924" x="946150" y="2946400"/>
          <p14:tracePt t="62935" x="952500" y="2940050"/>
          <p14:tracePt t="62952" x="952500" y="2933700"/>
          <p14:tracePt t="62968" x="952500" y="2927350"/>
          <p14:tracePt t="63002" x="971550" y="2927350"/>
          <p14:tracePt t="63018" x="1003300" y="2921000"/>
          <p14:tracePt t="63036" x="1066800" y="2927350"/>
          <p14:tracePt t="63051" x="1136650" y="2978150"/>
          <p14:tracePt t="63068" x="1231900" y="3041650"/>
          <p14:tracePt t="63089" x="1327150" y="3098800"/>
          <p14:tracePt t="63104" x="1422400" y="3155950"/>
          <p14:tracePt t="63119" x="1543050" y="3213100"/>
          <p14:tracePt t="63135" x="1638300" y="3251200"/>
          <p14:tracePt t="63152" x="1733550" y="3282950"/>
          <p14:tracePt t="63171" x="1822450" y="3314700"/>
          <p14:tracePt t="63185" x="1892300" y="3340100"/>
          <p14:tracePt t="63201" x="1949450" y="3359150"/>
          <p14:tracePt t="63218" x="2025650" y="3390900"/>
          <p14:tracePt t="63236" x="2063750" y="3409950"/>
          <p14:tracePt t="63252" x="2127250" y="3448050"/>
          <p14:tracePt t="63268" x="2178050" y="3460750"/>
          <p14:tracePt t="63285" x="2241550" y="3486150"/>
          <p14:tracePt t="63301" x="2286000" y="3492500"/>
          <p14:tracePt t="63318" x="2305050" y="3498850"/>
          <p14:tracePt t="63339" x="2311400" y="3498850"/>
          <p14:tracePt t="63715" x="2305050" y="3492500"/>
          <p14:tracePt t="63739" x="2260600" y="3454400"/>
          <p14:tracePt t="63752" x="2222500" y="3435350"/>
          <p14:tracePt t="63768" x="2203450" y="3409950"/>
          <p14:tracePt t="63771" x="2190750" y="3397250"/>
          <p14:tracePt t="63786" x="2184400" y="3384550"/>
          <p14:tracePt t="63806" x="2146300" y="3333750"/>
          <p14:tracePt t="63864" x="2146300" y="3327400"/>
          <p14:tracePt t="63885" x="2139950" y="3327400"/>
          <p14:tracePt t="63902" x="2133600" y="3314700"/>
          <p14:tracePt t="63921" x="2127250" y="3314700"/>
          <p14:tracePt t="63952" x="2127250" y="3308350"/>
          <p14:tracePt t="63968" x="2114550" y="3302000"/>
          <p14:tracePt t="63970" x="2108200" y="3302000"/>
          <p14:tracePt t="63986" x="2101850" y="3295650"/>
          <p14:tracePt t="64002" x="2095500" y="3295650"/>
          <p14:tracePt t="64018" x="2089150" y="3295650"/>
          <p14:tracePt t="64035" x="2076450" y="3295650"/>
          <p14:tracePt t="64091" x="2076450" y="3302000"/>
          <p14:tracePt t="64102" x="2076450" y="3308350"/>
          <p14:tracePt t="64118" x="2076450" y="3321050"/>
          <p14:tracePt t="64138" x="2089150" y="3333750"/>
          <p14:tracePt t="64140" x="2089150" y="3340100"/>
          <p14:tracePt t="64152" x="2089150" y="3346450"/>
          <p14:tracePt t="64171" x="2101850" y="3365500"/>
          <p14:tracePt t="64177" x="2127250" y="3390900"/>
          <p14:tracePt t="64185" x="2165350" y="3416300"/>
          <p14:tracePt t="64202" x="2241550" y="3448050"/>
          <p14:tracePt t="64218" x="2324100" y="3473450"/>
          <p14:tracePt t="64237" x="2336800" y="3473450"/>
          <p14:tracePt t="64251" x="2336800" y="3479800"/>
          <p14:tracePt t="64285" x="2336800" y="3454400"/>
          <p14:tracePt t="64301" x="2336800" y="3409950"/>
          <p14:tracePt t="64318" x="2311400" y="3359150"/>
          <p14:tracePt t="64323" x="2305050" y="3340100"/>
          <p14:tracePt t="64335" x="2298700" y="3321050"/>
          <p14:tracePt t="64352" x="2279650" y="3282950"/>
          <p14:tracePt t="64360" x="2273300" y="3257550"/>
          <p14:tracePt t="64364" x="2254250" y="3238500"/>
          <p14:tracePt t="64385" x="2235200" y="3200400"/>
          <p14:tracePt t="64402" x="2216150" y="3175000"/>
          <p14:tracePt t="64421" x="2165350" y="3149600"/>
          <p14:tracePt t="64435" x="2133600" y="3143250"/>
          <p14:tracePt t="64452" x="2127250" y="3130550"/>
          <p14:tracePt t="64468" x="2108200" y="3111500"/>
          <p14:tracePt t="64485" x="2095500" y="3079750"/>
          <p14:tracePt t="64502" x="2089150" y="3060700"/>
          <p14:tracePt t="64518" x="2089150" y="3048000"/>
          <p14:tracePt t="64535" x="2089150" y="3035300"/>
          <p14:tracePt t="64552" x="2133600" y="3016250"/>
          <p14:tracePt t="64568" x="2241550" y="2990850"/>
          <p14:tracePt t="64574" x="2292350" y="2978150"/>
          <p14:tracePt t="64578" x="2368550" y="2965450"/>
          <p14:tracePt t="64605" x="2571750" y="2952750"/>
          <p14:tracePt t="64618" x="2686050" y="2952750"/>
          <p14:tracePt t="64635" x="2794000" y="2965450"/>
          <p14:tracePt t="64652" x="2863850" y="2990850"/>
          <p14:tracePt t="64670" x="2889250" y="3009900"/>
          <p14:tracePt t="64688" x="2901950" y="3041650"/>
          <p14:tracePt t="64701" x="2901950" y="3092450"/>
          <p14:tracePt t="64718" x="2895600" y="3143250"/>
          <p14:tracePt t="64735" x="2870200" y="3194050"/>
          <p14:tracePt t="64752" x="2825750" y="3225800"/>
          <p14:tracePt t="64768" x="2768600" y="3238500"/>
          <p14:tracePt t="64787" x="2628900" y="3238500"/>
          <p14:tracePt t="64801" x="2578100" y="3232150"/>
          <p14:tracePt t="64818" x="2419350" y="3168650"/>
          <p14:tracePt t="64835" x="2279650" y="3124200"/>
          <p14:tracePt t="64855" x="2184400" y="3060700"/>
          <p14:tracePt t="64868" x="2133600" y="3016250"/>
          <p14:tracePt t="64886" x="2127250" y="2971800"/>
          <p14:tracePt t="64902" x="2139950" y="2940050"/>
          <p14:tracePt t="64920" x="2190750" y="2914650"/>
          <p14:tracePt t="64922" x="2228850" y="2908300"/>
          <p14:tracePt t="64935" x="2273300" y="2895600"/>
          <p14:tracePt t="64952" x="2362200" y="2882900"/>
          <p14:tracePt t="64956" x="2406650" y="2876550"/>
          <p14:tracePt t="64968" x="2457450" y="2876550"/>
          <p14:tracePt t="64986" x="2571750" y="2895600"/>
          <p14:tracePt t="65002" x="2590800" y="2901950"/>
          <p14:tracePt t="65020" x="2609850" y="2946400"/>
          <p14:tracePt t="65035" x="2609850" y="3003550"/>
          <p14:tracePt t="65051" x="2603500" y="3060700"/>
          <p14:tracePt t="65069" x="2571750" y="3098800"/>
          <p14:tracePt t="65076" x="2565400" y="3124200"/>
          <p14:tracePt t="65085" x="2552700" y="3143250"/>
          <p14:tracePt t="65102" x="2508250" y="3168650"/>
          <p14:tracePt t="65119" x="2476500" y="3213100"/>
          <p14:tracePt t="65135" x="2438400" y="3270250"/>
          <p14:tracePt t="65152" x="2400300" y="3365500"/>
          <p14:tracePt t="65171" x="2349500" y="3454400"/>
          <p14:tracePt t="65177" x="2336800" y="3492500"/>
          <p14:tracePt t="65185" x="2330450" y="3498850"/>
          <p14:tracePt t="65202" x="2317750" y="3511550"/>
          <p14:tracePt t="65218" x="2305050" y="3524250"/>
          <p14:tracePt t="65252" x="2298700" y="3524250"/>
          <p14:tracePt t="65283" x="2298700" y="3530600"/>
          <p14:tracePt t="65301" x="2292350" y="3530600"/>
          <p14:tracePt t="65318" x="2286000" y="3536950"/>
          <p14:tracePt t="65490" x="2286000" y="3524250"/>
          <p14:tracePt t="65499" x="2273300" y="3511550"/>
          <p14:tracePt t="65519" x="2260600" y="3498850"/>
          <p14:tracePt t="65536" x="2241550" y="3498850"/>
          <p14:tracePt t="65558" x="2203450" y="3492500"/>
          <p14:tracePt t="65568" x="2184400" y="3486150"/>
          <p14:tracePt t="65585" x="2159000" y="3479800"/>
          <p14:tracePt t="65591" x="2146300" y="3479800"/>
          <p14:tracePt t="65602" x="2139950" y="3479800"/>
          <p14:tracePt t="65611" x="2114550" y="3479800"/>
          <p14:tracePt t="65619" x="2108200" y="3479800"/>
          <p14:tracePt t="65638" x="2095500" y="3479800"/>
          <p14:tracePt t="65652" x="2082800" y="3479800"/>
          <p14:tracePt t="65685" x="2076450" y="3479800"/>
          <p14:tracePt t="65810" x="2076450" y="3473450"/>
          <p14:tracePt t="65835" x="2076450" y="3467100"/>
          <p14:tracePt t="65851" x="2076450" y="3460750"/>
          <p14:tracePt t="65864" x="2076450" y="3454400"/>
          <p14:tracePt t="65885" x="2076450" y="3448050"/>
          <p14:tracePt t="65923" x="2076450" y="3435350"/>
          <p14:tracePt t="65932" x="2076450" y="3429000"/>
          <p14:tracePt t="65938" x="2076450" y="3422650"/>
          <p14:tracePt t="65952" x="2063750" y="3422650"/>
          <p14:tracePt t="65968" x="2051050" y="3409950"/>
          <p14:tracePt t="65987" x="1987550" y="3409950"/>
          <p14:tracePt t="66002" x="1962150" y="3409950"/>
          <p14:tracePt t="66019" x="1924050" y="3422650"/>
          <p14:tracePt t="66035" x="1905000" y="3422650"/>
          <p14:tracePt t="66100" x="1892300" y="3422650"/>
          <p14:tracePt t="66110" x="1885950" y="3422650"/>
          <p14:tracePt t="66118" x="1879600" y="3422650"/>
          <p14:tracePt t="66135" x="1860550" y="3422650"/>
          <p14:tracePt t="66152" x="1854200" y="3422650"/>
          <p14:tracePt t="66347" x="1854200" y="3429000"/>
          <p14:tracePt t="66358" x="1854200" y="3441700"/>
          <p14:tracePt t="66368" x="1854200" y="3448050"/>
          <p14:tracePt t="66388" x="1860550" y="3467100"/>
          <p14:tracePt t="66435" x="1879600" y="3467100"/>
          <p14:tracePt t="66452" x="1885950" y="3467100"/>
          <p14:tracePt t="66468" x="1905000" y="3441700"/>
          <p14:tracePt t="66485" x="1924050" y="3416300"/>
          <p14:tracePt t="66502" x="1930400" y="3397250"/>
          <p14:tracePt t="66519" x="1936750" y="3397250"/>
          <p14:tracePt t="66595" x="1936750" y="3409950"/>
          <p14:tracePt t="66608" x="1936750" y="3422650"/>
          <p14:tracePt t="66612" x="1949450" y="3429000"/>
          <p14:tracePt t="66638" x="1955800" y="3441700"/>
          <p14:tracePt t="66701" x="1962150" y="3441700"/>
          <p14:tracePt t="66715" x="1968500" y="3441700"/>
          <p14:tracePt t="66721" x="1974850" y="3429000"/>
          <p14:tracePt t="66737" x="1981200" y="3422650"/>
          <p14:tracePt t="66752" x="1987550" y="3416300"/>
          <p14:tracePt t="66862" x="1993900" y="3422650"/>
          <p14:tracePt t="66867" x="1993900" y="3429000"/>
          <p14:tracePt t="66891" x="1993900" y="3435350"/>
          <p14:tracePt t="66939" x="2000250" y="3435350"/>
          <p14:tracePt t="66954" x="2006600" y="3435350"/>
          <p14:tracePt t="66968" x="2012950" y="3435350"/>
          <p14:tracePt t="66985" x="2025650" y="3416300"/>
          <p14:tracePt t="67001" x="2025650" y="3409950"/>
          <p14:tracePt t="67050" x="2025650" y="3416300"/>
          <p14:tracePt t="67060" x="2032000" y="3429000"/>
          <p14:tracePt t="67068" x="2038350" y="3441700"/>
          <p14:tracePt t="67085" x="2044700" y="3467100"/>
          <p14:tracePt t="67102" x="2044700" y="3473450"/>
          <p14:tracePt t="67155" x="2051050" y="3473450"/>
          <p14:tracePt t="67184" x="2063750" y="3473450"/>
          <p14:tracePt t="67205" x="2082800" y="3460750"/>
          <p14:tracePt t="67220" x="2089150" y="3448050"/>
          <p14:tracePt t="67240" x="2101850" y="3441700"/>
          <p14:tracePt t="67248" x="2101850" y="3435350"/>
          <p14:tracePt t="67251" x="2120900" y="3435350"/>
          <p14:tracePt t="67268" x="2139950" y="3429000"/>
          <p14:tracePt t="67285" x="2146300" y="3409950"/>
          <p14:tracePt t="67302" x="2152650" y="3384550"/>
          <p14:tracePt t="67378" x="2171700" y="3384550"/>
          <p14:tracePt t="67394" x="2171700" y="3397250"/>
          <p14:tracePt t="67403" x="2171700" y="3409950"/>
          <p14:tracePt t="67422" x="2171700" y="3435350"/>
          <p14:tracePt t="67431" x="2178050" y="3448050"/>
          <p14:tracePt t="67439" x="2178050" y="3454400"/>
          <p14:tracePt t="67453" x="2184400" y="3460750"/>
          <p14:tracePt t="67531" x="2197100" y="3448050"/>
          <p14:tracePt t="67538" x="2216150" y="3441700"/>
          <p14:tracePt t="67551" x="2216150" y="3435350"/>
          <p14:tracePt t="67569" x="2235200" y="3435350"/>
          <p14:tracePt t="67585" x="2241550" y="3435350"/>
          <p14:tracePt t="67619" x="2235200" y="3435350"/>
          <p14:tracePt t="67659" x="2235200" y="3441700"/>
          <p14:tracePt t="67706" x="2241550" y="3441700"/>
          <p14:tracePt t="67715" x="2247900" y="3441700"/>
          <p14:tracePt t="67722" x="2254250" y="3441700"/>
          <p14:tracePt t="67735" x="2266950" y="3441700"/>
          <p14:tracePt t="67768" x="2273300" y="3441700"/>
          <p14:tracePt t="67851" x="2279650" y="3441700"/>
          <p14:tracePt t="67867" x="2286000" y="3441700"/>
          <p14:tracePt t="67888" x="2292350" y="3448050"/>
          <p14:tracePt t="67902" x="2317750" y="3448050"/>
          <p14:tracePt t="67920" x="2343150" y="3448050"/>
          <p14:tracePt t="67925" x="2355850" y="3441700"/>
          <p14:tracePt t="67935" x="2368550" y="3435350"/>
          <p14:tracePt t="67953" x="2387600" y="3416300"/>
          <p14:tracePt t="67968" x="2406650" y="3390900"/>
          <p14:tracePt t="67985" x="2413000" y="3390900"/>
          <p14:tracePt t="68026" x="2413000" y="3384550"/>
          <p14:tracePt t="68114" x="2406650" y="3390900"/>
          <p14:tracePt t="68122" x="2406650" y="3409950"/>
          <p14:tracePt t="68132" x="2400300" y="3409950"/>
          <p14:tracePt t="68138" x="2393950" y="3416300"/>
          <p14:tracePt t="68172" x="2393950" y="3422650"/>
          <p14:tracePt t="68218" x="2406650" y="3429000"/>
          <p14:tracePt t="68237" x="2432050" y="3429000"/>
          <p14:tracePt t="68252" x="2463800" y="3422650"/>
          <p14:tracePt t="68268" x="2476500" y="3409950"/>
          <p14:tracePt t="68285" x="2476500" y="3403600"/>
          <p14:tracePt t="68335" x="2476500" y="3409950"/>
          <p14:tracePt t="68360" x="2476500" y="3416300"/>
          <p14:tracePt t="68364" x="2476500" y="3422650"/>
          <p14:tracePt t="68385" x="2476500" y="3429000"/>
          <p14:tracePt t="68459" x="2482850" y="3429000"/>
          <p14:tracePt t="68542" x="2482850" y="3435350"/>
          <p14:tracePt t="68555" x="2489200" y="3435350"/>
          <p14:tracePt t="68589" x="2489200" y="3441700"/>
          <p14:tracePt t="68637" x="2495550" y="3441700"/>
          <p14:tracePt t="68803" x="2501900" y="3441700"/>
          <p14:tracePt t="68811" x="2508250" y="3441700"/>
          <p14:tracePt t="68821" x="2514600" y="3441700"/>
          <p14:tracePt t="68835" x="2533650" y="3441700"/>
          <p14:tracePt t="68872" x="2552700" y="3441700"/>
          <p14:tracePt t="68885" x="2552700" y="3448050"/>
          <p14:tracePt t="68920" x="2552700" y="3454400"/>
          <p14:tracePt t="68935" x="2552700" y="3473450"/>
          <p14:tracePt t="68952" x="2520950" y="3486150"/>
          <p14:tracePt t="68955" x="2501900" y="3492500"/>
          <p14:tracePt t="68968" x="2470150" y="3498850"/>
          <p14:tracePt t="68985" x="2413000" y="3498850"/>
          <p14:tracePt t="68986" x="2374900" y="3498850"/>
          <p14:tracePt t="69002" x="2324100" y="3498850"/>
          <p14:tracePt t="69019" x="2197100" y="3498850"/>
          <p14:tracePt t="69035" x="2133600" y="3492500"/>
          <p14:tracePt t="69052" x="2089150" y="3473450"/>
          <p14:tracePt t="69068" x="2070100" y="3448050"/>
          <p14:tracePt t="69085" x="2070100" y="3416300"/>
          <p14:tracePt t="69107" x="2070100" y="3378200"/>
          <p14:tracePt t="69120" x="2070100" y="3352800"/>
          <p14:tracePt t="69135" x="2082800" y="3327400"/>
          <p14:tracePt t="69153" x="2089150" y="3302000"/>
          <p14:tracePt t="69156" x="2101850" y="3295650"/>
          <p14:tracePt t="69171" x="2114550" y="3276600"/>
          <p14:tracePt t="69185" x="2165350" y="3251200"/>
          <p14:tracePt t="69202" x="2273300" y="3251200"/>
          <p14:tracePt t="69218" x="2451100" y="3244850"/>
          <p14:tracePt t="69235" x="2533650" y="3257550"/>
          <p14:tracePt t="69252" x="2584450" y="3270250"/>
          <p14:tracePt t="69268" x="2597150" y="3270250"/>
          <p14:tracePt t="69285" x="2597150" y="3308350"/>
          <p14:tracePt t="69302" x="2597150" y="3346450"/>
          <p14:tracePt t="69318" x="2578100" y="3390900"/>
          <p14:tracePt t="69322" x="2559050" y="3403600"/>
          <p14:tracePt t="69335" x="2546350" y="3416300"/>
          <p14:tracePt t="69352" x="2527300" y="3429000"/>
          <p14:tracePt t="69359" x="2520950" y="3441700"/>
          <p14:tracePt t="69368" x="2514600" y="3448050"/>
          <p14:tracePt t="69387" x="2463800" y="3479800"/>
          <p14:tracePt t="69402" x="2438400" y="3486150"/>
          <p14:tracePt t="69421" x="2311400" y="3498850"/>
          <p14:tracePt t="69435" x="2216150" y="3505200"/>
          <p14:tracePt t="69452" x="2146300" y="3505200"/>
          <p14:tracePt t="69468" x="2101850" y="3505200"/>
          <p14:tracePt t="69486" x="2089150" y="3479800"/>
          <p14:tracePt t="69503" x="2082800" y="3454400"/>
          <p14:tracePt t="69518" x="2082800" y="3409950"/>
          <p14:tracePt t="69535" x="2082800" y="3371850"/>
          <p14:tracePt t="69552" x="2095500" y="3352800"/>
          <p14:tracePt t="69573" x="2114550" y="3327400"/>
          <p14:tracePt t="69589" x="2152650" y="3302000"/>
          <p14:tracePt t="69602" x="2178050" y="3289300"/>
          <p14:tracePt t="69620" x="2305050" y="3282950"/>
          <p14:tracePt t="69635" x="2393950" y="3282950"/>
          <p14:tracePt t="69652" x="2463800" y="3282950"/>
          <p14:tracePt t="69671" x="2501900" y="3295650"/>
          <p14:tracePt t="69685" x="2501900" y="3333750"/>
          <p14:tracePt t="69702" x="2489200" y="3365500"/>
          <p14:tracePt t="69718" x="2451100" y="3409950"/>
          <p14:tracePt t="69735" x="2413000" y="3448050"/>
          <p14:tracePt t="69737" x="2400300" y="3454400"/>
          <p14:tracePt t="69752" x="2381250" y="3460750"/>
          <p14:tracePt t="69768" x="2362200" y="3467100"/>
          <p14:tracePt t="69785" x="2336800" y="3467100"/>
          <p14:tracePt t="69802" x="2324100" y="3467100"/>
          <p14:tracePt t="69818" x="2317750" y="3467100"/>
          <p14:tracePt t="69835" x="2311400" y="3467100"/>
          <p14:tracePt t="69971" x="2311400" y="3473450"/>
          <p14:tracePt t="69987" x="2298700" y="3473450"/>
          <p14:tracePt t="70074" x="2298700" y="3479800"/>
          <p14:tracePt t="70091" x="2298700" y="3486150"/>
          <p14:tracePt t="70114" x="2298700" y="3492500"/>
          <p14:tracePt t="70121" x="2292350" y="3492500"/>
          <p14:tracePt t="70131" x="2286000" y="3505200"/>
          <p14:tracePt t="70139" x="2279650" y="3505200"/>
          <p14:tracePt t="70152" x="2273300" y="3511550"/>
          <p14:tracePt t="70172" x="2266950" y="3524250"/>
          <p14:tracePt t="70294" x="2266950" y="3530600"/>
          <p14:tracePt t="70562" x="2254250" y="3530600"/>
          <p14:tracePt t="70572" x="2247900" y="3543300"/>
          <p14:tracePt t="70579" x="2247900" y="3556000"/>
          <p14:tracePt t="70590" x="2241550" y="3575050"/>
          <p14:tracePt t="70606" x="2235200" y="3587750"/>
          <p14:tracePt t="70620" x="2235200" y="3594100"/>
          <p14:tracePt t="70636" x="2235200" y="3600450"/>
          <p14:tracePt t="70652" x="2235200" y="3613150"/>
          <p14:tracePt t="70671" x="2235200" y="3632200"/>
          <p14:tracePt t="70679" x="2235200" y="3638550"/>
          <p14:tracePt t="70682" x="2235200" y="3644900"/>
          <p14:tracePt t="70690" x="2235200" y="3651250"/>
          <p14:tracePt t="70701" x="2235200" y="3657600"/>
          <p14:tracePt t="70718" x="2235200" y="3676650"/>
          <p14:tracePt t="70737" x="2235200" y="3702050"/>
          <p14:tracePt t="70743" x="2247900" y="3721100"/>
          <p14:tracePt t="70748" x="2247900" y="3740150"/>
          <p14:tracePt t="70755" x="2254250" y="3759200"/>
          <p14:tracePt t="70768" x="2254250" y="3784600"/>
          <p14:tracePt t="70785" x="2279650" y="3829050"/>
          <p14:tracePt t="70803" x="2292350" y="3854450"/>
          <p14:tracePt t="70818" x="2292350" y="3860800"/>
          <p14:tracePt t="70852" x="2292350" y="3873500"/>
          <p14:tracePt t="70868" x="2298700" y="3898900"/>
          <p14:tracePt t="70887" x="2317750" y="3917950"/>
          <p14:tracePt t="70902" x="2324100" y="3924300"/>
          <p14:tracePt t="70961" x="2330450" y="3937000"/>
          <p14:tracePt t="71003" x="2330450" y="3943350"/>
          <p14:tracePt t="71049" x="2330450" y="3930650"/>
          <p14:tracePt t="71054" x="2330450" y="3911600"/>
          <p14:tracePt t="71068" x="2330450" y="3892550"/>
          <p14:tracePt t="71075" x="2330450" y="3873500"/>
          <p14:tracePt t="71085" x="2330450" y="3854450"/>
          <p14:tracePt t="71102" x="2355850" y="3816350"/>
          <p14:tracePt t="71122" x="2381250" y="3778250"/>
          <p14:tracePt t="71135" x="2419350" y="3759200"/>
          <p14:tracePt t="71152" x="2444750" y="3746500"/>
          <p14:tracePt t="71171" x="2470150" y="3746500"/>
          <p14:tracePt t="71178" x="2476500" y="3740150"/>
          <p14:tracePt t="71185" x="2495550" y="3740150"/>
          <p14:tracePt t="71202" x="2527300" y="3740150"/>
          <p14:tracePt t="71218" x="2565400" y="3740150"/>
          <p14:tracePt t="71237" x="2590800" y="3740150"/>
          <p14:tracePt t="71252" x="2603500" y="3740150"/>
          <p14:tracePt t="71269" x="2609850" y="3759200"/>
          <p14:tracePt t="71285" x="2609850" y="3803650"/>
          <p14:tracePt t="71302" x="2590800" y="3841750"/>
          <p14:tracePt t="71318" x="2578100" y="3867150"/>
          <p14:tracePt t="71335" x="2571750" y="3879850"/>
          <p14:tracePt t="71403" x="2565400" y="3879850"/>
          <p14:tracePt t="71411" x="2559050" y="3867150"/>
          <p14:tracePt t="71428" x="2527300" y="3854450"/>
          <p14:tracePt t="71435" x="2514600" y="3848100"/>
          <p14:tracePt t="71452" x="2482850" y="3835400"/>
          <p14:tracePt t="71468" x="2470150" y="3829050"/>
          <p14:tracePt t="71485" x="2463800" y="3829050"/>
          <p14:tracePt t="71572" x="2463800" y="3822700"/>
          <p14:tracePt t="71591" x="2463800" y="3816350"/>
          <p14:tracePt t="71594" x="2463800" y="3810000"/>
          <p14:tracePt t="71620" x="2463800" y="3803650"/>
          <p14:tracePt t="71627" x="2457450" y="3784600"/>
          <p14:tracePt t="71642" x="2457450" y="3771900"/>
          <p14:tracePt t="71652" x="2451100" y="3765550"/>
          <p14:tracePt t="71671" x="2444750" y="3746500"/>
          <p14:tracePt t="71738" x="2451100" y="3746500"/>
          <p14:tracePt t="71778" x="2451100" y="3740150"/>
          <p14:tracePt t="71790" x="2451100" y="3733800"/>
          <p14:tracePt t="71799" x="2451100" y="3721100"/>
          <p14:tracePt t="71819" x="2406650" y="3689350"/>
          <p14:tracePt t="71835" x="2374900" y="3663950"/>
          <p14:tracePt t="71855" x="2336800" y="3632200"/>
          <p14:tracePt t="71862" x="2311400" y="3613150"/>
          <p14:tracePt t="71870" x="2279650" y="3594100"/>
          <p14:tracePt t="71885" x="2235200" y="3568700"/>
          <p14:tracePt t="71902" x="2222500" y="3549650"/>
          <p14:tracePt t="71921" x="2216150" y="3549650"/>
          <p14:tracePt t="71938" x="2216150" y="3543300"/>
          <p14:tracePt t="72003" x="2216150" y="3536950"/>
          <p14:tracePt t="72020" x="2222500" y="3536950"/>
          <p14:tracePt t="72027" x="2222500" y="3530600"/>
          <p14:tracePt t="72046" x="2222500" y="3524250"/>
          <p14:tracePt t="72052" x="2228850" y="3524250"/>
          <p14:tracePt t="72068" x="2235200" y="3511550"/>
          <p14:tracePt t="72085" x="2241550" y="3505200"/>
          <p14:tracePt t="72110" x="2241550" y="3498850"/>
          <p14:tracePt t="72114" x="2241550" y="3492500"/>
          <p14:tracePt t="72135" x="2247900" y="3492500"/>
          <p14:tracePt t="72154" x="2254250" y="3479800"/>
          <p14:tracePt t="72171" x="2254250" y="3467100"/>
          <p14:tracePt t="72186" x="2254250" y="3460750"/>
          <p14:tracePt t="72235" x="2254250" y="3454400"/>
          <p14:tracePt t="72252" x="2254250" y="3448050"/>
          <p14:tracePt t="72268" x="2254250" y="3435350"/>
          <p14:tracePt t="72863" x="2254250" y="3429000"/>
          <p14:tracePt t="72871" x="2247900" y="3422650"/>
          <p14:tracePt t="72932" x="2247900" y="3416300"/>
          <p14:tracePt t="72938" x="2241550" y="3416300"/>
          <p14:tracePt t="73011" x="2241550" y="3422650"/>
          <p14:tracePt t="73028" x="2241550" y="3429000"/>
          <p14:tracePt t="73047" x="2241550" y="3441700"/>
          <p14:tracePt t="73054" x="2235200" y="3454400"/>
          <p14:tracePt t="73071" x="2216150" y="3492500"/>
          <p14:tracePt t="73090" x="2209800" y="3530600"/>
          <p14:tracePt t="73102" x="2203450" y="3562350"/>
          <p14:tracePt t="73111" x="2203450" y="3581400"/>
          <p14:tracePt t="73118" x="2197100" y="3594100"/>
          <p14:tracePt t="73137" x="2190750" y="3619500"/>
          <p14:tracePt t="73152" x="2184400" y="3644900"/>
          <p14:tracePt t="73171" x="2178050" y="3683000"/>
          <p14:tracePt t="73186" x="2178050" y="3752850"/>
          <p14:tracePt t="73204" x="2178050" y="3810000"/>
          <p14:tracePt t="73218" x="2178050" y="3867150"/>
          <p14:tracePt t="73237" x="2178050" y="3930650"/>
          <p14:tracePt t="73252" x="2178050" y="4000500"/>
          <p14:tracePt t="73269" x="2178050" y="4057650"/>
          <p14:tracePt t="73285" x="2178050" y="4121150"/>
          <p14:tracePt t="73301" x="2178050" y="4165600"/>
          <p14:tracePt t="73318" x="2178050" y="4197350"/>
          <p14:tracePt t="73324" x="2178050" y="4203700"/>
          <p14:tracePt t="73466" x="2178050" y="4197350"/>
          <p14:tracePt t="73488" x="2178050" y="4121150"/>
          <p14:tracePt t="73494" x="2178050" y="4076700"/>
          <p14:tracePt t="73502" x="2190750" y="4006850"/>
          <p14:tracePt t="73519" x="2197100" y="3886200"/>
          <p14:tracePt t="73536" x="2197100" y="3816350"/>
          <p14:tracePt t="73552" x="2197100" y="3778250"/>
          <p14:tracePt t="73553" x="2197100" y="3759200"/>
          <p14:tracePt t="73568" x="2197100" y="3740150"/>
          <p14:tracePt t="73585" x="2190750" y="3689350"/>
          <p14:tracePt t="73605" x="2190750" y="3644900"/>
          <p14:tracePt t="73610" x="2190750" y="3632200"/>
          <p14:tracePt t="73619" x="2190750" y="3625850"/>
          <p14:tracePt t="73635" x="2197100" y="3619500"/>
          <p14:tracePt t="73651" x="2197100" y="3606800"/>
          <p14:tracePt t="73671" x="2197100" y="3594100"/>
          <p14:tracePt t="73685" x="2197100" y="3575050"/>
          <p14:tracePt t="73702" x="2197100" y="3562350"/>
          <p14:tracePt t="73718" x="2197100" y="3556000"/>
          <p14:tracePt t="73787" x="2197100" y="3549650"/>
          <p14:tracePt t="73802" x="2203450" y="3543300"/>
          <p14:tracePt t="73808" x="2222500" y="3530600"/>
          <p14:tracePt t="73821" x="2228850" y="3517900"/>
          <p14:tracePt t="73839" x="2228850" y="3511550"/>
          <p14:tracePt t="73960" x="2228850" y="3524250"/>
          <p14:tracePt t="73967" x="2228850" y="3536950"/>
          <p14:tracePt t="73972" x="2228850" y="3556000"/>
          <p14:tracePt t="73987" x="2228850" y="3581400"/>
          <p14:tracePt t="74002" x="2228850" y="3619500"/>
          <p14:tracePt t="74018" x="2235200" y="3663950"/>
          <p14:tracePt t="74035" x="2247900" y="3689350"/>
          <p14:tracePt t="74051" x="2254250" y="3702050"/>
          <p14:tracePt t="74068" x="2254250" y="3708400"/>
          <p14:tracePt t="74178" x="2260600" y="3708400"/>
          <p14:tracePt t="74187" x="2260600" y="3702050"/>
          <p14:tracePt t="74195" x="2266950" y="3702050"/>
          <p14:tracePt t="74204" x="2273300" y="3695700"/>
          <p14:tracePt t="74218" x="2273300" y="3689350"/>
          <p14:tracePt t="74236" x="2279650" y="3683000"/>
          <p14:tracePt t="74251" x="2286000" y="3683000"/>
          <p14:tracePt t="74285" x="2286000" y="3676650"/>
          <p14:tracePt t="74302" x="2298700" y="3676650"/>
          <p14:tracePt t="74318" x="2336800" y="3676650"/>
          <p14:tracePt t="74335" x="2374900" y="3676650"/>
          <p14:tracePt t="74354" x="2432050" y="3676650"/>
          <p14:tracePt t="74368" x="2476500" y="3676650"/>
          <p14:tracePt t="74385" x="2508250" y="3676650"/>
          <p14:tracePt t="74391" x="2527300" y="3676650"/>
          <p14:tracePt t="74402" x="2540000" y="3676650"/>
          <p14:tracePt t="74420" x="2584450" y="3689350"/>
          <p14:tracePt t="74435" x="2628900" y="3689350"/>
          <p14:tracePt t="74452" x="2692400" y="3689350"/>
          <p14:tracePt t="74468" x="2774950" y="3695700"/>
          <p14:tracePt t="74485" x="2863850" y="3689350"/>
          <p14:tracePt t="74502" x="2965450" y="3683000"/>
          <p14:tracePt t="74519" x="3067050" y="3676650"/>
          <p14:tracePt t="74535" x="3149600" y="3670300"/>
          <p14:tracePt t="74551" x="3238500" y="3670300"/>
          <p14:tracePt t="74568" x="3314700" y="3670300"/>
          <p14:tracePt t="74585" x="3378200" y="3670300"/>
          <p14:tracePt t="74592" x="3416300" y="3670300"/>
          <p14:tracePt t="74605" x="3467100" y="3670300"/>
          <p14:tracePt t="74618" x="3517900" y="3670300"/>
          <p14:tracePt t="74635" x="3543300" y="3670300"/>
          <p14:tracePt t="74652" x="3549650" y="3663950"/>
          <p14:tracePt t="74685" x="3549650" y="3657600"/>
          <p14:tracePt t="74735" x="3536950" y="3657600"/>
          <p14:tracePt t="74740" x="3524250" y="3651250"/>
          <p14:tracePt t="74752" x="3498850" y="3644900"/>
          <p14:tracePt t="74768" x="3441700" y="3644900"/>
          <p14:tracePt t="74785" x="3384550" y="3632200"/>
          <p14:tracePt t="74788" x="3333750" y="3632200"/>
          <p14:tracePt t="74801" x="3238500" y="3632200"/>
          <p14:tracePt t="74819" x="3155950" y="3632200"/>
          <p14:tracePt t="74835" x="3092450" y="3632200"/>
          <p14:tracePt t="74852" x="3041650" y="3632200"/>
          <p14:tracePt t="74871" x="3022600" y="3625850"/>
          <p14:tracePt t="74965" x="3016250" y="3613150"/>
          <p14:tracePt t="74987" x="3016250" y="3600450"/>
          <p14:tracePt t="75002" x="3016250" y="3594100"/>
          <p14:tracePt t="75019" x="3016250" y="3575050"/>
          <p14:tracePt t="75035" x="2997200" y="3562350"/>
          <p14:tracePt t="75052" x="2946400" y="3536950"/>
          <p14:tracePt t="75069" x="2876550" y="3511550"/>
          <p14:tracePt t="75085" x="2813050" y="3473450"/>
          <p14:tracePt t="75104" x="2749550" y="3448050"/>
          <p14:tracePt t="75110" x="2705100" y="3435350"/>
          <p14:tracePt t="75113" x="2660650" y="3422650"/>
          <p14:tracePt t="75135" x="2565400" y="3403600"/>
          <p14:tracePt t="75151" x="2425700" y="3403600"/>
          <p14:tracePt t="75171" x="2292350" y="3409950"/>
          <p14:tracePt t="75185" x="2190750" y="3422650"/>
          <p14:tracePt t="75202" x="2108200" y="3454400"/>
          <p14:tracePt t="75218" x="2076450" y="3460750"/>
          <p14:tracePt t="75236" x="2070100" y="3473450"/>
          <p14:tracePt t="75252" x="2070100" y="3486150"/>
          <p14:tracePt t="75268" x="2070100" y="3498850"/>
          <p14:tracePt t="75285" x="2070100" y="3511550"/>
          <p14:tracePt t="75302" x="2070100" y="3530600"/>
          <p14:tracePt t="75318" x="2076450" y="3568700"/>
          <p14:tracePt t="75335" x="2089150" y="3600450"/>
          <p14:tracePt t="75341" x="2095500" y="3613150"/>
          <p14:tracePt t="75352" x="2114550" y="3632200"/>
          <p14:tracePt t="75360" x="2127250" y="3638550"/>
          <p14:tracePt t="75364" x="2139950" y="3644900"/>
          <p14:tracePt t="75371" x="2152650" y="3644900"/>
          <p14:tracePt t="75387" x="2184400" y="3644900"/>
          <p14:tracePt t="75402" x="2197100" y="3644900"/>
          <p14:tracePt t="75420" x="2241550" y="3644900"/>
          <p14:tracePt t="75435" x="2266950" y="3644900"/>
          <p14:tracePt t="75454" x="2266950" y="3632200"/>
          <p14:tracePt t="75468" x="2266950" y="3625850"/>
          <p14:tracePt t="75486" x="2266950" y="3619500"/>
          <p14:tracePt t="75502" x="2266950" y="3613150"/>
          <p14:tracePt t="75518" x="2266950" y="3606800"/>
          <p14:tracePt t="75594" x="2260600" y="3600450"/>
          <p14:tracePt t="75608" x="2247900" y="3600450"/>
          <p14:tracePt t="75615" x="2241550" y="3594100"/>
          <p14:tracePt t="75621" x="2235200" y="3594100"/>
          <p14:tracePt t="75637" x="2228850" y="3587750"/>
          <p14:tracePt t="75691" x="2222500" y="3587750"/>
          <p14:tracePt t="75702" x="2209800" y="3581400"/>
          <p14:tracePt t="75718" x="2184400" y="3568700"/>
          <p14:tracePt t="75737" x="2159000" y="3562350"/>
          <p14:tracePt t="75752" x="2146300" y="3556000"/>
          <p14:tracePt t="75769" x="2120900" y="3543300"/>
          <p14:tracePt t="75771" x="2108200" y="3536950"/>
          <p14:tracePt t="75786" x="2089150" y="3524250"/>
          <p14:tracePt t="75802" x="2044700" y="3498850"/>
          <p14:tracePt t="75818" x="1993900" y="3467100"/>
          <p14:tracePt t="75835" x="1930400" y="3422650"/>
          <p14:tracePt t="75856" x="1841500" y="3384550"/>
          <p14:tracePt t="75868" x="1758950" y="3340100"/>
          <p14:tracePt t="75885" x="1651000" y="3295650"/>
          <p14:tracePt t="75901" x="1555750" y="3257550"/>
          <p14:tracePt t="75920" x="1473200" y="3219450"/>
          <p14:tracePt t="75935" x="1409700" y="3175000"/>
          <p14:tracePt t="75952" x="1352550" y="3162300"/>
          <p14:tracePt t="75955" x="1333500" y="3149600"/>
          <p14:tracePt t="75970" x="1295400" y="3124200"/>
          <p14:tracePt t="75985" x="1282700" y="3111500"/>
          <p14:tracePt t="75987" x="1270000" y="3098800"/>
          <p14:tracePt t="76002" x="1257300" y="3098800"/>
          <p14:tracePt t="76018" x="1206500" y="3079750"/>
          <p14:tracePt t="76035" x="1168400" y="3067050"/>
          <p14:tracePt t="76052" x="1136650" y="3054350"/>
          <p14:tracePt t="76068" x="1104900" y="3041650"/>
          <p14:tracePt t="76085" x="1079500" y="3041650"/>
          <p14:tracePt t="76105" x="1060450" y="3028950"/>
          <p14:tracePt t="76119" x="1041400" y="3022600"/>
          <p14:tracePt t="76629" x="1047750" y="3022600"/>
          <p14:tracePt t="76907" x="1047750" y="3028950"/>
          <p14:tracePt t="76919" x="1047750" y="3035300"/>
          <p14:tracePt t="76928" x="1047750" y="3054350"/>
          <p14:tracePt t="76936" x="1060450" y="3073400"/>
          <p14:tracePt t="76952" x="1136650" y="3130550"/>
          <p14:tracePt t="76954" x="1193800" y="3162300"/>
          <p14:tracePt t="76970" x="1314450" y="3257550"/>
          <p14:tracePt t="76989" x="1517650" y="3390900"/>
          <p14:tracePt t="77002" x="1631950" y="3467100"/>
          <p14:tracePt t="77019" x="2025650" y="3651250"/>
          <p14:tracePt t="77035" x="2209800" y="3702050"/>
          <p14:tracePt t="77052" x="2279650" y="3727450"/>
          <p14:tracePt t="77069" x="2286000" y="3733800"/>
          <p14:tracePt t="77085" x="2286000" y="3727450"/>
          <p14:tracePt t="77186" x="2273300" y="3714750"/>
          <p14:tracePt t="77197" x="2260600" y="3695700"/>
          <p14:tracePt t="77203" x="2228850" y="3670300"/>
          <p14:tracePt t="77218" x="2159000" y="3625850"/>
          <p14:tracePt t="77237" x="2089150" y="3568700"/>
          <p14:tracePt t="77252" x="1974850" y="3505200"/>
          <p14:tracePt t="77268" x="1847850" y="3429000"/>
          <p14:tracePt t="77286" x="1689100" y="3333750"/>
          <p14:tracePt t="77293" x="1606550" y="3276600"/>
          <p14:tracePt t="77303" x="1530350" y="3225800"/>
          <p14:tracePt t="77319" x="1397000" y="3130550"/>
          <p14:tracePt t="77323" x="1346200" y="3086100"/>
          <p14:tracePt t="77338" x="1244600" y="3022600"/>
          <p14:tracePt t="77355" x="1212850" y="2997200"/>
          <p14:tracePt t="77371" x="1149350" y="2959100"/>
          <p14:tracePt t="77423" x="1149350" y="2952750"/>
          <p14:tracePt t="77515" x="1149350" y="2965450"/>
          <p14:tracePt t="77522" x="1149350" y="2984500"/>
          <p14:tracePt t="77536" x="1149350" y="3003550"/>
          <p14:tracePt t="77555" x="1193800" y="3054350"/>
          <p14:tracePt t="77568" x="1212850" y="3073400"/>
          <p14:tracePt t="77590" x="1270000" y="3124200"/>
          <p14:tracePt t="77602" x="1282700" y="3136900"/>
          <p14:tracePt t="77618" x="1314450" y="3149600"/>
          <p14:tracePt t="77674" x="1314450" y="3136900"/>
          <p14:tracePt t="77685" x="1289050" y="3105150"/>
          <p14:tracePt t="77702" x="1212850" y="3054350"/>
          <p14:tracePt t="77718" x="1123950" y="2997200"/>
          <p14:tracePt t="77736" x="1041400" y="2952750"/>
          <p14:tracePt t="77752" x="965200" y="2921000"/>
          <p14:tracePt t="77768" x="933450" y="2908300"/>
          <p14:tracePt t="77773" x="939800" y="2908300"/>
          <p14:tracePt t="77800" x="946150" y="2914650"/>
          <p14:tracePt t="77807" x="958850" y="2946400"/>
          <p14:tracePt t="77818" x="1016000" y="3041650"/>
          <p14:tracePt t="77835" x="1130300" y="3181350"/>
          <p14:tracePt t="77855" x="1289050" y="3302000"/>
          <p14:tracePt t="77871" x="1466850" y="3378200"/>
          <p14:tracePt t="77885" x="1631950" y="3422650"/>
          <p14:tracePt t="77902" x="1758950" y="3454400"/>
          <p14:tracePt t="77920" x="1879600" y="3486150"/>
          <p14:tracePt t="77924" x="1968500" y="3517900"/>
          <p14:tracePt t="77935" x="2032000" y="3543300"/>
          <p14:tracePt t="77952" x="2171700" y="3581400"/>
          <p14:tracePt t="77971" x="2374900" y="3644900"/>
          <p14:tracePt t="77986" x="2425700" y="3657600"/>
          <p14:tracePt t="78002" x="2546350" y="3657600"/>
          <p14:tracePt t="78018" x="2565400" y="3657600"/>
          <p14:tracePt t="78131" x="2565400" y="3644900"/>
          <p14:tracePt t="78138" x="2565400" y="3638550"/>
          <p14:tracePt t="78176" x="2559050" y="3632200"/>
          <p14:tracePt t="78212" x="2565400" y="3632200"/>
          <p14:tracePt t="78243" x="2565400" y="3625850"/>
          <p14:tracePt t="78249" x="2540000" y="3606800"/>
          <p14:tracePt t="78268" x="2470150" y="3600450"/>
          <p14:tracePt t="78285" x="2432050" y="3587750"/>
          <p14:tracePt t="78302" x="2387600" y="3575050"/>
          <p14:tracePt t="78318" x="2330450" y="3556000"/>
          <p14:tracePt t="78323" x="2292350" y="3543300"/>
          <p14:tracePt t="78339" x="2247900" y="3524250"/>
          <p14:tracePt t="78352" x="2184400" y="3511550"/>
          <p14:tracePt t="78361" x="2171700" y="3511550"/>
          <p14:tracePt t="78365" x="2152650" y="3505200"/>
          <p14:tracePt t="78475" x="2152650" y="3511550"/>
          <p14:tracePt t="78486" x="2152650" y="3524250"/>
          <p14:tracePt t="78502" x="2159000" y="3536950"/>
          <p14:tracePt t="78518" x="2171700" y="3549650"/>
          <p14:tracePt t="78536" x="2171700" y="3556000"/>
          <p14:tracePt t="78552" x="2178050" y="3575050"/>
          <p14:tracePt t="78569" x="2184400" y="3587750"/>
          <p14:tracePt t="78706" x="2171700" y="3587750"/>
          <p14:tracePt t="78714" x="2159000" y="3587750"/>
          <p14:tracePt t="78722" x="2133600" y="3562350"/>
          <p14:tracePt t="78737" x="2101850" y="3543300"/>
          <p14:tracePt t="78752" x="2019300" y="3486150"/>
          <p14:tracePt t="78769" x="1917700" y="3422650"/>
          <p14:tracePt t="78772" x="1841500" y="3397250"/>
          <p14:tracePt t="78785" x="1758950" y="3371850"/>
          <p14:tracePt t="78788" x="1676400" y="3333750"/>
          <p14:tracePt t="78797" x="1587500" y="3276600"/>
          <p14:tracePt t="78818" x="1346200" y="3149600"/>
          <p14:tracePt t="78839" x="1231900" y="3098800"/>
          <p14:tracePt t="78855" x="1111250" y="3048000"/>
          <p14:tracePt t="78868" x="996950" y="2997200"/>
          <p14:tracePt t="78885" x="920750" y="2946400"/>
          <p14:tracePt t="78890" x="889000" y="2927350"/>
          <p14:tracePt t="78903" x="869950" y="2914650"/>
          <p14:tracePt t="78920" x="863600" y="2908300"/>
          <p14:tracePt t="79130" x="863600" y="2914650"/>
          <p14:tracePt t="79151" x="863600" y="2921000"/>
          <p14:tracePt t="79171" x="863600" y="2952750"/>
          <p14:tracePt t="79185" x="863600" y="2971800"/>
          <p14:tracePt t="79202" x="914400" y="3041650"/>
          <p14:tracePt t="79219" x="1117600" y="3206750"/>
          <p14:tracePt t="79235" x="1301750" y="3289300"/>
          <p14:tracePt t="79252" x="1498600" y="3365500"/>
          <p14:tracePt t="79269" x="1663700" y="3422650"/>
          <p14:tracePt t="79285" x="1765300" y="3467100"/>
          <p14:tracePt t="79301" x="1828800" y="3492500"/>
          <p14:tracePt t="79319" x="1835150" y="3498850"/>
          <p14:tracePt t="79338" x="1828800" y="3498850"/>
          <p14:tracePt t="79352" x="1828800" y="3505200"/>
          <p14:tracePt t="79411" x="1835150" y="3505200"/>
          <p14:tracePt t="79425" x="1847850" y="3511550"/>
          <p14:tracePt t="79435" x="1885950" y="3517900"/>
          <p14:tracePt t="79454" x="1949450" y="3530600"/>
          <p14:tracePt t="79468" x="2025650" y="3549650"/>
          <p14:tracePt t="79487" x="2114550" y="3549650"/>
          <p14:tracePt t="79502" x="2127250" y="3549650"/>
          <p14:tracePt t="79552" x="2127250" y="3556000"/>
          <p14:tracePt t="79587" x="2133600" y="3562350"/>
          <p14:tracePt t="79690" x="2139950" y="3562350"/>
          <p14:tracePt t="79923" x="2127250" y="3562350"/>
          <p14:tracePt t="79934" x="2120900" y="3562350"/>
          <p14:tracePt t="79964" x="2114550" y="3556000"/>
          <p14:tracePt t="79971" x="2114550" y="3549650"/>
          <p14:tracePt t="79987" x="2070100" y="3530600"/>
          <p14:tracePt t="80002" x="1981200" y="3486150"/>
          <p14:tracePt t="80019" x="1873250" y="3448050"/>
          <p14:tracePt t="80035" x="1739900" y="3397250"/>
          <p14:tracePt t="80052" x="1581150" y="3340100"/>
          <p14:tracePt t="80071" x="1422400" y="3282950"/>
          <p14:tracePt t="80088" x="1301750" y="3213100"/>
          <p14:tracePt t="80090" x="1238250" y="3187700"/>
          <p14:tracePt t="80102" x="1187450" y="3155950"/>
          <p14:tracePt t="80111" x="1143000" y="3143250"/>
          <p14:tracePt t="80116" x="1117600" y="3130550"/>
          <p14:tracePt t="80122" x="1111250" y="3124200"/>
          <p14:tracePt t="80135" x="1111250" y="3117850"/>
          <p14:tracePt t="80156" x="1098550" y="3117850"/>
          <p14:tracePt t="80171" x="1092200" y="3117850"/>
          <p14:tracePt t="80185" x="1079500" y="3111500"/>
          <p14:tracePt t="80202" x="1073150" y="3105150"/>
          <p14:tracePt t="80252" x="1054100" y="3105150"/>
          <p14:tracePt t="80268" x="1041400" y="3073400"/>
          <p14:tracePt t="80285" x="1016000" y="3041650"/>
          <p14:tracePt t="80302" x="996950" y="3022600"/>
          <p14:tracePt t="80387" x="996950" y="3028950"/>
          <p14:tracePt t="80411" x="996950" y="3035300"/>
          <p14:tracePt t="80424" x="990600" y="3035300"/>
          <p14:tracePt t="80436" x="990600" y="3041650"/>
          <p14:tracePt t="80452" x="990600" y="3060700"/>
          <p14:tracePt t="80468" x="1016000" y="3086100"/>
          <p14:tracePt t="80487" x="1028700" y="3111500"/>
          <p14:tracePt t="80496" x="1035050" y="3117850"/>
          <p14:tracePt t="80518" x="1035050" y="3111500"/>
          <p14:tracePt t="80535" x="965200" y="3079750"/>
          <p14:tracePt t="80551" x="901700" y="3054350"/>
          <p14:tracePt t="80569" x="850900" y="3054350"/>
          <p14:tracePt t="80590" x="819150" y="3073400"/>
          <p14:tracePt t="80602" x="819150" y="3079750"/>
          <p14:tracePt t="80619" x="819150" y="3117850"/>
          <p14:tracePt t="80638" x="844550" y="3155950"/>
          <p14:tracePt t="80652" x="908050" y="3213100"/>
          <p14:tracePt t="80671" x="958850" y="3232150"/>
          <p14:tracePt t="80686" x="977900" y="3238500"/>
          <p14:tracePt t="80704" x="984250" y="3238500"/>
          <p14:tracePt t="80719" x="984250" y="3244850"/>
          <p14:tracePt t="80797" x="977900" y="3244850"/>
          <p14:tracePt t="80803" x="977900" y="3238500"/>
          <p14:tracePt t="80811" x="971550" y="3238500"/>
          <p14:tracePt t="80842" x="965200" y="3238500"/>
          <p14:tracePt t="80869" x="990600" y="3251200"/>
          <p14:tracePt t="80876" x="1035050" y="3263900"/>
          <p14:tracePt t="80886" x="1092200" y="3289300"/>
          <p14:tracePt t="80902" x="1225550" y="3321050"/>
          <p14:tracePt t="80920" x="1454150" y="3390900"/>
          <p14:tracePt t="80926" x="1612900" y="3441700"/>
          <p14:tracePt t="80935" x="1803400" y="3498850"/>
          <p14:tracePt t="80952" x="2178050" y="3625850"/>
          <p14:tracePt t="80972" x="2736850" y="3765550"/>
          <p14:tracePt t="80985" x="2895600" y="3752850"/>
          <p14:tracePt t="81002" x="3352800" y="3816350"/>
          <p14:tracePt t="81020" x="3549650" y="3841750"/>
          <p14:tracePt t="81035" x="3740150" y="3848100"/>
          <p14:tracePt t="81052" x="3854450" y="3848100"/>
          <p14:tracePt t="81069" x="3860800" y="3848100"/>
          <p14:tracePt t="81106" x="3848100" y="3829050"/>
          <p14:tracePt t="81151" x="3905250" y="3829050"/>
          <p14:tracePt t="81171" x="4000500" y="3822700"/>
          <p14:tracePt t="81185" x="4064000" y="3816350"/>
          <p14:tracePt t="81202" x="4102100" y="3797300"/>
          <p14:tracePt t="81218" x="4203700" y="3797300"/>
          <p14:tracePt t="81237" x="4292600" y="3790950"/>
          <p14:tracePt t="81252" x="4394200" y="3790950"/>
          <p14:tracePt t="81268" x="4464050" y="3784600"/>
          <p14:tracePt t="81285" x="4483100" y="3771900"/>
          <p14:tracePt t="81318" x="4489450" y="3771900"/>
          <p14:tracePt t="81341" x="4540250" y="3797300"/>
          <p14:tracePt t="81352" x="4552950" y="3803650"/>
          <p14:tracePt t="81371" x="4572000" y="3803650"/>
          <p14:tracePt t="81486" x="4559300" y="3803650"/>
          <p14:tracePt t="81490" x="4540250" y="3803650"/>
          <p14:tracePt t="81502" x="4502150" y="3803650"/>
          <p14:tracePt t="81519" x="4464050" y="3790950"/>
          <p14:tracePt t="81536" x="4419600" y="3765550"/>
          <p14:tracePt t="81552" x="4349750" y="3721100"/>
          <p14:tracePt t="81554" x="4318000" y="3689350"/>
          <p14:tracePt t="81569" x="4286250" y="3651250"/>
          <p14:tracePt t="81587" x="4222750" y="3543300"/>
          <p14:tracePt t="81602" x="4216400" y="3505200"/>
          <p14:tracePt t="81610" x="4210050" y="3467100"/>
          <p14:tracePt t="81619" x="4210050" y="3441700"/>
          <p14:tracePt t="81623" x="4210050" y="3409950"/>
          <p14:tracePt t="81629" x="4210050" y="3371850"/>
          <p14:tracePt t="81636" x="4222750" y="3333750"/>
          <p14:tracePt t="81652" x="4254500" y="3244850"/>
          <p14:tracePt t="81671" x="4292600" y="3162300"/>
          <p14:tracePt t="81686" x="4324350" y="3105150"/>
          <p14:tracePt t="81702" x="4368800" y="3054350"/>
          <p14:tracePt t="81718" x="4432300" y="3016250"/>
          <p14:tracePt t="81737" x="4495800" y="2984500"/>
          <p14:tracePt t="81738" x="4540250" y="2978150"/>
          <p14:tracePt t="81752" x="4565650" y="2978150"/>
          <p14:tracePt t="81768" x="4635500" y="2978150"/>
          <p14:tracePt t="81785" x="4724400" y="2978150"/>
          <p14:tracePt t="81791" x="4775200" y="2978150"/>
          <p14:tracePt t="81801" x="4832350" y="2978150"/>
          <p14:tracePt t="81818" x="4984750" y="2984500"/>
          <p14:tracePt t="81836" x="5067300" y="3003550"/>
          <p14:tracePt t="81854" x="5156200" y="3035300"/>
          <p14:tracePt t="81868" x="5219700" y="3073400"/>
          <p14:tracePt t="81885" x="5270500" y="3130550"/>
          <p14:tracePt t="81904" x="5327650" y="3181350"/>
          <p14:tracePt t="81922" x="5365750" y="3251200"/>
          <p14:tracePt t="81938" x="5441950" y="3390900"/>
          <p14:tracePt t="81952" x="5461000" y="3441700"/>
          <p14:tracePt t="81968" x="5486400" y="3556000"/>
          <p14:tracePt t="81985" x="5461000" y="3644900"/>
          <p14:tracePt t="81987" x="5448300" y="3676650"/>
          <p14:tracePt t="82002" x="5429250" y="3695700"/>
          <p14:tracePt t="82019" x="5365750" y="3752850"/>
          <p14:tracePt t="82037" x="5295900" y="3778250"/>
          <p14:tracePt t="82044" x="5264150" y="3790950"/>
          <p14:tracePt t="82058" x="5168900" y="3797300"/>
          <p14:tracePt t="82068" x="5118100" y="3797300"/>
          <p14:tracePt t="82090" x="5029200" y="3797300"/>
          <p14:tracePt t="82093" x="4984750" y="3803650"/>
          <p14:tracePt t="82102" x="4959350" y="3790950"/>
          <p14:tracePt t="82118" x="4857750" y="3752850"/>
          <p14:tracePt t="82139" x="4699000" y="3683000"/>
          <p14:tracePt t="82152" x="4648200" y="3651250"/>
          <p14:tracePt t="82171" x="4552950" y="3587750"/>
          <p14:tracePt t="82177" x="4514850" y="3549650"/>
          <p14:tracePt t="82185" x="4489450" y="3505200"/>
          <p14:tracePt t="82202" x="4445000" y="3365500"/>
          <p14:tracePt t="82218" x="4419600" y="3263900"/>
          <p14:tracePt t="82235" x="4413250" y="3175000"/>
          <p14:tracePt t="82252" x="4438650" y="3105150"/>
          <p14:tracePt t="82268" x="4451350" y="3048000"/>
          <p14:tracePt t="82285" x="4476750" y="2997200"/>
          <p14:tracePt t="82302" x="4502150" y="2946400"/>
          <p14:tracePt t="82318" x="4546600" y="2901950"/>
          <p14:tracePt t="82325" x="4572000" y="2882900"/>
          <p14:tracePt t="82335" x="4597400" y="2876550"/>
          <p14:tracePt t="82355" x="4711700" y="2857500"/>
          <p14:tracePt t="82369" x="4756150" y="2857500"/>
          <p14:tracePt t="82386" x="4851400" y="2857500"/>
          <p14:tracePt t="82402" x="4984750" y="2857500"/>
          <p14:tracePt t="82422" x="5067300" y="2857500"/>
          <p14:tracePt t="82435" x="5149850" y="2857500"/>
          <p14:tracePt t="82452" x="5207000" y="2882900"/>
          <p14:tracePt t="82469" x="5270500" y="2921000"/>
          <p14:tracePt t="82488" x="5314950" y="2959100"/>
          <p14:tracePt t="82496" x="5340350" y="2978150"/>
          <p14:tracePt t="82497" x="5359400" y="2997200"/>
          <p14:tracePt t="82506" x="5384800" y="3022600"/>
          <p14:tracePt t="82518" x="5397500" y="3048000"/>
          <p14:tracePt t="82536" x="5422900" y="3092450"/>
          <p14:tracePt t="82555" x="5461000" y="3136900"/>
          <p14:tracePt t="82568" x="5461000" y="3149600"/>
          <p14:tracePt t="82589" x="5461000" y="3225800"/>
          <p14:tracePt t="82605" x="5461000" y="3289300"/>
          <p14:tracePt t="82619" x="5454650" y="3352800"/>
          <p14:tracePt t="82635" x="5454650" y="3416300"/>
          <p14:tracePt t="82652" x="5454650" y="3479800"/>
          <p14:tracePt t="82671" x="5435600" y="3549650"/>
          <p14:tracePt t="82685" x="5416550" y="3619500"/>
          <p14:tracePt t="82702" x="5397500" y="3676650"/>
          <p14:tracePt t="82718" x="5378450" y="3727450"/>
          <p14:tracePt t="82737" x="5340350" y="3765550"/>
          <p14:tracePt t="82752" x="5295900" y="3784600"/>
          <p14:tracePt t="82768" x="5251450" y="3803650"/>
          <p14:tracePt t="82771" x="5232400" y="3810000"/>
          <p14:tracePt t="82785" x="5213350" y="3810000"/>
          <p14:tracePt t="82803" x="5175250" y="3822700"/>
          <p14:tracePt t="82819" x="5156200" y="3822700"/>
          <p14:tracePt t="82835" x="5137150" y="3822700"/>
          <p14:tracePt t="82854" x="5118100" y="3822700"/>
          <p14:tracePt t="82862" x="5105400" y="3822700"/>
          <p14:tracePt t="82869" x="5086350" y="3822700"/>
          <p14:tracePt t="82888" x="5060950" y="3822700"/>
          <p14:tracePt t="82902" x="5029200" y="3816350"/>
          <p14:tracePt t="82920" x="4997450" y="3816350"/>
          <p14:tracePt t="82935" x="4972050" y="3816350"/>
          <p14:tracePt t="82953" x="4953000" y="3816350"/>
          <p14:tracePt t="82969" x="4933950" y="3816350"/>
          <p14:tracePt t="82986" x="4921250" y="3816350"/>
          <p14:tracePt t="83001" x="4914900" y="3816350"/>
          <p14:tracePt t="83443" x="4914900" y="3810000"/>
          <p14:tracePt t="83594" x="4908550" y="3810000"/>
          <p14:tracePt t="84266" x="4908550" y="3803650"/>
          <p14:tracePt t="84596" x="4895850" y="3803650"/>
          <p14:tracePt t="84608" x="4870450" y="3803650"/>
          <p14:tracePt t="84622" x="4768850" y="3803650"/>
          <p14:tracePt t="84636" x="4603750" y="3803650"/>
          <p14:tracePt t="84652" x="4356100" y="3803650"/>
          <p14:tracePt t="84671" x="4013200" y="3810000"/>
          <p14:tracePt t="84685" x="3657600" y="3822700"/>
          <p14:tracePt t="84702" x="3327400" y="3829050"/>
          <p14:tracePt t="84719" x="3086100" y="3841750"/>
          <p14:tracePt t="84722" x="3016250" y="3841750"/>
          <p14:tracePt t="84735" x="2952750" y="3835400"/>
          <p14:tracePt t="84737" x="2908300" y="3829050"/>
          <p14:tracePt t="84752" x="2882900" y="3816350"/>
          <p14:tracePt t="84769" x="2857500" y="3797300"/>
          <p14:tracePt t="84802" x="2876550" y="3752850"/>
          <p14:tracePt t="84822" x="2889250" y="3733800"/>
          <p14:tracePt t="84835" x="2889250" y="3727450"/>
          <p14:tracePt t="86374" x="2876550" y="3714750"/>
          <p14:tracePt t="86380" x="2857500" y="3702050"/>
          <p14:tracePt t="86388" x="2832100" y="3683000"/>
          <p14:tracePt t="86402" x="2781300" y="3651250"/>
          <p14:tracePt t="86421" x="2609850" y="3556000"/>
          <p14:tracePt t="86435" x="2457450" y="3498850"/>
          <p14:tracePt t="86452" x="2317750" y="3435350"/>
          <p14:tracePt t="86469" x="2216150" y="3403600"/>
          <p14:tracePt t="86485" x="2171700" y="3384550"/>
          <p14:tracePt t="86502" x="2152650" y="3384550"/>
          <p14:tracePt t="86519" x="2146300" y="3378200"/>
          <p14:tracePt t="86578" x="2146300" y="3371850"/>
          <p14:tracePt t="86620" x="2139950" y="3371850"/>
          <p14:tracePt t="87060" x="2139950" y="3378200"/>
          <p14:tracePt t="87131" x="2139950" y="3365500"/>
          <p14:tracePt t="87138" x="2133600" y="3346450"/>
          <p14:tracePt t="87154" x="2108200" y="3308350"/>
          <p14:tracePt t="87171" x="2089150" y="3295650"/>
          <p14:tracePt t="87240" x="2076450" y="3282950"/>
          <p14:tracePt t="87248" x="2063750" y="3270250"/>
          <p14:tracePt t="87256" x="2051050" y="3257550"/>
          <p14:tracePt t="87268" x="2038350" y="3244850"/>
          <p14:tracePt t="87285" x="2032000" y="3238500"/>
          <p14:tracePt t="87452" x="2025650" y="3232150"/>
          <p14:tracePt t="87930" x="2025650" y="3225800"/>
          <p14:tracePt t="88020" x="2025650" y="3219450"/>
          <p14:tracePt t="88027" x="2025650" y="3213100"/>
          <p14:tracePt t="88036" x="2025650" y="3206750"/>
          <p14:tracePt t="88052" x="2025650" y="3194050"/>
          <p14:tracePt t="88069" x="2025650" y="3181350"/>
          <p14:tracePt t="88085" x="2025650" y="3175000"/>
          <p14:tracePt t="88102" x="2025650" y="3162300"/>
          <p14:tracePt t="88118" x="2025650" y="3143250"/>
          <p14:tracePt t="88135" x="2025650" y="3136900"/>
          <p14:tracePt t="91130" x="2025650" y="3130550"/>
          <p14:tracePt t="91139" x="2025650" y="3117850"/>
          <p14:tracePt t="91152" x="2032000" y="3111500"/>
          <p14:tracePt t="91186" x="2038350" y="3111500"/>
          <p14:tracePt t="91308" x="2032000" y="3111500"/>
          <p14:tracePt t="91314" x="2019300" y="3111500"/>
          <p14:tracePt t="91324" x="2000250" y="3111500"/>
          <p14:tracePt t="91335" x="1968500" y="3111500"/>
          <p14:tracePt t="91355" x="1917700" y="3111500"/>
          <p14:tracePt t="91371" x="1866900" y="3111500"/>
          <p14:tracePt t="91387" x="1841500" y="3111500"/>
          <p14:tracePt t="91402" x="1835150" y="3111500"/>
          <p14:tracePt t="91421" x="1809750" y="3098800"/>
          <p14:tracePt t="91435" x="1803400" y="3098800"/>
          <p14:tracePt t="91485" x="1797050" y="3098800"/>
          <p14:tracePt t="91838" x="1797050" y="3092450"/>
          <p14:tracePt t="92099" x="1803400" y="3092450"/>
          <p14:tracePt t="92112" x="1816100" y="3092450"/>
          <p14:tracePt t="92121" x="1822450" y="3092450"/>
          <p14:tracePt t="92151" x="1828800" y="3092450"/>
          <p14:tracePt t="92172" x="1860550" y="3092450"/>
          <p14:tracePt t="92185" x="1866900" y="3092450"/>
          <p14:tracePt t="92202" x="1879600" y="3092450"/>
          <p14:tracePt t="92219" x="1892300" y="3092450"/>
          <p14:tracePt t="92237" x="1905000" y="3092450"/>
          <p14:tracePt t="92252" x="1924050" y="3092450"/>
          <p14:tracePt t="92268" x="1955800" y="3092450"/>
          <p14:tracePt t="92286" x="1993900" y="3092450"/>
          <p14:tracePt t="92319" x="2000250" y="3092450"/>
          <p14:tracePt t="92411" x="2006600" y="3092450"/>
          <p14:tracePt t="92422" x="2025650" y="3092450"/>
          <p14:tracePt t="92426" x="2051050" y="3092450"/>
          <p14:tracePt t="92435" x="2076450" y="3092450"/>
          <p14:tracePt t="92452" x="2133600" y="3092450"/>
          <p14:tracePt t="92473" x="2216150" y="3105150"/>
          <p14:tracePt t="92475" x="2254250" y="3111500"/>
          <p14:tracePt t="92486" x="2292350" y="3111500"/>
          <p14:tracePt t="92502" x="2368550" y="3111500"/>
          <p14:tracePt t="92519" x="2413000" y="3117850"/>
          <p14:tracePt t="92537" x="2451100" y="3117850"/>
          <p14:tracePt t="92552" x="2489200" y="3130550"/>
          <p14:tracePt t="92569" x="2527300" y="3130550"/>
          <p14:tracePt t="92590" x="2603500" y="3143250"/>
          <p14:tracePt t="92604" x="2667000" y="3155950"/>
          <p14:tracePt t="92619" x="2717800" y="3162300"/>
          <p14:tracePt t="92635" x="2743200" y="3162300"/>
          <p14:tracePt t="92654" x="2781300" y="3175000"/>
          <p14:tracePt t="92671" x="2838450" y="3187700"/>
          <p14:tracePt t="92682" x="2870200" y="3194050"/>
          <p14:tracePt t="92687" x="2901950" y="3200400"/>
          <p14:tracePt t="92696" x="2927350" y="3200400"/>
          <p14:tracePt t="92708" x="2990850" y="3200400"/>
          <p14:tracePt t="92718" x="3016250" y="3200400"/>
          <p14:tracePt t="92737" x="3054350" y="3200400"/>
          <p14:tracePt t="92752" x="3098800" y="3200400"/>
          <p14:tracePt t="92769" x="3130550" y="3200400"/>
          <p14:tracePt t="92785" x="3155950" y="3200400"/>
          <p14:tracePt t="92890" x="3175000" y="3200400"/>
          <p14:tracePt t="92900" x="3200400" y="3200400"/>
          <p14:tracePt t="92921" x="3244850" y="3200400"/>
          <p14:tracePt t="92935" x="3302000" y="3175000"/>
          <p14:tracePt t="92952" x="3352800" y="3149600"/>
          <p14:tracePt t="92969" x="3397250" y="3105150"/>
          <p14:tracePt t="92989" x="3435350" y="3016250"/>
          <p14:tracePt t="93002" x="3454400" y="2940050"/>
          <p14:tracePt t="93019" x="3479800" y="2863850"/>
          <p14:tracePt t="93036" x="3492500" y="2800350"/>
          <p14:tracePt t="93052" x="3492500" y="2755900"/>
          <p14:tracePt t="93069" x="3498850" y="2730500"/>
          <p14:tracePt t="93089" x="3498850" y="2724150"/>
          <p14:tracePt t="93118" x="3498850" y="2717800"/>
          <p14:tracePt t="93136" x="3479800" y="2705100"/>
          <p14:tracePt t="93154" x="3371850" y="2679700"/>
          <p14:tracePt t="93172" x="3302000" y="2673350"/>
          <p14:tracePt t="93186" x="3276600" y="2673350"/>
          <p14:tracePt t="93202" x="3200400" y="2673350"/>
          <p14:tracePt t="93219" x="3092450" y="2673350"/>
          <p14:tracePt t="93236" x="2997200" y="2673350"/>
          <p14:tracePt t="93252" x="2908300" y="2673350"/>
          <p14:tracePt t="93269" x="2787650" y="2673350"/>
          <p14:tracePt t="93285" x="2679700" y="2673350"/>
          <p14:tracePt t="93302" x="2552700" y="2673350"/>
          <p14:tracePt t="93319" x="2438400" y="2673350"/>
          <p14:tracePt t="93323" x="2400300" y="2673350"/>
          <p14:tracePt t="93338" x="2362200" y="2673350"/>
          <p14:tracePt t="93352" x="2305050" y="2667000"/>
          <p14:tracePt t="93362" x="2279650" y="2667000"/>
          <p14:tracePt t="93366" x="2254250" y="2667000"/>
          <p14:tracePt t="93373" x="2235200" y="2667000"/>
          <p14:tracePt t="93387" x="2184400" y="2667000"/>
          <p14:tracePt t="93402" x="2146300" y="2654300"/>
          <p14:tracePt t="93422" x="2101850" y="2654300"/>
          <p14:tracePt t="93429" x="2082800" y="2654300"/>
          <p14:tracePt t="93433" x="2063750" y="2654300"/>
          <p14:tracePt t="93452" x="2038350" y="2654300"/>
          <p14:tracePt t="93469" x="2019300" y="2654300"/>
          <p14:tracePt t="93485" x="2012950" y="2647950"/>
          <p14:tracePt t="93723" x="2012950" y="2654300"/>
          <p14:tracePt t="93738" x="2000250" y="2660650"/>
          <p14:tracePt t="93749" x="1987550" y="2692400"/>
          <p14:tracePt t="93755" x="1974850" y="2717800"/>
          <p14:tracePt t="93770" x="1968500" y="2762250"/>
          <p14:tracePt t="93786" x="1962150" y="2787650"/>
          <p14:tracePt t="93802" x="1924050" y="2882900"/>
          <p14:tracePt t="93819" x="1898650" y="2965450"/>
          <p14:tracePt t="93826" x="1885950" y="3003550"/>
          <p14:tracePt t="93837" x="1879600" y="3041650"/>
          <p14:tracePt t="93856" x="1873250" y="3079750"/>
          <p14:tracePt t="93864" x="1873250" y="3092450"/>
          <p14:tracePt t="93869" x="1866900" y="3098800"/>
          <p14:tracePt t="93877" x="1866900" y="3111500"/>
          <p14:tracePt t="93885" x="1860550" y="3111500"/>
          <p14:tracePt t="93902" x="1860550" y="3117850"/>
          <p14:tracePt t="94083" x="1879600" y="3130550"/>
          <p14:tracePt t="94091" x="1905000" y="3143250"/>
          <p14:tracePt t="94105" x="1917700" y="3149600"/>
          <p14:tracePt t="94118" x="1974850" y="3162300"/>
          <p14:tracePt t="94135" x="2057400" y="3187700"/>
          <p14:tracePt t="94152" x="2165350" y="3194050"/>
          <p14:tracePt t="94172" x="2292350" y="3206750"/>
          <p14:tracePt t="94178" x="2362200" y="3206750"/>
          <p14:tracePt t="94186" x="2425700" y="3206750"/>
          <p14:tracePt t="94202" x="2584450" y="3225800"/>
          <p14:tracePt t="94219" x="2692400" y="3225800"/>
          <p14:tracePt t="94237" x="2787650" y="3225800"/>
          <p14:tracePt t="94252" x="2895600" y="3225800"/>
          <p14:tracePt t="94269" x="3003550" y="3225800"/>
          <p14:tracePt t="94285" x="3092450" y="3225800"/>
          <p14:tracePt t="94302" x="3149600" y="3225800"/>
          <p14:tracePt t="94319" x="3200400" y="3225800"/>
          <p14:tracePt t="94335" x="3238500" y="3225800"/>
          <p14:tracePt t="94339" x="3257550" y="3225800"/>
          <p14:tracePt t="94353" x="3276600" y="3225800"/>
          <p14:tracePt t="94361" x="3302000" y="3225800"/>
          <p14:tracePt t="94372" x="3340100" y="3225800"/>
          <p14:tracePt t="94387" x="3365500" y="3225800"/>
          <p14:tracePt t="94403" x="3371850" y="3225800"/>
          <p14:tracePt t="94423" x="3378200" y="3225800"/>
          <p14:tracePt t="94490" x="3378200" y="3219450"/>
          <p14:tracePt t="94500" x="3371850" y="3219450"/>
          <p14:tracePt t="94763" x="3365500" y="3219450"/>
          <p14:tracePt t="95091" x="3365500" y="3225800"/>
          <p14:tracePt t="97578" x="3365500" y="3200400"/>
          <p14:tracePt t="97589" x="3359150" y="3181350"/>
          <p14:tracePt t="97604" x="3352800" y="3155950"/>
          <p14:tracePt t="97622" x="3352800" y="3143250"/>
          <p14:tracePt t="97636" x="3346450" y="3136900"/>
          <p14:tracePt t="97652" x="3346450" y="3117850"/>
          <p14:tracePt t="97671" x="3346450" y="3105150"/>
          <p14:tracePt t="97685" x="3346450" y="3098800"/>
          <p14:tracePt t="97900" x="3340100" y="3098800"/>
          <p14:tracePt t="97907" x="3333750" y="3098800"/>
          <p14:tracePt t="97935" x="3327400" y="3098800"/>
          <p14:tracePt t="97955" x="3327400" y="3092450"/>
          <p14:tracePt t="98003" x="3327400" y="3086100"/>
          <p14:tracePt t="98019" x="3321050" y="3086100"/>
          <p14:tracePt t="98486" x="3314700" y="3086100"/>
          <p14:tracePt t="98612" x="3321050" y="3086100"/>
          <p14:tracePt t="98818" x="3314700" y="3086100"/>
          <p14:tracePt t="98826" x="3282950" y="3086100"/>
          <p14:tracePt t="98835" x="3238500" y="3098800"/>
          <p14:tracePt t="98856" x="3124200" y="3111500"/>
          <p14:tracePt t="98863" x="3054350" y="3111500"/>
          <p14:tracePt t="98871" x="2990850" y="3111500"/>
          <p14:tracePt t="98886" x="2895600" y="3111500"/>
          <p14:tracePt t="98902" x="2755900" y="3098800"/>
          <p14:tracePt t="98920" x="2597150" y="3092450"/>
          <p14:tracePt t="98923" x="2527300" y="3092450"/>
          <p14:tracePt t="98935" x="2463800" y="3092450"/>
          <p14:tracePt t="98952" x="2355850" y="3086100"/>
          <p14:tracePt t="98969" x="2305050" y="3079750"/>
          <p14:tracePt t="98971" x="2298700" y="3079750"/>
          <p14:tracePt t="98989" x="2292350" y="3079750"/>
          <p14:tracePt t="99002" x="2279650" y="3079750"/>
          <p14:tracePt t="99019" x="2247900" y="3079750"/>
          <p14:tracePt t="99036" x="2222500" y="3079750"/>
          <p14:tracePt t="99052" x="2203450" y="3079750"/>
          <p14:tracePt t="99059" x="2190750" y="3079750"/>
          <p14:tracePt t="99069" x="2184400" y="3086100"/>
          <p14:tracePt t="99086" x="2165350" y="3086100"/>
          <p14:tracePt t="99105" x="2139950" y="3086100"/>
          <p14:tracePt t="99111" x="2114550" y="3086100"/>
          <p14:tracePt t="99119" x="2095500" y="3086100"/>
          <p14:tracePt t="99138" x="2057400" y="3086100"/>
          <p14:tracePt t="99172" x="2057400" y="3092450"/>
          <p14:tracePt t="100278" x="2051050" y="3092450"/>
          <p14:tracePt t="100283" x="2044700" y="3092450"/>
          <p14:tracePt t="100325" x="2044700" y="3086100"/>
          <p14:tracePt t="100347" x="2038350" y="3086100"/>
          <p14:tracePt t="100462" x="2032000" y="3086100"/>
          <p14:tracePt t="100475" x="2025650" y="3086100"/>
          <p14:tracePt t="100488" x="2012950" y="3086100"/>
          <p14:tracePt t="100502" x="2000250" y="3079750"/>
          <p14:tracePt t="100579" x="1993900" y="3073400"/>
          <p14:tracePt t="100855" x="1993900" y="3067050"/>
          <p14:tracePt t="100863" x="1987550" y="3067050"/>
          <p14:tracePt t="100871" x="1987550" y="3060700"/>
          <p14:tracePt t="100888" x="1981200" y="3054350"/>
          <p14:tracePt t="100902" x="1981200" y="3041650"/>
          <p14:tracePt t="100921" x="1962150" y="3009900"/>
          <p14:tracePt t="100935" x="1930400" y="2965450"/>
          <p14:tracePt t="100953" x="1917700" y="2927350"/>
          <p14:tracePt t="100969" x="1911350" y="2876550"/>
          <p14:tracePt t="100990" x="1905000" y="2787650"/>
          <p14:tracePt t="101002" x="1905000" y="2724150"/>
          <p14:tracePt t="101019" x="1924050" y="2679700"/>
          <p14:tracePt t="101036" x="1962150" y="2647950"/>
          <p14:tracePt t="101052" x="2012950" y="2609850"/>
          <p14:tracePt t="101069" x="2082800" y="2590800"/>
          <p14:tracePt t="101074" x="2120900" y="2578100"/>
          <p14:tracePt t="101089" x="2152650" y="2565400"/>
          <p14:tracePt t="101106" x="2254250" y="2552700"/>
          <p14:tracePt t="101119" x="2381250" y="2546350"/>
          <p14:tracePt t="101136" x="2514600" y="2546350"/>
          <p14:tracePt t="101141" x="2571750" y="2546350"/>
          <p14:tracePt t="101152" x="2628900" y="2552700"/>
          <p14:tracePt t="101171" x="2749550" y="2565400"/>
          <p14:tracePt t="101185" x="2774950" y="2565400"/>
          <p14:tracePt t="101204" x="2844800" y="2603500"/>
          <p14:tracePt t="101219" x="2863850" y="2641600"/>
          <p14:tracePt t="101235" x="2889250" y="2679700"/>
          <p14:tracePt t="101252" x="2889250" y="2717800"/>
          <p14:tracePt t="101269" x="2901950" y="2781300"/>
          <p14:tracePt t="101285" x="2908300" y="2863850"/>
          <p14:tracePt t="101305" x="2901950" y="2959100"/>
          <p14:tracePt t="101319" x="2908300" y="3041650"/>
          <p14:tracePt t="101335" x="2882900" y="3092450"/>
          <p14:tracePt t="101356" x="2825750" y="3168650"/>
          <p14:tracePt t="101370" x="2762250" y="3206750"/>
          <p14:tracePt t="101385" x="2736850" y="3232150"/>
          <p14:tracePt t="101402" x="2679700" y="3257550"/>
          <p14:tracePt t="101421" x="2590800" y="3263900"/>
          <p14:tracePt t="101435" x="2501900" y="3263900"/>
          <p14:tracePt t="101452" x="2419350" y="3257550"/>
          <p14:tracePt t="101469" x="2330450" y="3225800"/>
          <p14:tracePt t="101485" x="2279650" y="3206750"/>
          <p14:tracePt t="101502" x="2241550" y="3200400"/>
          <p14:tracePt t="101519" x="2216150" y="3187700"/>
          <p14:tracePt t="101536" x="2203450" y="3187700"/>
          <p14:tracePt t="101552" x="2197100" y="3187700"/>
          <p14:tracePt t="101556" x="2197100" y="3181350"/>
          <p14:tracePt t="101626" x="2197100" y="3168650"/>
          <p14:tracePt t="101635" x="2197100" y="3162300"/>
          <p14:tracePt t="101652" x="2190750" y="3149600"/>
          <p14:tracePt t="101672" x="2184400" y="3149600"/>
          <p14:tracePt t="101842" x="2184400" y="3143250"/>
          <p14:tracePt t="101851" x="2184400" y="3130550"/>
          <p14:tracePt t="101864" x="2184400" y="3117850"/>
          <p14:tracePt t="101870" x="2171700" y="3105150"/>
          <p14:tracePt t="101885" x="2152650" y="3079750"/>
          <p14:tracePt t="101902" x="2139950" y="3054350"/>
          <p14:tracePt t="101920" x="2114550" y="3016250"/>
          <p14:tracePt t="101935" x="2095500" y="2971800"/>
          <p14:tracePt t="101952" x="2063750" y="2921000"/>
          <p14:tracePt t="101969" x="2025650" y="2863850"/>
          <p14:tracePt t="101988" x="2000250" y="2787650"/>
          <p14:tracePt t="102002" x="1974850" y="2705100"/>
          <p14:tracePt t="102019" x="1981200" y="2628900"/>
          <p14:tracePt t="102035" x="1974850" y="2559050"/>
          <p14:tracePt t="102052" x="1993900" y="2514600"/>
          <p14:tracePt t="102059" x="2000250" y="2495550"/>
          <p14:tracePt t="102070" x="2000250" y="2476500"/>
          <p14:tracePt t="102088" x="2019300" y="2438400"/>
          <p14:tracePt t="102105" x="2038350" y="2400300"/>
          <p14:tracePt t="102110" x="2057400" y="2387600"/>
          <p14:tracePt t="102118" x="2076450" y="2362200"/>
          <p14:tracePt t="102135" x="2114550" y="2343150"/>
          <p14:tracePt t="102152" x="2159000" y="2330450"/>
          <p14:tracePt t="102154" x="2184400" y="2330450"/>
          <p14:tracePt t="102172" x="2241550" y="2324100"/>
          <p14:tracePt t="102180" x="2279650" y="2324100"/>
          <p14:tracePt t="102190" x="2317750" y="2324100"/>
          <p14:tracePt t="102202" x="2406650" y="2324100"/>
          <p14:tracePt t="102219" x="2501900" y="2330450"/>
          <p14:tracePt t="102235" x="2578100" y="2336800"/>
          <p14:tracePt t="102252" x="2641600" y="2349500"/>
          <p14:tracePt t="102269" x="2660650" y="2362200"/>
          <p14:tracePt t="102285" x="2698750" y="2381250"/>
          <p14:tracePt t="102302" x="2736850" y="2406650"/>
          <p14:tracePt t="102319" x="2768600" y="2419350"/>
          <p14:tracePt t="102340" x="2806700" y="2457450"/>
          <p14:tracePt t="102352" x="2813050" y="2476500"/>
          <p14:tracePt t="102360" x="2825750" y="2495550"/>
          <p14:tracePt t="102364" x="2838450" y="2527300"/>
          <p14:tracePt t="102369" x="2851150" y="2559050"/>
          <p14:tracePt t="102387" x="2889250" y="2628900"/>
          <p14:tracePt t="102402" x="2921000" y="2692400"/>
          <p14:tracePt t="102420" x="2952750" y="2749550"/>
          <p14:tracePt t="102435" x="2971800" y="2787650"/>
          <p14:tracePt t="102452" x="2984500" y="2825750"/>
          <p14:tracePt t="102469" x="3003550" y="2857500"/>
          <p14:tracePt t="102485" x="3016250" y="2895600"/>
          <p14:tracePt t="102502" x="3028950" y="2940050"/>
          <p14:tracePt t="102519" x="3028950" y="2984500"/>
          <p14:tracePt t="102535" x="3028950" y="3022600"/>
          <p14:tracePt t="102552" x="3028950" y="3073400"/>
          <p14:tracePt t="102571" x="2990850" y="3130550"/>
          <p14:tracePt t="102588" x="2946400" y="3149600"/>
          <p14:tracePt t="102602" x="2908300" y="3175000"/>
          <p14:tracePt t="102622" x="2838450" y="3187700"/>
          <p14:tracePt t="102636" x="2781300" y="3206750"/>
          <p14:tracePt t="102652" x="2698750" y="3206750"/>
          <p14:tracePt t="102671" x="2628900" y="3206750"/>
          <p14:tracePt t="102685" x="2552700" y="3206750"/>
          <p14:tracePt t="102702" x="2457450" y="3213100"/>
          <p14:tracePt t="102719" x="2362200" y="3213100"/>
          <p14:tracePt t="102735" x="2279650" y="3213100"/>
          <p14:tracePt t="102754" x="2190750" y="3175000"/>
          <p14:tracePt t="102769" x="2159000" y="3149600"/>
          <p14:tracePt t="102786" x="2101850" y="3117850"/>
          <p14:tracePt t="102788" x="2070100" y="3098800"/>
          <p14:tracePt t="102802" x="2019300" y="3054350"/>
          <p14:tracePt t="102819" x="1993900" y="3009900"/>
          <p14:tracePt t="102836" x="1974850" y="2965450"/>
          <p14:tracePt t="102854" x="1974850" y="2908300"/>
          <p14:tracePt t="102861" x="1974850" y="2876550"/>
          <p14:tracePt t="102871" x="1974850" y="2851150"/>
          <p14:tracePt t="102886" x="1974850" y="2794000"/>
          <p14:tracePt t="102902" x="1974850" y="2736850"/>
          <p14:tracePt t="102921" x="1987550" y="2698750"/>
          <p14:tracePt t="102926" x="1993900" y="2686050"/>
          <p14:tracePt t="102935" x="2000250" y="2667000"/>
          <p14:tracePt t="102952" x="2019300" y="2628900"/>
          <p14:tracePt t="102953" x="2032000" y="2616200"/>
          <p14:tracePt t="102969" x="2044700" y="2597150"/>
          <p14:tracePt t="102973" x="2057400" y="2584450"/>
          <p14:tracePt t="102985" x="2076450" y="2571750"/>
          <p14:tracePt t="103002" x="2152650" y="2540000"/>
          <p14:tracePt t="103019" x="2222500" y="2533650"/>
          <p14:tracePt t="103035" x="2317750" y="2520950"/>
          <p14:tracePt t="103052" x="2406650" y="2520950"/>
          <p14:tracePt t="103069" x="2489200" y="2520950"/>
          <p14:tracePt t="103085" x="2559050" y="2520950"/>
          <p14:tracePt t="103106" x="2622550" y="2520950"/>
          <p14:tracePt t="103119" x="2667000" y="2520950"/>
          <p14:tracePt t="103135" x="2705100" y="2520950"/>
          <p14:tracePt t="103152" x="2755900" y="2520950"/>
          <p14:tracePt t="103155" x="2768600" y="2520950"/>
          <p14:tracePt t="103171" x="2800350" y="2533650"/>
          <p14:tracePt t="103180" x="2813050" y="2540000"/>
          <p14:tracePt t="103187" x="2825750" y="2552700"/>
          <p14:tracePt t="103203" x="2851150" y="2571750"/>
          <p14:tracePt t="103219" x="2870200" y="2584450"/>
          <p14:tracePt t="103237" x="2889250" y="2603500"/>
          <p14:tracePt t="103252" x="2901950" y="2635250"/>
          <p14:tracePt t="103269" x="2927350" y="2667000"/>
          <p14:tracePt t="103285" x="2940050" y="2692400"/>
          <p14:tracePt t="103302" x="2952750" y="2711450"/>
          <p14:tracePt t="103305" x="2959100" y="2724150"/>
          <p14:tracePt t="103319" x="2965450" y="2736850"/>
          <p14:tracePt t="103336" x="2971800" y="2774950"/>
          <p14:tracePt t="103340" x="2978150" y="2794000"/>
          <p14:tracePt t="103355" x="2990850" y="2813050"/>
          <p14:tracePt t="103370" x="2997200" y="2863850"/>
          <p14:tracePt t="103386" x="3009900" y="2889250"/>
          <p14:tracePt t="103402" x="3009900" y="2921000"/>
          <p14:tracePt t="103423" x="3009900" y="2946400"/>
          <p14:tracePt t="103437" x="3009900" y="2965450"/>
          <p14:tracePt t="103456" x="3009900" y="2984500"/>
          <p14:tracePt t="103469" x="3009900" y="2997200"/>
          <p14:tracePt t="103487" x="3009900" y="3009900"/>
          <p14:tracePt t="104177" x="3009900" y="3028950"/>
          <p14:tracePt t="104185" x="3009900" y="3041650"/>
          <p14:tracePt t="104192" x="2997200" y="3048000"/>
          <p14:tracePt t="104219" x="2978150" y="3054350"/>
          <p14:tracePt t="104235" x="2959100" y="3060700"/>
          <p14:tracePt t="104252" x="2940050" y="3073400"/>
          <p14:tracePt t="104269" x="2927350" y="3086100"/>
          <p14:tracePt t="104285" x="2921000" y="3086100"/>
          <p14:tracePt t="108267" x="2921000" y="3105150"/>
          <p14:tracePt t="108273" x="2921000" y="3136900"/>
          <p14:tracePt t="108288" x="2921000" y="3175000"/>
          <p14:tracePt t="108302" x="2889250" y="3232150"/>
          <p14:tracePt t="108319" x="2876550" y="3289300"/>
          <p14:tracePt t="108341" x="2870200" y="3302000"/>
          <p14:tracePt t="108550" x="2863850" y="3308350"/>
          <p14:tracePt t="108558" x="2844800" y="3314700"/>
          <p14:tracePt t="108569" x="2813050" y="3321050"/>
          <p14:tracePt t="108586" x="2749550" y="3333750"/>
          <p14:tracePt t="108589" x="2724150" y="3340100"/>
          <p14:tracePt t="108606" x="2654300" y="3346450"/>
          <p14:tracePt t="108621" x="2578100" y="3346450"/>
          <p14:tracePt t="108635" x="2527300" y="3346450"/>
          <p14:tracePt t="108652" x="2495550" y="3346450"/>
          <p14:tracePt t="108671" x="2482850" y="3346450"/>
          <p14:tracePt t="112714" x="2482850" y="3352800"/>
          <p14:tracePt t="112723" x="2482850" y="3359150"/>
          <p14:tracePt t="112736" x="2482850" y="3371850"/>
          <p14:tracePt t="112752" x="2520950" y="3467100"/>
          <p14:tracePt t="112769" x="2622550" y="3657600"/>
          <p14:tracePt t="112772" x="2692400" y="3765550"/>
          <p14:tracePt t="112785" x="2794000" y="3879850"/>
          <p14:tracePt t="112802" x="3105150" y="4165600"/>
          <p14:tracePt t="112819" x="3327400" y="4298950"/>
          <p14:tracePt t="112838" x="3536950" y="4432300"/>
          <p14:tracePt t="112856" x="3683000" y="4521200"/>
          <p14:tracePt t="112864" x="3727450" y="4552950"/>
          <p14:tracePt t="112865" x="3759200" y="4572000"/>
          <p14:tracePt t="112885" x="3771900" y="4584700"/>
          <p14:tracePt t="112935" x="3778250" y="4591050"/>
          <p14:tracePt t="112984" x="3778250" y="4603750"/>
          <p14:tracePt t="112991" x="3778250" y="4622800"/>
          <p14:tracePt t="113004" x="3803650" y="4648200"/>
          <p14:tracePt t="113019" x="3810000" y="4660900"/>
          <p14:tracePt t="113035" x="3810000" y="4667250"/>
          <p14:tracePt t="113085" x="3816350" y="4667250"/>
          <p14:tracePt t="113112" x="3829050" y="4667250"/>
          <p14:tracePt t="113122" x="3886200" y="4641850"/>
          <p14:tracePt t="113135" x="3917950" y="4635500"/>
          <p14:tracePt t="113152" x="3949700" y="4603750"/>
          <p14:tracePt t="113171" x="3987800" y="4584700"/>
          <p14:tracePt t="113626" x="3987800" y="4572000"/>
          <p14:tracePt t="113639" x="3981450" y="4559300"/>
          <p14:tracePt t="113643" x="3981450" y="4540250"/>
          <p14:tracePt t="113654" x="3968750" y="4533900"/>
          <p14:tracePt t="113673" x="3968750" y="4527550"/>
          <p14:tracePt t="114010" x="3987800" y="4533900"/>
          <p14:tracePt t="114018" x="4044950" y="4552950"/>
          <p14:tracePt t="114026" x="4076700" y="4546600"/>
          <p14:tracePt t="114036" x="4140200" y="4546600"/>
          <p14:tracePt t="114052" x="4260850" y="4552950"/>
          <p14:tracePt t="114069" x="4419600" y="4552950"/>
          <p14:tracePt t="114085" x="4540250" y="4552950"/>
          <p14:tracePt t="114105" x="4673600" y="4559300"/>
          <p14:tracePt t="114110" x="4718050" y="4565650"/>
          <p14:tracePt t="114119" x="4756150" y="4565650"/>
          <p14:tracePt t="114136" x="4826000" y="4565650"/>
          <p14:tracePt t="114152" x="4870450" y="4565650"/>
          <p14:tracePt t="114172" x="4940300" y="4565650"/>
          <p14:tracePt t="114186" x="4978400" y="4565650"/>
          <p14:tracePt t="114202" x="5016500" y="4565650"/>
          <p14:tracePt t="114219" x="5054600" y="4565650"/>
          <p14:tracePt t="114236" x="5099050" y="4565650"/>
          <p14:tracePt t="114252" x="5156200" y="4565650"/>
          <p14:tracePt t="114269" x="5232400" y="4565650"/>
          <p14:tracePt t="114285" x="5302250" y="4559300"/>
          <p14:tracePt t="114302" x="5340350" y="4559300"/>
          <p14:tracePt t="114306" x="5346700" y="4559300"/>
          <p14:tracePt t="114378" x="5353050" y="4559300"/>
          <p14:tracePt t="114612" x="5359400" y="4559300"/>
          <p14:tracePt t="114624" x="5384800" y="4559300"/>
          <p14:tracePt t="114628" x="5410200" y="4559300"/>
          <p14:tracePt t="114635" x="5429250" y="4559300"/>
          <p14:tracePt t="114654" x="5467350" y="4559300"/>
          <p14:tracePt t="114671" x="5486400" y="4559300"/>
          <p14:tracePt t="114686" x="5505450" y="4559300"/>
          <p14:tracePt t="114702" x="5524500" y="4559300"/>
          <p14:tracePt t="114719" x="5530850" y="4559300"/>
          <p14:tracePt t="114722" x="5537200" y="4559300"/>
          <p14:tracePt t="114752" x="5549900" y="4559300"/>
          <p14:tracePt t="114769" x="5556250" y="4559300"/>
          <p14:tracePt t="114785" x="5562600" y="4559300"/>
          <p14:tracePt t="114802" x="5575300" y="4559300"/>
          <p14:tracePt t="114836" x="5581650" y="4559300"/>
          <p14:tracePt t="114854" x="5600700" y="4559300"/>
          <p14:tracePt t="114869" x="5664200" y="4559300"/>
          <p14:tracePt t="114886" x="5715000" y="4559300"/>
          <p14:tracePt t="114903" x="5778500" y="4559300"/>
          <p14:tracePt t="114922" x="5854700" y="4559300"/>
          <p14:tracePt t="114937" x="5943600" y="4559300"/>
          <p14:tracePt t="114952" x="6000750" y="4559300"/>
          <p14:tracePt t="114955" x="6019800" y="4559300"/>
          <p14:tracePt t="114969" x="6038850" y="4559300"/>
          <p14:tracePt t="114985" x="6070600" y="4559300"/>
          <p14:tracePt t="114987" x="6089650" y="4559300"/>
          <p14:tracePt t="115003" x="6127750" y="4559300"/>
          <p14:tracePt t="115019" x="6159500" y="4559300"/>
          <p14:tracePt t="115035" x="6178550" y="4559300"/>
          <p14:tracePt t="115052" x="6210300" y="4552950"/>
          <p14:tracePt t="115069" x="6248400" y="4540250"/>
          <p14:tracePt t="115090" x="6280150" y="4527550"/>
          <p14:tracePt t="115106" x="6286500" y="4521200"/>
          <p14:tracePt t="115394" x="6299200" y="4527550"/>
          <p14:tracePt t="115403" x="6318250" y="4540250"/>
          <p14:tracePt t="115421" x="6337300" y="4540250"/>
          <p14:tracePt t="115435" x="6343650" y="4546600"/>
          <p14:tracePt t="115454" x="6343650" y="4552950"/>
          <p14:tracePt t="115485" x="6350000" y="4552950"/>
          <p14:tracePt t="115502" x="6362700" y="4552950"/>
          <p14:tracePt t="115519" x="6400800" y="4552950"/>
          <p14:tracePt t="115536" x="6438900" y="4552950"/>
          <p14:tracePt t="115552" x="6483350" y="4552950"/>
          <p14:tracePt t="115553" x="6502400" y="4552950"/>
          <p14:tracePt t="115569" x="6527800" y="4552950"/>
          <p14:tracePt t="115586" x="6578600" y="4552950"/>
          <p14:tracePt t="115589" x="6604000" y="4552950"/>
          <p14:tracePt t="115603" x="6667500" y="4552950"/>
          <p14:tracePt t="115619" x="6724650" y="4552950"/>
          <p14:tracePt t="115635" x="6769100" y="4552950"/>
          <p14:tracePt t="115652" x="6807200" y="4552950"/>
          <p14:tracePt t="115671" x="6813550" y="4552950"/>
          <p14:tracePt t="115685" x="6826250" y="4552950"/>
          <p14:tracePt t="115702" x="6845300" y="4552950"/>
          <p14:tracePt t="115718" x="6851650" y="4552950"/>
          <p14:tracePt t="115736" x="6896100" y="4565650"/>
          <p14:tracePt t="115752" x="6946900" y="4572000"/>
          <p14:tracePt t="115769" x="6997700" y="4572000"/>
          <p14:tracePt t="115772" x="7023100" y="4572000"/>
          <p14:tracePt t="115786" x="7054850" y="4572000"/>
          <p14:tracePt t="115802" x="7131050" y="4578350"/>
          <p14:tracePt t="115819" x="7175500" y="4578350"/>
          <p14:tracePt t="115839" x="7226300" y="4578350"/>
          <p14:tracePt t="115853" x="7270750" y="4578350"/>
          <p14:tracePt t="115869" x="7327900" y="4578350"/>
          <p14:tracePt t="115885" x="7359650" y="4584700"/>
          <p14:tracePt t="115902" x="7404100" y="4591050"/>
          <p14:tracePt t="115922" x="7448550" y="4591050"/>
          <p14:tracePt t="115926" x="7473950" y="4591050"/>
          <p14:tracePt t="115935" x="7505700" y="4591050"/>
          <p14:tracePt t="115952" x="7575550" y="4591050"/>
          <p14:tracePt t="115955" x="7607300" y="4591050"/>
          <p14:tracePt t="115969" x="7639050" y="4591050"/>
          <p14:tracePt t="115987" x="7708900" y="4591050"/>
          <p14:tracePt t="116002" x="7734300" y="4591050"/>
          <p14:tracePt t="116019" x="7747000" y="4591050"/>
          <p14:tracePt t="116036" x="7753350" y="4591050"/>
          <p14:tracePt t="116052" x="7759700" y="4591050"/>
          <p14:tracePt t="116069" x="7778750" y="4591050"/>
          <p14:tracePt t="116086" x="7791450" y="4591050"/>
          <p14:tracePt t="116106" x="7816850" y="4584700"/>
          <p14:tracePt t="116120" x="7829550" y="4584700"/>
          <p14:tracePt t="116136" x="7829550" y="4578350"/>
          <p14:tracePt t="116152" x="7848600" y="4578350"/>
          <p14:tracePt t="116172" x="7886700" y="4578350"/>
          <p14:tracePt t="116183" x="7905750" y="4578350"/>
          <p14:tracePt t="116191" x="7918450" y="4578350"/>
          <p14:tracePt t="116202" x="7943850" y="4572000"/>
          <p14:tracePt t="116219" x="7981950" y="4572000"/>
          <p14:tracePt t="116238" x="8007350" y="4572000"/>
          <p14:tracePt t="116243" x="8013700" y="4572000"/>
          <p14:tracePt t="116252" x="8020050" y="4572000"/>
          <p14:tracePt t="116269" x="8039100" y="4572000"/>
          <p14:tracePt t="116285" x="8051800" y="4572000"/>
          <p14:tracePt t="116302" x="8077200" y="4565650"/>
          <p14:tracePt t="116308" x="8083550" y="4559300"/>
          <p14:tracePt t="116319" x="8089900" y="4559300"/>
          <p14:tracePt t="116335" x="8096250" y="4559300"/>
          <p14:tracePt t="116355" x="8096250" y="4552950"/>
          <p14:tracePt t="116531" x="8089900" y="4552950"/>
          <p14:tracePt t="116538" x="8064500" y="4546600"/>
          <p14:tracePt t="116553" x="8013700" y="4533900"/>
          <p14:tracePt t="116570" x="7600950" y="4413250"/>
          <p14:tracePt t="116589" x="7181850" y="4311650"/>
          <p14:tracePt t="116604" x="6711950" y="4229100"/>
          <p14:tracePt t="116619" x="6159500" y="4108450"/>
          <p14:tracePt t="116641" x="5575300" y="3975100"/>
          <p14:tracePt t="116644" x="5308600" y="3911600"/>
          <p14:tracePt t="116654" x="5022850" y="3835400"/>
          <p14:tracePt t="116672" x="4521200" y="3721100"/>
          <p14:tracePt t="116680" x="4343400" y="3670300"/>
          <p14:tracePt t="116683" x="4146550" y="3619500"/>
          <p14:tracePt t="116702" x="3829050" y="3536950"/>
          <p14:tracePt t="116719" x="3556000" y="3429000"/>
          <p14:tracePt t="116735" x="3276600" y="3327400"/>
          <p14:tracePt t="116752" x="2997200" y="3232150"/>
          <p14:tracePt t="116769" x="2755900" y="3149600"/>
          <p14:tracePt t="116775" x="2654300" y="3117850"/>
          <p14:tracePt t="116785" x="2559050" y="3092450"/>
          <p14:tracePt t="116802" x="2330450" y="3016250"/>
          <p14:tracePt t="116819" x="2209800" y="2971800"/>
          <p14:tracePt t="116835" x="2114550" y="2940050"/>
          <p14:tracePt t="116853" x="2057400" y="2927350"/>
          <p14:tracePt t="116860" x="2032000" y="2927350"/>
          <p14:tracePt t="116870" x="2019300" y="2927350"/>
          <p14:tracePt t="116885" x="1993900" y="2921000"/>
          <p14:tracePt t="116902" x="1943100" y="2901950"/>
          <p14:tracePt t="116923" x="1879600" y="2882900"/>
          <p14:tracePt t="116935" x="1809750" y="2863850"/>
          <p14:tracePt t="116952" x="1739900" y="2844800"/>
          <p14:tracePt t="116969" x="1651000" y="2844800"/>
          <p14:tracePt t="116972" x="1606550" y="2844800"/>
          <p14:tracePt t="116988" x="1504950" y="2844800"/>
          <p14:tracePt t="117002" x="1403350" y="2844800"/>
          <p14:tracePt t="117019" x="1308100" y="2851150"/>
          <p14:tracePt t="117035" x="1238250" y="2851150"/>
          <p14:tracePt t="117053" x="1200150" y="2844800"/>
          <p14:tracePt t="117059" x="1181100" y="2838450"/>
          <p14:tracePt t="117069" x="1168400" y="2832100"/>
          <p14:tracePt t="117085" x="1155700" y="2825750"/>
          <p14:tracePt t="117091" x="1149350" y="2825750"/>
          <p14:tracePt t="117308" x="1149350" y="2819400"/>
          <p14:tracePt t="117507" x="1149350" y="2813050"/>
          <p14:tracePt t="117530" x="1143000" y="2813050"/>
          <p14:tracePt t="117692" x="1149350" y="2813050"/>
          <p14:tracePt t="117810" x="1162050" y="2813050"/>
          <p14:tracePt t="117818" x="1181100" y="2813050"/>
          <p14:tracePt t="117835" x="1212850" y="2813050"/>
          <p14:tracePt t="117855" x="1231900" y="2813050"/>
          <p14:tracePt t="117869" x="1244600" y="2813050"/>
          <p14:tracePt t="118003" x="1250950" y="2819400"/>
          <p14:tracePt t="118012" x="1250950" y="2813050"/>
          <p14:tracePt t="118019" x="1257300" y="2813050"/>
          <p14:tracePt t="118184" x="1263650" y="2813050"/>
          <p14:tracePt t="118191" x="1276350" y="2813050"/>
          <p14:tracePt t="118202" x="1270000" y="2813050"/>
          <p14:tracePt t="118219" x="1270000" y="2819400"/>
          <p14:tracePt t="118269" x="1270000" y="2825750"/>
          <p14:tracePt t="118362" x="1270000" y="2838450"/>
          <p14:tracePt t="118403" x="1276350" y="2838450"/>
          <p14:tracePt t="118411" x="1282700" y="2838450"/>
          <p14:tracePt t="118428" x="1289050" y="2838450"/>
          <p14:tracePt t="118435" x="1301750" y="2844800"/>
          <p14:tracePt t="118469" x="1314450" y="2851150"/>
          <p14:tracePt t="118485" x="1333500" y="2857500"/>
          <p14:tracePt t="118502" x="1339850" y="2863850"/>
          <p14:tracePt t="118519" x="1346200" y="2863850"/>
          <p14:tracePt t="118535" x="1352550" y="2863850"/>
          <p14:tracePt t="118714" x="1358900" y="2863850"/>
          <p14:tracePt t="118723" x="1371600" y="2863850"/>
          <p14:tracePt t="118736" x="1377950" y="2863850"/>
          <p14:tracePt t="118740" x="1384300" y="2863850"/>
          <p14:tracePt t="118752" x="1390650" y="2863850"/>
          <p14:tracePt t="118769" x="1397000" y="2863850"/>
          <p14:tracePt t="118786" x="1428750" y="2863850"/>
          <p14:tracePt t="118802" x="1473200" y="2863850"/>
          <p14:tracePt t="118819" x="1498600" y="2863850"/>
          <p14:tracePt t="118840" x="1517650" y="2863850"/>
          <p14:tracePt t="118938" x="1524000" y="2863850"/>
          <p14:tracePt t="118947" x="1536700" y="2857500"/>
          <p14:tracePt t="118962" x="1549400" y="2832100"/>
          <p14:tracePt t="118988" x="1562100" y="2825750"/>
          <p14:tracePt t="119002" x="1574800" y="2825750"/>
          <p14:tracePt t="119019" x="1593850" y="2806700"/>
          <p14:tracePt t="119035" x="1606550" y="2794000"/>
          <p14:tracePt t="119052" x="1612900" y="2794000"/>
          <p14:tracePt t="119085" x="1612900" y="2787650"/>
          <p14:tracePt t="119140" x="1625600" y="2787650"/>
          <p14:tracePt t="119146" x="1631950" y="2787650"/>
          <p14:tracePt t="119154" x="1638300" y="2787650"/>
          <p14:tracePt t="119172" x="1644650" y="2781300"/>
          <p14:tracePt t="119266" x="1644650" y="2768600"/>
          <p14:tracePt t="119285" x="1670050" y="2749550"/>
          <p14:tracePt t="119302" x="1689100" y="2736850"/>
          <p14:tracePt t="119307" x="1689100" y="2730500"/>
          <p14:tracePt t="119319" x="1701800" y="2730500"/>
          <p14:tracePt t="119336" x="1720850" y="2711450"/>
          <p14:tracePt t="119356" x="1739900" y="2711450"/>
          <p14:tracePt t="119361" x="1739900" y="2705100"/>
          <p14:tracePt t="119370" x="1746250" y="2705100"/>
          <p14:tracePt t="119402" x="1746250" y="2698750"/>
          <p14:tracePt t="119541" x="1752600" y="2698750"/>
          <p14:tracePt t="119551" x="1758950" y="2698750"/>
          <p14:tracePt t="119558" x="1771650" y="2698750"/>
          <p14:tracePt t="119570" x="1778000" y="2698750"/>
          <p14:tracePt t="119590" x="1816100" y="2698750"/>
          <p14:tracePt t="119602" x="1822450" y="2698750"/>
          <p14:tracePt t="119619" x="1847850" y="2698750"/>
          <p14:tracePt t="119635" x="1860550" y="2698750"/>
          <p14:tracePt t="119723" x="1860550" y="2705100"/>
          <p14:tracePt t="119734" x="1860550" y="2711450"/>
          <p14:tracePt t="119738" x="1866900" y="2711450"/>
          <p14:tracePt t="119891" x="1866900" y="2717800"/>
          <p14:tracePt t="119948" x="1873250" y="2717800"/>
          <p14:tracePt t="119964" x="1879600" y="2717800"/>
          <p14:tracePt t="119970" x="1885950" y="2717800"/>
          <p14:tracePt t="119987" x="1892300" y="2711450"/>
          <p14:tracePt t="120002" x="1898650" y="2711450"/>
          <p14:tracePt t="120019" x="1911350" y="2705100"/>
          <p14:tracePt t="120036" x="1917700" y="2692400"/>
          <p14:tracePt t="120053" x="1924050" y="2692400"/>
          <p14:tracePt t="120276" x="1924050" y="2686050"/>
          <p14:tracePt t="120283" x="1930400" y="2686050"/>
          <p14:tracePt t="120295" x="1936750" y="2679700"/>
          <p14:tracePt t="120311" x="1943100" y="2667000"/>
          <p14:tracePt t="120340" x="1949450" y="2667000"/>
          <p14:tracePt t="120354" x="1962150" y="2667000"/>
          <p14:tracePt t="120363" x="1968500" y="2660650"/>
          <p14:tracePt t="120373" x="1968500" y="2647950"/>
          <p14:tracePt t="120426" x="1968500" y="2641600"/>
          <p14:tracePt t="120970" x="1987550" y="2641600"/>
          <p14:tracePt t="120983" x="2012950" y="2641600"/>
          <p14:tracePt t="120989" x="2044700" y="2641600"/>
          <p14:tracePt t="121003" x="2120900" y="2641600"/>
          <p14:tracePt t="121019" x="2190750" y="2641600"/>
          <p14:tracePt t="121036" x="2260600" y="2641600"/>
          <p14:tracePt t="121053" x="2324100" y="2641600"/>
          <p14:tracePt t="121069" x="2381250" y="2647950"/>
          <p14:tracePt t="121089" x="2400300" y="2654300"/>
          <p14:tracePt t="121102" x="2406650" y="2654300"/>
          <p14:tracePt t="121179" x="2413000" y="2654300"/>
          <p14:tracePt t="121187" x="2413000" y="2647950"/>
          <p14:tracePt t="121195" x="2425700" y="2641600"/>
          <p14:tracePt t="121203" x="2432050" y="2628900"/>
          <p14:tracePt t="121219" x="2470150" y="2616200"/>
          <p14:tracePt t="121235" x="2501900" y="2597150"/>
          <p14:tracePt t="121252" x="2546350" y="2578100"/>
          <p14:tracePt t="121269" x="2584450" y="2546350"/>
          <p14:tracePt t="121285" x="2603500" y="2514600"/>
          <p14:tracePt t="121302" x="2622550" y="2476500"/>
          <p14:tracePt t="121319" x="2635250" y="2451100"/>
          <p14:tracePt t="121335" x="2641600" y="2425700"/>
          <p14:tracePt t="121339" x="2647950" y="2419350"/>
          <p14:tracePt t="121357" x="2647950" y="2413000"/>
          <p14:tracePt t="121436" x="2647950" y="2425700"/>
          <p14:tracePt t="121443" x="2647950" y="2451100"/>
          <p14:tracePt t="121452" x="2609850" y="2495550"/>
          <p14:tracePt t="121469" x="2520950" y="2578100"/>
          <p14:tracePt t="121485" x="2451100" y="2635250"/>
          <p14:tracePt t="121503" x="2425700" y="2654300"/>
          <p14:tracePt t="121519" x="2413000" y="2667000"/>
          <p14:tracePt t="121536" x="2413000" y="2673350"/>
          <p14:tracePt t="121594" x="2413000" y="2667000"/>
          <p14:tracePt t="121610" x="2413000" y="2660650"/>
          <p14:tracePt t="121621" x="2413000" y="2647950"/>
          <p14:tracePt t="121638" x="2413000" y="2635250"/>
          <p14:tracePt t="121652" x="2419350" y="2635250"/>
          <p14:tracePt t="121671" x="2425700" y="2622550"/>
          <p14:tracePt t="121686" x="2438400" y="2616200"/>
          <p14:tracePt t="121702" x="2444750" y="2609850"/>
          <p14:tracePt t="123340" x="2457450" y="2597150"/>
          <p14:tracePt t="123347" x="2470150" y="2590800"/>
          <p14:tracePt t="123363" x="2495550" y="2571750"/>
          <p14:tracePt t="123578" x="2495550" y="2578100"/>
          <p14:tracePt t="123591" x="2495550" y="2584450"/>
          <p14:tracePt t="123674" x="2495550" y="2578100"/>
          <p14:tracePt t="123682" x="2501900" y="2565400"/>
          <p14:tracePt t="123702" x="2508250" y="2546350"/>
          <p14:tracePt t="123752" x="2527300" y="2546350"/>
          <p14:tracePt t="123769" x="2552700" y="2552700"/>
          <p14:tracePt t="123786" x="2559050" y="2590800"/>
          <p14:tracePt t="123788" x="2571750" y="2609850"/>
          <p14:tracePt t="123806" x="2584450" y="2628900"/>
          <p14:tracePt t="123819" x="2603500" y="2635250"/>
          <p14:tracePt t="123837" x="2603500" y="2641600"/>
          <p14:tracePt t="123856" x="2616200" y="2622550"/>
          <p14:tracePt t="123869" x="2628900" y="2578100"/>
          <p14:tracePt t="123886" x="2647950" y="2520950"/>
          <p14:tracePt t="123904" x="2679700" y="2438400"/>
          <p14:tracePt t="123921" x="2705100" y="2349500"/>
          <p14:tracePt t="123925" x="2724150" y="2324100"/>
          <p14:tracePt t="123936" x="2743200" y="2305050"/>
          <p14:tracePt t="123952" x="2762250" y="2273300"/>
          <p14:tracePt t="123954" x="2768600" y="2266950"/>
          <p14:tracePt t="124027" x="2768600" y="2273300"/>
          <p14:tracePt t="124034" x="2768600" y="2292350"/>
          <p14:tracePt t="124044" x="2768600" y="2324100"/>
          <p14:tracePt t="124053" x="2768600" y="2349500"/>
          <p14:tracePt t="124069" x="2768600" y="2413000"/>
          <p14:tracePt t="124089" x="2768600" y="2451100"/>
          <p14:tracePt t="124106" x="2768600" y="2482850"/>
          <p14:tracePt t="124119" x="2768600" y="2514600"/>
          <p14:tracePt t="124135" x="2768600" y="2527300"/>
          <p14:tracePt t="124187" x="2774950" y="2520950"/>
          <p14:tracePt t="124203" x="2774950" y="2514600"/>
          <p14:tracePt t="124219" x="2774950" y="2476500"/>
          <p14:tracePt t="124235" x="2762250" y="2444750"/>
          <p14:tracePt t="124252" x="2736850" y="2432050"/>
          <p14:tracePt t="124269" x="2736850" y="2425700"/>
          <p14:tracePt t="124319" x="2730500" y="2444750"/>
          <p14:tracePt t="124336" x="2717800" y="2470150"/>
          <p14:tracePt t="124356" x="2705100" y="2527300"/>
          <p14:tracePt t="124370" x="2705100" y="2546350"/>
          <p14:tracePt t="124402" x="2724150" y="2559050"/>
          <p14:tracePt t="124420" x="2768600" y="2565400"/>
          <p14:tracePt t="124438" x="2838450" y="2565400"/>
          <p14:tracePt t="124452" x="2901950" y="2552700"/>
          <p14:tracePt t="124469" x="2921000" y="2546350"/>
          <p14:tracePt t="124485" x="2927350" y="2540000"/>
          <p14:tracePt t="124626" x="2927350" y="2546350"/>
          <p14:tracePt t="124636" x="2927350" y="2552700"/>
          <p14:tracePt t="124653" x="2927350" y="2559050"/>
          <p14:tracePt t="124659" x="2927350" y="2565400"/>
          <p14:tracePt t="124675" x="2927350" y="2571750"/>
          <p14:tracePt t="124719" x="2914650" y="2571750"/>
          <p14:tracePt t="124735" x="2876550" y="2597150"/>
          <p14:tracePt t="124752" x="2813050" y="2609850"/>
          <p14:tracePt t="124769" x="2762250" y="2609850"/>
          <p14:tracePt t="124773" x="2743200" y="2609850"/>
          <p14:tracePt t="124786" x="2717800" y="2609850"/>
          <p14:tracePt t="124790" x="2692400" y="2609850"/>
          <p14:tracePt t="124802" x="2628900" y="2609850"/>
          <p14:tracePt t="124819" x="2597150" y="2597150"/>
          <p14:tracePt t="124840" x="2533650" y="2552700"/>
          <p14:tracePt t="124842" x="2508250" y="2533650"/>
          <p14:tracePt t="124854" x="2476500" y="2514600"/>
          <p14:tracePt t="124869" x="2425700" y="2451100"/>
          <p14:tracePt t="124887" x="2374900" y="2387600"/>
          <p14:tracePt t="124904" x="2355850" y="2349500"/>
          <p14:tracePt t="124908" x="2349500" y="2343150"/>
          <p14:tracePt t="124920" x="2349500" y="2336800"/>
          <p14:tracePt t="124935" x="2355850" y="2317750"/>
          <p14:tracePt t="124952" x="2393950" y="2279650"/>
          <p14:tracePt t="124969" x="2444750" y="2241550"/>
          <p14:tracePt t="124980" x="2508250" y="2216150"/>
          <p14:tracePt t="124989" x="2540000" y="2203450"/>
          <p14:tracePt t="125002" x="2622550" y="2184400"/>
          <p14:tracePt t="125019" x="2724150" y="2184400"/>
          <p14:tracePt t="125035" x="2844800" y="2184400"/>
          <p14:tracePt t="125052" x="2959100" y="2171700"/>
          <p14:tracePt t="125069" x="3048000" y="2171700"/>
          <p14:tracePt t="125086" x="3086100" y="2171700"/>
          <p14:tracePt t="125105" x="3105150" y="2203450"/>
          <p14:tracePt t="125112" x="3117850" y="2228850"/>
          <p14:tracePt t="125120" x="3117850" y="2254250"/>
          <p14:tracePt t="125136" x="3124200" y="2317750"/>
          <p14:tracePt t="125139" x="3124200" y="2349500"/>
          <p14:tracePt t="125152" x="3105150" y="2387600"/>
          <p14:tracePt t="125172" x="3048000" y="2489200"/>
          <p14:tracePt t="125178" x="3035300" y="2508250"/>
          <p14:tracePt t="125202" x="2952750" y="2565400"/>
          <p14:tracePt t="125219" x="2914650" y="2584450"/>
          <p14:tracePt t="125237" x="2870200" y="2590800"/>
          <p14:tracePt t="125252" x="2832100" y="2590800"/>
          <p14:tracePt t="125269" x="2794000" y="2590800"/>
          <p14:tracePt t="125285" x="2762250" y="2590800"/>
          <p14:tracePt t="125302" x="2736850" y="2584450"/>
          <p14:tracePt t="125306" x="2724150" y="2584450"/>
          <p14:tracePt t="125319" x="2711450" y="2571750"/>
          <p14:tracePt t="125336" x="2679700" y="2571750"/>
          <p14:tracePt t="125355" x="2616200" y="2546350"/>
          <p14:tracePt t="125369" x="2590800" y="2546350"/>
          <p14:tracePt t="125386" x="2533650" y="2520950"/>
          <p14:tracePt t="125389" x="2501900" y="2520950"/>
          <p14:tracePt t="125402" x="2438400" y="2508250"/>
          <p14:tracePt t="125420" x="2374900" y="2508250"/>
          <p14:tracePt t="125436" x="2305050" y="2508250"/>
          <p14:tracePt t="125452" x="2228850" y="2508250"/>
          <p14:tracePt t="125469" x="2171700" y="2514600"/>
          <p14:tracePt t="125485" x="2127250" y="2520950"/>
          <p14:tracePt t="125502" x="2101850" y="2520950"/>
          <p14:tracePt t="125519" x="2082800" y="2527300"/>
          <p14:tracePt t="125536" x="2051050" y="2533650"/>
          <p14:tracePt t="125552" x="2012950" y="2540000"/>
          <p14:tracePt t="125556" x="1993900" y="2540000"/>
          <p14:tracePt t="125571" x="1968500" y="2552700"/>
          <p14:tracePt t="125590" x="1943100" y="2552700"/>
          <p14:tracePt t="125605" x="1892300" y="2571750"/>
          <p14:tracePt t="125620" x="1835150" y="2590800"/>
          <p14:tracePt t="125637" x="1739900" y="2609850"/>
          <p14:tracePt t="125653" x="1638300" y="2628900"/>
          <p14:tracePt t="125672" x="1524000" y="2641600"/>
          <p14:tracePt t="125686" x="1428750" y="2641600"/>
          <p14:tracePt t="125704" x="1384300" y="2628900"/>
          <p14:tracePt t="125719" x="1365250" y="2616200"/>
          <p14:tracePt t="125735" x="1346200" y="2603500"/>
          <p14:tracePt t="125752" x="1333500" y="2597150"/>
          <p14:tracePt t="125769" x="1327150" y="2597150"/>
          <p14:tracePt t="125802" x="1320800" y="2597150"/>
          <p14:tracePt t="125819" x="1308100" y="2597150"/>
          <p14:tracePt t="125836" x="1295400" y="2641600"/>
          <p14:tracePt t="125856" x="1295400" y="2711450"/>
          <p14:tracePt t="125871" x="1327150" y="2806700"/>
          <p14:tracePt t="125886" x="1384300" y="2908300"/>
          <p14:tracePt t="125902" x="1479550" y="2997200"/>
          <p14:tracePt t="125921" x="1568450" y="3073400"/>
          <p14:tracePt t="125924" x="1587500" y="3086100"/>
          <p14:tracePt t="125935" x="1625600" y="3111500"/>
          <p14:tracePt t="125952" x="1695450" y="3162300"/>
          <p14:tracePt t="125955" x="1746250" y="3200400"/>
          <p14:tracePt t="125972" x="1873250" y="3282950"/>
          <p14:tracePt t="125988" x="2032000" y="3384550"/>
          <p14:tracePt t="126002" x="2216150" y="3454400"/>
          <p14:tracePt t="126019" x="2413000" y="3505200"/>
          <p14:tracePt t="126036" x="2584450" y="3517900"/>
          <p14:tracePt t="126055" x="2781300" y="3556000"/>
          <p14:tracePt t="126069" x="2990850" y="3562350"/>
          <p14:tracePt t="126088" x="3263900" y="3543300"/>
          <p14:tracePt t="126105" x="3549650" y="3543300"/>
          <p14:tracePt t="126110" x="3689350" y="3530600"/>
          <p14:tracePt t="126119" x="3829050" y="3530600"/>
          <p14:tracePt t="126136" x="4108450" y="3530600"/>
          <p14:tracePt t="126152" x="4349750" y="3505200"/>
          <p14:tracePt t="126172" x="4673600" y="3486150"/>
          <p14:tracePt t="126186" x="4806950" y="3486150"/>
          <p14:tracePt t="126202" x="5226050" y="3454400"/>
          <p14:tracePt t="126219" x="5530850" y="3390900"/>
          <p14:tracePt t="126239" x="5791200" y="3282950"/>
          <p14:tracePt t="126247" x="5918200" y="3244850"/>
          <p14:tracePt t="126254" x="6038850" y="3200400"/>
          <p14:tracePt t="126269" x="6242050" y="3124200"/>
          <p14:tracePt t="126286" x="6438900" y="3079750"/>
          <p14:tracePt t="126302" x="6629400" y="3060700"/>
          <p14:tracePt t="126319" x="6794500" y="3041650"/>
          <p14:tracePt t="126339" x="6889750" y="3028950"/>
          <p14:tracePt t="126355" x="6953250" y="3016250"/>
          <p14:tracePt t="126369" x="6978650" y="2997200"/>
          <p14:tracePt t="126387" x="7016750" y="2978150"/>
          <p14:tracePt t="126404" x="7029450" y="2971800"/>
          <p14:tracePt t="126578" x="7029450" y="2978150"/>
          <p14:tracePt t="126682" x="7023100" y="2984500"/>
          <p14:tracePt t="126702" x="7004050" y="3016250"/>
          <p14:tracePt t="126719" x="6991350" y="3035300"/>
          <p14:tracePt t="126737" x="6985000" y="3041650"/>
          <p14:tracePt t="126771" x="6985000" y="3048000"/>
          <p14:tracePt t="126778" x="6978650" y="3054350"/>
          <p14:tracePt t="126787" x="6972300" y="3054350"/>
          <p14:tracePt t="126802" x="6946900" y="3079750"/>
          <p14:tracePt t="126819" x="6921500" y="3098800"/>
          <p14:tracePt t="126838" x="6915150" y="3105150"/>
          <p14:tracePt t="126855" x="6902450" y="3105150"/>
          <p14:tracePt t="126869" x="6889750" y="3117850"/>
          <p14:tracePt t="126885" x="6851650" y="3130550"/>
          <p14:tracePt t="126906" x="6781800" y="3155950"/>
          <p14:tracePt t="126921" x="6762750" y="3155950"/>
          <p14:tracePt t="126936" x="6718300" y="3155950"/>
          <p14:tracePt t="126952" x="6667500" y="3155950"/>
          <p14:tracePt t="126969" x="6629400" y="3155950"/>
          <p14:tracePt t="126989" x="6610350" y="3136900"/>
          <p14:tracePt t="127002" x="6597650" y="3130550"/>
          <p14:tracePt t="127019" x="6572250" y="3117850"/>
          <p14:tracePt t="127036" x="6559550" y="3105150"/>
          <p14:tracePt t="127069" x="6553200" y="3098800"/>
          <p14:tracePt t="127091" x="6553200" y="3060700"/>
          <p14:tracePt t="127102" x="6553200" y="3016250"/>
          <p14:tracePt t="127122" x="6565900" y="2984500"/>
          <p14:tracePt t="127137" x="6572250" y="2978150"/>
          <p14:tracePt t="127153" x="6584950" y="2965450"/>
          <p14:tracePt t="127206" x="6591300" y="2971800"/>
          <p14:tracePt t="127219" x="6610350" y="2997200"/>
          <p14:tracePt t="127242" x="6629400" y="3028950"/>
          <p14:tracePt t="127252" x="6648450" y="3054350"/>
          <p14:tracePt t="127269" x="6667500" y="3073400"/>
          <p14:tracePt t="127302" x="6667500" y="3079750"/>
          <p14:tracePt t="127319" x="6667500" y="3092450"/>
          <p14:tracePt t="127336" x="6667500" y="3098800"/>
          <p14:tracePt t="127355" x="6667500" y="3105150"/>
          <p14:tracePt t="127386" x="6661150" y="3111500"/>
          <p14:tracePt t="127475" x="6654800" y="3111500"/>
          <p14:tracePt t="127489" x="6642100" y="3111500"/>
          <p14:tracePt t="127536" x="6635750" y="3111500"/>
          <p14:tracePt t="127552" x="6584950" y="3092450"/>
          <p14:tracePt t="127558" x="6553200" y="3079750"/>
          <p14:tracePt t="127569" x="6527800" y="3073400"/>
          <p14:tracePt t="127586" x="6470650" y="3054350"/>
          <p14:tracePt t="127589" x="6445250" y="3048000"/>
          <p14:tracePt t="127607" x="6400800" y="3035300"/>
          <p14:tracePt t="127621" x="6375400" y="3035300"/>
          <p14:tracePt t="127636" x="6356350" y="3035300"/>
          <p14:tracePt t="127655" x="6337300" y="3035300"/>
          <p14:tracePt t="127671" x="6299200" y="3035300"/>
          <p14:tracePt t="127686" x="6229350" y="3028950"/>
          <p14:tracePt t="127702" x="6159500" y="3028950"/>
          <p14:tracePt t="127719" x="6083300" y="3028950"/>
          <p14:tracePt t="127735" x="6013450" y="3035300"/>
          <p14:tracePt t="127752" x="5930900" y="3060700"/>
          <p14:tracePt t="127757" x="5892800" y="3067050"/>
          <p14:tracePt t="127769" x="5842000" y="3067050"/>
          <p14:tracePt t="127786" x="5740400" y="3067050"/>
          <p14:tracePt t="127802" x="5575300" y="3060700"/>
          <p14:tracePt t="127819" x="5448300" y="3060700"/>
          <p14:tracePt t="127840" x="5276850" y="3067050"/>
          <p14:tracePt t="127854" x="5099050" y="3086100"/>
          <p14:tracePt t="127858" x="5010150" y="3105150"/>
          <p14:tracePt t="127869" x="4927600" y="3105150"/>
          <p14:tracePt t="127885" x="4737100" y="3105150"/>
          <p14:tracePt t="127903" x="4546600" y="3111500"/>
          <p14:tracePt t="127921" x="4362450" y="3111500"/>
          <p14:tracePt t="127936" x="4171950" y="3130550"/>
          <p14:tracePt t="127952" x="3987800" y="3149600"/>
          <p14:tracePt t="127955" x="3917950" y="3149600"/>
          <p14:tracePt t="127969" x="3835400" y="3155950"/>
          <p14:tracePt t="127985" x="3695700" y="3200400"/>
          <p14:tracePt t="127986" x="3619500" y="3206750"/>
          <p14:tracePt t="128002" x="3498850" y="3232150"/>
          <p14:tracePt t="128019" x="3371850" y="3257550"/>
          <p14:tracePt t="128036" x="3244850" y="3289300"/>
          <p14:tracePt t="128052" x="3111500" y="3321050"/>
          <p14:tracePt t="128057" x="3041650" y="3327400"/>
          <p14:tracePt t="128070" x="2984500" y="3333750"/>
          <p14:tracePt t="128087" x="2889250" y="3352800"/>
          <p14:tracePt t="128107" x="2851150" y="3346450"/>
          <p14:tracePt t="128122" x="2838450" y="3346450"/>
          <p14:tracePt t="128202" x="2838450" y="3352800"/>
          <p14:tracePt t="128214" x="2838450" y="3371850"/>
          <p14:tracePt t="128219" x="2838450" y="3403600"/>
          <p14:tracePt t="128237" x="2838450" y="3467100"/>
          <p14:tracePt t="128252" x="2838450" y="3524250"/>
          <p14:tracePt t="128270" x="2838450" y="3568700"/>
          <p14:tracePt t="128286" x="2838450" y="3587750"/>
          <p14:tracePt t="128302" x="2838450" y="3600450"/>
          <p14:tracePt t="128307" x="2844800" y="3606800"/>
          <p14:tracePt t="128319" x="2844800" y="3613150"/>
          <p14:tracePt t="128335" x="2844800" y="3619500"/>
          <p14:tracePt t="128338" x="2838450" y="3625850"/>
          <p14:tracePt t="128357" x="2832100" y="3625850"/>
          <p14:tracePt t="128362" x="2832100" y="3632200"/>
          <p14:tracePt t="128403" x="2825750" y="3632200"/>
          <p14:tracePt t="128424" x="2819400" y="3632200"/>
          <p14:tracePt t="128436" x="2800350" y="3638550"/>
          <p14:tracePt t="128452" x="2768600" y="3638550"/>
          <p14:tracePt t="128469" x="2717800" y="3638550"/>
          <p14:tracePt t="128485" x="2654300" y="3638550"/>
          <p14:tracePt t="128502" x="2578100" y="3638550"/>
          <p14:tracePt t="128519" x="2508250" y="3638550"/>
          <p14:tracePt t="128536" x="2457450" y="3638550"/>
          <p14:tracePt t="128553" x="2419350" y="3638550"/>
          <p14:tracePt t="128554" x="2393950" y="3638550"/>
          <p14:tracePt t="128570" x="2355850" y="3638550"/>
          <p14:tracePt t="128590" x="2317750" y="3638550"/>
          <p14:tracePt t="128602" x="2298700" y="3638550"/>
          <p14:tracePt t="128619" x="2247900" y="3638550"/>
          <p14:tracePt t="128636" x="2222500" y="3638550"/>
          <p14:tracePt t="128653" x="2203450" y="3638550"/>
          <p14:tracePt t="128670" x="2190750" y="3638550"/>
          <p14:tracePt t="128722" x="2184400" y="3638550"/>
          <p14:tracePt t="128737" x="2171700" y="3638550"/>
          <p14:tracePt t="128752" x="2146300" y="3625850"/>
          <p14:tracePt t="128769" x="2127250" y="3613150"/>
          <p14:tracePt t="128772" x="2120900" y="3606800"/>
          <p14:tracePt t="128785" x="2108200" y="3594100"/>
          <p14:tracePt t="128802" x="2101850" y="3575050"/>
          <p14:tracePt t="128819" x="2101850" y="3562350"/>
          <p14:tracePt t="128836" x="2101850" y="3556000"/>
          <p14:tracePt t="128855" x="2101850" y="3543300"/>
          <p14:tracePt t="128863" x="2114550" y="3536950"/>
          <p14:tracePt t="128869" x="2120900" y="3530600"/>
          <p14:tracePt t="128885" x="2146300" y="3511550"/>
          <p14:tracePt t="128902" x="2197100" y="3492500"/>
          <p14:tracePt t="128921" x="2247900" y="3473450"/>
          <p14:tracePt t="128936" x="2292350" y="3454400"/>
          <p14:tracePt t="128952" x="2311400" y="3454400"/>
          <p14:tracePt t="128954" x="2324100" y="3448050"/>
          <p14:tracePt t="128971" x="2349500" y="3448050"/>
          <p14:tracePt t="128985" x="2362200" y="3441700"/>
          <p14:tracePt t="129004" x="2406650" y="3441700"/>
          <p14:tracePt t="129019" x="2419350" y="3441700"/>
          <p14:tracePt t="129036" x="2438400" y="3454400"/>
          <p14:tracePt t="129052" x="2463800" y="3479800"/>
          <p14:tracePt t="129057" x="2463800" y="3492500"/>
          <p14:tracePt t="129069" x="2470150" y="3511550"/>
          <p14:tracePt t="129086" x="2482850" y="3530600"/>
          <p14:tracePt t="129106" x="2482850" y="3549650"/>
          <p14:tracePt t="129119" x="2482850" y="3575050"/>
          <p14:tracePt t="129136" x="2470150" y="3594100"/>
          <p14:tracePt t="129152" x="2432050" y="3625850"/>
          <p14:tracePt t="129155" x="2413000" y="3644900"/>
          <p14:tracePt t="129172" x="2355850" y="3663950"/>
          <p14:tracePt t="129180" x="2317750" y="3663950"/>
          <p14:tracePt t="129187" x="2279650" y="3663950"/>
          <p14:tracePt t="129202" x="2209800" y="3663950"/>
          <p14:tracePt t="129219" x="2146300" y="3663950"/>
          <p14:tracePt t="129237" x="2114550" y="3663950"/>
          <p14:tracePt t="129252" x="2101850" y="3663950"/>
          <p14:tracePt t="129285" x="2095500" y="3657600"/>
          <p14:tracePt t="129302" x="2095500" y="3619500"/>
          <p14:tracePt t="129319" x="2095500" y="3587750"/>
          <p14:tracePt t="129340" x="2095500" y="3568700"/>
          <p14:tracePt t="129356" x="2095500" y="3556000"/>
          <p14:tracePt t="129369" x="2108200" y="3543300"/>
          <p14:tracePt t="129374" x="2120900" y="3536950"/>
          <p14:tracePt t="129385" x="2133600" y="3536950"/>
          <p14:tracePt t="129420" x="2133600" y="3530600"/>
          <p14:tracePt t="129475" x="2127250" y="3530600"/>
          <p14:tracePt t="129485" x="2089150" y="3530600"/>
          <p14:tracePt t="129491" x="2057400" y="3517900"/>
          <p14:tracePt t="129503" x="1993900" y="3486150"/>
          <p14:tracePt t="129519" x="1803400" y="3422650"/>
          <p14:tracePt t="129536" x="1587500" y="3346450"/>
          <p14:tracePt t="129552" x="1365250" y="3257550"/>
          <p14:tracePt t="129569" x="1174750" y="3194050"/>
          <p14:tracePt t="129576" x="1104900" y="3155950"/>
          <p14:tracePt t="129578" x="1054100" y="3117850"/>
          <p14:tracePt t="129606" x="958850" y="3028950"/>
          <p14:tracePt t="129621" x="927100" y="2965450"/>
          <p14:tracePt t="129636" x="901700" y="2927350"/>
          <p14:tracePt t="129652" x="901700" y="2921000"/>
          <p14:tracePt t="129670" x="895350" y="2908300"/>
          <p14:tracePt t="129685" x="889000" y="2908300"/>
          <p14:tracePt t="129702" x="882650" y="2908300"/>
          <p14:tracePt t="129719" x="863600" y="2908300"/>
          <p14:tracePt t="129736" x="850900" y="2889250"/>
          <p14:tracePt t="129752" x="831850" y="2889250"/>
          <p14:tracePt t="130110" x="831850" y="2882900"/>
          <p14:tracePt t="130437" x="831850" y="2876550"/>
          <p14:tracePt t="130443" x="838200" y="2870200"/>
          <p14:tracePt t="130469" x="844550" y="2870200"/>
          <p14:tracePt t="130608" x="850900" y="2870200"/>
          <p14:tracePt t="130614" x="857250" y="2870200"/>
          <p14:tracePt t="130621" x="863600" y="2870200"/>
          <p14:tracePt t="130636" x="869950" y="2870200"/>
          <p14:tracePt t="130685" x="876300" y="2870200"/>
          <p14:tracePt t="130702" x="927100" y="2870200"/>
          <p14:tracePt t="130719" x="971550" y="2870200"/>
          <p14:tracePt t="130735" x="1009650" y="2870200"/>
          <p14:tracePt t="130753" x="1035050" y="2870200"/>
          <p14:tracePt t="130769" x="1041400" y="2876550"/>
          <p14:tracePt t="130772" x="1047750" y="2876550"/>
          <p14:tracePt t="130802" x="1060450" y="2876550"/>
          <p14:tracePt t="130819" x="1085850" y="2882900"/>
          <p14:tracePt t="130838" x="1111250" y="2882900"/>
          <p14:tracePt t="130856" x="1130300" y="2882900"/>
          <p14:tracePt t="130869" x="1136650" y="2889250"/>
          <p14:tracePt t="130887" x="1155700" y="2895600"/>
          <p14:tracePt t="130902" x="1181100" y="2908300"/>
          <p14:tracePt t="130921" x="1206500" y="2914650"/>
          <p14:tracePt t="130935" x="1238250" y="2927350"/>
          <p14:tracePt t="130952" x="1263650" y="2940050"/>
          <p14:tracePt t="130969" x="1289050" y="2952750"/>
          <p14:tracePt t="130982" x="1295400" y="2965450"/>
          <p14:tracePt t="130987" x="1308100" y="2971800"/>
          <p14:tracePt t="131003" x="1333500" y="2978150"/>
          <p14:tracePt t="131019" x="1358900" y="2984500"/>
          <p14:tracePt t="131036" x="1390650" y="2997200"/>
          <p14:tracePt t="131052" x="1435100" y="3016250"/>
          <p14:tracePt t="131058" x="1454150" y="3022600"/>
          <p14:tracePt t="131069" x="1473200" y="3028950"/>
          <p14:tracePt t="131086" x="1517650" y="3048000"/>
          <p14:tracePt t="131106" x="1549400" y="3054350"/>
          <p14:tracePt t="131119" x="1587500" y="3073400"/>
          <p14:tracePt t="131136" x="1625600" y="3079750"/>
          <p14:tracePt t="131152" x="1657350" y="3098800"/>
          <p14:tracePt t="131154" x="1663700" y="3098800"/>
          <p14:tracePt t="131172" x="1676400" y="3124200"/>
          <p14:tracePt t="131186" x="1682750" y="3130550"/>
          <p14:tracePt t="131203" x="1714500" y="3143250"/>
          <p14:tracePt t="131219" x="1739900" y="3155950"/>
          <p14:tracePt t="131236" x="1771650" y="3175000"/>
          <p14:tracePt t="131252" x="1803400" y="3200400"/>
          <p14:tracePt t="131269" x="1847850" y="3232150"/>
          <p14:tracePt t="131286" x="1879600" y="3257550"/>
          <p14:tracePt t="131291" x="1911350" y="3282950"/>
          <p14:tracePt t="131302" x="1949450" y="3308350"/>
          <p14:tracePt t="131319" x="2044700" y="3365500"/>
          <p14:tracePt t="131336" x="2133600" y="3429000"/>
          <p14:tracePt t="131355" x="2228850" y="3486150"/>
          <p14:tracePt t="131359" x="2254250" y="3505200"/>
          <p14:tracePt t="131369" x="2286000" y="3524250"/>
          <p14:tracePt t="131386" x="2305050" y="3543300"/>
          <p14:tracePt t="131443" x="2305050" y="3549650"/>
          <p14:tracePt t="131452" x="2305050" y="3556000"/>
          <p14:tracePt t="131531" x="2311400" y="3562350"/>
          <p14:tracePt t="131547" x="2311400" y="3568700"/>
          <p14:tracePt t="131553" x="2324100" y="3575050"/>
          <p14:tracePt t="131568" x="2330450" y="3575050"/>
          <p14:tracePt t="131588" x="2343150" y="3575050"/>
          <p14:tracePt t="131659" x="2349500" y="3575050"/>
          <p14:tracePt t="131671" x="2362200" y="3575050"/>
          <p14:tracePt t="131677" x="2393950" y="3575050"/>
          <p14:tracePt t="131685" x="2438400" y="3575050"/>
          <p14:tracePt t="131702" x="2501900" y="3581400"/>
          <p14:tracePt t="131719" x="2571750" y="3581400"/>
          <p14:tracePt t="131735" x="2667000" y="3581400"/>
          <p14:tracePt t="131753" x="2755900" y="3581400"/>
          <p14:tracePt t="131769" x="2794000" y="3581400"/>
          <p14:tracePt t="131772" x="2800350" y="3581400"/>
          <p14:tracePt t="131786" x="2800350" y="3575050"/>
          <p14:tracePt t="131802" x="2806700" y="3543300"/>
          <p14:tracePt t="131819" x="2806700" y="3524250"/>
          <p14:tracePt t="131836" x="2787650" y="3498850"/>
          <p14:tracePt t="131856" x="2762250" y="3460750"/>
          <p14:tracePt t="131863" x="2749550" y="3448050"/>
          <p14:tracePt t="131871" x="2730500" y="3429000"/>
          <p14:tracePt t="131886" x="2686050" y="3409950"/>
          <p14:tracePt t="131902" x="2622550" y="3397250"/>
          <p14:tracePt t="131921" x="2552700" y="3397250"/>
          <p14:tracePt t="131936" x="2457450" y="3378200"/>
          <p14:tracePt t="131952" x="2368550" y="3359150"/>
          <p14:tracePt t="131956" x="2336800" y="3359150"/>
          <p14:tracePt t="131969" x="2311400" y="3359150"/>
          <p14:tracePt t="131986" x="2266950" y="3359150"/>
          <p14:tracePt t="131987" x="2260600" y="3359150"/>
          <p14:tracePt t="132003" x="2254250" y="3359150"/>
          <p14:tracePt t="132037" x="2247900" y="3359150"/>
          <p14:tracePt t="132052" x="2235200" y="3359150"/>
          <p14:tracePt t="132069" x="2216150" y="3384550"/>
          <p14:tracePt t="132086" x="2209800" y="3416300"/>
          <p14:tracePt t="132107" x="2203450" y="3435350"/>
          <p14:tracePt t="132119" x="2203450" y="3467100"/>
          <p14:tracePt t="132137" x="2203450" y="3486150"/>
          <p14:tracePt t="132152" x="2203450" y="3517900"/>
          <p14:tracePt t="132171" x="2241550" y="3543300"/>
          <p14:tracePt t="132202" x="2317750" y="3562350"/>
          <p14:tracePt t="132219" x="2387600" y="3575050"/>
          <p14:tracePt t="132237" x="2457450" y="3581400"/>
          <p14:tracePt t="132253" x="2508250" y="3581400"/>
          <p14:tracePt t="132269" x="2533650" y="3581400"/>
          <p14:tracePt t="132286" x="2540000" y="3575050"/>
          <p14:tracePt t="132306" x="2552700" y="3556000"/>
          <p14:tracePt t="132319" x="2578100" y="3511550"/>
          <p14:tracePt t="132340" x="2590800" y="3460750"/>
          <p14:tracePt t="132352" x="2590800" y="3441700"/>
          <p14:tracePt t="132361" x="2590800" y="3435350"/>
          <p14:tracePt t="132365" x="2578100" y="3416300"/>
          <p14:tracePt t="132370" x="2571750" y="3409950"/>
          <p14:tracePt t="132387" x="2546350" y="3390900"/>
          <p14:tracePt t="132402" x="2520950" y="3371850"/>
          <p14:tracePt t="132421" x="2489200" y="3365500"/>
          <p14:tracePt t="132436" x="2457450" y="3365500"/>
          <p14:tracePt t="132452" x="2413000" y="3365500"/>
          <p14:tracePt t="132469" x="2368550" y="3365500"/>
          <p14:tracePt t="132489" x="2349500" y="3371850"/>
          <p14:tracePt t="132502" x="2349500" y="3378200"/>
          <p14:tracePt t="132519" x="2349500" y="3384550"/>
          <p14:tracePt t="132536" x="2349500" y="3397250"/>
          <p14:tracePt t="132552" x="2336800" y="3422650"/>
          <p14:tracePt t="132555" x="2336800" y="3429000"/>
          <p14:tracePt t="132569" x="2330450" y="3435350"/>
          <p14:tracePt t="132586" x="2330450" y="3448050"/>
          <p14:tracePt t="132602" x="2330450" y="3467100"/>
          <p14:tracePt t="132612" x="2330450" y="3479800"/>
          <p14:tracePt t="132623" x="2330450" y="3492500"/>
          <p14:tracePt t="132636" x="2330450" y="3511550"/>
          <p14:tracePt t="132652" x="2330450" y="3524250"/>
          <p14:tracePt t="132686" x="2330450" y="3536950"/>
          <p14:tracePt t="132702" x="2330450" y="3549650"/>
          <p14:tracePt t="132719" x="2330450" y="3562350"/>
          <p14:tracePt t="132802" x="2324100" y="3549650"/>
          <p14:tracePt t="132810" x="2311400" y="3536950"/>
          <p14:tracePt t="132819" x="2305050" y="3524250"/>
          <p14:tracePt t="132836" x="2273300" y="3486150"/>
          <p14:tracePt t="132855" x="2222500" y="3429000"/>
          <p14:tracePt t="132869" x="2139950" y="3359150"/>
          <p14:tracePt t="132886" x="2025650" y="3282950"/>
          <p14:tracePt t="132902" x="1943100" y="3225800"/>
          <p14:tracePt t="132921" x="1860550" y="3181350"/>
          <p14:tracePt t="132936" x="1784350" y="3143250"/>
          <p14:tracePt t="132952" x="1714500" y="3092450"/>
          <p14:tracePt t="132969" x="1638300" y="3035300"/>
          <p14:tracePt t="132971" x="1593850" y="2997200"/>
          <p14:tracePt t="132986" x="1479550" y="2927350"/>
          <p14:tracePt t="133002" x="1409700" y="2895600"/>
          <p14:tracePt t="133020" x="1346200" y="2870200"/>
          <p14:tracePt t="133035" x="1295400" y="2844800"/>
          <p14:tracePt t="133052" x="1244600" y="2813050"/>
          <p14:tracePt t="133069" x="1187450" y="2774950"/>
          <p14:tracePt t="133090" x="1149350" y="2755900"/>
          <p14:tracePt t="133104" x="1130300" y="2749550"/>
          <p14:tracePt t="133119" x="1117600" y="2749550"/>
          <p14:tracePt t="133138" x="1092200" y="2736850"/>
          <p14:tracePt t="133152" x="1085850" y="2736850"/>
          <p14:tracePt t="133411" x="1079500" y="2736850"/>
          <p14:tracePt t="133621" x="1092200" y="2736850"/>
          <p14:tracePt t="133627" x="1104900" y="2736850"/>
          <p14:tracePt t="133636" x="1136650" y="2743200"/>
          <p14:tracePt t="133653" x="1250950" y="2813050"/>
          <p14:tracePt t="133672" x="1397000" y="2921000"/>
          <p14:tracePt t="133676" x="1485900" y="2978150"/>
          <p14:tracePt t="133686" x="1568450" y="3054350"/>
          <p14:tracePt t="133703" x="1739900" y="3181350"/>
          <p14:tracePt t="133719" x="1943100" y="3295650"/>
          <p14:tracePt t="133737" x="2114550" y="3365500"/>
          <p14:tracePt t="133752" x="2260600" y="3435350"/>
          <p14:tracePt t="133769" x="2292350" y="3498850"/>
          <p14:tracePt t="133786" x="2381250" y="3556000"/>
          <p14:tracePt t="133805" x="2393950" y="3562350"/>
          <p14:tracePt t="133819" x="2393950" y="3568700"/>
          <p14:tracePt t="133964" x="2374900" y="3549650"/>
          <p14:tracePt t="133972" x="2330450" y="3505200"/>
          <p14:tracePt t="133983" x="2273300" y="3467100"/>
          <p14:tracePt t="133990" x="2209800" y="3416300"/>
          <p14:tracePt t="134004" x="2044700" y="3302000"/>
          <p14:tracePt t="134020" x="1854200" y="3200400"/>
          <p14:tracePt t="134036" x="1657350" y="3124200"/>
          <p14:tracePt t="134052" x="1485900" y="3048000"/>
          <p14:tracePt t="134069" x="1327150" y="2971800"/>
          <p14:tracePt t="134086" x="1200150" y="2895600"/>
          <p14:tracePt t="134107" x="1111250" y="2863850"/>
          <p14:tracePt t="134120" x="1079500" y="2851150"/>
          <p14:tracePt t="134136" x="1073150" y="2844800"/>
          <p14:tracePt t="134172" x="1073150" y="2838450"/>
          <p14:tracePt t="134219" x="1073150" y="2832100"/>
          <p14:tracePt t="134242" x="1079500" y="2832100"/>
          <p14:tracePt t="134252" x="1085850" y="2838450"/>
          <p14:tracePt t="134269" x="1123950" y="2876550"/>
          <p14:tracePt t="134286" x="1200150" y="2946400"/>
          <p14:tracePt t="134302" x="1301750" y="3048000"/>
          <p14:tracePt t="134308" x="1352550" y="3105150"/>
          <p14:tracePt t="134319" x="1416050" y="3175000"/>
          <p14:tracePt t="134336" x="1581150" y="3346450"/>
          <p14:tracePt t="134355" x="1771650" y="3549650"/>
          <p14:tracePt t="134369" x="2012950" y="3746500"/>
          <p14:tracePt t="134386" x="2298700" y="3917950"/>
          <p14:tracePt t="134387" x="2432050" y="3987800"/>
          <p14:tracePt t="134402" x="2724150" y="4102100"/>
          <p14:tracePt t="134421" x="3003550" y="4216400"/>
          <p14:tracePt t="134436" x="3282950" y="4337050"/>
          <p14:tracePt t="134452" x="3549650" y="4470400"/>
          <p14:tracePt t="134469" x="3810000" y="4597400"/>
          <p14:tracePt t="134486" x="4013200" y="4667250"/>
          <p14:tracePt t="134503" x="4241800" y="4718050"/>
          <p14:tracePt t="134519" x="4394200" y="4743450"/>
          <p14:tracePt t="134536" x="4489450" y="4743450"/>
          <p14:tracePt t="134553" x="4552950" y="4743450"/>
          <p14:tracePt t="134558" x="4584700" y="4743450"/>
          <p14:tracePt t="134569" x="4603750" y="4743450"/>
          <p14:tracePt t="134588" x="4616450" y="4730750"/>
          <p14:tracePt t="134602" x="4622800" y="4699000"/>
          <p14:tracePt t="134619" x="4622800" y="4660900"/>
          <p14:tracePt t="134636" x="4616450" y="4641850"/>
          <p14:tracePt t="134672" x="4616450" y="4635500"/>
          <p14:tracePt t="134686" x="4622800" y="4616450"/>
          <p14:tracePt t="134702" x="4705350" y="4603750"/>
          <p14:tracePt t="134719" x="4749800" y="4584700"/>
          <p14:tracePt t="134735" x="4857750" y="4565650"/>
          <p14:tracePt t="134753" x="5010150" y="4533900"/>
          <p14:tracePt t="134769" x="5232400" y="4533900"/>
          <p14:tracePt t="134773" x="5372100" y="4527550"/>
          <p14:tracePt t="134786" x="5505450" y="4527550"/>
          <p14:tracePt t="134802" x="5924550" y="4527550"/>
          <p14:tracePt t="134819" x="6191250" y="4514850"/>
          <p14:tracePt t="134836" x="6464300" y="4514850"/>
          <p14:tracePt t="134857" x="6737350" y="4514850"/>
          <p14:tracePt t="134864" x="6883400" y="4514850"/>
          <p14:tracePt t="134873" x="7023100" y="4514850"/>
          <p14:tracePt t="134886" x="7289800" y="4508500"/>
          <p14:tracePt t="134902" x="7505700" y="4502150"/>
          <p14:tracePt t="134921" x="7727950" y="4495800"/>
          <p14:tracePt t="134937" x="7899400" y="4483100"/>
          <p14:tracePt t="134954" x="8064500" y="4457700"/>
          <p14:tracePt t="134969" x="8102600" y="4457700"/>
          <p14:tracePt t="134986" x="8147050" y="4457700"/>
          <p14:tracePt t="135003" x="8178800" y="4464050"/>
          <p14:tracePt t="135074" x="8159750" y="4464050"/>
          <p14:tracePt t="135082" x="8121650" y="4464050"/>
          <p14:tracePt t="135104" x="8001000" y="4464050"/>
          <p14:tracePt t="135110" x="7924800" y="4464050"/>
          <p14:tracePt t="135119" x="7842250" y="4464050"/>
          <p14:tracePt t="135135" x="7645400" y="4495800"/>
          <p14:tracePt t="135152" x="7423150" y="4521200"/>
          <p14:tracePt t="135171" x="7080250" y="4546600"/>
          <p14:tracePt t="135179" x="6972300" y="4546600"/>
          <p14:tracePt t="135202" x="6667500" y="4559300"/>
          <p14:tracePt t="135219" x="6457950" y="4559300"/>
          <p14:tracePt t="135235" x="6216650" y="4559300"/>
          <p14:tracePt t="135252" x="6013450" y="4559300"/>
          <p14:tracePt t="135269" x="5803900" y="4572000"/>
          <p14:tracePt t="135286" x="5632450" y="4603750"/>
          <p14:tracePt t="135302" x="5435600" y="4629150"/>
          <p14:tracePt t="135321" x="5213350" y="4641850"/>
          <p14:tracePt t="135338" x="4806950" y="4641850"/>
          <p14:tracePt t="135356" x="4667250" y="4641850"/>
          <p14:tracePt t="135369" x="4457700" y="4641850"/>
          <p14:tracePt t="135386" x="4286250" y="4648200"/>
          <p14:tracePt t="135388" x="4203700" y="4648200"/>
          <p14:tracePt t="135402" x="4038600" y="4654550"/>
          <p14:tracePt t="135421" x="3886200" y="4648200"/>
          <p14:tracePt t="135436" x="3784600" y="4641850"/>
          <p14:tracePt t="135452" x="3759200" y="4641850"/>
          <p14:tracePt t="135547" x="3765550" y="4641850"/>
          <p14:tracePt t="135555" x="3790950" y="4641850"/>
          <p14:tracePt t="135571" x="3835400" y="4641850"/>
          <p14:tracePt t="135586" x="3886200" y="4648200"/>
          <p14:tracePt t="135606" x="4203700" y="4648200"/>
          <p14:tracePt t="135612" x="4330700" y="4654550"/>
          <p14:tracePt t="135621" x="4470400" y="4660900"/>
          <p14:tracePt t="135636" x="4787900" y="4660900"/>
          <p14:tracePt t="135652" x="5149850" y="4660900"/>
          <p14:tracePt t="135671" x="5588000" y="4660900"/>
          <p14:tracePt t="135680" x="5803900" y="4660900"/>
          <p14:tracePt t="135682" x="6026150" y="4641850"/>
          <p14:tracePt t="135693" x="6242050" y="4635500"/>
          <p14:tracePt t="135704" x="6457950" y="4635500"/>
          <p14:tracePt t="135706" x="6654800" y="4629150"/>
          <p14:tracePt t="135719" x="6826250" y="4616450"/>
          <p14:tracePt t="135737" x="7086600" y="4610100"/>
          <p14:tracePt t="135739" x="7181850" y="4603750"/>
          <p14:tracePt t="135753" x="7258050" y="4597400"/>
          <p14:tracePt t="135769" x="7321550" y="4572000"/>
          <p14:tracePt t="135787" x="7321550" y="4565650"/>
          <p14:tracePt t="135802" x="7296150" y="4565650"/>
          <p14:tracePt t="135819" x="7239000" y="4559300"/>
          <p14:tracePt t="135836" x="7150100" y="4559300"/>
          <p14:tracePt t="135856" x="7023100" y="4559300"/>
          <p14:tracePt t="135863" x="6927850" y="4546600"/>
          <p14:tracePt t="135867" x="6826250" y="4546600"/>
          <p14:tracePt t="135886" x="6584950" y="4552950"/>
          <p14:tracePt t="135903" x="6305550" y="4552950"/>
          <p14:tracePt t="135922" x="6045200" y="4572000"/>
          <p14:tracePt t="135936" x="5842000" y="4603750"/>
          <p14:tracePt t="135953" x="5664200" y="4622800"/>
          <p14:tracePt t="135956" x="5581650" y="4629150"/>
          <p14:tracePt t="135969" x="5511800" y="4629150"/>
          <p14:tracePt t="135985" x="5403850" y="4629150"/>
          <p14:tracePt t="136003" x="5314950" y="4622800"/>
          <p14:tracePt t="136020" x="5302250" y="4622800"/>
          <p14:tracePt t="136037" x="5295900" y="4616450"/>
          <p14:tracePt t="136054" x="5276850" y="4616450"/>
          <p14:tracePt t="136070" x="5251450" y="4616450"/>
          <p14:tracePt t="136087" x="5213350" y="4616450"/>
          <p14:tracePt t="136106" x="5162550" y="4616450"/>
          <p14:tracePt t="136119" x="5105400" y="4616450"/>
          <p14:tracePt t="136137" x="5035550" y="4616450"/>
          <p14:tracePt t="136153" x="4978400" y="4622800"/>
          <p14:tracePt t="136172" x="4883150" y="4610100"/>
          <p14:tracePt t="136185" x="4857750" y="4610100"/>
          <p14:tracePt t="136204" x="4819650" y="4597400"/>
          <p14:tracePt t="136219" x="4813300" y="4597400"/>
          <p14:tracePt t="136523" x="4806950" y="4597400"/>
          <p14:tracePt t="136558" x="4800600" y="4597400"/>
          <p14:tracePt t="136595" x="4794250" y="4597400"/>
          <p14:tracePt t="136802" x="4787900" y="4597400"/>
          <p14:tracePt t="136811" x="4762500" y="4597400"/>
          <p14:tracePt t="136819" x="4730750" y="4610100"/>
          <p14:tracePt t="136838" x="4622800" y="4629150"/>
          <p14:tracePt t="136852" x="4495800" y="4641850"/>
          <p14:tracePt t="136869" x="4349750" y="4648200"/>
          <p14:tracePt t="136887" x="4159250" y="4654550"/>
          <p14:tracePt t="136902" x="3962400" y="4686300"/>
          <p14:tracePt t="136923" x="3765550" y="4705350"/>
          <p14:tracePt t="136936" x="3568700" y="4724400"/>
          <p14:tracePt t="136952" x="3378200" y="4737100"/>
          <p14:tracePt t="136969" x="3213100" y="4737100"/>
          <p14:tracePt t="136988" x="2984500" y="4737100"/>
          <p14:tracePt t="136996" x="2901950" y="4737100"/>
          <p14:tracePt t="137003" x="2825750" y="4737100"/>
          <p14:tracePt t="137019" x="2679700" y="4737100"/>
          <p14:tracePt t="137035" x="2565400" y="4756150"/>
          <p14:tracePt t="137052" x="2482850" y="4768850"/>
          <p14:tracePt t="137070" x="2406650" y="4794250"/>
          <p14:tracePt t="137089" x="2343150" y="4819650"/>
          <p14:tracePt t="137091" x="2317750" y="4832350"/>
          <p14:tracePt t="137106" x="2286000" y="4838700"/>
          <p14:tracePt t="137120" x="2222500" y="4864100"/>
          <p14:tracePt t="137136" x="2165350" y="4883150"/>
          <p14:tracePt t="137152" x="2095500" y="4908550"/>
          <p14:tracePt t="137158" x="2044700" y="4921250"/>
          <p14:tracePt t="137172" x="1949450" y="4965700"/>
          <p14:tracePt t="137188" x="1841500" y="5016500"/>
          <p14:tracePt t="137203" x="1727200" y="5041900"/>
          <p14:tracePt t="137219" x="1625600" y="5054600"/>
          <p14:tracePt t="137237" x="1568450" y="5073650"/>
          <p14:tracePt t="137252" x="1492250" y="5080000"/>
          <p14:tracePt t="137269" x="1422400" y="5092700"/>
          <p14:tracePt t="137286" x="1339850" y="5105400"/>
          <p14:tracePt t="137302" x="1263650" y="5137150"/>
          <p14:tracePt t="137306" x="1212850" y="5149850"/>
          <p14:tracePt t="137319" x="1174750" y="5168900"/>
          <p14:tracePt t="137336" x="1073150" y="5200650"/>
          <p14:tracePt t="137355" x="971550" y="5232400"/>
          <p14:tracePt t="137360" x="914400" y="5245100"/>
          <p14:tracePt t="137369" x="863600" y="5257800"/>
          <p14:tracePt t="137386" x="768350" y="5264150"/>
          <p14:tracePt t="137388" x="723900" y="5264150"/>
          <p14:tracePt t="137402" x="628650" y="5264150"/>
          <p14:tracePt t="137423" x="546100" y="5276850"/>
          <p14:tracePt t="137436" x="495300" y="5302250"/>
          <p14:tracePt t="137452" x="457200" y="5314950"/>
          <p14:tracePt t="137469" x="419100" y="5314950"/>
          <p14:tracePt t="137486" x="393700" y="5321300"/>
          <p14:tracePt t="137503" x="381000" y="5321300"/>
          <p14:tracePt t="137779" x="381000" y="5327650"/>
          <p14:tracePt t="137797" x="393700" y="5334000"/>
          <p14:tracePt t="137810" x="400050" y="5334000"/>
          <p14:tracePt t="137820" x="406400" y="5334000"/>
          <p14:tracePt t="137836" x="419100" y="5334000"/>
          <p14:tracePt t="137856" x="431800" y="5334000"/>
          <p14:tracePt t="137864" x="438150" y="5334000"/>
          <p14:tracePt t="137865" x="450850" y="5334000"/>
          <p14:tracePt t="137886" x="469900" y="5334000"/>
          <p14:tracePt t="137902" x="495300" y="5334000"/>
          <p14:tracePt t="137921" x="527050" y="5340350"/>
          <p14:tracePt t="137936" x="546100" y="5346700"/>
          <p14:tracePt t="137952" x="565150" y="5346700"/>
          <p14:tracePt t="137955" x="577850" y="5346700"/>
          <p14:tracePt t="137978" x="590550" y="5346700"/>
          <p14:tracePt t="137988" x="596900" y="5346700"/>
          <p14:tracePt t="138003" x="609600" y="5346700"/>
          <p14:tracePt t="138019" x="635000" y="5346700"/>
          <p14:tracePt t="138036" x="673100" y="5346700"/>
          <p14:tracePt t="138052" x="711200" y="5346700"/>
          <p14:tracePt t="138069" x="742950" y="5346700"/>
          <p14:tracePt t="138087" x="755650" y="5346700"/>
          <p14:tracePt t="138107" x="762000" y="5346700"/>
          <p14:tracePt t="138115" x="774700" y="5346700"/>
          <p14:tracePt t="138136" x="781050" y="5346700"/>
          <p14:tracePt t="138154" x="806450" y="5346700"/>
          <p14:tracePt t="138172" x="825500" y="5346700"/>
          <p14:tracePt t="138189" x="850900" y="5346700"/>
          <p14:tracePt t="138202" x="889000" y="5346700"/>
          <p14:tracePt t="138219" x="939800" y="5346700"/>
          <p14:tracePt t="138237" x="996950" y="5346700"/>
          <p14:tracePt t="138252" x="1060450" y="5346700"/>
          <p14:tracePt t="138269" x="1123950" y="5340350"/>
          <p14:tracePt t="138286" x="1187450" y="5340350"/>
          <p14:tracePt t="138292" x="1212850" y="5334000"/>
          <p14:tracePt t="138306" x="1244600" y="5334000"/>
          <p14:tracePt t="138319" x="1257300" y="5334000"/>
          <p14:tracePt t="138339" x="1270000" y="5334000"/>
          <p14:tracePt t="138352" x="1289050" y="5334000"/>
          <p14:tracePt t="138362" x="1301750" y="5334000"/>
          <p14:tracePt t="138367" x="1308100" y="5334000"/>
          <p14:tracePt t="138374" x="1327150" y="5334000"/>
          <p14:tracePt t="138386" x="1352550" y="5334000"/>
          <p14:tracePt t="138403" x="1422400" y="5334000"/>
          <p14:tracePt t="138421" x="1466850" y="5334000"/>
          <p14:tracePt t="138436" x="1517650" y="5334000"/>
          <p14:tracePt t="138452" x="1549400" y="5334000"/>
          <p14:tracePt t="138469" x="1568450" y="5334000"/>
          <p14:tracePt t="138486" x="1581150" y="5334000"/>
          <p14:tracePt t="138503" x="1587500" y="5334000"/>
          <p14:tracePt t="138552" x="1593850" y="5334000"/>
          <p14:tracePt t="138569" x="1600200" y="5334000"/>
          <p14:tracePt t="138586" x="1638300" y="5334000"/>
          <p14:tracePt t="138590" x="1657350" y="5334000"/>
          <p14:tracePt t="138607" x="1695450" y="5334000"/>
          <p14:tracePt t="138616" x="1708150" y="5334000"/>
          <p14:tracePt t="138621" x="1720850" y="5334000"/>
          <p14:tracePt t="138626" x="1733550" y="5334000"/>
          <p14:tracePt t="138636" x="1739900" y="5334000"/>
          <p14:tracePt t="138652" x="1746250" y="5334000"/>
          <p14:tracePt t="138671" x="1752600" y="5334000"/>
          <p14:tracePt t="138818" x="1765300" y="5334000"/>
          <p14:tracePt t="138827" x="1784350" y="5334000"/>
          <p14:tracePt t="138837" x="1797050" y="5334000"/>
          <p14:tracePt t="138854" x="1835150" y="5334000"/>
          <p14:tracePt t="138869" x="1879600" y="5334000"/>
          <p14:tracePt t="138886" x="1905000" y="5334000"/>
          <p14:tracePt t="138971" x="1911350" y="5334000"/>
          <p14:tracePt t="138987" x="1924050" y="5334000"/>
          <p14:tracePt t="139000" x="1962150" y="5334000"/>
          <p14:tracePt t="139006" x="1981200" y="5334000"/>
          <p14:tracePt t="139020" x="2019300" y="5334000"/>
          <p14:tracePt t="139036" x="2038350" y="5334000"/>
          <p14:tracePt t="139056" x="2063750" y="5334000"/>
          <p14:tracePt t="139060" x="2082800" y="5334000"/>
          <p14:tracePt t="139069" x="2101850" y="5334000"/>
          <p14:tracePt t="139088" x="2146300" y="5334000"/>
          <p14:tracePt t="139106" x="2190750" y="5334000"/>
          <p14:tracePt t="139112" x="2216150" y="5334000"/>
          <p14:tracePt t="139119" x="2241550" y="5334000"/>
          <p14:tracePt t="139137" x="2286000" y="5334000"/>
          <p14:tracePt t="139152" x="2330450" y="5334000"/>
          <p14:tracePt t="139172" x="2381250" y="5334000"/>
          <p14:tracePt t="139180" x="2400300" y="5334000"/>
          <p14:tracePt t="139186" x="2419350" y="5334000"/>
          <p14:tracePt t="139202" x="2476500" y="5334000"/>
          <p14:tracePt t="139220" x="2520950" y="5334000"/>
          <p14:tracePt t="139236" x="2571750" y="5334000"/>
          <p14:tracePt t="139252" x="2603500" y="5334000"/>
          <p14:tracePt t="139269" x="2641600" y="5334000"/>
          <p14:tracePt t="139286" x="2667000" y="5327650"/>
          <p14:tracePt t="139302" x="2698750" y="5327650"/>
          <p14:tracePt t="139319" x="2736850" y="5327650"/>
          <p14:tracePt t="139336" x="2774950" y="5327650"/>
          <p14:tracePt t="139356" x="2832100" y="5327650"/>
          <p14:tracePt t="139370" x="2876550" y="5327650"/>
          <p14:tracePt t="139386" x="2895600" y="5327650"/>
          <p14:tracePt t="139402" x="2959100" y="5327650"/>
          <p14:tracePt t="139421" x="2997200" y="5327650"/>
          <p14:tracePt t="139437" x="3035300" y="5327650"/>
          <p14:tracePt t="139452" x="3067050" y="5327650"/>
          <p14:tracePt t="139469" x="3092450" y="5327650"/>
          <p14:tracePt t="139486" x="3117850" y="5327650"/>
          <p14:tracePt t="139503" x="3143250" y="5327650"/>
          <p14:tracePt t="139519" x="3175000" y="5327650"/>
          <p14:tracePt t="139523" x="3194050" y="5327650"/>
          <p14:tracePt t="139536" x="3206750" y="5327650"/>
          <p14:tracePt t="139552" x="3232150" y="5327650"/>
          <p14:tracePt t="139557" x="3244850" y="5327650"/>
          <p14:tracePt t="139569" x="3257550" y="5327650"/>
          <p14:tracePt t="139586" x="3270250" y="5327650"/>
          <p14:tracePt t="139591" x="3276600" y="5327650"/>
          <p14:tracePt t="139771" x="3282950" y="5327650"/>
          <p14:tracePt t="139778" x="3308350" y="5327650"/>
          <p14:tracePt t="139788" x="3346450" y="5327650"/>
          <p14:tracePt t="139802" x="3403600" y="5327650"/>
          <p14:tracePt t="139819" x="3479800" y="5334000"/>
          <p14:tracePt t="139840" x="3543300" y="5334000"/>
          <p14:tracePt t="139842" x="3568700" y="5334000"/>
          <p14:tracePt t="139854" x="3594100" y="5334000"/>
          <p14:tracePt t="139869" x="3632200" y="5334000"/>
          <p14:tracePt t="139886" x="3651250" y="5334000"/>
          <p14:tracePt t="139903" x="3663950" y="5340350"/>
          <p14:tracePt t="139905" x="3670300" y="5340350"/>
          <p14:tracePt t="139921" x="3683000" y="5340350"/>
          <p14:tracePt t="139936" x="3702050" y="5340350"/>
          <p14:tracePt t="139954" x="3759200" y="5340350"/>
          <p14:tracePt t="139969" x="3771900" y="5340350"/>
          <p14:tracePt t="139986" x="3803650" y="5340350"/>
          <p14:tracePt t="139987" x="3810000" y="5340350"/>
          <p14:tracePt t="140002" x="3835400" y="5340350"/>
          <p14:tracePt t="140020" x="3867150" y="5340350"/>
          <p14:tracePt t="140036" x="3898900" y="5340350"/>
          <p14:tracePt t="140052" x="3943350" y="5340350"/>
          <p14:tracePt t="140070" x="4000500" y="5340350"/>
          <p14:tracePt t="140086" x="4057650" y="5340350"/>
          <p14:tracePt t="140105" x="4114800" y="5340350"/>
          <p14:tracePt t="140120" x="4171950" y="5340350"/>
          <p14:tracePt t="140136" x="4216400" y="5340350"/>
          <p14:tracePt t="140139" x="4229100" y="5340350"/>
          <p14:tracePt t="140152" x="4241800" y="5340350"/>
          <p14:tracePt t="140172" x="4273550" y="5340350"/>
          <p14:tracePt t="140186" x="4292600" y="5340350"/>
          <p14:tracePt t="140207" x="4356100" y="5340350"/>
          <p14:tracePt t="140219" x="4400550" y="5340350"/>
          <p14:tracePt t="140238" x="4445000" y="5340350"/>
          <p14:tracePt t="140252" x="4483100" y="5340350"/>
          <p14:tracePt t="140269" x="4514850" y="5340350"/>
          <p14:tracePt t="140286" x="4540250" y="5340350"/>
          <p14:tracePt t="140292" x="4546600" y="5340350"/>
          <p14:tracePt t="140302" x="4559300" y="5340350"/>
          <p14:tracePt t="140319" x="4572000" y="5340350"/>
          <p14:tracePt t="140339" x="4578350" y="5340350"/>
          <p14:tracePt t="140924" x="4610100" y="5321300"/>
          <p14:tracePt t="140931" x="4673600" y="5289550"/>
          <p14:tracePt t="140938" x="4756150" y="5245100"/>
          <p14:tracePt t="140952" x="4845050" y="5207000"/>
          <p14:tracePt t="140956" x="4946650" y="5143500"/>
          <p14:tracePt t="140969" x="5041900" y="5073650"/>
          <p14:tracePt t="140985" x="5410200" y="4667250"/>
          <p14:tracePt t="141005" x="5695950" y="4337050"/>
          <p14:tracePt t="141011" x="5848350" y="4165600"/>
          <p14:tracePt t="141019" x="6007100" y="4013200"/>
          <p14:tracePt t="141036" x="6318250" y="3740150"/>
          <p14:tracePt t="141052" x="6527800" y="3556000"/>
          <p14:tracePt t="141058" x="6623050" y="3492500"/>
          <p14:tracePt t="141069" x="6686550" y="3454400"/>
          <p14:tracePt t="141086" x="6807200" y="3378200"/>
          <p14:tracePt t="141106" x="6883400" y="3327400"/>
          <p14:tracePt t="141119" x="6908800" y="3295650"/>
          <p14:tracePt t="141136" x="6915150" y="3282950"/>
          <p14:tracePt t="141172" x="6915150" y="3276600"/>
          <p14:tracePt t="141244" x="6915150" y="3282950"/>
          <p14:tracePt t="141252" x="6915150" y="3295650"/>
          <p14:tracePt t="141269" x="6915150" y="3308350"/>
          <p14:tracePt t="141286" x="6921500" y="3321050"/>
          <p14:tracePt t="141319" x="6927850" y="3333750"/>
          <p14:tracePt t="141340" x="6927850" y="3359150"/>
          <p14:tracePt t="141356" x="6927850" y="3384550"/>
          <p14:tracePt t="141364" x="6915150" y="3390900"/>
          <p14:tracePt t="141373" x="6908800" y="3397250"/>
          <p14:tracePt t="141385" x="6902450" y="3409950"/>
          <p14:tracePt t="141402" x="6889750" y="3441700"/>
          <p14:tracePt t="141421" x="6877050" y="3460750"/>
          <p14:tracePt t="141436" x="6858000" y="3467100"/>
          <p14:tracePt t="141455" x="6851650" y="3473450"/>
          <p14:tracePt t="141469" x="6845300" y="3473450"/>
          <p14:tracePt t="141722" x="6838950" y="3473450"/>
          <p14:tracePt t="141786" x="6845300" y="3460750"/>
          <p14:tracePt t="141797" x="6851650" y="3454400"/>
          <p14:tracePt t="141810" x="6851650" y="3448050"/>
          <p14:tracePt t="141855" x="6851650" y="3441700"/>
          <p14:tracePt t="141862" x="6851650" y="3429000"/>
          <p14:tracePt t="141869" x="6864350" y="3422650"/>
          <p14:tracePt t="141886" x="6877050" y="3390900"/>
          <p14:tracePt t="141902" x="6896100" y="3352800"/>
          <p14:tracePt t="141921" x="6915150" y="3333750"/>
          <p14:tracePt t="141936" x="6921500" y="3327400"/>
          <p14:tracePt t="141987" x="6921500" y="3321050"/>
          <p14:tracePt t="142003" x="6927850" y="3321050"/>
          <p14:tracePt t="142074" x="6927850" y="3327400"/>
          <p14:tracePt t="142090" x="6927850" y="3333750"/>
          <p14:tracePt t="142110" x="6921500" y="3333750"/>
          <p14:tracePt t="142119" x="6921500" y="3340100"/>
          <p14:tracePt t="142136" x="6902450" y="3340100"/>
          <p14:tracePt t="142152" x="6883400" y="3346450"/>
          <p14:tracePt t="142172" x="6851650" y="3352800"/>
          <p14:tracePt t="142179" x="6845300" y="3352800"/>
          <p14:tracePt t="142188" x="6832600" y="3359150"/>
          <p14:tracePt t="142202" x="6813550" y="3359150"/>
          <p14:tracePt t="142219" x="6807200" y="3359150"/>
          <p14:tracePt t="142252" x="6788150" y="3352800"/>
          <p14:tracePt t="142270" x="6775450" y="3340100"/>
          <p14:tracePt t="142286" x="6743700" y="3327400"/>
          <p14:tracePt t="142304" x="6724650" y="3321050"/>
          <p14:tracePt t="142308" x="6711950" y="3314700"/>
          <p14:tracePt t="142319" x="6705600" y="3308350"/>
          <p14:tracePt t="142336" x="6692900" y="3295650"/>
          <p14:tracePt t="142357" x="6654800" y="3238500"/>
          <p14:tracePt t="142363" x="6648450" y="3213100"/>
          <p14:tracePt t="142372" x="6642100" y="3200400"/>
          <p14:tracePt t="142385" x="6635750" y="3187700"/>
          <p14:tracePt t="142402" x="6635750" y="3149600"/>
          <p14:tracePt t="142421" x="6635750" y="3111500"/>
          <p14:tracePt t="142427" x="6635750" y="3092450"/>
          <p14:tracePt t="142436" x="6635750" y="3073400"/>
          <p14:tracePt t="142452" x="6635750" y="3028950"/>
          <p14:tracePt t="142469" x="6635750" y="2978150"/>
          <p14:tracePt t="142487" x="6648450" y="2946400"/>
          <p14:tracePt t="142503" x="6654800" y="2914650"/>
          <p14:tracePt t="142519" x="6673850" y="2895600"/>
          <p14:tracePt t="142536" x="6699250" y="2876550"/>
          <p14:tracePt t="142552" x="6731000" y="2844800"/>
          <p14:tracePt t="142569" x="6775450" y="2819400"/>
          <p14:tracePt t="142586" x="6813550" y="2794000"/>
          <p14:tracePt t="142605" x="6845300" y="2781300"/>
          <p14:tracePt t="142619" x="6858000" y="2781300"/>
          <p14:tracePt t="142638" x="6883400" y="2781300"/>
          <p14:tracePt t="142652" x="6927850" y="2781300"/>
          <p14:tracePt t="142671" x="6965950" y="2781300"/>
          <p14:tracePt t="142686" x="6991350" y="2781300"/>
          <p14:tracePt t="142702" x="7004050" y="2781300"/>
          <p14:tracePt t="142735" x="7010400" y="2781300"/>
          <p14:tracePt t="142753" x="7023100" y="2787650"/>
          <p14:tracePt t="142769" x="7042150" y="2813050"/>
          <p14:tracePt t="142786" x="7067550" y="2844800"/>
          <p14:tracePt t="142802" x="7092950" y="2863850"/>
          <p14:tracePt t="142819" x="7099300" y="2882900"/>
          <p14:tracePt t="142840" x="7124700" y="2914650"/>
          <p14:tracePt t="142857" x="7143750" y="2959100"/>
          <p14:tracePt t="142869" x="7162800" y="3009900"/>
          <p14:tracePt t="142885" x="7181850" y="3060700"/>
          <p14:tracePt t="142903" x="7188200" y="3105150"/>
          <p14:tracePt t="142921" x="7188200" y="3155950"/>
          <p14:tracePt t="142935" x="7175500" y="3219450"/>
          <p14:tracePt t="142954" x="7150100" y="3289300"/>
          <p14:tracePt t="142969" x="7137400" y="3302000"/>
          <p14:tracePt t="142982" x="7105650" y="3314700"/>
          <p14:tracePt t="142991" x="7092950" y="3314700"/>
          <p14:tracePt t="143003" x="7067550" y="3327400"/>
          <p14:tracePt t="143019" x="7035800" y="3327400"/>
          <p14:tracePt t="143036" x="7023100" y="3327400"/>
          <p14:tracePt t="143110" x="7023100" y="3321050"/>
          <p14:tracePt t="143116" x="7035800" y="3314700"/>
          <p14:tracePt t="143123" x="7054850" y="3314700"/>
          <p14:tracePt t="143135" x="7080250" y="3308350"/>
          <p14:tracePt t="143155" x="7200900" y="3308350"/>
          <p14:tracePt t="143171" x="7334250" y="3321050"/>
          <p14:tracePt t="143186" x="7416800" y="3321050"/>
          <p14:tracePt t="143205" x="7670800" y="3314700"/>
          <p14:tracePt t="143219" x="7778750" y="3282950"/>
          <p14:tracePt t="143239" x="7867650" y="3238500"/>
          <p14:tracePt t="143252" x="7931150" y="3213100"/>
          <p14:tracePt t="143269" x="7969250" y="3200400"/>
          <p14:tracePt t="143286" x="7988300" y="3181350"/>
          <p14:tracePt t="143302" x="7988300" y="3162300"/>
          <p14:tracePt t="143306" x="8001000" y="3149600"/>
          <p14:tracePt t="143319" x="8001000" y="3136900"/>
          <p14:tracePt t="143336" x="8001000" y="3111500"/>
          <p14:tracePt t="143354" x="8013700" y="3098800"/>
          <p14:tracePt t="143374" x="8013700" y="3092450"/>
          <p14:tracePt t="143386" x="8020050" y="3086100"/>
          <p14:tracePt t="143402" x="8026400" y="3086100"/>
          <p14:tracePt t="143490" x="8020050" y="3086100"/>
          <p14:tracePt t="143499" x="8013700" y="3086100"/>
          <p14:tracePt t="143507" x="8001000" y="3086100"/>
          <p14:tracePt t="143519" x="7994650" y="3086100"/>
          <p14:tracePt t="143536" x="7975600" y="3105150"/>
          <p14:tracePt t="143554" x="7937500" y="3117850"/>
          <p14:tracePt t="143569" x="7931150" y="3124200"/>
          <p14:tracePt t="143590" x="7893050" y="3130550"/>
          <p14:tracePt t="143606" x="7867650" y="3136900"/>
          <p14:tracePt t="143619" x="7842250" y="3143250"/>
          <p14:tracePt t="143638" x="7810500" y="3143250"/>
          <p14:tracePt t="143656" x="7785100" y="3143250"/>
          <p14:tracePt t="143657" x="7772400" y="3143250"/>
          <p14:tracePt t="143673" x="7759700" y="3136900"/>
          <p14:tracePt t="143686" x="7740650" y="3130550"/>
          <p14:tracePt t="143702" x="7727950" y="3124200"/>
          <p14:tracePt t="143719" x="7715250" y="3117850"/>
          <p14:tracePt t="143739" x="7677150" y="3079750"/>
          <p14:tracePt t="143752" x="7677150" y="3067050"/>
          <p14:tracePt t="143769" x="7658100" y="3041650"/>
          <p14:tracePt t="143771" x="7651750" y="3028950"/>
          <p14:tracePt t="143786" x="7645400" y="3022600"/>
          <p14:tracePt t="143802" x="7639050" y="2990850"/>
          <p14:tracePt t="143811" x="7632700" y="2978150"/>
          <p14:tracePt t="143824" x="7632700" y="2965450"/>
          <p14:tracePt t="143835" x="7626350" y="2946400"/>
          <p14:tracePt t="143856" x="7626350" y="2927350"/>
          <p14:tracePt t="143864" x="7626350" y="2914650"/>
          <p14:tracePt t="143871" x="7626350" y="2908300"/>
          <p14:tracePt t="143874" x="7626350" y="2889250"/>
          <p14:tracePt t="143886" x="7626350" y="2876550"/>
          <p14:tracePt t="143902" x="7632700" y="2857500"/>
          <p14:tracePt t="143922" x="7639050" y="2844800"/>
          <p14:tracePt t="143926" x="7645400" y="2838450"/>
          <p14:tracePt t="143936" x="7651750" y="2832100"/>
          <p14:tracePt t="143952" x="7664450" y="2813050"/>
          <p14:tracePt t="143970" x="7677150" y="2787650"/>
          <p14:tracePt t="143985" x="7708900" y="2768600"/>
          <p14:tracePt t="144002" x="7740650" y="2736850"/>
          <p14:tracePt t="144020" x="7766050" y="2724150"/>
          <p14:tracePt t="144036" x="7797800" y="2717800"/>
          <p14:tracePt t="144053" x="7823200" y="2717800"/>
          <p14:tracePt t="144070" x="7842250" y="2717800"/>
          <p14:tracePt t="144086" x="7867650" y="2705100"/>
          <p14:tracePt t="144107" x="7905750" y="2705100"/>
          <p14:tracePt t="144119" x="7937500" y="2705100"/>
          <p14:tracePt t="144136" x="7988300" y="2705100"/>
          <p14:tracePt t="144152" x="8032750" y="2705100"/>
          <p14:tracePt t="144154" x="8051800" y="2705100"/>
          <p14:tracePt t="144171" x="8089900" y="2705100"/>
          <p14:tracePt t="144186" x="8115300" y="2705100"/>
          <p14:tracePt t="144202" x="8134350" y="2705100"/>
          <p14:tracePt t="144219" x="8147050" y="2705100"/>
          <p14:tracePt t="144235" x="8159750" y="2717800"/>
          <p14:tracePt t="144252" x="8172450" y="2724150"/>
          <p14:tracePt t="144269" x="8185150" y="2730500"/>
          <p14:tracePt t="144286" x="8204200" y="2736850"/>
          <p14:tracePt t="144302" x="8216900" y="2736850"/>
          <p14:tracePt t="144320" x="8229600" y="2749550"/>
          <p14:tracePt t="144339" x="8267700" y="2774950"/>
          <p14:tracePt t="144356" x="8280400" y="2781300"/>
          <p14:tracePt t="144369" x="8286750" y="2787650"/>
          <p14:tracePt t="144386" x="8299450" y="2800350"/>
          <p14:tracePt t="144388" x="8305800" y="2806700"/>
          <p14:tracePt t="144402" x="8312150" y="2813050"/>
          <p14:tracePt t="144421" x="8318500" y="2825750"/>
          <p14:tracePt t="144436" x="8318500" y="2832100"/>
          <p14:tracePt t="144452" x="8324850" y="2844800"/>
          <p14:tracePt t="144469" x="8331200" y="2863850"/>
          <p14:tracePt t="144485" x="8331200" y="2870200"/>
          <p14:tracePt t="144502" x="8331200" y="2876550"/>
          <p14:tracePt t="144519" x="8337550" y="2889250"/>
          <p14:tracePt t="144536" x="8343900" y="2895600"/>
          <p14:tracePt t="144553" x="8343900" y="2914650"/>
          <p14:tracePt t="144572" x="8350250" y="2927350"/>
          <p14:tracePt t="144586" x="8350250" y="2933700"/>
          <p14:tracePt t="144602" x="8350250" y="2952750"/>
          <p14:tracePt t="144610" x="8350250" y="2965450"/>
          <p14:tracePt t="144619" x="8356600" y="2971800"/>
          <p14:tracePt t="144638" x="8356600" y="2984500"/>
          <p14:tracePt t="144653" x="8362950" y="2997200"/>
          <p14:tracePt t="144658" x="8362950" y="3003550"/>
          <p14:tracePt t="144671" x="8362950" y="3009900"/>
          <p14:tracePt t="144685" x="8362950" y="3016250"/>
          <p14:tracePt t="144705" x="8362950" y="3028950"/>
          <p14:tracePt t="144719" x="8362950" y="3041650"/>
          <p14:tracePt t="144736" x="8362950" y="3060700"/>
          <p14:tracePt t="144738" x="8362950" y="3067050"/>
          <p14:tracePt t="144752" x="8362950" y="3079750"/>
          <p14:tracePt t="144769" x="8362950" y="3086100"/>
          <p14:tracePt t="144786" x="8362950" y="3098800"/>
          <p14:tracePt t="144802" x="8362950" y="3117850"/>
          <p14:tracePt t="144819" x="8362950" y="3130550"/>
          <p14:tracePt t="144838" x="8362950" y="3149600"/>
          <p14:tracePt t="144856" x="8362950" y="3175000"/>
          <p14:tracePt t="144864" x="8362950" y="3187700"/>
          <p14:tracePt t="144867" x="8362950" y="3194050"/>
          <p14:tracePt t="144886" x="8356600" y="3213100"/>
          <p14:tracePt t="144902" x="8350250" y="3225800"/>
          <p14:tracePt t="144921" x="8343900" y="3244850"/>
          <p14:tracePt t="144935" x="8331200" y="3270250"/>
          <p14:tracePt t="144952" x="8312150" y="3289300"/>
          <p14:tracePt t="144955" x="8293100" y="3302000"/>
          <p14:tracePt t="144970" x="8280400" y="3314700"/>
          <p14:tracePt t="144986" x="8261350" y="3333750"/>
          <p14:tracePt t="145002" x="8248650" y="3340100"/>
          <p14:tracePt t="145082" x="8235950" y="3346450"/>
          <p14:tracePt t="145092" x="8223250" y="3346450"/>
          <p14:tracePt t="145104" x="8223250" y="3352800"/>
          <p14:tracePt t="145136" x="8216900" y="3352800"/>
          <p14:tracePt t="147796" x="8216900" y="3365500"/>
          <p14:tracePt t="147803" x="8204200" y="3384550"/>
          <p14:tracePt t="147810" x="8191500" y="3416300"/>
          <p14:tracePt t="147836" x="8153400" y="3524250"/>
          <p14:tracePt t="147856" x="8121650" y="3625850"/>
          <p14:tracePt t="147862" x="8096250" y="3683000"/>
          <p14:tracePt t="147865" x="8070850" y="3727450"/>
          <p14:tracePt t="147887" x="8026400" y="3790950"/>
          <p14:tracePt t="147903" x="7988300" y="3835400"/>
          <p14:tracePt t="147922" x="7950200" y="3854450"/>
          <p14:tracePt t="147936" x="7931150" y="3879850"/>
          <p14:tracePt t="147952" x="7905750" y="3886200"/>
          <p14:tracePt t="147954" x="7893050" y="3886200"/>
          <p14:tracePt t="148075" x="7886700" y="3886200"/>
          <p14:tracePt t="148394" x="7886700" y="3892550"/>
          <p14:tracePt t="148403" x="7886700" y="3898900"/>
          <p14:tracePt t="148411" x="7874000" y="3905250"/>
          <p14:tracePt t="148429" x="7829550" y="3924300"/>
          <p14:tracePt t="148439" x="7797800" y="3937000"/>
          <p14:tracePt t="148452" x="7721600" y="3962400"/>
          <p14:tracePt t="148469" x="7645400" y="3994150"/>
          <p14:tracePt t="148488" x="7556500" y="4025900"/>
          <p14:tracePt t="148503" x="7448550" y="4089400"/>
          <p14:tracePt t="148520" x="7251700" y="4171950"/>
          <p14:tracePt t="148536" x="6991350" y="4273550"/>
          <p14:tracePt t="148541" x="6838950" y="4318000"/>
          <p14:tracePt t="148552" x="6699250" y="4387850"/>
          <p14:tracePt t="148573" x="6273800" y="4540250"/>
          <p14:tracePt t="148586" x="6013450" y="4641850"/>
          <p14:tracePt t="148604" x="5778500" y="4756150"/>
          <p14:tracePt t="148619" x="5518150" y="4864100"/>
          <p14:tracePt t="148636" x="5257800" y="4972050"/>
          <p14:tracePt t="148653" x="5016500" y="5067300"/>
          <p14:tracePt t="148672" x="4794250" y="5124450"/>
          <p14:tracePt t="148678" x="4692650" y="5156200"/>
          <p14:tracePt t="148687" x="4584700" y="5175250"/>
          <p14:tracePt t="148702" x="4387850" y="5232400"/>
          <p14:tracePt t="148719" x="4184650" y="5283200"/>
          <p14:tracePt t="148738" x="4013200" y="5334000"/>
          <p14:tracePt t="148753" x="3873500" y="5378450"/>
          <p14:tracePt t="148769" x="3765550" y="5416550"/>
          <p14:tracePt t="148786" x="3676650" y="5448300"/>
          <p14:tracePt t="148803" x="3575050" y="5473700"/>
          <p14:tracePt t="148819" x="3511550" y="5473700"/>
          <p14:tracePt t="148840" x="3448050" y="5473700"/>
          <p14:tracePt t="148855" x="3352800" y="5473700"/>
          <p14:tracePt t="148869" x="3251200" y="5473700"/>
          <p14:tracePt t="148886" x="3143250" y="5480050"/>
          <p14:tracePt t="148902" x="3041650" y="5486400"/>
          <p14:tracePt t="148921" x="2952750" y="5486400"/>
          <p14:tracePt t="148936" x="2876550" y="5486400"/>
          <p14:tracePt t="148953" x="2794000" y="5486400"/>
          <p14:tracePt t="148957" x="2755900" y="5492750"/>
          <p14:tracePt t="148962" x="2730500" y="5492750"/>
          <p14:tracePt t="148988" x="2673350" y="5505450"/>
          <p14:tracePt t="149002" x="2616200" y="5511800"/>
          <p14:tracePt t="149020" x="2571750" y="5511800"/>
          <p14:tracePt t="149036" x="2508250" y="5511800"/>
          <p14:tracePt t="149053" x="2432050" y="5511800"/>
          <p14:tracePt t="149074" x="2349500" y="5511800"/>
          <p14:tracePt t="149077" x="2311400" y="5511800"/>
          <p14:tracePt t="149086" x="2266950" y="5511800"/>
          <p14:tracePt t="149105" x="2184400" y="5511800"/>
          <p14:tracePt t="149121" x="2101850" y="5511800"/>
          <p14:tracePt t="149136" x="2019300" y="5505450"/>
          <p14:tracePt t="149153" x="1936750" y="5505450"/>
          <p14:tracePt t="149155" x="1898650" y="5505450"/>
          <p14:tracePt t="149172" x="1847850" y="5505450"/>
          <p14:tracePt t="149186" x="1816100" y="5505450"/>
          <p14:tracePt t="149202" x="1778000" y="5505450"/>
          <p14:tracePt t="149219" x="1739900" y="5505450"/>
          <p14:tracePt t="149238" x="1708150" y="5505450"/>
          <p14:tracePt t="149253" x="1682750" y="5505450"/>
          <p14:tracePt t="149269" x="1651000" y="5505450"/>
          <p14:tracePt t="149286" x="1600200" y="5505450"/>
          <p14:tracePt t="149295" x="1568450" y="5505450"/>
          <p14:tracePt t="149308" x="1504950" y="5505450"/>
          <p14:tracePt t="149322" x="1473200" y="5505450"/>
          <p14:tracePt t="149336" x="1416050" y="5505450"/>
          <p14:tracePt t="149356" x="1352550" y="5505450"/>
          <p14:tracePt t="149369" x="1333500" y="5505450"/>
          <p14:tracePt t="149386" x="1295400" y="5505450"/>
          <p14:tracePt t="149389" x="1270000" y="5505450"/>
          <p14:tracePt t="149402" x="1219200" y="5505450"/>
          <p14:tracePt t="149421" x="1168400" y="5505450"/>
          <p14:tracePt t="149426" x="1155700" y="5505450"/>
          <p14:tracePt t="149436" x="1136650" y="5505450"/>
          <p14:tracePt t="149452" x="1098550" y="5505450"/>
          <p14:tracePt t="149469" x="1085850" y="5505450"/>
          <p14:tracePt t="149486" x="1079500" y="5505450"/>
          <p14:tracePt t="149826" x="1079500" y="5511800"/>
          <p14:tracePt t="149835" x="1085850" y="5518150"/>
          <p14:tracePt t="149855" x="1092200" y="5537200"/>
          <p14:tracePt t="149870" x="1123950" y="5568950"/>
          <p14:tracePt t="149886" x="1212850" y="5619750"/>
          <p14:tracePt t="149902" x="1339850" y="5657850"/>
          <p14:tracePt t="149921" x="1479550" y="5689600"/>
          <p14:tracePt t="149936" x="1619250" y="5734050"/>
          <p14:tracePt t="149956" x="1758950" y="5734050"/>
          <p14:tracePt t="149969" x="1790700" y="5734050"/>
          <p14:tracePt t="149986" x="1860550" y="5734050"/>
          <p14:tracePt t="150002" x="1898650" y="5740400"/>
          <p14:tracePt t="150019" x="1949450" y="5740400"/>
          <p14:tracePt t="150036" x="1987550" y="5740400"/>
          <p14:tracePt t="150052" x="2019300" y="5740400"/>
          <p14:tracePt t="150069" x="2025650" y="5740400"/>
          <p14:tracePt t="150105" x="2032000" y="5740400"/>
          <p14:tracePt t="150203" x="2038350" y="5740400"/>
          <p14:tracePt t="150212" x="2057400" y="5740400"/>
          <p14:tracePt t="150219" x="2082800" y="5740400"/>
          <p14:tracePt t="150236" x="2139950" y="5740400"/>
          <p14:tracePt t="150252" x="2216150" y="5727700"/>
          <p14:tracePt t="150269" x="2292350" y="5727700"/>
          <p14:tracePt t="150286" x="2362200" y="5727700"/>
          <p14:tracePt t="150302" x="2413000" y="5734050"/>
          <p14:tracePt t="150319" x="2463800" y="5734050"/>
          <p14:tracePt t="150341" x="2546350" y="5746750"/>
          <p14:tracePt t="150356" x="2622550" y="5746750"/>
          <p14:tracePt t="150369" x="2667000" y="5746750"/>
          <p14:tracePt t="150389" x="2774950" y="5753100"/>
          <p14:tracePt t="150402" x="2876550" y="5753100"/>
          <p14:tracePt t="150421" x="2965450" y="5753100"/>
          <p14:tracePt t="150426" x="3003550" y="5753100"/>
          <p14:tracePt t="150436" x="3041650" y="5759450"/>
          <p14:tracePt t="150453" x="3098800" y="5765800"/>
          <p14:tracePt t="150469" x="3162300" y="5772150"/>
          <p14:tracePt t="150488" x="3206750" y="5772150"/>
          <p14:tracePt t="150493" x="3232150" y="5778500"/>
          <p14:tracePt t="150502" x="3263900" y="5778500"/>
          <p14:tracePt t="150520" x="3327400" y="5778500"/>
          <p14:tracePt t="150536" x="3397250" y="5778500"/>
          <p14:tracePt t="150552" x="3479800" y="5778500"/>
          <p14:tracePt t="150558" x="3517900" y="5778500"/>
          <p14:tracePt t="150570" x="3556000" y="5778500"/>
          <p14:tracePt t="150586" x="3676650" y="5791200"/>
          <p14:tracePt t="150605" x="3702050" y="5803900"/>
          <p14:tracePt t="150620" x="3765550" y="5810250"/>
          <p14:tracePt t="150636" x="3841750" y="5803900"/>
          <p14:tracePt t="150652" x="3937000" y="5797550"/>
          <p14:tracePt t="150671" x="4006850" y="5797550"/>
          <p14:tracePt t="150675" x="4032250" y="5797550"/>
          <p14:tracePt t="150686" x="4051300" y="5797550"/>
          <p14:tracePt t="150702" x="4089400" y="5791200"/>
          <p14:tracePt t="150719" x="4121150" y="5791200"/>
          <p14:tracePt t="150736" x="4165600" y="5791200"/>
          <p14:tracePt t="150737" x="4191000" y="5791200"/>
          <p14:tracePt t="150752" x="4222750" y="5791200"/>
          <p14:tracePt t="150770" x="4286250" y="5791200"/>
          <p14:tracePt t="150773" x="4318000" y="5791200"/>
          <p14:tracePt t="150786" x="4381500" y="5791200"/>
          <p14:tracePt t="150802" x="4413250" y="5791200"/>
          <p14:tracePt t="150819" x="4432300" y="5784850"/>
          <p14:tracePt t="150836" x="4445000" y="5784850"/>
          <p14:tracePt t="150890" x="4445000" y="5778500"/>
          <p14:tracePt t="151786" x="4438650" y="5778500"/>
          <p14:tracePt t="151799" x="4381500" y="5778500"/>
          <p14:tracePt t="151805" x="4324350" y="5778500"/>
          <p14:tracePt t="151819" x="4102100" y="5765800"/>
          <p14:tracePt t="151837" x="3822700" y="5778500"/>
          <p14:tracePt t="151854" x="3568700" y="5778500"/>
          <p14:tracePt t="151869" x="3308350" y="5778500"/>
          <p14:tracePt t="151886" x="3117850" y="5778500"/>
          <p14:tracePt t="151902" x="2978150" y="5778500"/>
          <p14:tracePt t="151921" x="2901950" y="5778500"/>
          <p14:tracePt t="151924" x="2889250" y="5778500"/>
          <p14:tracePt t="152003" x="2882900" y="5778500"/>
          <p14:tracePt t="152011" x="2876550" y="5778500"/>
          <p14:tracePt t="152019" x="2863850" y="5778500"/>
          <p14:tracePt t="152036" x="2832100" y="5778500"/>
          <p14:tracePt t="152052" x="2813050" y="5784850"/>
          <p14:tracePt t="152069" x="2806700" y="5784850"/>
          <p14:tracePt t="152086" x="2787650" y="5784850"/>
          <p14:tracePt t="152105" x="2762250" y="5784850"/>
          <p14:tracePt t="152121" x="2730500" y="5784850"/>
          <p14:tracePt t="152136" x="2705100" y="5784850"/>
          <p14:tracePt t="152153" x="2686050" y="5784850"/>
          <p14:tracePt t="152171" x="2679700" y="5784850"/>
          <p14:tracePt t="152251" x="2673350" y="5784850"/>
          <p14:tracePt t="152269" x="2667000" y="5784850"/>
          <p14:tracePt t="152286" x="2654300" y="5784850"/>
          <p14:tracePt t="152302" x="2635250" y="5778500"/>
          <p14:tracePt t="152319" x="2616200" y="5772150"/>
          <p14:tracePt t="152336" x="2597150" y="5765800"/>
          <p14:tracePt t="152339" x="2578100" y="5765800"/>
          <p14:tracePt t="152354" x="2565400" y="5765800"/>
          <p14:tracePt t="152369" x="2540000" y="5759450"/>
          <p14:tracePt t="152386" x="2527300" y="5753100"/>
          <p14:tracePt t="152391" x="2520950" y="5746750"/>
          <p14:tracePt t="152421" x="2527300" y="5740400"/>
          <p14:tracePt t="152437" x="2552700" y="5734050"/>
          <p14:tracePt t="152452" x="2603500" y="5721350"/>
          <p14:tracePt t="152470" x="2667000" y="5715000"/>
          <p14:tracePt t="152486" x="2768600" y="5715000"/>
          <p14:tracePt t="152502" x="2889250" y="5715000"/>
          <p14:tracePt t="152520" x="3009900" y="5715000"/>
          <p14:tracePt t="152537" x="3136900" y="5715000"/>
          <p14:tracePt t="152545" x="3194050" y="5715000"/>
          <p14:tracePt t="152549" x="3251200" y="5715000"/>
          <p14:tracePt t="152554" x="3321050" y="5721350"/>
          <p14:tracePt t="152570" x="3371850" y="5721350"/>
          <p14:tracePt t="152590" x="3492500" y="5689600"/>
          <p14:tracePt t="152604" x="3581400" y="5689600"/>
          <p14:tracePt t="152620" x="3676650" y="5702300"/>
          <p14:tracePt t="152636" x="3759200" y="5695950"/>
          <p14:tracePt t="152653" x="3860800" y="5689600"/>
          <p14:tracePt t="152671" x="3962400" y="5689600"/>
          <p14:tracePt t="152686" x="4064000" y="5689600"/>
          <p14:tracePt t="152702" x="4165600" y="5695950"/>
          <p14:tracePt t="152719" x="4267200" y="5695950"/>
          <p14:tracePt t="152736" x="4356100" y="5695950"/>
          <p14:tracePt t="152739" x="4387850" y="5695950"/>
          <p14:tracePt t="152752" x="4400550" y="5695950"/>
          <p14:tracePt t="152769" x="4425950" y="5695950"/>
          <p14:tracePt t="152842" x="4432300" y="5695950"/>
          <p14:tracePt t="152998" x="4425950" y="5689600"/>
          <p14:tracePt t="153004" x="4406900" y="5689600"/>
          <p14:tracePt t="153019" x="4343400" y="5670550"/>
          <p14:tracePt t="153036" x="4254500" y="5645150"/>
          <p14:tracePt t="153053" x="4121150" y="5626100"/>
          <p14:tracePt t="153069" x="3911600" y="5600700"/>
          <p14:tracePt t="153086" x="3657600" y="5581650"/>
          <p14:tracePt t="153090" x="3524250" y="5581650"/>
          <p14:tracePt t="153104" x="3390900" y="5575300"/>
          <p14:tracePt t="153119" x="3155950" y="5556250"/>
          <p14:tracePt t="153136" x="2978150" y="5543550"/>
          <p14:tracePt t="153139" x="2889250" y="5530850"/>
          <p14:tracePt t="153152" x="2819400" y="5524500"/>
          <p14:tracePt t="153172" x="2622550" y="5480050"/>
          <p14:tracePt t="153179" x="2559050" y="5461000"/>
          <p14:tracePt t="153186" x="2495550" y="5454650"/>
          <p14:tracePt t="153202" x="2406650" y="5429250"/>
          <p14:tracePt t="153219" x="2317750" y="5410200"/>
          <p14:tracePt t="153236" x="2241550" y="5397500"/>
          <p14:tracePt t="153253" x="2171700" y="5378450"/>
          <p14:tracePt t="153269" x="2108200" y="5372100"/>
          <p14:tracePt t="153286" x="2032000" y="5365750"/>
          <p14:tracePt t="153302" x="1949450" y="5365750"/>
          <p14:tracePt t="153320" x="1841500" y="5365750"/>
          <p14:tracePt t="153324" x="1797050" y="5365750"/>
          <p14:tracePt t="153339" x="1771650" y="5353050"/>
          <p14:tracePt t="153355" x="1676400" y="5340350"/>
          <p14:tracePt t="153369" x="1644650" y="5334000"/>
          <p14:tracePt t="153386" x="1587500" y="5308600"/>
          <p14:tracePt t="153387" x="1555750" y="5308600"/>
          <p14:tracePt t="153403" x="1511300" y="5302250"/>
          <p14:tracePt t="153420" x="1492250" y="5302250"/>
          <p14:tracePt t="153436" x="1479550" y="5302250"/>
          <p14:tracePt t="153453" x="1473200" y="5302250"/>
          <p14:tracePt t="153469" x="1460500" y="5314950"/>
          <p14:tracePt t="153489" x="1447800" y="5334000"/>
          <p14:tracePt t="153497" x="1441450" y="5334000"/>
          <p14:tracePt t="153548" x="1435100" y="5334000"/>
          <p14:tracePt t="153554" x="1422400" y="5340350"/>
          <p14:tracePt t="153573" x="1409700" y="5365750"/>
          <p14:tracePt t="153586" x="1390650" y="5384800"/>
          <p14:tracePt t="153606" x="1333500" y="5422900"/>
          <p14:tracePt t="153621" x="1282700" y="5441950"/>
          <p14:tracePt t="153636" x="1244600" y="5461000"/>
          <p14:tracePt t="153653" x="1187450" y="5480050"/>
          <p14:tracePt t="153658" x="1162050" y="5492750"/>
          <p14:tracePt t="153673" x="1143000" y="5499100"/>
          <p14:tracePt t="153688" x="1117600" y="5505450"/>
          <p14:tracePt t="153702" x="1111250" y="5511800"/>
          <p14:tracePt t="153811" x="1111250" y="5518150"/>
          <p14:tracePt t="153854" x="1111250" y="5524500"/>
          <p14:tracePt t="153862" x="1098550" y="5524500"/>
          <p14:tracePt t="153869" x="1098550" y="5530850"/>
          <p14:tracePt t="153888" x="1073150" y="5537200"/>
          <p14:tracePt t="153904" x="1047750" y="5543550"/>
          <p14:tracePt t="153921" x="1009650" y="5543550"/>
          <p14:tracePt t="153936" x="965200" y="5543550"/>
          <p14:tracePt t="153952" x="927100" y="5543550"/>
          <p14:tracePt t="153955" x="908050" y="5543550"/>
          <p14:tracePt t="153969" x="895350" y="5543550"/>
          <p14:tracePt t="153986" x="882650" y="5543550"/>
          <p14:tracePt t="154003" x="876300" y="5543550"/>
          <p14:tracePt t="154052" x="882650" y="5543550"/>
          <p14:tracePt t="154073" x="914400" y="5543550"/>
          <p14:tracePt t="154090" x="958850" y="5543550"/>
          <p14:tracePt t="154104" x="1028700" y="5549900"/>
          <p14:tracePt t="154109" x="1073150" y="5562600"/>
          <p14:tracePt t="154121" x="1130300" y="5568950"/>
          <p14:tracePt t="154136" x="1276350" y="5581650"/>
          <p14:tracePt t="154153" x="1479550" y="5600700"/>
          <p14:tracePt t="154157" x="1562100" y="5607050"/>
          <p14:tracePt t="154173" x="1727200" y="5607050"/>
          <p14:tracePt t="154186" x="1860550" y="5619750"/>
          <p14:tracePt t="154202" x="1924050" y="5613400"/>
          <p14:tracePt t="154219" x="1968500" y="5607050"/>
          <p14:tracePt t="154238" x="2000250" y="5607050"/>
          <p14:tracePt t="154252" x="2032000" y="5607050"/>
          <p14:tracePt t="154269" x="2044700" y="5607050"/>
          <p14:tracePt t="154302" x="2051050" y="5607050"/>
          <p14:tracePt t="154319" x="2095500" y="5607050"/>
          <p14:tracePt t="154336" x="2165350" y="5607050"/>
          <p14:tracePt t="154340" x="2209800" y="5607050"/>
          <p14:tracePt t="154357" x="2336800" y="5607050"/>
          <p14:tracePt t="154364" x="2393950" y="5600700"/>
          <p14:tracePt t="154373" x="2444750" y="5600700"/>
          <p14:tracePt t="154389" x="2552700" y="5600700"/>
          <p14:tracePt t="154403" x="2616200" y="5594350"/>
          <p14:tracePt t="154422" x="2641600" y="5588000"/>
          <p14:tracePt t="154469" x="2641600" y="5581650"/>
          <p14:tracePt t="154499" x="2654300" y="5581650"/>
          <p14:tracePt t="154510" x="2673350" y="5581650"/>
          <p14:tracePt t="154520" x="2698750" y="5581650"/>
          <p14:tracePt t="154536" x="2755900" y="5581650"/>
          <p14:tracePt t="154553" x="2794000" y="5581650"/>
          <p14:tracePt t="154558" x="2800350" y="5581650"/>
          <p14:tracePt t="154570" x="2806700" y="5581650"/>
          <p14:tracePt t="154586" x="2813050" y="5581650"/>
          <p14:tracePt t="154653" x="2819400" y="5581650"/>
          <p14:tracePt t="154658" x="2825750" y="5581650"/>
          <p14:tracePt t="154674" x="2838450" y="5581650"/>
          <p14:tracePt t="154686" x="2876550" y="5581650"/>
          <p14:tracePt t="154702" x="2921000" y="5581650"/>
          <p14:tracePt t="154719" x="2978150" y="5581650"/>
          <p14:tracePt t="154736" x="3041650" y="5581650"/>
          <p14:tracePt t="154753" x="3098800" y="5581650"/>
          <p14:tracePt t="154769" x="3149600" y="5581650"/>
          <p14:tracePt t="154771" x="3181350" y="5581650"/>
          <p14:tracePt t="154786" x="3232150" y="5581650"/>
          <p14:tracePt t="154802" x="3289300" y="5581650"/>
          <p14:tracePt t="154819" x="3340100" y="5581650"/>
          <p14:tracePt t="154838" x="3416300" y="5588000"/>
          <p14:tracePt t="154855" x="3486150" y="5588000"/>
          <p14:tracePt t="154869" x="3568700" y="5588000"/>
          <p14:tracePt t="154889" x="3625850" y="5588000"/>
          <p14:tracePt t="154902" x="3676650" y="5588000"/>
          <p14:tracePt t="154921" x="3702050" y="5588000"/>
          <p14:tracePt t="154936" x="3727450" y="5588000"/>
          <p14:tracePt t="154952" x="3759200" y="5588000"/>
          <p14:tracePt t="154954" x="3771900" y="5588000"/>
          <p14:tracePt t="154969" x="3778250" y="5588000"/>
          <p14:tracePt t="154987" x="3829050" y="5588000"/>
          <p14:tracePt t="155005" x="3886200" y="5588000"/>
          <p14:tracePt t="155020" x="3949700" y="5607050"/>
          <p14:tracePt t="155036" x="4019550" y="5626100"/>
          <p14:tracePt t="155055" x="4095750" y="5632450"/>
          <p14:tracePt t="155072" x="4152900" y="5638800"/>
          <p14:tracePt t="155086" x="4216400" y="5638800"/>
          <p14:tracePt t="155105" x="4279900" y="5645150"/>
          <p14:tracePt t="155122" x="4368800" y="5651500"/>
          <p14:tracePt t="155136" x="4394200" y="5651500"/>
          <p14:tracePt t="155153" x="4438650" y="5651500"/>
          <p14:tracePt t="155157" x="4470400" y="5651500"/>
          <p14:tracePt t="155172" x="4540250" y="5664200"/>
          <p14:tracePt t="155179" x="4578350" y="5664200"/>
          <p14:tracePt t="155203" x="4686300" y="5664200"/>
          <p14:tracePt t="155219" x="4730750" y="5664200"/>
          <p14:tracePt t="155237" x="4743450" y="5664200"/>
          <p14:tracePt t="155700" x="4762500" y="5664200"/>
          <p14:tracePt t="155719" x="4870450" y="5664200"/>
          <p14:tracePt t="155736" x="5092700" y="5645150"/>
          <p14:tracePt t="155739" x="5238750" y="5619750"/>
          <p14:tracePt t="155752" x="5372100" y="5581650"/>
          <p14:tracePt t="155770" x="5740400" y="5448300"/>
          <p14:tracePt t="155786" x="6305550" y="5060950"/>
          <p14:tracePt t="155802" x="6737350" y="4711700"/>
          <p14:tracePt t="155824" x="7118350" y="4298950"/>
          <p14:tracePt t="155836" x="7480300" y="3956050"/>
          <p14:tracePt t="155841" x="7645400" y="3816350"/>
          <p14:tracePt t="155855" x="7791450" y="3740150"/>
          <p14:tracePt t="155870" x="7994650" y="3619500"/>
          <p14:tracePt t="155886" x="8102600" y="3511550"/>
          <p14:tracePt t="155902" x="8147050" y="3422650"/>
          <p14:tracePt t="155921" x="8128000" y="3340100"/>
          <p14:tracePt t="155936" x="8045450" y="3308350"/>
          <p14:tracePt t="155952" x="7950200" y="3295650"/>
          <p14:tracePt t="155955" x="7905750" y="3295650"/>
          <p14:tracePt t="155969" x="7861300" y="3295650"/>
          <p14:tracePt t="155986" x="7785100" y="3282950"/>
          <p14:tracePt t="156003" x="7740650" y="3270250"/>
          <p14:tracePt t="156020" x="7677150" y="3251200"/>
          <p14:tracePt t="156038" x="7600950" y="3251200"/>
          <p14:tracePt t="156053" x="7518400" y="3251200"/>
          <p14:tracePt t="156069" x="7486650" y="3244850"/>
          <p14:tracePt t="156104" x="7486650" y="3232150"/>
          <p14:tracePt t="156111" x="7480300" y="3225800"/>
          <p14:tracePt t="156120" x="7480300" y="3219450"/>
          <p14:tracePt t="156152" x="7473950" y="3219450"/>
          <p14:tracePt t="156174" x="7410450" y="3213100"/>
          <p14:tracePt t="156188" x="7353300" y="3206750"/>
          <p14:tracePt t="156202" x="7289800" y="3194050"/>
          <p14:tracePt t="156219" x="7239000" y="3187700"/>
          <p14:tracePt t="156236" x="7207250" y="3175000"/>
          <p14:tracePt t="156253" x="7200900" y="3168650"/>
          <p14:tracePt t="156269" x="7194550" y="3168650"/>
          <p14:tracePt t="156286" x="7175500" y="3175000"/>
          <p14:tracePt t="156302" x="7137400" y="3194050"/>
          <p14:tracePt t="156320" x="7105650" y="3219450"/>
          <p14:tracePt t="156324" x="7086600" y="3238500"/>
          <p14:tracePt t="156340" x="7061200" y="3276600"/>
          <p14:tracePt t="156355" x="7061200" y="3295650"/>
          <p14:tracePt t="156369" x="7061200" y="3302000"/>
          <p14:tracePt t="156387" x="7048500" y="3340100"/>
          <p14:tracePt t="156402" x="7029450" y="3371850"/>
          <p14:tracePt t="156423" x="7010400" y="3397250"/>
          <p14:tracePt t="156436" x="6978650" y="3403600"/>
          <p14:tracePt t="156456" x="6934200" y="3409950"/>
          <p14:tracePt t="156469" x="6877050" y="3416300"/>
          <p14:tracePt t="156487" x="6807200" y="3416300"/>
          <p14:tracePt t="156502" x="6737350" y="3416300"/>
          <p14:tracePt t="156520" x="6673850" y="3416300"/>
          <p14:tracePt t="156523" x="6654800" y="3416300"/>
          <p14:tracePt t="156536" x="6642100" y="3409950"/>
          <p14:tracePt t="156552" x="6623050" y="3390900"/>
          <p14:tracePt t="156555" x="6610350" y="3378200"/>
          <p14:tracePt t="156576" x="6597650" y="3340100"/>
          <p14:tracePt t="156586" x="6584950" y="3289300"/>
          <p14:tracePt t="156602" x="6572250" y="3257550"/>
          <p14:tracePt t="156621" x="6559550" y="3213100"/>
          <p14:tracePt t="156636" x="6546850" y="3168650"/>
          <p14:tracePt t="156652" x="6527800" y="3117850"/>
          <p14:tracePt t="156672" x="6527800" y="3073400"/>
          <p14:tracePt t="156676" x="6527800" y="3048000"/>
          <p14:tracePt t="156686" x="6527800" y="3028950"/>
          <p14:tracePt t="156703" x="6527800" y="2984500"/>
          <p14:tracePt t="156719" x="6534150" y="2952750"/>
          <p14:tracePt t="156738" x="6572250" y="2908300"/>
          <p14:tracePt t="156753" x="6591300" y="2901950"/>
          <p14:tracePt t="156770" x="6635750" y="2882900"/>
          <p14:tracePt t="156773" x="6661150" y="2870200"/>
          <p14:tracePt t="156786" x="6718300" y="2863850"/>
          <p14:tracePt t="156802" x="6775450" y="2851150"/>
          <p14:tracePt t="156822" x="6819900" y="2844800"/>
          <p14:tracePt t="156836" x="6870700" y="2844800"/>
          <p14:tracePt t="156857" x="6915150" y="2838450"/>
          <p14:tracePt t="156866" x="6927850" y="2838450"/>
          <p14:tracePt t="156875" x="6965950" y="2838450"/>
          <p14:tracePt t="156883" x="6972300" y="2838450"/>
          <p14:tracePt t="156893" x="6978650" y="2851150"/>
          <p14:tracePt t="156902" x="6978650" y="2863850"/>
          <p14:tracePt t="156922" x="6991350" y="2901950"/>
          <p14:tracePt t="156926" x="7004050" y="2927350"/>
          <p14:tracePt t="156936" x="7010400" y="2959100"/>
          <p14:tracePt t="156953" x="7023100" y="3028950"/>
          <p14:tracePt t="156969" x="7023100" y="3092450"/>
          <p14:tracePt t="156972" x="7023100" y="3124200"/>
          <p14:tracePt t="156986" x="6997700" y="3181350"/>
          <p14:tracePt t="157003" x="6946900" y="3263900"/>
          <p14:tracePt t="157019" x="6896100" y="3321050"/>
          <p14:tracePt t="157036" x="6864350" y="3340100"/>
          <p14:tracePt t="157052" x="6845300" y="3352800"/>
          <p14:tracePt t="157069" x="6832600" y="3352800"/>
          <p14:tracePt t="157074" x="6819900" y="3352800"/>
          <p14:tracePt t="157089" x="6800850" y="3352800"/>
          <p14:tracePt t="157104" x="6769100" y="3352800"/>
          <p14:tracePt t="157112" x="6762750" y="3352800"/>
          <p14:tracePt t="157114" x="6756400" y="3352800"/>
          <p14:tracePt t="157136" x="6750050" y="3333750"/>
          <p14:tracePt t="157154" x="6762750" y="3270250"/>
          <p14:tracePt t="157171" x="6858000" y="3206750"/>
          <p14:tracePt t="157186" x="6978650" y="3124200"/>
          <p14:tracePt t="157206" x="7105650" y="3054350"/>
          <p14:tracePt t="157219" x="7213600" y="3022600"/>
          <p14:tracePt t="157240" x="7296150" y="2990850"/>
          <p14:tracePt t="157248" x="7327900" y="2978150"/>
          <p14:tracePt t="157250" x="7353300" y="2971800"/>
          <p14:tracePt t="157260" x="7366000" y="2965450"/>
          <p14:tracePt t="157340" x="7359650" y="2965450"/>
          <p14:tracePt t="157364" x="7359650" y="2971800"/>
          <p14:tracePt t="157370" x="7353300" y="2978150"/>
          <p14:tracePt t="157386" x="7346950" y="3009900"/>
          <p14:tracePt t="157402" x="7346950" y="3028950"/>
          <p14:tracePt t="157421" x="7346950" y="3035300"/>
          <p14:tracePt t="157436" x="7346950" y="3048000"/>
          <p14:tracePt t="157469" x="7340600" y="3060700"/>
          <p14:tracePt t="157486" x="7334250" y="3067050"/>
          <p14:tracePt t="157503" x="7327900" y="3073400"/>
          <p14:tracePt t="157506" x="7327900" y="3079750"/>
          <p14:tracePt t="157519" x="7327900" y="3086100"/>
          <p14:tracePt t="157536" x="7321550" y="3092450"/>
          <p14:tracePt t="157675" x="7315200" y="3092450"/>
          <p14:tracePt t="157714" x="7308850" y="3092450"/>
          <p14:tracePt t="157722" x="7302500" y="3092450"/>
          <p14:tracePt t="157740" x="7296150" y="3086100"/>
          <p14:tracePt t="157748" x="7296150" y="3079750"/>
          <p14:tracePt t="157756" x="7296150" y="3073400"/>
          <p14:tracePt t="157780" x="7289800" y="3073400"/>
          <p14:tracePt t="157787" x="7289800" y="3067050"/>
          <p14:tracePt t="157803" x="7283450" y="3048000"/>
          <p14:tracePt t="157819" x="7270750" y="3028950"/>
          <p14:tracePt t="157840" x="7270750" y="3016250"/>
          <p14:tracePt t="157856" x="7264400" y="3016250"/>
          <p14:tracePt t="157869" x="7258050" y="3016250"/>
          <p14:tracePt t="157903" x="7258050" y="3009900"/>
          <p14:tracePt t="157923" x="7258050" y="2990850"/>
          <p14:tracePt t="157936" x="7258050" y="2984500"/>
          <p14:tracePt t="157952" x="7258050" y="2965450"/>
          <p14:tracePt t="157969" x="7258050" y="2959100"/>
          <p14:tracePt t="158003" x="7251700" y="2952750"/>
          <p14:tracePt t="158019" x="7245350" y="2940050"/>
          <p14:tracePt t="158036" x="7239000" y="2927350"/>
          <p14:tracePt t="158053" x="7239000" y="2908300"/>
          <p14:tracePt t="158069" x="7239000" y="2895600"/>
          <p14:tracePt t="158086" x="7239000" y="2882900"/>
          <p14:tracePt t="158107" x="7239000" y="2870200"/>
          <p14:tracePt t="158121" x="7239000" y="2863850"/>
          <p14:tracePt t="158136" x="7239000" y="2851150"/>
          <p14:tracePt t="158153" x="7258050" y="2851150"/>
          <p14:tracePt t="158156" x="7264400" y="2844800"/>
          <p14:tracePt t="158174" x="7289800" y="2838450"/>
          <p14:tracePt t="158194" x="7346950" y="2832100"/>
          <p14:tracePt t="158203" x="7366000" y="2825750"/>
          <p14:tracePt t="158219" x="7404100" y="2825750"/>
          <p14:tracePt t="158236" x="7429500" y="2825750"/>
          <p14:tracePt t="158252" x="7442200" y="2825750"/>
          <p14:tracePt t="158269" x="7454900" y="2825750"/>
          <p14:tracePt t="158286" x="7473950" y="2825750"/>
          <p14:tracePt t="158302" x="7505700" y="2825750"/>
          <p14:tracePt t="158319" x="7537450" y="2825750"/>
          <p14:tracePt t="158336" x="7575550" y="2825750"/>
          <p14:tracePt t="158339" x="7588250" y="2825750"/>
          <p14:tracePt t="158356" x="7600950" y="2825750"/>
          <p14:tracePt t="158362" x="7613650" y="2825750"/>
          <p14:tracePt t="158366" x="7620000" y="2825750"/>
          <p14:tracePt t="158371" x="7626350" y="2825750"/>
          <p14:tracePt t="158386" x="7632700" y="2838450"/>
          <p14:tracePt t="158402" x="7645400" y="2851150"/>
          <p14:tracePt t="158421" x="7645400" y="2863850"/>
          <p14:tracePt t="158426" x="7651750" y="2870200"/>
          <p14:tracePt t="158443" x="7651750" y="2882900"/>
          <p14:tracePt t="158452" x="7658100" y="2882900"/>
          <p14:tracePt t="158469" x="7670800" y="2895600"/>
          <p14:tracePt t="158486" x="7670800" y="2914650"/>
          <p14:tracePt t="158504" x="7670800" y="2940050"/>
          <p14:tracePt t="158519" x="7670800" y="2965450"/>
          <p14:tracePt t="158536" x="7670800" y="2990850"/>
          <p14:tracePt t="158539" x="7664450" y="3003550"/>
          <p14:tracePt t="158553" x="7658100" y="3016250"/>
          <p14:tracePt t="158556" x="7645400" y="3028950"/>
          <p14:tracePt t="158570" x="7639050" y="3041650"/>
          <p14:tracePt t="158589" x="7613650" y="3086100"/>
          <p14:tracePt t="158606" x="7594600" y="3105150"/>
          <p14:tracePt t="158619" x="7575550" y="3117850"/>
          <p14:tracePt t="158636" x="7562850" y="3143250"/>
          <p14:tracePt t="158654" x="7550150" y="3155950"/>
          <p14:tracePt t="158671" x="7543800" y="3162300"/>
          <p14:tracePt t="158686" x="7524750" y="3175000"/>
          <p14:tracePt t="158703" x="7486650" y="3175000"/>
          <p14:tracePt t="158719" x="7448550" y="3175000"/>
          <p14:tracePt t="158722" x="7429500" y="3181350"/>
          <p14:tracePt t="158737" x="7410450" y="3187700"/>
          <p14:tracePt t="158753" x="7378700" y="3187700"/>
          <p14:tracePt t="158770" x="7353300" y="3187700"/>
          <p14:tracePt t="158772" x="7346950" y="3187700"/>
          <p14:tracePt t="158786" x="7327900" y="3187700"/>
          <p14:tracePt t="158802" x="7315200" y="3187700"/>
          <p14:tracePt t="158819" x="7283450" y="3175000"/>
          <p14:tracePt t="158836" x="7245350" y="3168650"/>
          <p14:tracePt t="158856" x="7200900" y="3149600"/>
          <p14:tracePt t="158866" x="7181850" y="3136900"/>
          <p14:tracePt t="158870" x="7156450" y="3130550"/>
          <p14:tracePt t="158875" x="7137400" y="3117850"/>
          <p14:tracePt t="158886" x="7124700" y="3105150"/>
          <p14:tracePt t="158905" x="7105650" y="3073400"/>
          <p14:tracePt t="158921" x="7092950" y="3041650"/>
          <p14:tracePt t="158936" x="7080250" y="3009900"/>
          <p14:tracePt t="158955" x="7080250" y="2978150"/>
          <p14:tracePt t="158969" x="7080250" y="2965450"/>
          <p14:tracePt t="158986" x="7080250" y="2933700"/>
          <p14:tracePt t="159003" x="7080250" y="2908300"/>
          <p14:tracePt t="159020" x="7080250" y="2895600"/>
          <p14:tracePt t="159036" x="7080250" y="2882900"/>
          <p14:tracePt t="159052" x="7080250" y="2870200"/>
          <p14:tracePt t="159069" x="7086600" y="2857500"/>
          <p14:tracePt t="159086" x="7105650" y="2851150"/>
          <p14:tracePt t="159093" x="7112000" y="2838450"/>
          <p14:tracePt t="159107" x="7124700" y="2832100"/>
          <p14:tracePt t="159122" x="7169150" y="2825750"/>
          <p14:tracePt t="159136" x="7188200" y="2825750"/>
          <p14:tracePt t="159152" x="7213600" y="2819400"/>
          <p14:tracePt t="159172" x="7251700" y="2819400"/>
          <p14:tracePt t="159178" x="7264400" y="2819400"/>
          <p14:tracePt t="159186" x="7270750" y="2819400"/>
          <p14:tracePt t="159202" x="7296150" y="2819400"/>
          <p14:tracePt t="159219" x="7321550" y="2819400"/>
          <p14:tracePt t="159236" x="7340600" y="2819400"/>
          <p14:tracePt t="159253" x="7359650" y="2819400"/>
          <p14:tracePt t="159269" x="7385050" y="2819400"/>
          <p14:tracePt t="159286" x="7416800" y="2819400"/>
          <p14:tracePt t="159302" x="7435850" y="2819400"/>
          <p14:tracePt t="159319" x="7454900" y="2825750"/>
          <p14:tracePt t="159341" x="7480300" y="2844800"/>
          <p14:tracePt t="159369" x="7486650" y="2857500"/>
          <p14:tracePt t="159386" x="7499350" y="2876550"/>
          <p14:tracePt t="159403" x="7512050" y="2889250"/>
          <p14:tracePt t="159421" x="7518400" y="2901950"/>
          <p14:tracePt t="159436" x="7518400" y="2927350"/>
          <p14:tracePt t="159453" x="7524750" y="2946400"/>
          <p14:tracePt t="159469" x="7524750" y="2971800"/>
          <p14:tracePt t="159486" x="7524750" y="2990850"/>
          <p14:tracePt t="159502" x="7524750" y="3009900"/>
          <p14:tracePt t="159521" x="7524750" y="3028950"/>
          <p14:tracePt t="159536" x="7524750" y="3048000"/>
          <p14:tracePt t="159552" x="7524750" y="3073400"/>
          <p14:tracePt t="159575" x="7493000" y="3124200"/>
          <p14:tracePt t="159586" x="7473950" y="3162300"/>
          <p14:tracePt t="159604" x="7454900" y="3181350"/>
          <p14:tracePt t="159621" x="7429500" y="3187700"/>
          <p14:tracePt t="159636" x="7416800" y="3194050"/>
          <p14:tracePt t="159652" x="7410450" y="3200400"/>
          <p14:tracePt t="159672" x="7404100" y="3206750"/>
          <p14:tracePt t="159676" x="7397750" y="3206750"/>
          <p14:tracePt t="159686" x="7391400" y="3206750"/>
          <p14:tracePt t="159702" x="7385050" y="3206750"/>
          <p14:tracePt t="159721" x="7366000" y="3206750"/>
          <p14:tracePt t="159723" x="7353300" y="3206750"/>
          <p14:tracePt t="159735" x="7346950" y="3206750"/>
          <p14:tracePt t="159752" x="7315200" y="3206750"/>
          <p14:tracePt t="159770" x="7289800" y="3206750"/>
          <p14:tracePt t="159772" x="7277100" y="3206750"/>
          <p14:tracePt t="159786" x="7258050" y="3206750"/>
          <p14:tracePt t="159802" x="7232650" y="3206750"/>
          <p14:tracePt t="159819" x="7207250" y="3206750"/>
          <p14:tracePt t="159836" x="7194550" y="3200400"/>
          <p14:tracePt t="159857" x="7181850" y="3194050"/>
          <p14:tracePt t="159870" x="7162800" y="3181350"/>
          <p14:tracePt t="159886" x="7156450" y="3168650"/>
          <p14:tracePt t="159905" x="7150100" y="3155950"/>
          <p14:tracePt t="159922" x="7150100" y="3143250"/>
          <p14:tracePt t="159936" x="7131050" y="3124200"/>
          <p14:tracePt t="159953" x="7131050" y="3105150"/>
          <p14:tracePt t="159956" x="7124700" y="3098800"/>
          <p14:tracePt t="159970" x="7124700" y="3092450"/>
          <p14:tracePt t="159986" x="7124700" y="3067050"/>
          <p14:tracePt t="160003" x="7124700" y="3041650"/>
          <p14:tracePt t="160020" x="7124700" y="3009900"/>
          <p14:tracePt t="160036" x="7124700" y="2990850"/>
          <p14:tracePt t="160054" x="7137400" y="2978150"/>
          <p14:tracePt t="160057" x="7137400" y="2971800"/>
          <p14:tracePt t="160074" x="7137400" y="2965450"/>
          <p14:tracePt t="160088" x="7143750" y="2952750"/>
          <p14:tracePt t="160102" x="7143750" y="2940050"/>
          <p14:tracePt t="160119" x="7150100" y="2933700"/>
          <p14:tracePt t="160140" x="7175500" y="2914650"/>
          <p14:tracePt t="160153" x="7188200" y="2908300"/>
          <p14:tracePt t="160174" x="7219950" y="2895600"/>
          <p14:tracePt t="160184" x="7232650" y="2895600"/>
          <p14:tracePt t="160191" x="7239000" y="2895600"/>
          <p14:tracePt t="160203" x="7245350" y="2895600"/>
          <p14:tracePt t="160211" x="7251700" y="2895600"/>
          <p14:tracePt t="160260" x="7258050" y="2895600"/>
          <p14:tracePt t="160269" x="7277100" y="2895600"/>
          <p14:tracePt t="160286" x="7296150" y="2895600"/>
          <p14:tracePt t="160303" x="7327900" y="2895600"/>
          <p14:tracePt t="160319" x="7353300" y="2895600"/>
          <p14:tracePt t="160337" x="7378700" y="2895600"/>
          <p14:tracePt t="160341" x="7385050" y="2895600"/>
          <p14:tracePt t="160356" x="7391400" y="2895600"/>
          <p14:tracePt t="160369" x="7397750" y="2901950"/>
          <p14:tracePt t="160386" x="7410450" y="2914650"/>
          <p14:tracePt t="160403" x="7423150" y="2927350"/>
          <p14:tracePt t="160422" x="7435850" y="2940050"/>
          <p14:tracePt t="160436" x="7442200" y="2946400"/>
          <p14:tracePt t="160454" x="7442200" y="2952750"/>
          <p14:tracePt t="160469" x="7442200" y="2965450"/>
          <p14:tracePt t="160486" x="7442200" y="2978150"/>
          <p14:tracePt t="160504" x="7442200" y="2997200"/>
          <p14:tracePt t="160520" x="7442200" y="3022600"/>
          <p14:tracePt t="160536" x="7442200" y="3054350"/>
          <p14:tracePt t="160544" x="7442200" y="3067050"/>
          <p14:tracePt t="160548" x="7442200" y="3086100"/>
          <p14:tracePt t="160573" x="7448550" y="3098800"/>
          <p14:tracePt t="160586" x="7442200" y="3117850"/>
          <p14:tracePt t="160606" x="7429500" y="3143250"/>
          <p14:tracePt t="160619" x="7410450" y="3175000"/>
          <p14:tracePt t="160636" x="7397750" y="3194050"/>
          <p14:tracePt t="160654" x="7385050" y="3213100"/>
          <p14:tracePt t="160672" x="7372350" y="3219450"/>
          <p14:tracePt t="160686" x="7359650" y="3225800"/>
          <p14:tracePt t="160702" x="7327900" y="3232150"/>
          <p14:tracePt t="160719" x="7321550" y="3238500"/>
          <p14:tracePt t="160736" x="7308850" y="3238500"/>
          <p14:tracePt t="160770" x="7302500" y="3238500"/>
          <p14:tracePt t="160786" x="7283450" y="3238500"/>
          <p14:tracePt t="160803" x="7245350" y="3232150"/>
          <p14:tracePt t="160819" x="7207250" y="3213100"/>
          <p14:tracePt t="160839" x="7181850" y="3206750"/>
          <p14:tracePt t="160856" x="7162800" y="3206750"/>
          <p14:tracePt t="160863" x="7156450" y="3206750"/>
          <p14:tracePt t="160869" x="7156450" y="3194050"/>
          <p14:tracePt t="160888" x="7150100" y="3187700"/>
          <p14:tracePt t="160906" x="7143750" y="3162300"/>
          <p14:tracePt t="160922" x="7143750" y="3155950"/>
          <p14:tracePt t="160936" x="7137400" y="3130550"/>
          <p14:tracePt t="160953" x="7137400" y="3117850"/>
          <p14:tracePt t="160970" x="7137400" y="3098800"/>
          <p14:tracePt t="160973" x="7137400" y="3092450"/>
          <p14:tracePt t="160988" x="7137400" y="3079750"/>
          <p14:tracePt t="161003" x="7137400" y="3060700"/>
          <p14:tracePt t="161020" x="7137400" y="3048000"/>
          <p14:tracePt t="161036" x="7137400" y="3035300"/>
          <p14:tracePt t="161052" x="7137400" y="3016250"/>
          <p14:tracePt t="161074" x="7137400" y="2997200"/>
          <p14:tracePt t="161086" x="7150100" y="2978150"/>
          <p14:tracePt t="161106" x="7150100" y="2965450"/>
          <p14:tracePt t="161119" x="7156450" y="2952750"/>
          <p14:tracePt t="161136" x="7162800" y="2940050"/>
          <p14:tracePt t="161153" x="7181850" y="2933700"/>
          <p14:tracePt t="161157" x="7181850" y="2927350"/>
          <p14:tracePt t="161172" x="7200900" y="2927350"/>
          <p14:tracePt t="161186" x="7239000" y="2921000"/>
          <p14:tracePt t="161203" x="7283450" y="2921000"/>
          <p14:tracePt t="161219" x="7334250" y="2921000"/>
          <p14:tracePt t="161238" x="7385050" y="2921000"/>
          <p14:tracePt t="161253" x="7429500" y="2921000"/>
          <p14:tracePt t="161269" x="7467600" y="2921000"/>
          <p14:tracePt t="161286" x="7473950" y="2921000"/>
          <p14:tracePt t="161321" x="7480300" y="2927350"/>
          <p14:tracePt t="161336" x="7493000" y="2952750"/>
          <p14:tracePt t="161355" x="7493000" y="2990850"/>
          <p14:tracePt t="161370" x="7493000" y="3016250"/>
          <p14:tracePt t="161386" x="7493000" y="3041650"/>
          <p14:tracePt t="161403" x="7493000" y="3067050"/>
          <p14:tracePt t="161421" x="7493000" y="3086100"/>
          <p14:tracePt t="161436" x="7480300" y="3111500"/>
          <p14:tracePt t="161452" x="7454900" y="3143250"/>
          <p14:tracePt t="161469" x="7416800" y="3187700"/>
          <p14:tracePt t="161487" x="7372350" y="3206750"/>
          <p14:tracePt t="161503" x="7327900" y="3219450"/>
          <p14:tracePt t="161520" x="7315200" y="3213100"/>
          <p14:tracePt t="161536" x="7308850" y="3213100"/>
          <p14:tracePt t="161572" x="7308850" y="3206750"/>
          <p14:tracePt t="161590" x="7308850" y="3200400"/>
          <p14:tracePt t="161606" x="7302500" y="3181350"/>
          <p14:tracePt t="161619" x="7296150" y="3175000"/>
          <p14:tracePt t="161637" x="7296150" y="3168650"/>
          <p14:tracePt t="161653" x="7289800" y="3168650"/>
          <p14:tracePt t="161671" x="7289800" y="3162300"/>
          <p14:tracePt t="161686" x="7283450" y="3162300"/>
          <p14:tracePt t="161738" x="7283450" y="3155950"/>
          <p14:tracePt t="161818" x="7289800" y="3155950"/>
          <p14:tracePt t="161826" x="7296150" y="3155950"/>
          <p14:tracePt t="161836" x="7308850" y="3155950"/>
          <p14:tracePt t="161857" x="7315200" y="3155950"/>
          <p14:tracePt t="161869" x="7327900" y="3149600"/>
          <p14:tracePt t="161887" x="7359650" y="3149600"/>
          <p14:tracePt t="161903" x="7404100" y="3149600"/>
          <p14:tracePt t="161906" x="7435850" y="3149600"/>
          <p14:tracePt t="161921" x="7461250" y="3149600"/>
          <p14:tracePt t="161939" x="7531100" y="3149600"/>
          <p14:tracePt t="161953" x="7543800" y="3136900"/>
          <p14:tracePt t="161956" x="7556500" y="3136900"/>
          <p14:tracePt t="162019" x="7556500" y="3143250"/>
          <p14:tracePt t="162027" x="7556500" y="3149600"/>
          <p14:tracePt t="162058" x="7550150" y="3149600"/>
          <p14:tracePt t="162067" x="7531100" y="3149600"/>
          <p14:tracePt t="162086" x="7499350" y="3168650"/>
          <p14:tracePt t="162107" x="7442200" y="3187700"/>
          <p14:tracePt t="162120" x="7391400" y="3200400"/>
          <p14:tracePt t="162136" x="7366000" y="3206750"/>
          <p14:tracePt t="162152" x="7353300" y="3213100"/>
          <p14:tracePt t="162154" x="7346950" y="3219450"/>
          <p14:tracePt t="162173" x="7321550" y="3219450"/>
          <p14:tracePt t="162186" x="7289800" y="3219450"/>
          <p14:tracePt t="162202" x="7277100" y="3219450"/>
          <p14:tracePt t="162219" x="7270750" y="3219450"/>
          <p14:tracePt t="162236" x="7258050" y="3206750"/>
          <p14:tracePt t="162253" x="7239000" y="3194050"/>
          <p14:tracePt t="162269" x="7226300" y="3175000"/>
          <p14:tracePt t="162286" x="7200900" y="3149600"/>
          <p14:tracePt t="162302" x="7188200" y="3143250"/>
          <p14:tracePt t="162319" x="7188200" y="3130550"/>
          <p14:tracePt t="162325" x="7188200" y="3117850"/>
          <p14:tracePt t="162340" x="7188200" y="3092450"/>
          <p14:tracePt t="162352" x="7188200" y="3079750"/>
          <p14:tracePt t="162361" x="7188200" y="3060700"/>
          <p14:tracePt t="162364" x="7188200" y="3048000"/>
          <p14:tracePt t="162386" x="7181850" y="3028950"/>
          <p14:tracePt t="162403" x="7181850" y="3016250"/>
          <p14:tracePt t="162421" x="7188200" y="2997200"/>
          <p14:tracePt t="162436" x="7194550" y="2978150"/>
          <p14:tracePt t="162452" x="7207250" y="2959100"/>
          <p14:tracePt t="162469" x="7213600" y="2933700"/>
          <p14:tracePt t="162488" x="7226300" y="2921000"/>
          <p14:tracePt t="162491" x="7232650" y="2914650"/>
          <p14:tracePt t="162503" x="7251700" y="2914650"/>
          <p14:tracePt t="162520" x="7289800" y="2901950"/>
          <p14:tracePt t="162536" x="7334250" y="2895600"/>
          <p14:tracePt t="162552" x="7372350" y="2889250"/>
          <p14:tracePt t="162573" x="7429500" y="2889250"/>
          <p14:tracePt t="162586" x="7467600" y="2889250"/>
          <p14:tracePt t="162605" x="7505700" y="2889250"/>
          <p14:tracePt t="162621" x="7524750" y="2889250"/>
          <p14:tracePt t="162636" x="7537450" y="2895600"/>
          <p14:tracePt t="162652" x="7556500" y="2908300"/>
          <p14:tracePt t="162671" x="7575550" y="2927350"/>
          <p14:tracePt t="162686" x="7600950" y="2946400"/>
          <p14:tracePt t="162703" x="7613650" y="2959100"/>
          <p14:tracePt t="162719" x="7620000" y="2978150"/>
          <p14:tracePt t="162736" x="7626350" y="2984500"/>
          <p14:tracePt t="162739" x="7626350" y="2997200"/>
          <p14:tracePt t="162752" x="7626350" y="3009900"/>
          <p14:tracePt t="162770" x="7626350" y="3035300"/>
          <p14:tracePt t="162786" x="7626350" y="3098800"/>
          <p14:tracePt t="162802" x="7620000" y="3143250"/>
          <p14:tracePt t="162819" x="7607300" y="3181350"/>
          <p14:tracePt t="162836" x="7588250" y="3200400"/>
          <p14:tracePt t="162857" x="7569200" y="3232150"/>
          <p14:tracePt t="162869" x="7531100" y="3257550"/>
          <p14:tracePt t="162886" x="7473950" y="3270250"/>
          <p14:tracePt t="162904" x="7423150" y="3276600"/>
          <p14:tracePt t="162921" x="7378700" y="3276600"/>
          <p14:tracePt t="162936" x="7359650" y="3276600"/>
          <p14:tracePt t="162996" x="7359650" y="3263900"/>
          <p14:tracePt t="163003" x="7359650" y="3257550"/>
          <p14:tracePt t="163020" x="7346950" y="3238500"/>
          <p14:tracePt t="163036" x="7346950" y="3225800"/>
          <p14:tracePt t="163052" x="7366000" y="3213100"/>
          <p14:tracePt t="163071" x="7410450" y="3200400"/>
          <p14:tracePt t="163090" x="7467600" y="3194050"/>
          <p14:tracePt t="163092" x="7505700" y="3175000"/>
          <p14:tracePt t="163102" x="7543800" y="3162300"/>
          <p14:tracePt t="163119" x="7613650" y="3130550"/>
          <p14:tracePt t="163136" x="7677150" y="3086100"/>
          <p14:tracePt t="163153" x="7727950" y="3060700"/>
          <p14:tracePt t="163158" x="7740650" y="3060700"/>
          <p14:tracePt t="163173" x="7747000" y="3048000"/>
          <p14:tracePt t="163186" x="7747000" y="3041650"/>
          <p14:tracePt t="163202" x="7747000" y="3022600"/>
          <p14:tracePt t="163219" x="7747000" y="2997200"/>
          <p14:tracePt t="163239" x="7747000" y="2978150"/>
          <p14:tracePt t="163253" x="7747000" y="2971800"/>
          <p14:tracePt t="163269" x="7747000" y="2965450"/>
          <p14:tracePt t="163286" x="7740650" y="2952750"/>
          <p14:tracePt t="163302" x="7734300" y="2946400"/>
          <p14:tracePt t="163319" x="7727950" y="2933700"/>
          <p14:tracePt t="163336" x="7727950" y="2921000"/>
          <p14:tracePt t="163356" x="7727950" y="2908300"/>
          <p14:tracePt t="163371" x="7715250" y="2908300"/>
          <p14:tracePt t="163386" x="7702550" y="2908300"/>
          <p14:tracePt t="163403" x="7696200" y="2908300"/>
          <p14:tracePt t="163421" x="7696200" y="2901950"/>
          <p14:tracePt t="163515" x="7696200" y="2889250"/>
          <p14:tracePt t="163529" x="7696200" y="2882900"/>
          <p14:tracePt t="163543" x="7696200" y="2876550"/>
          <p14:tracePt t="163552" x="7702550" y="2870200"/>
          <p14:tracePt t="163572" x="7721600" y="2870200"/>
          <p14:tracePt t="163586" x="7747000" y="2863850"/>
          <p14:tracePt t="163606" x="7791450" y="2863850"/>
          <p14:tracePt t="163611" x="7810500" y="2863850"/>
          <p14:tracePt t="163620" x="7835900" y="2863850"/>
          <p14:tracePt t="163639" x="7893050" y="2863850"/>
          <p14:tracePt t="163654" x="7905750" y="2857500"/>
          <p14:tracePt t="163673" x="7905750" y="2851150"/>
          <p14:tracePt t="163686" x="7912100" y="2851150"/>
          <p14:tracePt t="163702" x="7905750" y="2851150"/>
          <p14:tracePt t="163720" x="7899400" y="2870200"/>
          <p14:tracePt t="163736" x="7886700" y="2876550"/>
          <p14:tracePt t="163752" x="7874000" y="2882900"/>
          <p14:tracePt t="163770" x="7835900" y="2895600"/>
          <p14:tracePt t="163773" x="7804150" y="2895600"/>
          <p14:tracePt t="163786" x="7734300" y="2895600"/>
          <p14:tracePt t="163802" x="7708900" y="2895600"/>
          <p14:tracePt t="163823" x="7702550" y="2895600"/>
          <p14:tracePt t="163920" x="7708900" y="2895600"/>
          <p14:tracePt t="163925" x="7734300" y="2895600"/>
          <p14:tracePt t="163936" x="7766050" y="2895600"/>
          <p14:tracePt t="163953" x="7842250" y="2895600"/>
          <p14:tracePt t="163957" x="7874000" y="2895600"/>
          <p14:tracePt t="163973" x="7956550" y="2889250"/>
          <p14:tracePt t="163987" x="8058150" y="2889250"/>
          <p14:tracePt t="164003" x="8134350" y="2882900"/>
          <p14:tracePt t="164019" x="8197850" y="2882900"/>
          <p14:tracePt t="164036" x="8210550" y="2882900"/>
          <p14:tracePt t="164146" x="8210550" y="2889250"/>
          <p14:tracePt t="164155" x="8210550" y="2895600"/>
          <p14:tracePt t="164172" x="8210550" y="2921000"/>
          <p14:tracePt t="164191" x="8210550" y="2952750"/>
          <p14:tracePt t="164203" x="8210550" y="3003550"/>
          <p14:tracePt t="164219" x="8210550" y="3060700"/>
          <p14:tracePt t="164237" x="8210550" y="3136900"/>
          <p14:tracePt t="164253" x="8197850" y="3251200"/>
          <p14:tracePt t="164269" x="8166100" y="3397250"/>
          <p14:tracePt t="164286" x="8147050" y="3517900"/>
          <p14:tracePt t="164302" x="8128000" y="3600450"/>
          <p14:tracePt t="164306" x="8115300" y="3625850"/>
          <p14:tracePt t="164319" x="8108950" y="3651250"/>
          <p14:tracePt t="164336" x="8096250" y="3695700"/>
          <p14:tracePt t="164356" x="8083550" y="3733800"/>
          <p14:tracePt t="164386" x="8077200" y="3733800"/>
          <p14:tracePt t="164443" x="8064500" y="3733800"/>
          <p14:tracePt t="164451" x="8032750" y="3733800"/>
          <p14:tracePt t="164469" x="7975600" y="3733800"/>
          <p14:tracePt t="164486" x="7912100" y="3733800"/>
          <p14:tracePt t="164503" x="7854950" y="3733800"/>
          <p14:tracePt t="164519" x="7816850" y="3733800"/>
          <p14:tracePt t="164536" x="7810500" y="3733800"/>
          <p14:tracePt t="164572" x="7797800" y="3733800"/>
          <p14:tracePt t="164590" x="7759700" y="3708400"/>
          <p14:tracePt t="164606" x="7715250" y="3676650"/>
          <p14:tracePt t="164619" x="7683500" y="3670300"/>
          <p14:tracePt t="164637" x="7651750" y="3657600"/>
          <p14:tracePt t="164653" x="7639050" y="3657600"/>
          <p14:tracePt t="164671" x="7626350" y="3644900"/>
          <p14:tracePt t="164686" x="7620000" y="3638550"/>
          <p14:tracePt t="164738" x="7613650" y="3638550"/>
          <p14:tracePt t="164755" x="7607300" y="3638550"/>
          <p14:tracePt t="164770" x="7600950" y="3638550"/>
          <p14:tracePt t="164786" x="7588250" y="3619500"/>
          <p14:tracePt t="164802" x="7581900" y="3613150"/>
          <p14:tracePt t="164823" x="7569200" y="3587750"/>
          <p14:tracePt t="164836" x="7569200" y="3536950"/>
          <p14:tracePt t="164855" x="7562850" y="3479800"/>
          <p14:tracePt t="164871" x="7556500" y="3416300"/>
          <p14:tracePt t="164886" x="7550150" y="3314700"/>
          <p14:tracePt t="164903" x="7543800" y="3206750"/>
          <p14:tracePt t="164921" x="7550150" y="3130550"/>
          <p14:tracePt t="164925" x="7550150" y="3105150"/>
          <p14:tracePt t="164936" x="7550150" y="3079750"/>
          <p14:tracePt t="164953" x="7550150" y="3048000"/>
          <p14:tracePt t="164955" x="7550150" y="3028950"/>
          <p14:tracePt t="164970" x="7550150" y="3016250"/>
          <p14:tracePt t="164986" x="7556500" y="2978150"/>
          <p14:tracePt t="165003" x="7556500" y="2952750"/>
          <p14:tracePt t="165019" x="7556500" y="2927350"/>
          <p14:tracePt t="165036" x="7556500" y="2921000"/>
          <p14:tracePt t="165092" x="7562850" y="2914650"/>
          <p14:tracePt t="165099" x="7569200" y="2908300"/>
          <p14:tracePt t="165110" x="7588250" y="2908300"/>
          <p14:tracePt t="165119" x="7594600" y="2901950"/>
          <p14:tracePt t="165136" x="7620000" y="2895600"/>
          <p14:tracePt t="165152" x="7626350" y="2882900"/>
          <p14:tracePt t="165154" x="7645400" y="2882900"/>
          <p14:tracePt t="165172" x="7696200" y="2882900"/>
          <p14:tracePt t="165186" x="7753350" y="2882900"/>
          <p14:tracePt t="165202" x="7823200" y="2882900"/>
          <p14:tracePt t="165220" x="7886700" y="2882900"/>
          <p14:tracePt t="165236" x="7950200" y="2882900"/>
          <p14:tracePt t="165253" x="7988300" y="2876550"/>
          <p14:tracePt t="165269" x="8007350" y="2870200"/>
          <p14:tracePt t="165286" x="8013700" y="2863850"/>
          <p14:tracePt t="165363" x="8026400" y="2863850"/>
          <p14:tracePt t="165371" x="8051800" y="2863850"/>
          <p14:tracePt t="165388" x="8096250" y="2863850"/>
          <p14:tracePt t="165403" x="8128000" y="2863850"/>
          <p14:tracePt t="165422" x="8159750" y="2863850"/>
          <p14:tracePt t="165426" x="8178800" y="2863850"/>
          <p14:tracePt t="165436" x="8197850" y="2863850"/>
          <p14:tracePt t="165452" x="8229600" y="2863850"/>
          <p14:tracePt t="165469" x="8248650" y="2863850"/>
          <p14:tracePt t="165476" x="8255000" y="2863850"/>
          <p14:tracePt t="165636" x="8255000" y="2876550"/>
          <p14:tracePt t="165643" x="8255000" y="2895600"/>
          <p14:tracePt t="165653" x="8248650" y="2921000"/>
          <p14:tracePt t="165671" x="8248650" y="3003550"/>
          <p14:tracePt t="165686" x="8223250" y="3092450"/>
          <p14:tracePt t="165702" x="8197850" y="3175000"/>
          <p14:tracePt t="165720" x="8185150" y="3263900"/>
          <p14:tracePt t="165736" x="8159750" y="3359150"/>
          <p14:tracePt t="165738" x="8147050" y="3416300"/>
          <p14:tracePt t="165753" x="8134350" y="3473450"/>
          <p14:tracePt t="165770" x="8134350" y="3575050"/>
          <p14:tracePt t="165786" x="8134350" y="3632200"/>
          <p14:tracePt t="165802" x="8134350" y="3663950"/>
          <p14:tracePt t="165819" x="8134350" y="3689350"/>
          <p14:tracePt t="165836" x="8134350" y="3702050"/>
          <p14:tracePt t="165855" x="8134350" y="3708400"/>
          <p14:tracePt t="165930" x="8128000" y="3708400"/>
          <p14:tracePt t="165940" x="8089900" y="3708400"/>
          <p14:tracePt t="165949" x="8045450" y="3708400"/>
          <p14:tracePt t="165956" x="7994650" y="3702050"/>
          <p14:tracePt t="165970" x="7937500" y="3689350"/>
          <p14:tracePt t="165986" x="7734300" y="3657600"/>
          <p14:tracePt t="166003" x="7639050" y="3657600"/>
          <p14:tracePt t="166019" x="7562850" y="3657600"/>
          <p14:tracePt t="166036" x="7531100" y="3657600"/>
          <p14:tracePt t="166176" x="7531100" y="3644900"/>
          <p14:tracePt t="166182" x="7531100" y="3632200"/>
          <p14:tracePt t="166186" x="7531100" y="3625850"/>
          <p14:tracePt t="166204" x="7531100" y="3606800"/>
          <p14:tracePt t="166219" x="7531100" y="3581400"/>
          <p14:tracePt t="166237" x="7531100" y="3530600"/>
          <p14:tracePt t="166253" x="7531100" y="3460750"/>
          <p14:tracePt t="166270" x="7531100" y="3308350"/>
          <p14:tracePt t="166286" x="7537450" y="3149600"/>
          <p14:tracePt t="166303" x="7537450" y="3060700"/>
          <p14:tracePt t="166305" x="7537450" y="3048000"/>
          <p14:tracePt t="166322" x="7537450" y="3028950"/>
          <p14:tracePt t="166336" x="7537450" y="2990850"/>
          <p14:tracePt t="166341" x="7537450" y="2965450"/>
          <p14:tracePt t="166355" x="7543800" y="2940050"/>
          <p14:tracePt t="166372" x="7556500" y="2870200"/>
          <p14:tracePt t="166386" x="7569200" y="2844800"/>
          <p14:tracePt t="166403" x="7575550" y="2844800"/>
          <p14:tracePt t="166422" x="7588250" y="2838450"/>
          <p14:tracePt t="166429" x="7600950" y="2838450"/>
          <p14:tracePt t="166436" x="7613650" y="2832100"/>
          <p14:tracePt t="166453" x="7677150" y="2832100"/>
          <p14:tracePt t="166469" x="7759700" y="2825750"/>
          <p14:tracePt t="166486" x="7842250" y="2825750"/>
          <p14:tracePt t="166503" x="7918450" y="2825750"/>
          <p14:tracePt t="166520" x="7956550" y="2825750"/>
          <p14:tracePt t="166552" x="7956550" y="2832100"/>
          <p14:tracePt t="166557" x="7931150" y="2844800"/>
          <p14:tracePt t="166574" x="7829550" y="2876550"/>
          <p14:tracePt t="166586" x="7696200" y="2921000"/>
          <p14:tracePt t="166604" x="7550150" y="2959100"/>
          <p14:tracePt t="166621" x="7448550" y="2971800"/>
          <p14:tracePt t="166636" x="7397750" y="2984500"/>
          <p14:tracePt t="166652" x="7391400" y="2984500"/>
          <p14:tracePt t="166677" x="7410450" y="2984500"/>
          <p14:tracePt t="166686" x="7448550" y="2984500"/>
          <p14:tracePt t="166702" x="7569200" y="2990850"/>
          <p14:tracePt t="166721" x="7696200" y="3003550"/>
          <p14:tracePt t="166724" x="7759700" y="3003550"/>
          <p14:tracePt t="166736" x="7823200" y="3003550"/>
          <p14:tracePt t="166753" x="7905750" y="3003550"/>
          <p14:tracePt t="166770" x="7962900" y="3009900"/>
          <p14:tracePt t="166787" x="7975600" y="3009900"/>
          <p14:tracePt t="166803" x="7956550" y="3022600"/>
          <p14:tracePt t="166822" x="7867650" y="3028950"/>
          <p14:tracePt t="166839" x="7766050" y="3048000"/>
          <p14:tracePt t="166857" x="7696200" y="3060700"/>
          <p14:tracePt t="166869" x="7670800" y="3073400"/>
          <p14:tracePt t="166903" x="7683500" y="3073400"/>
          <p14:tracePt t="166921" x="7727950" y="3073400"/>
          <p14:tracePt t="166936" x="7785100" y="3073400"/>
          <p14:tracePt t="166953" x="7867650" y="3073400"/>
          <p14:tracePt t="166955" x="7893050" y="3073400"/>
          <p14:tracePt t="166970" x="7912100" y="3073400"/>
          <p14:tracePt t="166986" x="7924800" y="3073400"/>
          <p14:tracePt t="167003" x="7905750" y="3079750"/>
          <p14:tracePt t="167019" x="7829550" y="3105150"/>
          <p14:tracePt t="167036" x="7766050" y="3136900"/>
          <p14:tracePt t="167055" x="7721600" y="3155950"/>
          <p14:tracePt t="167074" x="7708900" y="3162300"/>
          <p14:tracePt t="167105" x="7708900" y="3175000"/>
          <p14:tracePt t="167121" x="7759700" y="3194050"/>
          <p14:tracePt t="167139" x="7835900" y="3219450"/>
          <p14:tracePt t="167155" x="7867650" y="3232150"/>
          <p14:tracePt t="167172" x="7874000" y="3238500"/>
          <p14:tracePt t="167203" x="7842250" y="3257550"/>
          <p14:tracePt t="167219" x="7778750" y="3276600"/>
          <p14:tracePt t="167236" x="7721600" y="3308350"/>
          <p14:tracePt t="167253" x="7696200" y="3333750"/>
          <p14:tracePt t="167269" x="7696200" y="3346450"/>
          <p14:tracePt t="167286" x="7696200" y="3359150"/>
          <p14:tracePt t="167303" x="7708900" y="3384550"/>
          <p14:tracePt t="167308" x="7721600" y="3397250"/>
          <p14:tracePt t="167319" x="7734300" y="3409950"/>
          <p14:tracePt t="167336" x="7759700" y="3429000"/>
          <p14:tracePt t="167356" x="7772400" y="3441700"/>
          <p14:tracePt t="167368" x="7766050" y="3454400"/>
          <p14:tracePt t="167375" x="7747000" y="3460750"/>
          <p14:tracePt t="167386" x="7683500" y="3505200"/>
          <p14:tracePt t="167402" x="7594600" y="3536950"/>
          <p14:tracePt t="167421" x="7537450" y="3562350"/>
          <p14:tracePt t="167427" x="7537450" y="3568700"/>
          <p14:tracePt t="167474" x="7562850" y="3568700"/>
          <p14:tracePt t="167486" x="7575550" y="3575050"/>
          <p14:tracePt t="167503" x="7620000" y="3587750"/>
          <p14:tracePt t="167520" x="7632700" y="3587750"/>
          <p14:tracePt t="167674" x="7632700" y="3594100"/>
          <p14:tracePt t="167884" x="7620000" y="3594100"/>
          <p14:tracePt t="167905" x="7531100" y="3651250"/>
          <p14:tracePt t="167923" x="7385050" y="3714750"/>
          <p14:tracePt t="167936" x="7200900" y="3765550"/>
          <p14:tracePt t="167953" x="7067550" y="3790950"/>
          <p14:tracePt t="167956" x="7029450" y="3790950"/>
          <p14:tracePt t="167969" x="7004050" y="3797300"/>
          <p14:tracePt t="167987" x="6991350" y="3784600"/>
          <p14:tracePt t="168110" x="6991350" y="3778250"/>
          <p14:tracePt t="168501" x="7004050" y="3759200"/>
          <p14:tracePt t="168508" x="7016750" y="3733800"/>
          <p14:tracePt t="168519" x="7023100" y="3708400"/>
          <p14:tracePt t="168536" x="7029450" y="3663950"/>
          <p14:tracePt t="168552" x="7029450" y="3613150"/>
          <p14:tracePt t="168574" x="7029450" y="3562350"/>
          <p14:tracePt t="168921" x="7023100" y="3587750"/>
          <p14:tracePt t="168928" x="6997700" y="3625850"/>
          <p14:tracePt t="168936" x="6972300" y="3670300"/>
          <p14:tracePt t="168953" x="6832600" y="3778250"/>
          <p14:tracePt t="168969" x="6667500" y="3924300"/>
          <p14:tracePt t="168972" x="6553200" y="4000500"/>
          <p14:tracePt t="168986" x="6299200" y="4133850"/>
          <p14:tracePt t="169003" x="6032500" y="4248150"/>
          <p14:tracePt t="169020" x="5772150" y="4318000"/>
          <p14:tracePt t="169036" x="5575300" y="4387850"/>
          <p14:tracePt t="169053" x="5448300" y="4432300"/>
          <p14:tracePt t="169069" x="5391150" y="4470400"/>
          <p14:tracePt t="169089" x="5384800" y="4476750"/>
          <p14:tracePt t="169107" x="5378450" y="4476750"/>
          <p14:tracePt t="169156" x="5378450" y="4483100"/>
          <p14:tracePt t="169163" x="5378450" y="4489450"/>
          <p14:tracePt t="169179" x="5378450" y="4514850"/>
          <p14:tracePt t="169188" x="5378450" y="4521200"/>
          <p14:tracePt t="169203" x="5353050" y="4559300"/>
          <p14:tracePt t="169219" x="5308600" y="4610100"/>
          <p14:tracePt t="169236" x="5251450" y="4667250"/>
          <p14:tracePt t="169252" x="5213350" y="4724400"/>
          <p14:tracePt t="169269" x="5181600" y="4768850"/>
          <p14:tracePt t="169275" x="5175250" y="4806950"/>
          <p14:tracePt t="169286" x="5156200" y="4845050"/>
          <p14:tracePt t="169302" x="5105400" y="4921250"/>
          <p14:tracePt t="169323" x="5041900" y="4997450"/>
          <p14:tracePt t="169336" x="4991100" y="5080000"/>
          <p14:tracePt t="169356" x="4914900" y="5162550"/>
          <p14:tracePt t="169370" x="4889500" y="5187950"/>
          <p14:tracePt t="169386" x="4883150" y="5194300"/>
          <p14:tracePt t="169403" x="4864100" y="5200650"/>
          <p14:tracePt t="169422" x="4851400" y="5226050"/>
          <p14:tracePt t="169436" x="4838700" y="5264150"/>
          <p14:tracePt t="169455" x="4813300" y="5289550"/>
          <p14:tracePt t="169470" x="4800600" y="5321300"/>
          <p14:tracePt t="169486" x="4787900" y="5327650"/>
          <p14:tracePt t="169503" x="4781550" y="5334000"/>
          <p14:tracePt t="169536" x="4775200" y="5334000"/>
          <p14:tracePt t="169706" x="4775200" y="5327650"/>
          <p14:tracePt t="169738" x="4775200" y="5321300"/>
          <p14:tracePt t="169771" x="4775200" y="5314950"/>
          <p14:tracePt t="169779" x="4775200" y="5308600"/>
          <p14:tracePt t="169811" x="4775200" y="5302250"/>
          <p14:tracePt t="169819" x="4775200" y="5295900"/>
          <p14:tracePt t="169840" x="4775200" y="5289550"/>
          <p14:tracePt t="169853" x="4787900" y="5276850"/>
          <p14:tracePt t="170487" x="4787900" y="5264150"/>
          <p14:tracePt t="170498" x="4737100" y="5162550"/>
          <p14:tracePt t="170506" x="4679950" y="5099050"/>
          <p14:tracePt t="170519" x="4603750" y="5010150"/>
          <p14:tracePt t="170522" x="4521200" y="4927600"/>
          <p14:tracePt t="170536" x="4419600" y="4826000"/>
          <p14:tracePt t="170553" x="4133850" y="4610100"/>
          <p14:tracePt t="170556" x="3892550" y="4457700"/>
          <p14:tracePt t="170570" x="3695700" y="4343400"/>
          <p14:tracePt t="170590" x="3048000" y="4070350"/>
          <p14:tracePt t="170606" x="2679700" y="3968750"/>
          <p14:tracePt t="170612" x="2533650" y="3937000"/>
          <p14:tracePt t="170619" x="2419350" y="3898900"/>
          <p14:tracePt t="170638" x="2279650" y="3848100"/>
          <p14:tracePt t="170653" x="2203450" y="3790950"/>
          <p14:tracePt t="170672" x="2165350" y="3733800"/>
          <p14:tracePt t="170677" x="2139950" y="3695700"/>
          <p14:tracePt t="170686" x="2114550" y="3657600"/>
          <p14:tracePt t="170702" x="2070100" y="3594100"/>
          <p14:tracePt t="170719" x="2019300" y="3536950"/>
          <p14:tracePt t="170738" x="1911350" y="3467100"/>
          <p14:tracePt t="170753" x="1873250" y="3441700"/>
          <p14:tracePt t="170769" x="1816100" y="3384550"/>
          <p14:tracePt t="170786" x="1670050" y="3321050"/>
          <p14:tracePt t="170803" x="1543050" y="3276600"/>
          <p14:tracePt t="170819" x="1441450" y="3219450"/>
          <p14:tracePt t="170836" x="1371600" y="3168650"/>
          <p14:tracePt t="170855" x="1327150" y="3105150"/>
          <p14:tracePt t="170861" x="1301750" y="3079750"/>
          <p14:tracePt t="170872" x="1276350" y="3048000"/>
          <p14:tracePt t="170886" x="1238250" y="3009900"/>
          <p14:tracePt t="170903" x="1206500" y="2997200"/>
          <p14:tracePt t="170922" x="1187450" y="2990850"/>
          <p14:tracePt t="170936" x="1181100" y="2990850"/>
          <p14:tracePt t="170953" x="1155700" y="2978150"/>
          <p14:tracePt t="170970" x="1117600" y="2959100"/>
          <p14:tracePt t="170988" x="1060450" y="2933700"/>
          <p14:tracePt t="171003" x="1041400" y="2927350"/>
          <p14:tracePt t="171178" x="1047750" y="2933700"/>
          <p14:tracePt t="171189" x="1060450" y="2940050"/>
          <p14:tracePt t="171198" x="1085850" y="2959100"/>
          <p14:tracePt t="171206" x="1111250" y="2971800"/>
          <p14:tracePt t="171219" x="1174750" y="3016250"/>
          <p14:tracePt t="171236" x="1238250" y="3048000"/>
          <p14:tracePt t="171253" x="1289050" y="3073400"/>
          <p14:tracePt t="171270" x="1333500" y="3098800"/>
          <p14:tracePt t="171286" x="1409700" y="3149600"/>
          <p14:tracePt t="171303" x="1504950" y="3213100"/>
          <p14:tracePt t="171306" x="1562100" y="3251200"/>
          <p14:tracePt t="171320" x="1606550" y="3295650"/>
          <p14:tracePt t="171340" x="1739900" y="3378200"/>
          <p14:tracePt t="171355" x="1778000" y="3409950"/>
          <p14:tracePt t="171370" x="1873250" y="3467100"/>
          <p14:tracePt t="171386" x="2019300" y="3556000"/>
          <p14:tracePt t="171404" x="2101850" y="3600450"/>
          <p14:tracePt t="171421" x="2152650" y="3625850"/>
          <p14:tracePt t="171425" x="2165350" y="3632200"/>
          <p14:tracePt t="171436" x="2171700" y="3638550"/>
          <p14:tracePt t="171525" x="2178050" y="3644900"/>
          <p14:tracePt t="171531" x="2197100" y="3663950"/>
          <p14:tracePt t="171538" x="2222500" y="3676650"/>
          <p14:tracePt t="171552" x="2241550" y="3683000"/>
          <p14:tracePt t="171574" x="2260600" y="3689350"/>
          <p14:tracePt t="171586" x="2266950" y="3689350"/>
          <p14:tracePt t="171890" x="2266950" y="3695700"/>
          <p14:tracePt t="171903" x="2266950" y="3708400"/>
          <p14:tracePt t="171919" x="2273300" y="3708400"/>
          <p14:tracePt t="171926" x="2286000" y="3714750"/>
          <p14:tracePt t="171936" x="2292350" y="3714750"/>
          <p14:tracePt t="171953" x="2298700" y="3721100"/>
          <p14:tracePt t="171955" x="2305050" y="3721100"/>
          <p14:tracePt t="172058" x="2330450" y="3727450"/>
          <p14:tracePt t="172067" x="2349500" y="3740150"/>
          <p14:tracePt t="172075" x="2368550" y="3740150"/>
          <p14:tracePt t="172091" x="2393950" y="3746500"/>
          <p14:tracePt t="172106" x="2476500" y="3765550"/>
          <p14:tracePt t="172119" x="2552700" y="3771900"/>
          <p14:tracePt t="172136" x="2616200" y="3771900"/>
          <p14:tracePt t="172153" x="2635250" y="3771900"/>
          <p14:tracePt t="172266" x="2628900" y="3765550"/>
          <p14:tracePt t="172276" x="2609850" y="3765550"/>
          <p14:tracePt t="172286" x="2590800" y="3765550"/>
          <p14:tracePt t="172302" x="2533650" y="3759200"/>
          <p14:tracePt t="172319" x="2463800" y="3733800"/>
          <p14:tracePt t="172325" x="2432050" y="3727450"/>
          <p14:tracePt t="172337" x="2393950" y="3714750"/>
          <p14:tracePt t="172353" x="2349500" y="3708400"/>
          <p14:tracePt t="172363" x="2330450" y="3695700"/>
          <p14:tracePt t="172389" x="2317750" y="3689350"/>
          <p14:tracePt t="172403" x="2311400" y="3683000"/>
          <p14:tracePt t="172421" x="2305050" y="3670300"/>
          <p14:tracePt t="172436" x="2286000" y="3657600"/>
          <p14:tracePt t="172453" x="2273300" y="3638550"/>
          <p14:tracePt t="172469" x="2260600" y="3619500"/>
          <p14:tracePt t="172486" x="2254250" y="3606800"/>
          <p14:tracePt t="172504" x="2241550" y="3594100"/>
          <p14:tracePt t="172519" x="2241550" y="3587750"/>
          <p14:tracePt t="172537" x="2235200" y="3587750"/>
          <p14:tracePt t="172545" x="2235200" y="3581400"/>
          <p14:tracePt t="172548" x="2235200" y="3575050"/>
          <p14:tracePt t="172554" x="2235200" y="3568700"/>
          <p14:tracePt t="172571" x="2235200" y="3556000"/>
          <p14:tracePt t="172586" x="2235200" y="3530600"/>
          <p14:tracePt t="172605" x="2235200" y="3524250"/>
          <p14:tracePt t="172620" x="2228850" y="3505200"/>
          <p14:tracePt t="172636" x="2228850" y="3492500"/>
          <p14:tracePt t="172653" x="2222500" y="3473450"/>
          <p14:tracePt t="172671" x="2222500" y="3448050"/>
          <p14:tracePt t="172686" x="2235200" y="3422650"/>
          <p14:tracePt t="172702" x="2254250" y="3397250"/>
          <p14:tracePt t="172720" x="2273300" y="3371850"/>
          <p14:tracePt t="172736" x="2292350" y="3346450"/>
          <p14:tracePt t="172753" x="2330450" y="3333750"/>
          <p14:tracePt t="172770" x="2362200" y="3321050"/>
          <p14:tracePt t="172772" x="2362200" y="3314700"/>
          <p14:tracePt t="172786" x="2368550" y="3314700"/>
          <p14:tracePt t="172867" x="2368550" y="3333750"/>
          <p14:tracePt t="172886" x="2349500" y="3384550"/>
          <p14:tracePt t="172908" x="2343150" y="3435350"/>
          <p14:tracePt t="172921" x="2343150" y="3467100"/>
          <p14:tracePt t="172936" x="2343150" y="3486150"/>
          <p14:tracePt t="172953" x="2355850" y="3492500"/>
          <p14:tracePt t="172956" x="2362200" y="3492500"/>
          <p14:tracePt t="172969" x="2368550" y="3492500"/>
          <p14:tracePt t="172974" x="2381250" y="3492500"/>
          <p14:tracePt t="172987" x="2419350" y="3492500"/>
          <p14:tracePt t="173003" x="2457450" y="3492500"/>
          <p14:tracePt t="173020" x="2495550" y="3473450"/>
          <p14:tracePt t="173036" x="2533650" y="3467100"/>
          <p14:tracePt t="173053" x="2559050" y="3467100"/>
          <p14:tracePt t="173075" x="2565400" y="3467100"/>
          <p14:tracePt t="173086" x="2565400" y="3479800"/>
          <p14:tracePt t="173106" x="2552700" y="3524250"/>
          <p14:tracePt t="173121" x="2546350" y="3587750"/>
          <p14:tracePt t="173136" x="2546350" y="3670300"/>
          <p14:tracePt t="173153" x="2546350" y="3746500"/>
          <p14:tracePt t="173172" x="2482850" y="3886200"/>
          <p14:tracePt t="173180" x="2457450" y="3937000"/>
          <p14:tracePt t="173189" x="2438400" y="4006850"/>
          <p14:tracePt t="173205" x="2368550" y="4140200"/>
          <p14:tracePt t="173220" x="2317750" y="4311650"/>
          <p14:tracePt t="173238" x="2273300" y="4464050"/>
          <p14:tracePt t="173253" x="2286000" y="4648200"/>
          <p14:tracePt t="173269" x="2305050" y="4813300"/>
          <p14:tracePt t="173286" x="2368550" y="5035550"/>
          <p14:tracePt t="173303" x="2387600" y="5276850"/>
          <p14:tracePt t="173323" x="2374900" y="5549900"/>
          <p14:tracePt t="173336" x="2387600" y="5626100"/>
          <p14:tracePt t="173355" x="2400300" y="5715000"/>
          <p14:tracePt t="173359" x="2387600" y="5727700"/>
          <p14:tracePt t="173370" x="2368550" y="5740400"/>
          <p14:tracePt t="173388" x="2273300" y="5778500"/>
          <p14:tracePt t="173403" x="2190750" y="5803900"/>
          <p14:tracePt t="173421" x="2120900" y="5803900"/>
          <p14:tracePt t="173425" x="2101850" y="5803900"/>
          <p14:tracePt t="173436" x="2076450" y="5784850"/>
          <p14:tracePt t="173453" x="2051050" y="5765800"/>
          <p14:tracePt t="173469" x="2006600" y="5740400"/>
          <p14:tracePt t="173489" x="1981200" y="5727700"/>
          <p14:tracePt t="173503" x="1949450" y="5727700"/>
          <p14:tracePt t="173520" x="1943100" y="5753100"/>
          <p14:tracePt t="173536" x="1930400" y="5765800"/>
          <p14:tracePt t="173578" x="1955800" y="5765800"/>
          <p14:tracePt t="173591" x="2012950" y="5765800"/>
          <p14:tracePt t="173605" x="2159000" y="5765800"/>
          <p14:tracePt t="173619" x="2343150" y="5772150"/>
          <p14:tracePt t="173636" x="2559050" y="5772150"/>
          <p14:tracePt t="173653" x="2806700" y="5784850"/>
          <p14:tracePt t="173658" x="2946400" y="5791200"/>
          <p14:tracePt t="173672" x="3086100" y="5791200"/>
          <p14:tracePt t="173686" x="3359150" y="5791200"/>
          <p14:tracePt t="173702" x="3657600" y="5797550"/>
          <p14:tracePt t="173720" x="3937000" y="5810250"/>
          <p14:tracePt t="173736" x="4140200" y="5816600"/>
          <p14:tracePt t="173753" x="4229100" y="5810250"/>
          <p14:tracePt t="173769" x="4241800" y="5803900"/>
          <p14:tracePt t="173803" x="4241800" y="5797550"/>
          <p14:tracePt t="173819" x="4229100" y="5784850"/>
          <p14:tracePt t="173836" x="4184650" y="5778500"/>
          <p14:tracePt t="173853" x="4171950" y="5772150"/>
          <p14:tracePt t="173864" x="4165600" y="5772150"/>
          <p14:tracePt t="173872" x="4159250" y="5765800"/>
          <p14:tracePt t="173888" x="4159250" y="5759450"/>
          <p14:tracePt t="173903" x="4191000" y="5715000"/>
          <p14:tracePt t="173921" x="4248150" y="5626100"/>
          <p14:tracePt t="173938" x="4387850" y="5435600"/>
          <p14:tracePt t="173952" x="4445000" y="5353050"/>
          <p14:tracePt t="173955" x="4495800" y="5270500"/>
          <p14:tracePt t="173969" x="4552950" y="5187950"/>
          <p14:tracePt t="173986" x="4692650" y="4908550"/>
          <p14:tracePt t="174002" x="4787900" y="4781550"/>
          <p14:tracePt t="174020" x="4838700" y="4667250"/>
          <p14:tracePt t="174037" x="4889500" y="4578350"/>
          <p14:tracePt t="174043" x="4908550" y="4559300"/>
          <p14:tracePt t="174053" x="4914900" y="4546600"/>
          <p14:tracePt t="174069" x="4921250" y="4546600"/>
          <p14:tracePt t="174106" x="4921250" y="4559300"/>
          <p14:tracePt t="174120" x="4895850" y="4610100"/>
          <p14:tracePt t="174136" x="4876800" y="4667250"/>
          <p14:tracePt t="174153" x="4870450" y="4724400"/>
          <p14:tracePt t="174155" x="4870450" y="4768850"/>
          <p14:tracePt t="174172" x="4870450" y="4870450"/>
          <p14:tracePt t="174186" x="4864100" y="4927600"/>
          <p14:tracePt t="174203" x="4806950" y="5086350"/>
          <p14:tracePt t="174220" x="4768850" y="5219700"/>
          <p14:tracePt t="174239" x="4679950" y="5372100"/>
          <p14:tracePt t="174253" x="4572000" y="5524500"/>
          <p14:tracePt t="174269" x="4470400" y="5651500"/>
          <p14:tracePt t="174286" x="4387850" y="5734050"/>
          <p14:tracePt t="174302" x="4286250" y="5784850"/>
          <p14:tracePt t="174306" x="4216400" y="5803900"/>
          <p14:tracePt t="174320" x="4146550" y="5816600"/>
          <p14:tracePt t="174339" x="3981450" y="5848350"/>
          <p14:tracePt t="174343" x="3898900" y="5867400"/>
          <p14:tracePt t="174354" x="3803650" y="5886450"/>
          <p14:tracePt t="174370" x="3670300" y="5911850"/>
          <p14:tracePt t="174386" x="3606800" y="5918200"/>
          <p14:tracePt t="174402" x="3600450" y="5918200"/>
          <p14:tracePt t="174421" x="3600450" y="5911850"/>
          <p14:tracePt t="174436" x="3594100" y="5899150"/>
          <p14:tracePt t="174486" x="3594100" y="5886450"/>
          <p14:tracePt t="174503" x="3638550" y="5861050"/>
          <p14:tracePt t="174520" x="3721100" y="5829300"/>
          <p14:tracePt t="174537" x="3810000" y="5803900"/>
          <p14:tracePt t="174543" x="3854450" y="5791200"/>
          <p14:tracePt t="174553" x="3886200" y="5803900"/>
          <p14:tracePt t="174574" x="4000500" y="5816600"/>
          <p14:tracePt t="174586" x="4057650" y="5810250"/>
          <p14:tracePt t="174589" x="4121150" y="5810250"/>
          <p14:tracePt t="174605" x="4235450" y="5784850"/>
          <p14:tracePt t="174619" x="4343400" y="5778500"/>
          <p14:tracePt t="174636" x="4406900" y="5759450"/>
          <p14:tracePt t="174653" x="4445000" y="5753100"/>
          <p14:tracePt t="174672" x="4476750" y="5753100"/>
          <p14:tracePt t="174678" x="4483100" y="5753100"/>
          <p14:tracePt t="174686" x="4502150" y="5753100"/>
          <p14:tracePt t="174703" x="4533900" y="5753100"/>
          <p14:tracePt t="174719" x="4591050" y="5753100"/>
          <p14:tracePt t="174736" x="4667250" y="5753100"/>
          <p14:tracePt t="174737" x="4711700" y="5753100"/>
          <p14:tracePt t="174753" x="4749800" y="5753100"/>
          <p14:tracePt t="174770" x="4851400" y="5753100"/>
          <p14:tracePt t="174772" x="4902200" y="5746750"/>
          <p14:tracePt t="174787" x="4991100" y="5734050"/>
          <p14:tracePt t="174803" x="5035550" y="5740400"/>
          <p14:tracePt t="174820" x="5041900" y="5746750"/>
          <p14:tracePt t="174836" x="5048250" y="5746750"/>
          <p14:tracePt t="174854" x="5048250" y="5753100"/>
          <p14:tracePt t="174869" x="5048250" y="5772150"/>
          <p14:tracePt t="174886" x="5054600" y="5791200"/>
          <p14:tracePt t="174902" x="5060950" y="5797550"/>
          <p14:tracePt t="174921" x="5073650" y="5810250"/>
          <p14:tracePt t="174969" x="5080000" y="5810250"/>
          <p14:tracePt t="174986" x="5105400" y="5810250"/>
          <p14:tracePt t="175020" x="5111750" y="5810250"/>
          <p14:tracePt t="175036" x="5149850" y="5816600"/>
          <p14:tracePt t="175052" x="5226050" y="5816600"/>
          <p14:tracePt t="175069" x="5334000" y="5816600"/>
          <p14:tracePt t="175088" x="5467350" y="5816600"/>
          <p14:tracePt t="175107" x="5619750" y="5816600"/>
          <p14:tracePt t="175112" x="5702300" y="5816600"/>
          <p14:tracePt t="175119" x="5772150" y="5816600"/>
          <p14:tracePt t="175138" x="5918200" y="5835650"/>
          <p14:tracePt t="175155" x="6140450" y="5848350"/>
          <p14:tracePt t="175173" x="6261100" y="5848350"/>
          <p14:tracePt t="175187" x="6375400" y="5848350"/>
          <p14:tracePt t="175203" x="6470650" y="5848350"/>
          <p14:tracePt t="175220" x="6565900" y="5848350"/>
          <p14:tracePt t="175236" x="6648450" y="5848350"/>
          <p14:tracePt t="175253" x="6743700" y="5848350"/>
          <p14:tracePt t="175269" x="6826250" y="5848350"/>
          <p14:tracePt t="175286" x="6870700" y="5842000"/>
          <p14:tracePt t="175302" x="6870700" y="5835650"/>
          <p14:tracePt t="175319" x="6870700" y="5829300"/>
          <p14:tracePt t="175355" x="6870700" y="5835650"/>
          <p14:tracePt t="175411" x="6851650" y="5835650"/>
          <p14:tracePt t="175425" x="6826250" y="5835650"/>
          <p14:tracePt t="175436" x="6775450" y="5842000"/>
          <p14:tracePt t="175453" x="6743700" y="5854700"/>
          <p14:tracePt t="175635" x="6750050" y="5854700"/>
          <p14:tracePt t="175706" x="6743700" y="5848350"/>
          <p14:tracePt t="175715" x="6731000" y="5842000"/>
          <p14:tracePt t="175722" x="6718300" y="5835650"/>
          <p14:tracePt t="175738" x="6680200" y="5810250"/>
          <p14:tracePt t="175753" x="6661150" y="5803900"/>
          <p14:tracePt t="175769" x="6635750" y="5791200"/>
          <p14:tracePt t="175786" x="6623050" y="5772150"/>
          <p14:tracePt t="175802" x="6616700" y="5759450"/>
          <p14:tracePt t="175819" x="6604000" y="5746750"/>
          <p14:tracePt t="175839" x="6578600" y="5727700"/>
          <p14:tracePt t="175853" x="6553200" y="5721350"/>
          <p14:tracePt t="175869" x="6527800" y="5708650"/>
          <p14:tracePt t="175886" x="6508750" y="5708650"/>
          <p14:tracePt t="175903" x="6483350" y="5708650"/>
          <p14:tracePt t="175921" x="6464300" y="5708650"/>
          <p14:tracePt t="175936" x="6451600" y="5708650"/>
          <p14:tracePt t="175953" x="6451600" y="5715000"/>
          <p14:tracePt t="176075" x="6445250" y="5715000"/>
          <p14:tracePt t="176083" x="6432550" y="5715000"/>
          <p14:tracePt t="176090" x="6413500" y="5715000"/>
          <p14:tracePt t="176104" x="6388100" y="5708650"/>
          <p14:tracePt t="176111" x="6356350" y="5708650"/>
          <p14:tracePt t="176119" x="6324600" y="5708650"/>
          <p14:tracePt t="176136" x="6261100" y="5708650"/>
          <p14:tracePt t="176153" x="6203950" y="5708650"/>
          <p14:tracePt t="176154" x="6178550" y="5708650"/>
          <p14:tracePt t="176172" x="6159500" y="5708650"/>
          <p14:tracePt t="176186" x="6146800" y="5708650"/>
          <p14:tracePt t="176219" x="6140450" y="5708650"/>
          <p14:tracePt t="176236" x="6115050" y="5708650"/>
          <p14:tracePt t="176253" x="6076950" y="5708650"/>
          <p14:tracePt t="176270" x="6032500" y="5708650"/>
          <p14:tracePt t="176286" x="5988050" y="5708650"/>
          <p14:tracePt t="176305" x="5956300" y="5708650"/>
          <p14:tracePt t="176309" x="5943600" y="5708650"/>
          <p14:tracePt t="176319" x="5924550" y="5708650"/>
          <p14:tracePt t="176336" x="5899150" y="5708650"/>
          <p14:tracePt t="176358" x="5886450" y="5708650"/>
          <p14:tracePt t="176364" x="5880100" y="5708650"/>
          <p14:tracePt t="176377" x="5873750" y="5708650"/>
          <p14:tracePt t="176387" x="5848350" y="5708650"/>
          <p14:tracePt t="176403" x="5816600" y="5708650"/>
          <p14:tracePt t="176422" x="5784850" y="5708650"/>
          <p14:tracePt t="176436" x="5753100" y="5708650"/>
          <p14:tracePt t="176453" x="5734050" y="5708650"/>
          <p14:tracePt t="176470" x="5721350" y="5708650"/>
          <p14:tracePt t="176486" x="5702300" y="5708650"/>
          <p14:tracePt t="176503" x="5676900" y="5708650"/>
          <p14:tracePt t="176510" x="5657850" y="5708650"/>
          <p14:tracePt t="176519" x="5651500" y="5708650"/>
          <p14:tracePt t="176537" x="5626100" y="5715000"/>
          <p14:tracePt t="176553" x="5607050" y="5727700"/>
          <p14:tracePt t="176558" x="5600700" y="5727700"/>
          <p14:tracePt t="176570" x="5588000" y="5727700"/>
          <p14:tracePt t="176590" x="5556250" y="5753100"/>
          <p14:tracePt t="176605" x="5530850" y="5778500"/>
          <p14:tracePt t="176619" x="5499100" y="5791200"/>
          <p14:tracePt t="176636" x="5480050" y="5803900"/>
          <p14:tracePt t="176653" x="5473700" y="5810250"/>
          <p14:tracePt t="176671" x="5461000" y="5822950"/>
          <p14:tracePt t="176686" x="5441950" y="5829300"/>
          <p14:tracePt t="176703" x="5410200" y="5854700"/>
          <p14:tracePt t="176720" x="5384800" y="5867400"/>
          <p14:tracePt t="176740" x="5359400" y="5892800"/>
          <p14:tracePt t="176753" x="5346700" y="5899150"/>
          <p14:tracePt t="176769" x="5340350" y="5899150"/>
          <p14:tracePt t="176986" x="5327650" y="5899150"/>
          <p14:tracePt t="176996" x="5308600" y="5899150"/>
          <p14:tracePt t="177003" x="5289550" y="5899150"/>
          <p14:tracePt t="177019" x="5219700" y="5899150"/>
          <p14:tracePt t="177036" x="5130800" y="5899150"/>
          <p14:tracePt t="177053" x="5048250" y="5892800"/>
          <p14:tracePt t="177072" x="4965700" y="5892800"/>
          <p14:tracePt t="177086" x="4921250" y="5899150"/>
          <p14:tracePt t="177104" x="4908550" y="5899150"/>
          <p14:tracePt t="177146" x="4902200" y="5899150"/>
          <p14:tracePt t="177156" x="4876800" y="5899150"/>
          <p14:tracePt t="177173" x="4819650" y="5899150"/>
          <p14:tracePt t="177186" x="4787900" y="5905500"/>
          <p14:tracePt t="177204" x="4749800" y="5905500"/>
          <p14:tracePt t="177219" x="4718050" y="5905500"/>
          <p14:tracePt t="177237" x="4705350" y="5905500"/>
          <p14:tracePt t="177253" x="4692650" y="5905500"/>
          <p14:tracePt t="177269" x="4679950" y="5899150"/>
          <p14:tracePt t="177286" x="4673600" y="5899150"/>
          <p14:tracePt t="177340" x="4660900" y="5899150"/>
          <p14:tracePt t="177356" x="4648200" y="5899150"/>
          <p14:tracePt t="177370" x="4641850" y="5899150"/>
          <p14:tracePt t="177386" x="4641850" y="5892800"/>
          <p14:tracePt t="177515" x="4641850" y="5899150"/>
          <p14:tracePt t="177525" x="4635500" y="5905500"/>
          <p14:tracePt t="177536" x="4622800" y="5905500"/>
          <p14:tracePt t="177552" x="4597400" y="5911850"/>
          <p14:tracePt t="177570" x="4572000" y="5918200"/>
          <p14:tracePt t="177586" x="4527550" y="5918200"/>
          <p14:tracePt t="177606" x="4502150" y="5924550"/>
          <p14:tracePt t="177621" x="4470400" y="5924550"/>
          <p14:tracePt t="177636" x="4438650" y="5924550"/>
          <p14:tracePt t="177653" x="4387850" y="5924550"/>
          <p14:tracePt t="177672" x="4349750" y="5924550"/>
          <p14:tracePt t="177678" x="4337050" y="5930900"/>
          <p14:tracePt t="177686" x="4324350" y="5930900"/>
          <p14:tracePt t="177703" x="4298950" y="5930900"/>
          <p14:tracePt t="177719" x="4279900" y="5930900"/>
          <p14:tracePt t="177722" x="4267200" y="5918200"/>
          <p14:tracePt t="177736" x="4260850" y="5911850"/>
          <p14:tracePt t="177738" x="4248150" y="5899150"/>
          <p14:tracePt t="177753" x="4229100" y="5886450"/>
          <p14:tracePt t="177770" x="4210050" y="5867400"/>
          <p14:tracePt t="177776" x="4191000" y="5848350"/>
          <p14:tracePt t="177786" x="4171950" y="5816600"/>
          <p14:tracePt t="177802" x="4159250" y="5791200"/>
          <p14:tracePt t="177820" x="4152900" y="5753100"/>
          <p14:tracePt t="177837" x="4152900" y="5715000"/>
          <p14:tracePt t="177854" x="4152900" y="5670550"/>
          <p14:tracePt t="177869" x="4184650" y="5626100"/>
          <p14:tracePt t="177886" x="4229100" y="5588000"/>
          <p14:tracePt t="177903" x="4292600" y="5556250"/>
          <p14:tracePt t="177921" x="4343400" y="5524500"/>
          <p14:tracePt t="177926" x="4381500" y="5524500"/>
          <p14:tracePt t="177937" x="4419600" y="5518150"/>
          <p14:tracePt t="177953" x="4502150" y="5524500"/>
          <p14:tracePt t="177955" x="4540250" y="5524500"/>
          <p14:tracePt t="177970" x="4591050" y="5524500"/>
          <p14:tracePt t="177986" x="4718050" y="5524500"/>
          <p14:tracePt t="178003" x="4781550" y="5524500"/>
          <p14:tracePt t="178020" x="4819650" y="5524500"/>
          <p14:tracePt t="178036" x="4851400" y="5562600"/>
          <p14:tracePt t="178053" x="4870450" y="5619750"/>
          <p14:tracePt t="178069" x="4876800" y="5689600"/>
          <p14:tracePt t="178091" x="4876800" y="5753100"/>
          <p14:tracePt t="178105" x="4838700" y="5797550"/>
          <p14:tracePt t="178120" x="4781550" y="5835650"/>
          <p14:tracePt t="178125" x="4737100" y="5854700"/>
          <p14:tracePt t="178136" x="4699000" y="5867400"/>
          <p14:tracePt t="178155" x="4527550" y="5911850"/>
          <p14:tracePt t="178172" x="4457700" y="5937250"/>
          <p14:tracePt t="178186" x="4381500" y="5937250"/>
          <p14:tracePt t="178203" x="4349750" y="5905500"/>
          <p14:tracePt t="178220" x="4318000" y="5867400"/>
          <p14:tracePt t="178239" x="4298950" y="5822950"/>
          <p14:tracePt t="178253" x="4292600" y="5765800"/>
          <p14:tracePt t="178270" x="4286250" y="5702300"/>
          <p14:tracePt t="178286" x="4286250" y="5638800"/>
          <p14:tracePt t="178302" x="4286250" y="5588000"/>
          <p14:tracePt t="178305" x="4286250" y="5562600"/>
          <p14:tracePt t="178325" x="4286250" y="5505450"/>
          <p14:tracePt t="178336" x="4298950" y="5486400"/>
          <p14:tracePt t="178355" x="4375150" y="5435600"/>
          <p14:tracePt t="178369" x="4406900" y="5422900"/>
          <p14:tracePt t="178386" x="4533900" y="5422900"/>
          <p14:tracePt t="178403" x="4603750" y="5422900"/>
          <p14:tracePt t="178422" x="4699000" y="5422900"/>
          <p14:tracePt t="178427" x="4730750" y="5441950"/>
          <p14:tracePt t="178436" x="4768850" y="5461000"/>
          <p14:tracePt t="178453" x="4838700" y="5518150"/>
          <p14:tracePt t="178469" x="4876800" y="5568950"/>
          <p14:tracePt t="178486" x="4889500" y="5619750"/>
          <p14:tracePt t="178503" x="4889500" y="5676900"/>
          <p14:tracePt t="178520" x="4889500" y="5753100"/>
          <p14:tracePt t="178536" x="4870450" y="5822950"/>
          <p14:tracePt t="178542" x="4857750" y="5848350"/>
          <p14:tracePt t="178553" x="4845050" y="5867400"/>
          <p14:tracePt t="178570" x="4800600" y="5886450"/>
          <p14:tracePt t="178586" x="4692650" y="5899150"/>
          <p14:tracePt t="178595" x="4654550" y="5899150"/>
          <p14:tracePt t="178605" x="4610100" y="5905500"/>
          <p14:tracePt t="178619" x="4559300" y="5892800"/>
          <p14:tracePt t="178636" x="4521200" y="5886450"/>
          <p14:tracePt t="178653" x="4489450" y="5867400"/>
          <p14:tracePt t="178674" x="4483100" y="5854700"/>
          <p14:tracePt t="178680" x="4495800" y="5848350"/>
          <p14:tracePt t="178684" x="4514850" y="5835650"/>
          <p14:tracePt t="178690" x="4533900" y="5822950"/>
          <p14:tracePt t="178703" x="4559300" y="5816600"/>
          <p14:tracePt t="178719" x="4654550" y="5803900"/>
          <p14:tracePt t="178737" x="4883150" y="5791200"/>
          <p14:tracePt t="178753" x="4965700" y="5791200"/>
          <p14:tracePt t="178770" x="5162550" y="5791200"/>
          <p14:tracePt t="178772" x="5257800" y="5791200"/>
          <p14:tracePt t="178786" x="5435600" y="5791200"/>
          <p14:tracePt t="178802" x="5613400" y="5797550"/>
          <p14:tracePt t="178820" x="5797550" y="5816600"/>
          <p14:tracePt t="178839" x="5969000" y="5816600"/>
          <p14:tracePt t="178855" x="6121400" y="5816600"/>
          <p14:tracePt t="178869" x="6267450" y="5816600"/>
          <p14:tracePt t="178887" x="6394450" y="5803900"/>
          <p14:tracePt t="178903" x="6502400" y="5803900"/>
          <p14:tracePt t="178921" x="6616700" y="5803900"/>
          <p14:tracePt t="178936" x="6724650" y="5803900"/>
          <p14:tracePt t="178939" x="6769100" y="5803900"/>
          <p14:tracePt t="178953" x="6807200" y="5803900"/>
          <p14:tracePt t="178970" x="6883400" y="5803900"/>
          <p14:tracePt t="178974" x="6921500" y="5803900"/>
          <p14:tracePt t="178987" x="6972300" y="5803900"/>
          <p14:tracePt t="179003" x="7016750" y="5803900"/>
          <p14:tracePt t="179019" x="7042150" y="5803900"/>
          <p14:tracePt t="179037" x="7042150" y="5791200"/>
          <p14:tracePt t="179053" x="7042150" y="5759450"/>
          <p14:tracePt t="179057" x="7016750" y="5746750"/>
          <p14:tracePt t="179074" x="6978650" y="5734050"/>
          <p14:tracePt t="179086" x="6902450" y="5715000"/>
          <p14:tracePt t="179107" x="6832600" y="5715000"/>
          <p14:tracePt t="179119" x="6794500" y="5715000"/>
          <p14:tracePt t="179136" x="6781800" y="5715000"/>
          <p14:tracePt t="179532" x="6781800" y="5721350"/>
          <p14:tracePt t="179555" x="6775450" y="5721350"/>
          <p14:tracePt t="179564" x="6769100" y="5727700"/>
          <p14:tracePt t="179577" x="6756400" y="5727700"/>
          <p14:tracePt t="179578" x="6731000" y="5727700"/>
          <p14:tracePt t="179590" x="6705600" y="5727700"/>
          <p14:tracePt t="179603" x="6629400" y="5721350"/>
          <p14:tracePt t="179619" x="6496050" y="5676900"/>
          <p14:tracePt t="179636" x="6337300" y="5626100"/>
          <p14:tracePt t="179655" x="6172200" y="5568950"/>
          <p14:tracePt t="179672" x="5994400" y="5511800"/>
          <p14:tracePt t="179681" x="5899150" y="5473700"/>
          <p14:tracePt t="179686" x="5778500" y="5397500"/>
          <p14:tracePt t="179696" x="5651500" y="5321300"/>
          <p14:tracePt t="179703" x="5530850" y="5238750"/>
          <p14:tracePt t="179720" x="5251450" y="5067300"/>
          <p14:tracePt t="179736" x="4864100" y="4838700"/>
          <p14:tracePt t="179753" x="4483100" y="4648200"/>
          <p14:tracePt t="179756" x="4292600" y="4559300"/>
          <p14:tracePt t="179770" x="4121150" y="4476750"/>
          <p14:tracePt t="179786" x="3613150" y="4203700"/>
          <p14:tracePt t="179803" x="3276600" y="3937000"/>
          <p14:tracePt t="179810" x="3117850" y="3854450"/>
          <p14:tracePt t="179820" x="2946400" y="3759200"/>
          <p14:tracePt t="179836" x="2679700" y="3644900"/>
          <p14:tracePt t="179857" x="2444750" y="3568700"/>
          <p14:tracePt t="179871" x="2266950" y="3498850"/>
          <p14:tracePt t="179886" x="2152650" y="3435350"/>
          <p14:tracePt t="179903" x="2038350" y="3378200"/>
          <p14:tracePt t="179922" x="1943100" y="3327400"/>
          <p14:tracePt t="179936" x="1790700" y="3270250"/>
          <p14:tracePt t="179953" x="1644650" y="3213100"/>
          <p14:tracePt t="179955" x="1581150" y="3187700"/>
          <p14:tracePt t="179970" x="1524000" y="3162300"/>
          <p14:tracePt t="179986" x="1422400" y="3117850"/>
          <p14:tracePt t="180003" x="1295400" y="3060700"/>
          <p14:tracePt t="180020" x="1200150" y="3028950"/>
          <p14:tracePt t="180036" x="1104900" y="2990850"/>
          <p14:tracePt t="180053" x="1009650" y="2952750"/>
          <p14:tracePt t="180074" x="939800" y="2933700"/>
          <p14:tracePt t="180086" x="933450" y="2933700"/>
          <p14:tracePt t="180106" x="927100" y="2933700"/>
          <p14:tracePt t="180153" x="914400" y="2933700"/>
          <p14:tracePt t="180155" x="901700" y="2933700"/>
          <p14:tracePt t="180174" x="869950" y="2933700"/>
          <p14:tracePt t="180186" x="844550" y="2965450"/>
          <p14:tracePt t="180203" x="825500" y="2990850"/>
          <p14:tracePt t="180220" x="819150" y="3009900"/>
          <p14:tracePt t="180253" x="819150" y="3028950"/>
          <p14:tracePt t="180270" x="819150" y="3073400"/>
          <p14:tracePt t="180286" x="831850" y="3111500"/>
          <p14:tracePt t="180306" x="876300" y="3143250"/>
          <p14:tracePt t="180436" x="882650" y="3143250"/>
          <p14:tracePt t="180443" x="889000" y="3136900"/>
          <p14:tracePt t="180458" x="889000" y="3130550"/>
          <p14:tracePt t="180469" x="895350" y="3130550"/>
          <p14:tracePt t="180486" x="927100" y="3111500"/>
          <p14:tracePt t="180503" x="977900" y="3098800"/>
          <p14:tracePt t="180520" x="1028700" y="3086100"/>
          <p14:tracePt t="180536" x="1079500" y="3073400"/>
          <p14:tracePt t="180554" x="1162050" y="3073400"/>
          <p14:tracePt t="180570" x="1206500" y="3073400"/>
          <p14:tracePt t="180586" x="1377950" y="3067050"/>
          <p14:tracePt t="180607" x="1498600" y="3054350"/>
          <p14:tracePt t="180621" x="1593850" y="3054350"/>
          <p14:tracePt t="180637" x="1695450" y="3073400"/>
          <p14:tracePt t="180653" x="1758950" y="3086100"/>
          <p14:tracePt t="180671" x="1790700" y="3092450"/>
          <p14:tracePt t="180686" x="1828800" y="3086100"/>
          <p14:tracePt t="180703" x="1873250" y="3086100"/>
          <p14:tracePt t="180720" x="1905000" y="3086100"/>
          <p14:tracePt t="180736" x="1943100" y="3086100"/>
          <p14:tracePt t="180738" x="1955800" y="3086100"/>
          <p14:tracePt t="180753" x="1968500" y="3092450"/>
          <p14:tracePt t="180754" x="1987550" y="3092450"/>
          <p14:tracePt t="180770" x="2012950" y="3111500"/>
          <p14:tracePt t="180786" x="2070100" y="3149600"/>
          <p14:tracePt t="180803" x="2127250" y="3175000"/>
          <p14:tracePt t="180820" x="2165350" y="3181350"/>
          <p14:tracePt t="180836" x="2190750" y="3194050"/>
          <p14:tracePt t="180855" x="2216150" y="3200400"/>
          <p14:tracePt t="180869" x="2247900" y="3219450"/>
          <p14:tracePt t="180886" x="2266950" y="3238500"/>
          <p14:tracePt t="180904" x="2266950" y="3251200"/>
          <p14:tracePt t="180921" x="2279650" y="3257550"/>
          <p14:tracePt t="180936" x="2292350" y="3270250"/>
          <p14:tracePt t="180953" x="2305050" y="3276600"/>
          <p14:tracePt t="180956" x="2311400" y="3282950"/>
          <p14:tracePt t="180970" x="2317750" y="3282950"/>
          <p14:tracePt t="180986" x="2330450" y="3295650"/>
          <p14:tracePt t="181003" x="2343150" y="3308350"/>
          <p14:tracePt t="181020" x="2355850" y="3321050"/>
          <p14:tracePt t="181037" x="2381250" y="3340100"/>
          <p14:tracePt t="181052" x="2413000" y="3359150"/>
          <p14:tracePt t="181070" x="2438400" y="3371850"/>
          <p14:tracePt t="181090" x="2444750" y="3378200"/>
          <p14:tracePt t="181359" x="2444750" y="3390900"/>
          <p14:tracePt t="181374" x="2444750" y="3397250"/>
          <p14:tracePt t="181395" x="2444750" y="3403600"/>
          <p14:tracePt t="181476" x="2444750" y="3409950"/>
          <p14:tracePt t="181485" x="2444750" y="3422650"/>
          <p14:tracePt t="181503" x="2451100" y="3435350"/>
          <p14:tracePt t="181519" x="2470150" y="3441700"/>
          <p14:tracePt t="181537" x="2482850" y="3441700"/>
          <p14:tracePt t="181553" x="2489200" y="3441700"/>
          <p14:tracePt t="181608" x="2501900" y="3441700"/>
          <p14:tracePt t="181620" x="2533650" y="3441700"/>
          <p14:tracePt t="181636" x="2578100" y="3441700"/>
          <p14:tracePt t="181653" x="2609850" y="3441700"/>
          <p14:tracePt t="181672" x="2654300" y="3441700"/>
          <p14:tracePt t="181686" x="2698750" y="3441700"/>
          <p14:tracePt t="181703" x="2730500" y="3441700"/>
          <p14:tracePt t="181720" x="2768600" y="3441700"/>
          <p14:tracePt t="181736" x="2806700" y="3441700"/>
          <p14:tracePt t="181739" x="2832100" y="3441700"/>
          <p14:tracePt t="181753" x="2863850" y="3441700"/>
          <p14:tracePt t="181769" x="2921000" y="3441700"/>
          <p14:tracePt t="181786" x="2965450" y="3441700"/>
          <p14:tracePt t="181855" x="2971800" y="3441700"/>
          <p14:tracePt t="181867" x="2978150" y="3441700"/>
          <p14:tracePt t="181928" x="2978150" y="3448050"/>
          <p14:tracePt t="181934" x="2978150" y="3454400"/>
          <p14:tracePt t="181939" x="2990850" y="3460750"/>
          <p14:tracePt t="181953" x="2997200" y="3460750"/>
          <p14:tracePt t="181954" x="3003550" y="3460750"/>
          <p14:tracePt t="181969" x="3003550" y="3467100"/>
          <p14:tracePt t="181988" x="3003550" y="3473450"/>
          <p14:tracePt t="182004" x="3003550" y="3479800"/>
          <p14:tracePt t="182020" x="3003550" y="3486150"/>
          <p14:tracePt t="182036" x="3009900" y="3492500"/>
          <p14:tracePt t="182055" x="3016250" y="3492500"/>
          <p14:tracePt t="182086" x="3016250" y="3498850"/>
          <p14:tracePt t="182195" x="3022600" y="3498850"/>
          <p14:tracePt t="182203" x="3035300" y="3498850"/>
          <p14:tracePt t="182219" x="3041650" y="3498850"/>
          <p14:tracePt t="182269" x="3054350" y="3498850"/>
          <p14:tracePt t="182286" x="3117850" y="3498850"/>
          <p14:tracePt t="182303" x="3194050" y="3498850"/>
          <p14:tracePt t="182320" x="3257550" y="3498850"/>
          <p14:tracePt t="182337" x="3295650" y="3498850"/>
          <p14:tracePt t="182355" x="3308350" y="3498850"/>
          <p14:tracePt t="183048" x="3308350" y="3505200"/>
          <p14:tracePt t="183522" x="3302000" y="3505200"/>
          <p14:tracePt t="183531" x="3295650" y="3511550"/>
          <p14:tracePt t="183546" x="3289300" y="3511550"/>
          <p14:tracePt t="183551" x="3282950" y="3511550"/>
          <p14:tracePt t="183608" x="3276600" y="3511550"/>
          <p14:tracePt t="183902" x="3282950" y="3511550"/>
          <p14:tracePt t="183908" x="3289300" y="3511550"/>
          <p14:tracePt t="183923" x="3302000" y="3511550"/>
          <p14:tracePt t="183936" x="3321050" y="3511550"/>
          <p14:tracePt t="183953" x="3340100" y="3517900"/>
          <p14:tracePt t="183954" x="3365500" y="3530600"/>
          <p14:tracePt t="183970" x="3384550" y="3543300"/>
          <p14:tracePt t="183986" x="3511550" y="3581400"/>
          <p14:tracePt t="184003" x="3638550" y="3606800"/>
          <p14:tracePt t="184020" x="3816350" y="3632200"/>
          <p14:tracePt t="184036" x="4025900" y="3638550"/>
          <p14:tracePt t="184053" x="4248150" y="3638550"/>
          <p14:tracePt t="184070" x="4483100" y="3644900"/>
          <p14:tracePt t="184090" x="4705350" y="3644900"/>
          <p14:tracePt t="184105" x="4908550" y="3638550"/>
          <p14:tracePt t="184120" x="5099050" y="3625850"/>
          <p14:tracePt t="184136" x="5270500" y="3619500"/>
          <p14:tracePt t="184138" x="5359400" y="3619500"/>
          <p14:tracePt t="184156" x="5524500" y="3619500"/>
          <p14:tracePt t="184173" x="5676900" y="3600450"/>
          <p14:tracePt t="184188" x="5854700" y="3562350"/>
          <p14:tracePt t="184203" x="6007100" y="3517900"/>
          <p14:tracePt t="184220" x="6197600" y="3486150"/>
          <p14:tracePt t="184236" x="6400800" y="3460750"/>
          <p14:tracePt t="184253" x="6578600" y="3397250"/>
          <p14:tracePt t="184270" x="6718300" y="3321050"/>
          <p14:tracePt t="184286" x="6838950" y="3263900"/>
          <p14:tracePt t="184303" x="6877050" y="3232150"/>
          <p14:tracePt t="184306" x="6883400" y="3232150"/>
          <p14:tracePt t="184362" x="6889750" y="3232150"/>
          <p14:tracePt t="184371" x="6889750" y="3225800"/>
          <p14:tracePt t="184378" x="6889750" y="3219450"/>
          <p14:tracePt t="184388" x="6889750" y="3206750"/>
          <p14:tracePt t="184403" x="6889750" y="3200400"/>
          <p14:tracePt t="184466" x="6896100" y="3200400"/>
          <p14:tracePt t="184486" x="6902450" y="3194050"/>
          <p14:tracePt t="184503" x="6902450" y="3187700"/>
          <p14:tracePt t="184671" x="6908800" y="3194050"/>
          <p14:tracePt t="184677" x="6915150" y="3200400"/>
          <p14:tracePt t="184798" x="6921500" y="3200400"/>
          <p14:tracePt t="184804" x="6934200" y="3200400"/>
          <p14:tracePt t="184819" x="6940550" y="3200400"/>
          <p14:tracePt t="184869" x="6953250" y="3206750"/>
          <p14:tracePt t="184887" x="6978650" y="3213100"/>
          <p14:tracePt t="184903" x="7004050" y="3219450"/>
          <p14:tracePt t="184921" x="7029450" y="3219450"/>
          <p14:tracePt t="184936" x="7035800" y="3219450"/>
          <p14:tracePt t="185034" x="7035800" y="3225800"/>
          <p14:tracePt t="185131" x="7042150" y="3225800"/>
          <p14:tracePt t="185139" x="7073900" y="3225800"/>
          <p14:tracePt t="185153" x="7105650" y="3225800"/>
          <p14:tracePt t="185173" x="7226300" y="3244850"/>
          <p14:tracePt t="185179" x="7277100" y="3244850"/>
          <p14:tracePt t="185188" x="7327900" y="3244850"/>
          <p14:tracePt t="185205" x="7435850" y="3244850"/>
          <p14:tracePt t="185219" x="7537450" y="3244850"/>
          <p14:tracePt t="185236" x="7626350" y="3244850"/>
          <p14:tracePt t="185254" x="7696200" y="3244850"/>
          <p14:tracePt t="185270" x="7778750" y="3257550"/>
          <p14:tracePt t="185286" x="7867650" y="3263900"/>
          <p14:tracePt t="185303" x="7937500" y="3263900"/>
          <p14:tracePt t="185319" x="7988300" y="3270250"/>
          <p14:tracePt t="185336" x="8001000" y="3270250"/>
          <p14:tracePt t="185487" x="8001000" y="3289300"/>
          <p14:tracePt t="185494" x="8001000" y="3321050"/>
          <p14:tracePt t="185503" x="8001000" y="3371850"/>
          <p14:tracePt t="185520" x="7975600" y="3498850"/>
          <p14:tracePt t="185536" x="7943850" y="3683000"/>
          <p14:tracePt t="185542" x="7924800" y="3790950"/>
          <p14:tracePt t="185552" x="7912100" y="3879850"/>
          <p14:tracePt t="185570" x="7905750" y="4032250"/>
          <p14:tracePt t="185590" x="7912100" y="4171950"/>
          <p14:tracePt t="185607" x="7912100" y="4197350"/>
          <p14:tracePt t="185619" x="7912100" y="4203700"/>
          <p14:tracePt t="185702" x="7893050" y="4203700"/>
          <p14:tracePt t="185707" x="7842250" y="4184650"/>
          <p14:tracePt t="185719" x="7791450" y="4178300"/>
          <p14:tracePt t="185736" x="7658100" y="4165600"/>
          <p14:tracePt t="185737" x="7575550" y="4165600"/>
          <p14:tracePt t="185753" x="7486650" y="4178300"/>
          <p14:tracePt t="185770" x="7302500" y="4171950"/>
          <p14:tracePt t="185776" x="7219950" y="4171950"/>
          <p14:tracePt t="185786" x="7092950" y="4171950"/>
          <p14:tracePt t="185803" x="7004050" y="4171950"/>
          <p14:tracePt t="185819" x="6972300" y="4152900"/>
          <p14:tracePt t="185836" x="6965950" y="4152900"/>
          <p14:tracePt t="185869" x="6965950" y="4108450"/>
          <p14:tracePt t="185886" x="6959600" y="4019550"/>
          <p14:tracePt t="185903" x="6953250" y="3917950"/>
          <p14:tracePt t="185922" x="6953250" y="3810000"/>
          <p14:tracePt t="185936" x="6965950" y="3651250"/>
          <p14:tracePt t="185953" x="7016750" y="3467100"/>
          <p14:tracePt t="185955" x="7042150" y="3378200"/>
          <p14:tracePt t="185970" x="7061200" y="3302000"/>
          <p14:tracePt t="185986" x="7105650" y="3206750"/>
          <p14:tracePt t="186004" x="7112000" y="3200400"/>
          <p14:tracePt t="186020" x="7118350" y="3200400"/>
          <p14:tracePt t="186092" x="7118350" y="3213100"/>
          <p14:tracePt t="186100" x="7118350" y="3251200"/>
          <p14:tracePt t="186116" x="7156450" y="3346450"/>
          <p14:tracePt t="186123" x="7181850" y="3397250"/>
          <p14:tracePt t="186136" x="7207250" y="3435350"/>
          <p14:tracePt t="186153" x="7232650" y="3467100"/>
          <p14:tracePt t="186155" x="7251700" y="3473450"/>
          <p14:tracePt t="186172" x="7264400" y="3486150"/>
          <p14:tracePt t="186186" x="7270750" y="3486150"/>
          <p14:tracePt t="186220" x="7270750" y="3492500"/>
          <p14:tracePt t="186276" x="7264400" y="3486150"/>
          <p14:tracePt t="186286" x="7258050" y="3486150"/>
          <p14:tracePt t="186303" x="7239000" y="3454400"/>
          <p14:tracePt t="186320" x="7226300" y="3416300"/>
          <p14:tracePt t="186340" x="7200900" y="3378200"/>
          <p14:tracePt t="186357" x="7194550" y="3371850"/>
          <p14:tracePt t="186386" x="7188200" y="3365500"/>
          <p14:tracePt t="186403" x="7181850" y="3359150"/>
          <p14:tracePt t="186459" x="7181850" y="3365500"/>
          <p14:tracePt t="186469" x="7181850" y="3390900"/>
          <p14:tracePt t="186486" x="7162800" y="3416300"/>
          <p14:tracePt t="186503" x="7169150" y="3460750"/>
          <p14:tracePt t="186519" x="7181850" y="3517900"/>
          <p14:tracePt t="186536" x="7219950" y="3587750"/>
          <p14:tracePt t="186553" x="7270750" y="3657600"/>
          <p14:tracePt t="186570" x="7321550" y="3727450"/>
          <p14:tracePt t="186586" x="7416800" y="3778250"/>
          <p14:tracePt t="186605" x="7448550" y="3790950"/>
          <p14:tracePt t="186619" x="7467600" y="3790950"/>
          <p14:tracePt t="186636" x="7467600" y="3784600"/>
          <p14:tracePt t="186654" x="7473950" y="3784600"/>
          <p14:tracePt t="186658" x="7473950" y="3752850"/>
          <p14:tracePt t="186673" x="7473950" y="3733800"/>
          <p14:tracePt t="186686" x="7473950" y="3695700"/>
          <p14:tracePt t="186702" x="7480300" y="3689350"/>
          <p14:tracePt t="186719" x="7480300" y="3676650"/>
          <p14:tracePt t="186769" x="7486650" y="3689350"/>
          <p14:tracePt t="186788" x="7499350" y="3727450"/>
          <p14:tracePt t="186803" x="7512050" y="3746500"/>
          <p14:tracePt t="186822" x="7518400" y="3765550"/>
          <p14:tracePt t="186836" x="7524750" y="3790950"/>
          <p14:tracePt t="186856" x="7537450" y="3822700"/>
          <p14:tracePt t="186861" x="7556500" y="3841750"/>
          <p14:tracePt t="186869" x="7569200" y="3848100"/>
          <p14:tracePt t="186889" x="7594600" y="3860800"/>
          <p14:tracePt t="186903" x="7620000" y="3867150"/>
          <p14:tracePt t="186922" x="7639050" y="3873500"/>
          <p14:tracePt t="186936" x="7658100" y="3886200"/>
          <p14:tracePt t="186953" x="7658100" y="3892550"/>
          <p14:tracePt t="186972" x="7658100" y="3905250"/>
          <p14:tracePt t="186982" x="7658100" y="3911600"/>
          <p14:tracePt t="186989" x="7632700" y="3917950"/>
          <p14:tracePt t="187003" x="7588250" y="3924300"/>
          <p14:tracePt t="187020" x="7524750" y="3924300"/>
          <p14:tracePt t="187036" x="7486650" y="3924300"/>
          <p14:tracePt t="187053" x="7461250" y="3924300"/>
          <p14:tracePt t="187069" x="7442200" y="3911600"/>
          <p14:tracePt t="187090" x="7410450" y="3867150"/>
          <p14:tracePt t="187103" x="7397750" y="3822700"/>
          <p14:tracePt t="187112" x="7397750" y="3810000"/>
          <p14:tracePt t="187115" x="7391400" y="3803650"/>
          <p14:tracePt t="187122" x="7391400" y="3790950"/>
          <p14:tracePt t="187138" x="7391400" y="3759200"/>
          <p14:tracePt t="187155" x="7410450" y="3746500"/>
          <p14:tracePt t="187173" x="7454900" y="3733800"/>
          <p14:tracePt t="187186" x="7499350" y="3708400"/>
          <p14:tracePt t="187203" x="7562850" y="3702050"/>
          <p14:tracePt t="187220" x="7613650" y="3695700"/>
          <p14:tracePt t="187238" x="7639050" y="3695700"/>
          <p14:tracePt t="187253" x="7651750" y="3695700"/>
          <p14:tracePt t="187270" x="7664450" y="3721100"/>
          <p14:tracePt t="187286" x="7683500" y="3759200"/>
          <p14:tracePt t="187305" x="7689850" y="3816350"/>
          <p14:tracePt t="187325" x="7689850" y="3854450"/>
          <p14:tracePt t="187336" x="7689850" y="3873500"/>
          <p14:tracePt t="187356" x="7651750" y="3905250"/>
          <p14:tracePt t="187363" x="7632700" y="3917950"/>
          <p14:tracePt t="187375" x="7620000" y="3930650"/>
          <p14:tracePt t="187386" x="7581900" y="3937000"/>
          <p14:tracePt t="187403" x="7512050" y="3937000"/>
          <p14:tracePt t="187422" x="7429500" y="3937000"/>
          <p14:tracePt t="187436" x="7372350" y="3943350"/>
          <p14:tracePt t="187453" x="7327900" y="3924300"/>
          <p14:tracePt t="187469" x="7308850" y="3898900"/>
          <p14:tracePt t="187486" x="7289800" y="3867150"/>
          <p14:tracePt t="187503" x="7277100" y="3822700"/>
          <p14:tracePt t="187520" x="7277100" y="3784600"/>
          <p14:tracePt t="187537" x="7277100" y="3765550"/>
          <p14:tracePt t="187550" x="7283450" y="3752850"/>
          <p14:tracePt t="187556" x="7283450" y="3746500"/>
          <p14:tracePt t="187562" x="7283450" y="3733800"/>
          <p14:tracePt t="187571" x="7308850" y="3733800"/>
          <p14:tracePt t="187586" x="7378700" y="3727450"/>
          <p14:tracePt t="187605" x="7467600" y="3727450"/>
          <p14:tracePt t="187620" x="7556500" y="3727450"/>
          <p14:tracePt t="187636" x="7600950" y="3727450"/>
          <p14:tracePt t="187653" x="7600950" y="3733800"/>
          <p14:tracePt t="187671" x="7600950" y="3778250"/>
          <p14:tracePt t="187676" x="7600950" y="3797300"/>
          <p14:tracePt t="187686" x="7588250" y="3835400"/>
          <p14:tracePt t="187703" x="7562850" y="3886200"/>
          <p14:tracePt t="187720" x="7556500" y="3898900"/>
          <p14:tracePt t="187736" x="7550150" y="3905250"/>
          <p14:tracePt t="187753" x="7543800" y="3898900"/>
          <p14:tracePt t="187756" x="7537450" y="3892550"/>
          <p14:tracePt t="187770" x="7512050" y="3879850"/>
          <p14:tracePt t="187773" x="7486650" y="3860800"/>
          <p14:tracePt t="187786" x="7448550" y="3829050"/>
          <p14:tracePt t="187803" x="7435850" y="3816350"/>
          <p14:tracePt t="187819" x="7454900" y="3810000"/>
          <p14:tracePt t="187840" x="7518400" y="3810000"/>
          <p14:tracePt t="187857" x="7613650" y="3790950"/>
          <p14:tracePt t="187869" x="7702550" y="3771900"/>
          <p14:tracePt t="187887" x="7759700" y="3771900"/>
          <p14:tracePt t="187903" x="7772400" y="3771900"/>
          <p14:tracePt t="187922" x="7772400" y="3790950"/>
          <p14:tracePt t="187936" x="7747000" y="3810000"/>
          <p14:tracePt t="187953" x="7696200" y="3810000"/>
          <p14:tracePt t="187956" x="7670800" y="3810000"/>
          <p14:tracePt t="187972" x="7600950" y="3797300"/>
          <p14:tracePt t="187986" x="7543800" y="3759200"/>
          <p14:tracePt t="188003" x="7486650" y="3714750"/>
          <p14:tracePt t="188020" x="7423150" y="3676650"/>
          <p14:tracePt t="188037" x="7385050" y="3638550"/>
          <p14:tracePt t="188053" x="7372350" y="3613150"/>
          <p14:tracePt t="188070" x="7372350" y="3600450"/>
          <p14:tracePt t="188086" x="7385050" y="3600450"/>
          <p14:tracePt t="188105" x="7448550" y="3600450"/>
          <p14:tracePt t="188123" x="7594600" y="3600450"/>
          <p14:tracePt t="188136" x="7651750" y="3594100"/>
          <p14:tracePt t="188153" x="7689850" y="3575050"/>
          <p14:tracePt t="188155" x="7702550" y="3568700"/>
          <p14:tracePt t="188173" x="7702550" y="3575050"/>
          <p14:tracePt t="188187" x="7689850" y="3619500"/>
          <p14:tracePt t="188203" x="7607300" y="3651250"/>
          <p14:tracePt t="188219" x="7543800" y="3670300"/>
          <p14:tracePt t="188236" x="7499350" y="3676650"/>
          <p14:tracePt t="188253" x="7486650" y="3676650"/>
          <p14:tracePt t="188270" x="7486650" y="3663950"/>
          <p14:tracePt t="188286" x="7486650" y="3625850"/>
          <p14:tracePt t="188303" x="7543800" y="3587750"/>
          <p14:tracePt t="188320" x="7600950" y="3568700"/>
          <p14:tracePt t="188336" x="7658100" y="3568700"/>
          <p14:tracePt t="188343" x="7683500" y="3568700"/>
          <p14:tracePt t="188355" x="7708900" y="3568700"/>
          <p14:tracePt t="188370" x="7721600" y="3587750"/>
          <p14:tracePt t="188386" x="7721600" y="3644900"/>
          <p14:tracePt t="188403" x="7670800" y="3676650"/>
          <p14:tracePt t="188421" x="7600950" y="3702050"/>
          <p14:tracePt t="188426" x="7562850" y="3702050"/>
          <p14:tracePt t="188436" x="7531100" y="3708400"/>
          <p14:tracePt t="188453" x="7461250" y="3702050"/>
          <p14:tracePt t="188470" x="7429500" y="3702050"/>
          <p14:tracePt t="188486" x="7423150" y="3695700"/>
          <p14:tracePt t="188503" x="7423150" y="3676650"/>
          <p14:tracePt t="188520" x="7429500" y="3663950"/>
          <p14:tracePt t="188536" x="7467600" y="3632200"/>
          <p14:tracePt t="188542" x="7493000" y="3625850"/>
          <p14:tracePt t="188553" x="7524750" y="3625850"/>
          <p14:tracePt t="188570" x="7569200" y="3625850"/>
          <p14:tracePt t="188576" x="7581900" y="3632200"/>
          <p14:tracePt t="188589" x="7600950" y="3651250"/>
          <p14:tracePt t="188604" x="7600950" y="3657600"/>
          <p14:tracePt t="188619" x="7594600" y="3670300"/>
          <p14:tracePt t="188636" x="7575550" y="3676650"/>
          <p14:tracePt t="188653" x="7556500" y="3676650"/>
          <p14:tracePt t="188672" x="7550150" y="3683000"/>
          <p14:tracePt t="188771" x="7543800" y="3683000"/>
          <p14:tracePt t="188779" x="7537450" y="3683000"/>
          <p14:tracePt t="188804" x="7531100" y="3683000"/>
          <p14:tracePt t="188811" x="7512050" y="3670300"/>
          <p14:tracePt t="188824" x="7505700" y="3657600"/>
          <p14:tracePt t="188837" x="7493000" y="3644900"/>
          <p14:tracePt t="188853" x="7493000" y="3638550"/>
          <p14:tracePt t="188869" x="7505700" y="3619500"/>
          <p14:tracePt t="188886" x="7531100" y="3594100"/>
          <p14:tracePt t="188903" x="7581900" y="3587750"/>
          <p14:tracePt t="188921" x="7632700" y="3581400"/>
          <p14:tracePt t="188925" x="7651750" y="3581400"/>
          <p14:tracePt t="188936" x="7664450" y="3581400"/>
          <p14:tracePt t="188953" x="7683500" y="3613150"/>
          <p14:tracePt t="188954" x="7689850" y="3632200"/>
          <p14:tracePt t="188970" x="7689850" y="3651250"/>
          <p14:tracePt t="188988" x="7664450" y="3695700"/>
          <p14:tracePt t="189003" x="7613650" y="3714750"/>
          <p14:tracePt t="189020" x="7569200" y="3721100"/>
          <p14:tracePt t="189036" x="7524750" y="3721100"/>
          <p14:tracePt t="189053" x="7493000" y="3721100"/>
          <p14:tracePt t="189058" x="7480300" y="3721100"/>
          <p14:tracePt t="189070" x="7467600" y="3721100"/>
          <p14:tracePt t="189087" x="7435850" y="3676650"/>
          <p14:tracePt t="189106" x="7416800" y="3663950"/>
          <p14:tracePt t="189119" x="7404100" y="3651250"/>
          <p14:tracePt t="189136" x="7391400" y="3644900"/>
          <p14:tracePt t="189155" x="7366000" y="3638550"/>
          <p14:tracePt t="189174" x="7340600" y="3632200"/>
          <p14:tracePt t="189186" x="7334250" y="3625850"/>
          <p14:tracePt t="189203" x="7327900" y="3625850"/>
          <p14:tracePt t="189324" x="7327900" y="3632200"/>
          <p14:tracePt t="189373" x="7315200" y="3632200"/>
          <p14:tracePt t="189379" x="7308850" y="3632200"/>
          <p14:tracePt t="189389" x="7296150" y="3632200"/>
          <p14:tracePt t="189404" x="7289800" y="3638550"/>
          <p14:tracePt t="189422" x="7283450" y="3638550"/>
          <p14:tracePt t="189453" x="7258050" y="3638550"/>
          <p14:tracePt t="189472" x="7232650" y="3638550"/>
          <p14:tracePt t="189486" x="7207250" y="3638550"/>
          <p14:tracePt t="189503" x="7181850" y="3638550"/>
          <p14:tracePt t="189520" x="7162800" y="3638550"/>
          <p14:tracePt t="189537" x="7143750" y="3638550"/>
          <p14:tracePt t="189636" x="7143750" y="3644900"/>
          <p14:tracePt t="189671" x="7143750" y="3651250"/>
          <p14:tracePt t="189676" x="7143750" y="3657600"/>
          <p14:tracePt t="189686" x="7143750" y="3663950"/>
          <p14:tracePt t="189703" x="7143750" y="3676650"/>
          <p14:tracePt t="189722" x="7150100" y="3676650"/>
          <p14:tracePt t="189737" x="7162800" y="3676650"/>
          <p14:tracePt t="189827" x="7162800" y="3670300"/>
          <p14:tracePt t="189885" x="7162800" y="3663950"/>
          <p14:tracePt t="189904" x="7162800" y="3651250"/>
          <p14:tracePt t="190099" x="7143750" y="3632200"/>
          <p14:tracePt t="190111" x="7112000" y="3625850"/>
          <p14:tracePt t="190119" x="7092950" y="3606800"/>
          <p14:tracePt t="190137" x="6997700" y="3568700"/>
          <p14:tracePt t="190153" x="6877050" y="3524250"/>
          <p14:tracePt t="190173" x="6750050" y="3530600"/>
          <p14:tracePt t="190181" x="6731000" y="3530600"/>
          <p14:tracePt t="190187" x="6711950" y="3530600"/>
          <p14:tracePt t="190218" x="6705600" y="3530600"/>
          <p14:tracePt t="190226" x="6686550" y="3530600"/>
          <p14:tracePt t="190241" x="6654800" y="3530600"/>
          <p14:tracePt t="190253" x="6553200" y="3549650"/>
          <p14:tracePt t="190270" x="6394450" y="3556000"/>
          <p14:tracePt t="190286" x="6191250" y="3556000"/>
          <p14:tracePt t="190309" x="5873750" y="3556000"/>
          <p14:tracePt t="190323" x="5657850" y="3556000"/>
          <p14:tracePt t="190336" x="5537200" y="3556000"/>
          <p14:tracePt t="190357" x="5194300" y="3549650"/>
          <p14:tracePt t="190371" x="5029200" y="3549650"/>
          <p14:tracePt t="190387" x="4876800" y="3587750"/>
          <p14:tracePt t="190403" x="4724400" y="3632200"/>
          <p14:tracePt t="190421" x="4521200" y="3644900"/>
          <p14:tracePt t="190436" x="4235450" y="3651250"/>
          <p14:tracePt t="190453" x="3892550" y="3644900"/>
          <p14:tracePt t="190472" x="3486150" y="3644900"/>
          <p14:tracePt t="190486" x="3098800" y="3644900"/>
          <p14:tracePt t="190503" x="2736850" y="3644900"/>
          <p14:tracePt t="190520" x="2482850" y="3644900"/>
          <p14:tracePt t="190536" x="2298700" y="3651250"/>
          <p14:tracePt t="190554" x="2197100" y="3638550"/>
          <p14:tracePt t="190570" x="2190750" y="3632200"/>
          <p14:tracePt t="190586" x="2209800" y="3619500"/>
          <p14:tracePt t="190607" x="2247900" y="3613150"/>
          <p14:tracePt t="190621" x="2317750" y="3613150"/>
          <p14:tracePt t="190636" x="2425700" y="3657600"/>
          <p14:tracePt t="190653" x="2609850" y="3689350"/>
          <p14:tracePt t="190672" x="2895600" y="3721100"/>
          <p14:tracePt t="190673" x="3067050" y="3721100"/>
          <p14:tracePt t="190686" x="3244850" y="3727450"/>
          <p14:tracePt t="190703" x="3651250" y="3727450"/>
          <p14:tracePt t="190719" x="4076700" y="3721100"/>
          <p14:tracePt t="190736" x="4502150" y="3714750"/>
          <p14:tracePt t="190738" x="4679950" y="3683000"/>
          <p14:tracePt t="190753" x="4857750" y="3644900"/>
          <p14:tracePt t="190770" x="5187950" y="3587750"/>
          <p14:tracePt t="190772" x="5327650" y="3549650"/>
          <p14:tracePt t="190787" x="5575300" y="3524250"/>
          <p14:tracePt t="190803" x="5803900" y="3524250"/>
          <p14:tracePt t="190820" x="5975350" y="3511550"/>
          <p14:tracePt t="190839" x="6115050" y="3505200"/>
          <p14:tracePt t="190855" x="6235700" y="3467100"/>
          <p14:tracePt t="190870" x="6337300" y="3429000"/>
          <p14:tracePt t="190886" x="6445250" y="3422650"/>
          <p14:tracePt t="190903" x="6540500" y="3435350"/>
          <p14:tracePt t="190921" x="6604000" y="3467100"/>
          <p14:tracePt t="190923" x="6623050" y="3492500"/>
          <p14:tracePt t="190936" x="6648450" y="3517900"/>
          <p14:tracePt t="190953" x="6686550" y="3587750"/>
          <p14:tracePt t="190955" x="6711950" y="3632200"/>
          <p14:tracePt t="190970" x="6756400" y="3676650"/>
          <p14:tracePt t="190986" x="6921500" y="3752850"/>
          <p14:tracePt t="191003" x="7004050" y="3784600"/>
          <p14:tracePt t="191020" x="7061200" y="3803650"/>
          <p14:tracePt t="191036" x="7080250" y="3810000"/>
          <p14:tracePt t="191053" x="7086600" y="3816350"/>
          <p14:tracePt t="191070" x="7112000" y="3829050"/>
          <p14:tracePt t="191087" x="7162800" y="3841750"/>
          <p14:tracePt t="191106" x="7219950" y="3860800"/>
          <p14:tracePt t="191120" x="7245350" y="3860800"/>
          <p14:tracePt t="191136" x="7251700" y="3860800"/>
          <p14:tracePt t="191172" x="7194550" y="3860800"/>
          <p14:tracePt t="191186" x="7131050" y="3860800"/>
          <p14:tracePt t="191203" x="7086600" y="3860800"/>
          <p14:tracePt t="191220" x="7054850" y="3829050"/>
          <p14:tracePt t="191236" x="7029450" y="3790950"/>
          <p14:tracePt t="191253" x="7023100" y="3740150"/>
          <p14:tracePt t="191270" x="7023100" y="3708400"/>
          <p14:tracePt t="191286" x="7054850" y="3683000"/>
          <p14:tracePt t="191303" x="7137400" y="3683000"/>
          <p14:tracePt t="191320" x="7232650" y="3683000"/>
          <p14:tracePt t="191337" x="7315200" y="3676650"/>
          <p14:tracePt t="191355" x="7378700" y="3676650"/>
          <p14:tracePt t="191386" x="7378700" y="3740150"/>
          <p14:tracePt t="191403" x="7353300" y="3784600"/>
          <p14:tracePt t="191422" x="7327900" y="3803650"/>
          <p14:tracePt t="191427" x="7315200" y="3803650"/>
          <p14:tracePt t="191436" x="7308850" y="3803650"/>
          <p14:tracePt t="191453" x="7277100" y="3803650"/>
          <p14:tracePt t="191469" x="7188200" y="3778250"/>
          <p14:tracePt t="191486" x="7105650" y="3733800"/>
          <p14:tracePt t="191503" x="7048500" y="3708400"/>
          <p14:tracePt t="191520" x="7035800" y="3676650"/>
          <p14:tracePt t="191524" x="7035800" y="3663950"/>
          <p14:tracePt t="191536" x="7035800" y="3644900"/>
          <p14:tracePt t="191553" x="7080250" y="3606800"/>
          <p14:tracePt t="191570" x="7188200" y="3594100"/>
          <p14:tracePt t="191591" x="7353300" y="3594100"/>
          <p14:tracePt t="191606" x="7404100" y="3619500"/>
          <p14:tracePt t="191620" x="7416800" y="3644900"/>
          <p14:tracePt t="191636" x="7416800" y="3689350"/>
          <p14:tracePt t="191653" x="7353300" y="3740150"/>
          <p14:tracePt t="191671" x="7270750" y="3765550"/>
          <p14:tracePt t="191686" x="7181850" y="3765550"/>
          <p14:tracePt t="191703" x="7092950" y="3759200"/>
          <p14:tracePt t="191719" x="7023100" y="3733800"/>
          <p14:tracePt t="191736" x="7010400" y="3708400"/>
          <p14:tracePt t="191738" x="7010400" y="3689350"/>
          <p14:tracePt t="191753" x="7010400" y="3670300"/>
          <p14:tracePt t="191770" x="7023100" y="3619500"/>
          <p14:tracePt t="191787" x="7150100" y="3587750"/>
          <p14:tracePt t="191803" x="7245350" y="3594100"/>
          <p14:tracePt t="191824" x="7321550" y="3613150"/>
          <p14:tracePt t="191826" x="7340600" y="3613150"/>
          <p14:tracePt t="191836" x="7346950" y="3625850"/>
          <p14:tracePt t="191855" x="7353300" y="3657600"/>
          <p14:tracePt t="191860" x="7353300" y="3676650"/>
          <p14:tracePt t="191870" x="7308850" y="3689350"/>
          <p14:tracePt t="191886" x="7200900" y="3727450"/>
          <p14:tracePt t="191903" x="7092950" y="3727450"/>
          <p14:tracePt t="191906" x="7016750" y="3727450"/>
          <p14:tracePt t="191921" x="6953250" y="3727450"/>
          <p14:tracePt t="191938" x="6858000" y="3727450"/>
          <p14:tracePt t="191953" x="6851650" y="3727450"/>
          <p14:tracePt t="191970" x="6851650" y="3708400"/>
          <p14:tracePt t="191986" x="6927850" y="3651250"/>
          <p14:tracePt t="192003" x="7023100" y="3625850"/>
          <p14:tracePt t="192020" x="7118350" y="3625850"/>
          <p14:tracePt t="192036" x="7169150" y="3625850"/>
          <p14:tracePt t="192053" x="7175500" y="3625850"/>
          <p14:tracePt t="192086" x="7175500" y="3632200"/>
          <p14:tracePt t="192107" x="7105650" y="3644900"/>
          <p14:tracePt t="192119" x="7035800" y="3644900"/>
          <p14:tracePt t="192136" x="6959600" y="3644900"/>
          <p14:tracePt t="192140" x="6921500" y="3644900"/>
          <p14:tracePt t="192153" x="6877050" y="3632200"/>
          <p14:tracePt t="192172" x="6750050" y="3600450"/>
          <p14:tracePt t="192186" x="6737350" y="3568700"/>
          <p14:tracePt t="192203" x="6737350" y="3536950"/>
          <p14:tracePt t="192220" x="6750050" y="3492500"/>
          <p14:tracePt t="192236" x="6781800" y="3454400"/>
          <p14:tracePt t="192253" x="6794500" y="3422650"/>
          <p14:tracePt t="192270" x="6794500" y="3397250"/>
          <p14:tracePt t="192286" x="6775450" y="3371850"/>
          <p14:tracePt t="192303" x="6718300" y="3346450"/>
          <p14:tracePt t="192320" x="6629400" y="3333750"/>
          <p14:tracePt t="192341" x="6515100" y="3333750"/>
          <p14:tracePt t="192354" x="6489700" y="3333750"/>
          <p14:tracePt t="192370" x="6470650" y="3333750"/>
          <p14:tracePt t="192386" x="6464300" y="3327400"/>
          <p14:tracePt t="192406" x="6464300" y="3321050"/>
          <p14:tracePt t="192422" x="6502400" y="3321050"/>
          <p14:tracePt t="192436" x="6597650" y="3321050"/>
          <p14:tracePt t="192453" x="6699250" y="3321050"/>
          <p14:tracePt t="192469" x="6756400" y="3314700"/>
          <p14:tracePt t="192503" x="6654800" y="3314700"/>
          <p14:tracePt t="192520" x="6445250" y="3314700"/>
          <p14:tracePt t="192537" x="6159500" y="3333750"/>
          <p14:tracePt t="192543" x="5994400" y="3352800"/>
          <p14:tracePt t="192547" x="5797550" y="3371850"/>
          <p14:tracePt t="192555" x="5581650" y="3384550"/>
          <p14:tracePt t="192570" x="5365750" y="3403600"/>
          <p14:tracePt t="192586" x="4673600" y="3448050"/>
          <p14:tracePt t="192606" x="4159250" y="3486150"/>
          <p14:tracePt t="192611" x="3879850" y="3498850"/>
          <p14:tracePt t="192623" x="3638550" y="3524250"/>
          <p14:tracePt t="192636" x="3200400" y="3587750"/>
          <p14:tracePt t="192653" x="2863850" y="3632200"/>
          <p14:tracePt t="192674" x="2590800" y="3670300"/>
          <p14:tracePt t="192686" x="2381250" y="3689350"/>
          <p14:tracePt t="192703" x="2260600" y="3714750"/>
          <p14:tracePt t="192720" x="2197100" y="3721100"/>
          <p14:tracePt t="192738" x="2159000" y="3721100"/>
          <p14:tracePt t="192753" x="2146300" y="3721100"/>
          <p14:tracePt t="192759" x="2127250" y="3721100"/>
          <p14:tracePt t="192762" x="2095500" y="3721100"/>
          <p14:tracePt t="192786" x="1974850" y="3721100"/>
          <p14:tracePt t="192803" x="1898650" y="3727450"/>
          <p14:tracePt t="192820" x="1828800" y="3721100"/>
          <p14:tracePt t="192836" x="1778000" y="3721100"/>
          <p14:tracePt t="192855" x="1765300" y="3721100"/>
          <p14:tracePt t="192869" x="1765300" y="3727450"/>
          <p14:tracePt t="192886" x="1803400" y="3733800"/>
          <p14:tracePt t="192891" x="1860550" y="3733800"/>
          <p14:tracePt t="192903" x="1930400" y="3740150"/>
          <p14:tracePt t="192922" x="2082800" y="3740150"/>
          <p14:tracePt t="192936" x="2190750" y="3702050"/>
          <p14:tracePt t="192953" x="2273300" y="3708400"/>
          <p14:tracePt t="192955" x="2292350" y="3708400"/>
          <p14:tracePt t="192969" x="2298700" y="3708400"/>
          <p14:tracePt t="193028" x="2305050" y="3702050"/>
          <p14:tracePt t="193036" x="2305050" y="3695700"/>
          <p14:tracePt t="193072" x="2311400" y="3695700"/>
          <p14:tracePt t="193120" x="2324100" y="3689350"/>
          <p14:tracePt t="193136" x="2495550" y="3683000"/>
          <p14:tracePt t="193154" x="2711450" y="3676650"/>
          <p14:tracePt t="193157" x="2832100" y="3683000"/>
          <p14:tracePt t="193173" x="3098800" y="3683000"/>
          <p14:tracePt t="193186" x="3390900" y="3702050"/>
          <p14:tracePt t="193203" x="3587750" y="3714750"/>
          <p14:tracePt t="193220" x="3663950" y="3714750"/>
          <p14:tracePt t="193251" x="3663950" y="3708400"/>
          <p14:tracePt t="193259" x="3638550" y="3708400"/>
          <p14:tracePt t="193270" x="3594100" y="3695700"/>
          <p14:tracePt t="193286" x="3460750" y="3670300"/>
          <p14:tracePt t="193303" x="3352800" y="3644900"/>
          <p14:tracePt t="193324" x="3143250" y="3581400"/>
          <p14:tracePt t="193336" x="3060700" y="3562350"/>
          <p14:tracePt t="193356" x="2857500" y="3549650"/>
          <p14:tracePt t="193370" x="2806700" y="3549650"/>
          <p14:tracePt t="193390" x="2730500" y="3543300"/>
          <p14:tracePt t="193403" x="2724150" y="3543300"/>
          <p14:tracePt t="193421" x="2724150" y="3536950"/>
          <p14:tracePt t="193436" x="2711450" y="3524250"/>
          <p14:tracePt t="193453" x="2686050" y="3511550"/>
          <p14:tracePt t="193469" x="2654300" y="3511550"/>
          <p14:tracePt t="193488" x="2603500" y="3511550"/>
          <p14:tracePt t="193493" x="2571750" y="3511550"/>
          <p14:tracePt t="193503" x="2540000" y="3511550"/>
          <p14:tracePt t="193520" x="2476500" y="3511550"/>
          <p14:tracePt t="193536" x="2419350" y="3511550"/>
          <p14:tracePt t="193546" x="2400300" y="3511550"/>
          <p14:tracePt t="193550" x="2374900" y="3517900"/>
          <p14:tracePt t="193561" x="2362200" y="3543300"/>
          <p14:tracePt t="193570" x="2343150" y="3568700"/>
          <p14:tracePt t="193589" x="2317750" y="3613150"/>
          <p14:tracePt t="193605" x="2305050" y="3619500"/>
          <p14:tracePt t="193654" x="2324100" y="3619500"/>
          <p14:tracePt t="193672" x="2381250" y="3587750"/>
          <p14:tracePt t="193679" x="2425700" y="3575050"/>
          <p14:tracePt t="193690" x="2489200" y="3556000"/>
          <p14:tracePt t="193703" x="2508250" y="3549650"/>
          <p14:tracePt t="193720" x="2520950" y="3549650"/>
          <p14:tracePt t="193753" x="2520950" y="3575050"/>
          <p14:tracePt t="193770" x="2489200" y="3613150"/>
          <p14:tracePt t="193786" x="2470150" y="3638550"/>
          <p14:tracePt t="193820" x="2476500" y="3638550"/>
          <p14:tracePt t="193840" x="2520950" y="3638550"/>
          <p14:tracePt t="193857" x="2616200" y="3625850"/>
          <p14:tracePt t="193871" x="2724150" y="3625850"/>
          <p14:tracePt t="193886" x="2813050" y="3625850"/>
          <p14:tracePt t="193903" x="2870200" y="3651250"/>
          <p14:tracePt t="193908" x="2876550" y="3651250"/>
          <p14:tracePt t="193922" x="2876550" y="3657600"/>
          <p14:tracePt t="193936" x="2876550" y="3663950"/>
          <p14:tracePt t="193953" x="2876550" y="3676650"/>
          <p14:tracePt t="193970" x="2851150" y="3689350"/>
          <p14:tracePt t="193988" x="2844800" y="3695700"/>
          <p14:tracePt t="194186" x="2844800" y="3689350"/>
          <p14:tracePt t="194195" x="2838450" y="3683000"/>
          <p14:tracePt t="194203" x="2832100" y="3683000"/>
          <p14:tracePt t="194220" x="2832100" y="3670300"/>
          <p14:tracePt t="195736" x="2832100" y="3676650"/>
          <p14:tracePt t="195741" x="2832100" y="3721100"/>
          <p14:tracePt t="195755" x="2857500" y="3892550"/>
          <p14:tracePt t="195770" x="2876550" y="4000500"/>
          <p14:tracePt t="195786" x="3009900" y="4400550"/>
          <p14:tracePt t="195804" x="3187700" y="4641850"/>
          <p14:tracePt t="195820" x="3346450" y="4806950"/>
          <p14:tracePt t="195836" x="3505200" y="4921250"/>
          <p14:tracePt t="195856" x="3625850" y="5010150"/>
          <p14:tracePt t="195864" x="3663950" y="5048250"/>
          <p14:tracePt t="195869" x="3714750" y="5092700"/>
          <p14:tracePt t="195877" x="3765550" y="5143500"/>
          <p14:tracePt t="195886" x="3810000" y="5194300"/>
          <p14:tracePt t="195903" x="3898900" y="5302250"/>
          <p14:tracePt t="195922" x="3987800" y="5384800"/>
          <p14:tracePt t="195927" x="4032250" y="5416550"/>
          <p14:tracePt t="195930" x="4064000" y="5435600"/>
          <p14:tracePt t="195953" x="4102100" y="5448300"/>
          <p14:tracePt t="195969" x="4108450" y="5448300"/>
          <p14:tracePt t="195987" x="4121150" y="5461000"/>
          <p14:tracePt t="196003" x="4152900" y="5499100"/>
          <p14:tracePt t="196019" x="4241800" y="5524500"/>
          <p14:tracePt t="196036" x="4324350" y="5549900"/>
          <p14:tracePt t="196054" x="4413250" y="5549900"/>
          <p14:tracePt t="196058" x="4438650" y="5543550"/>
          <p14:tracePt t="196070" x="4457700" y="5543550"/>
          <p14:tracePt t="196089" x="4470400" y="5543550"/>
          <p14:tracePt t="196105" x="4483100" y="5556250"/>
          <p14:tracePt t="196120" x="4502150" y="5607050"/>
          <p14:tracePt t="196140" x="4533900" y="5689600"/>
          <p14:tracePt t="196153" x="4533900" y="5708650"/>
          <p14:tracePt t="196172" x="4521200" y="5746750"/>
          <p14:tracePt t="196179" x="4489450" y="5759450"/>
          <p14:tracePt t="196188" x="4457700" y="5778500"/>
          <p14:tracePt t="196203" x="4356100" y="5816600"/>
          <p14:tracePt t="196220" x="4210050" y="5829300"/>
          <p14:tracePt t="196236" x="4070350" y="5842000"/>
          <p14:tracePt t="196253" x="3905250" y="5848350"/>
          <p14:tracePt t="196270" x="3676650" y="5842000"/>
          <p14:tracePt t="196286" x="3435350" y="5829300"/>
          <p14:tracePt t="196303" x="3187700" y="5822950"/>
          <p14:tracePt t="196325" x="2959100" y="5822950"/>
          <p14:tracePt t="196336" x="2717800" y="5829300"/>
          <p14:tracePt t="196357" x="2368550" y="5829300"/>
          <p14:tracePt t="196370" x="2266950" y="5829300"/>
          <p14:tracePt t="196386" x="2076450" y="5835650"/>
          <p14:tracePt t="196403" x="2025650" y="5842000"/>
          <p14:tracePt t="196421" x="1974850" y="5842000"/>
          <p14:tracePt t="196436" x="1962150" y="5854700"/>
          <p14:tracePt t="196453" x="1962150" y="5867400"/>
          <p14:tracePt t="196470" x="1905000" y="5867400"/>
          <p14:tracePt t="196486" x="1835150" y="5867400"/>
          <p14:tracePt t="196503" x="1733550" y="5867400"/>
          <p14:tracePt t="196520" x="1657350" y="5867400"/>
          <p14:tracePt t="196523" x="1619250" y="5854700"/>
          <p14:tracePt t="196537" x="1568450" y="5848350"/>
          <p14:tracePt t="196553" x="1485900" y="5842000"/>
          <p14:tracePt t="196556" x="1447800" y="5835650"/>
          <p14:tracePt t="196570" x="1422400" y="5835650"/>
          <p14:tracePt t="196586" x="1403350" y="5835650"/>
          <p14:tracePt t="196658" x="1403350" y="5829300"/>
          <p14:tracePt t="196700" x="1422400" y="5829300"/>
          <p14:tracePt t="196720" x="1511300" y="5829300"/>
          <p14:tracePt t="196736" x="1619250" y="5829300"/>
          <p14:tracePt t="196754" x="1727200" y="5829300"/>
          <p14:tracePt t="196770" x="1841500" y="5822950"/>
          <p14:tracePt t="196788" x="2051050" y="5816600"/>
          <p14:tracePt t="196804" x="2235200" y="5829300"/>
          <p14:tracePt t="196820" x="2419350" y="5829300"/>
          <p14:tracePt t="196840" x="2616200" y="5835650"/>
          <p14:tracePt t="196853" x="2794000" y="5835650"/>
          <p14:tracePt t="196859" x="2870200" y="5842000"/>
          <p14:tracePt t="196873" x="2984500" y="5835650"/>
          <p14:tracePt t="196886" x="3041650" y="5835650"/>
          <p14:tracePt t="196904" x="3124200" y="5835650"/>
          <p14:tracePt t="196923" x="3187700" y="5835650"/>
          <p14:tracePt t="196929" x="3206750" y="5829300"/>
          <p14:tracePt t="196936" x="3238500" y="5829300"/>
          <p14:tracePt t="196953" x="3302000" y="5829300"/>
          <p14:tracePt t="196955" x="3333750" y="5829300"/>
          <p14:tracePt t="196970" x="3365500" y="5829300"/>
          <p14:tracePt t="196986" x="3492500" y="5829300"/>
          <p14:tracePt t="197003" x="3568700" y="5829300"/>
          <p14:tracePt t="197020" x="3632200" y="5829300"/>
          <p14:tracePt t="197036" x="3752850" y="5829300"/>
          <p14:tracePt t="197053" x="3892550" y="5829300"/>
          <p14:tracePt t="197073" x="4051300" y="5848350"/>
          <p14:tracePt t="197077" x="4114800" y="5848350"/>
          <p14:tracePt t="197086" x="4184650" y="5848350"/>
          <p14:tracePt t="197105" x="4349750" y="5854700"/>
          <p14:tracePt t="197120" x="4514850" y="5854700"/>
          <p14:tracePt t="197137" x="4679950" y="5854700"/>
          <p14:tracePt t="197140" x="4749800" y="5854700"/>
          <p14:tracePt t="197153" x="4806950" y="5848350"/>
          <p14:tracePt t="197173" x="4991100" y="5842000"/>
          <p14:tracePt t="197181" x="5029200" y="5835650"/>
          <p14:tracePt t="197188" x="5099050" y="5854700"/>
          <p14:tracePt t="197206" x="5238750" y="5867400"/>
          <p14:tracePt t="197220" x="5391150" y="5867400"/>
          <p14:tracePt t="197236" x="5543550" y="5867400"/>
          <p14:tracePt t="197253" x="5695950" y="5873750"/>
          <p14:tracePt t="197270" x="5829300" y="5873750"/>
          <p14:tracePt t="197286" x="5943600" y="5873750"/>
          <p14:tracePt t="197303" x="6057900" y="5873750"/>
          <p14:tracePt t="197320" x="6159500" y="5854700"/>
          <p14:tracePt t="197336" x="6223000" y="5829300"/>
          <p14:tracePt t="197339" x="6248400" y="5822950"/>
          <p14:tracePt t="197355" x="6261100" y="5816600"/>
          <p14:tracePt t="197370" x="6267450" y="5816600"/>
          <p14:tracePt t="197420" x="6267450" y="5810250"/>
          <p14:tracePt t="197459" x="6261100" y="5810250"/>
          <p14:tracePt t="197507" x="6261100" y="5803900"/>
          <p14:tracePt t="197514" x="6261100" y="5791200"/>
          <p14:tracePt t="197522" x="6261100" y="5784850"/>
          <p14:tracePt t="197536" x="6261100" y="5778500"/>
          <p14:tracePt t="197556" x="6248400" y="5772150"/>
          <p14:tracePt t="197570" x="6242050" y="5772150"/>
          <p14:tracePt t="197589" x="6223000" y="5765800"/>
          <p14:tracePt t="197606" x="6210300" y="5765800"/>
          <p14:tracePt t="197619" x="6184900" y="5753100"/>
          <p14:tracePt t="197636" x="6159500" y="5753100"/>
          <p14:tracePt t="197654" x="6102350" y="5740400"/>
          <p14:tracePt t="197672" x="6000750" y="5727700"/>
          <p14:tracePt t="197686" x="5854700" y="5727700"/>
          <p14:tracePt t="197703" x="5689600" y="5727700"/>
          <p14:tracePt t="197720" x="5518150" y="5727700"/>
          <p14:tracePt t="197736" x="5384800" y="5740400"/>
          <p14:tracePt t="197738" x="5334000" y="5740400"/>
          <p14:tracePt t="197753" x="5270500" y="5746750"/>
          <p14:tracePt t="197770" x="5175250" y="5746750"/>
          <p14:tracePt t="197786" x="5099050" y="5702300"/>
          <p14:tracePt t="197803" x="4984750" y="5638800"/>
          <p14:tracePt t="197823" x="4838700" y="5556250"/>
          <p14:tracePt t="197825" x="4749800" y="5499100"/>
          <p14:tracePt t="197836" x="4654550" y="5422900"/>
          <p14:tracePt t="197855" x="4470400" y="5289550"/>
          <p14:tracePt t="197871" x="4260850" y="5086350"/>
          <p14:tracePt t="197886" x="4057650" y="4895850"/>
          <p14:tracePt t="197903" x="3841750" y="4705350"/>
          <p14:tracePt t="197922" x="3644900" y="4578350"/>
          <p14:tracePt t="197937" x="3454400" y="4457700"/>
          <p14:tracePt t="197955" x="3244850" y="4311650"/>
          <p14:tracePt t="197970" x="3200400" y="4273550"/>
          <p14:tracePt t="197986" x="3054350" y="4171950"/>
          <p14:tracePt t="198003" x="2990850" y="4152900"/>
          <p14:tracePt t="198020" x="2940050" y="4127500"/>
          <p14:tracePt t="198036" x="2914650" y="4114800"/>
          <p14:tracePt t="198053" x="2908300" y="4114800"/>
          <p14:tracePt t="198070" x="2908300" y="4108450"/>
          <p14:tracePt t="198086" x="2889250" y="4083050"/>
          <p14:tracePt t="198093" x="2882900" y="4070350"/>
          <p14:tracePt t="198105" x="2870200" y="4057650"/>
          <p14:tracePt t="198111" x="2857500" y="4044950"/>
          <p14:tracePt t="198115" x="2838450" y="4032250"/>
          <p14:tracePt t="198122" x="2819400" y="4025900"/>
          <p14:tracePt t="198136" x="2800350" y="4019550"/>
          <p14:tracePt t="198153" x="2749550" y="4000500"/>
          <p14:tracePt t="198154" x="2730500" y="3994150"/>
          <p14:tracePt t="198172" x="2698750" y="3968750"/>
          <p14:tracePt t="198186" x="2667000" y="3943350"/>
          <p14:tracePt t="198203" x="2635250" y="3886200"/>
          <p14:tracePt t="198220" x="2597150" y="3848100"/>
          <p14:tracePt t="198237" x="2565400" y="3822700"/>
          <p14:tracePt t="198253" x="2533650" y="3816350"/>
          <p14:tracePt t="198270" x="2501900" y="3810000"/>
          <p14:tracePt t="198286" x="2482850" y="3797300"/>
          <p14:tracePt t="198308" x="2457450" y="3784600"/>
          <p14:tracePt t="198320" x="2438400" y="3778250"/>
          <p14:tracePt t="198339" x="2413000" y="3771900"/>
          <p14:tracePt t="198341" x="2400300" y="3765550"/>
          <p14:tracePt t="198353" x="2387600" y="3759200"/>
          <p14:tracePt t="198361" x="2368550" y="3759200"/>
          <p14:tracePt t="198364" x="2349500" y="3746500"/>
          <p14:tracePt t="198372" x="2330450" y="3740150"/>
          <p14:tracePt t="198386" x="2273300" y="3721100"/>
          <p14:tracePt t="198403" x="2241550" y="3708400"/>
          <p14:tracePt t="198423" x="2222500" y="3708400"/>
          <p14:tracePt t="198467" x="2222500" y="3702050"/>
          <p14:tracePt t="198489" x="2222500" y="3676650"/>
          <p14:tracePt t="198503" x="2222500" y="3657600"/>
          <p14:tracePt t="198519" x="2222500" y="3638550"/>
          <p14:tracePt t="198536" x="2222500" y="3625850"/>
          <p14:tracePt t="198554" x="2222500" y="3600450"/>
          <p14:tracePt t="198556" x="2222500" y="3581400"/>
          <p14:tracePt t="198570" x="2222500" y="3568700"/>
          <p14:tracePt t="198586" x="2216150" y="3543300"/>
          <p14:tracePt t="198621" x="2209800" y="3543300"/>
          <p14:tracePt t="198738" x="2216150" y="3543300"/>
          <p14:tracePt t="198771" x="2222500" y="3543300"/>
          <p14:tracePt t="198779" x="2228850" y="3543300"/>
          <p14:tracePt t="198787" x="2235200" y="3543300"/>
          <p14:tracePt t="198803" x="2286000" y="3562350"/>
          <p14:tracePt t="198819" x="2368550" y="3581400"/>
          <p14:tracePt t="198836" x="2482850" y="3600450"/>
          <p14:tracePt t="198856" x="2609850" y="3625850"/>
          <p14:tracePt t="198870" x="2705100" y="3644900"/>
          <p14:tracePt t="198886" x="2806700" y="3657600"/>
          <p14:tracePt t="198904" x="2895600" y="3670300"/>
          <p14:tracePt t="198922" x="2984500" y="3670300"/>
          <p14:tracePt t="198936" x="3079750" y="3657600"/>
          <p14:tracePt t="198953" x="3175000" y="3663950"/>
          <p14:tracePt t="198956" x="3219450" y="3663950"/>
          <p14:tracePt t="198971" x="3302000" y="3663950"/>
          <p14:tracePt t="198986" x="3352800" y="3663950"/>
          <p14:tracePt t="199003" x="3371850" y="3663950"/>
          <p14:tracePt t="199020" x="3378200" y="3663950"/>
          <p14:tracePt t="199052" x="3378200" y="3657600"/>
          <p14:tracePt t="199070" x="3378200" y="3651250"/>
          <p14:tracePt t="199106" x="3371850" y="3651250"/>
          <p14:tracePt t="199155" x="3302000" y="3638550"/>
          <p14:tracePt t="199172" x="3257550" y="3638550"/>
          <p14:tracePt t="199188" x="3238500" y="3638550"/>
          <p14:tracePt t="199203" x="3232150" y="3638550"/>
          <p14:tracePt t="199220" x="3225800" y="3632200"/>
          <p14:tracePt t="199238" x="3200400" y="3606800"/>
          <p14:tracePt t="199253" x="3130550" y="3587750"/>
          <p14:tracePt t="199270" x="3009900" y="3587750"/>
          <p14:tracePt t="199286" x="2882900" y="3587750"/>
          <p14:tracePt t="199303" x="2743200" y="3587750"/>
          <p14:tracePt t="199308" x="2679700" y="3587750"/>
          <p14:tracePt t="199320" x="2628900" y="3587750"/>
          <p14:tracePt t="199336" x="2552700" y="3581400"/>
          <p14:tracePt t="199341" x="2520950" y="3581400"/>
          <p14:tracePt t="199354" x="2476500" y="3581400"/>
          <p14:tracePt t="199370" x="2457450" y="3581400"/>
          <p14:tracePt t="199387" x="2451100" y="3581400"/>
          <p14:tracePt t="199436" x="2432050" y="3575050"/>
          <p14:tracePt t="199453" x="2393950" y="3556000"/>
          <p14:tracePt t="199470" x="2362200" y="3536950"/>
          <p14:tracePt t="199487" x="2343150" y="3524250"/>
          <p14:tracePt t="199503" x="2336800" y="3498850"/>
          <p14:tracePt t="199520" x="2336800" y="3473450"/>
          <p14:tracePt t="199537" x="2336800" y="3454400"/>
          <p14:tracePt t="199553" x="2387600" y="3448050"/>
          <p14:tracePt t="199570" x="2476500" y="3448050"/>
          <p14:tracePt t="199573" x="2527300" y="3448050"/>
          <p14:tracePt t="199586" x="2660650" y="3441700"/>
          <p14:tracePt t="199605" x="2806700" y="3435350"/>
          <p14:tracePt t="199622" x="2940050" y="3435350"/>
          <p14:tracePt t="199636" x="3028950" y="3435350"/>
          <p14:tracePt t="199653" x="3067050" y="3460750"/>
          <p14:tracePt t="199673" x="3067050" y="3479800"/>
          <p14:tracePt t="199677" x="3060700" y="3498850"/>
          <p14:tracePt t="199686" x="3054350" y="3517900"/>
          <p14:tracePt t="199703" x="3022600" y="3556000"/>
          <p14:tracePt t="199720" x="2978150" y="3575050"/>
          <p14:tracePt t="199723" x="2959100" y="3581400"/>
          <p14:tracePt t="199736" x="2933700" y="3587750"/>
          <p14:tracePt t="199753" x="2895600" y="3600450"/>
          <p14:tracePt t="199770" x="2844800" y="3606800"/>
          <p14:tracePt t="199773" x="2813050" y="3600450"/>
          <p14:tracePt t="199786" x="2736850" y="3568700"/>
          <p14:tracePt t="199803" x="2660650" y="3543300"/>
          <p14:tracePt t="199820" x="2603500" y="3524250"/>
          <p14:tracePt t="199839" x="2565400" y="3492500"/>
          <p14:tracePt t="199854" x="2527300" y="3460750"/>
          <p14:tracePt t="199863" x="2514600" y="3441700"/>
          <p14:tracePt t="199869" x="2508250" y="3429000"/>
          <p14:tracePt t="199886" x="2501900" y="3409950"/>
          <p14:tracePt t="199904" x="2495550" y="3390900"/>
          <p14:tracePt t="199921" x="2495550" y="3371850"/>
          <p14:tracePt t="199936" x="2546350" y="3359150"/>
          <p14:tracePt t="199953" x="2622550" y="3346450"/>
          <p14:tracePt t="199955" x="2673350" y="3346450"/>
          <p14:tracePt t="199973" x="2787650" y="3346450"/>
          <p14:tracePt t="199988" x="2863850" y="3378200"/>
          <p14:tracePt t="200003" x="2921000" y="3409950"/>
          <p14:tracePt t="200019" x="2933700" y="3448050"/>
          <p14:tracePt t="200037" x="2940050" y="3486150"/>
          <p14:tracePt t="200053" x="2927350" y="3524250"/>
          <p14:tracePt t="200060" x="2908300" y="3543300"/>
          <p14:tracePt t="200070" x="2882900" y="3556000"/>
          <p14:tracePt t="200088" x="2813050" y="3581400"/>
          <p14:tracePt t="200107" x="2749550" y="3606800"/>
          <p14:tracePt t="200113" x="2711450" y="3606800"/>
          <p14:tracePt t="200123" x="2641600" y="3606800"/>
          <p14:tracePt t="200137" x="2616200" y="3606800"/>
          <p14:tracePt t="200153" x="2565400" y="3606800"/>
          <p14:tracePt t="200157" x="2540000" y="3600450"/>
          <p14:tracePt t="200173" x="2508250" y="3581400"/>
          <p14:tracePt t="200186" x="2508250" y="3568700"/>
          <p14:tracePt t="200203" x="2508250" y="3549650"/>
          <p14:tracePt t="200220" x="2508250" y="3536950"/>
          <p14:tracePt t="200239" x="2540000" y="3524250"/>
          <p14:tracePt t="200253" x="2590800" y="3517900"/>
          <p14:tracePt t="200270" x="2635250" y="3517900"/>
          <p14:tracePt t="200287" x="2654300" y="3517900"/>
          <p14:tracePt t="200362" x="2654300" y="3530600"/>
          <p14:tracePt t="200379" x="2647950" y="3536950"/>
          <p14:tracePt t="200386" x="2647950" y="3543300"/>
          <p14:tracePt t="200403" x="2641600" y="3549650"/>
          <p14:tracePt t="200421" x="2641600" y="3556000"/>
          <p14:tracePt t="200470" x="2635250" y="3556000"/>
          <p14:tracePt t="200572" x="2641600" y="3562350"/>
          <p14:tracePt t="200579" x="2660650" y="3581400"/>
          <p14:tracePt t="200590" x="2673350" y="3594100"/>
          <p14:tracePt t="200607" x="2717800" y="3638550"/>
          <p14:tracePt t="200619" x="2838450" y="3714750"/>
          <p14:tracePt t="200636" x="3035300" y="3810000"/>
          <p14:tracePt t="200653" x="3282950" y="3943350"/>
          <p14:tracePt t="200671" x="3575050" y="4070350"/>
          <p14:tracePt t="200677" x="3695700" y="4133850"/>
          <p14:tracePt t="200686" x="3778250" y="4159250"/>
          <p14:tracePt t="200703" x="3892550" y="4235450"/>
          <p14:tracePt t="200720" x="3917950" y="4254500"/>
          <p14:tracePt t="200724" x="3924300" y="4260850"/>
          <p14:tracePt t="200736" x="3924300" y="4267200"/>
          <p14:tracePt t="200770" x="3930650" y="4273550"/>
          <p14:tracePt t="200787" x="3930650" y="4279900"/>
          <p14:tracePt t="200859" x="3968750" y="4298950"/>
          <p14:tracePt t="200869" x="3994150" y="4324350"/>
          <p14:tracePt t="200874" x="4025900" y="4330700"/>
          <p14:tracePt t="200887" x="4089400" y="4349750"/>
          <p14:tracePt t="200903" x="4229100" y="4381500"/>
          <p14:tracePt t="200923" x="4381500" y="4381500"/>
          <p14:tracePt t="200936" x="4406900" y="4375150"/>
          <p14:tracePt t="200954" x="4419600" y="4368800"/>
          <p14:tracePt t="200986" x="4464050" y="4381500"/>
          <p14:tracePt t="201003" x="4565650" y="4406900"/>
          <p14:tracePt t="201020" x="4648200" y="4425950"/>
          <p14:tracePt t="201036" x="4737100" y="4432300"/>
          <p14:tracePt t="201053" x="4781550" y="4432300"/>
          <p14:tracePt t="201070" x="4794250" y="4432300"/>
          <p14:tracePt t="201087" x="4806950" y="4438650"/>
          <p14:tracePt t="201106" x="4851400" y="4464050"/>
          <p14:tracePt t="201120" x="4902200" y="4476750"/>
          <p14:tracePt t="201136" x="4965700" y="4502150"/>
          <p14:tracePt t="201156" x="5010150" y="4502150"/>
          <p14:tracePt t="201187" x="5016500" y="4502150"/>
          <p14:tracePt t="201197" x="5041900" y="4521200"/>
          <p14:tracePt t="201203" x="5067300" y="4533900"/>
          <p14:tracePt t="201220" x="5143500" y="4565650"/>
          <p14:tracePt t="201236" x="5226050" y="4591050"/>
          <p14:tracePt t="201253" x="5289550" y="4603750"/>
          <p14:tracePt t="201270" x="5334000" y="4610100"/>
          <p14:tracePt t="201286" x="5372100" y="4610100"/>
          <p14:tracePt t="201294" x="5403850" y="4616450"/>
          <p14:tracePt t="201303" x="5429250" y="4622800"/>
          <p14:tracePt t="201320" x="5499100" y="4622800"/>
          <p14:tracePt t="201340" x="5657850" y="4654550"/>
          <p14:tracePt t="201357" x="5759450" y="4654550"/>
          <p14:tracePt t="201370" x="5797550" y="4654550"/>
          <p14:tracePt t="201386" x="5848350" y="4648200"/>
          <p14:tracePt t="201403" x="5861050" y="4648200"/>
          <p14:tracePt t="201438" x="5867400" y="4641850"/>
          <p14:tracePt t="201453" x="5899150" y="4641850"/>
          <p14:tracePt t="201470" x="5943600" y="4641850"/>
          <p14:tracePt t="201486" x="5981700" y="4641850"/>
          <p14:tracePt t="201504" x="6026150" y="4635500"/>
          <p14:tracePt t="201520" x="6083300" y="4629150"/>
          <p14:tracePt t="201537" x="6140450" y="4629150"/>
          <p14:tracePt t="201553" x="6191250" y="4629150"/>
          <p14:tracePt t="201557" x="6216650" y="4629150"/>
          <p14:tracePt t="201570" x="6261100" y="4629150"/>
          <p14:tracePt t="201587" x="6369050" y="4629150"/>
          <p14:tracePt t="201607" x="6432550" y="4622800"/>
          <p14:tracePt t="201620" x="6483350" y="4622800"/>
          <p14:tracePt t="201636" x="6546850" y="4622800"/>
          <p14:tracePt t="201653" x="6610350" y="4622800"/>
          <p14:tracePt t="201672" x="6667500" y="4629150"/>
          <p14:tracePt t="201674" x="6711950" y="4629150"/>
          <p14:tracePt t="201686" x="6756400" y="4629150"/>
          <p14:tracePt t="201703" x="6845300" y="4629150"/>
          <p14:tracePt t="201720" x="6934200" y="4629150"/>
          <p14:tracePt t="201736" x="7023100" y="4622800"/>
          <p14:tracePt t="201739" x="7067550" y="4616450"/>
          <p14:tracePt t="201753" x="7105650" y="4616450"/>
          <p14:tracePt t="201770" x="7169150" y="4603750"/>
          <p14:tracePt t="201786" x="7200900" y="4584700"/>
          <p14:tracePt t="201807" x="7232650" y="4578350"/>
          <p14:tracePt t="201820" x="7245350" y="4572000"/>
          <p14:tracePt t="201836" x="7258050" y="4572000"/>
          <p14:tracePt t="201856" x="7289800" y="4572000"/>
          <p14:tracePt t="201863" x="7308850" y="4572000"/>
          <p14:tracePt t="201870" x="7321550" y="4572000"/>
          <p14:tracePt t="201886" x="7359650" y="4572000"/>
          <p14:tracePt t="201904" x="7385050" y="4565650"/>
          <p14:tracePt t="201922" x="7391400" y="4565650"/>
          <p14:tracePt t="201936" x="7391400" y="4559300"/>
          <p14:tracePt t="202251" x="7378700" y="4559300"/>
          <p14:tracePt t="202270" x="7315200" y="4572000"/>
          <p14:tracePt t="202286" x="7181850" y="4616450"/>
          <p14:tracePt t="202296" x="7080250" y="4648200"/>
          <p14:tracePt t="202305" x="6965950" y="4699000"/>
          <p14:tracePt t="202324" x="6699250" y="4813300"/>
          <p14:tracePt t="202336" x="6426200" y="4940300"/>
          <p14:tracePt t="202355" x="6064250" y="5099050"/>
          <p14:tracePt t="202372" x="5803900" y="5200650"/>
          <p14:tracePt t="202386" x="5530850" y="5270500"/>
          <p14:tracePt t="202403" x="5232400" y="5340350"/>
          <p14:tracePt t="202422" x="4959350" y="5429250"/>
          <p14:tracePt t="202436" x="4679950" y="5511800"/>
          <p14:tracePt t="202453" x="4419600" y="5594350"/>
          <p14:tracePt t="202470" x="4216400" y="5657850"/>
          <p14:tracePt t="202490" x="4064000" y="5695950"/>
          <p14:tracePt t="202496" x="4006850" y="5695950"/>
          <p14:tracePt t="202503" x="3949700" y="5695950"/>
          <p14:tracePt t="202519" x="3835400" y="5695950"/>
          <p14:tracePt t="202537" x="3727450" y="5702300"/>
          <p14:tracePt t="202546" x="3676650" y="5715000"/>
          <p14:tracePt t="202550" x="3644900" y="5727700"/>
          <p14:tracePt t="202560" x="3625850" y="5740400"/>
          <p14:tracePt t="202570" x="3606800" y="5753100"/>
          <p14:tracePt t="202587" x="3562350" y="5759450"/>
          <p14:tracePt t="202605" x="3524250" y="5759450"/>
          <p14:tracePt t="202620" x="3486150" y="5759450"/>
          <p14:tracePt t="202636" x="3409950" y="5759450"/>
          <p14:tracePt t="202653" x="3340100" y="5759450"/>
          <p14:tracePt t="202672" x="3302000" y="5759450"/>
          <p14:tracePt t="202686" x="3270250" y="5759450"/>
          <p14:tracePt t="202703" x="3232150" y="5753100"/>
          <p14:tracePt t="202720" x="3168650" y="5727700"/>
          <p14:tracePt t="202736" x="3111500" y="5708650"/>
          <p14:tracePt t="202738" x="3067050" y="5702300"/>
          <p14:tracePt t="202753" x="3009900" y="5702300"/>
          <p14:tracePt t="202770" x="2908300" y="5702300"/>
          <p14:tracePt t="202786" x="2774950" y="5702300"/>
          <p14:tracePt t="202803" x="2686050" y="5689600"/>
          <p14:tracePt t="202820" x="2603500" y="5670550"/>
          <p14:tracePt t="202840" x="2540000" y="5676900"/>
          <p14:tracePt t="202841" x="2520950" y="5676900"/>
          <p14:tracePt t="202858" x="2514600" y="5676900"/>
          <p14:tracePt t="202907" x="2514600" y="5670550"/>
          <p14:tracePt t="202934" x="2527300" y="5670550"/>
          <p14:tracePt t="202939" x="2565400" y="5657850"/>
          <p14:tracePt t="202954" x="2679700" y="5651500"/>
          <p14:tracePt t="202970" x="2749550" y="5651500"/>
          <p14:tracePt t="202988" x="2933700" y="5645150"/>
          <p14:tracePt t="203005" x="3092450" y="5645150"/>
          <p14:tracePt t="203020" x="3168650" y="5632450"/>
          <p14:tracePt t="203037" x="3314700" y="5632450"/>
          <p14:tracePt t="203053" x="3378200" y="5626100"/>
          <p14:tracePt t="203074" x="3505200" y="5638800"/>
          <p14:tracePt t="203087" x="3644900" y="5645150"/>
          <p14:tracePt t="203105" x="3778250" y="5645150"/>
          <p14:tracePt t="203111" x="3848100" y="5645150"/>
          <p14:tracePt t="203120" x="3898900" y="5645150"/>
          <p14:tracePt t="203136" x="3981450" y="5645150"/>
          <p14:tracePt t="203153" x="4032250" y="5645150"/>
          <p14:tracePt t="203158" x="4051300" y="5645150"/>
          <p14:tracePt t="203173" x="4089400" y="5638800"/>
          <p14:tracePt t="203186" x="4114800" y="5638800"/>
          <p14:tracePt t="203205" x="4159250" y="5638800"/>
          <p14:tracePt t="203220" x="4216400" y="5638800"/>
          <p14:tracePt t="203238" x="4286250" y="5638800"/>
          <p14:tracePt t="203254" x="4324350" y="5638800"/>
          <p14:tracePt t="203270" x="4337050" y="5638800"/>
          <p14:tracePt t="203557" x="4337050" y="5632450"/>
          <p14:tracePt t="203594" x="4337050" y="5613400"/>
          <p14:tracePt t="203612" x="4337050" y="5594350"/>
          <p14:tracePt t="203623" x="4337050" y="5588000"/>
          <p14:tracePt t="203626" x="4343400" y="5588000"/>
          <p14:tracePt t="203638" x="4356100" y="5575300"/>
          <p14:tracePt t="203641" x="4362450" y="5562600"/>
          <p14:tracePt t="203653" x="4381500" y="5556250"/>
          <p14:tracePt t="203672" x="4413250" y="5549900"/>
          <p14:tracePt t="203686" x="4438650" y="5537200"/>
          <p14:tracePt t="203703" x="4445000" y="5537200"/>
          <p14:tracePt t="203907" x="4432300" y="5537200"/>
          <p14:tracePt t="203921" x="4413250" y="5530850"/>
          <p14:tracePt t="203935" x="4337050" y="5505450"/>
          <p14:tracePt t="203939" x="4292600" y="5492750"/>
          <p14:tracePt t="203950" x="4241800" y="5473700"/>
          <p14:tracePt t="203972" x="4000500" y="5372100"/>
          <p14:tracePt t="203988" x="3784600" y="5264150"/>
          <p14:tracePt t="204004" x="3530600" y="5111750"/>
          <p14:tracePt t="204020" x="3263900" y="4940300"/>
          <p14:tracePt t="204036" x="3054350" y="4787900"/>
          <p14:tracePt t="204053" x="2882900" y="4705350"/>
          <p14:tracePt t="204070" x="2787650" y="4648200"/>
          <p14:tracePt t="204086" x="2724150" y="4591050"/>
          <p14:tracePt t="204108" x="2717800" y="4533900"/>
          <p14:tracePt t="204120" x="2730500" y="4464050"/>
          <p14:tracePt t="204136" x="2749550" y="4400550"/>
          <p14:tracePt t="204154" x="2749550" y="4337050"/>
          <p14:tracePt t="204156" x="2749550" y="4311650"/>
          <p14:tracePt t="204173" x="2717800" y="4241800"/>
          <p14:tracePt t="204186" x="2686050" y="4210050"/>
          <p14:tracePt t="204203" x="2679700" y="4191000"/>
          <p14:tracePt t="204220" x="2673350" y="4165600"/>
          <p14:tracePt t="204237" x="2660650" y="4127500"/>
          <p14:tracePt t="204253" x="2660650" y="4076700"/>
          <p14:tracePt t="204270" x="2660650" y="4025900"/>
          <p14:tracePt t="204286" x="2654300" y="3994150"/>
          <p14:tracePt t="204303" x="2654300" y="3981450"/>
          <p14:tracePt t="204323" x="2641600" y="3975100"/>
          <p14:tracePt t="204339" x="2635250" y="3975100"/>
          <p14:tracePt t="204356" x="2628900" y="3968750"/>
          <p14:tracePt t="204370" x="2616200" y="3968750"/>
          <p14:tracePt t="204387" x="2590800" y="3949700"/>
          <p14:tracePt t="204406" x="2578100" y="3937000"/>
          <p14:tracePt t="204421" x="2565400" y="3917950"/>
          <p14:tracePt t="204436" x="2546350" y="3917950"/>
          <p14:tracePt t="204453" x="2514600" y="3917950"/>
          <p14:tracePt t="204470" x="2495550" y="3917950"/>
          <p14:tracePt t="204543" x="2495550" y="3911600"/>
          <p14:tracePt t="204549" x="2489200" y="3911600"/>
          <p14:tracePt t="204562" x="2476500" y="3905250"/>
          <p14:tracePt t="204574" x="2463800" y="3898900"/>
          <p14:tracePt t="204586" x="2451100" y="3898900"/>
          <p14:tracePt t="204606" x="2444750" y="3892550"/>
          <p14:tracePt t="204637" x="2425700" y="3886200"/>
          <p14:tracePt t="204653" x="2393950" y="3873500"/>
          <p14:tracePt t="204671" x="2368550" y="3841750"/>
          <p14:tracePt t="204689" x="2330450" y="3803650"/>
          <p14:tracePt t="204703" x="2311400" y="3778250"/>
          <p14:tracePt t="204720" x="2298700" y="3752850"/>
          <p14:tracePt t="204736" x="2286000" y="3727450"/>
          <p14:tracePt t="204737" x="2286000" y="3714750"/>
          <p14:tracePt t="204753" x="2286000" y="3702050"/>
          <p14:tracePt t="204770" x="2286000" y="3689350"/>
          <p14:tracePt t="204786" x="2286000" y="3683000"/>
          <p14:tracePt t="204803" x="2305050" y="3663950"/>
          <p14:tracePt t="204820" x="2324100" y="3638550"/>
          <p14:tracePt t="204836" x="2336800" y="3632200"/>
          <p14:tracePt t="204856" x="2349500" y="3625850"/>
          <p14:tracePt t="204865" x="2362200" y="3625850"/>
          <p14:tracePt t="204867" x="2374900" y="3619500"/>
          <p14:tracePt t="204875" x="2393950" y="3619500"/>
          <p14:tracePt t="204886" x="2413000" y="3619500"/>
          <p14:tracePt t="204903" x="2457450" y="3619500"/>
          <p14:tracePt t="204923" x="2533650" y="3619500"/>
          <p14:tracePt t="204936" x="2609850" y="3619500"/>
          <p14:tracePt t="204939" x="2647950" y="3619500"/>
          <p14:tracePt t="204954" x="2698750" y="3619500"/>
          <p14:tracePt t="204969" x="2705100" y="3619500"/>
          <p14:tracePt t="204988" x="2711450" y="3625850"/>
          <p14:tracePt t="205004" x="2711450" y="3644900"/>
          <p14:tracePt t="205020" x="2711450" y="3663950"/>
          <p14:tracePt t="205037" x="2724150" y="3689350"/>
          <p14:tracePt t="205053" x="2724150" y="3708400"/>
          <p14:tracePt t="205070" x="2724150" y="3733800"/>
          <p14:tracePt t="205088" x="2724150" y="3759200"/>
          <p14:tracePt t="205107" x="2705100" y="3797300"/>
          <p14:tracePt t="205120" x="2698750" y="3810000"/>
          <p14:tracePt t="205136" x="2692400" y="3829050"/>
          <p14:tracePt t="205157" x="2660650" y="3854450"/>
          <p14:tracePt t="205173" x="2641600" y="3879850"/>
          <p14:tracePt t="205186" x="2616200" y="3886200"/>
          <p14:tracePt t="205205" x="2584450" y="3886200"/>
          <p14:tracePt t="205220" x="2571750" y="3886200"/>
          <p14:tracePt t="205237" x="2552700" y="3886200"/>
          <p14:tracePt t="205253" x="2540000" y="3886200"/>
          <p14:tracePt t="205270" x="2527300" y="3886200"/>
          <p14:tracePt t="205287" x="2520950" y="3886200"/>
          <p14:tracePt t="206066" x="2514600" y="3886200"/>
          <p14:tracePt t="206082" x="2508250" y="3886200"/>
          <p14:tracePt t="206176" x="2501900" y="3886200"/>
          <p14:tracePt t="206395" x="2501900" y="3898900"/>
          <p14:tracePt t="206406" x="2501900" y="3930650"/>
          <p14:tracePt t="206422" x="2482850" y="4025900"/>
          <p14:tracePt t="206436" x="2444750" y="4140200"/>
          <p14:tracePt t="206453" x="2393950" y="4267200"/>
          <p14:tracePt t="206470" x="2349500" y="4432300"/>
          <p14:tracePt t="206486" x="2298700" y="4635500"/>
          <p14:tracePt t="206503" x="2216150" y="4857750"/>
          <p14:tracePt t="206520" x="2146300" y="5073650"/>
          <p14:tracePt t="206524" x="2108200" y="5168900"/>
          <p14:tracePt t="206537" x="2089150" y="5245100"/>
          <p14:tracePt t="206546" x="2063750" y="5308600"/>
          <p14:tracePt t="206550" x="2051050" y="5359400"/>
          <p14:tracePt t="206558" x="2032000" y="5403850"/>
          <p14:tracePt t="206572" x="1987550" y="5537200"/>
          <p14:tracePt t="206590" x="1917700" y="5664200"/>
          <p14:tracePt t="206608" x="1847850" y="5810250"/>
          <p14:tracePt t="206615" x="1809750" y="5867400"/>
          <p14:tracePt t="206624" x="1771650" y="5911850"/>
          <p14:tracePt t="206636" x="1727200" y="5981700"/>
          <p14:tracePt t="206657" x="1689100" y="6038850"/>
          <p14:tracePt t="206659" x="1657350" y="6057900"/>
          <p14:tracePt t="206671" x="1619250" y="6076950"/>
          <p14:tracePt t="206686" x="1549400" y="6134100"/>
          <p14:tracePt t="206703" x="1460500" y="6191250"/>
          <p14:tracePt t="206706" x="1422400" y="6223000"/>
          <p14:tracePt t="206720" x="1384300" y="6242050"/>
          <p14:tracePt t="206739" x="1346200" y="6267450"/>
          <p14:tracePt t="206787" x="1339850" y="6267450"/>
          <p14:tracePt t="206803" x="1308100" y="6254750"/>
          <p14:tracePt t="206824" x="1270000" y="6254750"/>
          <p14:tracePt t="206836" x="1250950" y="6254750"/>
          <p14:tracePt t="206842" x="1238250" y="6254750"/>
          <p14:tracePt t="206855" x="1219200" y="6254750"/>
          <p14:tracePt t="206871" x="1174750" y="6254750"/>
          <p14:tracePt t="206886" x="1155700" y="6242050"/>
          <p14:tracePt t="206904" x="1136650" y="6242050"/>
          <p14:tracePt t="206922" x="1130300" y="6235700"/>
          <p14:tracePt t="206970" x="1143000" y="6235700"/>
          <p14:tracePt t="206991" x="1219200" y="6235700"/>
          <p14:tracePt t="207003" x="1339850" y="6248400"/>
          <p14:tracePt t="207020" x="1555750" y="6273800"/>
          <p14:tracePt t="207036" x="1816100" y="6267450"/>
          <p14:tracePt t="207053" x="2139950" y="6273800"/>
          <p14:tracePt t="207070" x="2444750" y="6267450"/>
          <p14:tracePt t="207086" x="2705100" y="6267450"/>
          <p14:tracePt t="207105" x="2946400" y="6273800"/>
          <p14:tracePt t="207120" x="3111500" y="6273800"/>
          <p14:tracePt t="207136" x="3232150" y="6311900"/>
          <p14:tracePt t="207153" x="3282950" y="6330950"/>
          <p14:tracePt t="207178" x="3238500" y="6330950"/>
          <p14:tracePt t="207186" x="3175000" y="6305550"/>
          <p14:tracePt t="207203" x="2990850" y="6267450"/>
          <p14:tracePt t="207220" x="2768600" y="6267450"/>
          <p14:tracePt t="207237" x="2520950" y="6292850"/>
          <p14:tracePt t="207253" x="2235200" y="6267450"/>
          <p14:tracePt t="207270" x="1949450" y="6254750"/>
          <p14:tracePt t="207286" x="1733550" y="6235700"/>
          <p14:tracePt t="207303" x="1517650" y="6216650"/>
          <p14:tracePt t="207306" x="1441450" y="6203950"/>
          <p14:tracePt t="207320" x="1416050" y="6197600"/>
          <p14:tracePt t="207340" x="1460500" y="6197600"/>
          <p14:tracePt t="207356" x="1593850" y="6197600"/>
          <p14:tracePt t="207370" x="1701800" y="6197600"/>
          <p14:tracePt t="207386" x="2108200" y="6203950"/>
          <p14:tracePt t="207403" x="2425700" y="6203950"/>
          <p14:tracePt t="207421" x="2755900" y="6203950"/>
          <p14:tracePt t="207436" x="3117850" y="6203950"/>
          <p14:tracePt t="207454" x="3441700" y="6191250"/>
          <p14:tracePt t="207470" x="3676650" y="6203950"/>
          <p14:tracePt t="207486" x="3848100" y="6197600"/>
          <p14:tracePt t="207503" x="3949700" y="6197600"/>
          <p14:tracePt t="207520" x="3956050" y="6197600"/>
          <p14:tracePt t="207536" x="3905250" y="6191250"/>
          <p14:tracePt t="207545" x="3848100" y="6191250"/>
          <p14:tracePt t="207549" x="3740150" y="6191250"/>
          <p14:tracePt t="207556" x="3600450" y="6191250"/>
          <p14:tracePt t="207570" x="3460750" y="6191250"/>
          <p14:tracePt t="207586" x="3016250" y="6216650"/>
          <p14:tracePt t="207607" x="2641600" y="6216650"/>
          <p14:tracePt t="207620" x="2324100" y="6216650"/>
          <p14:tracePt t="207636" x="2051050" y="6216650"/>
          <p14:tracePt t="207653" x="1828800" y="6203950"/>
          <p14:tracePt t="207673" x="1701800" y="6203950"/>
          <p14:tracePt t="207686" x="1682750" y="6197600"/>
          <p14:tracePt t="207703" x="1733550" y="6178550"/>
          <p14:tracePt t="207720" x="1885950" y="6159500"/>
          <p14:tracePt t="207736" x="2133600" y="6153150"/>
          <p14:tracePt t="207740" x="2286000" y="6146800"/>
          <p14:tracePt t="207753" x="2463800" y="6159500"/>
          <p14:tracePt t="207770" x="2825750" y="6165850"/>
          <p14:tracePt t="207786" x="3289300" y="6153150"/>
          <p14:tracePt t="207796" x="3429000" y="6153150"/>
          <p14:tracePt t="207803" x="3556000" y="6153150"/>
          <p14:tracePt t="207819" x="3752850" y="6165850"/>
          <p14:tracePt t="207838" x="3860800" y="6165850"/>
          <p14:tracePt t="207843" x="3886200" y="6165850"/>
          <p14:tracePt t="207886" x="3835400" y="6165850"/>
          <p14:tracePt t="207903" x="3702050" y="6165850"/>
          <p14:tracePt t="207921" x="3536950" y="6172200"/>
          <p14:tracePt t="207936" x="3403600" y="6172200"/>
          <p14:tracePt t="207953" x="3327400" y="6172200"/>
          <p14:tracePt t="207955" x="3308350" y="6172200"/>
          <p14:tracePt t="207971" x="3295650" y="6172200"/>
          <p14:tracePt t="208004" x="3308350" y="6172200"/>
          <p14:tracePt t="208020" x="3352800" y="6172200"/>
          <p14:tracePt t="208037" x="3429000" y="6172200"/>
          <p14:tracePt t="208056" x="3511550" y="6172200"/>
          <p14:tracePt t="208062" x="3549650" y="6172200"/>
          <p14:tracePt t="208070" x="3594100" y="6178550"/>
          <p14:tracePt t="208090" x="3651250" y="6184900"/>
          <p14:tracePt t="208106" x="3683000" y="6184900"/>
          <p14:tracePt t="208120" x="3689350" y="6184900"/>
          <p14:tracePt t="208267" x="3689350" y="6178550"/>
          <p14:tracePt t="208359" x="3695700" y="6178550"/>
          <p14:tracePt t="208547" x="3689350" y="6178550"/>
          <p14:tracePt t="208558" x="3676650" y="6178550"/>
          <p14:tracePt t="208563" x="3663950" y="6172200"/>
          <p14:tracePt t="208574" x="3632200" y="6165850"/>
          <p14:tracePt t="208587" x="3536950" y="6140450"/>
          <p14:tracePt t="208606" x="3435350" y="6108700"/>
          <p14:tracePt t="208620" x="3238500" y="6038850"/>
          <p14:tracePt t="208636" x="3016250" y="5956300"/>
          <p14:tracePt t="208655" x="2800350" y="5867400"/>
          <p14:tracePt t="208672" x="2590800" y="5740400"/>
          <p14:tracePt t="208687" x="2457450" y="5600700"/>
          <p14:tracePt t="208703" x="2393950" y="5486400"/>
          <p14:tracePt t="208720" x="2368550" y="5365750"/>
          <p14:tracePt t="208738" x="2381250" y="5124450"/>
          <p14:tracePt t="208753" x="2393950" y="5035550"/>
          <p14:tracePt t="208770" x="2413000" y="4775200"/>
          <p14:tracePt t="208786" x="2406650" y="4660900"/>
          <p14:tracePt t="208803" x="2381250" y="4584700"/>
          <p14:tracePt t="208820" x="2355850" y="4508500"/>
          <p14:tracePt t="208839" x="2317750" y="4413250"/>
          <p14:tracePt t="208856" x="2286000" y="4318000"/>
          <p14:tracePt t="208864" x="2279650" y="4292600"/>
          <p14:tracePt t="208868" x="2266950" y="4267200"/>
          <p14:tracePt t="208873" x="2260600" y="4254500"/>
          <p14:tracePt t="208886" x="2247900" y="4248150"/>
          <p14:tracePt t="208905" x="2241550" y="4241800"/>
          <p14:tracePt t="208921" x="2235200" y="4229100"/>
          <p14:tracePt t="208936" x="2209800" y="4216400"/>
          <p14:tracePt t="208953" x="2178050" y="4203700"/>
          <p14:tracePt t="208956" x="2159000" y="4191000"/>
          <p14:tracePt t="208973" x="2108200" y="4146550"/>
          <p14:tracePt t="208989" x="2057400" y="4076700"/>
          <p14:tracePt t="209003" x="2012950" y="4000500"/>
          <p14:tracePt t="209020" x="1949450" y="3898900"/>
          <p14:tracePt t="209037" x="1885950" y="3778250"/>
          <p14:tracePt t="209061" x="1809750" y="3619500"/>
          <p14:tracePt t="209070" x="1784350" y="3581400"/>
          <p14:tracePt t="209086" x="1739900" y="3511550"/>
          <p14:tracePt t="209106" x="1720850" y="3479800"/>
          <p14:tracePt t="209112" x="1720850" y="3460750"/>
          <p14:tracePt t="209122" x="1695450" y="3409950"/>
          <p14:tracePt t="209139" x="1657350" y="3346450"/>
          <p14:tracePt t="209154" x="1631950" y="3282950"/>
          <p14:tracePt t="209173" x="1612900" y="3251200"/>
          <p14:tracePt t="209188" x="1606550" y="3225800"/>
          <p14:tracePt t="209203" x="1593850" y="3206750"/>
          <p14:tracePt t="209220" x="1574800" y="3168650"/>
          <p14:tracePt t="209239" x="1555750" y="3130550"/>
          <p14:tracePt t="209253" x="1524000" y="3086100"/>
          <p14:tracePt t="209270" x="1485900" y="3035300"/>
          <p14:tracePt t="209286" x="1447800" y="2990850"/>
          <p14:tracePt t="209303" x="1422400" y="2971800"/>
          <p14:tracePt t="209336" x="1416050" y="2965450"/>
          <p14:tracePt t="209370" x="1409700" y="2959100"/>
          <p14:tracePt t="209386" x="1403350" y="2952750"/>
          <p14:tracePt t="209443" x="1416050" y="2965450"/>
          <p14:tracePt t="209453" x="1454150" y="3003550"/>
          <p14:tracePt t="209470" x="1530350" y="3079750"/>
          <p14:tracePt t="209488" x="1631950" y="3162300"/>
          <p14:tracePt t="209503" x="1727200" y="3244850"/>
          <p14:tracePt t="209520" x="1822450" y="3308350"/>
          <p14:tracePt t="209536" x="1930400" y="3384550"/>
          <p14:tracePt t="209543" x="1974850" y="3416300"/>
          <p14:tracePt t="209553" x="2012950" y="3441700"/>
          <p14:tracePt t="209570" x="2038350" y="3467100"/>
          <p14:tracePt t="209574" x="2044700" y="3473450"/>
          <p14:tracePt t="209606" x="2044700" y="3479800"/>
          <p14:tracePt t="209612" x="2051050" y="3492500"/>
          <p14:tracePt t="209620" x="2057400" y="3511550"/>
          <p14:tracePt t="209636" x="2070100" y="3524250"/>
          <p14:tracePt t="209754" x="2057400" y="3524250"/>
          <p14:tracePt t="209763" x="2006600" y="3511550"/>
          <p14:tracePt t="209771" x="1974850" y="3511550"/>
          <p14:tracePt t="209787" x="1797050" y="3467100"/>
          <p14:tracePt t="209803" x="1574800" y="3409950"/>
          <p14:tracePt t="209824" x="1352550" y="3340100"/>
          <p14:tracePt t="209836" x="1181100" y="3295650"/>
          <p14:tracePt t="209856" x="1066800" y="3251200"/>
          <p14:tracePt t="209871" x="1003300" y="3232150"/>
          <p14:tracePt t="209887" x="990600" y="3225800"/>
          <p14:tracePt t="209989" x="1009650" y="3225800"/>
          <p14:tracePt t="209997" x="1041400" y="3238500"/>
          <p14:tracePt t="210003" x="1079500" y="3263900"/>
          <p14:tracePt t="210020" x="1225550" y="3314700"/>
          <p14:tracePt t="210036" x="1422400" y="3378200"/>
          <p14:tracePt t="210054" x="1695450" y="3473450"/>
          <p14:tracePt t="210070" x="1930400" y="3556000"/>
          <p14:tracePt t="210087" x="2108200" y="3619500"/>
          <p14:tracePt t="210092" x="2152650" y="3644900"/>
          <p14:tracePt t="210105" x="2190750" y="3663950"/>
          <p14:tracePt t="210123" x="2209800" y="3683000"/>
          <p14:tracePt t="210202" x="2216150" y="3683000"/>
          <p14:tracePt t="210233" x="2184400" y="3644900"/>
          <p14:tracePt t="210244" x="2089150" y="3543300"/>
          <p14:tracePt t="210255" x="2051050" y="3498850"/>
          <p14:tracePt t="210271" x="1873250" y="3384550"/>
          <p14:tracePt t="210288" x="1689100" y="3263900"/>
          <p14:tracePt t="210303" x="1511300" y="3168650"/>
          <p14:tracePt t="210320" x="1358900" y="3117850"/>
          <p14:tracePt t="210340" x="1206500" y="3067050"/>
          <p14:tracePt t="210355" x="1181100" y="3048000"/>
          <p14:tracePt t="210434" x="1200150" y="3048000"/>
          <p14:tracePt t="210453" x="1282700" y="3117850"/>
          <p14:tracePt t="210470" x="1441450" y="3225800"/>
          <p14:tracePt t="210488" x="1638300" y="3333750"/>
          <p14:tracePt t="210490" x="1746250" y="3378200"/>
          <p14:tracePt t="210503" x="1866900" y="3422650"/>
          <p14:tracePt t="210520" x="2025650" y="3479800"/>
          <p14:tracePt t="210537" x="2190750" y="3530600"/>
          <p14:tracePt t="210547" x="2273300" y="3562350"/>
          <p14:tracePt t="210570" x="2286000" y="3575050"/>
          <p14:tracePt t="210586" x="2292350" y="3581400"/>
          <p14:tracePt t="210650" x="2286000" y="3581400"/>
          <p14:tracePt t="210672" x="2273300" y="3575050"/>
          <p14:tracePt t="210687" x="2228850" y="3556000"/>
          <p14:tracePt t="210692" x="2190750" y="3530600"/>
          <p14:tracePt t="210703" x="2139950" y="3492500"/>
          <p14:tracePt t="210720" x="2006600" y="3409950"/>
          <p14:tracePt t="210736" x="1835150" y="3289300"/>
          <p14:tracePt t="210737" x="1739900" y="3244850"/>
          <p14:tracePt t="210753" x="1631950" y="3200400"/>
          <p14:tracePt t="210770" x="1428750" y="3079750"/>
          <p14:tracePt t="210772" x="1327150" y="3009900"/>
          <p14:tracePt t="210787" x="1187450" y="2908300"/>
          <p14:tracePt t="210803" x="1085850" y="2838450"/>
          <p14:tracePt t="210820" x="1022350" y="2800350"/>
          <p14:tracePt t="210836" x="1009650" y="2787650"/>
          <p14:tracePt t="210870" x="1003300" y="2787650"/>
          <p14:tracePt t="210889" x="1003300" y="2774950"/>
          <p14:tracePt t="210903" x="1009650" y="2774950"/>
          <p14:tracePt t="210922" x="1009650" y="2768600"/>
          <p14:tracePt t="210936" x="1016000" y="2768600"/>
          <p14:tracePt t="210953" x="1022350" y="2768600"/>
          <p14:tracePt t="210955" x="1041400" y="2787650"/>
          <p14:tracePt t="210970" x="1117600" y="2889250"/>
          <p14:tracePt t="210988" x="1282700" y="3009900"/>
          <p14:tracePt t="211004" x="1466850" y="3111500"/>
          <p14:tracePt t="211020" x="1631950" y="3168650"/>
          <p14:tracePt t="211037" x="1733550" y="3187700"/>
          <p14:tracePt t="211045" x="1765300" y="3187700"/>
          <p14:tracePt t="211053" x="1771650" y="3187700"/>
          <p14:tracePt t="211964" x="1771650" y="3194050"/>
          <p14:tracePt t="211971" x="1771650" y="3206750"/>
          <p14:tracePt t="211988" x="1771650" y="3321050"/>
          <p14:tracePt t="212003" x="1790700" y="3517900"/>
          <p14:tracePt t="212020" x="1854200" y="3740150"/>
          <p14:tracePt t="212036" x="1930400" y="4006850"/>
          <p14:tracePt t="212054" x="2012950" y="4305300"/>
          <p14:tracePt t="212070" x="2089150" y="4572000"/>
          <p14:tracePt t="212087" x="2159000" y="4800600"/>
          <p14:tracePt t="212108" x="2222500" y="4933950"/>
          <p14:tracePt t="212121" x="2247900" y="5003800"/>
          <p14:tracePt t="212140" x="2247900" y="5048250"/>
          <p14:tracePt t="212153" x="2247900" y="5073650"/>
          <p14:tracePt t="212173" x="2235200" y="5156200"/>
          <p14:tracePt t="212186" x="2216150" y="5207000"/>
          <p14:tracePt t="212203" x="2209800" y="5226050"/>
          <p14:tracePt t="212220" x="2203450" y="5226050"/>
          <p14:tracePt t="212236" x="2203450" y="5232400"/>
          <p14:tracePt t="212270" x="2178050" y="5245100"/>
          <p14:tracePt t="212286" x="2114550" y="5270500"/>
          <p14:tracePt t="212303" x="2051050" y="5314950"/>
          <p14:tracePt t="212320" x="1968500" y="5353050"/>
          <p14:tracePt t="212336" x="1873250" y="5365750"/>
          <p14:tracePt t="212355" x="1676400" y="5359400"/>
          <p14:tracePt t="212370" x="1562100" y="5359400"/>
          <p14:tracePt t="212386" x="1479550" y="5372100"/>
          <p14:tracePt t="212403" x="1447800" y="5391150"/>
          <p14:tracePt t="212421" x="1441450" y="5391150"/>
          <p14:tracePt t="212426" x="1435100" y="5391150"/>
          <p14:tracePt t="212436" x="1428750" y="5391150"/>
          <p14:tracePt t="212488" x="1409700" y="5391150"/>
          <p14:tracePt t="212495" x="1377950" y="5391150"/>
          <p14:tracePt t="212504" x="1346200" y="5391150"/>
          <p14:tracePt t="212520" x="1289050" y="5391150"/>
          <p14:tracePt t="212537" x="1263650" y="5391150"/>
          <p14:tracePt t="212547" x="1250950" y="5391150"/>
          <p14:tracePt t="212635" x="1257300" y="5391150"/>
          <p14:tracePt t="212653" x="1263650" y="5391150"/>
          <p14:tracePt t="212826" x="1263650" y="5378450"/>
          <p14:tracePt t="212835" x="1263650" y="5372100"/>
          <p14:tracePt t="212856" x="1263650" y="5353050"/>
          <p14:tracePt t="212874" x="1257300" y="5353050"/>
          <p14:tracePt t="212900" x="1257300" y="5346700"/>
          <p14:tracePt t="212906" x="1257300" y="5334000"/>
          <p14:tracePt t="212922" x="1257300" y="5321300"/>
          <p14:tracePt t="212937" x="1257300" y="5302250"/>
          <p14:tracePt t="212955" x="1257300" y="5276850"/>
          <p14:tracePt t="212973" x="1257300" y="5270500"/>
          <p14:tracePt t="212986" x="1257300" y="5257800"/>
          <p14:tracePt t="213003" x="1257300" y="5238750"/>
          <p14:tracePt t="213020" x="1270000" y="5213350"/>
          <p14:tracePt t="213036" x="1270000" y="5187950"/>
          <p14:tracePt t="213056" x="1289050" y="5175250"/>
          <p14:tracePt t="213061" x="1289050" y="5162550"/>
          <p14:tracePt t="213069" x="1289050" y="5156200"/>
          <p14:tracePt t="213086" x="1327150" y="5130800"/>
          <p14:tracePt t="213107" x="1358900" y="5118100"/>
          <p14:tracePt t="213120" x="1409700" y="5092700"/>
          <p14:tracePt t="213136" x="1435100" y="5067300"/>
          <p14:tracePt t="213153" x="1511300" y="5048250"/>
          <p14:tracePt t="213155" x="1549400" y="5048250"/>
          <p14:tracePt t="213173" x="1631950" y="5041900"/>
          <p14:tracePt t="213182" x="1676400" y="5041900"/>
          <p14:tracePt t="213186" x="1708150" y="5041900"/>
          <p14:tracePt t="213203" x="1784350" y="5041900"/>
          <p14:tracePt t="213220" x="1847850" y="5048250"/>
          <p14:tracePt t="213236" x="1924050" y="5048250"/>
          <p14:tracePt t="213253" x="2012950" y="5073650"/>
          <p14:tracePt t="213270" x="2108200" y="5080000"/>
          <p14:tracePt t="213287" x="2203450" y="5080000"/>
          <p14:tracePt t="213297" x="2247900" y="5080000"/>
          <p14:tracePt t="213301" x="2279650" y="5080000"/>
          <p14:tracePt t="213308" x="2305050" y="5073650"/>
          <p14:tracePt t="213325" x="2362200" y="5092700"/>
          <p14:tracePt t="213339" x="2393950" y="5105400"/>
          <p14:tracePt t="213356" x="2501900" y="5143500"/>
          <p14:tracePt t="213370" x="2571750" y="5162550"/>
          <p14:tracePt t="213386" x="2616200" y="5181600"/>
          <p14:tracePt t="213407" x="2622550" y="5194300"/>
          <p14:tracePt t="213420" x="2622550" y="5200650"/>
          <p14:tracePt t="213436" x="2622550" y="5213350"/>
          <p14:tracePt t="213453" x="2622550" y="5238750"/>
          <p14:tracePt t="213470" x="2622550" y="5264150"/>
          <p14:tracePt t="213486" x="2622550" y="5283200"/>
          <p14:tracePt t="213503" x="2628900" y="5295900"/>
          <p14:tracePt t="213520" x="2628900" y="5302250"/>
          <p14:tracePt t="213536" x="2603500" y="5314950"/>
          <p14:tracePt t="213553" x="2571750" y="5334000"/>
          <p14:tracePt t="213556" x="2552700" y="5340350"/>
          <p14:tracePt t="213576" x="2495550" y="5365750"/>
          <p14:tracePt t="213586" x="2419350" y="5391150"/>
          <p14:tracePt t="213606" x="2324100" y="5410200"/>
          <p14:tracePt t="213621" x="2235200" y="5410200"/>
          <p14:tracePt t="213637" x="2139950" y="5403850"/>
          <p14:tracePt t="213656" x="2057400" y="5403850"/>
          <p14:tracePt t="213672" x="1987550" y="5403850"/>
          <p14:tracePt t="213676" x="1955800" y="5391150"/>
          <p14:tracePt t="213686" x="1924050" y="5384800"/>
          <p14:tracePt t="213703" x="1860550" y="5353050"/>
          <p14:tracePt t="213720" x="1790700" y="5321300"/>
          <p14:tracePt t="213724" x="1739900" y="5302250"/>
          <p14:tracePt t="213736" x="1695450" y="5289550"/>
          <p14:tracePt t="213754" x="1638300" y="5302250"/>
          <p14:tracePt t="213756" x="1606550" y="5302250"/>
          <p14:tracePt t="213770" x="1555750" y="5302250"/>
          <p14:tracePt t="213786" x="1498600" y="5302250"/>
          <p14:tracePt t="213803" x="1454150" y="5302250"/>
          <p14:tracePt t="213820" x="1403350" y="5283200"/>
          <p14:tracePt t="213836" x="1352550" y="5257800"/>
          <p14:tracePt t="213856" x="1327150" y="5232400"/>
          <p14:tracePt t="213870" x="1301750" y="5213350"/>
          <p14:tracePt t="213887" x="1276350" y="5187950"/>
          <p14:tracePt t="213903" x="1257300" y="5168900"/>
          <p14:tracePt t="213922" x="1250950" y="5137150"/>
          <p14:tracePt t="213925" x="1250950" y="5118100"/>
          <p14:tracePt t="213936" x="1238250" y="5086350"/>
          <p14:tracePt t="213954" x="1225550" y="5035550"/>
          <p14:tracePt t="213955" x="1219200" y="5010150"/>
          <p14:tracePt t="213970" x="1212850" y="4965700"/>
          <p14:tracePt t="213986" x="1206500" y="4927600"/>
          <p14:tracePt t="214003" x="1206500" y="4902200"/>
          <p14:tracePt t="214020" x="1206500" y="4857750"/>
          <p14:tracePt t="214036" x="1206500" y="4813300"/>
          <p14:tracePt t="214053" x="1206500" y="4787900"/>
          <p14:tracePt t="214070" x="1212850" y="4768850"/>
          <p14:tracePt t="214074" x="1225550" y="4762500"/>
          <p14:tracePt t="214089" x="1225550" y="4756150"/>
          <p14:tracePt t="214105" x="1244600" y="4743450"/>
          <p14:tracePt t="214120" x="1270000" y="4724400"/>
          <p14:tracePt t="214139" x="1333500" y="4699000"/>
          <p14:tracePt t="214153" x="1352550" y="4692650"/>
          <p14:tracePt t="214173" x="1441450" y="4692650"/>
          <p14:tracePt t="214177" x="1473200" y="4692650"/>
          <p14:tracePt t="214187" x="1504950" y="4692650"/>
          <p14:tracePt t="214203" x="1549400" y="4686300"/>
          <p14:tracePt t="214220" x="1631950" y="4686300"/>
          <p14:tracePt t="214236" x="1708150" y="4679950"/>
          <p14:tracePt t="214253" x="1784350" y="4673600"/>
          <p14:tracePt t="214270" x="1841500" y="4679950"/>
          <p14:tracePt t="214286" x="1885950" y="4699000"/>
          <p14:tracePt t="214296" x="1905000" y="4718050"/>
          <p14:tracePt t="214301" x="1936750" y="4724400"/>
          <p14:tracePt t="214311" x="1962150" y="4743450"/>
          <p14:tracePt t="214324" x="2032000" y="4781550"/>
          <p14:tracePt t="214337" x="2044700" y="4800600"/>
          <p14:tracePt t="214357" x="2146300" y="4838700"/>
          <p14:tracePt t="214363" x="2171700" y="4851400"/>
          <p14:tracePt t="214373" x="2190750" y="4864100"/>
          <p14:tracePt t="214386" x="2209800" y="4883150"/>
          <p14:tracePt t="214403" x="2228850" y="4895850"/>
          <p14:tracePt t="214422" x="2273300" y="4953000"/>
          <p14:tracePt t="214436" x="2317750" y="5022850"/>
          <p14:tracePt t="214453" x="2374900" y="5092700"/>
          <p14:tracePt t="214470" x="2432050" y="5149850"/>
          <p14:tracePt t="214487" x="2470150" y="5181600"/>
          <p14:tracePt t="214503" x="2476500" y="5194300"/>
          <p14:tracePt t="214520" x="2482850" y="5213350"/>
          <p14:tracePt t="214537" x="2489200" y="5238750"/>
          <p14:tracePt t="214542" x="2489200" y="5264150"/>
          <p14:tracePt t="214553" x="2489200" y="5276850"/>
          <p14:tracePt t="214570" x="2489200" y="5314950"/>
          <p14:tracePt t="214586" x="2482850" y="5353050"/>
          <p14:tracePt t="214607" x="2463800" y="5372100"/>
          <p14:tracePt t="214613" x="2444750" y="5384800"/>
          <p14:tracePt t="214622" x="2419350" y="5391150"/>
          <p14:tracePt t="214636" x="2374900" y="5416550"/>
          <p14:tracePt t="214653" x="2330450" y="5435600"/>
          <p14:tracePt t="214672" x="2298700" y="5441950"/>
          <p14:tracePt t="214674" x="2298700" y="5448300"/>
          <p14:tracePt t="214687" x="2279650" y="5448300"/>
          <p14:tracePt t="214703" x="2260600" y="5448300"/>
          <p14:tracePt t="214720" x="2241550" y="5448300"/>
          <p14:tracePt t="214722" x="2235200" y="5448300"/>
          <p14:tracePt t="214736" x="2228850" y="5448300"/>
          <p14:tracePt t="214737" x="2222500" y="5448300"/>
          <p14:tracePt t="214753" x="2216150" y="5448300"/>
          <p14:tracePt t="214819" x="2216150" y="5454650"/>
          <p14:tracePt t="216358" x="2216150" y="5448300"/>
          <p14:tracePt t="216364" x="2209800" y="5441950"/>
          <p14:tracePt t="216372" x="2209800" y="5435600"/>
          <p14:tracePt t="216386" x="2178050" y="5435600"/>
          <p14:tracePt t="216403" x="2178050" y="5429250"/>
          <p14:tracePt t="216423" x="2152650" y="5403850"/>
          <p14:tracePt t="216437" x="2152650" y="5359400"/>
          <p14:tracePt t="216453" x="2152650" y="5289550"/>
          <p14:tracePt t="216470" x="2152650" y="5187950"/>
          <p14:tracePt t="216487" x="2197100" y="5073650"/>
          <p14:tracePt t="216503" x="2222500" y="4927600"/>
          <p14:tracePt t="216520" x="2273300" y="4794250"/>
          <p14:tracePt t="216528" x="2305050" y="4737100"/>
          <p14:tracePt t="216529" x="2336800" y="4692650"/>
          <p14:tracePt t="216553" x="2387600" y="4610100"/>
          <p14:tracePt t="216574" x="2425700" y="4514850"/>
          <p14:tracePt t="216586" x="2425700" y="4495800"/>
          <p14:tracePt t="216691" x="2425700" y="4489450"/>
          <p14:tracePt t="216699" x="2425700" y="4483100"/>
          <p14:tracePt t="216706" x="2425700" y="4476750"/>
          <p14:tracePt t="216720" x="2425700" y="4470400"/>
          <p14:tracePt t="216736" x="2425700" y="4464050"/>
          <p14:tracePt t="216753" x="2425700" y="4457700"/>
          <p14:tracePt t="216874" x="2432050" y="4457700"/>
          <p14:tracePt t="217701" x="2444750" y="4457700"/>
          <p14:tracePt t="217708" x="2489200" y="4470400"/>
          <p14:tracePt t="217720" x="2533650" y="4470400"/>
          <p14:tracePt t="217736" x="2590800" y="4445000"/>
          <p14:tracePt t="217738" x="2616200" y="4432300"/>
          <p14:tracePt t="217754" x="2641600" y="4413250"/>
          <p14:tracePt t="217770" x="2711450" y="4260850"/>
          <p14:tracePt t="217786" x="2749550" y="4108450"/>
          <p14:tracePt t="217803" x="2806700" y="3937000"/>
          <p14:tracePt t="217820" x="2838450" y="3829050"/>
          <p14:tracePt t="217840" x="2863850" y="3784600"/>
          <p14:tracePt t="217858" x="2882900" y="3746500"/>
          <p14:tracePt t="217870" x="2914650" y="3689350"/>
          <p14:tracePt t="217886" x="2946400" y="3619500"/>
          <p14:tracePt t="217903" x="2984500" y="3505200"/>
          <p14:tracePt t="217922" x="3009900" y="3416300"/>
          <p14:tracePt t="217936" x="3009900" y="3359150"/>
          <p14:tracePt t="217940" x="3009900" y="3346450"/>
          <p14:tracePt t="217954" x="3009900" y="3333750"/>
          <p14:tracePt t="217970" x="2990850" y="3295650"/>
          <p14:tracePt t="217986" x="2901950" y="3238500"/>
          <p14:tracePt t="218003" x="2832100" y="3206750"/>
          <p14:tracePt t="218020" x="2800350" y="3187700"/>
          <p14:tracePt t="218036" x="2774950" y="3175000"/>
          <p14:tracePt t="218053" x="2743200" y="3162300"/>
          <p14:tracePt t="218058" x="2711450" y="3155950"/>
          <p14:tracePt t="218071" x="2686050" y="3143250"/>
          <p14:tracePt t="218086" x="2654300" y="3136900"/>
          <p14:tracePt t="218105" x="2628900" y="3124200"/>
          <p14:tracePt t="218153" x="2622550" y="3124200"/>
          <p14:tracePt t="219111" x="2609850" y="3117850"/>
          <p14:tracePt t="219118" x="2603500" y="3092450"/>
          <p14:tracePt t="219126" x="2559050" y="3060700"/>
          <p14:tracePt t="219136" x="2520950" y="3041650"/>
          <p14:tracePt t="219153" x="2438400" y="3009900"/>
          <p14:tracePt t="219172" x="2336800" y="2997200"/>
          <p14:tracePt t="219187" x="2273300" y="3003550"/>
          <p14:tracePt t="219203" x="2222500" y="3003550"/>
          <p14:tracePt t="219220" x="2197100" y="3003550"/>
          <p14:tracePt t="219307" x="2190750" y="3003550"/>
          <p14:tracePt t="219314" x="2184400" y="3003550"/>
          <p14:tracePt t="219323" x="2178050" y="3003550"/>
          <p14:tracePt t="219338" x="2171700" y="3003550"/>
          <p14:tracePt t="219469" x="2159000" y="3003550"/>
          <p14:tracePt t="219476" x="2139950" y="3003550"/>
          <p14:tracePt t="219491" x="2101850" y="3003550"/>
          <p14:tracePt t="219503" x="2082800" y="3003550"/>
          <p14:tracePt t="219520" x="2063750" y="3003550"/>
          <p14:tracePt t="219537" x="2057400" y="3003550"/>
          <p14:tracePt t="219588" x="2051050" y="2997200"/>
          <p14:tracePt t="219605" x="2032000" y="2990850"/>
          <p14:tracePt t="219621" x="2025650" y="2990850"/>
          <p14:tracePt t="219672" x="2019300" y="2990850"/>
          <p14:tracePt t="219955" x="2019300" y="2984500"/>
          <p14:tracePt t="220162" x="2032000" y="2984500"/>
          <p14:tracePt t="220189" x="2101850" y="2984500"/>
          <p14:tracePt t="220198" x="2120900" y="2984500"/>
          <p14:tracePt t="220206" x="2159000" y="2984500"/>
          <p14:tracePt t="220220" x="2216150" y="2984500"/>
          <p14:tracePt t="220241" x="2311400" y="2997200"/>
          <p14:tracePt t="220257" x="2406650" y="3022600"/>
          <p14:tracePt t="220270" x="2451100" y="3041650"/>
          <p14:tracePt t="220287" x="2495550" y="3041650"/>
          <p14:tracePt t="220303" x="2552700" y="3041650"/>
          <p14:tracePt t="220308" x="2578100" y="3041650"/>
          <p14:tracePt t="220320" x="2597150" y="3041650"/>
          <p14:tracePt t="220336" x="2628900" y="3041650"/>
          <p14:tracePt t="220339" x="2654300" y="3041650"/>
          <p14:tracePt t="220356" x="2686050" y="3041650"/>
          <p14:tracePt t="220370" x="2711450" y="3041650"/>
          <p14:tracePt t="220387" x="2730500" y="3041650"/>
          <p14:tracePt t="220403" x="2743200" y="3041650"/>
          <p14:tracePt t="220422" x="2768600" y="3041650"/>
          <p14:tracePt t="220437" x="2806700" y="3041650"/>
          <p14:tracePt t="220453" x="2863850" y="3041650"/>
          <p14:tracePt t="220470" x="2927350" y="3041650"/>
          <p14:tracePt t="220487" x="2971800" y="3041650"/>
          <p14:tracePt t="220489" x="2990850" y="3041650"/>
          <p14:tracePt t="220520" x="3016250" y="3035300"/>
          <p14:tracePt t="220658" x="3028950" y="3035300"/>
          <p14:tracePt t="220676" x="3079750" y="3035300"/>
          <p14:tracePt t="220684" x="3098800" y="3035300"/>
          <p14:tracePt t="220691" x="3130550" y="3035300"/>
          <p14:tracePt t="220703" x="3149600" y="3035300"/>
          <p14:tracePt t="220720" x="3181350" y="3041650"/>
          <p14:tracePt t="220736" x="3200400" y="3041650"/>
          <p14:tracePt t="220738" x="3206750" y="3041650"/>
          <p14:tracePt t="220770" x="3238500" y="3041650"/>
          <p14:tracePt t="220787" x="3270250" y="3041650"/>
          <p14:tracePt t="220804" x="3308350" y="3041650"/>
          <p14:tracePt t="220820" x="3352800" y="3041650"/>
          <p14:tracePt t="220840" x="3390900" y="3041650"/>
          <p14:tracePt t="220844" x="3409950" y="3041650"/>
          <p14:tracePt t="220855" x="3422650" y="3041650"/>
          <p14:tracePt t="220870" x="3441700" y="3041650"/>
          <p14:tracePt t="220960" x="3448050" y="3041650"/>
          <p14:tracePt t="221423" x="3448050" y="3067050"/>
          <p14:tracePt t="221430" x="3448050" y="3098800"/>
          <p14:tracePt t="221438" x="3448050" y="3136900"/>
          <p14:tracePt t="221453" x="3492500" y="3232150"/>
          <p14:tracePt t="221470" x="3568700" y="3321050"/>
          <p14:tracePt t="221488" x="3670300" y="3403600"/>
          <p14:tracePt t="221503" x="3765550" y="3467100"/>
          <p14:tracePt t="221520" x="3822700" y="3517900"/>
          <p14:tracePt t="221537" x="3911600" y="3556000"/>
          <p14:tracePt t="221553" x="4000500" y="3613150"/>
          <p14:tracePt t="221555" x="4057650" y="3651250"/>
          <p14:tracePt t="221570" x="4095750" y="3695700"/>
          <p14:tracePt t="221589" x="4248150" y="3810000"/>
          <p14:tracePt t="221607" x="4356100" y="3892550"/>
          <p14:tracePt t="221620" x="4489450" y="4032250"/>
          <p14:tracePt t="221636" x="4603750" y="4197350"/>
          <p14:tracePt t="221653" x="4711700" y="4387850"/>
          <p14:tracePt t="221672" x="4876800" y="4552950"/>
          <p14:tracePt t="221675" x="4921250" y="4616450"/>
          <p14:tracePt t="221686" x="4972050" y="4660900"/>
          <p14:tracePt t="221703" x="5010150" y="4718050"/>
          <p14:tracePt t="221720" x="5022850" y="4737100"/>
          <p14:tracePt t="221736" x="5022850" y="4768850"/>
          <p14:tracePt t="221738" x="5022850" y="4800600"/>
          <p14:tracePt t="221754" x="5010150" y="4864100"/>
          <p14:tracePt t="221770" x="4991100" y="4972050"/>
          <p14:tracePt t="221786" x="4984750" y="5060950"/>
          <p14:tracePt t="221803" x="4984750" y="5149850"/>
          <p14:tracePt t="221820" x="4984750" y="5213350"/>
          <p14:tracePt t="221837" x="4984750" y="5251450"/>
          <p14:tracePt t="221855" x="4972050" y="5270500"/>
          <p14:tracePt t="221870" x="4965700" y="5295900"/>
          <p14:tracePt t="221890" x="4933950" y="5359400"/>
          <p14:tracePt t="221903" x="4927600" y="5372100"/>
          <p14:tracePt t="221923" x="4921250" y="5391150"/>
          <p14:tracePt t="221953" x="4914900" y="5391150"/>
          <p14:tracePt t="221970" x="4914900" y="5397500"/>
          <p14:tracePt t="221987" x="4908550" y="5403850"/>
          <p14:tracePt t="222003" x="4857750" y="5416550"/>
          <p14:tracePt t="222020" x="4806950" y="5429250"/>
          <p14:tracePt t="222036" x="4768850" y="5461000"/>
          <p14:tracePt t="222054" x="4737100" y="5467350"/>
          <p14:tracePt t="222070" x="4724400" y="5473700"/>
          <p14:tracePt t="222238" x="4718050" y="5467350"/>
          <p14:tracePt t="222245" x="4711700" y="5467350"/>
          <p14:tracePt t="222266" x="4705350" y="5467350"/>
          <p14:tracePt t="222330" x="4692650" y="5467350"/>
          <p14:tracePt t="222342" x="4667250" y="5467350"/>
          <p14:tracePt t="222355" x="4616450" y="5467350"/>
          <p14:tracePt t="222371" x="4565650" y="5480050"/>
          <p14:tracePt t="222386" x="4483100" y="5486400"/>
          <p14:tracePt t="222404" x="4381500" y="5492750"/>
          <p14:tracePt t="222421" x="4286250" y="5505450"/>
          <p14:tracePt t="222437" x="4171950" y="5518150"/>
          <p14:tracePt t="222453" x="4083050" y="5518150"/>
          <p14:tracePt t="222470" x="4032250" y="5518150"/>
          <p14:tracePt t="222474" x="4013200" y="5518150"/>
          <p14:tracePt t="222487" x="4000500" y="5518150"/>
          <p14:tracePt t="222503" x="3981450" y="5518150"/>
          <p14:tracePt t="222519" x="3975100" y="5518150"/>
          <p14:tracePt t="222536" x="3962400" y="5518150"/>
          <p14:tracePt t="222574" x="3917950" y="5518150"/>
          <p14:tracePt t="222587" x="3860800" y="5518150"/>
          <p14:tracePt t="222605" x="3784600" y="5518150"/>
          <p14:tracePt t="222610" x="3740150" y="5518150"/>
          <p14:tracePt t="222622" x="3689350" y="5524500"/>
          <p14:tracePt t="222636" x="3594100" y="5530850"/>
          <p14:tracePt t="222653" x="3530600" y="5518150"/>
          <p14:tracePt t="222674" x="3492500" y="5537200"/>
          <p14:tracePt t="222687" x="3397250" y="5543550"/>
          <p14:tracePt t="222703" x="3308350" y="5543550"/>
          <p14:tracePt t="222720" x="3232150" y="5562600"/>
          <p14:tracePt t="222723" x="3181350" y="5562600"/>
          <p14:tracePt t="222736" x="3136900" y="5562600"/>
          <p14:tracePt t="222754" x="3054350" y="5562600"/>
          <p14:tracePt t="222770" x="2965450" y="5581650"/>
          <p14:tracePt t="222786" x="2825750" y="5594350"/>
          <p14:tracePt t="222803" x="2736850" y="5594350"/>
          <p14:tracePt t="222821" x="2654300" y="5594350"/>
          <p14:tracePt t="222837" x="2559050" y="5594350"/>
          <p14:tracePt t="222857" x="2470150" y="5588000"/>
          <p14:tracePt t="222863" x="2425700" y="5581650"/>
          <p14:tracePt t="222873" x="2387600" y="5581650"/>
          <p14:tracePt t="222887" x="2317750" y="5568950"/>
          <p14:tracePt t="222903" x="2279650" y="5568950"/>
          <p14:tracePt t="222922" x="2273300" y="5568950"/>
          <p14:tracePt t="223035" x="2286000" y="5568950"/>
          <p14:tracePt t="223053" x="2355850" y="5568950"/>
          <p14:tracePt t="223070" x="2540000" y="5607050"/>
          <p14:tracePt t="223091" x="2965450" y="5689600"/>
          <p14:tracePt t="223105" x="3124200" y="5708650"/>
          <p14:tracePt t="223120" x="3441700" y="5759450"/>
          <p14:tracePt t="223136" x="3740150" y="5784850"/>
          <p14:tracePt t="223138" x="3879850" y="5810250"/>
          <p14:tracePt t="223156" x="4089400" y="5822950"/>
          <p14:tracePt t="223173" x="4216400" y="5816600"/>
          <p14:tracePt t="223186" x="4235450" y="5791200"/>
          <p14:tracePt t="223203" x="4235450" y="5759450"/>
          <p14:tracePt t="223220" x="4203700" y="5657850"/>
          <p14:tracePt t="223238" x="4121150" y="5499100"/>
          <p14:tracePt t="223254" x="3949700" y="5213350"/>
          <p14:tracePt t="223270" x="3803650" y="4927600"/>
          <p14:tracePt t="223287" x="3644900" y="4641850"/>
          <p14:tracePt t="223303" x="3498850" y="4432300"/>
          <p14:tracePt t="223320" x="3346450" y="4305300"/>
          <p14:tracePt t="223337" x="3263900" y="4229100"/>
          <p14:tracePt t="223341" x="3244850" y="4191000"/>
          <p14:tracePt t="223356" x="3225800" y="4133850"/>
          <p14:tracePt t="223371" x="3225800" y="4076700"/>
          <p14:tracePt t="223389" x="3213100" y="4057650"/>
          <p14:tracePt t="223404" x="3213100" y="4051300"/>
          <p14:tracePt t="223422" x="3200400" y="4038600"/>
          <p14:tracePt t="223426" x="3187700" y="4032250"/>
          <p14:tracePt t="223437" x="3168650" y="4032250"/>
          <p14:tracePt t="223453" x="3111500" y="4013200"/>
          <p14:tracePt t="223470" x="3073400" y="3994150"/>
          <p14:tracePt t="223486" x="3048000" y="3987800"/>
          <p14:tracePt t="223504" x="3035300" y="3975100"/>
          <p14:tracePt t="223536" x="3035300" y="3968750"/>
          <p14:tracePt t="223555" x="3035300" y="3962400"/>
          <p14:tracePt t="223572" x="3028950" y="3962400"/>
          <p14:tracePt t="223644" x="3028950" y="3956050"/>
          <p14:tracePt t="223650" x="3028950" y="3949700"/>
          <p14:tracePt t="223672" x="3003550" y="3924300"/>
          <p14:tracePt t="223680" x="2984500" y="3911600"/>
          <p14:tracePt t="223687" x="2978150" y="3898900"/>
          <p14:tracePt t="223703" x="2940050" y="3886200"/>
          <p14:tracePt t="223720" x="2882900" y="3867150"/>
          <p14:tracePt t="223736" x="2838450" y="3848100"/>
          <p14:tracePt t="223737" x="2813050" y="3835400"/>
          <p14:tracePt t="223754" x="2800350" y="3835400"/>
          <p14:tracePt t="223757" x="2781300" y="3816350"/>
          <p14:tracePt t="223770" x="2736850" y="3790950"/>
          <p14:tracePt t="223787" x="2686050" y="3759200"/>
          <p14:tracePt t="223803" x="2641600" y="3727450"/>
          <p14:tracePt t="223820" x="2603500" y="3702050"/>
          <p14:tracePt t="223842" x="2584450" y="3689350"/>
          <p14:tracePt t="223858" x="2571750" y="3683000"/>
          <p14:tracePt t="223887" x="2565400" y="3683000"/>
          <p14:tracePt t="223922" x="2559050" y="3670300"/>
          <p14:tracePt t="223937" x="2540000" y="3644900"/>
          <p14:tracePt t="223953" x="2514600" y="3625850"/>
          <p14:tracePt t="223956" x="2501900" y="3619500"/>
          <p14:tracePt t="223971" x="2476500" y="3613150"/>
          <p14:tracePt t="223988" x="2470150" y="3613150"/>
          <p14:tracePt t="224036" x="2463800" y="3613150"/>
          <p14:tracePt t="224066" x="2451100" y="3613150"/>
          <p14:tracePt t="224074" x="2444750" y="3613150"/>
          <p14:tracePt t="224086" x="2438400" y="3613150"/>
          <p14:tracePt t="224106" x="2432050" y="3613150"/>
          <p14:tracePt t="224154" x="2419350" y="3606800"/>
          <p14:tracePt t="224174" x="2406650" y="3600450"/>
          <p14:tracePt t="224186" x="2400300" y="3600450"/>
          <p14:tracePt t="224294" x="2393950" y="3600450"/>
          <p14:tracePt t="224359" x="2387600" y="3600450"/>
          <p14:tracePt t="224373" x="2381250" y="3594100"/>
          <p14:tracePt t="224380" x="2374900" y="3587750"/>
          <p14:tracePt t="224403" x="2355850" y="3587750"/>
          <p14:tracePt t="224422" x="2330450" y="3568700"/>
          <p14:tracePt t="224437" x="2311400" y="3556000"/>
          <p14:tracePt t="224453" x="2286000" y="3536950"/>
          <p14:tracePt t="224470" x="2273300" y="3517900"/>
          <p14:tracePt t="224486" x="2266950" y="3498850"/>
          <p14:tracePt t="224504" x="2266950" y="3473450"/>
          <p14:tracePt t="224520" x="2266950" y="3454400"/>
          <p14:tracePt t="224522" x="2266950" y="3441700"/>
          <p14:tracePt t="224537" x="2266950" y="3435350"/>
          <p14:tracePt t="224595" x="2286000" y="3435350"/>
          <p14:tracePt t="224610" x="2305050" y="3435350"/>
          <p14:tracePt t="224620" x="2343150" y="3435350"/>
          <p14:tracePt t="224637" x="2381250" y="3435350"/>
          <p14:tracePt t="224653" x="2406650" y="3435350"/>
          <p14:tracePt t="224673" x="2413000" y="3441700"/>
          <p14:tracePt t="224720" x="2413000" y="3460750"/>
          <p14:tracePt t="224736" x="2413000" y="3486150"/>
          <p14:tracePt t="224737" x="2413000" y="3492500"/>
          <p14:tracePt t="224754" x="2413000" y="3498850"/>
          <p14:tracePt t="224770" x="2413000" y="3505200"/>
          <p14:tracePt t="224787" x="2406650" y="3517900"/>
          <p14:tracePt t="224803" x="2400300" y="3530600"/>
          <p14:tracePt t="224820" x="2393950" y="3536950"/>
          <p14:tracePt t="224836" x="2387600" y="3536950"/>
          <p14:tracePt t="224856" x="2387600" y="3543300"/>
          <p14:tracePt t="224965" x="2381250" y="3543300"/>
          <p14:tracePt t="225984" x="2381250" y="3549650"/>
          <p14:tracePt t="225995" x="2381250" y="3556000"/>
          <p14:tracePt t="226011" x="2393950" y="3556000"/>
          <p14:tracePt t="226020" x="2406650" y="3562350"/>
          <p14:tracePt t="226037" x="2432050" y="3581400"/>
          <p14:tracePt t="226053" x="2476500" y="3594100"/>
          <p14:tracePt t="226070" x="2508250" y="3600450"/>
          <p14:tracePt t="226090" x="2520950" y="3600450"/>
          <p14:tracePt t="226278" x="2527300" y="3606800"/>
          <p14:tracePt t="226283" x="2533650" y="3606800"/>
          <p14:tracePt t="226290" x="2565400" y="3613150"/>
          <p14:tracePt t="226303" x="2616200" y="3625850"/>
          <p14:tracePt t="226320" x="2768600" y="3663950"/>
          <p14:tracePt t="226338" x="3130550" y="3663950"/>
          <p14:tracePt t="226355" x="3397250" y="3594100"/>
          <p14:tracePt t="226370" x="3683000" y="3505200"/>
          <p14:tracePt t="226387" x="3968750" y="3435350"/>
          <p14:tracePt t="226403" x="4203700" y="3314700"/>
          <p14:tracePt t="226422" x="4349750" y="3251200"/>
          <p14:tracePt t="226437" x="4419600" y="3206750"/>
          <p14:tracePt t="226453" x="4451350" y="3181350"/>
          <p14:tracePt t="226470" x="4457700" y="3175000"/>
          <p14:tracePt t="226486" x="4457700" y="3168650"/>
          <p14:tracePt t="226594" x="4457700" y="3175000"/>
          <p14:tracePt t="226618" x="4451350" y="3175000"/>
          <p14:tracePt t="226638" x="4413250" y="3175000"/>
          <p14:tracePt t="226653" x="4387850" y="3175000"/>
          <p14:tracePt t="226672" x="4381500" y="3175000"/>
          <p14:tracePt t="226738" x="4381500" y="3168650"/>
          <p14:tracePt t="226751" x="4381500" y="3162300"/>
          <p14:tracePt t="226756" x="4381500" y="3149600"/>
          <p14:tracePt t="226771" x="4375150" y="3130550"/>
          <p14:tracePt t="226787" x="4298950" y="3098800"/>
          <p14:tracePt t="226795" x="4229100" y="3079750"/>
          <p14:tracePt t="226805" x="4171950" y="3060700"/>
          <p14:tracePt t="226820" x="4019550" y="3028950"/>
          <p14:tracePt t="226840" x="3879850" y="2997200"/>
          <p14:tracePt t="226844" x="3810000" y="2997200"/>
          <p14:tracePt t="226856" x="3727450" y="2965450"/>
          <p14:tracePt t="226871" x="3568700" y="2921000"/>
          <p14:tracePt t="226887" x="3429000" y="2876550"/>
          <p14:tracePt t="226903" x="3340100" y="2851150"/>
          <p14:tracePt t="226923" x="3308350" y="2838450"/>
          <p14:tracePt t="226937" x="3308350" y="2832100"/>
          <p14:tracePt t="226986" x="3308350" y="2819400"/>
          <p14:tracePt t="227004" x="3308350" y="2768600"/>
          <p14:tracePt t="227020" x="3308350" y="2705100"/>
          <p14:tracePt t="227036" x="3295650" y="2616200"/>
          <p14:tracePt t="227053" x="3276600" y="2495550"/>
          <p14:tracePt t="227070" x="3276600" y="2393950"/>
          <p14:tracePt t="227086" x="3276600" y="2279650"/>
          <p14:tracePt t="227106" x="3270250" y="2171700"/>
          <p14:tracePt t="227120" x="3270250" y="2063750"/>
          <p14:tracePt t="227137" x="3263900" y="1981200"/>
          <p14:tracePt t="227143" x="3270250" y="1936750"/>
          <p14:tracePt t="227154" x="3270250" y="1898650"/>
          <p14:tracePt t="227173" x="3270250" y="1803400"/>
          <p14:tracePt t="227186" x="3276600" y="1778000"/>
          <p14:tracePt t="227203" x="3276600" y="1771650"/>
          <p14:tracePt t="227261" x="3302000" y="1765300"/>
          <p14:tracePt t="227270" x="3314700" y="1758950"/>
          <p14:tracePt t="227287" x="3397250" y="1752600"/>
          <p14:tracePt t="227306" x="3505200" y="1746250"/>
          <p14:tracePt t="227320" x="3632200" y="1746250"/>
          <p14:tracePt t="227336" x="3797300" y="1746250"/>
          <p14:tracePt t="227357" x="4070350" y="1739900"/>
          <p14:tracePt t="227370" x="4159250" y="1758950"/>
          <p14:tracePt t="227386" x="4394200" y="1765300"/>
          <p14:tracePt t="227403" x="4495800" y="1758950"/>
          <p14:tracePt t="227422" x="4584700" y="1765300"/>
          <p14:tracePt t="227439" x="4660900" y="1765300"/>
          <p14:tracePt t="227453" x="4718050" y="1765300"/>
          <p14:tracePt t="227470" x="4749800" y="1765300"/>
          <p14:tracePt t="227486" x="4756150" y="1765300"/>
          <p14:tracePt t="227619" x="4756150" y="1778000"/>
          <p14:tracePt t="227627" x="4749800" y="1803400"/>
          <p14:tracePt t="227636" x="4749800" y="1835150"/>
          <p14:tracePt t="227654" x="4749800" y="1917700"/>
          <p14:tracePt t="227671" x="4730750" y="2025650"/>
          <p14:tracePt t="227687" x="4724400" y="2159000"/>
          <p14:tracePt t="227703" x="4724400" y="2355850"/>
          <p14:tracePt t="227720" x="4705350" y="2597150"/>
          <p14:tracePt t="227736" x="4692650" y="2832100"/>
          <p14:tracePt t="227739" x="4692650" y="2927350"/>
          <p14:tracePt t="227753" x="4692650" y="3009900"/>
          <p14:tracePt t="227770" x="4711700" y="3079750"/>
          <p14:tracePt t="227787" x="4711700" y="3136900"/>
          <p14:tracePt t="227803" x="4711700" y="3155950"/>
          <p14:tracePt t="227825" x="4711700" y="3162300"/>
          <p14:tracePt t="227891" x="4699000" y="3162300"/>
          <p14:tracePt t="227900" x="4660900" y="3149600"/>
          <p14:tracePt t="227906" x="4622800" y="3136900"/>
          <p14:tracePt t="227923" x="4527550" y="3086100"/>
          <p14:tracePt t="227937" x="4476750" y="3048000"/>
          <p14:tracePt t="227953" x="4330700" y="2940050"/>
          <p14:tracePt t="227955" x="4260850" y="2870200"/>
          <p14:tracePt t="227970" x="4070350" y="2730500"/>
          <p14:tracePt t="227987" x="3860800" y="2590800"/>
          <p14:tracePt t="228003" x="3676650" y="2470150"/>
          <p14:tracePt t="228020" x="3536950" y="2374900"/>
          <p14:tracePt t="228037" x="3479800" y="2324100"/>
          <p14:tracePt t="228055" x="3467100" y="2279650"/>
          <p14:tracePt t="228072" x="3467100" y="2247900"/>
          <p14:tracePt t="228087" x="3467100" y="2228850"/>
          <p14:tracePt t="228091" x="3467100" y="2222500"/>
          <p14:tracePt t="228120" x="3467100" y="2216150"/>
          <p14:tracePt t="228136" x="3460750" y="2209800"/>
          <p14:tracePt t="228153" x="3448050" y="2190750"/>
          <p14:tracePt t="228154" x="3441700" y="2178050"/>
          <p14:tracePt t="228174" x="3435350" y="2139950"/>
          <p14:tracePt t="228187" x="3422650" y="2089150"/>
          <p14:tracePt t="228203" x="3409950" y="2051050"/>
          <p14:tracePt t="228220" x="3403600" y="2019300"/>
          <p14:tracePt t="228237" x="3403600" y="1987550"/>
          <p14:tracePt t="228253" x="3397250" y="1924050"/>
          <p14:tracePt t="228270" x="3359150" y="1835150"/>
          <p14:tracePt t="228287" x="3327400" y="1765300"/>
          <p14:tracePt t="228296" x="3308350" y="1746250"/>
          <p14:tracePt t="228303" x="3302000" y="1727200"/>
          <p14:tracePt t="228320" x="3289300" y="1720850"/>
          <p14:tracePt t="228674" x="3289300" y="1727200"/>
          <p14:tracePt t="228683" x="3289300" y="1765300"/>
          <p14:tracePt t="228691" x="3289300" y="1822450"/>
          <p14:tracePt t="228703" x="3282950" y="1885950"/>
          <p14:tracePt t="228720" x="3282950" y="2063750"/>
          <p14:tracePt t="228736" x="3282950" y="2266950"/>
          <p14:tracePt t="228738" x="3276600" y="2362200"/>
          <p14:tracePt t="228754" x="3276600" y="2451100"/>
          <p14:tracePt t="228770" x="3276600" y="2622550"/>
          <p14:tracePt t="228787" x="3270250" y="2698750"/>
          <p14:tracePt t="228803" x="3270250" y="2730500"/>
          <p14:tracePt t="228820" x="3270250" y="2736850"/>
          <p14:tracePt t="228875" x="3289300" y="2736850"/>
          <p14:tracePt t="228887" x="3340100" y="2736850"/>
          <p14:tracePt t="228903" x="3486150" y="2743200"/>
          <p14:tracePt t="228922" x="3663950" y="2749550"/>
          <p14:tracePt t="228936" x="3886200" y="2768600"/>
          <p14:tracePt t="228953" x="4121150" y="2800350"/>
          <p14:tracePt t="228956" x="4229100" y="2806700"/>
          <p14:tracePt t="228970" x="4330700" y="2806700"/>
          <p14:tracePt t="228983" x="4521200" y="2800350"/>
          <p14:tracePt t="228986" x="4603750" y="2794000"/>
          <p14:tracePt t="229003" x="4699000" y="2781300"/>
          <p14:tracePt t="229090" x="4699000" y="2774950"/>
          <p14:tracePt t="229100" x="4699000" y="2755900"/>
          <p14:tracePt t="229111" x="4699000" y="2730500"/>
          <p14:tracePt t="229120" x="4699000" y="2692400"/>
          <p14:tracePt t="229136" x="4699000" y="2609850"/>
          <p14:tracePt t="229153" x="4679950" y="2495550"/>
          <p14:tracePt t="229156" x="4660900" y="2425700"/>
          <p14:tracePt t="229173" x="4641850" y="2266950"/>
          <p14:tracePt t="229187" x="4565650" y="2101850"/>
          <p14:tracePt t="229207" x="4470400" y="1949450"/>
          <p14:tracePt t="229220" x="4368800" y="1866900"/>
          <p14:tracePt t="229238" x="4298950" y="1841500"/>
          <p14:tracePt t="229254" x="4254500" y="1828800"/>
          <p14:tracePt t="229270" x="4216400" y="1828800"/>
          <p14:tracePt t="229287" x="4191000" y="1828800"/>
          <p14:tracePt t="229303" x="4178300" y="1854200"/>
          <p14:tracePt t="229320" x="4171950" y="1873250"/>
          <p14:tracePt t="229336" x="4165600" y="1873250"/>
          <p14:tracePt t="229459" x="4178300" y="1873250"/>
          <p14:tracePt t="229467" x="4191000" y="1873250"/>
          <p14:tracePt t="229486" x="4235450" y="1873250"/>
          <p14:tracePt t="229503" x="4279900" y="1873250"/>
          <p14:tracePt t="229510" x="4298950" y="1873250"/>
          <p14:tracePt t="229521" x="4311650" y="1873250"/>
          <p14:tracePt t="229538" x="4337050" y="1873250"/>
          <p14:tracePt t="229589" x="4318000" y="1873250"/>
          <p14:tracePt t="229606" x="4197350" y="1873250"/>
          <p14:tracePt t="229620" x="4044950" y="1873250"/>
          <p14:tracePt t="229637" x="3860800" y="1866900"/>
          <p14:tracePt t="229653" x="3676650" y="1866900"/>
          <p14:tracePt t="229673" x="3536950" y="1885950"/>
          <p14:tracePt t="229687" x="3397250" y="1885950"/>
          <p14:tracePt t="229703" x="3302000" y="1879600"/>
          <p14:tracePt t="229720" x="3244850" y="1873250"/>
          <p14:tracePt t="229725" x="3232150" y="1873250"/>
          <p14:tracePt t="229740" x="3219450" y="1873250"/>
          <p14:tracePt t="229770" x="3213100" y="1873250"/>
          <p14:tracePt t="229842" x="3213100" y="1885950"/>
          <p14:tracePt t="229851" x="3213100" y="1911350"/>
          <p14:tracePt t="229861" x="3213100" y="1955800"/>
          <p14:tracePt t="229870" x="3213100" y="2006600"/>
          <p14:tracePt t="229887" x="3213100" y="2139950"/>
          <p14:tracePt t="229907" x="3213100" y="2311400"/>
          <p14:tracePt t="229922" x="3219450" y="2362200"/>
          <p14:tracePt t="229924" x="3219450" y="2406650"/>
          <p14:tracePt t="229937" x="3219450" y="2457450"/>
          <p14:tracePt t="229954" x="3200400" y="2540000"/>
          <p14:tracePt t="229977" x="3200400" y="2641600"/>
          <p14:tracePt t="229997" x="3213100" y="2673350"/>
          <p14:tracePt t="230028" x="3219450" y="2679700"/>
          <p14:tracePt t="230035" x="3238500" y="2686050"/>
          <p14:tracePt t="230050" x="3244850" y="2705100"/>
          <p14:tracePt t="230063" x="3371850" y="2749550"/>
          <p14:tracePt t="230070" x="3448050" y="2749550"/>
          <p14:tracePt t="230086" x="3644900" y="2781300"/>
          <p14:tracePt t="230106" x="3848100" y="2768600"/>
          <p14:tracePt t="230120" x="4044950" y="2762250"/>
          <p14:tracePt t="230139" x="4267200" y="2762250"/>
          <p14:tracePt t="230156" x="4318000" y="2749550"/>
          <p14:tracePt t="230173" x="4311650" y="2743200"/>
          <p14:tracePt t="230188" x="4216400" y="2717800"/>
          <p14:tracePt t="230203" x="4089400" y="2698750"/>
          <p14:tracePt t="230220" x="3956050" y="2698750"/>
          <p14:tracePt t="230237" x="3854450" y="2686050"/>
          <p14:tracePt t="230253" x="3727450" y="2660650"/>
          <p14:tracePt t="230258" x="3670300" y="2647950"/>
          <p14:tracePt t="230270" x="3613150" y="2635250"/>
          <p14:tracePt t="230287" x="3536950" y="2622550"/>
          <p14:tracePt t="230303" x="3498850" y="2616200"/>
          <p14:tracePt t="230307" x="3486150" y="2609850"/>
          <p14:tracePt t="230320" x="3467100" y="2609850"/>
          <p14:tracePt t="230325" x="3441700" y="2609850"/>
          <p14:tracePt t="230337" x="3422650" y="2603500"/>
          <p14:tracePt t="230355" x="3327400" y="2571750"/>
          <p14:tracePt t="230370" x="3282950" y="2559050"/>
          <p14:tracePt t="230386" x="3263900" y="2552700"/>
          <p14:tracePt t="230403" x="3257550" y="2546350"/>
          <p14:tracePt t="230453" x="3232150" y="2565400"/>
          <p14:tracePt t="230470" x="3181350" y="2603500"/>
          <p14:tracePt t="230486" x="3117850" y="2654300"/>
          <p14:tracePt t="230504" x="3086100" y="2730500"/>
          <p14:tracePt t="230520" x="3067050" y="2800350"/>
          <p14:tracePt t="230523" x="3054350" y="2832100"/>
          <p14:tracePt t="230537" x="3054350" y="2863850"/>
          <p14:tracePt t="230554" x="3054350" y="2914650"/>
          <p14:tracePt t="230571" x="3054350" y="2921000"/>
          <p14:tracePt t="230592" x="3067050" y="2921000"/>
          <p14:tracePt t="230605" x="3092450" y="2895600"/>
          <p14:tracePt t="230620" x="3105150" y="2863850"/>
          <p14:tracePt t="230636" x="3117850" y="2844800"/>
          <p14:tracePt t="230653" x="3117850" y="2838450"/>
          <p14:tracePt t="230722" x="3155950" y="2844800"/>
          <p14:tracePt t="230735" x="3200400" y="2863850"/>
          <p14:tracePt t="230738" x="3263900" y="2882900"/>
          <p14:tracePt t="230753" x="3327400" y="2895600"/>
          <p14:tracePt t="230770" x="3530600" y="2952750"/>
          <p14:tracePt t="230787" x="3638550" y="2984500"/>
          <p14:tracePt t="230803" x="3752850" y="3009900"/>
          <p14:tracePt t="230824" x="3829050" y="3028950"/>
          <p14:tracePt t="230837" x="3911600" y="3054350"/>
          <p14:tracePt t="230856" x="3956050" y="3067050"/>
          <p14:tracePt t="230864" x="3968750" y="3073400"/>
          <p14:tracePt t="230866" x="3981450" y="3079750"/>
          <p14:tracePt t="230886" x="3981450" y="3086100"/>
          <p14:tracePt t="230903" x="3981450" y="3092450"/>
          <p14:tracePt t="230923" x="3956050" y="3105150"/>
          <p14:tracePt t="230927" x="3943350" y="3111500"/>
          <p14:tracePt t="230931" x="3930650" y="3117850"/>
          <p14:tracePt t="230939" x="3924300" y="3124200"/>
          <p14:tracePt t="230953" x="3911600" y="3124200"/>
          <p14:tracePt t="230970" x="3905250" y="3149600"/>
          <p14:tracePt t="230986" x="3892550" y="3168650"/>
          <p14:tracePt t="231004" x="3860800" y="3175000"/>
          <p14:tracePt t="231020" x="3810000" y="3175000"/>
          <p14:tracePt t="231037" x="3746500" y="3175000"/>
          <p14:tracePt t="231053" x="3670300" y="3175000"/>
          <p14:tracePt t="231070" x="3606800" y="3155950"/>
          <p14:tracePt t="231087" x="3575050" y="3130550"/>
          <p14:tracePt t="231091" x="3549650" y="3117850"/>
          <p14:tracePt t="231105" x="3530600" y="3105150"/>
          <p14:tracePt t="231110" x="3505200" y="3086100"/>
          <p14:tracePt t="231114" x="3498850" y="3073400"/>
          <p14:tracePt t="231137" x="3467100" y="3041650"/>
          <p14:tracePt t="231153" x="3441700" y="3016250"/>
          <p14:tracePt t="231173" x="3422650" y="2965450"/>
          <p14:tracePt t="231187" x="3416300" y="2946400"/>
          <p14:tracePt t="231203" x="3416300" y="2933700"/>
          <p14:tracePt t="231220" x="3416300" y="2914650"/>
          <p14:tracePt t="231236" x="3416300" y="2901950"/>
          <p14:tracePt t="231254" x="3416300" y="2882900"/>
          <p14:tracePt t="231270" x="3435350" y="2857500"/>
          <p14:tracePt t="231287" x="3460750" y="2844800"/>
          <p14:tracePt t="231303" x="3492500" y="2844800"/>
          <p14:tracePt t="231307" x="3511550" y="2838450"/>
          <p14:tracePt t="231320" x="3536950" y="2838450"/>
          <p14:tracePt t="231340" x="3638550" y="2838450"/>
          <p14:tracePt t="231358" x="3727450" y="2838450"/>
          <p14:tracePt t="231370" x="3816350" y="2838450"/>
          <p14:tracePt t="231387" x="3892550" y="2838450"/>
          <p14:tracePt t="231407" x="3949700" y="2838450"/>
          <p14:tracePt t="231420" x="3962400" y="2857500"/>
          <p14:tracePt t="231436" x="3968750" y="2882900"/>
          <p14:tracePt t="231453" x="3968750" y="2921000"/>
          <p14:tracePt t="231470" x="3956050" y="2959100"/>
          <p14:tracePt t="231486" x="3911600" y="3003550"/>
          <p14:tracePt t="231503" x="3854450" y="3035300"/>
          <p14:tracePt t="231521" x="3822700" y="3048000"/>
          <p14:tracePt t="231537" x="3803650" y="3067050"/>
          <p14:tracePt t="231554" x="3797300" y="3067050"/>
          <p14:tracePt t="231587" x="3790950" y="3067050"/>
          <p14:tracePt t="231606" x="3784600" y="3054350"/>
          <p14:tracePt t="231620" x="3771900" y="3035300"/>
          <p14:tracePt t="231637" x="3771900" y="3016250"/>
          <p14:tracePt t="231653" x="3810000" y="2997200"/>
          <p14:tracePt t="231672" x="3860800" y="2959100"/>
          <p14:tracePt t="231679" x="3879850" y="2940050"/>
          <p14:tracePt t="231686" x="3917950" y="2914650"/>
          <p14:tracePt t="231703" x="3987800" y="2870200"/>
          <p14:tracePt t="231720" x="4070350" y="2851150"/>
          <p14:tracePt t="231736" x="4159250" y="2844800"/>
          <p14:tracePt t="231738" x="4222750" y="2844800"/>
          <p14:tracePt t="231754" x="4292600" y="2838450"/>
          <p14:tracePt t="231770" x="4578350" y="2863850"/>
          <p14:tracePt t="231787" x="4775200" y="2870200"/>
          <p14:tracePt t="231803" x="5003800" y="2876550"/>
          <p14:tracePt t="231820" x="5194300" y="2876550"/>
          <p14:tracePt t="231837" x="5372100" y="2882900"/>
          <p14:tracePt t="231855" x="5473700" y="2908300"/>
          <p14:tracePt t="231871" x="5499100" y="2940050"/>
          <p14:tracePt t="231887" x="5505450" y="2959100"/>
          <p14:tracePt t="231903" x="5505450" y="2978150"/>
          <p14:tracePt t="231955" x="5505450" y="2984500"/>
          <p14:tracePt t="231986" x="5492750" y="2984500"/>
          <p14:tracePt t="231996" x="5454650" y="2984500"/>
          <p14:tracePt t="232004" x="5410200" y="2984500"/>
          <p14:tracePt t="232021" x="5200650" y="2971800"/>
          <p14:tracePt t="232037" x="4946650" y="2971800"/>
          <p14:tracePt t="232053" x="4673600" y="2971800"/>
          <p14:tracePt t="232074" x="4318000" y="2978150"/>
          <p14:tracePt t="232088" x="4260850" y="2990850"/>
          <p14:tracePt t="232107" x="4210050" y="3022600"/>
          <p14:tracePt t="232136" x="4210050" y="3041650"/>
          <p14:tracePt t="232156" x="4235450" y="3073400"/>
          <p14:tracePt t="232172" x="4235450" y="3079750"/>
          <p14:tracePt t="232588" x="4235450" y="3086100"/>
          <p14:tracePt t="232595" x="4235450" y="3092450"/>
          <p14:tracePt t="232613" x="4197350" y="3105150"/>
          <p14:tracePt t="232622" x="4165600" y="3111500"/>
          <p14:tracePt t="232638" x="4108450" y="3136900"/>
          <p14:tracePt t="232653" x="4019550" y="3162300"/>
          <p14:tracePt t="232672" x="3917950" y="3181350"/>
          <p14:tracePt t="232677" x="3879850" y="3206750"/>
          <p14:tracePt t="232687" x="3841750" y="3206750"/>
          <p14:tracePt t="232703" x="3746500" y="3206750"/>
          <p14:tracePt t="232720" x="3670300" y="3194050"/>
          <p14:tracePt t="232737" x="3594100" y="3175000"/>
          <p14:tracePt t="232738" x="3556000" y="3162300"/>
          <p14:tracePt t="232754" x="3517900" y="3149600"/>
          <p14:tracePt t="232770" x="3454400" y="3111500"/>
          <p14:tracePt t="232787" x="3390900" y="3073400"/>
          <p14:tracePt t="232803" x="3371850" y="3041650"/>
          <p14:tracePt t="232820" x="3365500" y="3009900"/>
          <p14:tracePt t="232839" x="3365500" y="2965450"/>
          <p14:tracePt t="232856" x="3365500" y="2927350"/>
          <p14:tracePt t="232863" x="3365500" y="2908300"/>
          <p14:tracePt t="232870" x="3365500" y="2882900"/>
          <p14:tracePt t="232886" x="3378200" y="2857500"/>
          <p14:tracePt t="232905" x="3422650" y="2832100"/>
          <p14:tracePt t="232921" x="3486150" y="2813050"/>
          <p14:tracePt t="232937" x="3581400" y="2800350"/>
          <p14:tracePt t="232954" x="3702050" y="2800350"/>
          <p14:tracePt t="232957" x="3752850" y="2800350"/>
          <p14:tracePt t="232970" x="3841750" y="2800350"/>
          <p14:tracePt t="232987" x="3898900" y="2825750"/>
          <p14:tracePt t="233003" x="3937000" y="2870200"/>
          <p14:tracePt t="233020" x="3937000" y="2927350"/>
          <p14:tracePt t="233037" x="3886200" y="2990850"/>
          <p14:tracePt t="233053" x="3841750" y="3028950"/>
          <p14:tracePt t="233075" x="3797300" y="3041650"/>
          <p14:tracePt t="233086" x="3771900" y="3054350"/>
          <p14:tracePt t="233107" x="3759200" y="3054350"/>
          <p14:tracePt t="233120" x="3752850" y="3060700"/>
          <p14:tracePt t="233137" x="3727450" y="3060700"/>
          <p14:tracePt t="233154" x="3670300" y="3073400"/>
          <p14:tracePt t="233156" x="3632200" y="3086100"/>
          <p14:tracePt t="233173" x="3543300" y="3117850"/>
          <p14:tracePt t="233184" x="3498850" y="3130550"/>
          <p14:tracePt t="233193" x="3454400" y="3143250"/>
          <p14:tracePt t="233205" x="3390900" y="3155950"/>
          <p14:tracePt t="233220" x="3365500" y="3155950"/>
          <p14:tracePt t="233239" x="3352800" y="3162300"/>
          <p14:tracePt t="233253" x="3346450" y="3168650"/>
          <p14:tracePt t="233270" x="3340100" y="3187700"/>
          <p14:tracePt t="233287" x="3327400" y="3206750"/>
          <p14:tracePt t="233303" x="3321050" y="3213100"/>
          <p14:tracePt t="233530" x="3314700" y="3213100"/>
          <p14:tracePt t="233555" x="3314700" y="3219450"/>
          <p14:tracePt t="233563" x="3314700" y="3225800"/>
          <p14:tracePt t="233574" x="3314700" y="3232150"/>
          <p14:tracePt t="233588" x="3314700" y="3251200"/>
          <p14:tracePt t="233607" x="3314700" y="3270250"/>
          <p14:tracePt t="233620" x="3314700" y="3289300"/>
          <p14:tracePt t="233653" x="3314700" y="3295650"/>
          <p14:tracePt t="233884" x="3302000" y="3295650"/>
          <p14:tracePt t="233890" x="3282950" y="3308350"/>
          <p14:tracePt t="233905" x="3263900" y="3352800"/>
          <p14:tracePt t="233922" x="3232150" y="3429000"/>
          <p14:tracePt t="233937" x="3213100" y="3460750"/>
          <p14:tracePt t="233970" x="3200400" y="3479800"/>
          <p14:tracePt t="233986" x="3187700" y="3492500"/>
          <p14:tracePt t="234003" x="3181350" y="3498850"/>
          <p14:tracePt t="234021" x="3175000" y="3498850"/>
          <p14:tracePt t="234098" x="3175000" y="3505200"/>
          <p14:tracePt t="234114" x="3168650" y="3505200"/>
          <p14:tracePt t="234123" x="3136900" y="3505200"/>
          <p14:tracePt t="234137" x="3117850" y="3511550"/>
          <p14:tracePt t="234153" x="3092450" y="3511550"/>
          <p14:tracePt t="234155" x="3086100" y="3511550"/>
          <p14:tracePt t="234186" x="3079750" y="3511550"/>
          <p14:tracePt t="235734" x="3073400" y="3517900"/>
          <p14:tracePt t="235740" x="3060700" y="3536950"/>
          <p14:tracePt t="235754" x="3022600" y="3562350"/>
          <p14:tracePt t="235770" x="2921000" y="3644900"/>
          <p14:tracePt t="235787" x="2889250" y="3683000"/>
          <p14:tracePt t="235803" x="2876550" y="3714750"/>
          <p14:tracePt t="235820" x="2857500" y="3740150"/>
          <p14:tracePt t="235840" x="2838450" y="3765550"/>
          <p14:tracePt t="235855" x="2813050" y="3784600"/>
          <p14:tracePt t="235870" x="2800350" y="3803650"/>
          <p14:tracePt t="235887" x="2794000" y="3803650"/>
          <p14:tracePt t="235904" x="2774950" y="3810000"/>
          <p14:tracePt t="235922" x="2755900" y="3822700"/>
          <p14:tracePt t="235926" x="2749550" y="3829050"/>
          <p14:tracePt t="235937" x="2743200" y="3835400"/>
          <p14:tracePt t="235953" x="2743200" y="3841750"/>
          <p14:tracePt t="235982" x="2736850" y="3841750"/>
          <p14:tracePt t="236110" x="2730500" y="3841750"/>
          <p14:tracePt t="236114" x="2717800" y="3841750"/>
          <p14:tracePt t="236121" x="2698750" y="3841750"/>
          <p14:tracePt t="236139" x="2647950" y="3841750"/>
          <p14:tracePt t="236153" x="2616200" y="3841750"/>
          <p14:tracePt t="236174" x="2552700" y="3841750"/>
          <p14:tracePt t="236187" x="2520950" y="3841750"/>
          <p14:tracePt t="236204" x="2495550" y="3841750"/>
          <p14:tracePt t="236220" x="2457450" y="3841750"/>
          <p14:tracePt t="236239" x="2419350" y="3860800"/>
          <p14:tracePt t="236253" x="2387600" y="3873500"/>
          <p14:tracePt t="236270" x="2381250" y="3879850"/>
          <p14:tracePt t="236320" x="2374900" y="3879850"/>
          <p14:tracePt t="236423" x="2374900" y="3873500"/>
          <p14:tracePt t="236428" x="2374900" y="3860800"/>
          <p14:tracePt t="236436" x="2368550" y="3854450"/>
          <p14:tracePt t="236453" x="2355850" y="3835400"/>
          <p14:tracePt t="236470" x="2349500" y="3835400"/>
          <p14:tracePt t="236520" x="2362200" y="3829050"/>
          <p14:tracePt t="236537" x="2387600" y="3829050"/>
          <p14:tracePt t="236554" x="2406650" y="3829050"/>
          <p14:tracePt t="236636" x="2406650" y="3841750"/>
          <p14:tracePt t="236643" x="2406650" y="3860800"/>
          <p14:tracePt t="236654" x="2406650" y="3867150"/>
          <p14:tracePt t="236672" x="2406650" y="3886200"/>
          <p14:tracePt t="236674" x="2406650" y="3905250"/>
          <p14:tracePt t="236686" x="2406650" y="3911600"/>
          <p14:tracePt t="236703" x="2406650" y="3924300"/>
          <p14:tracePt t="239302" x="2413000" y="3924300"/>
          <p14:tracePt t="239310" x="2438400" y="3924300"/>
          <p14:tracePt t="239320" x="2463800" y="3930650"/>
          <p14:tracePt t="239337" x="2482850" y="3949700"/>
          <p14:tracePt t="239342" x="2489200" y="3956050"/>
          <p14:tracePt t="239394" x="2489200" y="3962400"/>
          <p14:tracePt t="239475" x="2482850" y="3962400"/>
          <p14:tracePt t="239489" x="2476500" y="3981450"/>
          <p14:tracePt t="239503" x="2470150" y="4000500"/>
          <p14:tracePt t="239520" x="2470150" y="4006850"/>
          <p14:tracePt t="240691" x="2470150" y="4000500"/>
          <p14:tracePt t="240762" x="2470150" y="3994150"/>
          <p14:tracePt t="240772" x="2470150" y="3981450"/>
          <p14:tracePt t="240778" x="2470150" y="3975100"/>
          <p14:tracePt t="240787" x="2470150" y="3968750"/>
          <p14:tracePt t="240803" x="2470150" y="3962400"/>
          <p14:tracePt t="240862" x="2470150" y="3949700"/>
          <p14:tracePt t="240874" x="2470150" y="3943350"/>
          <p14:tracePt t="240925" x="2470150" y="3917950"/>
          <p14:tracePt t="240933" x="2470150" y="3905250"/>
          <p14:tracePt t="240940" x="2470150" y="3898900"/>
          <p14:tracePt t="240953" x="2457450" y="3886200"/>
          <p14:tracePt t="240970" x="2457450" y="3879850"/>
          <p14:tracePt t="241659" x="2463800" y="3879850"/>
          <p14:tracePt t="242787" x="2463800" y="3867150"/>
          <p14:tracePt t="242802" x="2489200" y="3816350"/>
          <p14:tracePt t="242823" x="2514600" y="3765550"/>
          <p14:tracePt t="242837" x="2527300" y="3746500"/>
          <p14:tracePt t="242856" x="2533650" y="3740150"/>
          <p14:tracePt t="242862" x="2533650" y="3727450"/>
          <p14:tracePt t="242871" x="2540000" y="3727450"/>
          <p14:tracePt t="242887" x="2540000" y="3721100"/>
          <p14:tracePt t="242996" x="2540000" y="3733800"/>
          <p14:tracePt t="243003" x="2540000" y="3759200"/>
          <p14:tracePt t="243012" x="2540000" y="3784600"/>
          <p14:tracePt t="243021" x="2540000" y="3810000"/>
          <p14:tracePt t="243037" x="2540000" y="3854450"/>
          <p14:tracePt t="243056" x="2540000" y="3911600"/>
          <p14:tracePt t="243070" x="2540000" y="3975100"/>
          <p14:tracePt t="243087" x="2514600" y="4044950"/>
          <p14:tracePt t="243105" x="2495550" y="4089400"/>
          <p14:tracePt t="243120" x="2489200" y="4114800"/>
          <p14:tracePt t="243124" x="2489200" y="4127500"/>
          <p14:tracePt t="243245" x="2482850" y="4127500"/>
          <p14:tracePt t="243251" x="2476500" y="4127500"/>
          <p14:tracePt t="243260" x="2470150" y="4133850"/>
          <p14:tracePt t="243270" x="2463800" y="4133850"/>
          <p14:tracePt t="243287" x="2457450" y="4140200"/>
          <p14:tracePt t="243297" x="2457450" y="4146550"/>
          <p14:tracePt t="243307" x="2451100" y="4159250"/>
          <p14:tracePt t="243323" x="2438400" y="4184650"/>
          <p14:tracePt t="243340" x="2425700" y="4203700"/>
          <p14:tracePt t="243357" x="2413000" y="4210050"/>
          <p14:tracePt t="243411" x="2413000" y="4216400"/>
          <p14:tracePt t="243426" x="2400300" y="4222750"/>
          <p14:tracePt t="243437" x="2387600" y="4222750"/>
          <p14:tracePt t="243457" x="2349500" y="4222750"/>
          <p14:tracePt t="243462" x="2336800" y="4210050"/>
          <p14:tracePt t="243470" x="2305050" y="4171950"/>
          <p14:tracePt t="243487" x="2241550" y="4095750"/>
          <p14:tracePt t="243504" x="2178050" y="4032250"/>
          <p14:tracePt t="243521" x="2165350" y="4000500"/>
          <p14:tracePt t="243525" x="2159000" y="3987800"/>
          <p14:tracePt t="243537" x="2159000" y="3968750"/>
          <p14:tracePt t="243548" x="2152650" y="3911600"/>
          <p14:tracePt t="243555" x="2152650" y="3860800"/>
          <p14:tracePt t="243575" x="2152650" y="3721100"/>
          <p14:tracePt t="243587" x="2165350" y="3549650"/>
          <p14:tracePt t="243605" x="2133600" y="3403600"/>
          <p14:tracePt t="243622" x="2127250" y="3340100"/>
          <p14:tracePt t="243637" x="2120900" y="3327400"/>
          <p14:tracePt t="243687" x="2120900" y="3308350"/>
          <p14:tracePt t="243704" x="2120900" y="3289300"/>
          <p14:tracePt t="243720" x="2120900" y="3276600"/>
          <p14:tracePt t="243836" x="2108200" y="3276600"/>
          <p14:tracePt t="243843" x="2082800" y="3276600"/>
          <p14:tracePt t="243859" x="2051050" y="3276600"/>
          <p14:tracePt t="243870" x="1981200" y="3276600"/>
          <p14:tracePt t="243887" x="1917700" y="3251200"/>
          <p14:tracePt t="243903" x="1835150" y="3225800"/>
          <p14:tracePt t="243920" x="1771650" y="3206750"/>
          <p14:tracePt t="243922" x="1752600" y="3200400"/>
          <p14:tracePt t="243937" x="1739900" y="3194050"/>
          <p14:tracePt t="243954" x="1727200" y="3194050"/>
          <p14:tracePt t="244003" x="1727200" y="3187700"/>
          <p14:tracePt t="244020" x="1727200" y="3181350"/>
          <p14:tracePt t="244070" x="1727200" y="3162300"/>
          <p14:tracePt t="244090" x="1733550" y="3067050"/>
          <p14:tracePt t="244105" x="1739900" y="3041650"/>
          <p14:tracePt t="244120" x="1746250" y="3028950"/>
          <p14:tracePt t="244466" x="1758950" y="3028950"/>
          <p14:tracePt t="244474" x="1784350" y="3028950"/>
          <p14:tracePt t="244486" x="1797050" y="3028950"/>
          <p14:tracePt t="244503" x="1854200" y="3028950"/>
          <p14:tracePt t="244520" x="1936750" y="3028950"/>
          <p14:tracePt t="244542" x="2082800" y="3028950"/>
          <p14:tracePt t="244548" x="2120900" y="3028950"/>
          <p14:tracePt t="244557" x="2152650" y="3041650"/>
          <p14:tracePt t="244571" x="2190750" y="3054350"/>
          <p14:tracePt t="244587" x="2298700" y="3086100"/>
          <p14:tracePt t="244605" x="2387600" y="3111500"/>
          <p14:tracePt t="244623" x="2476500" y="3143250"/>
          <p14:tracePt t="244637" x="2565400" y="3143250"/>
          <p14:tracePt t="244653" x="2654300" y="3149600"/>
          <p14:tracePt t="244673" x="2724150" y="3155950"/>
          <p14:tracePt t="244678" x="2762250" y="3155950"/>
          <p14:tracePt t="244687" x="2800350" y="3162300"/>
          <p14:tracePt t="244703" x="2889250" y="3187700"/>
          <p14:tracePt t="244720" x="2997200" y="3200400"/>
          <p14:tracePt t="244736" x="3124200" y="3200400"/>
          <p14:tracePt t="244738" x="3181350" y="3200400"/>
          <p14:tracePt t="244754" x="3232150" y="3206750"/>
          <p14:tracePt t="244770" x="3365500" y="3206750"/>
          <p14:tracePt t="244787" x="3409950" y="3200400"/>
          <p14:tracePt t="244876" x="3416300" y="3194050"/>
          <p14:tracePt t="244885" x="3429000" y="3149600"/>
          <p14:tracePt t="244890" x="3448050" y="3092450"/>
          <p14:tracePt t="244903" x="3460750" y="3048000"/>
          <p14:tracePt t="244922" x="3517900" y="2876550"/>
          <p14:tracePt t="244937" x="3536950" y="2825750"/>
          <p14:tracePt t="244954" x="3562350" y="2743200"/>
          <p14:tracePt t="244957" x="3568700" y="2717800"/>
          <p14:tracePt t="244981" x="3568700" y="2705100"/>
          <p14:tracePt t="244998" x="3543300" y="2686050"/>
          <p14:tracePt t="245007" x="3530600" y="2679700"/>
          <p14:tracePt t="245022" x="3486150" y="2660650"/>
          <p14:tracePt t="245028" x="3460750" y="2647950"/>
          <p14:tracePt t="245037" x="3435350" y="2647950"/>
          <p14:tracePt t="245046" x="3409950" y="2641600"/>
          <p14:tracePt t="245055" x="3365500" y="2635250"/>
          <p14:tracePt t="245057" x="3314700" y="2628900"/>
          <p14:tracePt t="245073" x="3263900" y="2616200"/>
          <p14:tracePt t="245087" x="3181350" y="2609850"/>
          <p14:tracePt t="245106" x="3028950" y="2590800"/>
          <p14:tracePt t="245112" x="2940050" y="2559050"/>
          <p14:tracePt t="245120" x="2851150" y="2546350"/>
          <p14:tracePt t="245137" x="2686050" y="2546350"/>
          <p14:tracePt t="245154" x="2495550" y="2533650"/>
          <p14:tracePt t="245157" x="2413000" y="2527300"/>
          <p14:tracePt t="245173" x="2241550" y="2514600"/>
          <p14:tracePt t="245187" x="2070100" y="2508250"/>
          <p14:tracePt t="245203" x="1924050" y="2508250"/>
          <p14:tracePt t="245220" x="1809750" y="2508250"/>
          <p14:tracePt t="245237" x="1746250" y="2508250"/>
          <p14:tracePt t="245254" x="1727200" y="2501900"/>
          <p14:tracePt t="245378" x="1727200" y="2508250"/>
          <p14:tracePt t="245386" x="1727200" y="2527300"/>
          <p14:tracePt t="245403" x="1727200" y="2565400"/>
          <p14:tracePt t="245422" x="1727200" y="2673350"/>
          <p14:tracePt t="245427" x="1733550" y="2724150"/>
          <p14:tracePt t="245437" x="1739900" y="2781300"/>
          <p14:tracePt t="245453" x="1752600" y="2901950"/>
          <p14:tracePt t="245470" x="1778000" y="2971800"/>
          <p14:tracePt t="245487" x="1784350" y="2997200"/>
          <p14:tracePt t="245503" x="1784350" y="3003550"/>
          <p14:tracePt t="245572" x="1790700" y="3003550"/>
          <p14:tracePt t="245579" x="1797050" y="3003550"/>
          <p14:tracePt t="245591" x="1803400" y="2997200"/>
          <p14:tracePt t="245607" x="1835150" y="2990850"/>
          <p14:tracePt t="245620" x="1879600" y="2990850"/>
          <p14:tracePt t="245637" x="1968500" y="2990850"/>
          <p14:tracePt t="245653" x="2120900" y="3041650"/>
          <p14:tracePt t="245673" x="2330450" y="3111500"/>
          <p14:tracePt t="245687" x="2559050" y="3194050"/>
          <p14:tracePt t="245703" x="2813050" y="3314700"/>
          <p14:tracePt t="245720" x="3086100" y="3454400"/>
          <p14:tracePt t="245738" x="3505200" y="3727450"/>
          <p14:tracePt t="245754" x="3651250" y="3816350"/>
          <p14:tracePt t="245770" x="4038600" y="4057650"/>
          <p14:tracePt t="245787" x="4248150" y="4184650"/>
          <p14:tracePt t="245803" x="4349750" y="4260850"/>
          <p14:tracePt t="245824" x="4425950" y="4318000"/>
          <p14:tracePt t="245828" x="4451350" y="4337050"/>
          <p14:tracePt t="245837" x="4464050" y="4356100"/>
          <p14:tracePt t="245857" x="4476750" y="4394200"/>
          <p14:tracePt t="245870" x="4464050" y="4451350"/>
          <p14:tracePt t="245890" x="4400550" y="4565650"/>
          <p14:tracePt t="245904" x="4375150" y="4584700"/>
          <p14:tracePt t="245923" x="4324350" y="4616450"/>
          <p14:tracePt t="245938" x="4279900" y="4616450"/>
          <p14:tracePt t="245954" x="4248150" y="4616450"/>
          <p14:tracePt t="245971" x="4146550" y="4616450"/>
          <p14:tracePt t="245987" x="4102100" y="4635500"/>
          <p14:tracePt t="246003" x="4070350" y="4641850"/>
          <p14:tracePt t="246021" x="4064000" y="4648200"/>
          <p14:tracePt t="246072" x="4064000" y="4635500"/>
          <p14:tracePt t="246120" x="4083050" y="4635500"/>
          <p14:tracePt t="246137" x="4152900" y="4635500"/>
          <p14:tracePt t="246153" x="4286250" y="4635500"/>
          <p14:tracePt t="246155" x="4349750" y="4635500"/>
          <p14:tracePt t="246173" x="4495800" y="4622800"/>
          <p14:tracePt t="246181" x="4572000" y="4616450"/>
          <p14:tracePt t="246187" x="4654550" y="4616450"/>
          <p14:tracePt t="246203" x="4781550" y="4610100"/>
          <p14:tracePt t="246220" x="4864100" y="4572000"/>
          <p14:tracePt t="246228" x="4883150" y="4584700"/>
          <p14:tracePt t="246238" x="4921250" y="4591050"/>
          <p14:tracePt t="246253" x="4978400" y="4591050"/>
          <p14:tracePt t="246270" x="4997450" y="4591050"/>
          <p14:tracePt t="246274" x="5010150" y="4591050"/>
          <p14:tracePt t="246346" x="4991100" y="4591050"/>
          <p14:tracePt t="246359" x="4965700" y="4578350"/>
          <p14:tracePt t="246362" x="4908550" y="4559300"/>
          <p14:tracePt t="246371" x="4857750" y="4546600"/>
          <p14:tracePt t="246387" x="4737100" y="4527550"/>
          <p14:tracePt t="246405" x="4591050" y="4521200"/>
          <p14:tracePt t="246422" x="4464050" y="4521200"/>
          <p14:tracePt t="246437" x="4381500" y="4521200"/>
          <p14:tracePt t="246454" x="4356100" y="4527550"/>
          <p14:tracePt t="246487" x="4362450" y="4540250"/>
          <p14:tracePt t="246504" x="4445000" y="4559300"/>
          <p14:tracePt t="246520" x="4565650" y="4597400"/>
          <p14:tracePt t="246537" x="4737100" y="4616450"/>
          <p14:tracePt t="246549" x="4883150" y="4622800"/>
          <p14:tracePt t="246560" x="4965700" y="4622800"/>
          <p14:tracePt t="246575" x="5092700" y="4597400"/>
          <p14:tracePt t="246587" x="5181600" y="4559300"/>
          <p14:tracePt t="246605" x="5226050" y="4521200"/>
          <p14:tracePt t="246620" x="5245100" y="4451350"/>
          <p14:tracePt t="246641" x="5257800" y="4362450"/>
          <p14:tracePt t="246653" x="5232400" y="4267200"/>
          <p14:tracePt t="246673" x="5200650" y="4191000"/>
          <p14:tracePt t="246677" x="5181600" y="4165600"/>
          <p14:tracePt t="246687" x="5162550" y="4140200"/>
          <p14:tracePt t="246703" x="5105400" y="4089400"/>
          <p14:tracePt t="246720" x="4991100" y="4038600"/>
          <p14:tracePt t="246737" x="4794250" y="4019550"/>
          <p14:tracePt t="246738" x="4679950" y="4019550"/>
          <p14:tracePt t="246754" x="4565650" y="4019550"/>
          <p14:tracePt t="246770" x="4241800" y="4064000"/>
          <p14:tracePt t="246787" x="4070350" y="4102100"/>
          <p14:tracePt t="246794" x="4006850" y="4114800"/>
          <p14:tracePt t="246804" x="3943350" y="4152900"/>
          <p14:tracePt t="246822" x="3854450" y="4203700"/>
          <p14:tracePt t="246837" x="3829050" y="4254500"/>
          <p14:tracePt t="246856" x="3841750" y="4305300"/>
          <p14:tracePt t="246870" x="3917950" y="4425950"/>
          <p14:tracePt t="246887" x="3987800" y="4552950"/>
          <p14:tracePt t="246903" x="4006850" y="4660900"/>
          <p14:tracePt t="246922" x="3975100" y="4743450"/>
          <p14:tracePt t="246924" x="3917950" y="4775200"/>
          <p14:tracePt t="246937" x="3854450" y="4800600"/>
          <p14:tracePt t="246954" x="3695700" y="4845050"/>
          <p14:tracePt t="246956" x="3606800" y="4870450"/>
          <p14:tracePt t="246970" x="3403600" y="4914900"/>
          <p14:tracePt t="246988" x="3200400" y="4953000"/>
          <p14:tracePt t="247004" x="3009900" y="4978400"/>
          <p14:tracePt t="247021" x="2851150" y="4991100"/>
          <p14:tracePt t="247037" x="2736850" y="4991100"/>
          <p14:tracePt t="247053" x="2628900" y="4972050"/>
          <p14:tracePt t="247071" x="2527300" y="4965700"/>
          <p14:tracePt t="247075" x="2476500" y="4965700"/>
          <p14:tracePt t="247090" x="2438400" y="4972050"/>
          <p14:tracePt t="247104" x="2387600" y="4991100"/>
          <p14:tracePt t="247113" x="2362200" y="4997450"/>
          <p14:tracePt t="247117" x="2343150" y="5010150"/>
          <p14:tracePt t="247122" x="2330450" y="5016500"/>
          <p14:tracePt t="247137" x="2324100" y="5022850"/>
          <p14:tracePt t="247154" x="2317750" y="5022850"/>
          <p14:tracePt t="247155" x="2317750" y="5029200"/>
          <p14:tracePt t="247173" x="2298700" y="5054600"/>
          <p14:tracePt t="247187" x="2266950" y="5105400"/>
          <p14:tracePt t="247204" x="2216150" y="5175250"/>
          <p14:tracePt t="247220" x="2171700" y="5245100"/>
          <p14:tracePt t="247240" x="2146300" y="5270500"/>
          <p14:tracePt t="247253" x="2120900" y="5283200"/>
          <p14:tracePt t="247270" x="2101850" y="5283200"/>
          <p14:tracePt t="247287" x="2082800" y="5283200"/>
          <p14:tracePt t="247296" x="2076450" y="5289550"/>
          <p14:tracePt t="247301" x="2063750" y="5295900"/>
          <p14:tracePt t="247306" x="2057400" y="5302250"/>
          <p14:tracePt t="247320" x="2057400" y="5308600"/>
          <p14:tracePt t="247327" x="2051050" y="5308600"/>
          <p14:tracePt t="247339" x="2025650" y="5308600"/>
          <p14:tracePt t="247357" x="2006600" y="5314950"/>
          <p14:tracePt t="247370" x="1981200" y="5314950"/>
          <p14:tracePt t="247387" x="1949450" y="5321300"/>
          <p14:tracePt t="247403" x="1917700" y="5334000"/>
          <p14:tracePt t="247423" x="1905000" y="5340350"/>
          <p14:tracePt t="247437" x="1898650" y="5340350"/>
          <p14:tracePt t="247487" x="1885950" y="5340350"/>
          <p14:tracePt t="247504" x="1879600" y="5334000"/>
          <p14:tracePt t="247520" x="1879600" y="5327650"/>
          <p14:tracePt t="247537" x="1879600" y="5314950"/>
          <p14:tracePt t="247545" x="1879600" y="5302250"/>
          <p14:tracePt t="247559" x="1905000" y="5289550"/>
          <p14:tracePt t="247570" x="1924050" y="5283200"/>
          <p14:tracePt t="247587" x="1962150" y="5283200"/>
          <p14:tracePt t="247605" x="2025650" y="5270500"/>
          <p14:tracePt t="247620" x="2146300" y="5295900"/>
          <p14:tracePt t="247637" x="2343150" y="5334000"/>
          <p14:tracePt t="247653" x="2533650" y="5340350"/>
          <p14:tracePt t="247673" x="2762250" y="5397500"/>
          <p14:tracePt t="247676" x="2838450" y="5416550"/>
          <p14:tracePt t="247687" x="2908300" y="5435600"/>
          <p14:tracePt t="247703" x="2984500" y="5461000"/>
          <p14:tracePt t="247720" x="2990850" y="5467350"/>
          <p14:tracePt t="247737" x="2971800" y="5473700"/>
          <p14:tracePt t="247754" x="2927350" y="5473700"/>
          <p14:tracePt t="247755" x="2901950" y="5480050"/>
          <p14:tracePt t="247770" x="2863850" y="5480050"/>
          <p14:tracePt t="247787" x="2838450" y="5486400"/>
          <p14:tracePt t="247819" x="2825750" y="5486400"/>
          <p14:tracePt t="247840" x="2800350" y="5492750"/>
          <p14:tracePt t="247856" x="2762250" y="5505450"/>
          <p14:tracePt t="247861" x="2743200" y="5518150"/>
          <p14:tracePt t="247870" x="2717800" y="5518150"/>
          <p14:tracePt t="247888" x="2660650" y="5537200"/>
          <p14:tracePt t="247903" x="2609850" y="5556250"/>
          <p14:tracePt t="247906" x="2578100" y="5556250"/>
          <p14:tracePt t="247920" x="2546350" y="5556250"/>
          <p14:tracePt t="247937" x="2501900" y="5556250"/>
          <p14:tracePt t="247954" x="2457450" y="5556250"/>
          <p14:tracePt t="247956" x="2444750" y="5556250"/>
          <p14:tracePt t="247970" x="2413000" y="5556250"/>
          <p14:tracePt t="247987" x="2400300" y="5556250"/>
          <p14:tracePt t="248003" x="2387600" y="5549900"/>
          <p14:tracePt t="248020" x="2368550" y="5543550"/>
          <p14:tracePt t="248037" x="2343150" y="5543550"/>
          <p14:tracePt t="248053" x="2305050" y="5543550"/>
          <p14:tracePt t="248074" x="2260600" y="5543550"/>
          <p14:tracePt t="248087" x="2228850" y="5524500"/>
          <p14:tracePt t="248105" x="2209800" y="5492750"/>
          <p14:tracePt t="248120" x="2209800" y="5435600"/>
          <p14:tracePt t="248137" x="2266950" y="5365750"/>
          <p14:tracePt t="248153" x="2374900" y="5283200"/>
          <p14:tracePt t="248156" x="2470150" y="5245100"/>
          <p14:tracePt t="248173" x="2736850" y="5156200"/>
          <p14:tracePt t="248187" x="3092450" y="5060950"/>
          <p14:tracePt t="248203" x="3498850" y="4953000"/>
          <p14:tracePt t="248220" x="3879850" y="4819650"/>
          <p14:tracePt t="248237" x="4286250" y="4660900"/>
          <p14:tracePt t="248253" x="4718050" y="4495800"/>
          <p14:tracePt t="248270" x="5156200" y="4337050"/>
          <p14:tracePt t="248287" x="5588000" y="4210050"/>
          <p14:tracePt t="248297" x="5791200" y="4165600"/>
          <p14:tracePt t="248301" x="5956300" y="4127500"/>
          <p14:tracePt t="248320" x="6248400" y="4051300"/>
          <p14:tracePt t="248337" x="6496050" y="3968750"/>
          <p14:tracePt t="248356" x="6794500" y="3854450"/>
          <p14:tracePt t="248367" x="6883400" y="3810000"/>
          <p14:tracePt t="248373" x="6965950" y="3752850"/>
          <p14:tracePt t="248387" x="7099300" y="3670300"/>
          <p14:tracePt t="248403" x="7219950" y="3625850"/>
          <p14:tracePt t="248420" x="7302500" y="3581400"/>
          <p14:tracePt t="248437" x="7346950" y="3549650"/>
          <p14:tracePt t="248453" x="7346950" y="3543300"/>
          <p14:tracePt t="248487" x="7321550" y="3536950"/>
          <p14:tracePt t="248503" x="7264400" y="3530600"/>
          <p14:tracePt t="248520" x="7194550" y="3524250"/>
          <p14:tracePt t="248542" x="7105650" y="3473450"/>
          <p14:tracePt t="248553" x="7073900" y="3448050"/>
          <p14:tracePt t="248571" x="7035800" y="3378200"/>
          <p14:tracePt t="248589" x="6991350" y="3263900"/>
          <p14:tracePt t="248607" x="6985000" y="3175000"/>
          <p14:tracePt t="248613" x="6991350" y="3143250"/>
          <p14:tracePt t="248620" x="7023100" y="3111500"/>
          <p14:tracePt t="248637" x="7092950" y="3079750"/>
          <p14:tracePt t="248655" x="7181850" y="3079750"/>
          <p14:tracePt t="248672" x="7251700" y="3086100"/>
          <p14:tracePt t="248676" x="7277100" y="3098800"/>
          <p14:tracePt t="248686" x="7296150" y="3117850"/>
          <p14:tracePt t="248703" x="7315200" y="3187700"/>
          <p14:tracePt t="248720" x="7296150" y="3263900"/>
          <p14:tracePt t="248737" x="7270750" y="3308350"/>
          <p14:tracePt t="248738" x="7264400" y="3314700"/>
          <p14:tracePt t="248819" x="7270750" y="3314700"/>
          <p14:tracePt t="248827" x="7283450" y="3314700"/>
          <p14:tracePt t="248836" x="7289800" y="3314700"/>
          <p14:tracePt t="248856" x="7289800" y="3333750"/>
          <p14:tracePt t="248862" x="7289800" y="3352800"/>
          <p14:tracePt t="248873" x="7258050" y="3403600"/>
          <p14:tracePt t="248887" x="7105650" y="3530600"/>
          <p14:tracePt t="248904" x="6775450" y="3740150"/>
          <p14:tracePt t="248907" x="6578600" y="3854450"/>
          <p14:tracePt t="248922" x="6337300" y="3968750"/>
          <p14:tracePt t="248937" x="5886450" y="4203700"/>
          <p14:tracePt t="248953" x="5511800" y="4432300"/>
          <p14:tracePt t="248970" x="5016500" y="4660900"/>
          <p14:tracePt t="248987" x="4730750" y="4794250"/>
          <p14:tracePt t="249004" x="4470400" y="4883150"/>
          <p14:tracePt t="249020" x="4279900" y="4953000"/>
          <p14:tracePt t="249037" x="4159250" y="5022850"/>
          <p14:tracePt t="249054" x="4076700" y="5067300"/>
          <p14:tracePt t="249070" x="4019550" y="5105400"/>
          <p14:tracePt t="249087" x="3956050" y="5130800"/>
          <p14:tracePt t="249106" x="3867150" y="5156200"/>
          <p14:tracePt t="249120" x="3765550" y="5181600"/>
          <p14:tracePt t="249137" x="3683000" y="5194300"/>
          <p14:tracePt t="249138" x="3632200" y="5194300"/>
          <p14:tracePt t="249153" x="3587750" y="5200650"/>
          <p14:tracePt t="249172" x="3409950" y="5257800"/>
          <p14:tracePt t="249187" x="3302000" y="5295900"/>
          <p14:tracePt t="249203" x="3225800" y="5321300"/>
          <p14:tracePt t="249220" x="3200400" y="5334000"/>
          <p14:tracePt t="249240" x="3175000" y="5334000"/>
          <p14:tracePt t="249253" x="3162300" y="5334000"/>
          <p14:tracePt t="249270" x="3143250" y="5334000"/>
          <p14:tracePt t="249287" x="3111500" y="5334000"/>
          <p14:tracePt t="249295" x="3086100" y="5346700"/>
          <p14:tracePt t="249306" x="3041650" y="5378450"/>
          <p14:tracePt t="249323" x="2990850" y="5410200"/>
          <p14:tracePt t="249339" x="2940050" y="5422900"/>
          <p14:tracePt t="249357" x="2901950" y="5422900"/>
          <p14:tracePt t="249370" x="2863850" y="5422900"/>
          <p14:tracePt t="249387" x="2825750" y="5422900"/>
          <p14:tracePt t="249404" x="2774950" y="5422900"/>
          <p14:tracePt t="249421" x="2705100" y="5422900"/>
          <p14:tracePt t="249437" x="2660650" y="5448300"/>
          <p14:tracePt t="249453" x="2616200" y="5480050"/>
          <p14:tracePt t="249470" x="2571750" y="5505450"/>
          <p14:tracePt t="249489" x="2552700" y="5505450"/>
          <p14:tracePt t="249520" x="2546350" y="5505450"/>
          <p14:tracePt t="249555" x="2546350" y="5518150"/>
          <p14:tracePt t="249574" x="2546350" y="5537200"/>
          <p14:tracePt t="249587" x="2540000" y="5549900"/>
          <p14:tracePt t="249606" x="2520950" y="5556250"/>
          <p14:tracePt t="249620" x="2508250" y="5575300"/>
          <p14:tracePt t="249637" x="2482850" y="5594350"/>
          <p14:tracePt t="249653" x="2463800" y="5626100"/>
          <p14:tracePt t="249672" x="2451100" y="5645150"/>
          <p14:tracePt t="249687" x="2438400" y="5651500"/>
          <p14:tracePt t="249704" x="2438400" y="5657850"/>
          <p14:tracePt t="249755" x="2438400" y="5664200"/>
          <p14:tracePt t="250515" x="2438400" y="5657850"/>
          <p14:tracePt t="250764" x="2457450" y="5657850"/>
          <p14:tracePt t="250772" x="2482850" y="5657850"/>
          <p14:tracePt t="250787" x="2546350" y="5657850"/>
          <p14:tracePt t="250803" x="2628900" y="5657850"/>
          <p14:tracePt t="250820" x="2705100" y="5638800"/>
          <p14:tracePt t="250840" x="2787650" y="5632450"/>
          <p14:tracePt t="250858" x="2870200" y="5626100"/>
          <p14:tracePt t="250870" x="2933700" y="5626100"/>
          <p14:tracePt t="250887" x="2997200" y="5626100"/>
          <p14:tracePt t="250908" x="3060700" y="5626100"/>
          <p14:tracePt t="250922" x="3079750" y="5626100"/>
          <p14:tracePt t="250937" x="3086100" y="5626100"/>
          <p14:tracePt t="250954" x="3111500" y="5626100"/>
          <p14:tracePt t="250970" x="3149600" y="5626100"/>
          <p14:tracePt t="250989" x="3181350" y="5626100"/>
          <p14:tracePt t="251003" x="3219450" y="5626100"/>
          <p14:tracePt t="251021" x="3251200" y="5626100"/>
          <p14:tracePt t="251037" x="3270250" y="5626100"/>
          <p14:tracePt t="251045" x="3276600" y="5626100"/>
          <p14:tracePt t="251053" x="3282950" y="5619750"/>
          <p14:tracePt t="251074" x="3295650" y="5619750"/>
          <p14:tracePt t="251088" x="3302000" y="5619750"/>
          <p14:tracePt t="251106" x="3314700" y="5619750"/>
          <p14:tracePt t="251120" x="3346450" y="5619750"/>
          <p14:tracePt t="251138" x="3403600" y="5619750"/>
          <p14:tracePt t="251154" x="3429000" y="5619750"/>
          <p14:tracePt t="251173" x="3492500" y="5619750"/>
          <p14:tracePt t="251187" x="3530600" y="5619750"/>
          <p14:tracePt t="251203" x="3568700" y="5619750"/>
          <p14:tracePt t="251220" x="3600450" y="5619750"/>
          <p14:tracePt t="251237" x="3625850" y="5619750"/>
          <p14:tracePt t="251254" x="3663950" y="5619750"/>
          <p14:tracePt t="251260" x="3683000" y="5619750"/>
          <p14:tracePt t="251270" x="3695700" y="5619750"/>
          <p14:tracePt t="251287" x="3727450" y="5619750"/>
          <p14:tracePt t="251303" x="3752850" y="5619750"/>
          <p14:tracePt t="251310" x="3765550" y="5619750"/>
          <p14:tracePt t="251320" x="3778250" y="5619750"/>
          <p14:tracePt t="251326" x="3790950" y="5619750"/>
          <p14:tracePt t="251337" x="3803650" y="5619750"/>
          <p14:tracePt t="251355" x="3848100" y="5619750"/>
          <p14:tracePt t="251370" x="3898900" y="5619750"/>
          <p14:tracePt t="251387" x="3962400" y="5619750"/>
          <p14:tracePt t="251403" x="4025900" y="5619750"/>
          <p14:tracePt t="251421" x="4083050" y="5619750"/>
          <p14:tracePt t="251437" x="4133850" y="5619750"/>
          <p14:tracePt t="251453" x="4171950" y="5619750"/>
          <p14:tracePt t="251470" x="4191000" y="5619750"/>
          <p14:tracePt t="251489" x="4210050" y="5619750"/>
          <p14:tracePt t="251491" x="4216400" y="5619750"/>
          <p14:tracePt t="251503" x="4229100" y="5619750"/>
          <p14:tracePt t="251521" x="4248150" y="5619750"/>
          <p14:tracePt t="251537" x="4260850" y="5619750"/>
          <p14:tracePt t="251544" x="4267200" y="5619750"/>
          <p14:tracePt t="251553" x="4279900" y="5619750"/>
          <p14:tracePt t="251570" x="4305300" y="5619750"/>
          <p14:tracePt t="251589" x="4311650" y="5619750"/>
          <p14:tracePt t="251607" x="4330700" y="5619750"/>
          <p14:tracePt t="251620" x="4343400" y="5619750"/>
          <p14:tracePt t="251637" x="4362450" y="5619750"/>
          <p14:tracePt t="251655" x="4368800" y="5619750"/>
          <p14:tracePt t="251683" x="4375150" y="5619750"/>
          <p14:tracePt t="251738" x="4375150" y="5626100"/>
          <p14:tracePt t="251747" x="4375150" y="5632450"/>
          <p14:tracePt t="251757" x="4387850" y="5645150"/>
          <p14:tracePt t="251770" x="4419600" y="5651500"/>
          <p14:tracePt t="251787" x="4451350" y="5657850"/>
          <p14:tracePt t="251803" x="4470400" y="5670550"/>
          <p14:tracePt t="251822" x="4483100" y="5670550"/>
          <p14:tracePt t="251837" x="4489450" y="5670550"/>
          <p14:tracePt t="251900" x="4483100" y="5670550"/>
          <p14:tracePt t="251906" x="4476750" y="5670550"/>
          <p14:tracePt t="251923" x="4445000" y="5645150"/>
          <p14:tracePt t="251937" x="4413250" y="5626100"/>
          <p14:tracePt t="251953" x="4311650" y="5562600"/>
          <p14:tracePt t="251970" x="4140200" y="5435600"/>
          <p14:tracePt t="251987" x="3981450" y="5353050"/>
          <p14:tracePt t="252004" x="3810000" y="5238750"/>
          <p14:tracePt t="252020" x="3632200" y="5124450"/>
          <p14:tracePt t="252037" x="3467100" y="5022850"/>
          <p14:tracePt t="252053" x="3333750" y="4933950"/>
          <p14:tracePt t="252070" x="3263900" y="4883150"/>
          <p14:tracePt t="252087" x="3238500" y="4851400"/>
          <p14:tracePt t="252108" x="3219450" y="4826000"/>
          <p14:tracePt t="252121" x="3219450" y="4819650"/>
          <p14:tracePt t="252137" x="3206750" y="4800600"/>
          <p14:tracePt t="252153" x="3175000" y="4775200"/>
          <p14:tracePt t="252155" x="3162300" y="4762500"/>
          <p14:tracePt t="252173" x="3124200" y="4737100"/>
          <p14:tracePt t="252187" x="3079750" y="4724400"/>
          <p14:tracePt t="252204" x="3041650" y="4711700"/>
          <p14:tracePt t="252220" x="3016250" y="4705350"/>
          <p14:tracePt t="252237" x="3003550" y="4692650"/>
          <p14:tracePt t="252253" x="2990850" y="4686300"/>
          <p14:tracePt t="252270" x="2971800" y="4673600"/>
          <p14:tracePt t="252287" x="2965450" y="4667250"/>
          <p14:tracePt t="252303" x="2946400" y="4654550"/>
          <p14:tracePt t="252320" x="2921000" y="4635500"/>
          <p14:tracePt t="252327" x="2889250" y="4622800"/>
          <p14:tracePt t="252339" x="2838450" y="4610100"/>
          <p14:tracePt t="252355" x="2774950" y="4591050"/>
          <p14:tracePt t="252370" x="2717800" y="4572000"/>
          <p14:tracePt t="252387" x="2673350" y="4559300"/>
          <p14:tracePt t="252404" x="2654300" y="4552950"/>
          <p14:tracePt t="252423" x="2641600" y="4540250"/>
          <p14:tracePt t="252437" x="2622550" y="4533900"/>
          <p14:tracePt t="252453" x="2603500" y="4521200"/>
          <p14:tracePt t="252470" x="2590800" y="4514850"/>
          <p14:tracePt t="252487" x="2571750" y="4502150"/>
          <p14:tracePt t="252503" x="2552700" y="4483100"/>
          <p14:tracePt t="252521" x="2533650" y="4464050"/>
          <p14:tracePt t="252539" x="2501900" y="4425950"/>
          <p14:tracePt t="252556" x="2476500" y="4406900"/>
          <p14:tracePt t="252574" x="2432050" y="4375150"/>
          <p14:tracePt t="252587" x="2381250" y="4343400"/>
          <p14:tracePt t="252605" x="2336800" y="4311650"/>
          <p14:tracePt t="252620" x="2305050" y="4286250"/>
          <p14:tracePt t="252637" x="2286000" y="4273550"/>
          <p14:tracePt t="252654" x="2266950" y="4267200"/>
          <p14:tracePt t="252674" x="2254250" y="4260850"/>
          <p14:tracePt t="252681" x="2247900" y="4260850"/>
          <p14:tracePt t="252687" x="2241550" y="4260850"/>
          <p14:tracePt t="252704" x="2235200" y="4254500"/>
          <p14:tracePt t="252720" x="2222500" y="4248150"/>
          <p14:tracePt t="252737" x="2216150" y="4241800"/>
          <p14:tracePt t="252863" x="2216150" y="4235450"/>
          <p14:tracePt t="252871" x="2216150" y="4222750"/>
          <p14:tracePt t="252888" x="2209800" y="4203700"/>
          <p14:tracePt t="252905" x="2203450" y="4197350"/>
          <p14:tracePt t="253181" x="2203450" y="4191000"/>
          <p14:tracePt t="253204" x="2203450" y="4184650"/>
          <p14:tracePt t="253211" x="2197100" y="4184650"/>
          <p14:tracePt t="253220" x="2197100" y="4178300"/>
          <p14:tracePt t="253270" x="2197100" y="4171950"/>
          <p14:tracePt t="253287" x="2197100" y="4159250"/>
          <p14:tracePt t="253303" x="2203450" y="4152900"/>
          <p14:tracePt t="253426" x="2203450" y="4140200"/>
          <p14:tracePt t="253437" x="2203450" y="4133850"/>
          <p14:tracePt t="253453" x="2203450" y="4127500"/>
          <p14:tracePt t="253487" x="2203450" y="4102100"/>
          <p14:tracePt t="253504" x="2222500" y="4051300"/>
          <p14:tracePt t="253520" x="2247900" y="4025900"/>
          <p14:tracePt t="253523" x="2247900" y="4013200"/>
          <p14:tracePt t="253537" x="2260600" y="4000500"/>
          <p14:tracePt t="253545" x="2260600" y="3994150"/>
          <p14:tracePt t="253548" x="2266950" y="3987800"/>
          <p14:tracePt t="253560" x="2266950" y="3981450"/>
          <p14:tracePt t="253653" x="2266950" y="3975100"/>
          <p14:tracePt t="253997" x="2266950" y="3962400"/>
          <p14:tracePt t="254004" x="2273300" y="3937000"/>
          <p14:tracePt t="254021" x="2279650" y="3905250"/>
          <p14:tracePt t="254037" x="2279650" y="3879850"/>
          <p14:tracePt t="254048" x="2279650" y="3873500"/>
          <p14:tracePt t="254053" x="2286000" y="3873500"/>
          <p14:tracePt t="254060" x="2286000" y="3867150"/>
          <p14:tracePt t="254076" x="2286000" y="3860800"/>
          <p14:tracePt t="254099" x="2286000" y="3854450"/>
          <p14:tracePt t="254175" x="2286000" y="3841750"/>
          <p14:tracePt t="254181" x="2286000" y="3835400"/>
          <p14:tracePt t="254187" x="2286000" y="3822700"/>
          <p14:tracePt t="254220" x="2286000" y="3816350"/>
          <p14:tracePt t="254237" x="2286000" y="3810000"/>
          <p14:tracePt t="254253" x="2286000" y="3797300"/>
          <p14:tracePt t="254270" x="2286000" y="3790950"/>
          <p14:tracePt t="254287" x="2279650" y="3784600"/>
          <p14:tracePt t="254295" x="2279650" y="3771900"/>
          <p14:tracePt t="254308" x="2279650" y="3765550"/>
          <p14:tracePt t="254320" x="2279650" y="3759200"/>
          <p14:tracePt t="254338" x="2279650" y="3752850"/>
          <p14:tracePt t="254443" x="2279650" y="3746500"/>
          <p14:tracePt t="254891" x="2266950" y="3733800"/>
          <p14:tracePt t="254900" x="2247900" y="3714750"/>
          <p14:tracePt t="254905" x="2235200" y="3695700"/>
          <p14:tracePt t="254922" x="2197100" y="3657600"/>
          <p14:tracePt t="254939" x="2139950" y="3600450"/>
          <p14:tracePt t="254954" x="2114550" y="3568700"/>
          <p14:tracePt t="254956" x="2089150" y="3530600"/>
          <p14:tracePt t="254976" x="2019300" y="3429000"/>
          <p14:tracePt t="254987" x="1917700" y="3346450"/>
          <p14:tracePt t="255003" x="1816100" y="3282950"/>
          <p14:tracePt t="255020" x="1727200" y="3251200"/>
          <p14:tracePt t="255037" x="1663700" y="3219450"/>
          <p14:tracePt t="255045" x="1638300" y="3206750"/>
          <p14:tracePt t="255054" x="1606550" y="3194050"/>
          <p14:tracePt t="255071" x="1568450" y="3162300"/>
          <p14:tracePt t="255087" x="1530350" y="3124200"/>
          <p14:tracePt t="255106" x="1517650" y="3111500"/>
          <p14:tracePt t="255112" x="1498600" y="3105150"/>
          <p14:tracePt t="255123" x="1498600" y="3098800"/>
          <p14:tracePt t="255138" x="1473200" y="3086100"/>
          <p14:tracePt t="255153" x="1466850" y="3086100"/>
          <p14:tracePt t="255174" x="1454150" y="3073400"/>
          <p14:tracePt t="255250" x="1447800" y="3067050"/>
          <p14:tracePt t="255260" x="1447800" y="3060700"/>
          <p14:tracePt t="255270" x="1441450" y="3054350"/>
          <p14:tracePt t="255434" x="1460500" y="3067050"/>
          <p14:tracePt t="255443" x="1492250" y="3086100"/>
          <p14:tracePt t="255453" x="1530350" y="3098800"/>
          <p14:tracePt t="255470" x="1587500" y="3124200"/>
          <p14:tracePt t="255487" x="1657350" y="3155950"/>
          <p14:tracePt t="255503" x="1752600" y="3181350"/>
          <p14:tracePt t="255520" x="1873250" y="3225800"/>
          <p14:tracePt t="255527" x="1911350" y="3244850"/>
          <p14:tracePt t="255539" x="2000250" y="3276600"/>
          <p14:tracePt t="255554" x="2025650" y="3282950"/>
          <p14:tracePt t="255574" x="2044700" y="3289300"/>
          <p14:tracePt t="255754" x="2044700" y="3308350"/>
          <p14:tracePt t="255762" x="2044700" y="3340100"/>
          <p14:tracePt t="255771" x="2044700" y="3378200"/>
          <p14:tracePt t="255787" x="2025650" y="3467100"/>
          <p14:tracePt t="255803" x="1987550" y="3587750"/>
          <p14:tracePt t="255821" x="1962150" y="3683000"/>
          <p14:tracePt t="255837" x="1924050" y="3752850"/>
          <p14:tracePt t="255855" x="1885950" y="3822700"/>
          <p14:tracePt t="255871" x="1847850" y="3886200"/>
          <p14:tracePt t="255874" x="1835150" y="3911600"/>
          <p14:tracePt t="255887" x="1828800" y="3917950"/>
          <p14:tracePt t="255891" x="1822450" y="3917950"/>
          <p14:tracePt t="255903" x="1816100" y="3917950"/>
          <p14:tracePt t="256035" x="1816100" y="3924300"/>
          <p14:tracePt t="256053" x="1816100" y="3930650"/>
          <p14:tracePt t="256331" x="1797050" y="3949700"/>
          <p14:tracePt t="256339" x="1765300" y="3962400"/>
          <p14:tracePt t="256356" x="1695450" y="3987800"/>
          <p14:tracePt t="256370" x="1612900" y="4013200"/>
          <p14:tracePt t="256390" x="1530350" y="4038600"/>
          <p14:tracePt t="256404" x="1466850" y="4070350"/>
          <p14:tracePt t="256410" x="1454150" y="4076700"/>
          <p14:tracePt t="256422" x="1435100" y="4089400"/>
          <p14:tracePt t="256437" x="1422400" y="4102100"/>
          <p14:tracePt t="256453" x="1409700" y="4108450"/>
          <p14:tracePt t="256738" x="1409700" y="4095750"/>
          <p14:tracePt t="256747" x="1409700" y="4089400"/>
          <p14:tracePt t="256758" x="1409700" y="4076700"/>
          <p14:tracePt t="256770" x="1466850" y="4064000"/>
          <p14:tracePt t="256787" x="1517650" y="4051300"/>
          <p14:tracePt t="256804" x="1581150" y="4032250"/>
          <p14:tracePt t="256820" x="1638300" y="4019550"/>
          <p14:tracePt t="256839" x="1689100" y="4006850"/>
          <p14:tracePt t="256857" x="1727200" y="3994150"/>
          <p14:tracePt t="256870" x="1752600" y="3981450"/>
          <p14:tracePt t="256948" x="1758950" y="3981450"/>
          <p14:tracePt t="256957" x="1771650" y="3981450"/>
          <p14:tracePt t="256975" x="1803400" y="3968750"/>
          <p14:tracePt t="256988" x="1828800" y="3962400"/>
          <p14:tracePt t="257004" x="1847850" y="3956050"/>
          <p14:tracePt t="257020" x="1860550" y="3943350"/>
          <p14:tracePt t="257037" x="1879600" y="3937000"/>
          <p14:tracePt t="257046" x="1892300" y="3930650"/>
          <p14:tracePt t="257056" x="1905000" y="3924300"/>
          <p14:tracePt t="257073" x="1911350" y="3917950"/>
          <p14:tracePt t="257107" x="1924050" y="3892550"/>
          <p14:tracePt t="257120" x="1930400" y="3879850"/>
          <p14:tracePt t="257138" x="1949450" y="3848100"/>
          <p14:tracePt t="257153" x="1955800" y="3841750"/>
          <p14:tracePt t="257203" x="1955800" y="3835400"/>
          <p14:tracePt t="258179" x="1955800" y="3841750"/>
          <p14:tracePt t="258187" x="1955800" y="3886200"/>
          <p14:tracePt t="258204" x="1949450" y="3911600"/>
          <p14:tracePt t="258220" x="1943100" y="3937000"/>
          <p14:tracePt t="258239" x="1924050" y="3956050"/>
          <p14:tracePt t="258254" x="1911350" y="4000500"/>
          <p14:tracePt t="258270" x="1898650" y="4051300"/>
          <p14:tracePt t="258287" x="1879600" y="4089400"/>
          <p14:tracePt t="258298" x="1873250" y="4095750"/>
          <p14:tracePt t="258359" x="1873250" y="4102100"/>
          <p14:tracePt t="258366" x="1873250" y="4127500"/>
          <p14:tracePt t="258424" x="1873250" y="4133850"/>
          <p14:tracePt t="258772" x="1879600" y="4133850"/>
          <p14:tracePt t="258799" x="1885950" y="4140200"/>
          <p14:tracePt t="259050" x="1892300" y="4140200"/>
          <p14:tracePt t="259099" x="1885950" y="4140200"/>
          <p14:tracePt t="259138" x="1898650" y="4127500"/>
          <p14:tracePt t="259147" x="1955800" y="4114800"/>
          <p14:tracePt t="259156" x="2025650" y="4095750"/>
          <p14:tracePt t="259175" x="2228850" y="4057650"/>
          <p14:tracePt t="259184" x="2355850" y="4044950"/>
          <p14:tracePt t="259186" x="2489200" y="4038600"/>
          <p14:tracePt t="259194" x="2609850" y="4032250"/>
          <p14:tracePt t="259203" x="2717800" y="4019550"/>
          <p14:tracePt t="259220" x="2901950" y="3987800"/>
          <p14:tracePt t="259239" x="3022600" y="3968750"/>
          <p14:tracePt t="259242" x="3079750" y="3949700"/>
          <p14:tracePt t="259253" x="3117850" y="3937000"/>
          <p14:tracePt t="259270" x="3181350" y="3911600"/>
          <p14:tracePt t="259287" x="3244850" y="3886200"/>
          <p14:tracePt t="259303" x="3289300" y="3867150"/>
          <p14:tracePt t="259306" x="3308350" y="3854450"/>
          <p14:tracePt t="259326" x="3314700" y="3848100"/>
          <p14:tracePt t="259379" x="3314700" y="3835400"/>
          <p14:tracePt t="259386" x="3314700" y="3822700"/>
          <p14:tracePt t="259404" x="3289300" y="3784600"/>
          <p14:tracePt t="259422" x="3270250" y="3752850"/>
          <p14:tracePt t="259441" x="3219450" y="3721100"/>
          <p14:tracePt t="259454" x="3162300" y="3689350"/>
          <p14:tracePt t="259470" x="3092450" y="3663950"/>
          <p14:tracePt t="259490" x="3003550" y="3606800"/>
          <p14:tracePt t="259504" x="2984500" y="3594100"/>
          <p14:tracePt t="259521" x="2933700" y="3556000"/>
          <p14:tracePt t="259538" x="2838450" y="3479800"/>
          <p14:tracePt t="259554" x="2813050" y="3460750"/>
          <p14:tracePt t="259570" x="2724150" y="3416300"/>
          <p14:tracePt t="259587" x="2679700" y="3390900"/>
          <p14:tracePt t="259605" x="2641600" y="3371850"/>
          <p14:tracePt t="259621" x="2628900" y="3359150"/>
          <p14:tracePt t="259637" x="2609850" y="3340100"/>
          <p14:tracePt t="259653" x="2584450" y="3314700"/>
          <p14:tracePt t="259670" x="2546350" y="3263900"/>
          <p14:tracePt t="259687" x="2495550" y="3225800"/>
          <p14:tracePt t="259704" x="2463800" y="3206750"/>
          <p14:tracePt t="259720" x="2444750" y="3200400"/>
          <p14:tracePt t="259723" x="2432050" y="3200400"/>
          <p14:tracePt t="259737" x="2425700" y="3200400"/>
          <p14:tracePt t="259754" x="2400300" y="3200400"/>
          <p14:tracePt t="259771" x="2368550" y="3200400"/>
          <p14:tracePt t="259788" x="2349500" y="3200400"/>
          <p14:tracePt t="259804" x="2336800" y="3200400"/>
          <p14:tracePt t="259823" x="2311400" y="3200400"/>
          <p14:tracePt t="259841" x="2266950" y="3187700"/>
          <p14:tracePt t="259857" x="2222500" y="3175000"/>
          <p14:tracePt t="259870" x="2197100" y="3168650"/>
          <p14:tracePt t="259887" x="2184400" y="3162300"/>
          <p14:tracePt t="259904" x="2171700" y="3162300"/>
          <p14:tracePt t="259923" x="2139950" y="3162300"/>
          <p14:tracePt t="259925" x="2120900" y="3162300"/>
          <p14:tracePt t="259937" x="2089150" y="3162300"/>
          <p14:tracePt t="259954" x="2044700" y="3162300"/>
          <p14:tracePt t="259972" x="1993900" y="3155950"/>
          <p14:tracePt t="259987" x="1974850" y="3155950"/>
          <p14:tracePt t="260003" x="1962150" y="3149600"/>
          <p14:tracePt t="260021" x="1936750" y="3124200"/>
          <p14:tracePt t="260037" x="1911350" y="3105150"/>
          <p14:tracePt t="260053" x="1898650" y="3098800"/>
          <p14:tracePt t="260075" x="1892300" y="3098800"/>
          <p14:tracePt t="260162" x="1885950" y="3098800"/>
          <p14:tracePt t="260195" x="1892300" y="3098800"/>
          <p14:tracePt t="260204" x="1905000" y="3098800"/>
          <p14:tracePt t="260214" x="1924050" y="3098800"/>
          <p14:tracePt t="260220" x="1955800" y="3098800"/>
          <p14:tracePt t="260237" x="2057400" y="3136900"/>
          <p14:tracePt t="260254" x="2209800" y="3162300"/>
          <p14:tracePt t="260271" x="2393950" y="3162300"/>
          <p14:tracePt t="260287" x="2559050" y="3162300"/>
          <p14:tracePt t="260300" x="2692400" y="3162300"/>
          <p14:tracePt t="260314" x="2774950" y="3175000"/>
          <p14:tracePt t="260322" x="2806700" y="3187700"/>
          <p14:tracePt t="260337" x="2819400" y="3194050"/>
          <p14:tracePt t="260357" x="2876550" y="3219450"/>
          <p14:tracePt t="260364" x="2901950" y="3225800"/>
          <p14:tracePt t="260371" x="2927350" y="3232150"/>
          <p14:tracePt t="260388" x="2971800" y="3244850"/>
          <p14:tracePt t="260403" x="3016250" y="3244850"/>
          <p14:tracePt t="260420" x="3041650" y="3244850"/>
          <p14:tracePt t="260437" x="3060700" y="3244850"/>
          <p14:tracePt t="260454" x="3111500" y="3244850"/>
          <p14:tracePt t="260470" x="3181350" y="3244850"/>
          <p14:tracePt t="260487" x="3270250" y="3251200"/>
          <p14:tracePt t="260504" x="3340100" y="3251200"/>
          <p14:tracePt t="260509" x="3352800" y="3244850"/>
          <p14:tracePt t="260520" x="3359150" y="3238500"/>
          <p14:tracePt t="260537" x="3371850" y="3238500"/>
          <p14:tracePt t="260590" x="3371850" y="3219450"/>
          <p14:tracePt t="260607" x="3378200" y="3181350"/>
          <p14:tracePt t="260620" x="3397250" y="3130550"/>
          <p14:tracePt t="260637" x="3416300" y="3092450"/>
          <p14:tracePt t="260657" x="3441700" y="3067050"/>
          <p14:tracePt t="260670" x="3454400" y="3054350"/>
          <p14:tracePt t="260687" x="3467100" y="3041650"/>
          <p14:tracePt t="260703" x="3467100" y="3035300"/>
          <p14:tracePt t="260706" x="3467100" y="3028950"/>
          <p14:tracePt t="260720" x="3467100" y="3016250"/>
          <p14:tracePt t="260724" x="3467100" y="3003550"/>
          <p14:tracePt t="260737" x="3467100" y="2997200"/>
          <p14:tracePt t="260754" x="3467100" y="2971800"/>
          <p14:tracePt t="260770" x="3467100" y="2933700"/>
          <p14:tracePt t="260787" x="3473450" y="2908300"/>
          <p14:tracePt t="260795" x="3473450" y="2895600"/>
          <p14:tracePt t="260803" x="3473450" y="2876550"/>
          <p14:tracePt t="260824" x="3473450" y="2832100"/>
          <p14:tracePt t="260826" x="3473450" y="2813050"/>
          <p14:tracePt t="260837" x="3473450" y="2794000"/>
          <p14:tracePt t="260857" x="3473450" y="2781300"/>
          <p14:tracePt t="260919" x="3473450" y="2774950"/>
          <p14:tracePt t="260947" x="3473450" y="2768600"/>
          <p14:tracePt t="261028" x="3467100" y="2768600"/>
          <p14:tracePt t="261035" x="3454400" y="2768600"/>
          <p14:tracePt t="261044" x="3441700" y="2768600"/>
          <p14:tracePt t="261053" x="3429000" y="2768600"/>
          <p14:tracePt t="261071" x="3409950" y="2768600"/>
          <p14:tracePt t="261087" x="3397250" y="2774950"/>
          <p14:tracePt t="261245" x="3397250" y="2781300"/>
          <p14:tracePt t="261250" x="3397250" y="2794000"/>
          <p14:tracePt t="261266" x="3397250" y="2800350"/>
          <p14:tracePt t="261275" x="3397250" y="2813050"/>
          <p14:tracePt t="261287" x="3397250" y="2825750"/>
          <p14:tracePt t="261304" x="3416300" y="2844800"/>
          <p14:tracePt t="261320" x="3435350" y="2876550"/>
          <p14:tracePt t="261340" x="3454400" y="2940050"/>
          <p14:tracePt t="261356" x="3454400" y="2978150"/>
          <p14:tracePt t="261370" x="3454400" y="2990850"/>
          <p14:tracePt t="261387" x="3397250" y="2997200"/>
          <p14:tracePt t="261405" x="3302000" y="3009900"/>
          <p14:tracePt t="261411" x="3244850" y="3016250"/>
          <p14:tracePt t="261427" x="3136900" y="3022600"/>
          <p14:tracePt t="261437" x="3073400" y="3022600"/>
          <p14:tracePt t="261454" x="2927350" y="3016250"/>
          <p14:tracePt t="261471" x="2768600" y="3009900"/>
          <p14:tracePt t="261491" x="2603500" y="3003550"/>
          <p14:tracePt t="261504" x="2463800" y="3003550"/>
          <p14:tracePt t="261520" x="2368550" y="3003550"/>
          <p14:tracePt t="261537" x="2330450" y="3003550"/>
          <p14:tracePt t="261651" x="2324100" y="3003550"/>
          <p14:tracePt t="261659" x="2317750" y="3003550"/>
          <p14:tracePt t="261673" x="2305050" y="3003550"/>
          <p14:tracePt t="261687" x="2286000" y="3003550"/>
          <p14:tracePt t="261704" x="2266950" y="3003550"/>
          <p14:tracePt t="261720" x="2254250" y="3003550"/>
          <p14:tracePt t="261724" x="2241550" y="3003550"/>
          <p14:tracePt t="261737" x="2235200" y="3003550"/>
          <p14:tracePt t="261754" x="2203450" y="3003550"/>
          <p14:tracePt t="261770" x="2146300" y="3003550"/>
          <p14:tracePt t="261787" x="2108200" y="3003550"/>
          <p14:tracePt t="261803" x="2089150" y="3003550"/>
          <p14:tracePt t="262124" x="2082800" y="3003550"/>
          <p14:tracePt t="263389" x="2070100" y="3003550"/>
          <p14:tracePt t="264131" x="2063750" y="3003550"/>
          <p14:tracePt t="264156" x="2051050" y="3003550"/>
          <p14:tracePt t="264179" x="2044700" y="3003550"/>
          <p14:tracePt t="264186" x="2032000" y="3003550"/>
          <p14:tracePt t="264309" x="2025650" y="3003550"/>
          <p14:tracePt t="264315" x="2019300" y="3003550"/>
          <p14:tracePt t="264371" x="2019300" y="3009900"/>
          <p14:tracePt t="264511" x="2032000" y="3009900"/>
          <p14:tracePt t="264519" x="2057400" y="3009900"/>
          <p14:tracePt t="264537" x="2114550" y="3016250"/>
          <p14:tracePt t="264554" x="2165350" y="3035300"/>
          <p14:tracePt t="264570" x="2317750" y="3054350"/>
          <p14:tracePt t="264587" x="2425700" y="3054350"/>
          <p14:tracePt t="264607" x="2533650" y="3054350"/>
          <p14:tracePt t="264615" x="2590800" y="3054350"/>
          <p14:tracePt t="264622" x="2647950" y="3054350"/>
          <p14:tracePt t="264631" x="2705100" y="3054350"/>
          <p14:tracePt t="264637" x="2755900" y="3054350"/>
          <p14:tracePt t="264654" x="2844800" y="3060700"/>
          <p14:tracePt t="264673" x="2921000" y="3060700"/>
          <p14:tracePt t="264687" x="2990850" y="3067050"/>
          <p14:tracePt t="264704" x="3048000" y="3073400"/>
          <p14:tracePt t="264720" x="3092450" y="3073400"/>
          <p14:tracePt t="264737" x="3155950" y="3073400"/>
          <p14:tracePt t="264738" x="3194050" y="3073400"/>
          <p14:tracePt t="264754" x="3244850" y="3073400"/>
          <p14:tracePt t="264770" x="3384550" y="3073400"/>
          <p14:tracePt t="264787" x="3467100" y="3079750"/>
          <p14:tracePt t="264804" x="3536950" y="3079750"/>
          <p14:tracePt t="264820" x="3556000" y="3079750"/>
          <p14:tracePt t="265218" x="3556000" y="3092450"/>
          <p14:tracePt t="265239" x="3562350" y="3162300"/>
          <p14:tracePt t="265254" x="3581400" y="3251200"/>
          <p14:tracePt t="265270" x="3613150" y="3340100"/>
          <p14:tracePt t="265287" x="3625850" y="3422650"/>
          <p14:tracePt t="265303" x="3632200" y="3530600"/>
          <p14:tracePt t="265324" x="3568700" y="3721100"/>
          <p14:tracePt t="265337" x="3524250" y="3790950"/>
          <p14:tracePt t="265355" x="3390900" y="3987800"/>
          <p14:tracePt t="265371" x="3289300" y="4032250"/>
          <p14:tracePt t="265387" x="3200400" y="4038600"/>
          <p14:tracePt t="265404" x="3092450" y="4025900"/>
          <p14:tracePt t="265423" x="2940050" y="3987800"/>
          <p14:tracePt t="265437" x="2781300" y="3930650"/>
          <p14:tracePt t="265454" x="2635250" y="3886200"/>
          <p14:tracePt t="265470" x="2508250" y="3841750"/>
          <p14:tracePt t="265474" x="2451100" y="3822700"/>
          <p14:tracePt t="265488" x="2413000" y="3797300"/>
          <p14:tracePt t="265489" x="2362200" y="3771900"/>
          <p14:tracePt t="265504" x="2317750" y="3746500"/>
          <p14:tracePt t="265509" x="2273300" y="3708400"/>
          <p14:tracePt t="265521" x="2228850" y="3689350"/>
          <p14:tracePt t="265537" x="2146300" y="3651250"/>
          <p14:tracePt t="265546" x="2114550" y="3644900"/>
          <p14:tracePt t="265551" x="2101850" y="3638550"/>
          <p14:tracePt t="265562" x="2089150" y="3632200"/>
          <p14:tracePt t="265587" x="2089150" y="3625850"/>
          <p14:tracePt t="265606" x="2089150" y="3606800"/>
          <p14:tracePt t="265620" x="2089150" y="3587750"/>
          <p14:tracePt t="265637" x="2101850" y="3575050"/>
          <p14:tracePt t="265653" x="2108200" y="3568700"/>
          <p14:tracePt t="265672" x="2108200" y="3562350"/>
          <p14:tracePt t="265676" x="2108200" y="3549650"/>
          <p14:tracePt t="265687" x="2108200" y="3543300"/>
          <p14:tracePt t="265704" x="2108200" y="3530600"/>
          <p14:tracePt t="265722" x="2114550" y="3524250"/>
          <p14:tracePt t="265737" x="2127250" y="3517900"/>
          <p14:tracePt t="265754" x="2159000" y="3511550"/>
          <p14:tracePt t="265757" x="2171700" y="3498850"/>
          <p14:tracePt t="265770" x="2209800" y="3492500"/>
          <p14:tracePt t="265787" x="2247900" y="3486150"/>
          <p14:tracePt t="265803" x="2292350" y="3486150"/>
          <p14:tracePt t="265820" x="2336800" y="3486150"/>
          <p14:tracePt t="265840" x="2368550" y="3486150"/>
          <p14:tracePt t="265842" x="2374900" y="3486150"/>
          <p14:tracePt t="265857" x="2387600" y="3486150"/>
          <p14:tracePt t="265906" x="2393950" y="3486150"/>
          <p14:tracePt t="266314" x="2413000" y="3486150"/>
          <p14:tracePt t="266324" x="2463800" y="3486150"/>
          <p14:tracePt t="266337" x="2533650" y="3492500"/>
          <p14:tracePt t="266355" x="2870200" y="3517900"/>
          <p14:tracePt t="266370" x="3155950" y="3530600"/>
          <p14:tracePt t="266387" x="3517900" y="3556000"/>
          <p14:tracePt t="266406" x="3949700" y="3568700"/>
          <p14:tracePt t="266421" x="4375150" y="3575050"/>
          <p14:tracePt t="266437" x="4794250" y="3575050"/>
          <p14:tracePt t="266453" x="5080000" y="3536950"/>
          <p14:tracePt t="266470" x="5334000" y="3511550"/>
          <p14:tracePt t="266487" x="5556250" y="3448050"/>
          <p14:tracePt t="266504" x="5772150" y="3384550"/>
          <p14:tracePt t="266521" x="5981700" y="3346450"/>
          <p14:tracePt t="266538" x="6121400" y="3282950"/>
          <p14:tracePt t="266547" x="6235700" y="3219450"/>
          <p14:tracePt t="266563" x="6330950" y="3187700"/>
          <p14:tracePt t="266573" x="6362700" y="3162300"/>
          <p14:tracePt t="266590" x="6426200" y="3117850"/>
          <p14:tracePt t="266607" x="6457950" y="3067050"/>
          <p14:tracePt t="266620" x="6477000" y="2990850"/>
          <p14:tracePt t="266637" x="6489700" y="2901950"/>
          <p14:tracePt t="266654" x="6489700" y="2806700"/>
          <p14:tracePt t="266673" x="6438900" y="2705100"/>
          <p14:tracePt t="266677" x="6400800" y="2654300"/>
          <p14:tracePt t="266687" x="6388100" y="2616200"/>
          <p14:tracePt t="266704" x="6318250" y="2552700"/>
          <p14:tracePt t="266720" x="6216650" y="2495550"/>
          <p14:tracePt t="266722" x="6140450" y="2457450"/>
          <p14:tracePt t="266737" x="6038850" y="2432050"/>
          <p14:tracePt t="266754" x="5740400" y="2355850"/>
          <p14:tracePt t="266770" x="5092700" y="2254250"/>
          <p14:tracePt t="266787" x="4648200" y="2178050"/>
          <p14:tracePt t="266796" x="4476750" y="2159000"/>
          <p14:tracePt t="266807" x="4298950" y="2159000"/>
          <p14:tracePt t="266824" x="4006850" y="2146300"/>
          <p14:tracePt t="266837" x="3733800" y="2127250"/>
          <p14:tracePt t="266857" x="3492500" y="2108200"/>
          <p14:tracePt t="266870" x="3270250" y="2089150"/>
          <p14:tracePt t="266887" x="3092450" y="2089150"/>
          <p14:tracePt t="266904" x="2959100" y="2089150"/>
          <p14:tracePt t="266922" x="2762250" y="2089150"/>
          <p14:tracePt t="266937" x="2692400" y="2089150"/>
          <p14:tracePt t="266954" x="2533650" y="2095500"/>
          <p14:tracePt t="266956" x="2444750" y="2095500"/>
          <p14:tracePt t="266973" x="2286000" y="2095500"/>
          <p14:tracePt t="266987" x="2171700" y="2108200"/>
          <p14:tracePt t="267004" x="2038350" y="2139950"/>
          <p14:tracePt t="267020" x="1911350" y="2178050"/>
          <p14:tracePt t="267037" x="1778000" y="2228850"/>
          <p14:tracePt t="267053" x="1657350" y="2305050"/>
          <p14:tracePt t="267070" x="1536700" y="2400300"/>
          <p14:tracePt t="267075" x="1492250" y="2451100"/>
          <p14:tracePt t="267087" x="1454150" y="2501900"/>
          <p14:tracePt t="267091" x="1416050" y="2533650"/>
          <p14:tracePt t="267105" x="1384300" y="2565400"/>
          <p14:tracePt t="267120" x="1339850" y="2635250"/>
          <p14:tracePt t="267137" x="1295400" y="2711450"/>
          <p14:tracePt t="267140" x="1270000" y="2762250"/>
          <p14:tracePt t="267154" x="1238250" y="2819400"/>
          <p14:tracePt t="267173" x="1136650" y="3041650"/>
          <p14:tracePt t="267187" x="1066800" y="3181350"/>
          <p14:tracePt t="267204" x="1028700" y="3270250"/>
          <p14:tracePt t="267220" x="1009650" y="3365500"/>
          <p14:tracePt t="267229" x="1009650" y="3416300"/>
          <p14:tracePt t="267238" x="1009650" y="3479800"/>
          <p14:tracePt t="267253" x="1028700" y="3594100"/>
          <p14:tracePt t="267271" x="1073150" y="3771900"/>
          <p14:tracePt t="267287" x="1174750" y="4013200"/>
          <p14:tracePt t="267295" x="1225550" y="4127500"/>
          <p14:tracePt t="267299" x="1289050" y="4260850"/>
          <p14:tracePt t="267320" x="1435100" y="4476750"/>
          <p14:tracePt t="267339" x="1682750" y="4724400"/>
          <p14:tracePt t="267356" x="1816100" y="4832350"/>
          <p14:tracePt t="267370" x="1955800" y="4946650"/>
          <p14:tracePt t="267388" x="2089150" y="5041900"/>
          <p14:tracePt t="267407" x="2235200" y="5118100"/>
          <p14:tracePt t="267423" x="2425700" y="5175250"/>
          <p14:tracePt t="267437" x="2635250" y="5238750"/>
          <p14:tracePt t="267454" x="2825750" y="5251450"/>
          <p14:tracePt t="267470" x="3016250" y="5257800"/>
          <p14:tracePt t="267487" x="3213100" y="5264150"/>
          <p14:tracePt t="267504" x="3403600" y="5257800"/>
          <p14:tracePt t="267509" x="3486150" y="5257800"/>
          <p14:tracePt t="267520" x="3587750" y="5257800"/>
          <p14:tracePt t="267537" x="3740150" y="5219700"/>
          <p14:tracePt t="267545" x="3790950" y="5194300"/>
          <p14:tracePt t="267549" x="3841750" y="5162550"/>
          <p14:tracePt t="267574" x="3937000" y="5010150"/>
          <p14:tracePt t="267587" x="3968750" y="4914900"/>
          <p14:tracePt t="267606" x="3994150" y="4851400"/>
          <p14:tracePt t="267611" x="4000500" y="4838700"/>
          <p14:tracePt t="267622" x="4032250" y="4826000"/>
          <p14:tracePt t="267637" x="4102100" y="4781550"/>
          <p14:tracePt t="267654" x="4171950" y="4705350"/>
          <p14:tracePt t="267673" x="4191000" y="4622800"/>
          <p14:tracePt t="267687" x="4197350" y="4572000"/>
          <p14:tracePt t="267704" x="4191000" y="4559300"/>
          <p14:tracePt t="267754" x="4203700" y="4527550"/>
          <p14:tracePt t="267770" x="4229100" y="4400550"/>
          <p14:tracePt t="267787" x="4235450" y="4318000"/>
          <p14:tracePt t="267805" x="4203700" y="4248150"/>
          <p14:tracePt t="267820" x="4184650" y="4203700"/>
          <p14:tracePt t="267837" x="4178300" y="4152900"/>
          <p14:tracePt t="267856" x="4171950" y="4076700"/>
          <p14:tracePt t="267871" x="4140200" y="3975100"/>
          <p14:tracePt t="267887" x="4114800" y="3867150"/>
          <p14:tracePt t="267904" x="4070350" y="3765550"/>
          <p14:tracePt t="267922" x="4006850" y="3702050"/>
          <p14:tracePt t="267937" x="3962400" y="3670300"/>
          <p14:tracePt t="267954" x="3924300" y="3644900"/>
          <p14:tracePt t="267956" x="3917950" y="3625850"/>
          <p14:tracePt t="267970" x="3879850" y="3549650"/>
          <p14:tracePt t="267987" x="3829050" y="3460750"/>
          <p14:tracePt t="268004" x="3752850" y="3390900"/>
          <p14:tracePt t="268021" x="3670300" y="3340100"/>
          <p14:tracePt t="268037" x="3575050" y="3308350"/>
          <p14:tracePt t="268053" x="3505200" y="3289300"/>
          <p14:tracePt t="268070" x="3441700" y="3270250"/>
          <p14:tracePt t="268074" x="3416300" y="3257550"/>
          <p14:tracePt t="268089" x="3384550" y="3251200"/>
          <p14:tracePt t="268106" x="3352800" y="3238500"/>
          <p14:tracePt t="268111" x="3333750" y="3225800"/>
          <p14:tracePt t="268120" x="3314700" y="3213100"/>
          <p14:tracePt t="268137" x="3295650" y="3206750"/>
          <p14:tracePt t="268139" x="3282950" y="3200400"/>
          <p14:tracePt t="268154" x="3276600" y="3200400"/>
          <p14:tracePt t="268204" x="3270250" y="3194050"/>
          <p14:tracePt t="268220" x="3251200" y="3194050"/>
          <p14:tracePt t="268242" x="3232150" y="3181350"/>
          <p14:tracePt t="268254" x="3219450" y="3175000"/>
          <p14:tracePt t="268270" x="3200400" y="3175000"/>
          <p14:tracePt t="268287" x="3175000" y="3168650"/>
          <p14:tracePt t="268304" x="3162300" y="3168650"/>
          <p14:tracePt t="268324" x="3149600" y="3162300"/>
          <p14:tracePt t="268337" x="3149600" y="3155950"/>
          <p14:tracePt t="268356" x="3149600" y="3143250"/>
          <p14:tracePt t="268404" x="3149600" y="3124200"/>
          <p14:tracePt t="268422" x="3149600" y="3098800"/>
          <p14:tracePt t="268437" x="3149600" y="3067050"/>
          <p14:tracePt t="268454" x="3149600" y="3048000"/>
          <p14:tracePt t="268470" x="3143250" y="3048000"/>
          <p14:tracePt t="268504" x="3143250" y="3035300"/>
          <p14:tracePt t="268520" x="3149600" y="3028950"/>
          <p14:tracePt t="268526" x="3155950" y="3022600"/>
          <p14:tracePt t="268786" x="3149600" y="3022600"/>
          <p14:tracePt t="268797" x="3143250" y="3022600"/>
          <p14:tracePt t="268804" x="3136900" y="3022600"/>
          <p14:tracePt t="268820" x="3098800" y="3022600"/>
          <p14:tracePt t="268840" x="3060700" y="3022600"/>
          <p14:tracePt t="268858" x="3041650" y="3022600"/>
          <p14:tracePt t="268863" x="3028950" y="3022600"/>
          <p14:tracePt t="268870" x="3016250" y="3022600"/>
          <p14:tracePt t="268887" x="3009900" y="3022600"/>
          <p14:tracePt t="268923" x="3003550" y="3022600"/>
          <p14:tracePt t="268937" x="2990850" y="3022600"/>
          <p14:tracePt t="268954" x="2971800" y="3022600"/>
          <p14:tracePt t="268957" x="2952750" y="3022600"/>
          <p14:tracePt t="268972" x="2921000" y="3022600"/>
          <p14:tracePt t="268989" x="2882900" y="3022600"/>
          <p14:tracePt t="269004" x="2863850" y="3022600"/>
          <p14:tracePt t="269021" x="2838450" y="3022600"/>
          <p14:tracePt t="269037" x="2813050" y="3016250"/>
          <p14:tracePt t="269053" x="2787650" y="3016250"/>
          <p14:tracePt t="269074" x="2762250" y="3016250"/>
          <p14:tracePt t="269076" x="2749550" y="3016250"/>
          <p14:tracePt t="269107" x="2730500" y="3016250"/>
          <p14:tracePt t="269120" x="2698750" y="3016250"/>
          <p14:tracePt t="269137" x="2660650" y="3016250"/>
          <p14:tracePt t="269140" x="2635250" y="3016250"/>
          <p14:tracePt t="269154" x="2609850" y="3016250"/>
          <p14:tracePt t="269174" x="2533650" y="3016250"/>
          <p14:tracePt t="269189" x="2501900" y="3016250"/>
          <p14:tracePt t="269204" x="2470150" y="3016250"/>
          <p14:tracePt t="269220" x="2444750" y="3016250"/>
          <p14:tracePt t="269237" x="2425700" y="3016250"/>
          <p14:tracePt t="269254" x="2400300" y="3016250"/>
          <p14:tracePt t="269270" x="2374900" y="3016250"/>
          <p14:tracePt t="269287" x="2349500" y="3016250"/>
          <p14:tracePt t="269296" x="2324100" y="3016250"/>
          <p14:tracePt t="269300" x="2311400" y="3016250"/>
          <p14:tracePt t="269320" x="2273300" y="3016250"/>
          <p14:tracePt t="269325" x="2254250" y="3016250"/>
          <p14:tracePt t="269337" x="2235200" y="3016250"/>
          <p14:tracePt t="269356" x="2178050" y="3016250"/>
          <p14:tracePt t="269367" x="2159000" y="3016250"/>
          <p14:tracePt t="269370" x="2139950" y="3016250"/>
          <p14:tracePt t="269387" x="2095500" y="3016250"/>
          <p14:tracePt t="269403" x="2057400" y="3009900"/>
          <p14:tracePt t="269422" x="2032000" y="3009900"/>
          <p14:tracePt t="269427" x="2019300" y="3009900"/>
          <p14:tracePt t="269437" x="2012950" y="3009900"/>
          <p14:tracePt t="269453" x="2006600" y="3009900"/>
          <p14:tracePt t="269488" x="2000250" y="3009900"/>
          <p14:tracePt t="269594" x="2006600" y="3009900"/>
          <p14:tracePt t="269739" x="1993900" y="3009900"/>
          <p14:tracePt t="269747" x="1968500" y="3016250"/>
          <p14:tracePt t="269757" x="1955800" y="3016250"/>
          <p14:tracePt t="269771" x="1930400" y="3016250"/>
          <p14:tracePt t="269788" x="1892300" y="3016250"/>
          <p14:tracePt t="269804" x="1847850" y="3016250"/>
          <p14:tracePt t="269825" x="1828800" y="3016250"/>
          <p14:tracePt t="269837" x="1816100" y="3016250"/>
          <p14:tracePt t="269856" x="1816100" y="3022600"/>
          <p14:tracePt t="269939" x="1816100" y="3016250"/>
          <p14:tracePt t="269949" x="1809750" y="3016250"/>
          <p14:tracePt t="269960" x="1809750" y="3009900"/>
          <p14:tracePt t="269987" x="1803400" y="3009900"/>
          <p14:tracePt t="270147" x="1797050" y="2997200"/>
          <p14:tracePt t="270155" x="1784350" y="2984500"/>
          <p14:tracePt t="270174" x="1784350" y="2971800"/>
          <p14:tracePt t="270188" x="1784350" y="2959100"/>
          <p14:tracePt t="270203" x="1784350" y="2927350"/>
          <p14:tracePt t="270220" x="1784350" y="2882900"/>
          <p14:tracePt t="270237" x="1784350" y="2825750"/>
          <p14:tracePt t="270254" x="1784350" y="2774950"/>
          <p14:tracePt t="270271" x="1784350" y="2749550"/>
          <p14:tracePt t="270287" x="1784350" y="2743200"/>
          <p14:tracePt t="270304" x="1784350" y="2736850"/>
          <p14:tracePt t="270340" x="1784350" y="2724150"/>
          <p14:tracePt t="270358" x="1784350" y="2698750"/>
          <p14:tracePt t="270407" x="1784350" y="2692400"/>
          <p14:tracePt t="270671" x="1778000" y="2692400"/>
          <p14:tracePt t="270677" x="1778000" y="2698750"/>
          <p14:tracePt t="270687" x="1771650" y="2705100"/>
          <p14:tracePt t="270704" x="1771650" y="2711450"/>
          <p14:tracePt t="270965" x="1765300" y="2711450"/>
          <p14:tracePt t="271195" x="1778000" y="2711450"/>
          <p14:tracePt t="271203" x="1797050" y="2711450"/>
          <p14:tracePt t="271210" x="1803400" y="2711450"/>
          <p14:tracePt t="271220" x="1828800" y="2711450"/>
          <p14:tracePt t="271237" x="1885950" y="2711450"/>
          <p14:tracePt t="271254" x="1968500" y="2711450"/>
          <p14:tracePt t="271270" x="2057400" y="2717800"/>
          <p14:tracePt t="271287" x="2178050" y="2717800"/>
          <p14:tracePt t="271295" x="2235200" y="2717800"/>
          <p14:tracePt t="271299" x="2298700" y="2717800"/>
          <p14:tracePt t="271320" x="2413000" y="2717800"/>
          <p14:tracePt t="271337" x="2540000" y="2717800"/>
          <p14:tracePt t="271356" x="2698750" y="2717800"/>
          <p14:tracePt t="271362" x="2736850" y="2711450"/>
          <p14:tracePt t="271372" x="2768600" y="2711450"/>
          <p14:tracePt t="271387" x="2832100" y="2711450"/>
          <p14:tracePt t="271404" x="2889250" y="2711450"/>
          <p14:tracePt t="271422" x="2940050" y="2711450"/>
          <p14:tracePt t="271437" x="2978150" y="2711450"/>
          <p14:tracePt t="271455" x="2990850" y="2711450"/>
          <p14:tracePt t="271470" x="3016250" y="2711450"/>
          <p14:tracePt t="271490" x="3067050" y="2711450"/>
          <p14:tracePt t="271504" x="3143250" y="2711450"/>
          <p14:tracePt t="271521" x="3251200" y="2717800"/>
          <p14:tracePt t="271537" x="3282950" y="2717800"/>
          <p14:tracePt t="271545" x="3308350" y="2717800"/>
          <p14:tracePt t="271549" x="3327400" y="2717800"/>
          <p14:tracePt t="271555" x="3340100" y="2717800"/>
          <p14:tracePt t="271571" x="3352800" y="2724150"/>
          <p14:tracePt t="271587" x="3365500" y="2724150"/>
          <p14:tracePt t="271956" x="3365500" y="2730500"/>
          <p14:tracePt t="271965" x="3365500" y="2749550"/>
          <p14:tracePt t="271981" x="3365500" y="2794000"/>
          <p14:tracePt t="271989" x="3365500" y="2819400"/>
          <p14:tracePt t="272004" x="3365500" y="2882900"/>
          <p14:tracePt t="272021" x="3371850" y="2933700"/>
          <p14:tracePt t="272037" x="3371850" y="2971800"/>
          <p14:tracePt t="272054" x="3378200" y="2997200"/>
          <p14:tracePt t="272074" x="3384550" y="3003550"/>
          <p14:tracePt t="272231" x="3384550" y="3009900"/>
          <p14:tracePt t="272239" x="3371850" y="3016250"/>
          <p14:tracePt t="272254" x="3270250" y="3028950"/>
          <p14:tracePt t="272270" x="3111500" y="3035300"/>
          <p14:tracePt t="272287" x="2933700" y="3048000"/>
          <p14:tracePt t="272295" x="2844800" y="3048000"/>
          <p14:tracePt t="272299" x="2774950" y="3067050"/>
          <p14:tracePt t="272320" x="2628900" y="3067050"/>
          <p14:tracePt t="272338" x="2514600" y="3060700"/>
          <p14:tracePt t="272343" x="2463800" y="3060700"/>
          <p14:tracePt t="272355" x="2355850" y="3060700"/>
          <p14:tracePt t="272370" x="2273300" y="3054350"/>
          <p14:tracePt t="272387" x="2209800" y="3048000"/>
          <p14:tracePt t="272404" x="2171700" y="3041650"/>
          <p14:tracePt t="272422" x="2120900" y="3041650"/>
          <p14:tracePt t="272439" x="2070100" y="3041650"/>
          <p14:tracePt t="272454" x="2012950" y="3041650"/>
          <p14:tracePt t="272470" x="1974850" y="3041650"/>
          <p14:tracePt t="272488" x="1943100" y="3041650"/>
          <p14:tracePt t="272504" x="1924050" y="3041650"/>
          <p14:tracePt t="272520" x="1905000" y="3041650"/>
          <p14:tracePt t="272541" x="1879600" y="3035300"/>
          <p14:tracePt t="272570" x="1879600" y="3028950"/>
          <p14:tracePt t="272610" x="1873250" y="3028950"/>
          <p14:tracePt t="272617" x="1866900" y="3028950"/>
          <p14:tracePt t="272623" x="1854200" y="3028950"/>
          <p14:tracePt t="272637" x="1847850" y="3028950"/>
          <p14:tracePt t="272658" x="1841500" y="3028950"/>
          <p14:tracePt t="272687" x="1835150" y="3028950"/>
          <p14:tracePt t="272704" x="1828800" y="3028950"/>
          <p14:tracePt t="272720" x="1822450" y="3028950"/>
          <p14:tracePt t="272737" x="1822450" y="3022600"/>
          <p14:tracePt t="277478" x="1822450" y="3016250"/>
          <p14:tracePt t="277490" x="1835150" y="3022600"/>
          <p14:tracePt t="277504" x="1847850" y="3028950"/>
          <p14:tracePt t="277520" x="1879600" y="3041650"/>
          <p14:tracePt t="277537" x="1911350" y="3054350"/>
          <p14:tracePt t="277544" x="1924050" y="3060700"/>
          <p14:tracePt t="277558" x="1962150" y="3073400"/>
          <p14:tracePt t="277571" x="2000250" y="3092450"/>
          <p14:tracePt t="277587" x="2038350" y="3098800"/>
          <p14:tracePt t="277606" x="2076450" y="3105150"/>
          <p14:tracePt t="277620" x="2108200" y="3105150"/>
          <p14:tracePt t="277637" x="2152650" y="3105150"/>
          <p14:tracePt t="277653" x="2197100" y="3105150"/>
          <p14:tracePt t="277671" x="2241550" y="3105150"/>
          <p14:tracePt t="277687" x="2298700" y="3105150"/>
          <p14:tracePt t="277704" x="2343150" y="3105150"/>
          <p14:tracePt t="277720" x="2374900" y="3105150"/>
          <p14:tracePt t="277737" x="2406650" y="3105150"/>
          <p14:tracePt t="277744" x="2419350" y="3105150"/>
          <p14:tracePt t="277748" x="2432050" y="3105150"/>
          <p14:tracePt t="277755" x="2444750" y="3105150"/>
          <p14:tracePt t="277770" x="2482850" y="3105150"/>
          <p14:tracePt t="277787" x="2527300" y="3105150"/>
          <p14:tracePt t="277804" x="2597150" y="3105150"/>
          <p14:tracePt t="277820" x="2679700" y="3111500"/>
          <p14:tracePt t="277838" x="2755900" y="3105150"/>
          <p14:tracePt t="277856" x="2825750" y="3105150"/>
          <p14:tracePt t="277863" x="2876550" y="3105150"/>
          <p14:tracePt t="277865" x="2901950" y="3105150"/>
          <p14:tracePt t="277889" x="3016250" y="3105150"/>
          <p14:tracePt t="277906" x="3206750" y="3124200"/>
          <p14:tracePt t="277922" x="3340100" y="3124200"/>
          <p14:tracePt t="277937" x="3403600" y="3124200"/>
          <p14:tracePt t="277954" x="3517900" y="3136900"/>
          <p14:tracePt t="277955" x="3568700" y="3143250"/>
          <p14:tracePt t="277985" x="3752850" y="3162300"/>
          <p14:tracePt t="277993" x="3803650" y="3162300"/>
          <p14:tracePt t="278005" x="3905250" y="3162300"/>
          <p14:tracePt t="278022" x="3975100" y="3162300"/>
          <p14:tracePt t="278038" x="4000500" y="31623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그룹 24">
            <a:extLst>
              <a:ext uri="{FF2B5EF4-FFF2-40B4-BE49-F238E27FC236}">
                <a16:creationId xmlns:a16="http://schemas.microsoft.com/office/drawing/2014/main" id="{3709F7BD-61B7-4173-9E6B-AEFD7B493FE4}"/>
              </a:ext>
            </a:extLst>
          </p:cNvPr>
          <p:cNvGrpSpPr/>
          <p:nvPr/>
        </p:nvGrpSpPr>
        <p:grpSpPr>
          <a:xfrm>
            <a:off x="304800" y="2462420"/>
            <a:ext cx="3831088" cy="2490580"/>
            <a:chOff x="304800" y="2462420"/>
            <a:chExt cx="3831088" cy="2490580"/>
          </a:xfrm>
        </p:grpSpPr>
        <p:pic>
          <p:nvPicPr>
            <p:cNvPr id="26" name="Picture 300">
              <a:extLst>
                <a:ext uri="{FF2B5EF4-FFF2-40B4-BE49-F238E27FC236}">
                  <a16:creationId xmlns:a16="http://schemas.microsoft.com/office/drawing/2014/main" id="{575ABBB2-8786-435C-9BCE-CE31F6586E65}"/>
                </a:ext>
              </a:extLst>
            </p:cNvPr>
            <p:cNvPicPr/>
            <p:nvPr/>
          </p:nvPicPr>
          <p:blipFill rotWithShape="1">
            <a:blip r:embed="rId2" cstate="print">
              <a:extLst>
                <a:ext uri="{28A0092B-C50C-407E-A947-70E740481C1C}">
                  <a14:useLocalDpi xmlns:a14="http://schemas.microsoft.com/office/drawing/2010/main" val="0"/>
                </a:ext>
              </a:extLst>
            </a:blip>
            <a:srcRect t="19537"/>
            <a:stretch/>
          </p:blipFill>
          <p:spPr bwMode="auto">
            <a:xfrm>
              <a:off x="409474" y="2462420"/>
              <a:ext cx="3726414" cy="2269216"/>
            </a:xfrm>
            <a:prstGeom prst="rect">
              <a:avLst/>
            </a:prstGeom>
            <a:ln>
              <a:noFill/>
            </a:ln>
            <a:extLst>
              <a:ext uri="{53640926-AAD7-44D8-BBD7-CCE9431645EC}">
                <a14:shadowObscured xmlns:a14="http://schemas.microsoft.com/office/drawing/2010/main"/>
              </a:ext>
            </a:extLst>
          </p:spPr>
        </p:pic>
        <p:sp>
          <p:nvSpPr>
            <p:cNvPr id="27" name="직사각형 26">
              <a:extLst>
                <a:ext uri="{FF2B5EF4-FFF2-40B4-BE49-F238E27FC236}">
                  <a16:creationId xmlns:a16="http://schemas.microsoft.com/office/drawing/2014/main" id="{53D331CD-A917-4AC5-B27F-F7506C078BA6}"/>
                </a:ext>
              </a:extLst>
            </p:cNvPr>
            <p:cNvSpPr/>
            <p:nvPr/>
          </p:nvSpPr>
          <p:spPr bwMode="auto">
            <a:xfrm>
              <a:off x="304800" y="4114800"/>
              <a:ext cx="2819400" cy="838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grpSp>
      <p:pic>
        <p:nvPicPr>
          <p:cNvPr id="12" name="그림 11">
            <a:extLst>
              <a:ext uri="{FF2B5EF4-FFF2-40B4-BE49-F238E27FC236}">
                <a16:creationId xmlns:a16="http://schemas.microsoft.com/office/drawing/2014/main" id="{6CA3AD6C-B351-40AE-840B-36C5B239D6E6}"/>
              </a:ext>
            </a:extLst>
          </p:cNvPr>
          <p:cNvPicPr>
            <a:picLocks noChangeAspect="1"/>
          </p:cNvPicPr>
          <p:nvPr/>
        </p:nvPicPr>
        <p:blipFill>
          <a:blip r:embed="rId3"/>
          <a:stretch>
            <a:fillRect/>
          </a:stretch>
        </p:blipFill>
        <p:spPr>
          <a:xfrm>
            <a:off x="4572000" y="1915764"/>
            <a:ext cx="4538663" cy="2540697"/>
          </a:xfrm>
          <a:prstGeom prst="rect">
            <a:avLst/>
          </a:prstGeom>
        </p:spPr>
      </p:pic>
      <p:sp>
        <p:nvSpPr>
          <p:cNvPr id="2" name="제목 1"/>
          <p:cNvSpPr>
            <a:spLocks noGrp="1"/>
          </p:cNvSpPr>
          <p:nvPr>
            <p:ph type="title"/>
          </p:nvPr>
        </p:nvSpPr>
        <p:spPr/>
        <p:txBody>
          <a:bodyPr/>
          <a:lstStyle/>
          <a:p>
            <a:r>
              <a:rPr lang="en-US" altLang="ko-KR" dirty="0"/>
              <a:t>GET vs. POST request </a:t>
            </a:r>
            <a:r>
              <a:rPr lang="ko-KR" altLang="en-US" dirty="0"/>
              <a:t>메커니즘 이해 </a:t>
            </a:r>
            <a:r>
              <a:rPr lang="en-US" altLang="ko-KR" dirty="0"/>
              <a:t>(4)</a:t>
            </a:r>
            <a:endParaRPr lang="ko-KR" altLang="en-US" dirty="0"/>
          </a:p>
        </p:txBody>
      </p:sp>
      <p:sp>
        <p:nvSpPr>
          <p:cNvPr id="3" name="내용 개체 틀 2"/>
          <p:cNvSpPr>
            <a:spLocks noGrp="1"/>
          </p:cNvSpPr>
          <p:nvPr>
            <p:ph idx="1"/>
          </p:nvPr>
        </p:nvSpPr>
        <p:spPr>
          <a:xfrm>
            <a:off x="628650" y="1825625"/>
            <a:ext cx="7886700" cy="4351338"/>
          </a:xfrm>
        </p:spPr>
        <p:txBody>
          <a:bodyPr/>
          <a:lstStyle/>
          <a:p>
            <a:r>
              <a:rPr lang="en-US" altLang="ko-KR" dirty="0"/>
              <a:t>HTTP POST request</a:t>
            </a:r>
            <a:endParaRPr lang="ko-KR" altLang="en-US" dirty="0"/>
          </a:p>
        </p:txBody>
      </p:sp>
      <p:sp>
        <p:nvSpPr>
          <p:cNvPr id="4" name="슬라이드 번호 개체 틀 3"/>
          <p:cNvSpPr>
            <a:spLocks noGrp="1"/>
          </p:cNvSpPr>
          <p:nvPr>
            <p:ph type="sldNum" sz="quarter" idx="12"/>
          </p:nvPr>
        </p:nvSpPr>
        <p:spPr/>
        <p:txBody>
          <a:bodyPr/>
          <a:lstStyle/>
          <a:p>
            <a:fld id="{BC9B5563-1EEB-4C73-BA43-3F62852FEC4C}" type="slidenum">
              <a:rPr lang="ko-KR" altLang="en-US">
                <a:latin typeface="Calibri"/>
                <a:ea typeface="맑은 고딕" panose="020B0503020000020004" pitchFamily="50" charset="-127"/>
              </a:rPr>
              <a:pPr/>
              <a:t>4</a:t>
            </a:fld>
            <a:endParaRPr lang="ko-KR" altLang="en-US">
              <a:latin typeface="Calibri"/>
              <a:ea typeface="맑은 고딕" panose="020B0503020000020004" pitchFamily="50" charset="-127"/>
            </a:endParaRPr>
          </a:p>
        </p:txBody>
      </p:sp>
      <p:sp>
        <p:nvSpPr>
          <p:cNvPr id="10" name="직사각형 9">
            <a:extLst>
              <a:ext uri="{FF2B5EF4-FFF2-40B4-BE49-F238E27FC236}">
                <a16:creationId xmlns:a16="http://schemas.microsoft.com/office/drawing/2014/main" id="{9E5CC8AF-5688-4353-81AF-FA66FFE0ED2E}"/>
              </a:ext>
            </a:extLst>
          </p:cNvPr>
          <p:cNvSpPr/>
          <p:nvPr/>
        </p:nvSpPr>
        <p:spPr bwMode="auto">
          <a:xfrm>
            <a:off x="7924800" y="3809999"/>
            <a:ext cx="685800" cy="15240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11" name="화살표: 아래쪽 10">
            <a:extLst>
              <a:ext uri="{FF2B5EF4-FFF2-40B4-BE49-F238E27FC236}">
                <a16:creationId xmlns:a16="http://schemas.microsoft.com/office/drawing/2014/main" id="{A095A2B6-CFB3-425D-B71C-DFE6080AB9AA}"/>
              </a:ext>
            </a:extLst>
          </p:cNvPr>
          <p:cNvSpPr/>
          <p:nvPr/>
        </p:nvSpPr>
        <p:spPr bwMode="auto">
          <a:xfrm>
            <a:off x="8317057" y="4564891"/>
            <a:ext cx="152400" cy="228599"/>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pic>
        <p:nvPicPr>
          <p:cNvPr id="13" name="그림 12">
            <a:extLst>
              <a:ext uri="{FF2B5EF4-FFF2-40B4-BE49-F238E27FC236}">
                <a16:creationId xmlns:a16="http://schemas.microsoft.com/office/drawing/2014/main" id="{5F55F843-8949-43B8-894E-6513ADA58BA0}"/>
              </a:ext>
            </a:extLst>
          </p:cNvPr>
          <p:cNvPicPr>
            <a:picLocks noChangeAspect="1"/>
          </p:cNvPicPr>
          <p:nvPr/>
        </p:nvPicPr>
        <p:blipFill>
          <a:blip r:embed="rId4"/>
          <a:stretch>
            <a:fillRect/>
          </a:stretch>
        </p:blipFill>
        <p:spPr>
          <a:xfrm>
            <a:off x="4100513" y="4954367"/>
            <a:ext cx="5010150" cy="1490792"/>
          </a:xfrm>
          <a:prstGeom prst="rect">
            <a:avLst/>
          </a:prstGeom>
        </p:spPr>
      </p:pic>
      <p:sp>
        <p:nvSpPr>
          <p:cNvPr id="14" name="TextBox 13">
            <a:extLst>
              <a:ext uri="{FF2B5EF4-FFF2-40B4-BE49-F238E27FC236}">
                <a16:creationId xmlns:a16="http://schemas.microsoft.com/office/drawing/2014/main" id="{DE8C6809-323E-4B50-8681-807A2D0564CB}"/>
              </a:ext>
            </a:extLst>
          </p:cNvPr>
          <p:cNvSpPr txBox="1"/>
          <p:nvPr/>
        </p:nvSpPr>
        <p:spPr>
          <a:xfrm>
            <a:off x="3710790" y="4591248"/>
            <a:ext cx="4565673" cy="276999"/>
          </a:xfrm>
          <a:prstGeom prst="rect">
            <a:avLst/>
          </a:prstGeom>
          <a:noFill/>
        </p:spPr>
        <p:txBody>
          <a:bodyPr wrap="none" rtlCol="0">
            <a:spAutoFit/>
          </a:bodyPr>
          <a:lstStyle/>
          <a:p>
            <a:r>
              <a:rPr lang="ko-KR" altLang="en-US" sz="1200" dirty="0"/>
              <a:t>간호대학을 클릭할 때 발생하는 </a:t>
            </a:r>
            <a:r>
              <a:rPr lang="en-US" altLang="ko-KR" sz="1200" dirty="0"/>
              <a:t>HTTP POST request </a:t>
            </a:r>
            <a:r>
              <a:rPr lang="ko-KR" altLang="en-US" sz="1200" dirty="0"/>
              <a:t>발생 가정</a:t>
            </a:r>
          </a:p>
        </p:txBody>
      </p:sp>
      <p:cxnSp>
        <p:nvCxnSpPr>
          <p:cNvPr id="17" name="직선 연결선 16">
            <a:extLst>
              <a:ext uri="{FF2B5EF4-FFF2-40B4-BE49-F238E27FC236}">
                <a16:creationId xmlns:a16="http://schemas.microsoft.com/office/drawing/2014/main" id="{B61CC74E-36BF-4366-8CCC-BB45AFB61DD8}"/>
              </a:ext>
            </a:extLst>
          </p:cNvPr>
          <p:cNvCxnSpPr>
            <a:cxnSpLocks/>
          </p:cNvCxnSpPr>
          <p:nvPr/>
        </p:nvCxnSpPr>
        <p:spPr bwMode="auto">
          <a:xfrm>
            <a:off x="6400800" y="5181600"/>
            <a:ext cx="1524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6949433A-5ACB-4FD3-B3E6-F7379502DC86}"/>
              </a:ext>
            </a:extLst>
          </p:cNvPr>
          <p:cNvSpPr txBox="1"/>
          <p:nvPr/>
        </p:nvSpPr>
        <p:spPr>
          <a:xfrm>
            <a:off x="358250" y="6119788"/>
            <a:ext cx="2882520" cy="276999"/>
          </a:xfrm>
          <a:prstGeom prst="rect">
            <a:avLst/>
          </a:prstGeom>
          <a:noFill/>
        </p:spPr>
        <p:txBody>
          <a:bodyPr wrap="none" rtlCol="0">
            <a:spAutoFit/>
          </a:bodyPr>
          <a:lstStyle/>
          <a:p>
            <a:r>
              <a:rPr lang="en-US" altLang="ko-KR" sz="1200" dirty="0">
                <a:solidFill>
                  <a:srgbClr val="FF0000"/>
                </a:solidFill>
              </a:rPr>
              <a:t>?</a:t>
            </a:r>
            <a:r>
              <a:rPr lang="en-US" altLang="ko-KR" sz="1200" dirty="0" err="1">
                <a:solidFill>
                  <a:srgbClr val="FF0000"/>
                </a:solidFill>
              </a:rPr>
              <a:t>menuID</a:t>
            </a:r>
            <a:r>
              <a:rPr lang="en-US" altLang="ko-KR" sz="1200" dirty="0">
                <a:solidFill>
                  <a:srgbClr val="FF0000"/>
                </a:solidFill>
              </a:rPr>
              <a:t>=10&amp;pid=254#dept_title</a:t>
            </a:r>
            <a:endParaRPr lang="ko-KR" altLang="en-US" sz="1200" dirty="0"/>
          </a:p>
        </p:txBody>
      </p:sp>
      <p:sp>
        <p:nvSpPr>
          <p:cNvPr id="19" name="TextBox 18">
            <a:extLst>
              <a:ext uri="{FF2B5EF4-FFF2-40B4-BE49-F238E27FC236}">
                <a16:creationId xmlns:a16="http://schemas.microsoft.com/office/drawing/2014/main" id="{0DC470A9-780D-4A11-BB70-EF4596653113}"/>
              </a:ext>
            </a:extLst>
          </p:cNvPr>
          <p:cNvSpPr txBox="1"/>
          <p:nvPr/>
        </p:nvSpPr>
        <p:spPr>
          <a:xfrm>
            <a:off x="321830" y="5353841"/>
            <a:ext cx="3635932" cy="276999"/>
          </a:xfrm>
          <a:prstGeom prst="rect">
            <a:avLst/>
          </a:prstGeom>
          <a:noFill/>
        </p:spPr>
        <p:txBody>
          <a:bodyPr wrap="none" rtlCol="0">
            <a:spAutoFit/>
          </a:bodyPr>
          <a:lstStyle/>
          <a:p>
            <a:r>
              <a:rPr lang="en-US" altLang="ko-KR" sz="1200" dirty="0">
                <a:solidFill>
                  <a:srgbClr val="FF0000"/>
                </a:solidFill>
              </a:rPr>
              <a:t>POST</a:t>
            </a:r>
            <a:r>
              <a:rPr lang="en-US" altLang="ko-KR" sz="1200" dirty="0"/>
              <a:t>   http://chonbuk.ac.kr/kor/</a:t>
            </a:r>
            <a:r>
              <a:rPr lang="en-US" altLang="ko-KR" sz="1200" dirty="0">
                <a:solidFill>
                  <a:srgbClr val="FF0000"/>
                </a:solidFill>
              </a:rPr>
              <a:t>  </a:t>
            </a:r>
            <a:r>
              <a:rPr lang="en-US" altLang="ko-KR" sz="1200" dirty="0"/>
              <a:t>HTTP/1.1</a:t>
            </a:r>
            <a:endParaRPr lang="ko-KR" altLang="en-US" sz="1200" dirty="0"/>
          </a:p>
        </p:txBody>
      </p:sp>
      <p:pic>
        <p:nvPicPr>
          <p:cNvPr id="20" name="Picture 10">
            <a:extLst>
              <a:ext uri="{FF2B5EF4-FFF2-40B4-BE49-F238E27FC236}">
                <a16:creationId xmlns:a16="http://schemas.microsoft.com/office/drawing/2014/main" id="{0220571E-2E94-45BC-BAB5-95D865C04C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39" t="2924" r="10442" b="10758"/>
          <a:stretch/>
        </p:blipFill>
        <p:spPr bwMode="auto">
          <a:xfrm>
            <a:off x="358250" y="3803372"/>
            <a:ext cx="1295400" cy="141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그룹 32">
            <a:extLst>
              <a:ext uri="{FF2B5EF4-FFF2-40B4-BE49-F238E27FC236}">
                <a16:creationId xmlns:a16="http://schemas.microsoft.com/office/drawing/2014/main" id="{93DA847F-A88D-4F39-A940-1921C89C91FE}"/>
              </a:ext>
            </a:extLst>
          </p:cNvPr>
          <p:cNvGrpSpPr/>
          <p:nvPr/>
        </p:nvGrpSpPr>
        <p:grpSpPr>
          <a:xfrm>
            <a:off x="1653650" y="3962401"/>
            <a:ext cx="632350" cy="1391440"/>
            <a:chOff x="1653650" y="3962401"/>
            <a:chExt cx="175150" cy="1391440"/>
          </a:xfrm>
        </p:grpSpPr>
        <p:cxnSp>
          <p:nvCxnSpPr>
            <p:cNvPr id="29" name="직선 연결선 28">
              <a:extLst>
                <a:ext uri="{FF2B5EF4-FFF2-40B4-BE49-F238E27FC236}">
                  <a16:creationId xmlns:a16="http://schemas.microsoft.com/office/drawing/2014/main" id="{720163CC-F8AF-4A1A-8899-2B9ED48A60B0}"/>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직선 연결선 29">
              <a:extLst>
                <a:ext uri="{FF2B5EF4-FFF2-40B4-BE49-F238E27FC236}">
                  <a16:creationId xmlns:a16="http://schemas.microsoft.com/office/drawing/2014/main" id="{4FC17216-744E-41D1-BE5D-3D298A92AB73}"/>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직사각형 33">
            <a:extLst>
              <a:ext uri="{FF2B5EF4-FFF2-40B4-BE49-F238E27FC236}">
                <a16:creationId xmlns:a16="http://schemas.microsoft.com/office/drawing/2014/main" id="{34BD072B-6825-4842-A122-A30CE944C5F4}"/>
              </a:ext>
            </a:extLst>
          </p:cNvPr>
          <p:cNvSpPr/>
          <p:nvPr/>
        </p:nvSpPr>
        <p:spPr bwMode="auto">
          <a:xfrm>
            <a:off x="328127" y="2369687"/>
            <a:ext cx="2415051" cy="754487"/>
          </a:xfrm>
          <a:prstGeom prst="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5" name="직사각형 4">
            <a:extLst>
              <a:ext uri="{FF2B5EF4-FFF2-40B4-BE49-F238E27FC236}">
                <a16:creationId xmlns:a16="http://schemas.microsoft.com/office/drawing/2014/main" id="{68866892-A160-4471-B2A4-218946111FD8}"/>
              </a:ext>
            </a:extLst>
          </p:cNvPr>
          <p:cNvSpPr/>
          <p:nvPr/>
        </p:nvSpPr>
        <p:spPr bwMode="auto">
          <a:xfrm>
            <a:off x="6400800" y="4950241"/>
            <a:ext cx="1524000" cy="172239"/>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grpSp>
        <p:nvGrpSpPr>
          <p:cNvPr id="21" name="그룹 20">
            <a:extLst>
              <a:ext uri="{FF2B5EF4-FFF2-40B4-BE49-F238E27FC236}">
                <a16:creationId xmlns:a16="http://schemas.microsoft.com/office/drawing/2014/main" id="{1DDF5EA4-A1AD-446E-B491-FC80A9BE7A03}"/>
              </a:ext>
            </a:extLst>
          </p:cNvPr>
          <p:cNvGrpSpPr/>
          <p:nvPr/>
        </p:nvGrpSpPr>
        <p:grpSpPr>
          <a:xfrm>
            <a:off x="1632750" y="4601633"/>
            <a:ext cx="349876" cy="1575330"/>
            <a:chOff x="1653650" y="3962401"/>
            <a:chExt cx="175150" cy="1391440"/>
          </a:xfrm>
        </p:grpSpPr>
        <p:cxnSp>
          <p:nvCxnSpPr>
            <p:cNvPr id="22" name="직선 연결선 21">
              <a:extLst>
                <a:ext uri="{FF2B5EF4-FFF2-40B4-BE49-F238E27FC236}">
                  <a16:creationId xmlns:a16="http://schemas.microsoft.com/office/drawing/2014/main" id="{10AAC231-E5BD-450E-8EDF-0DCE959D730D}"/>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직선 연결선 22">
              <a:extLst>
                <a:ext uri="{FF2B5EF4-FFF2-40B4-BE49-F238E27FC236}">
                  <a16:creationId xmlns:a16="http://schemas.microsoft.com/office/drawing/2014/main" id="{ABF2FC3C-A261-47D5-954E-FE97319A1291}"/>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75420540"/>
      </p:ext>
    </p:extLst>
  </p:cSld>
  <p:clrMapOvr>
    <a:masterClrMapping/>
  </p:clrMapOvr>
  <mc:AlternateContent xmlns:mc="http://schemas.openxmlformats.org/markup-compatibility/2006" xmlns:p14="http://schemas.microsoft.com/office/powerpoint/2010/main">
    <mc:Choice Requires="p14">
      <p:transition spd="slow" p14:dur="2000" advTm="139561"/>
    </mc:Choice>
    <mc:Fallback xmlns="">
      <p:transition spd="slow" advTm="139561"/>
    </mc:Fallback>
  </mc:AlternateContent>
  <p:extLst mod="1">
    <p:ext uri="{3A86A75C-4F4B-4683-9AE1-C65F6400EC91}">
      <p14:laserTraceLst xmlns:p14="http://schemas.microsoft.com/office/powerpoint/2010/main">
        <p14:tracePtLst>
          <p14:tracePt t="307" x="5911850" y="6413500"/>
          <p14:tracePt t="317" x="5886450" y="6413500"/>
          <p14:tracePt t="334" x="5848350" y="6400800"/>
          <p14:tracePt t="347" x="5816600" y="6394450"/>
          <p14:tracePt t="364" x="5740400" y="6362700"/>
          <p14:tracePt t="380" x="5695950" y="6343650"/>
          <p14:tracePt t="401" x="5664200" y="6337300"/>
          <p14:tracePt t="417" x="5645150" y="6330950"/>
          <p14:tracePt t="431" x="5613400" y="6324600"/>
          <p14:tracePt t="447" x="5549900" y="6311900"/>
          <p14:tracePt t="466" x="5461000" y="6273800"/>
          <p14:tracePt t="480" x="5340350" y="6216650"/>
          <p14:tracePt t="497" x="5143500" y="6121400"/>
          <p14:tracePt t="518" x="4800600" y="5924550"/>
          <p14:tracePt t="524" x="4692650" y="5854700"/>
          <p14:tracePt t="535" x="4584700" y="5778500"/>
          <p14:tracePt t="550" x="4368800" y="5651500"/>
          <p14:tracePt t="563" x="4159250" y="5556250"/>
          <p14:tracePt t="582" x="3975100" y="5499100"/>
          <p14:tracePt t="597" x="3841750" y="5486400"/>
          <p14:tracePt t="616" x="3746500" y="5492750"/>
          <p14:tracePt t="633" x="3721100" y="5505450"/>
          <p14:tracePt t="749" x="3689350" y="5448300"/>
          <p14:tracePt t="756" x="3663950" y="5384800"/>
          <p14:tracePt t="773" x="3556000" y="5270500"/>
          <p14:tracePt t="782" x="3486150" y="5187950"/>
          <p14:tracePt t="797" x="3289300" y="4991100"/>
          <p14:tracePt t="813" x="3022600" y="4768850"/>
          <p14:tracePt t="833" x="2749550" y="4514850"/>
          <p14:tracePt t="847" x="2482850" y="4267200"/>
          <p14:tracePt t="863" x="2286000" y="3994150"/>
          <p14:tracePt t="880" x="2139950" y="3740150"/>
          <p14:tracePt t="900" x="2025650" y="3429000"/>
          <p14:tracePt t="913" x="1993900" y="3327400"/>
          <p14:tracePt t="930" x="1936750" y="3124200"/>
          <p14:tracePt t="947" x="1898650" y="2952750"/>
          <p14:tracePt t="950" x="1898650" y="2895600"/>
          <p14:tracePt t="966" x="1930400" y="2825750"/>
          <p14:tracePt t="980" x="1949450" y="2755900"/>
          <p14:tracePt t="997" x="1974850" y="2679700"/>
          <p14:tracePt t="1017" x="1968500" y="2597150"/>
          <p14:tracePt t="1030" x="1962150" y="2571750"/>
          <p14:tracePt t="1068" x="1962150" y="2559050"/>
          <p14:tracePt t="1081" x="1974850" y="2546350"/>
          <p14:tracePt t="1089" x="1981200" y="2514600"/>
          <p14:tracePt t="1097" x="1987550" y="2495550"/>
          <p14:tracePt t="1114" x="1993900" y="2470150"/>
          <p14:tracePt t="1130" x="1993900" y="2463800"/>
          <p14:tracePt t="1163" x="1974850" y="2432050"/>
          <p14:tracePt t="1180" x="1911350" y="2368550"/>
          <p14:tracePt t="1197" x="1841500" y="2305050"/>
          <p14:tracePt t="1213" x="1746250" y="2273300"/>
          <p14:tracePt t="1230" x="1663700" y="2273300"/>
          <p14:tracePt t="1248" x="1606550" y="2273300"/>
          <p14:tracePt t="1267" x="1574800" y="2260600"/>
          <p14:tracePt t="1273" x="1562100" y="2254250"/>
          <p14:tracePt t="1280" x="1555750" y="2254250"/>
          <p14:tracePt t="1301" x="1536700" y="2247900"/>
          <p14:tracePt t="1316" x="1511300" y="2247900"/>
          <p14:tracePt t="1333" x="1473200" y="2247900"/>
          <p14:tracePt t="1347" x="1441450" y="2279650"/>
          <p14:tracePt t="1364" x="1428750" y="2286000"/>
          <p14:tracePt t="1456" x="1428750" y="2292350"/>
          <p14:tracePt t="1462" x="1428750" y="2305050"/>
          <p14:tracePt t="1468" x="1422400" y="2317750"/>
          <p14:tracePt t="1484" x="1416050" y="2324100"/>
          <p14:tracePt t="1583" x="1422400" y="2324100"/>
          <p14:tracePt t="1588" x="1473200" y="2324100"/>
          <p14:tracePt t="1597" x="1543050" y="2324100"/>
          <p14:tracePt t="1613" x="1701800" y="2349500"/>
          <p14:tracePt t="1630" x="1879600" y="2393950"/>
          <p14:tracePt t="1647" x="2089150" y="2419350"/>
          <p14:tracePt t="1663" x="2292350" y="2457450"/>
          <p14:tracePt t="1680" x="2444750" y="2457450"/>
          <p14:tracePt t="1697" x="2559050" y="2457450"/>
          <p14:tracePt t="1713" x="2635250" y="2470150"/>
          <p14:tracePt t="1714" x="2667000" y="2476500"/>
          <p14:tracePt t="1732" x="2736850" y="2508250"/>
          <p14:tracePt t="1747" x="2794000" y="2527300"/>
          <p14:tracePt t="1765" x="2997200" y="2552700"/>
          <p14:tracePt t="1780" x="3155950" y="2559050"/>
          <p14:tracePt t="1797" x="3314700" y="2578100"/>
          <p14:tracePt t="1813" x="3460750" y="2603500"/>
          <p14:tracePt t="1831" x="3625850" y="2622550"/>
          <p14:tracePt t="1849" x="3790950" y="2628900"/>
          <p14:tracePt t="1863" x="3956050" y="2628900"/>
          <p14:tracePt t="1880" x="4057650" y="2616200"/>
          <p14:tracePt t="1897" x="4076700" y="2609850"/>
          <p14:tracePt t="1947" x="4076700" y="2616200"/>
          <p14:tracePt t="1963" x="4006850" y="2641600"/>
          <p14:tracePt t="1980" x="3848100" y="2692400"/>
          <p14:tracePt t="2002" x="3606800" y="2762250"/>
          <p14:tracePt t="2016" x="3314700" y="2844800"/>
          <p14:tracePt t="2030" x="3003550" y="2882900"/>
          <p14:tracePt t="2048" x="2730500" y="2895600"/>
          <p14:tracePt t="2063" x="2476500" y="2908300"/>
          <p14:tracePt t="2082" x="2235200" y="2940050"/>
          <p14:tracePt t="2097" x="2044700" y="2990850"/>
          <p14:tracePt t="2115" x="1809750" y="3054350"/>
          <p14:tracePt t="2131" x="1701800" y="3092450"/>
          <p14:tracePt t="2146" x="1651000" y="3098800"/>
          <p14:tracePt t="2163" x="1511300" y="3111500"/>
          <p14:tracePt t="2181" x="1397000" y="3111500"/>
          <p14:tracePt t="2197" x="1270000" y="3117850"/>
          <p14:tracePt t="2213" x="1149350" y="3117850"/>
          <p14:tracePt t="2230" x="1066800" y="3124200"/>
          <p14:tracePt t="2247" x="1028700" y="3117850"/>
          <p14:tracePt t="2267" x="1022350" y="3111500"/>
          <p14:tracePt t="2280" x="1009650" y="3111500"/>
          <p14:tracePt t="2297" x="996950" y="3105150"/>
          <p14:tracePt t="2317" x="971550" y="3105150"/>
          <p14:tracePt t="2331" x="952500" y="3105150"/>
          <p14:tracePt t="2363" x="946150" y="3105150"/>
          <p14:tracePt t="2381" x="920750" y="3086100"/>
          <p14:tracePt t="2399" x="889000" y="3086100"/>
          <p14:tracePt t="2414" x="863600" y="3086100"/>
          <p14:tracePt t="2430" x="857250" y="3079750"/>
          <p14:tracePt t="2447" x="850900" y="3079750"/>
          <p14:tracePt t="2497" x="844550" y="3098800"/>
          <p14:tracePt t="2517" x="844550" y="3149600"/>
          <p14:tracePt t="2530" x="844550" y="3162300"/>
          <p14:tracePt t="2547" x="844550" y="3194050"/>
          <p14:tracePt t="2563" x="850900" y="3194050"/>
          <p14:tracePt t="2614" x="863600" y="3194050"/>
          <p14:tracePt t="2631" x="869950" y="3162300"/>
          <p14:tracePt t="2647" x="876300" y="3092450"/>
          <p14:tracePt t="2663" x="895350" y="3041650"/>
          <p14:tracePt t="2680" x="895350" y="3016250"/>
          <p14:tracePt t="2697" x="895350" y="3009900"/>
          <p14:tracePt t="2713" x="908050" y="3009900"/>
          <p14:tracePt t="2730" x="920750" y="3003550"/>
          <p14:tracePt t="2750" x="971550" y="3003550"/>
          <p14:tracePt t="2767" x="1028700" y="3003550"/>
          <p14:tracePt t="2780" x="1098550" y="3003550"/>
          <p14:tracePt t="2797" x="1181100" y="3022600"/>
          <p14:tracePt t="2816" x="1238250" y="3028950"/>
          <p14:tracePt t="2832" x="1295400" y="3035300"/>
          <p14:tracePt t="2847" x="1327150" y="3009900"/>
          <p14:tracePt t="2863" x="1371600" y="2997200"/>
          <p14:tracePt t="2880" x="1422400" y="2984500"/>
          <p14:tracePt t="2899" x="1517650" y="2952750"/>
          <p14:tracePt t="2913" x="1555750" y="2940050"/>
          <p14:tracePt t="2930" x="1619250" y="2901950"/>
          <p14:tracePt t="2932" x="1651000" y="2882900"/>
          <p14:tracePt t="2947" x="1670050" y="2870200"/>
          <p14:tracePt t="2963" x="1701800" y="2832100"/>
          <p14:tracePt t="2984" x="1720850" y="2825750"/>
          <p14:tracePt t="2999" x="1752600" y="2819400"/>
          <p14:tracePt t="3016" x="1797050" y="2794000"/>
          <p14:tracePt t="3030" x="1879600" y="2768600"/>
          <p14:tracePt t="3047" x="1968500" y="2743200"/>
          <p14:tracePt t="3063" x="2044700" y="2717800"/>
          <p14:tracePt t="3082" x="2095500" y="2717800"/>
          <p14:tracePt t="3097" x="2159000" y="2711450"/>
          <p14:tracePt t="3114" x="2228850" y="2705100"/>
          <p14:tracePt t="3130" x="2330450" y="2698750"/>
          <p14:tracePt t="3148" x="2387600" y="2698750"/>
          <p14:tracePt t="3163" x="2438400" y="2705100"/>
          <p14:tracePt t="3180" x="2482850" y="2705100"/>
          <p14:tracePt t="3197" x="2540000" y="2711450"/>
          <p14:tracePt t="3213" x="2622550" y="2711450"/>
          <p14:tracePt t="3230" x="2711450" y="2724150"/>
          <p14:tracePt t="3247" x="2800350" y="2730500"/>
          <p14:tracePt t="3266" x="2851150" y="2736850"/>
          <p14:tracePt t="3280" x="2901950" y="2755900"/>
          <p14:tracePt t="3297" x="2952750" y="2774950"/>
          <p14:tracePt t="3313" x="2990850" y="2787650"/>
          <p14:tracePt t="3314" x="3022600" y="2800350"/>
          <p14:tracePt t="3331" x="3098800" y="2851150"/>
          <p14:tracePt t="3349" x="3175000" y="2901950"/>
          <p14:tracePt t="3364" x="3225800" y="2959100"/>
          <p14:tracePt t="3382" x="3257550" y="3028950"/>
          <p14:tracePt t="3399" x="3276600" y="3111500"/>
          <p14:tracePt t="3413" x="3302000" y="3206750"/>
          <p14:tracePt t="3430" x="3346450" y="3314700"/>
          <p14:tracePt t="3447" x="3384550" y="3422650"/>
          <p14:tracePt t="3463" x="3435350" y="3530600"/>
          <p14:tracePt t="3480" x="3479800" y="3613150"/>
          <p14:tracePt t="3497" x="3498850" y="3663950"/>
          <p14:tracePt t="3517" x="3530600" y="3714750"/>
          <p14:tracePt t="3524" x="3543300" y="3727450"/>
          <p14:tracePt t="3534" x="3556000" y="3727450"/>
          <p14:tracePt t="3548" x="3562350" y="3733800"/>
          <p14:tracePt t="3564" x="3568700" y="3733800"/>
          <p14:tracePt t="3597" x="3517900" y="3721100"/>
          <p14:tracePt t="3614" x="3365500" y="3683000"/>
          <p14:tracePt t="3632" x="3175000" y="3657600"/>
          <p14:tracePt t="3646" x="2946400" y="3625850"/>
          <p14:tracePt t="3663" x="2724150" y="3600450"/>
          <p14:tracePt t="3680" x="2482850" y="3549650"/>
          <p14:tracePt t="3696" x="2292350" y="3492500"/>
          <p14:tracePt t="3714" x="2165350" y="3448050"/>
          <p14:tracePt t="3732" x="2063750" y="3409950"/>
          <p14:tracePt t="3747" x="2044700" y="3403600"/>
          <p14:tracePt t="3763" x="1968500" y="3384550"/>
          <p14:tracePt t="3781" x="1860550" y="3352800"/>
          <p14:tracePt t="3797" x="1701800" y="3295650"/>
          <p14:tracePt t="3814" x="1555750" y="3257550"/>
          <p14:tracePt t="3831" x="1422400" y="3225800"/>
          <p14:tracePt t="3846" x="1320800" y="3206750"/>
          <p14:tracePt t="3864" x="1244600" y="3175000"/>
          <p14:tracePt t="3880" x="1212850" y="3155950"/>
          <p14:tracePt t="3914" x="1219200" y="3155950"/>
          <p14:tracePt t="3930" x="1225550" y="3155950"/>
          <p14:tracePt t="3947" x="1231900" y="3149600"/>
          <p14:tracePt t="4004" x="1225550" y="3149600"/>
          <p14:tracePt t="4011" x="1219200" y="3149600"/>
          <p14:tracePt t="4029" x="1193800" y="3149600"/>
          <p14:tracePt t="4039" x="1174750" y="3149600"/>
          <p14:tracePt t="4049" x="1162050" y="3149600"/>
          <p14:tracePt t="4064" x="1130300" y="3136900"/>
          <p14:tracePt t="4082" x="1117600" y="3136900"/>
          <p14:tracePt t="4097" x="1104900" y="3136900"/>
          <p14:tracePt t="4114" x="1092200" y="3130550"/>
          <p14:tracePt t="4131" x="1066800" y="3130550"/>
          <p14:tracePt t="4163" x="1060450" y="3124200"/>
          <p14:tracePt t="4213" x="1060450" y="3117850"/>
          <p14:tracePt t="4236" x="1060450" y="3111500"/>
          <p14:tracePt t="4252" x="1066800" y="3111500"/>
          <p14:tracePt t="4267" x="1073150" y="3111500"/>
          <p14:tracePt t="4280" x="1111250" y="3105150"/>
          <p14:tracePt t="4299" x="1187450" y="3073400"/>
          <p14:tracePt t="4313" x="1219200" y="3067050"/>
          <p14:tracePt t="4332" x="1301750" y="3028950"/>
          <p14:tracePt t="4347" x="1308100" y="3028950"/>
          <p14:tracePt t="4380" x="1314450" y="3022600"/>
          <p14:tracePt t="4399" x="1339850" y="3016250"/>
          <p14:tracePt t="4413" x="1377950" y="3003550"/>
          <p14:tracePt t="4430" x="1403350" y="3003550"/>
          <p14:tracePt t="4603" x="1397000" y="3003550"/>
          <p14:tracePt t="4612" x="1390650" y="3003550"/>
          <p14:tracePt t="4644" x="1384300" y="3003550"/>
          <p14:tracePt t="4652" x="1377950" y="3003550"/>
          <p14:tracePt t="4664" x="1371600" y="3003550"/>
          <p14:tracePt t="4681" x="1352550" y="3003550"/>
          <p14:tracePt t="4697" x="1333500" y="2997200"/>
          <p14:tracePt t="4703" x="1320800" y="2990850"/>
          <p14:tracePt t="4713" x="1314450" y="2990850"/>
          <p14:tracePt t="4734" x="1301750" y="2971800"/>
          <p14:tracePt t="4749" x="1301750" y="2946400"/>
          <p14:tracePt t="4766" x="1301750" y="2927350"/>
          <p14:tracePt t="4780" x="1314450" y="2901950"/>
          <p14:tracePt t="4801" x="1327150" y="2882900"/>
          <p14:tracePt t="4814" x="1358900" y="2851150"/>
          <p14:tracePt t="4832" x="1397000" y="2825750"/>
          <p14:tracePt t="4849" x="1447800" y="2813050"/>
          <p14:tracePt t="4864" x="1485900" y="2800350"/>
          <p14:tracePt t="4880" x="1492250" y="2794000"/>
          <p14:tracePt t="4900" x="1498600" y="2794000"/>
          <p14:tracePt t="4915" x="1498600" y="2800350"/>
          <p14:tracePt t="4932" x="1517650" y="2819400"/>
          <p14:tracePt t="4947" x="1530350" y="2857500"/>
          <p14:tracePt t="4963" x="1543050" y="2889250"/>
          <p14:tracePt t="4984" x="1543050" y="2921000"/>
          <p14:tracePt t="4997" x="1530350" y="2952750"/>
          <p14:tracePt t="5016" x="1511300" y="2978150"/>
          <p14:tracePt t="5030" x="1485900" y="3003550"/>
          <p14:tracePt t="5046" x="1466850" y="3016250"/>
          <p14:tracePt t="5063" x="1428750" y="3022600"/>
          <p14:tracePt t="5082" x="1397000" y="3022600"/>
          <p14:tracePt t="5096" x="1371600" y="3022600"/>
          <p14:tracePt t="5114" x="1358900" y="3016250"/>
          <p14:tracePt t="5131" x="1358900" y="2997200"/>
          <p14:tracePt t="5150" x="1352550" y="2959100"/>
          <p14:tracePt t="5164" x="1352550" y="2914650"/>
          <p14:tracePt t="5180" x="1358900" y="2870200"/>
          <p14:tracePt t="5197" x="1371600" y="2844800"/>
          <p14:tracePt t="5213" x="1377950" y="2832100"/>
          <p14:tracePt t="5235" x="1390650" y="2825750"/>
          <p14:tracePt t="5247" x="1416050" y="2825750"/>
          <p14:tracePt t="5266" x="1454150" y="2825750"/>
          <p14:tracePt t="5280" x="1492250" y="2825750"/>
          <p14:tracePt t="5298" x="1517650" y="2844800"/>
          <p14:tracePt t="5313" x="1530350" y="2876550"/>
          <p14:tracePt t="5318" x="1536700" y="2895600"/>
          <p14:tracePt t="5332" x="1536700" y="2940050"/>
          <p14:tracePt t="5349" x="1536700" y="2984500"/>
          <p14:tracePt t="5363" x="1536700" y="3016250"/>
          <p14:tracePt t="5380" x="1536700" y="3028950"/>
          <p14:tracePt t="5398" x="1530350" y="3035300"/>
          <p14:tracePt t="5413" x="1517650" y="3035300"/>
          <p14:tracePt t="5430" x="1498600" y="3035300"/>
          <p14:tracePt t="5447" x="1473200" y="3035300"/>
          <p14:tracePt t="5463" x="1447800" y="3028950"/>
          <p14:tracePt t="5483" x="1422400" y="2997200"/>
          <p14:tracePt t="5497" x="1403350" y="2965450"/>
          <p14:tracePt t="5515" x="1390650" y="2946400"/>
          <p14:tracePt t="5519" x="1390650" y="2933700"/>
          <p14:tracePt t="5530" x="1390650" y="2921000"/>
          <p14:tracePt t="5547" x="1416050" y="2889250"/>
          <p14:tracePt t="5549" x="1435100" y="2882900"/>
          <p14:tracePt t="5563" x="1466850" y="2876550"/>
          <p14:tracePt t="5583" x="1485900" y="2870200"/>
          <p14:tracePt t="5597" x="1492250" y="2870200"/>
          <p14:tracePt t="5647" x="1492250" y="2876550"/>
          <p14:tracePt t="5664" x="1492250" y="2901950"/>
          <p14:tracePt t="5680" x="1492250" y="2914650"/>
          <p14:tracePt t="5909" x="1485900" y="2914650"/>
          <p14:tracePt t="5923" x="1479550" y="2914650"/>
          <p14:tracePt t="5932" x="1466850" y="2914650"/>
          <p14:tracePt t="5947" x="1454150" y="2914650"/>
          <p14:tracePt t="5963" x="1441450" y="2914650"/>
          <p14:tracePt t="5997" x="1441450" y="2908300"/>
          <p14:tracePt t="6015" x="1441450" y="2895600"/>
          <p14:tracePt t="6030" x="1441450" y="2882900"/>
          <p14:tracePt t="6047" x="1428750" y="2870200"/>
          <p14:tracePt t="6065" x="1403350" y="2863850"/>
          <p14:tracePt t="6081" x="1390650" y="2863850"/>
          <p14:tracePt t="6131" x="1384300" y="2857500"/>
          <p14:tracePt t="6146" x="1384300" y="2851150"/>
          <p14:tracePt t="6180" x="1384300" y="2844800"/>
          <p14:tracePt t="6197" x="1397000" y="2838450"/>
          <p14:tracePt t="6213" x="1441450" y="2838450"/>
          <p14:tracePt t="6230" x="1460500" y="2838450"/>
          <p14:tracePt t="6247" x="1466850" y="2851150"/>
          <p14:tracePt t="6267" x="1466850" y="2901950"/>
          <p14:tracePt t="6280" x="1466850" y="2946400"/>
          <p14:tracePt t="6297" x="1466850" y="2978150"/>
          <p14:tracePt t="6313" x="1460500" y="2990850"/>
          <p14:tracePt t="6331" x="1390650" y="2997200"/>
          <p14:tracePt t="6349" x="1346200" y="2997200"/>
          <p14:tracePt t="6363" x="1333500" y="2997200"/>
          <p14:tracePt t="6380" x="1333500" y="2978150"/>
          <p14:tracePt t="6399" x="1352550" y="2921000"/>
          <p14:tracePt t="6414" x="1454150" y="2851150"/>
          <p14:tracePt t="6430" x="1562100" y="2794000"/>
          <p14:tracePt t="6447" x="1676400" y="2762250"/>
          <p14:tracePt t="6463" x="1771650" y="2724150"/>
          <p14:tracePt t="6480" x="1835150" y="2698750"/>
          <p14:tracePt t="6501" x="1879600" y="2686050"/>
          <p14:tracePt t="6517" x="1885950" y="2686050"/>
          <p14:tracePt t="6635" x="1879600" y="2686050"/>
          <p14:tracePt t="6646" x="1873250" y="2686050"/>
          <p14:tracePt t="6664" x="1835150" y="2679700"/>
          <p14:tracePt t="6680" x="1809750" y="2679700"/>
          <p14:tracePt t="6697" x="1784350" y="2679700"/>
          <p14:tracePt t="6713" x="1752600" y="2679700"/>
          <p14:tracePt t="6730" x="1720850" y="2679700"/>
          <p14:tracePt t="6735" x="1701800" y="2679700"/>
          <p14:tracePt t="6747" x="1682750" y="2679700"/>
          <p14:tracePt t="6766" x="1644650" y="2667000"/>
          <p14:tracePt t="6780" x="1631950" y="2667000"/>
          <p14:tracePt t="6797" x="1625600" y="2660650"/>
          <p14:tracePt t="6847" x="1625600" y="2654300"/>
          <p14:tracePt t="6893" x="1625600" y="2641600"/>
          <p14:tracePt t="7373" x="1625600" y="2635250"/>
          <p14:tracePt t="7380" x="1631950" y="2635250"/>
          <p14:tracePt t="7404" x="1638300" y="2635250"/>
          <p14:tracePt t="7413" x="1644650" y="2635250"/>
          <p14:tracePt t="7430" x="1663700" y="2635250"/>
          <p14:tracePt t="7448" x="1676400" y="2635250"/>
          <p14:tracePt t="7463" x="1689100" y="2635250"/>
          <p14:tracePt t="7484" x="1695450" y="2635250"/>
          <p14:tracePt t="7603" x="1708150" y="2635250"/>
          <p14:tracePt t="7612" x="1714500" y="2635250"/>
          <p14:tracePt t="7630" x="1727200" y="2635250"/>
          <p14:tracePt t="7647" x="1746250" y="2635250"/>
          <p14:tracePt t="7663" x="1765300" y="2635250"/>
          <p14:tracePt t="7680" x="1778000" y="2635250"/>
          <p14:tracePt t="7697" x="1797050" y="2635250"/>
          <p14:tracePt t="7713" x="1803400" y="2635250"/>
          <p14:tracePt t="7730" x="1816100" y="2635250"/>
          <p14:tracePt t="7747" x="1835150" y="2635250"/>
          <p14:tracePt t="7765" x="1854200" y="2635250"/>
          <p14:tracePt t="7780" x="1860550" y="2635250"/>
          <p14:tracePt t="7859" x="1866900" y="2635250"/>
          <p14:tracePt t="7868" x="1879600" y="2635250"/>
          <p14:tracePt t="7880" x="1885950" y="2635250"/>
          <p14:tracePt t="7896" x="1892300" y="2635250"/>
          <p14:tracePt t="7913" x="1898650" y="2635250"/>
          <p14:tracePt t="7931" x="1905000" y="2635250"/>
          <p14:tracePt t="8051" x="1911350" y="2635250"/>
          <p14:tracePt t="8062" x="1924050" y="2635250"/>
          <p14:tracePt t="8067" x="1936750" y="2635250"/>
          <p14:tracePt t="8084" x="1949450" y="2635250"/>
          <p14:tracePt t="8097" x="1968500" y="2635250"/>
          <p14:tracePt t="8116" x="2000250" y="2635250"/>
          <p14:tracePt t="8132" x="2012950" y="2635250"/>
          <p14:tracePt t="8147" x="2025650" y="2635250"/>
          <p14:tracePt t="8164" x="2038350" y="2635250"/>
          <p14:tracePt t="8181" x="2051050" y="2635250"/>
          <p14:tracePt t="8214" x="2057400" y="2635250"/>
          <p14:tracePt t="8235" x="2076450" y="2635250"/>
          <p14:tracePt t="8247" x="2095500" y="2635250"/>
          <p14:tracePt t="8266" x="2133600" y="2635250"/>
          <p14:tracePt t="8282" x="2171700" y="2635250"/>
          <p14:tracePt t="8317" x="2184400" y="2635250"/>
          <p14:tracePt t="8333" x="2197100" y="2635250"/>
          <p14:tracePt t="8349" x="2228850" y="2635250"/>
          <p14:tracePt t="8363" x="2279650" y="2635250"/>
          <p14:tracePt t="8380" x="2336800" y="2635250"/>
          <p14:tracePt t="8398" x="2387600" y="2635250"/>
          <p14:tracePt t="8413" x="2419350" y="2635250"/>
          <p14:tracePt t="8430" x="2444750" y="2635250"/>
          <p14:tracePt t="8447" x="2482850" y="2635250"/>
          <p14:tracePt t="8463" x="2533650" y="2635250"/>
          <p14:tracePt t="8480" x="2584450" y="2635250"/>
          <p14:tracePt t="8497" x="2622550" y="2635250"/>
          <p14:tracePt t="8516" x="2641600" y="2635250"/>
          <p14:tracePt t="8709" x="2641600" y="2641600"/>
          <p14:tracePt t="8715" x="2641600" y="2660650"/>
          <p14:tracePt t="8730" x="2635250" y="2679700"/>
          <p14:tracePt t="8747" x="2622550" y="2717800"/>
          <p14:tracePt t="8753" x="2616200" y="2743200"/>
          <p14:tracePt t="8766" x="2616200" y="2781300"/>
          <p14:tracePt t="8780" x="2616200" y="2813050"/>
          <p14:tracePt t="8797" x="2609850" y="2838450"/>
          <p14:tracePt t="8814" x="2603500" y="2844800"/>
          <p14:tracePt t="8833" x="2597150" y="2857500"/>
          <p14:tracePt t="8866" x="2584450" y="2857500"/>
          <p14:tracePt t="8869" x="2578100" y="2857500"/>
          <p14:tracePt t="8880" x="2571750" y="2857500"/>
          <p14:tracePt t="8901" x="2495550" y="2857500"/>
          <p14:tracePt t="8913" x="2451100" y="2857500"/>
          <p14:tracePt t="8930" x="2343150" y="2857500"/>
          <p14:tracePt t="8947" x="2222500" y="2857500"/>
          <p14:tracePt t="8950" x="2159000" y="2863850"/>
          <p14:tracePt t="8963" x="2019300" y="2851150"/>
          <p14:tracePt t="8980" x="1917700" y="2863850"/>
          <p14:tracePt t="8997" x="1835150" y="2857500"/>
          <p14:tracePt t="9015" x="1778000" y="2857500"/>
          <p14:tracePt t="9032" x="1758950" y="2851150"/>
          <p14:tracePt t="9047" x="1733550" y="2857500"/>
          <p14:tracePt t="9063" x="1708150" y="2857500"/>
          <p14:tracePt t="9081" x="1682750" y="2857500"/>
          <p14:tracePt t="9097" x="1676400" y="2863850"/>
          <p14:tracePt t="9211" x="1689100" y="2863850"/>
          <p14:tracePt t="9230" x="1714500" y="2844800"/>
          <p14:tracePt t="9247" x="1733550" y="2838450"/>
          <p14:tracePt t="9265" x="1771650" y="2838450"/>
          <p14:tracePt t="9280" x="1816100" y="2838450"/>
          <p14:tracePt t="9283" x="1835150" y="2838450"/>
          <p14:tracePt t="9297" x="1860550" y="2838450"/>
          <p14:tracePt t="9313" x="1898650" y="2838450"/>
          <p14:tracePt t="9314" x="1911350" y="2838450"/>
          <p14:tracePt t="9334" x="1930400" y="2838450"/>
          <p14:tracePt t="9347" x="1936750" y="2838450"/>
          <p14:tracePt t="9364" x="1968500" y="2838450"/>
          <p14:tracePt t="9380" x="1987550" y="2838450"/>
          <p14:tracePt t="9401" x="2006600" y="2838450"/>
          <p14:tracePt t="9413" x="2019300" y="2838450"/>
          <p14:tracePt t="9430" x="2038350" y="2838450"/>
          <p14:tracePt t="9447" x="2044700" y="2838450"/>
          <p14:tracePt t="9531" x="2032000" y="2838450"/>
          <p14:tracePt t="9539" x="2019300" y="2838450"/>
          <p14:tracePt t="9547" x="2006600" y="2838450"/>
          <p14:tracePt t="9563" x="1968500" y="2838450"/>
          <p14:tracePt t="9585" x="1911350" y="2838450"/>
          <p14:tracePt t="9599" x="1854200" y="2838450"/>
          <p14:tracePt t="9614" x="1816100" y="2825750"/>
          <p14:tracePt t="9631" x="1790700" y="2813050"/>
          <p14:tracePt t="9648" x="1784350" y="2806700"/>
          <p14:tracePt t="9663" x="1784350" y="2787650"/>
          <p14:tracePt t="9680" x="1784350" y="2749550"/>
          <p14:tracePt t="9697" x="1784350" y="2705100"/>
          <p14:tracePt t="9713" x="1784350" y="2686050"/>
          <p14:tracePt t="9732" x="1797050" y="2654300"/>
          <p14:tracePt t="9747" x="1828800" y="2635250"/>
          <p14:tracePt t="9765" x="1866900" y="2622550"/>
          <p14:tracePt t="9781" x="1892300" y="2616200"/>
          <p14:tracePt t="9797" x="1930400" y="2616200"/>
          <p14:tracePt t="9814" x="1962150" y="2616200"/>
          <p14:tracePt t="9831" x="1987550" y="2622550"/>
          <p14:tracePt t="9849" x="2025650" y="2641600"/>
          <p14:tracePt t="9864" x="2063750" y="2654300"/>
          <p14:tracePt t="9867" x="2070100" y="2667000"/>
          <p14:tracePt t="9880" x="2076450" y="2679700"/>
          <p14:tracePt t="9896" x="2076450" y="2711450"/>
          <p14:tracePt t="9914" x="2076450" y="2762250"/>
          <p14:tracePt t="9930" x="2076450" y="2800350"/>
          <p14:tracePt t="9948" x="2038350" y="2851150"/>
          <p14:tracePt t="9963" x="2012950" y="2870200"/>
          <p14:tracePt t="9980" x="1981200" y="2895600"/>
          <p14:tracePt t="9997" x="1949450" y="2901950"/>
          <p14:tracePt t="10015" x="1924050" y="2901950"/>
          <p14:tracePt t="10030" x="1898650" y="2901950"/>
          <p14:tracePt t="10047" x="1892300" y="2901950"/>
          <p14:tracePt t="10063" x="1885950" y="2889250"/>
          <p14:tracePt t="10082" x="1879600" y="2857500"/>
          <p14:tracePt t="10097" x="1873250" y="2838450"/>
          <p14:tracePt t="10114" x="1873250" y="2832100"/>
          <p14:tracePt t="10131" x="1873250" y="2813050"/>
          <p14:tracePt t="10147" x="1873250" y="2806700"/>
          <p14:tracePt t="10163" x="1905000" y="2800350"/>
          <p14:tracePt t="10180" x="1936750" y="2800350"/>
          <p14:tracePt t="10197" x="2019300" y="2800350"/>
          <p14:tracePt t="10213" x="2114550" y="2800350"/>
          <p14:tracePt t="10230" x="2209800" y="2800350"/>
          <p14:tracePt t="10251" x="2286000" y="2806700"/>
          <p14:tracePt t="10268" x="2324100" y="2800350"/>
          <p14:tracePt t="10280" x="2336800" y="2800350"/>
          <p14:tracePt t="10675" x="2343150" y="2800350"/>
          <p14:tracePt t="10683" x="2355850" y="2800350"/>
          <p14:tracePt t="10696" x="2362200" y="2800350"/>
          <p14:tracePt t="10713" x="2374900" y="2800350"/>
          <p14:tracePt t="10845" x="2362200" y="2800350"/>
          <p14:tracePt t="10851" x="2349500" y="2800350"/>
          <p14:tracePt t="10880" x="2336800" y="2800350"/>
          <p14:tracePt t="10899" x="2317750" y="2794000"/>
          <p14:tracePt t="10913" x="2305050" y="2794000"/>
          <p14:tracePt t="10930" x="2292350" y="2774950"/>
          <p14:tracePt t="10947" x="2292350" y="2743200"/>
          <p14:tracePt t="10965" x="2292350" y="2673350"/>
          <p14:tracePt t="10980" x="2292350" y="2622550"/>
          <p14:tracePt t="11000" x="2273300" y="2597150"/>
          <p14:tracePt t="11015" x="2273300" y="2590800"/>
          <p14:tracePt t="11030" x="2273300" y="2578100"/>
          <p14:tracePt t="11046" x="2305050" y="2578100"/>
          <p14:tracePt t="11065" x="2368550" y="2578100"/>
          <p14:tracePt t="11082" x="2425700" y="2578100"/>
          <p14:tracePt t="11097" x="2457450" y="2578100"/>
          <p14:tracePt t="11114" x="2470150" y="2584450"/>
          <p14:tracePt t="11132" x="2495550" y="2616200"/>
          <p14:tracePt t="11147" x="2514600" y="2654300"/>
          <p14:tracePt t="11163" x="2533650" y="2698750"/>
          <p14:tracePt t="11180" x="2527300" y="2730500"/>
          <p14:tracePt t="11197" x="2501900" y="2768600"/>
          <p14:tracePt t="11213" x="2482850" y="2806700"/>
          <p14:tracePt t="11230" x="2470150" y="2838450"/>
          <p14:tracePt t="11247" x="2457450" y="2851150"/>
          <p14:tracePt t="11267" x="2451100" y="2857500"/>
          <p14:tracePt t="11282" x="2438400" y="2857500"/>
          <p14:tracePt t="11297" x="2419350" y="2857500"/>
          <p14:tracePt t="11313" x="2387600" y="2857500"/>
          <p14:tracePt t="11315" x="2381250" y="2857500"/>
          <p14:tracePt t="11332" x="2355850" y="2838450"/>
          <p14:tracePt t="11349" x="2330450" y="2806700"/>
          <p14:tracePt t="11364" x="2324100" y="2781300"/>
          <p14:tracePt t="11380" x="2317750" y="2743200"/>
          <p14:tracePt t="11400" x="2311400" y="2705100"/>
          <p14:tracePt t="11415" x="2311400" y="2686050"/>
          <p14:tracePt t="11431" x="2311400" y="2673350"/>
          <p14:tracePt t="11447" x="2311400" y="2654300"/>
          <p14:tracePt t="11464" x="2317750" y="2647950"/>
          <p14:tracePt t="11484" x="2324100" y="2628900"/>
          <p14:tracePt t="11515" x="2349500" y="2616200"/>
          <p14:tracePt t="11531" x="2381250" y="2597150"/>
          <p14:tracePt t="11548" x="2406650" y="2597150"/>
          <p14:tracePt t="11563" x="2419350" y="2597150"/>
          <p14:tracePt t="11582" x="2438400" y="2622550"/>
          <p14:tracePt t="11597" x="2457450" y="2654300"/>
          <p14:tracePt t="11614" x="2470150" y="2686050"/>
          <p14:tracePt t="11631" x="2476500" y="2711450"/>
          <p14:tracePt t="11647" x="2482850" y="2736850"/>
          <p14:tracePt t="11663" x="2482850" y="2749550"/>
          <p14:tracePt t="11680" x="2482850" y="2755900"/>
          <p14:tracePt t="11733" x="2476500" y="2762250"/>
          <p14:tracePt t="11750" x="2457450" y="2768600"/>
          <p14:tracePt t="11765" x="2451100" y="2768600"/>
          <p14:tracePt t="11780" x="2444750" y="2768600"/>
          <p14:tracePt t="12237" x="2444750" y="2774950"/>
          <p14:tracePt t="12244" x="2444750" y="2787650"/>
          <p14:tracePt t="12251" x="2444750" y="2813050"/>
          <p14:tracePt t="12265" x="2444750" y="2851150"/>
          <p14:tracePt t="12281" x="2444750" y="2965450"/>
          <p14:tracePt t="12283" x="2444750" y="3041650"/>
          <p14:tracePt t="12296" x="2438400" y="3130550"/>
          <p14:tracePt t="12313" x="2432050" y="3340100"/>
          <p14:tracePt t="12332" x="2406650" y="3683000"/>
          <p14:tracePt t="12349" x="2393950" y="3956050"/>
          <p14:tracePt t="12363" x="2355850" y="4229100"/>
          <p14:tracePt t="12380" x="2317750" y="4483100"/>
          <p14:tracePt t="12399" x="2311400" y="4660900"/>
          <p14:tracePt t="12413" x="2311400" y="4768850"/>
          <p14:tracePt t="12430" x="2311400" y="4870450"/>
          <p14:tracePt t="12447" x="2311400" y="4965700"/>
          <p14:tracePt t="12463" x="2311400" y="5073650"/>
          <p14:tracePt t="12480" x="2317750" y="5156200"/>
          <p14:tracePt t="12501" x="2317750" y="5270500"/>
          <p14:tracePt t="12518" x="2324100" y="5365750"/>
          <p14:tracePt t="12530" x="2324100" y="5397500"/>
          <p14:tracePt t="12547" x="2324100" y="5467350"/>
          <p14:tracePt t="12564" x="2324100" y="5505450"/>
          <p14:tracePt t="12582" x="2324100" y="5543550"/>
          <p14:tracePt t="12597" x="2324100" y="5575300"/>
          <p14:tracePt t="12614" x="2324100" y="5581650"/>
          <p14:tracePt t="12940" x="2330450" y="5581650"/>
          <p14:tracePt t="12948" x="2330450" y="5575300"/>
          <p14:tracePt t="13052" x="2336800" y="5575300"/>
          <p14:tracePt t="13067" x="2343150" y="5575300"/>
          <p14:tracePt t="13079" x="2349500" y="5575300"/>
          <p14:tracePt t="13098" x="2355850" y="5575300"/>
          <p14:tracePt t="13114" x="2368550" y="5562600"/>
          <p14:tracePt t="13130" x="2374900" y="5562600"/>
          <p14:tracePt t="13521" x="2374900" y="5549900"/>
          <p14:tracePt t="13526" x="2374900" y="5537200"/>
          <p14:tracePt t="13532" x="2374900" y="5511800"/>
          <p14:tracePt t="13547" x="2374900" y="5448300"/>
          <p14:tracePt t="13563" x="2374900" y="5327650"/>
          <p14:tracePt t="13582" x="2343150" y="5105400"/>
          <p14:tracePt t="13597" x="2266950" y="4832350"/>
          <p14:tracePt t="13614" x="2184400" y="4546600"/>
          <p14:tracePt t="13631" x="2057400" y="4197350"/>
          <p14:tracePt t="13647" x="1879600" y="3816350"/>
          <p14:tracePt t="13664" x="1682750" y="3543300"/>
          <p14:tracePt t="13680" x="1504950" y="3346450"/>
          <p14:tracePt t="13697" x="1409700" y="3257550"/>
          <p14:tracePt t="13713" x="1365250" y="3213100"/>
          <p14:tracePt t="13730" x="1352550" y="3200400"/>
          <p14:tracePt t="13766" x="1339850" y="3213100"/>
          <p14:tracePt t="13780" x="1301750" y="3225800"/>
          <p14:tracePt t="13797" x="1263650" y="3238500"/>
          <p14:tracePt t="13813" x="1231900" y="3238500"/>
          <p14:tracePt t="13832" x="1200150" y="3238500"/>
          <p14:tracePt t="13848" x="1168400" y="3219450"/>
          <p14:tracePt t="13863" x="1130300" y="3187700"/>
          <p14:tracePt t="13880" x="1073150" y="3168650"/>
          <p14:tracePt t="13897" x="1016000" y="3149600"/>
          <p14:tracePt t="13914" x="965200" y="3143250"/>
          <p14:tracePt t="13930" x="958850" y="3143250"/>
          <p14:tracePt t="14523" x="965200" y="3219450"/>
          <p14:tracePt t="14532" x="971550" y="3333750"/>
          <p14:tracePt t="14547" x="971550" y="3549650"/>
          <p14:tracePt t="14564" x="958850" y="3727450"/>
          <p14:tracePt t="14582" x="958850" y="3886200"/>
          <p14:tracePt t="14597" x="1016000" y="4057650"/>
          <p14:tracePt t="14614" x="1073150" y="4203700"/>
          <p14:tracePt t="14631" x="1143000" y="4311650"/>
          <p14:tracePt t="14650" x="1193800" y="4381500"/>
          <p14:tracePt t="14664" x="1206500" y="4400550"/>
          <p14:tracePt t="14780" x="1212850" y="4400550"/>
          <p14:tracePt t="14851" x="1219200" y="4400550"/>
          <p14:tracePt t="14899" x="1225550" y="4394200"/>
          <p14:tracePt t="14910" x="1225550" y="4387850"/>
          <p14:tracePt t="14932" x="1231900" y="4387850"/>
          <p14:tracePt t="14947" x="1231900" y="4381500"/>
          <p14:tracePt t="14982" x="1244600" y="4368800"/>
          <p14:tracePt t="14997" x="1327150" y="4337050"/>
          <p14:tracePt t="15016" x="1466850" y="4286250"/>
          <p14:tracePt t="15031" x="1689100" y="4229100"/>
          <p14:tracePt t="15047" x="1993900" y="4165600"/>
          <p14:tracePt t="15063" x="2406650" y="4146550"/>
          <p14:tracePt t="15082" x="2870200" y="4102100"/>
          <p14:tracePt t="15097" x="3403600" y="4095750"/>
          <p14:tracePt t="15113" x="3886200" y="4095750"/>
          <p14:tracePt t="15130" x="4445000" y="4095750"/>
          <p14:tracePt t="15147" x="4718050" y="4070350"/>
          <p14:tracePt t="15164" x="4921250" y="3994150"/>
          <p14:tracePt t="15180" x="5086350" y="3911600"/>
          <p14:tracePt t="15198" x="5181600" y="3867150"/>
          <p14:tracePt t="15213" x="5207000" y="3835400"/>
          <p14:tracePt t="15230" x="5232400" y="3797300"/>
          <p14:tracePt t="15247" x="5289550" y="3759200"/>
          <p14:tracePt t="15266" x="5359400" y="3708400"/>
          <p14:tracePt t="15280" x="5429250" y="3670300"/>
          <p14:tracePt t="15297" x="5480050" y="3651250"/>
          <p14:tracePt t="15313" x="5530850" y="3644900"/>
          <p14:tracePt t="15315" x="5562600" y="3644900"/>
          <p14:tracePt t="15332" x="5670550" y="3644900"/>
          <p14:tracePt t="15349" x="5778500" y="3606800"/>
          <p14:tracePt t="15363" x="5848350" y="3568700"/>
          <p14:tracePt t="15380" x="5861050" y="3536950"/>
          <p14:tracePt t="15399" x="5848350" y="3530600"/>
          <p14:tracePt t="15414" x="5835650" y="3524250"/>
          <p14:tracePt t="15447" x="5835650" y="3505200"/>
          <p14:tracePt t="15463" x="5835650" y="3467100"/>
          <p14:tracePt t="15480" x="5797550" y="3441700"/>
          <p14:tracePt t="15497" x="5715000" y="3441700"/>
          <p14:tracePt t="15515" x="5562600" y="3479800"/>
          <p14:tracePt t="15530" x="5530850" y="3498850"/>
          <p14:tracePt t="15549" x="5461000" y="3638550"/>
          <p14:tracePt t="15564" x="5410200" y="3771900"/>
          <p14:tracePt t="15580" x="5359400" y="3911600"/>
          <p14:tracePt t="15596" x="5321300" y="4019550"/>
          <p14:tracePt t="15615" x="5295900" y="4064000"/>
          <p14:tracePt t="15631" x="5257800" y="4083050"/>
          <p14:tracePt t="15649" x="5213350" y="4095750"/>
          <p14:tracePt t="15663" x="5149850" y="4114800"/>
          <p14:tracePt t="15680" x="5060950" y="4165600"/>
          <p14:tracePt t="15699" x="4927600" y="4260850"/>
          <p14:tracePt t="15714" x="4883150" y="4318000"/>
          <p14:tracePt t="15733" x="4851400" y="4356100"/>
          <p14:tracePt t="15747" x="4845050" y="4375150"/>
          <p14:tracePt t="15780" x="4838700" y="4375150"/>
          <p14:tracePt t="15800" x="4832350" y="4375150"/>
          <p14:tracePt t="15814" x="4813300" y="4324350"/>
          <p14:tracePt t="15832" x="4794250" y="4267200"/>
          <p14:tracePt t="15847" x="4768850" y="4191000"/>
          <p14:tracePt t="15863" x="4724400" y="4089400"/>
          <p14:tracePt t="15880" x="4667250" y="4000500"/>
          <p14:tracePt t="15897" x="4622800" y="3956050"/>
          <p14:tracePt t="15900" x="4610100" y="3943350"/>
          <p14:tracePt t="15913" x="4597400" y="3930650"/>
          <p14:tracePt t="15931" x="4559300" y="3848100"/>
          <p14:tracePt t="15947" x="4521200" y="3740150"/>
          <p14:tracePt t="15963" x="4476750" y="3594100"/>
          <p14:tracePt t="15980" x="4432300" y="3467100"/>
          <p14:tracePt t="15997" x="4394200" y="3359150"/>
          <p14:tracePt t="16017" x="4356100" y="3270250"/>
          <p14:tracePt t="16030" x="4337050" y="3175000"/>
          <p14:tracePt t="16047" x="4324350" y="3067050"/>
          <p14:tracePt t="16063" x="4324350" y="2927350"/>
          <p14:tracePt t="16082" x="4324350" y="2800350"/>
          <p14:tracePt t="16097" x="4318000" y="2724150"/>
          <p14:tracePt t="16115" x="4318000" y="2641600"/>
          <p14:tracePt t="16131" x="4298950" y="2571750"/>
          <p14:tracePt t="16147" x="4279900" y="2470150"/>
          <p14:tracePt t="16163" x="4279900" y="2368550"/>
          <p14:tracePt t="16180" x="4267200" y="2317750"/>
          <p14:tracePt t="16197" x="4260850" y="2305050"/>
          <p14:tracePt t="16213" x="4260850" y="2298700"/>
          <p14:tracePt t="16230" x="4273550" y="2286000"/>
          <p14:tracePt t="16248" x="4286250" y="2247900"/>
          <p14:tracePt t="16265" x="4311650" y="2171700"/>
          <p14:tracePt t="16280" x="4337050" y="2139950"/>
          <p14:tracePt t="16300" x="4349750" y="2120900"/>
          <p14:tracePt t="16314" x="4356100" y="2120900"/>
          <p14:tracePt t="16332" x="4362450" y="2114550"/>
          <p14:tracePt t="16347" x="4375150" y="2089150"/>
          <p14:tracePt t="16366" x="4394200" y="2063750"/>
          <p14:tracePt t="16380" x="4400550" y="2057400"/>
          <p14:tracePt t="16440" x="4400550" y="2051050"/>
          <p14:tracePt t="16460" x="4406900" y="2038350"/>
          <p14:tracePt t="16467" x="4413250" y="2019300"/>
          <p14:tracePt t="16484" x="4419600" y="2012950"/>
          <p14:tracePt t="16515" x="4425950" y="2006600"/>
          <p14:tracePt t="16530" x="4432300" y="1993900"/>
          <p14:tracePt t="16547" x="4464050" y="1987550"/>
          <p14:tracePt t="16564" x="4521200" y="1968500"/>
          <p14:tracePt t="16582" x="4540250" y="1962150"/>
          <p14:tracePt t="16661" x="4540250" y="1955800"/>
          <p14:tracePt t="16667" x="4565650" y="1955800"/>
          <p14:tracePt t="16680" x="4603750" y="1955800"/>
          <p14:tracePt t="16697" x="4648200" y="1949450"/>
          <p14:tracePt t="16713" x="4692650" y="1949450"/>
          <p14:tracePt t="16714" x="4711700" y="1949450"/>
          <p14:tracePt t="16730" x="4724400" y="1949450"/>
          <p14:tracePt t="16734" x="4743450" y="1949450"/>
          <p14:tracePt t="16747" x="4756150" y="1949450"/>
          <p14:tracePt t="16765" x="4826000" y="1949450"/>
          <p14:tracePt t="16780" x="4876800" y="1949450"/>
          <p14:tracePt t="16797" x="4946650" y="1949450"/>
          <p14:tracePt t="16813" x="5022850" y="1949450"/>
          <p14:tracePt t="16832" x="5073650" y="1949450"/>
          <p14:tracePt t="16847" x="5124450" y="1949450"/>
          <p14:tracePt t="16863" x="5175250" y="1949450"/>
          <p14:tracePt t="16880" x="5232400" y="1949450"/>
          <p14:tracePt t="16897" x="5289550" y="1955800"/>
          <p14:tracePt t="16914" x="5353050" y="1955800"/>
          <p14:tracePt t="16930" x="5416550" y="1955800"/>
          <p14:tracePt t="16933" x="5454650" y="1955800"/>
          <p14:tracePt t="16947" x="5518150" y="1949450"/>
          <p14:tracePt t="16963" x="5600700" y="1949450"/>
          <p14:tracePt t="16981" x="5695950" y="1949450"/>
          <p14:tracePt t="16997" x="5778500" y="1949450"/>
          <p14:tracePt t="17016" x="5854700" y="1955800"/>
          <p14:tracePt t="17030" x="5930900" y="1955800"/>
          <p14:tracePt t="17048" x="6007100" y="1955800"/>
          <p14:tracePt t="17064" x="6096000" y="1949450"/>
          <p14:tracePt t="17083" x="6184900" y="1949450"/>
          <p14:tracePt t="17097" x="6273800" y="1949450"/>
          <p14:tracePt t="17114" x="6362700" y="1949450"/>
          <p14:tracePt t="17132" x="6457950" y="1949450"/>
          <p14:tracePt t="17147" x="6534150" y="1949450"/>
          <p14:tracePt t="17165" x="6610350" y="1955800"/>
          <p14:tracePt t="17181" x="6705600" y="1949450"/>
          <p14:tracePt t="17197" x="6800850" y="1949450"/>
          <p14:tracePt t="17213" x="6902450" y="1949450"/>
          <p14:tracePt t="17235" x="6997700" y="1949450"/>
          <p14:tracePt t="17247" x="7105650" y="1962150"/>
          <p14:tracePt t="17267" x="7200900" y="1962150"/>
          <p14:tracePt t="17280" x="7302500" y="1962150"/>
          <p14:tracePt t="17297" x="7397750" y="1962150"/>
          <p14:tracePt t="17314" x="7499350" y="1955800"/>
          <p14:tracePt t="17332" x="7626350" y="1962150"/>
          <p14:tracePt t="17349" x="7702550" y="1962150"/>
          <p14:tracePt t="17364" x="7785100" y="1981200"/>
          <p14:tracePt t="17380" x="7842250" y="1993900"/>
          <p14:tracePt t="17400" x="7899400" y="2000250"/>
          <p14:tracePt t="17413" x="7943850" y="2000250"/>
          <p14:tracePt t="17431" x="7969250" y="2000250"/>
          <p14:tracePt t="17447" x="7994650" y="2000250"/>
          <p14:tracePt t="17463" x="8032750" y="2000250"/>
          <p14:tracePt t="17481" x="8089900" y="2000250"/>
          <p14:tracePt t="17497" x="8153400" y="2000250"/>
          <p14:tracePt t="17501" x="8185150" y="2000250"/>
          <p14:tracePt t="17516" x="8229600" y="2000250"/>
          <p14:tracePt t="17531" x="8267700" y="2006600"/>
          <p14:tracePt t="17549" x="8318500" y="2019300"/>
          <p14:tracePt t="17564" x="8375650" y="2038350"/>
          <p14:tracePt t="17582" x="8458200" y="2044700"/>
          <p14:tracePt t="17599" x="8540750" y="2051050"/>
          <p14:tracePt t="17614" x="8591550" y="2051050"/>
          <p14:tracePt t="17631" x="8616950" y="2051050"/>
          <p14:tracePt t="17664" x="8648700" y="2051050"/>
          <p14:tracePt t="17680" x="8718550" y="2063750"/>
          <p14:tracePt t="17697" x="8807450" y="2076450"/>
          <p14:tracePt t="17713" x="8890000" y="2082800"/>
          <p14:tracePt t="17716" x="8921750" y="2082800"/>
          <p14:tracePt t="17731" x="8940800" y="2082800"/>
          <p14:tracePt t="17780" x="8947150" y="2082800"/>
          <p14:tracePt t="17987" x="8947150" y="2089150"/>
          <p14:tracePt t="18002" x="8947150" y="2095500"/>
          <p14:tracePt t="18018" x="8947150" y="2114550"/>
          <p14:tracePt t="18031" x="8947150" y="2171700"/>
          <p14:tracePt t="18047" x="8947150" y="2241550"/>
          <p14:tracePt t="18067" x="8947150" y="2393950"/>
          <p14:tracePt t="18083" x="8947150" y="2463800"/>
          <p14:tracePt t="18099" x="8985250" y="2698750"/>
          <p14:tracePt t="18114" x="9017000" y="2781300"/>
          <p14:tracePt t="18131" x="9074150" y="3016250"/>
          <p14:tracePt t="18147" x="9074150" y="3155950"/>
          <p14:tracePt t="18164" x="9074150" y="3327400"/>
          <p14:tracePt t="18182" x="9093200" y="3524250"/>
          <p14:tracePt t="18197" x="9131300" y="3727450"/>
          <p14:tracePt t="18231" x="9137650" y="4013200"/>
          <p14:tracePt t="18250" x="9124950" y="4083050"/>
          <p14:tracePt t="18265" x="9105900" y="4127500"/>
          <p14:tracePt t="18280" x="9093200" y="4165600"/>
          <p14:tracePt t="18282" x="9086850" y="4178300"/>
          <p14:tracePt t="18300" x="9067800" y="4210050"/>
          <p14:tracePt t="18313" x="9055100" y="4222750"/>
          <p14:tracePt t="18332" x="9042400" y="4248150"/>
          <p14:tracePt t="18347" x="9036050" y="4254500"/>
          <p14:tracePt t="18363" x="9029700" y="4260850"/>
          <p14:tracePt t="18445" x="9010650" y="4260850"/>
          <p14:tracePt t="18463" x="8947150" y="4260850"/>
          <p14:tracePt t="18480" x="8883650" y="4260850"/>
          <p14:tracePt t="18500" x="8743950" y="4292600"/>
          <p14:tracePt t="18516" x="8585200" y="4343400"/>
          <p14:tracePt t="18530" x="8451850" y="4375150"/>
          <p14:tracePt t="18547" x="7893050" y="4457700"/>
          <p14:tracePt t="18563" x="7575550" y="4521200"/>
          <p14:tracePt t="18582" x="7315200" y="4584700"/>
          <p14:tracePt t="18597" x="7105650" y="4591050"/>
          <p14:tracePt t="18616" x="6877050" y="4591050"/>
          <p14:tracePt t="18631" x="6623050" y="4591050"/>
          <p14:tracePt t="18647" x="6413500" y="4591050"/>
          <p14:tracePt t="18664" x="6248400" y="4591050"/>
          <p14:tracePt t="18681" x="6121400" y="4591050"/>
          <p14:tracePt t="18697" x="6007100" y="4597400"/>
          <p14:tracePt t="18713" x="5918200" y="4603750"/>
          <p14:tracePt t="18717" x="5880100" y="4610100"/>
          <p14:tracePt t="18730" x="5842000" y="4622800"/>
          <p14:tracePt t="18750" x="5772150" y="4622800"/>
          <p14:tracePt t="18765" x="5746750" y="4565650"/>
          <p14:tracePt t="18783" x="5708650" y="4445000"/>
          <p14:tracePt t="18797" x="5664200" y="4292600"/>
          <p14:tracePt t="18813" x="5613400" y="4191000"/>
          <p14:tracePt t="18832" x="5588000" y="4127500"/>
          <p14:tracePt t="18848" x="5600700" y="4083050"/>
          <p14:tracePt t="18863" x="5632450" y="3994150"/>
          <p14:tracePt t="18880" x="5664200" y="3835400"/>
          <p14:tracePt t="18897" x="5734050" y="3663950"/>
          <p14:tracePt t="18914" x="5784850" y="3498850"/>
          <p14:tracePt t="18931" x="5842000" y="3321050"/>
          <p14:tracePt t="18948" x="5880100" y="3200400"/>
          <p14:tracePt t="18963" x="5930900" y="3054350"/>
          <p14:tracePt t="18981" x="5981700" y="2921000"/>
          <p14:tracePt t="18997" x="6013450" y="2844800"/>
          <p14:tracePt t="19017" x="6038850" y="2819400"/>
          <p14:tracePt t="19030" x="6051550" y="2800350"/>
          <p14:tracePt t="19047" x="6057900" y="2800350"/>
          <p14:tracePt t="19063" x="6083300" y="2762250"/>
          <p14:tracePt t="19082" x="6115050" y="2711450"/>
          <p14:tracePt t="19099" x="6159500" y="2654300"/>
          <p14:tracePt t="19114" x="6159500" y="2647950"/>
          <p14:tracePt t="19130" x="6165850" y="2647950"/>
          <p14:tracePt t="26771" x="6165850" y="2654300"/>
          <p14:tracePt t="26782" x="6159500" y="2679700"/>
          <p14:tracePt t="26788" x="6146800" y="2705100"/>
          <p14:tracePt t="26798" x="6140450" y="2730500"/>
          <p14:tracePt t="26814" x="6134100" y="2755900"/>
          <p14:tracePt t="26831" x="6134100" y="2768600"/>
          <p14:tracePt t="26847" x="6134100" y="2781300"/>
          <p14:tracePt t="26863" x="6134100" y="2787650"/>
          <p14:tracePt t="26880" x="6134100" y="2794000"/>
          <p14:tracePt t="26917" x="6134100" y="2800350"/>
          <p14:tracePt t="26932" x="6134100" y="2819400"/>
          <p14:tracePt t="26946" x="6134100" y="2825750"/>
          <p14:tracePt t="27751" x="6134100" y="2832100"/>
          <p14:tracePt t="27757" x="6134100" y="2876550"/>
          <p14:tracePt t="27769" x="6121400" y="2927350"/>
          <p14:tracePt t="27780" x="6089650" y="3035300"/>
          <p14:tracePt t="27797" x="6045200" y="3149600"/>
          <p14:tracePt t="27815" x="5988050" y="3308350"/>
          <p14:tracePt t="27832" x="5943600" y="3486150"/>
          <p14:tracePt t="27848" x="5892800" y="3663950"/>
          <p14:tracePt t="27864" x="5861050" y="3822700"/>
          <p14:tracePt t="27880" x="5848350" y="3937000"/>
          <p14:tracePt t="27883" x="5848350" y="3981450"/>
          <p14:tracePt t="27899" x="5842000" y="4044950"/>
          <p14:tracePt t="27915" x="5829300" y="4083050"/>
          <p14:tracePt t="27931" x="5816600" y="4108450"/>
          <p14:tracePt t="27948" x="5791200" y="4140200"/>
          <p14:tracePt t="27964" x="5759450" y="4184650"/>
          <p14:tracePt t="27982" x="5740400" y="4222750"/>
          <p14:tracePt t="28000" x="5727700" y="4248150"/>
          <p14:tracePt t="28018" x="5715000" y="4260850"/>
          <p14:tracePt t="28031" x="5695950" y="4279900"/>
          <p14:tracePt t="28047" x="5695950" y="4292600"/>
          <p14:tracePt t="28064" x="5689600" y="4298950"/>
          <p14:tracePt t="28173" x="5683250" y="4298950"/>
          <p14:tracePt t="28244" x="5683250" y="4305300"/>
          <p14:tracePt t="28274" x="5683250" y="4311650"/>
          <p14:tracePt t="28280" x="5676900" y="4311650"/>
          <p14:tracePt t="28314" x="5670550" y="4318000"/>
          <p14:tracePt t="28332" x="5651500" y="4324350"/>
          <p14:tracePt t="28347" x="5619750" y="4330700"/>
          <p14:tracePt t="28363" x="5575300" y="4349750"/>
          <p14:tracePt t="28380" x="5518150" y="4362450"/>
          <p14:tracePt t="28397" x="5454650" y="4368800"/>
          <p14:tracePt t="28414" x="5384800" y="4375150"/>
          <p14:tracePt t="28430" x="5308600" y="4375150"/>
          <p14:tracePt t="28447" x="5213350" y="4375150"/>
          <p14:tracePt t="28464" x="5118100" y="4394200"/>
          <p14:tracePt t="28483" x="5035550" y="4419600"/>
          <p14:tracePt t="28497" x="4972050" y="4438650"/>
          <p14:tracePt t="28516" x="4902200" y="4457700"/>
          <p14:tracePt t="28530" x="4889500" y="4457700"/>
          <p14:tracePt t="28547" x="4864100" y="4457700"/>
          <p14:tracePt t="28563" x="4838700" y="4457700"/>
          <p14:tracePt t="28582" x="4819650" y="4457700"/>
          <p14:tracePt t="28597" x="4806950" y="4457700"/>
          <p14:tracePt t="28631" x="4800600" y="4457700"/>
          <p14:tracePt t="28720" x="4813300" y="4457700"/>
          <p14:tracePt t="28733" x="4819650" y="4457700"/>
          <p14:tracePt t="28740" x="4819650" y="4451350"/>
          <p14:tracePt t="28795" x="4826000" y="4451350"/>
          <p14:tracePt t="28803" x="4838700" y="4445000"/>
          <p14:tracePt t="28816" x="4857750" y="4438650"/>
          <p14:tracePt t="28832" x="4883150" y="4425950"/>
          <p14:tracePt t="28847" x="4895850" y="4406900"/>
          <p14:tracePt t="28916" x="4895850" y="4413250"/>
          <p14:tracePt t="28933" x="4895850" y="4419600"/>
          <p14:tracePt t="28939" x="4895850" y="4425950"/>
          <p14:tracePt t="28948" x="4883150" y="4432300"/>
          <p14:tracePt t="28964" x="4864100" y="4438650"/>
          <p14:tracePt t="28980" x="4851400" y="4445000"/>
          <p14:tracePt t="28997" x="4838700" y="4451350"/>
          <p14:tracePt t="29017" x="4819650" y="4457700"/>
          <p14:tracePt t="29030" x="4813300" y="4464050"/>
          <p14:tracePt t="29047" x="4794250" y="4464050"/>
          <p14:tracePt t="29063" x="4787900" y="4464050"/>
          <p14:tracePt t="29081" x="4781550" y="4464050"/>
          <p14:tracePt t="29097" x="4768850" y="4445000"/>
          <p14:tracePt t="29114" x="4749800" y="4368800"/>
          <p14:tracePt t="29131" x="4692650" y="4171950"/>
          <p14:tracePt t="29148" x="4673600" y="4019550"/>
          <p14:tracePt t="29165" x="4673600" y="3848100"/>
          <p14:tracePt t="29180" x="4673600" y="3657600"/>
          <p14:tracePt t="29197" x="4673600" y="3467100"/>
          <p14:tracePt t="29213" x="4673600" y="3263900"/>
          <p14:tracePt t="29234" x="4673600" y="3060700"/>
          <p14:tracePt t="29247" x="4667250" y="2882900"/>
          <p14:tracePt t="29264" x="4679950" y="2711450"/>
          <p14:tracePt t="29280" x="4718050" y="2565400"/>
          <p14:tracePt t="29297" x="4756150" y="2470150"/>
          <p14:tracePt t="29314" x="4768850" y="2413000"/>
          <p14:tracePt t="29317" x="4775200" y="2400300"/>
          <p14:tracePt t="29332" x="4787900" y="2387600"/>
          <p14:tracePt t="29347" x="4800600" y="2368550"/>
          <p14:tracePt t="29364" x="4826000" y="2349500"/>
          <p14:tracePt t="29380" x="4889500" y="2324100"/>
          <p14:tracePt t="29400" x="4972050" y="2305050"/>
          <p14:tracePt t="29414" x="5086350" y="2298700"/>
          <p14:tracePt t="29430" x="5213350" y="2305050"/>
          <p14:tracePt t="29447" x="5372100" y="2305050"/>
          <p14:tracePt t="29464" x="5562600" y="2292350"/>
          <p14:tracePt t="29480" x="5772150" y="2254250"/>
          <p14:tracePt t="29497" x="5994400" y="2228850"/>
          <p14:tracePt t="29517" x="6375400" y="2228850"/>
          <p14:tracePt t="29530" x="6508750" y="2222500"/>
          <p14:tracePt t="29547" x="6934200" y="2216150"/>
          <p14:tracePt t="29563" x="7219950" y="2152650"/>
          <p14:tracePt t="29582" x="7556500" y="2101850"/>
          <p14:tracePt t="29599" x="7924800" y="2063750"/>
          <p14:tracePt t="29615" x="8261350" y="2063750"/>
          <p14:tracePt t="29631" x="8534400" y="2063750"/>
          <p14:tracePt t="29647" x="8782050" y="2063750"/>
          <p14:tracePt t="29665" x="8953500" y="2019300"/>
          <p14:tracePt t="29680" x="9048750" y="1981200"/>
          <p14:tracePt t="29697" x="9067800" y="1962150"/>
          <p14:tracePt t="29714" x="9067800" y="1955800"/>
          <p14:tracePt t="29819" x="9074150" y="1955800"/>
          <p14:tracePt t="29835" x="9080500" y="1955800"/>
          <p14:tracePt t="29877" x="9067800" y="1955800"/>
          <p14:tracePt t="29889" x="9055100" y="1955800"/>
          <p14:tracePt t="29899" x="9023350" y="1974850"/>
          <p14:tracePt t="29914" x="9017000" y="1981200"/>
          <p14:tracePt t="29917" x="9017000" y="1987550"/>
          <p14:tracePt t="29931" x="9010650" y="2012950"/>
          <p14:tracePt t="29947" x="9004300" y="2038350"/>
          <p14:tracePt t="29964" x="8991600" y="2082800"/>
          <p14:tracePt t="29980" x="8966200" y="2133600"/>
          <p14:tracePt t="29997" x="8947150" y="2184400"/>
          <p14:tracePt t="30017" x="8934450" y="2216150"/>
          <p14:tracePt t="30033" x="8934450" y="2260600"/>
          <p14:tracePt t="30047" x="8934450" y="2330450"/>
          <p14:tracePt t="30051" x="8934450" y="2374900"/>
          <p14:tracePt t="30064" x="8934450" y="2425700"/>
          <p14:tracePt t="30083" x="8953500" y="2520950"/>
          <p14:tracePt t="30097" x="8972550" y="2616200"/>
          <p14:tracePt t="30117" x="8985250" y="2736850"/>
          <p14:tracePt t="30131" x="8985250" y="2844800"/>
          <p14:tracePt t="30150" x="8985250" y="2971800"/>
          <p14:tracePt t="30164" x="8985250" y="3111500"/>
          <p14:tracePt t="30180" x="8985250" y="3276600"/>
          <p14:tracePt t="30198" x="8985250" y="3435350"/>
          <p14:tracePt t="30214" x="8985250" y="3600450"/>
          <p14:tracePt t="30230" x="8953500" y="3759200"/>
          <p14:tracePt t="30248" x="8909050" y="3898900"/>
          <p14:tracePt t="30266" x="8864600" y="4025900"/>
          <p14:tracePt t="30280" x="8832850" y="4146550"/>
          <p14:tracePt t="30297" x="8832850" y="4254500"/>
          <p14:tracePt t="30313" x="8826500" y="4337050"/>
          <p14:tracePt t="30314" x="8820150" y="4362450"/>
          <p14:tracePt t="30333" x="8801100" y="4387850"/>
          <p14:tracePt t="30347" x="8775700" y="4400550"/>
          <p14:tracePt t="30363" x="8769350" y="4438650"/>
          <p14:tracePt t="30380" x="8756650" y="4483100"/>
          <p14:tracePt t="30399" x="8750300" y="4514850"/>
          <p14:tracePt t="30447" x="8743950" y="4508500"/>
          <p14:tracePt t="30464" x="8693150" y="4483100"/>
          <p14:tracePt t="30480" x="8572500" y="4476750"/>
          <p14:tracePt t="30500" x="8420100" y="4476750"/>
          <p14:tracePt t="30515" x="8172450" y="4483100"/>
          <p14:tracePt t="30530" x="7975600" y="4489450"/>
          <p14:tracePt t="30548" x="7702550" y="4489450"/>
          <p14:tracePt t="30565" x="7353300" y="4489450"/>
          <p14:tracePt t="30582" x="6959600" y="4495800"/>
          <p14:tracePt t="30597" x="6597650" y="4533900"/>
          <p14:tracePt t="30614" x="6337300" y="4533900"/>
          <p14:tracePt t="30630" x="6134100" y="4540250"/>
          <p14:tracePt t="30647" x="5930900" y="4540250"/>
          <p14:tracePt t="30664" x="5759450" y="4540250"/>
          <p14:tracePt t="30680" x="5600700" y="4533900"/>
          <p14:tracePt t="30697" x="5480050" y="4495800"/>
          <p14:tracePt t="30714" x="5403850" y="4464050"/>
          <p14:tracePt t="30717" x="5384800" y="4464050"/>
          <p14:tracePt t="30730" x="5378450" y="4457700"/>
          <p14:tracePt t="30747" x="5378450" y="4438650"/>
          <p14:tracePt t="30765" x="5378450" y="4419600"/>
          <p14:tracePt t="30781" x="5365750" y="4400550"/>
          <p14:tracePt t="30797" x="5314950" y="4400550"/>
          <p14:tracePt t="30814" x="5283200" y="4400550"/>
          <p14:tracePt t="30832" x="5270500" y="4400550"/>
          <p14:tracePt t="30863" x="5238750" y="4400550"/>
          <p14:tracePt t="30881" x="5162550" y="4400550"/>
          <p14:tracePt t="30892" x="5086350" y="4400550"/>
          <p14:tracePt t="30904" x="5060950" y="4400550"/>
          <p14:tracePt t="30914" x="5029200" y="4400550"/>
          <p14:tracePt t="30931" x="4953000" y="4400550"/>
          <p14:tracePt t="30947" x="4908550" y="4400550"/>
          <p14:tracePt t="30963" x="4889500" y="4394200"/>
          <p14:tracePt t="30980" x="4864100" y="4356100"/>
          <p14:tracePt t="31001" x="4845050" y="4260850"/>
          <p14:tracePt t="31016" x="4832350" y="4095750"/>
          <p14:tracePt t="31021" x="4832350" y="4000500"/>
          <p14:tracePt t="31031" x="4826000" y="3892550"/>
          <p14:tracePt t="31047" x="4826000" y="3638550"/>
          <p14:tracePt t="31063" x="4826000" y="3365500"/>
          <p14:tracePt t="31082" x="4845050" y="3143250"/>
          <p14:tracePt t="31097" x="4870450" y="3009900"/>
          <p14:tracePt t="31115" x="4921250" y="2857500"/>
          <p14:tracePt t="31131" x="4953000" y="2755900"/>
          <p14:tracePt t="31148" x="4991100" y="2660650"/>
          <p14:tracePt t="31164" x="5022850" y="2578100"/>
          <p14:tracePt t="31180" x="5048250" y="2514600"/>
          <p14:tracePt t="31197" x="5060950" y="2470150"/>
          <p14:tracePt t="31215" x="5086350" y="2419350"/>
          <p14:tracePt t="31233" x="5111750" y="2362200"/>
          <p14:tracePt t="31251" x="5124450" y="2317750"/>
          <p14:tracePt t="31267" x="5130800" y="2305050"/>
          <p14:tracePt t="31323" x="5137150" y="2305050"/>
          <p14:tracePt t="31339" x="5143500" y="2305050"/>
          <p14:tracePt t="31347" x="5162550" y="2254250"/>
          <p14:tracePt t="31364" x="5168900" y="2228850"/>
          <p14:tracePt t="31381" x="5175250" y="2222500"/>
          <p14:tracePt t="31402" x="5181600" y="2222500"/>
          <p14:tracePt t="31419" x="5232400" y="2209800"/>
          <p14:tracePt t="31431" x="5251450" y="2203450"/>
          <p14:tracePt t="31448" x="5283200" y="2159000"/>
          <p14:tracePt t="31464" x="5302250" y="2127250"/>
          <p14:tracePt t="31497" x="5308600" y="2127250"/>
          <p14:tracePt t="31516" x="5403850" y="2127250"/>
          <p14:tracePt t="31530" x="5467350" y="2127250"/>
          <p14:tracePt t="31547" x="5676900" y="2127250"/>
          <p14:tracePt t="31565" x="5842000" y="2127250"/>
          <p14:tracePt t="31582" x="6032500" y="2133600"/>
          <p14:tracePt t="31598" x="6254750" y="2146300"/>
          <p14:tracePt t="31614" x="6527800" y="2152650"/>
          <p14:tracePt t="31631" x="6794500" y="2152650"/>
          <p14:tracePt t="31647" x="7080250" y="2146300"/>
          <p14:tracePt t="31664" x="7321550" y="2139950"/>
          <p14:tracePt t="31681" x="7524750" y="2139950"/>
          <p14:tracePt t="31697" x="7721600" y="2139950"/>
          <p14:tracePt t="31702" x="7816850" y="2139950"/>
          <p14:tracePt t="31714" x="7912100" y="2139950"/>
          <p14:tracePt t="31731" x="8210550" y="2139950"/>
          <p14:tracePt t="31747" x="8343900" y="2139950"/>
          <p14:tracePt t="31767" x="8420100" y="2133600"/>
          <p14:tracePt t="31780" x="8426450" y="2133600"/>
          <p14:tracePt t="31798" x="8420100" y="2133600"/>
          <p14:tracePt t="31815" x="8413750" y="2133600"/>
          <p14:tracePt t="31832" x="8407400" y="2203450"/>
          <p14:tracePt t="31847" x="8407400" y="2330450"/>
          <p14:tracePt t="31863" x="8407400" y="2514600"/>
          <p14:tracePt t="31881" x="8394700" y="2762250"/>
          <p14:tracePt t="31897" x="8394700" y="3022600"/>
          <p14:tracePt t="31899" x="8394700" y="3124200"/>
          <p14:tracePt t="31913" x="8394700" y="3219450"/>
          <p14:tracePt t="31915" x="8394700" y="3289300"/>
          <p14:tracePt t="31930" x="8375650" y="3397250"/>
          <p14:tracePt t="31947" x="8331200" y="3448050"/>
          <p14:tracePt t="31964" x="8267700" y="3454400"/>
          <p14:tracePt t="31980" x="8191500" y="3448050"/>
          <p14:tracePt t="32000" x="8077200" y="3409950"/>
          <p14:tracePt t="32017" x="7899400" y="3314700"/>
          <p14:tracePt t="32030" x="7645400" y="3213100"/>
          <p14:tracePt t="32047" x="7378700" y="3124200"/>
          <p14:tracePt t="32065" x="7150100" y="3041650"/>
          <p14:tracePt t="32082" x="6978650" y="2984500"/>
          <p14:tracePt t="32085" x="6889750" y="2952750"/>
          <p14:tracePt t="32097" x="6813550" y="2927350"/>
          <p14:tracePt t="32115" x="6654800" y="2825750"/>
          <p14:tracePt t="32131" x="6578600" y="2774950"/>
          <p14:tracePt t="32150" x="6527800" y="2736850"/>
          <p14:tracePt t="32164" x="6502400" y="2717800"/>
          <p14:tracePt t="32180" x="6489700" y="2698750"/>
          <p14:tracePt t="32197" x="6489700" y="2673350"/>
          <p14:tracePt t="32213" x="6489700" y="2628900"/>
          <p14:tracePt t="32235" x="6483350" y="2571750"/>
          <p14:tracePt t="32247" x="6438900" y="2527300"/>
          <p14:tracePt t="32268" x="6400800" y="2508250"/>
          <p14:tracePt t="32280" x="6381750" y="2501900"/>
          <p14:tracePt t="32332" x="6375400" y="2489200"/>
          <p14:tracePt t="32347" x="6356350" y="2476500"/>
          <p14:tracePt t="32363" x="6350000" y="2476500"/>
          <p14:tracePt t="32436" x="6356350" y="2476500"/>
          <p14:tracePt t="32444" x="6388100" y="2489200"/>
          <p14:tracePt t="32454" x="6419850" y="2527300"/>
          <p14:tracePt t="32463" x="6470650" y="2571750"/>
          <p14:tracePt t="32481" x="6578600" y="2686050"/>
          <p14:tracePt t="32497" x="6699250" y="2800350"/>
          <p14:tracePt t="32501" x="6769100" y="2844800"/>
          <p14:tracePt t="32515" x="6927850" y="2952750"/>
          <p14:tracePt t="32531" x="7080250" y="3054350"/>
          <p14:tracePt t="32547" x="7207250" y="3149600"/>
          <p14:tracePt t="32563" x="7302500" y="3219450"/>
          <p14:tracePt t="32582" x="7359650" y="3270250"/>
          <p14:tracePt t="32597" x="7416800" y="3333750"/>
          <p14:tracePt t="32614" x="7473950" y="3390900"/>
          <p14:tracePt t="32631" x="7505700" y="3441700"/>
          <p14:tracePt t="32647" x="7531100" y="3479800"/>
          <p14:tracePt t="32664" x="7543800" y="3511550"/>
          <p14:tracePt t="32680" x="7569200" y="3536950"/>
          <p14:tracePt t="32697" x="7607300" y="3562350"/>
          <p14:tracePt t="32716" x="7683500" y="3613150"/>
          <p14:tracePt t="32732" x="7747000" y="3663950"/>
          <p14:tracePt t="32751" x="7797800" y="3695700"/>
          <p14:tracePt t="32766" x="7810500" y="3708400"/>
          <p14:tracePt t="32780" x="7816850" y="3714750"/>
          <p14:tracePt t="32799" x="7835900" y="3746500"/>
          <p14:tracePt t="32814" x="7880350" y="3790950"/>
          <p14:tracePt t="32832" x="7943850" y="3829050"/>
          <p14:tracePt t="32847" x="7994650" y="3848100"/>
          <p14:tracePt t="32864" x="8007350" y="3854450"/>
          <p14:tracePt t="32880" x="8013700" y="3854450"/>
          <p14:tracePt t="32897" x="8020050" y="3854450"/>
          <p14:tracePt t="32914" x="8039100" y="3854450"/>
          <p14:tracePt t="32917" x="8051800" y="3854450"/>
          <p14:tracePt t="32931" x="8070850" y="3854450"/>
          <p14:tracePt t="32947" x="8083550" y="3860800"/>
          <p14:tracePt t="32964" x="8089900" y="3860800"/>
          <p14:tracePt t="32997" x="8096250" y="3867150"/>
          <p14:tracePt t="33014" x="8115300" y="3873500"/>
          <p14:tracePt t="33030" x="8128000" y="3879850"/>
          <p14:tracePt t="33047" x="8147050" y="3886200"/>
          <p14:tracePt t="33132" x="8147050" y="3892550"/>
          <p14:tracePt t="33145" x="8147050" y="3898900"/>
          <p14:tracePt t="33151" x="8140700" y="3898900"/>
          <p14:tracePt t="33165" x="8134350" y="3905250"/>
          <p14:tracePt t="33180" x="8121650" y="3911600"/>
          <p14:tracePt t="33197" x="8108950" y="3911600"/>
          <p14:tracePt t="33213" x="8096250" y="3930650"/>
          <p14:tracePt t="33230" x="8077200" y="3943350"/>
          <p14:tracePt t="33247" x="8064500" y="3943350"/>
          <p14:tracePt t="33267" x="8045450" y="3943350"/>
          <p14:tracePt t="33280" x="8039100" y="3943350"/>
          <p14:tracePt t="33299" x="8020050" y="3937000"/>
          <p14:tracePt t="33314" x="7994650" y="3911600"/>
          <p14:tracePt t="33332" x="7994650" y="3879850"/>
          <p14:tracePt t="33347" x="7994650" y="3848100"/>
          <p14:tracePt t="33364" x="8007350" y="3822700"/>
          <p14:tracePt t="33380" x="8020050" y="3790950"/>
          <p14:tracePt t="33400" x="8026400" y="3784600"/>
          <p14:tracePt t="33414" x="8051800" y="3784600"/>
          <p14:tracePt t="33430" x="8108950" y="3784600"/>
          <p14:tracePt t="33447" x="8197850" y="3784600"/>
          <p14:tracePt t="33467" x="8305800" y="3784600"/>
          <p14:tracePt t="33480" x="8401050" y="3784600"/>
          <p14:tracePt t="33497" x="8477250" y="3784600"/>
          <p14:tracePt t="33516" x="8534400" y="3778250"/>
          <p14:tracePt t="33531" x="8559800" y="3778250"/>
          <p14:tracePt t="33547" x="8585200" y="3778250"/>
          <p14:tracePt t="33565" x="8597900" y="3778250"/>
          <p14:tracePt t="33597" x="8585200" y="3778250"/>
          <p14:tracePt t="33614" x="8572500" y="3778250"/>
          <p14:tracePt t="33631" x="8559800" y="3803650"/>
          <p14:tracePt t="33647" x="8553450" y="3829050"/>
          <p14:tracePt t="33664" x="8540750" y="3841750"/>
          <p14:tracePt t="33681" x="8521700" y="3867150"/>
          <p14:tracePt t="33697" x="8477250" y="3886200"/>
          <p14:tracePt t="33699" x="8439150" y="3898900"/>
          <p14:tracePt t="33714" x="8413750" y="3898900"/>
          <p14:tracePt t="33733" x="8305800" y="3898900"/>
          <p14:tracePt t="33747" x="8242300" y="3898900"/>
          <p14:tracePt t="33766" x="8191500" y="3898900"/>
          <p14:tracePt t="33780" x="8147050" y="3898900"/>
          <p14:tracePt t="33798" x="8134350" y="3898900"/>
          <p14:tracePt t="33861" x="8134350" y="3892550"/>
          <p14:tracePt t="33957" x="8134350" y="3898900"/>
          <p14:tracePt t="33988" x="8140700" y="3898900"/>
          <p14:tracePt t="33996" x="8147050" y="3905250"/>
          <p14:tracePt t="34015" x="8159750" y="3911600"/>
          <p14:tracePt t="34030" x="8178800" y="3911600"/>
          <p14:tracePt t="34047" x="8191500" y="3917950"/>
          <p14:tracePt t="34064" x="8204200" y="3917950"/>
          <p14:tracePt t="34083" x="8210550" y="3917950"/>
          <p14:tracePt t="34097" x="8216900" y="3924300"/>
          <p14:tracePt t="34115" x="8223250" y="3924300"/>
          <p14:tracePt t="34147" x="8223250" y="3917950"/>
          <p14:tracePt t="34163" x="8229600" y="3911600"/>
          <p14:tracePt t="35668" x="8229600" y="3924300"/>
          <p14:tracePt t="35676" x="8229600" y="3937000"/>
          <p14:tracePt t="35697" x="8210550" y="4013200"/>
          <p14:tracePt t="35714" x="8172450" y="4114800"/>
          <p14:tracePt t="35731" x="8026400" y="4343400"/>
          <p14:tracePt t="35750" x="7918450" y="4502150"/>
          <p14:tracePt t="35764" x="7804150" y="4597400"/>
          <p14:tracePt t="35780" x="7727950" y="4667250"/>
          <p14:tracePt t="35797" x="7632700" y="4724400"/>
          <p14:tracePt t="35816" x="7531100" y="4787900"/>
          <p14:tracePt t="35832" x="7404100" y="4845050"/>
          <p14:tracePt t="35847" x="7213600" y="4914900"/>
          <p14:tracePt t="35864" x="6997700" y="5010150"/>
          <p14:tracePt t="35882" x="6832600" y="5073650"/>
          <p14:tracePt t="35898" x="6724650" y="5105400"/>
          <p14:tracePt t="35913" x="6604000" y="5130800"/>
          <p14:tracePt t="35931" x="6432550" y="5130800"/>
          <p14:tracePt t="35947" x="6337300" y="5130800"/>
          <p14:tracePt t="35963" x="6248400" y="5130800"/>
          <p14:tracePt t="35985" x="6159500" y="5130800"/>
          <p14:tracePt t="35997" x="6057900" y="5130800"/>
          <p14:tracePt t="36016" x="5949950" y="5111750"/>
          <p14:tracePt t="36031" x="5854700" y="5111750"/>
          <p14:tracePt t="36047" x="5753100" y="5111750"/>
          <p14:tracePt t="36064" x="5626100" y="5111750"/>
          <p14:tracePt t="36082" x="5499100" y="5111750"/>
          <p14:tracePt t="36097" x="5353050" y="5111750"/>
          <p14:tracePt t="36114" x="5187950" y="5099050"/>
          <p14:tracePt t="36131" x="4953000" y="5099050"/>
          <p14:tracePt t="36147" x="4813300" y="5099050"/>
          <p14:tracePt t="36164" x="4679950" y="5099050"/>
          <p14:tracePt t="36180" x="4572000" y="5099050"/>
          <p14:tracePt t="36197" x="4489450" y="5099050"/>
          <p14:tracePt t="36213" x="4425950" y="5099050"/>
          <p14:tracePt t="36230" x="4349750" y="5099050"/>
          <p14:tracePt t="36247" x="4298950" y="5099050"/>
          <p14:tracePt t="36266" x="4279900" y="5099050"/>
          <p14:tracePt t="36280" x="4273550" y="5092700"/>
          <p14:tracePt t="36333" x="4241800" y="5073650"/>
          <p14:tracePt t="36347" x="4203700" y="5054600"/>
          <p14:tracePt t="36364" x="4178300" y="5029200"/>
          <p14:tracePt t="36381" x="4178300" y="5016500"/>
          <p14:tracePt t="36400" x="4178300" y="4997450"/>
          <p14:tracePt t="36414" x="4171950" y="4978400"/>
          <p14:tracePt t="36430" x="4159250" y="4965700"/>
          <p14:tracePt t="36447" x="4140200" y="4953000"/>
          <p14:tracePt t="36463" x="4121150" y="4946650"/>
          <p14:tracePt t="36480" x="4108450" y="4946650"/>
          <p14:tracePt t="36499" x="4051300" y="4940300"/>
          <p14:tracePt t="36516" x="4044950" y="4940300"/>
          <p14:tracePt t="36530" x="4013200" y="4927600"/>
          <p14:tracePt t="36547" x="4006850" y="4927600"/>
          <p14:tracePt t="36604" x="4000500" y="4927600"/>
          <p14:tracePt t="36652" x="4006850" y="4927600"/>
          <p14:tracePt t="36667" x="4006850" y="4921250"/>
          <p14:tracePt t="36675" x="4013200" y="4921250"/>
          <p14:tracePt t="36702" x="4019550" y="4921250"/>
          <p14:tracePt t="36710" x="4025900" y="4914900"/>
          <p14:tracePt t="36714" x="4038600" y="4914900"/>
          <p14:tracePt t="36731" x="4051300" y="4908550"/>
          <p14:tracePt t="36747" x="4114800" y="4908550"/>
          <p14:tracePt t="36766" x="4152900" y="4902200"/>
          <p14:tracePt t="36781" x="4178300" y="4902200"/>
          <p14:tracePt t="36797" x="4216400" y="4902200"/>
          <p14:tracePt t="36814" x="4235450" y="4889500"/>
          <p14:tracePt t="36832" x="4273550" y="4883150"/>
          <p14:tracePt t="36847" x="4311650" y="4883150"/>
          <p14:tracePt t="36864" x="4349750" y="4883150"/>
          <p14:tracePt t="36880" x="4381500" y="4883150"/>
          <p14:tracePt t="36897" x="4413250" y="4883150"/>
          <p14:tracePt t="36914" x="4445000" y="4883150"/>
          <p14:tracePt t="36931" x="4508500" y="4883150"/>
          <p14:tracePt t="36947" x="4546600" y="4883150"/>
          <p14:tracePt t="36963" x="4572000" y="4883150"/>
          <p14:tracePt t="36981" x="4597400" y="4883150"/>
          <p14:tracePt t="36997" x="4616450" y="4883150"/>
          <p14:tracePt t="37017" x="4641850" y="4883150"/>
          <p14:tracePt t="37030" x="4686300" y="4883150"/>
          <p14:tracePt t="37047" x="4724400" y="4883150"/>
          <p14:tracePt t="37063" x="4762500" y="4883150"/>
          <p14:tracePt t="37082" x="4794250" y="4883150"/>
          <p14:tracePt t="37097" x="4819650" y="4883150"/>
          <p14:tracePt t="37115" x="4876800" y="4883150"/>
          <p14:tracePt t="37131" x="4914900" y="4883150"/>
          <p14:tracePt t="37147" x="4959350" y="4883150"/>
          <p14:tracePt t="37164" x="5003800" y="4883150"/>
          <p14:tracePt t="37181" x="5029200" y="4883150"/>
          <p14:tracePt t="37197" x="5048250" y="4883150"/>
          <p14:tracePt t="37214" x="5054600" y="4883150"/>
          <p14:tracePt t="37231" x="5060950" y="4883150"/>
          <p14:tracePt t="37250" x="5067300" y="4883150"/>
          <p14:tracePt t="37266" x="5080000" y="4883150"/>
          <p14:tracePt t="37280" x="5099050" y="4883150"/>
          <p14:tracePt t="37299" x="5118100" y="4883150"/>
          <p14:tracePt t="37314" x="5130800" y="4883150"/>
          <p14:tracePt t="37332" x="5149850" y="4883150"/>
          <p14:tracePt t="37347" x="5168900" y="4883150"/>
          <p14:tracePt t="37364" x="5187950" y="4883150"/>
          <p14:tracePt t="37380" x="5207000" y="4883150"/>
          <p14:tracePt t="37398" x="5232400" y="4883150"/>
          <p14:tracePt t="37414" x="5264150" y="4883150"/>
          <p14:tracePt t="37430" x="5283200" y="4883150"/>
          <p14:tracePt t="37447" x="5308600" y="4883150"/>
          <p14:tracePt t="37464" x="5327650" y="4883150"/>
          <p14:tracePt t="37481" x="5353050" y="4883150"/>
          <p14:tracePt t="37497" x="5384800" y="4876800"/>
          <p14:tracePt t="37501" x="5397500" y="4876800"/>
          <p14:tracePt t="37515" x="5422900" y="4876800"/>
          <p14:tracePt t="37530" x="5435600" y="4876800"/>
          <p14:tracePt t="37547" x="5467350" y="4876800"/>
          <p14:tracePt t="37564" x="5499100" y="4876800"/>
          <p14:tracePt t="37582" x="5537200" y="4876800"/>
          <p14:tracePt t="37597" x="5575300" y="4876800"/>
          <p14:tracePt t="37614" x="5607050" y="4876800"/>
          <p14:tracePt t="37631" x="5632450" y="4876800"/>
          <p14:tracePt t="37647" x="5651500" y="4876800"/>
          <p14:tracePt t="37664" x="5664200" y="4876800"/>
          <p14:tracePt t="37680" x="5683250" y="4876800"/>
          <p14:tracePt t="37697" x="5702300" y="4876800"/>
          <p14:tracePt t="37713" x="5715000" y="4876800"/>
          <p14:tracePt t="37718" x="5721350" y="4876800"/>
          <p14:tracePt t="37732" x="5734050" y="4876800"/>
          <p14:tracePt t="37747" x="5740400" y="4876800"/>
          <p14:tracePt t="37768" x="5753100" y="4876800"/>
          <p14:tracePt t="37797" x="5765800" y="4876800"/>
          <p14:tracePt t="37813" x="5772150" y="4876800"/>
          <p14:tracePt t="37832" x="5784850" y="4876800"/>
          <p14:tracePt t="37847" x="5803900" y="4876800"/>
          <p14:tracePt t="37864" x="5822950" y="4876800"/>
          <p14:tracePt t="37880" x="5842000" y="4876800"/>
          <p14:tracePt t="37898" x="5854700" y="4876800"/>
          <p14:tracePt t="37916" x="5861050" y="4876800"/>
          <p14:tracePt t="38003" x="5867400" y="4876800"/>
          <p14:tracePt t="38027" x="5873750" y="4876800"/>
          <p14:tracePt t="38049" x="5880100" y="4876800"/>
          <p14:tracePt t="38112" x="5886450" y="4876800"/>
          <p14:tracePt t="38117" x="5892800" y="4876800"/>
          <p14:tracePt t="38132" x="5905500" y="4876800"/>
          <p14:tracePt t="38150" x="5911850" y="4876800"/>
          <p14:tracePt t="38180" x="5918200" y="4876800"/>
          <p14:tracePt t="38216" x="5930900" y="4876800"/>
          <p14:tracePt t="38230" x="5962650" y="4876800"/>
          <p14:tracePt t="38248" x="5981700" y="4876800"/>
          <p14:tracePt t="38265" x="5994400" y="4876800"/>
          <p14:tracePt t="38280" x="6007100" y="4876800"/>
          <p14:tracePt t="38298" x="6013450" y="4876800"/>
          <p14:tracePt t="38314" x="6026150" y="4876800"/>
          <p14:tracePt t="38332" x="6057900" y="4876800"/>
          <p14:tracePt t="38347" x="6083300" y="4876800"/>
          <p14:tracePt t="38364" x="6102350" y="4876800"/>
          <p14:tracePt t="38380" x="6108700" y="4876800"/>
          <p14:tracePt t="38437" x="6115050" y="4876800"/>
          <p14:tracePt t="38459" x="6127750" y="4876800"/>
          <p14:tracePt t="38471" x="6134100" y="4870450"/>
          <p14:tracePt t="38484" x="6140450" y="4870450"/>
          <p14:tracePt t="38518" x="6146800" y="4870450"/>
          <p14:tracePt t="38530" x="6153150" y="4870450"/>
          <p14:tracePt t="38587" x="6159500" y="4870450"/>
          <p14:tracePt t="38627" x="6165850" y="4870450"/>
          <p14:tracePt t="38636" x="6172200" y="4870450"/>
          <p14:tracePt t="38651" x="6178550" y="4870450"/>
          <p14:tracePt t="38664" x="6184900" y="4870450"/>
          <p14:tracePt t="38681" x="6191250" y="4870450"/>
          <p14:tracePt t="38697" x="6197600" y="4870450"/>
          <p14:tracePt t="38714" x="6203950" y="4870450"/>
          <p14:tracePt t="38731" x="6210300" y="4870450"/>
          <p14:tracePt t="38752" x="6216650" y="4870450"/>
          <p14:tracePt t="38765" x="6229350" y="4870450"/>
          <p14:tracePt t="38784" x="6242050" y="4870450"/>
          <p14:tracePt t="38797" x="6248400" y="4870450"/>
          <p14:tracePt t="38814" x="6254750" y="4870450"/>
          <p14:tracePt t="38939" x="6261100" y="4870450"/>
          <p14:tracePt t="38948" x="6273800" y="4870450"/>
          <p14:tracePt t="38962" x="6286500" y="4870450"/>
          <p14:tracePt t="38967" x="6292850" y="4870450"/>
          <p14:tracePt t="38985" x="6311900" y="4870450"/>
          <p14:tracePt t="38997" x="6337300" y="4864100"/>
          <p14:tracePt t="39016" x="6362700" y="4864100"/>
          <p14:tracePt t="39030" x="6388100" y="4864100"/>
          <p14:tracePt t="39047" x="6407150" y="4864100"/>
          <p14:tracePt t="39064" x="6426200" y="4864100"/>
          <p14:tracePt t="39082" x="6438900" y="4864100"/>
          <p14:tracePt t="39097" x="6445250" y="4864100"/>
          <p14:tracePt t="39157" x="6457950" y="4864100"/>
          <p14:tracePt t="39165" x="6464300" y="4864100"/>
          <p14:tracePt t="39172" x="6470650" y="4864100"/>
          <p14:tracePt t="39197" x="6489700" y="4864100"/>
          <p14:tracePt t="39213" x="6496050" y="4864100"/>
          <p14:tracePt t="39230" x="6508750" y="4864100"/>
          <p14:tracePt t="39265" x="6521450" y="4864100"/>
          <p14:tracePt t="39280" x="6540500" y="4864100"/>
          <p14:tracePt t="39283" x="6546850" y="4864100"/>
          <p14:tracePt t="39297" x="6553200" y="4864100"/>
          <p14:tracePt t="39313" x="6565900" y="4864100"/>
          <p14:tracePt t="39348" x="6572250" y="4864100"/>
          <p14:tracePt t="39366" x="6578600" y="4864100"/>
          <p14:tracePt t="39373" x="6584950" y="4864100"/>
          <p14:tracePt t="39383" x="6597650" y="4864100"/>
          <p14:tracePt t="39401" x="6616700" y="4864100"/>
          <p14:tracePt t="39413" x="6642100" y="4864100"/>
          <p14:tracePt t="39430" x="6667500" y="4864100"/>
          <p14:tracePt t="39447" x="6673850" y="4864100"/>
          <p14:tracePt t="39466" x="6680200" y="4864100"/>
          <p14:tracePt t="39480" x="6686550" y="4864100"/>
          <p14:tracePt t="39514" x="6692900" y="4864100"/>
          <p14:tracePt t="39530" x="6724650" y="4864100"/>
          <p14:tracePt t="39547" x="6743700" y="4864100"/>
          <p14:tracePt t="39564" x="6775450" y="4864100"/>
          <p14:tracePt t="39582" x="6807200" y="4864100"/>
          <p14:tracePt t="39597" x="6845300" y="4864100"/>
          <p14:tracePt t="39614" x="6883400" y="4864100"/>
          <p14:tracePt t="39631" x="6934200" y="4864100"/>
          <p14:tracePt t="39648" x="6972300" y="4864100"/>
          <p14:tracePt t="39664" x="7004050" y="4864100"/>
          <p14:tracePt t="39681" x="7023100" y="4864100"/>
          <p14:tracePt t="39697" x="7048500" y="4864100"/>
          <p14:tracePt t="39714" x="7061200" y="4864100"/>
          <p14:tracePt t="39719" x="7067550" y="4864100"/>
          <p14:tracePt t="39734" x="7080250" y="4864100"/>
          <p14:tracePt t="39751" x="7086600" y="4864100"/>
          <p14:tracePt t="39766" x="7099300" y="4864100"/>
          <p14:tracePt t="39780" x="7105650" y="4864100"/>
          <p14:tracePt t="39797" x="7124700" y="4864100"/>
          <p14:tracePt t="39814" x="7150100" y="4864100"/>
          <p14:tracePt t="39833" x="7181850" y="4864100"/>
          <p14:tracePt t="39847" x="7213600" y="4864100"/>
          <p14:tracePt t="39863" x="7239000" y="4864100"/>
          <p14:tracePt t="39881" x="7258050" y="4864100"/>
          <p14:tracePt t="39898" x="7277100" y="4864100"/>
          <p14:tracePt t="39914" x="7289800" y="4864100"/>
          <p14:tracePt t="39931" x="7321550" y="4864100"/>
          <p14:tracePt t="39933" x="7340600" y="4864100"/>
          <p14:tracePt t="39947" x="7378700" y="4864100"/>
          <p14:tracePt t="39964" x="7404100" y="4864100"/>
          <p14:tracePt t="39980" x="7429500" y="4864100"/>
          <p14:tracePt t="39997" x="7448550" y="4864100"/>
          <p14:tracePt t="40015" x="7473950" y="4864100"/>
          <p14:tracePt t="40030" x="7493000" y="4864100"/>
          <p14:tracePt t="40047" x="7518400" y="4864100"/>
          <p14:tracePt t="40063" x="7537450" y="4864100"/>
          <p14:tracePt t="40083" x="7550150" y="4864100"/>
          <p14:tracePt t="40097" x="7562850" y="4864100"/>
          <p14:tracePt t="40116" x="7626350" y="4864100"/>
          <p14:tracePt t="40132" x="7683500" y="4864100"/>
          <p14:tracePt t="40147" x="7734300" y="4864100"/>
          <p14:tracePt t="40164" x="7759700" y="4864100"/>
          <p14:tracePt t="40181" x="7766050" y="4864100"/>
          <p14:tracePt t="40244" x="7772400" y="4864100"/>
          <p14:tracePt t="40252" x="7772400" y="4857750"/>
          <p14:tracePt t="40285" x="7778750" y="4857750"/>
          <p14:tracePt t="40335" x="7785100" y="4857750"/>
          <p14:tracePt t="40344" x="7791450" y="4851400"/>
          <p14:tracePt t="41739" x="7797800" y="4851400"/>
          <p14:tracePt t="41753" x="7810500" y="4851400"/>
          <p14:tracePt t="41764" x="7848600" y="4851400"/>
          <p14:tracePt t="41780" x="7912100" y="4851400"/>
          <p14:tracePt t="41798" x="7981950" y="4851400"/>
          <p14:tracePt t="41815" x="8051800" y="4851400"/>
          <p14:tracePt t="41832" x="8096250" y="4851400"/>
          <p14:tracePt t="41847" x="8115300" y="4851400"/>
          <p14:tracePt t="41963" x="8108950" y="4851400"/>
          <p14:tracePt t="41972" x="8102600" y="4851400"/>
          <p14:tracePt t="41981" x="8083550" y="4851400"/>
          <p14:tracePt t="41998" x="8045450" y="4851400"/>
          <p14:tracePt t="42017" x="8007350" y="4851400"/>
          <p14:tracePt t="42031" x="7950200" y="4845050"/>
          <p14:tracePt t="42047" x="7893050" y="4826000"/>
          <p14:tracePt t="42064" x="7823200" y="4794250"/>
          <p14:tracePt t="42083" x="7772400" y="4743450"/>
          <p14:tracePt t="42097" x="7747000" y="4679950"/>
          <p14:tracePt t="42114" x="7747000" y="4629150"/>
          <p14:tracePt t="42131" x="7766050" y="4565650"/>
          <p14:tracePt t="42148" x="7835900" y="4540250"/>
          <p14:tracePt t="42165" x="7918450" y="4508500"/>
          <p14:tracePt t="42180" x="8007350" y="4508500"/>
          <p14:tracePt t="42197" x="8083550" y="4508500"/>
          <p14:tracePt t="42213" x="8147050" y="4508500"/>
          <p14:tracePt t="42231" x="8178800" y="4508500"/>
          <p14:tracePt t="42247" x="8204200" y="4540250"/>
          <p14:tracePt t="42265" x="8235950" y="4591050"/>
          <p14:tracePt t="42281" x="8267700" y="4660900"/>
          <p14:tracePt t="42297" x="8274050" y="4730750"/>
          <p14:tracePt t="42300" x="8261350" y="4756150"/>
          <p14:tracePt t="42313" x="8255000" y="4781550"/>
          <p14:tracePt t="42332" x="8204200" y="4819650"/>
          <p14:tracePt t="42348" x="8147050" y="4826000"/>
          <p14:tracePt t="42364" x="8083550" y="4826000"/>
          <p14:tracePt t="42380" x="8026400" y="4826000"/>
          <p14:tracePt t="42399" x="7988300" y="4813300"/>
          <p14:tracePt t="42415" x="7937500" y="4794250"/>
          <p14:tracePt t="42430" x="7905750" y="4781550"/>
          <p14:tracePt t="42447" x="7886700" y="4768850"/>
          <p14:tracePt t="42464" x="7880350" y="4762500"/>
          <p14:tracePt t="42481" x="7880350" y="4756150"/>
          <p14:tracePt t="42501" x="7874000" y="4711700"/>
          <p14:tracePt t="42518" x="7893050" y="4686300"/>
          <p14:tracePt t="42530" x="7918450" y="4673600"/>
          <p14:tracePt t="42547" x="8013700" y="4641850"/>
          <p14:tracePt t="42564" x="8096250" y="4641850"/>
          <p14:tracePt t="42582" x="8147050" y="4641850"/>
          <p14:tracePt t="42597" x="8166100" y="4654550"/>
          <p14:tracePt t="42613" x="8185150" y="4686300"/>
          <p14:tracePt t="42631" x="8197850" y="4756150"/>
          <p14:tracePt t="42647" x="8197850" y="4826000"/>
          <p14:tracePt t="42664" x="8197850" y="4883150"/>
          <p14:tracePt t="42680" x="8172450" y="4921250"/>
          <p14:tracePt t="42697" x="8115300" y="4940300"/>
          <p14:tracePt t="42713" x="8058150" y="4946650"/>
          <p14:tracePt t="42734" x="7975600" y="4921250"/>
          <p14:tracePt t="42747" x="7937500" y="4889500"/>
          <p14:tracePt t="42767" x="7924800" y="4857750"/>
          <p14:tracePt t="42780" x="7924800" y="4838700"/>
          <p14:tracePt t="42801" x="7931150" y="4832350"/>
          <p14:tracePt t="42814" x="7931150" y="4826000"/>
          <p14:tracePt t="42832" x="7943850" y="4819650"/>
          <p14:tracePt t="42847" x="7988300" y="4813300"/>
          <p14:tracePt t="42864" x="8058150" y="4787900"/>
          <p14:tracePt t="42880" x="8147050" y="4756150"/>
          <p14:tracePt t="42897" x="8229600" y="4737100"/>
          <p14:tracePt t="42915" x="8286750" y="4705350"/>
          <p14:tracePt t="42931" x="8299450" y="4692650"/>
          <p14:tracePt t="42947" x="8331200" y="4635500"/>
          <p14:tracePt t="42963" x="8350250" y="4591050"/>
          <p14:tracePt t="42981" x="8362950" y="4559300"/>
          <p14:tracePt t="42998" x="8369300" y="4552950"/>
          <p14:tracePt t="43016" x="8375650" y="4552950"/>
          <p14:tracePt t="43047" x="8375650" y="4584700"/>
          <p14:tracePt t="43063" x="8350250" y="4660900"/>
          <p14:tracePt t="43083" x="8337550" y="4756150"/>
          <p14:tracePt t="43097" x="8312150" y="4826000"/>
          <p14:tracePt t="43114" x="8299450" y="4870450"/>
          <p14:tracePt t="43131" x="8293100" y="4876800"/>
          <p14:tracePt t="43165" x="8318500" y="4826000"/>
          <p14:tracePt t="43181" x="8356600" y="4768850"/>
          <p14:tracePt t="43197" x="8388350" y="4730750"/>
          <p14:tracePt t="43214" x="8394700" y="4724400"/>
          <p14:tracePt t="43250" x="8369300" y="4737100"/>
          <p14:tracePt t="43268" x="8324850" y="4800600"/>
          <p14:tracePt t="43280" x="8299450" y="4851400"/>
          <p14:tracePt t="43297" x="8286750" y="4870450"/>
          <p14:tracePt t="43316" x="8293100" y="4870450"/>
          <p14:tracePt t="43332" x="8337550" y="4864100"/>
          <p14:tracePt t="43347" x="8362950" y="4819650"/>
          <p14:tracePt t="43363" x="8375650" y="4787900"/>
          <p14:tracePt t="43380" x="8382000" y="4775200"/>
          <p14:tracePt t="43400" x="8375650" y="4775200"/>
          <p14:tracePt t="43414" x="8343900" y="4781550"/>
          <p14:tracePt t="43430" x="8267700" y="4806950"/>
          <p14:tracePt t="43447" x="8134350" y="4851400"/>
          <p14:tracePt t="43464" x="7956550" y="4921250"/>
          <p14:tracePt t="43484" x="7766050" y="4984750"/>
          <p14:tracePt t="43497" x="7594600" y="5035550"/>
          <p14:tracePt t="43517" x="7258050" y="5080000"/>
          <p14:tracePt t="43530" x="7131050" y="5092700"/>
          <p14:tracePt t="43547" x="6762750" y="5156200"/>
          <p14:tracePt t="43565" x="6565900" y="5213350"/>
          <p14:tracePt t="43582" x="6432550" y="5251450"/>
          <p14:tracePt t="43600" x="6318250" y="5251450"/>
          <p14:tracePt t="43614" x="6191250" y="5251450"/>
          <p14:tracePt t="43631" x="6083300" y="5251450"/>
          <p14:tracePt t="43647" x="5988050" y="5251450"/>
          <p14:tracePt t="43665" x="5918200" y="5264150"/>
          <p14:tracePt t="43680" x="5867400" y="5270500"/>
          <p14:tracePt t="43697" x="5842000" y="5270500"/>
          <p14:tracePt t="43714" x="5829300" y="5270500"/>
          <p14:tracePt t="43731" x="5810250" y="5257800"/>
          <p14:tracePt t="43734" x="5797550" y="5245100"/>
          <p14:tracePt t="43749" x="5740400" y="5219700"/>
          <p14:tracePt t="43767" x="5708650" y="5187950"/>
          <p14:tracePt t="43780" x="5715000" y="5124450"/>
          <p14:tracePt t="43797" x="5721350" y="5003800"/>
          <p14:tracePt t="43814" x="5759450" y="4819650"/>
          <p14:tracePt t="43832" x="5816600" y="4603750"/>
          <p14:tracePt t="43851" x="5829300" y="4311650"/>
          <p14:tracePt t="43864" x="5829300" y="4203700"/>
          <p14:tracePt t="43881" x="5829300" y="3968750"/>
          <p14:tracePt t="43897" x="5829300" y="3702050"/>
          <p14:tracePt t="43914" x="5861050" y="3435350"/>
          <p14:tracePt t="43931" x="5911850" y="3162300"/>
          <p14:tracePt t="43947" x="5911850" y="3098800"/>
          <p14:tracePt t="43964" x="5861050" y="2921000"/>
          <p14:tracePt t="43981" x="5816600" y="2851150"/>
          <p14:tracePt t="44001" x="5791200" y="2787650"/>
          <p14:tracePt t="44017" x="5778500" y="2730500"/>
          <p14:tracePt t="44030" x="5753100" y="2647950"/>
          <p14:tracePt t="44047" x="5740400" y="2584450"/>
          <p14:tracePt t="44064" x="5734050" y="2559050"/>
          <p14:tracePt t="44082" x="5740400" y="2552700"/>
          <p14:tracePt t="44115" x="5759450" y="2546350"/>
          <p14:tracePt t="44131" x="5791200" y="2457450"/>
          <p14:tracePt t="44147" x="5810250" y="2387600"/>
          <p14:tracePt t="44165" x="5822950" y="2362200"/>
          <p14:tracePt t="44180" x="5842000" y="2349500"/>
          <p14:tracePt t="44197" x="5867400" y="2330450"/>
          <p14:tracePt t="44214" x="5924550" y="2286000"/>
          <p14:tracePt t="44234" x="5981700" y="2222500"/>
          <p14:tracePt t="44247" x="6013450" y="2184400"/>
          <p14:tracePt t="44266" x="6019800" y="2178050"/>
          <p14:tracePt t="44280" x="6026150" y="2178050"/>
          <p14:tracePt t="44297" x="6070600" y="2178050"/>
          <p14:tracePt t="44301" x="6096000" y="2178050"/>
          <p14:tracePt t="44314" x="6134100" y="2178050"/>
          <p14:tracePt t="44333" x="6216650" y="2146300"/>
          <p14:tracePt t="44347" x="6242050" y="2120900"/>
          <p14:tracePt t="44364" x="6248400" y="2114550"/>
          <p14:tracePt t="44469" x="6242050" y="2133600"/>
          <p14:tracePt t="44476" x="6216650" y="2222500"/>
          <p14:tracePt t="44483" x="6178550" y="2343150"/>
          <p14:tracePt t="44497" x="6134100" y="2482850"/>
          <p14:tracePt t="44517" x="6051550" y="2800350"/>
          <p14:tracePt t="44523" x="6007100" y="2940050"/>
          <p14:tracePt t="44531" x="5911850" y="3213100"/>
          <p14:tracePt t="44547" x="5867400" y="3479800"/>
          <p14:tracePt t="44564" x="5854700" y="3746500"/>
          <p14:tracePt t="44582" x="5854700" y="4025900"/>
          <p14:tracePt t="44600" x="5848350" y="4298950"/>
          <p14:tracePt t="44614" x="5842000" y="4572000"/>
          <p14:tracePt t="44631" x="5835650" y="4705350"/>
          <p14:tracePt t="44647" x="5835650" y="4743450"/>
          <p14:tracePt t="44664" x="5835650" y="4768850"/>
          <p14:tracePt t="44681" x="5829300" y="4775200"/>
          <p14:tracePt t="44698" x="5822950" y="4781550"/>
          <p14:tracePt t="44714" x="5822950" y="4794250"/>
          <p14:tracePt t="44765" x="5835650" y="4794250"/>
          <p14:tracePt t="44785" x="5848350" y="4787900"/>
          <p14:tracePt t="44835" x="5848350" y="4813300"/>
          <p14:tracePt t="44848" x="5848350" y="4908550"/>
          <p14:tracePt t="44864" x="5848350" y="4972050"/>
          <p14:tracePt t="44880" x="5848350" y="5016500"/>
          <p14:tracePt t="44897" x="5848350" y="5060950"/>
          <p14:tracePt t="44914" x="5829300" y="5118100"/>
          <p14:tracePt t="44932" x="5810250" y="5162550"/>
          <p14:tracePt t="44996" x="5803900" y="5162550"/>
          <p14:tracePt t="45017" x="5791200" y="5162550"/>
          <p14:tracePt t="45030" x="5765800" y="5162550"/>
          <p14:tracePt t="45047" x="5740400" y="5162550"/>
          <p14:tracePt t="45064" x="5727700" y="5162550"/>
          <p14:tracePt t="45082" x="5708650" y="5162550"/>
          <p14:tracePt t="45097" x="5683250" y="5168900"/>
          <p14:tracePt t="45115" x="5619750" y="5200650"/>
          <p14:tracePt t="45131" x="5588000" y="5213350"/>
          <p14:tracePt t="45147" x="5568950" y="5213350"/>
          <p14:tracePt t="45164" x="5549900" y="5213350"/>
          <p14:tracePt t="45181" x="5530850" y="5213350"/>
          <p14:tracePt t="45197" x="5518150" y="5213350"/>
          <p14:tracePt t="45248" x="5511800" y="5213350"/>
          <p14:tracePt t="45363" x="5518150" y="5213350"/>
          <p14:tracePt t="45381" x="5524500" y="5213350"/>
          <p14:tracePt t="45459" x="5524500" y="5207000"/>
          <p14:tracePt t="45540" x="5530850" y="5200650"/>
          <p14:tracePt t="45547" x="5537200" y="5200650"/>
          <p14:tracePt t="45565" x="5581650" y="5200650"/>
          <p14:tracePt t="45584" x="5632450" y="5200650"/>
          <p14:tracePt t="45597" x="5708650" y="5200650"/>
          <p14:tracePt t="45616" x="5835650" y="5200650"/>
          <p14:tracePt t="45633" x="6026150" y="5200650"/>
          <p14:tracePt t="45647" x="6223000" y="5200650"/>
          <p14:tracePt t="45665" x="6381750" y="5200650"/>
          <p14:tracePt t="45680" x="6477000" y="5200650"/>
          <p14:tracePt t="45697" x="6515100" y="5200650"/>
          <p14:tracePt t="45714" x="6521450" y="5200650"/>
          <p14:tracePt t="45747" x="6483350" y="5200650"/>
          <p14:tracePt t="45768" x="6451600" y="5200650"/>
          <p14:tracePt t="45784" x="6394450" y="5200650"/>
          <p14:tracePt t="45797" x="6318250" y="5200650"/>
          <p14:tracePt t="45814" x="6242050" y="5200650"/>
          <p14:tracePt t="45832" x="6178550" y="5200650"/>
          <p14:tracePt t="45847" x="6134100" y="5194300"/>
          <p14:tracePt t="45864" x="6115050" y="5187950"/>
          <p14:tracePt t="45880" x="6089650" y="5187950"/>
          <p14:tracePt t="45897" x="6057900" y="5187950"/>
          <p14:tracePt t="45914" x="6019800" y="5187950"/>
          <p14:tracePt t="45932" x="5949950" y="5187950"/>
          <p14:tracePt t="45947" x="5930900" y="5187950"/>
          <p14:tracePt t="45963" x="5924550" y="5187950"/>
          <p14:tracePt t="46031" x="5918200" y="5187950"/>
          <p14:tracePt t="46036" x="5911850" y="5187950"/>
          <p14:tracePt t="46047" x="5899150" y="5187950"/>
          <p14:tracePt t="46063" x="5861050" y="5187950"/>
          <p14:tracePt t="46082" x="5822950" y="5187950"/>
          <p14:tracePt t="46097" x="5797550" y="5187950"/>
          <p14:tracePt t="46114" x="5778500" y="5187950"/>
          <p14:tracePt t="46131" x="5765800" y="5187950"/>
          <p14:tracePt t="46147" x="5759450" y="5187950"/>
          <p14:tracePt t="46164" x="5746750" y="5187950"/>
          <p14:tracePt t="46180" x="5734050" y="5187950"/>
          <p14:tracePt t="46197" x="5708650" y="5187950"/>
          <p14:tracePt t="46213" x="5689600" y="5181600"/>
          <p14:tracePt t="46231" x="5670550" y="5175250"/>
          <p14:tracePt t="46250" x="5657850" y="5175250"/>
          <p14:tracePt t="46264" x="5645150" y="5168900"/>
          <p14:tracePt t="46280" x="5638800" y="5162550"/>
          <p14:tracePt t="46962" x="5645150" y="5162550"/>
          <p14:tracePt t="46969" x="5651500" y="5162550"/>
          <p14:tracePt t="46981" x="5657850" y="5162550"/>
          <p14:tracePt t="46998" x="5670550" y="5162550"/>
          <p14:tracePt t="47017" x="5689600" y="5162550"/>
          <p14:tracePt t="47030" x="5715000" y="5162550"/>
          <p14:tracePt t="47049" x="5734050" y="5162550"/>
          <p14:tracePt t="47067" x="5753100" y="5162550"/>
          <p14:tracePt t="47083" x="5765800" y="5156200"/>
          <p14:tracePt t="47115" x="5784850" y="5156200"/>
          <p14:tracePt t="47131" x="5816600" y="5156200"/>
          <p14:tracePt t="47149" x="5861050" y="5156200"/>
          <p14:tracePt t="47164" x="5892800" y="5156200"/>
          <p14:tracePt t="47181" x="5905500" y="5156200"/>
          <p14:tracePt t="47255" x="5911850" y="5156200"/>
          <p14:tracePt t="47262" x="5924550" y="5156200"/>
          <p14:tracePt t="47276" x="5943600" y="5156200"/>
          <p14:tracePt t="47283" x="5949950" y="5156200"/>
          <p14:tracePt t="47314" x="5956300" y="5156200"/>
          <p14:tracePt t="47349" x="5969000" y="5156200"/>
          <p14:tracePt t="47355" x="5975350" y="5156200"/>
          <p14:tracePt t="47363" x="5988050" y="5156200"/>
          <p14:tracePt t="47380" x="6000750" y="5156200"/>
          <p14:tracePt t="47400" x="6007100" y="5156200"/>
          <p14:tracePt t="47469" x="6013450" y="5156200"/>
          <p14:tracePt t="47475" x="6019800" y="5156200"/>
          <p14:tracePt t="47483" x="6032500" y="5156200"/>
          <p14:tracePt t="47497" x="6045200" y="5156200"/>
          <p14:tracePt t="47518" x="6070600" y="5156200"/>
          <p14:tracePt t="47530" x="6076950" y="5156200"/>
          <p14:tracePt t="47547" x="6089650" y="5156200"/>
          <p14:tracePt t="47563" x="6102350" y="5156200"/>
          <p14:tracePt t="47582" x="6121400" y="5156200"/>
          <p14:tracePt t="47597" x="6140450" y="5156200"/>
          <p14:tracePt t="47614" x="6153150" y="5156200"/>
          <p14:tracePt t="47632" x="6159500" y="5156200"/>
          <p14:tracePt t="47647" x="6172200" y="5156200"/>
          <p14:tracePt t="47664" x="6191250" y="5156200"/>
          <p14:tracePt t="47680" x="6210300" y="5156200"/>
          <p14:tracePt t="47697" x="6229350" y="5156200"/>
          <p14:tracePt t="47714" x="6242050" y="5156200"/>
          <p14:tracePt t="47798" x="6248400" y="5156200"/>
          <p14:tracePt t="47803" x="6254750" y="5156200"/>
          <p14:tracePt t="47814" x="6261100" y="5156200"/>
          <p14:tracePt t="47833" x="6261100" y="5149850"/>
          <p14:tracePt t="47884" x="6273800" y="5149850"/>
          <p14:tracePt t="47897" x="6286500" y="5149850"/>
          <p14:tracePt t="47914" x="6305550" y="5149850"/>
          <p14:tracePt t="48209" x="6311900" y="5143500"/>
          <p14:tracePt t="48218" x="6318250" y="5137150"/>
          <p14:tracePt t="48247" x="6324600" y="5137150"/>
          <p14:tracePt t="48280" x="6324600" y="5130800"/>
          <p14:tracePt t="48299" x="6350000" y="5124450"/>
          <p14:tracePt t="48314" x="6369050" y="5124450"/>
          <p14:tracePt t="48333" x="6388100" y="5124450"/>
          <p14:tracePt t="48339" x="6394450" y="5124450"/>
          <p14:tracePt t="48347" x="6400800" y="5124450"/>
          <p14:tracePt t="48364" x="6413500" y="5130800"/>
          <p14:tracePt t="48380" x="6426200" y="5130800"/>
          <p14:tracePt t="48399" x="6438900" y="5130800"/>
          <p14:tracePt t="48476" x="6445250" y="5130800"/>
          <p14:tracePt t="48483" x="6457950" y="5130800"/>
          <p14:tracePt t="48492" x="6483350" y="5130800"/>
          <p14:tracePt t="48499" x="6502400" y="5130800"/>
          <p14:tracePt t="48516" x="6527800" y="5130800"/>
          <p14:tracePt t="48530" x="6534150" y="5130800"/>
          <p14:tracePt t="48629" x="6527800" y="5130800"/>
          <p14:tracePt t="48647" x="6521450" y="5137150"/>
          <p14:tracePt t="48664" x="6515100" y="5143500"/>
          <p14:tracePt t="48680" x="6508750" y="5149850"/>
          <p14:tracePt t="48735" x="6477000" y="5149850"/>
          <p14:tracePt t="48747" x="6457950" y="5149850"/>
          <p14:tracePt t="48766" x="6445250" y="5149850"/>
          <p14:tracePt t="48782" x="6438900" y="5149850"/>
          <p14:tracePt t="48884" x="6438900" y="5143500"/>
          <p14:tracePt t="49244" x="6445250" y="5143500"/>
          <p14:tracePt t="49252" x="6451600" y="5143500"/>
          <p14:tracePt t="49291" x="6457950" y="5137150"/>
          <p14:tracePt t="49309" x="6457950" y="5130800"/>
          <p14:tracePt t="49347" x="6457950" y="5124450"/>
          <p14:tracePt t="49356" x="6457950" y="5118100"/>
          <p14:tracePt t="49365" x="6457950" y="5111750"/>
          <p14:tracePt t="49414" x="6457950" y="5105400"/>
          <p14:tracePt t="49459" x="6457950" y="5099050"/>
          <p14:tracePt t="49467" x="6464300" y="5099050"/>
          <p14:tracePt t="49497" x="6464300" y="5092700"/>
          <p14:tracePt t="49516" x="6464300" y="5086350"/>
          <p14:tracePt t="49614" x="6457950" y="5099050"/>
          <p14:tracePt t="49619" x="6445250" y="5111750"/>
          <p14:tracePt t="49631" x="6432550" y="5124450"/>
          <p14:tracePt t="49647" x="6419850" y="5143500"/>
          <p14:tracePt t="49697" x="6426200" y="5143500"/>
          <p14:tracePt t="49713" x="6438900" y="5111750"/>
          <p14:tracePt t="49731" x="6451600" y="5086350"/>
          <p14:tracePt t="49750" x="6464300" y="5073650"/>
          <p14:tracePt t="49767" x="6464300" y="5060950"/>
          <p14:tracePt t="49780" x="6470650" y="5041900"/>
          <p14:tracePt t="49797" x="6470650" y="5022850"/>
          <p14:tracePt t="49813" x="6470650" y="5016500"/>
          <p14:tracePt t="49831" x="6470650" y="5003800"/>
          <p14:tracePt t="49863" x="6477000" y="5003800"/>
          <p14:tracePt t="49880" x="6502400" y="5003800"/>
          <p14:tracePt t="49898" x="6534150" y="5003800"/>
          <p14:tracePt t="49914" x="6559550" y="5003800"/>
          <p14:tracePt t="49947" x="6559550" y="5029200"/>
          <p14:tracePt t="49964" x="6559550" y="5054600"/>
          <p14:tracePt t="49981" x="6546850" y="5080000"/>
          <p14:tracePt t="49999" x="6546850" y="5099050"/>
          <p14:tracePt t="50018" x="6546850" y="5118100"/>
          <p14:tracePt t="50030" x="6546850" y="5124450"/>
          <p14:tracePt t="50048" x="6559550" y="5124450"/>
          <p14:tracePt t="50066" x="6572250" y="5124450"/>
          <p14:tracePt t="50082" x="6584950" y="5118100"/>
          <p14:tracePt t="50097" x="6584950" y="5111750"/>
          <p14:tracePt t="50157" x="6578600" y="5111750"/>
          <p14:tracePt t="50164" x="6572250" y="5111750"/>
          <p14:tracePt t="50229" x="6578600" y="5111750"/>
          <p14:tracePt t="50249" x="6604000" y="5099050"/>
          <p14:tracePt t="50268" x="6648450" y="5092700"/>
          <p14:tracePt t="50272" x="6680200" y="5086350"/>
          <p14:tracePt t="50281" x="6718300" y="5086350"/>
          <p14:tracePt t="50298" x="6788150" y="5086350"/>
          <p14:tracePt t="50314" x="6851650" y="5086350"/>
          <p14:tracePt t="50332" x="6896100" y="5086350"/>
          <p14:tracePt t="50347" x="6902450" y="5086350"/>
          <p14:tracePt t="50381" x="6877050" y="5086350"/>
          <p14:tracePt t="50401" x="6845300" y="5086350"/>
          <p14:tracePt t="50413" x="6800850" y="5086350"/>
          <p14:tracePt t="50430" x="6750050" y="5086350"/>
          <p14:tracePt t="50448" x="6699250" y="5086350"/>
          <p14:tracePt t="50463" x="6654800" y="5086350"/>
          <p14:tracePt t="50481" x="6623050" y="5086350"/>
          <p14:tracePt t="50497" x="6604000" y="5086350"/>
          <p14:tracePt t="50504" x="6597650" y="5086350"/>
          <p14:tracePt t="50516" x="6572250" y="5092700"/>
          <p14:tracePt t="50530" x="6565900" y="5099050"/>
          <p14:tracePt t="50547" x="6540500" y="5111750"/>
          <p14:tracePt t="50564" x="6502400" y="5111750"/>
          <p14:tracePt t="50582" x="6477000" y="5111750"/>
          <p14:tracePt t="50598" x="6464300" y="5111750"/>
          <p14:tracePt t="50614" x="6451600" y="5111750"/>
          <p14:tracePt t="50631" x="6432550" y="5111750"/>
          <p14:tracePt t="50651" x="6413500" y="5111750"/>
          <p14:tracePt t="50664" x="6394450" y="5111750"/>
          <p14:tracePt t="50697" x="6400800" y="5111750"/>
          <p14:tracePt t="50714" x="6477000" y="5111750"/>
          <p14:tracePt t="50731" x="6794500" y="5118100"/>
          <p14:tracePt t="50750" x="7124700" y="5118100"/>
          <p14:tracePt t="50766" x="7467600" y="5118100"/>
          <p14:tracePt t="50780" x="7785100" y="5118100"/>
          <p14:tracePt t="50797" x="8064500" y="5118100"/>
          <p14:tracePt t="50814" x="8210550" y="5118100"/>
          <p14:tracePt t="50832" x="8242300" y="5118100"/>
          <p14:tracePt t="50863" x="8191500" y="5124450"/>
          <p14:tracePt t="50881" x="8083550" y="5124450"/>
          <p14:tracePt t="50883" x="8007350" y="5124450"/>
          <p14:tracePt t="50897" x="7937500" y="5124450"/>
          <p14:tracePt t="50914" x="7785100" y="5124450"/>
          <p14:tracePt t="50931" x="7575550" y="5124450"/>
          <p14:tracePt t="50947" x="7416800" y="5124450"/>
          <p14:tracePt t="50963" x="7264400" y="5124450"/>
          <p14:tracePt t="50984" x="7105650" y="5124450"/>
          <p14:tracePt t="50998" x="6934200" y="5124450"/>
          <p14:tracePt t="51016" x="6775450" y="5124450"/>
          <p14:tracePt t="51031" x="6667500" y="5124450"/>
          <p14:tracePt t="51047" x="6572250" y="5124450"/>
          <p14:tracePt t="51064" x="6521450" y="5124450"/>
          <p14:tracePt t="51082" x="6515100" y="5124450"/>
          <p14:tracePt t="51098" x="6521450" y="5124450"/>
          <p14:tracePt t="51114" x="6686550" y="5124450"/>
          <p14:tracePt t="51132" x="6838950" y="5124450"/>
          <p14:tracePt t="51147" x="7016750" y="5124450"/>
          <p14:tracePt t="51165" x="7213600" y="5124450"/>
          <p14:tracePt t="51181" x="7385050" y="5124450"/>
          <p14:tracePt t="51197" x="7505700" y="5124450"/>
          <p14:tracePt t="51216" x="7550150" y="5124450"/>
          <p14:tracePt t="51234" x="7518400" y="5124450"/>
          <p14:tracePt t="51236" x="7480300" y="5124450"/>
          <p14:tracePt t="51247" x="7410450" y="5124450"/>
          <p14:tracePt t="51267" x="7251700" y="5124450"/>
          <p14:tracePt t="51281" x="7092950" y="5124450"/>
          <p14:tracePt t="51301" x="6908800" y="5124450"/>
          <p14:tracePt t="51315" x="6794500" y="5124450"/>
          <p14:tracePt t="51332" x="6699250" y="5124450"/>
          <p14:tracePt t="51347" x="6654800" y="5124450"/>
          <p14:tracePt t="51381" x="6680200" y="5124450"/>
          <p14:tracePt t="51401" x="6794500" y="5124450"/>
          <p14:tracePt t="51415" x="6991350" y="5124450"/>
          <p14:tracePt t="51431" x="7219950" y="5124450"/>
          <p14:tracePt t="51448" x="7473950" y="5124450"/>
          <p14:tracePt t="51464" x="7670800" y="5124450"/>
          <p14:tracePt t="51484" x="7766050" y="5137150"/>
          <p14:tracePt t="51501" x="7734300" y="5143500"/>
          <p14:tracePt t="51518" x="7600950" y="5143500"/>
          <p14:tracePt t="51530" x="7499350" y="5143500"/>
          <p14:tracePt t="51547" x="7188200" y="5143500"/>
          <p14:tracePt t="51567" x="6985000" y="5143500"/>
          <p14:tracePt t="51584" x="6775450" y="5143500"/>
          <p14:tracePt t="51597" x="6597650" y="5143500"/>
          <p14:tracePt t="51614" x="6477000" y="5143500"/>
          <p14:tracePt t="51631" x="6432550" y="5143500"/>
          <p14:tracePt t="51691" x="6426200" y="5143500"/>
          <p14:tracePt t="51699" x="6413500" y="5143500"/>
          <p14:tracePt t="51716" x="6400800" y="5143500"/>
          <p14:tracePt t="51769" x="6394450" y="5143500"/>
          <p14:tracePt t="51784" x="6362700" y="5143500"/>
          <p14:tracePt t="51797" x="6350000" y="5143500"/>
          <p14:tracePt t="51851" x="6356350" y="5143500"/>
          <p14:tracePt t="51910" x="6362700" y="5143500"/>
          <p14:tracePt t="51941" x="6369050" y="5143500"/>
          <p14:tracePt t="51947" x="6381750" y="5143500"/>
          <p14:tracePt t="51963" x="6394450" y="5130800"/>
          <p14:tracePt t="51980" x="6413500" y="5111750"/>
          <p14:tracePt t="51998" x="6426200" y="5092700"/>
          <p14:tracePt t="52017" x="6432550" y="5080000"/>
          <p14:tracePt t="52031" x="6438900" y="5073650"/>
          <p14:tracePt t="52047" x="6438900" y="5067300"/>
          <p14:tracePt t="52093" x="6445250" y="5067300"/>
          <p14:tracePt t="52100" x="6464300" y="5067300"/>
          <p14:tracePt t="52114" x="6483350" y="5067300"/>
          <p14:tracePt t="52131" x="6610350" y="5105400"/>
          <p14:tracePt t="52147" x="6673850" y="5111750"/>
          <p14:tracePt t="52164" x="6731000" y="5111750"/>
          <p14:tracePt t="52180" x="6762750" y="5111750"/>
          <p14:tracePt t="52197" x="6769100" y="5111750"/>
          <p14:tracePt t="52250" x="6756400" y="5111750"/>
          <p14:tracePt t="52266" x="6743700" y="5111750"/>
          <p14:tracePt t="52281" x="6731000" y="5111750"/>
          <p14:tracePt t="52298" x="6718300" y="5111750"/>
          <p14:tracePt t="52300" x="6705600" y="5111750"/>
          <p14:tracePt t="52314" x="6699250" y="5111750"/>
          <p14:tracePt t="52332" x="6680200" y="5111750"/>
          <p14:tracePt t="52349" x="6661150" y="5111750"/>
          <p14:tracePt t="52364" x="6623050" y="5111750"/>
          <p14:tracePt t="52381" x="6591300" y="5105400"/>
          <p14:tracePt t="52400" x="6572250" y="5099050"/>
          <p14:tracePt t="52414" x="6565900" y="5099050"/>
          <p14:tracePt t="52447" x="6572250" y="5099050"/>
          <p14:tracePt t="52583" x="6565900" y="5099050"/>
          <p14:tracePt t="52627" x="6565900" y="5105400"/>
          <p14:tracePt t="52649" x="6565900" y="5111750"/>
          <p14:tracePt t="52664" x="6559550" y="5118100"/>
          <p14:tracePt t="52681" x="6546850" y="5124450"/>
          <p14:tracePt t="52697" x="6527800" y="5124450"/>
          <p14:tracePt t="52714" x="6502400" y="5124450"/>
          <p14:tracePt t="52731" x="6477000" y="5124450"/>
          <p14:tracePt t="52747" x="6445250" y="5105400"/>
          <p14:tracePt t="52768" x="6432550" y="5073650"/>
          <p14:tracePt t="52780" x="6413500" y="5022850"/>
          <p14:tracePt t="52797" x="6407150" y="4972050"/>
          <p14:tracePt t="52814" x="6407150" y="4933950"/>
          <p14:tracePt t="52833" x="6426200" y="4895850"/>
          <p14:tracePt t="52847" x="6464300" y="4876800"/>
          <p14:tracePt t="52864" x="6508750" y="4864100"/>
          <p14:tracePt t="52880" x="6572250" y="4857750"/>
          <p14:tracePt t="52884" x="6616700" y="4857750"/>
          <p14:tracePt t="52902" x="6731000" y="4857750"/>
          <p14:tracePt t="52914" x="6807200" y="4857750"/>
          <p14:tracePt t="52915" x="6896100" y="4857750"/>
          <p14:tracePt t="52930" x="6978650" y="4857750"/>
          <p14:tracePt t="52933" x="7073900" y="4857750"/>
          <p14:tracePt t="52947" x="7219950" y="4857750"/>
          <p14:tracePt t="52964" x="7296150" y="4876800"/>
          <p14:tracePt t="52980" x="7315200" y="4895850"/>
          <p14:tracePt t="52998" x="7315200" y="4933950"/>
          <p14:tracePt t="53018" x="7277100" y="4978400"/>
          <p14:tracePt t="53030" x="7175500" y="5016500"/>
          <p14:tracePt t="53047" x="7061200" y="5054600"/>
          <p14:tracePt t="53064" x="6927850" y="5080000"/>
          <p14:tracePt t="53083" x="6788150" y="5080000"/>
          <p14:tracePt t="53097" x="6654800" y="5080000"/>
          <p14:tracePt t="53116" x="6464300" y="5041900"/>
          <p14:tracePt t="53132" x="6362700" y="5003800"/>
          <p14:tracePt t="53150" x="6311900" y="4965700"/>
          <p14:tracePt t="53164" x="6311900" y="4914900"/>
          <p14:tracePt t="53181" x="6311900" y="4851400"/>
          <p14:tracePt t="53197" x="6356350" y="4794250"/>
          <p14:tracePt t="53214" x="6426200" y="4749800"/>
          <p14:tracePt t="53231" x="6496050" y="4730750"/>
          <p14:tracePt t="53247" x="6584950" y="4730750"/>
          <p14:tracePt t="53268" x="6680200" y="4730750"/>
          <p14:tracePt t="53280" x="6769100" y="4756150"/>
          <p14:tracePt t="53299" x="6877050" y="4851400"/>
          <p14:tracePt t="53314" x="6915150" y="4889500"/>
          <p14:tracePt t="53332" x="6978650" y="4978400"/>
          <p14:tracePt t="53350" x="6985000" y="5010150"/>
          <p14:tracePt t="53364" x="6953250" y="5035550"/>
          <p14:tracePt t="53380" x="6877050" y="5060950"/>
          <p14:tracePt t="53399" x="6775450" y="5092700"/>
          <p14:tracePt t="53414" x="6686550" y="5118100"/>
          <p14:tracePt t="53430" x="6623050" y="5111750"/>
          <p14:tracePt t="53447" x="6559550" y="5086350"/>
          <p14:tracePt t="53464" x="6515100" y="5041900"/>
          <p14:tracePt t="53481" x="6489700" y="4965700"/>
          <p14:tracePt t="53497" x="6477000" y="4889500"/>
          <p14:tracePt t="53503" x="6477000" y="4864100"/>
          <p14:tracePt t="53516" x="6502400" y="4819650"/>
          <p14:tracePt t="53531" x="6553200" y="4794250"/>
          <p14:tracePt t="53547" x="6642100" y="4775200"/>
          <p14:tracePt t="53563" x="6769100" y="4775200"/>
          <p14:tracePt t="53584" x="6915150" y="4800600"/>
          <p14:tracePt t="53597" x="7042150" y="4851400"/>
          <p14:tracePt t="53614" x="7137400" y="4908550"/>
          <p14:tracePt t="53631" x="7232650" y="4972050"/>
          <p14:tracePt t="53647" x="7239000" y="5016500"/>
          <p14:tracePt t="53664" x="7239000" y="5048250"/>
          <p14:tracePt t="53680" x="7181850" y="5080000"/>
          <p14:tracePt t="53697" x="7086600" y="5092700"/>
          <p14:tracePt t="53713" x="6965950" y="5092700"/>
          <p14:tracePt t="53716" x="6908800" y="5092700"/>
          <p14:tracePt t="53732" x="6794500" y="5092700"/>
          <p14:tracePt t="53751" x="6705600" y="5054600"/>
          <p14:tracePt t="53764" x="6635750" y="4991100"/>
          <p14:tracePt t="53781" x="6610350" y="4902200"/>
          <p14:tracePt t="53797" x="6623050" y="4838700"/>
          <p14:tracePt t="53814" x="6667500" y="4787900"/>
          <p14:tracePt t="53832" x="6737350" y="4768850"/>
          <p14:tracePt t="53847" x="6858000" y="4762500"/>
          <p14:tracePt t="53864" x="7035800" y="4756150"/>
          <p14:tracePt t="53880" x="7226300" y="4756150"/>
          <p14:tracePt t="53898" x="7448550" y="4851400"/>
          <p14:tracePt t="53914" x="7480300" y="4889500"/>
          <p14:tracePt t="53931" x="7531100" y="5029200"/>
          <p14:tracePt t="53947" x="7467600" y="5099050"/>
          <p14:tracePt t="53966" x="7340600" y="5143500"/>
          <p14:tracePt t="53985" x="7175500" y="5149850"/>
          <p14:tracePt t="53997" x="7023100" y="5149850"/>
          <p14:tracePt t="54003" x="6940550" y="5149850"/>
          <p14:tracePt t="54016" x="6883400" y="5130800"/>
          <p14:tracePt t="54030" x="6750050" y="5073650"/>
          <p14:tracePt t="54049" x="6654800" y="4997450"/>
          <p14:tracePt t="54064" x="6604000" y="4914900"/>
          <p14:tracePt t="54082" x="6584950" y="4845050"/>
          <p14:tracePt t="54099" x="6616700" y="4768850"/>
          <p14:tracePt t="54115" x="6711950" y="4743450"/>
          <p14:tracePt t="54131" x="6807200" y="4743450"/>
          <p14:tracePt t="54147" x="6896100" y="4762500"/>
          <p14:tracePt t="54164" x="6997700" y="4800600"/>
          <p14:tracePt t="54181" x="7067550" y="4819650"/>
          <p14:tracePt t="54197" x="7080250" y="4832350"/>
          <p14:tracePt t="54214" x="7086600" y="4845050"/>
          <p14:tracePt t="54232" x="7023100" y="4851400"/>
          <p14:tracePt t="54247" x="6959600" y="4876800"/>
          <p14:tracePt t="54267" x="6896100" y="4895850"/>
          <p14:tracePt t="54281" x="6832600" y="4914900"/>
          <p14:tracePt t="54297" x="6794500" y="4933950"/>
          <p14:tracePt t="54298" x="6775450" y="4940300"/>
          <p14:tracePt t="54316" x="6762750" y="4953000"/>
          <p14:tracePt t="54332" x="6762750" y="4959350"/>
          <p14:tracePt t="54348" x="6775450" y="4965700"/>
          <p14:tracePt t="54364" x="6794500" y="4965700"/>
          <p14:tracePt t="54381" x="6800850" y="4965700"/>
          <p14:tracePt t="54400" x="6807200" y="4965700"/>
          <p14:tracePt t="54430" x="6813550" y="4972050"/>
          <p14:tracePt t="54447" x="6832600" y="4984750"/>
          <p14:tracePt t="54464" x="6870700" y="4991100"/>
          <p14:tracePt t="54481" x="6908800" y="4991100"/>
          <p14:tracePt t="54501" x="6940550" y="4991100"/>
          <p14:tracePt t="54517" x="6972300" y="4991100"/>
          <p14:tracePt t="54531" x="6997700" y="4991100"/>
          <p14:tracePt t="54549" x="7004050" y="4991100"/>
          <p14:tracePt t="54568" x="7029450" y="4991100"/>
          <p14:tracePt t="54582" x="7054850" y="4991100"/>
          <p14:tracePt t="54597" x="7080250" y="4991100"/>
          <p14:tracePt t="54615" x="7118350" y="4991100"/>
          <p14:tracePt t="54631" x="7156450" y="4991100"/>
          <p14:tracePt t="54648" x="7181850" y="4991100"/>
          <p14:tracePt t="54664" x="7200900" y="5003800"/>
          <p14:tracePt t="54681" x="7219950" y="5041900"/>
          <p14:tracePt t="54698" x="7219950" y="5080000"/>
          <p14:tracePt t="54701" x="7219950" y="5105400"/>
          <p14:tracePt t="54714" x="7219950" y="5118100"/>
          <p14:tracePt t="54735" x="7150100" y="5168900"/>
          <p14:tracePt t="54748" x="7099300" y="5200650"/>
          <p14:tracePt t="54768" x="7042150" y="5213350"/>
          <p14:tracePt t="54782" x="6985000" y="5219700"/>
          <p14:tracePt t="54797" x="6927850" y="5219700"/>
          <p14:tracePt t="54814" x="6864350" y="5219700"/>
          <p14:tracePt t="54832" x="6800850" y="5219700"/>
          <p14:tracePt t="54847" x="6737350" y="5207000"/>
          <p14:tracePt t="54866" x="6680200" y="5181600"/>
          <p14:tracePt t="54881" x="6635750" y="5162550"/>
          <p14:tracePt t="54897" x="6604000" y="5137150"/>
          <p14:tracePt t="54914" x="6597650" y="5105400"/>
          <p14:tracePt t="54931" x="6597650" y="5060950"/>
          <p14:tracePt t="54948" x="6597650" y="4984750"/>
          <p14:tracePt t="54964" x="6597650" y="4933950"/>
          <p14:tracePt t="54981" x="6616700" y="4895850"/>
          <p14:tracePt t="54997" x="6667500" y="4883150"/>
          <p14:tracePt t="55015" x="6756400" y="4876800"/>
          <p14:tracePt t="55030" x="6877050" y="4876800"/>
          <p14:tracePt t="55047" x="6997700" y="4876800"/>
          <p14:tracePt t="55064" x="7080250" y="4876800"/>
          <p14:tracePt t="55083" x="7137400" y="4889500"/>
          <p14:tracePt t="55097" x="7169150" y="4921250"/>
          <p14:tracePt t="55114" x="7188200" y="4972050"/>
          <p14:tracePt t="55115" x="7188200" y="4997450"/>
          <p14:tracePt t="55131" x="7188200" y="5048250"/>
          <p14:tracePt t="55149" x="7175500" y="5086350"/>
          <p14:tracePt t="55164" x="7143750" y="5124450"/>
          <p14:tracePt t="55181" x="7080250" y="5143500"/>
          <p14:tracePt t="55197" x="7010400" y="5162550"/>
          <p14:tracePt t="55214" x="6940550" y="5162550"/>
          <p14:tracePt t="55231" x="6877050" y="5162550"/>
          <p14:tracePt t="55250" x="6788150" y="5143500"/>
          <p14:tracePt t="55267" x="6680200" y="5099050"/>
          <p14:tracePt t="55280" x="6654800" y="5080000"/>
          <p14:tracePt t="55297" x="6610350" y="5048250"/>
          <p14:tracePt t="55316" x="6597650" y="4978400"/>
          <p14:tracePt t="55332" x="6597650" y="4927600"/>
          <p14:tracePt t="55347" x="6635750" y="4870450"/>
          <p14:tracePt t="55366" x="6673850" y="4826000"/>
          <p14:tracePt t="55380" x="6711950" y="4806950"/>
          <p14:tracePt t="55399" x="6750050" y="4800600"/>
          <p14:tracePt t="55414" x="6788150" y="4800600"/>
          <p14:tracePt t="55431" x="6845300" y="4800600"/>
          <p14:tracePt t="55447" x="6921500" y="4800600"/>
          <p14:tracePt t="55464" x="7010400" y="4832350"/>
          <p14:tracePt t="55481" x="7067550" y="4870450"/>
          <p14:tracePt t="55500" x="7105650" y="4959350"/>
          <p14:tracePt t="55515" x="7105650" y="5010150"/>
          <p14:tracePt t="55531" x="7105650" y="5060950"/>
          <p14:tracePt t="55547" x="7073900" y="5105400"/>
          <p14:tracePt t="55564" x="7010400" y="5130800"/>
          <p14:tracePt t="55582" x="6927850" y="5143500"/>
          <p14:tracePt t="55597" x="6838950" y="5143500"/>
          <p14:tracePt t="55614" x="6743700" y="5137150"/>
          <p14:tracePt t="55631" x="6692900" y="5111750"/>
          <p14:tracePt t="55647" x="6667500" y="5073650"/>
          <p14:tracePt t="55664" x="6642100" y="5016500"/>
          <p14:tracePt t="55680" x="6635750" y="4959350"/>
          <p14:tracePt t="55697" x="6635750" y="4908550"/>
          <p14:tracePt t="55714" x="6654800" y="4857750"/>
          <p14:tracePt t="55731" x="6705600" y="4819650"/>
          <p14:tracePt t="55747" x="6813550" y="4768850"/>
          <p14:tracePt t="55766" x="6883400" y="4768850"/>
          <p14:tracePt t="55780" x="6921500" y="4768850"/>
          <p14:tracePt t="55799" x="6959600" y="4794250"/>
          <p14:tracePt t="55815" x="6991350" y="4864100"/>
          <p14:tracePt t="55832" x="7010400" y="4953000"/>
          <p14:tracePt t="55847" x="7004050" y="5035550"/>
          <p14:tracePt t="55864" x="6991350" y="5086350"/>
          <p14:tracePt t="55881" x="6959600" y="5111750"/>
          <p14:tracePt t="55897" x="6908800" y="5118100"/>
          <p14:tracePt t="55914" x="6864350" y="5118100"/>
          <p14:tracePt t="55931" x="6781800" y="5124450"/>
          <p14:tracePt t="55934" x="6711950" y="5130800"/>
          <p14:tracePt t="55947" x="6540500" y="5194300"/>
          <p14:tracePt t="55964" x="6261100" y="5283200"/>
          <p14:tracePt t="55981" x="5867400" y="5410200"/>
          <p14:tracePt t="56000" x="5467350" y="5511800"/>
          <p14:tracePt t="56019" x="5073650" y="5594350"/>
          <p14:tracePt t="56030" x="4756150" y="5619750"/>
          <p14:tracePt t="56048" x="4413250" y="5619750"/>
          <p14:tracePt t="56064" x="4038600" y="5619750"/>
          <p14:tracePt t="56083" x="3625850" y="5619750"/>
          <p14:tracePt t="56097" x="3276600" y="5619750"/>
          <p14:tracePt t="56114" x="2863850" y="5626100"/>
          <p14:tracePt t="56133" x="2609850" y="5645150"/>
          <p14:tracePt t="56147" x="2419350" y="5657850"/>
          <p14:tracePt t="56165" x="2222500" y="5657850"/>
          <p14:tracePt t="56181" x="2101850" y="5613400"/>
          <p14:tracePt t="56197" x="2076450" y="5581650"/>
          <p14:tracePt t="56214" x="2095500" y="5568950"/>
          <p14:tracePt t="56357" x="2070100" y="5568950"/>
          <p14:tracePt t="56364" x="2019300" y="5568950"/>
          <p14:tracePt t="56380" x="1879600" y="5581650"/>
          <p14:tracePt t="56400" x="1663700" y="5581650"/>
          <p14:tracePt t="56414" x="1466850" y="5581650"/>
          <p14:tracePt t="56430" x="1263650" y="5581650"/>
          <p14:tracePt t="56447" x="1079500" y="5581650"/>
          <p14:tracePt t="56464" x="939800" y="5581650"/>
          <p14:tracePt t="56481" x="838200" y="5581650"/>
          <p14:tracePt t="56498" x="774700" y="5588000"/>
          <p14:tracePt t="56518" x="711200" y="5588000"/>
          <p14:tracePt t="56527" x="698500" y="5588000"/>
          <p14:tracePt t="56564" x="692150" y="5575300"/>
          <p14:tracePt t="56582" x="679450" y="5562600"/>
          <p14:tracePt t="56597" x="673100" y="5543550"/>
          <p14:tracePt t="56614" x="673100" y="5530850"/>
          <p14:tracePt t="56631" x="673100" y="5518150"/>
          <p14:tracePt t="56647" x="673100" y="5499100"/>
          <p14:tracePt t="56664" x="711200" y="5486400"/>
          <p14:tracePt t="56681" x="736600" y="5486400"/>
          <p14:tracePt t="56697" x="755650" y="5486400"/>
          <p14:tracePt t="56752" x="762000" y="5486400"/>
          <p14:tracePt t="56770" x="768350" y="5486400"/>
          <p14:tracePt t="56780" x="774700" y="5486400"/>
          <p14:tracePt t="56837" x="781050" y="5486400"/>
          <p14:tracePt t="56847" x="787400" y="5486400"/>
          <p14:tracePt t="56864" x="825500" y="5486400"/>
          <p14:tracePt t="56881" x="882650" y="5486400"/>
          <p14:tracePt t="56897" x="977900" y="5486400"/>
          <p14:tracePt t="56914" x="1149350" y="5486400"/>
          <p14:tracePt t="56931" x="1568450" y="5486400"/>
          <p14:tracePt t="56947" x="2000250" y="5486400"/>
          <p14:tracePt t="56964" x="2546350" y="5486400"/>
          <p14:tracePt t="56985" x="3143250" y="5486400"/>
          <p14:tracePt t="56997" x="3689350" y="5486400"/>
          <p14:tracePt t="57018" x="4140200" y="5486400"/>
          <p14:tracePt t="57031" x="4521200" y="5467350"/>
          <p14:tracePt t="57048" x="4775200" y="5384800"/>
          <p14:tracePt t="57064" x="4908550" y="5334000"/>
          <p14:tracePt t="57082" x="4978400" y="5314950"/>
          <p14:tracePt t="57098" x="4991100" y="5302250"/>
          <p14:tracePt t="57148" x="4978400" y="5302250"/>
          <p14:tracePt t="57164" x="4978400" y="5308600"/>
          <p14:tracePt t="57197" x="4972050" y="5308600"/>
          <p14:tracePt t="57214" x="4927600" y="5308600"/>
          <p14:tracePt t="57231" x="4806950" y="5308600"/>
          <p14:tracePt t="57250" x="4610100" y="5308600"/>
          <p14:tracePt t="57265" x="4349750" y="5308600"/>
          <p14:tracePt t="57280" x="4038600" y="5308600"/>
          <p14:tracePt t="57284" x="3860800" y="5308600"/>
          <p14:tracePt t="57297" x="3689350" y="5308600"/>
          <p14:tracePt t="57315" x="3111500" y="5232400"/>
          <p14:tracePt t="57332" x="2692400" y="5143500"/>
          <p14:tracePt t="57347" x="2279650" y="5003800"/>
          <p14:tracePt t="57364" x="1936750" y="4857750"/>
          <p14:tracePt t="57380" x="1638300" y="4724400"/>
          <p14:tracePt t="57400" x="1435100" y="4591050"/>
          <p14:tracePt t="57414" x="1295400" y="4432300"/>
          <p14:tracePt t="57430" x="1193800" y="4184650"/>
          <p14:tracePt t="57448" x="1123950" y="3937000"/>
          <p14:tracePt t="57464" x="1117600" y="3784600"/>
          <p14:tracePt t="57480" x="1117600" y="3663950"/>
          <p14:tracePt t="57500" x="1035050" y="3505200"/>
          <p14:tracePt t="57517" x="958850" y="3390900"/>
          <p14:tracePt t="57530" x="927100" y="3340100"/>
          <p14:tracePt t="57547" x="857250" y="3187700"/>
          <p14:tracePt t="57564" x="844550" y="3117850"/>
          <p14:tracePt t="57582" x="812800" y="3086100"/>
          <p14:tracePt t="57597" x="768350" y="3073400"/>
          <p14:tracePt t="57617" x="717550" y="3079750"/>
          <p14:tracePt t="57631" x="698500" y="3155950"/>
          <p14:tracePt t="57649" x="685800" y="3219450"/>
          <p14:tracePt t="57665" x="704850" y="3308350"/>
          <p14:tracePt t="57680" x="723900" y="3397250"/>
          <p14:tracePt t="57697" x="736600" y="3498850"/>
          <p14:tracePt t="57714" x="736600" y="3619500"/>
          <p14:tracePt t="57718" x="736600" y="3676650"/>
          <p14:tracePt t="57734" x="755650" y="3803650"/>
          <p14:tracePt t="57747" x="787400" y="3892550"/>
          <p14:tracePt t="57767" x="806450" y="3937000"/>
          <p14:tracePt t="57780" x="806450" y="3962400"/>
          <p14:tracePt t="57801" x="793750" y="3975100"/>
          <p14:tracePt t="57819" x="787400" y="3987800"/>
          <p14:tracePt t="57839" x="781050" y="3987800"/>
          <p14:tracePt t="57895" x="774700" y="3987800"/>
          <p14:tracePt t="57898" x="768350" y="3987800"/>
          <p14:tracePt t="57916" x="749300" y="3987800"/>
          <p14:tracePt t="57964" x="736600" y="3981450"/>
          <p14:tracePt t="57985" x="711200" y="3968750"/>
          <p14:tracePt t="57998" x="685800" y="3962400"/>
          <p14:tracePt t="58018" x="666750" y="3956050"/>
          <p14:tracePt t="58031" x="660400" y="3943350"/>
          <p14:tracePt t="58048" x="647700" y="3930650"/>
          <p14:tracePt t="58064" x="635000" y="3911600"/>
          <p14:tracePt t="58084" x="590550" y="3898900"/>
          <p14:tracePt t="58100" x="533400" y="3879850"/>
          <p14:tracePt t="58115" x="508000" y="3873500"/>
          <p14:tracePt t="58151" x="508000" y="3867150"/>
          <p14:tracePt t="58181" x="508000" y="3848100"/>
          <p14:tracePt t="58197" x="501650" y="3841750"/>
          <p14:tracePt t="58214" x="495300" y="3841750"/>
          <p14:tracePt t="58266" x="501650" y="3841750"/>
          <p14:tracePt t="58280" x="501650" y="3835400"/>
          <p14:tracePt t="58412" x="501650" y="3829050"/>
          <p14:tracePt t="58431" x="501650" y="3816350"/>
          <p14:tracePt t="58464" x="527050" y="3810000"/>
          <p14:tracePt t="58481" x="577850" y="3803650"/>
          <p14:tracePt t="58497" x="628650" y="3784600"/>
          <p14:tracePt t="58500" x="635000" y="3778250"/>
          <p14:tracePt t="58571" x="635000" y="3771900"/>
          <p14:tracePt t="58583" x="641350" y="3771900"/>
          <p14:tracePt t="58597" x="647700" y="3759200"/>
          <p14:tracePt t="58614" x="647700" y="3740150"/>
          <p14:tracePt t="58631" x="654050" y="3721100"/>
          <p14:tracePt t="58647" x="717550" y="3689350"/>
          <p14:tracePt t="58664" x="844550" y="3632200"/>
          <p14:tracePt t="58681" x="1009650" y="3543300"/>
          <p14:tracePt t="58697" x="1174750" y="3429000"/>
          <p14:tracePt t="58703" x="1238250" y="3384550"/>
          <p14:tracePt t="58713" x="1308100" y="3352800"/>
          <p14:tracePt t="58731" x="1409700" y="3289300"/>
          <p14:tracePt t="58734" x="1466850" y="3251200"/>
          <p14:tracePt t="58747" x="1600200" y="3181350"/>
          <p14:tracePt t="58767" x="1758950" y="3092450"/>
          <p14:tracePt t="58782" x="1866900" y="2990850"/>
          <p14:tracePt t="58798" x="1917700" y="2908300"/>
          <p14:tracePt t="58815" x="1930400" y="2857500"/>
          <p14:tracePt t="58832" x="1936750" y="2838450"/>
          <p14:tracePt t="58847" x="1974850" y="2813050"/>
          <p14:tracePt t="58865" x="2012950" y="2762250"/>
          <p14:tracePt t="58881" x="2038350" y="2724150"/>
          <p14:tracePt t="58897" x="2044700" y="2705100"/>
          <p14:tracePt t="58914" x="2044700" y="2698750"/>
          <p14:tracePt t="58930" x="2038350" y="2698750"/>
          <p14:tracePt t="58964" x="2038350" y="2673350"/>
          <p14:tracePt t="58981" x="2032000" y="2641600"/>
          <p14:tracePt t="59000" x="2019300" y="2628900"/>
          <p14:tracePt t="59017" x="1993900" y="2622550"/>
          <p14:tracePt t="59030" x="1974850" y="2622550"/>
          <p14:tracePt t="59050" x="1968500" y="2622550"/>
          <p14:tracePt t="59064" x="1962150" y="2622550"/>
          <p14:tracePt t="59082" x="1962150" y="2609850"/>
          <p14:tracePt t="59097" x="1949450" y="2597150"/>
          <p14:tracePt t="59316" x="1955800" y="2597150"/>
          <p14:tracePt t="59324" x="1974850" y="2597150"/>
          <p14:tracePt t="59335" x="2000250" y="2597150"/>
          <p14:tracePt t="59347" x="2057400" y="2597150"/>
          <p14:tracePt t="59364" x="2095500" y="2597150"/>
          <p14:tracePt t="59380" x="2120900" y="2597150"/>
          <p14:tracePt t="59398" x="2133600" y="2597150"/>
          <p14:tracePt t="59414" x="2146300" y="2597150"/>
          <p14:tracePt t="59431" x="2152650" y="2597150"/>
          <p14:tracePt t="59448" x="2165350" y="2597150"/>
          <p14:tracePt t="59463" x="2171700" y="2597150"/>
          <p14:tracePt t="59481" x="2184400" y="2597150"/>
          <p14:tracePt t="59659" x="2197100" y="2597150"/>
          <p14:tracePt t="59667" x="2209800" y="2597150"/>
          <p14:tracePt t="59681" x="2235200" y="2597150"/>
          <p14:tracePt t="59697" x="2286000" y="2597150"/>
          <p14:tracePt t="59714" x="2349500" y="2597150"/>
          <p14:tracePt t="59715" x="2387600" y="2597150"/>
          <p14:tracePt t="59731" x="2425700" y="2597150"/>
          <p14:tracePt t="59751" x="2571750" y="2590800"/>
          <p14:tracePt t="59768" x="2654300" y="2590800"/>
          <p14:tracePt t="59781" x="2705100" y="2590800"/>
          <p14:tracePt t="59815" x="2705100" y="2603500"/>
          <p14:tracePt t="59832" x="2616200" y="2654300"/>
          <p14:tracePt t="59847" x="2425700" y="2755900"/>
          <p14:tracePt t="59864" x="2184400" y="2921000"/>
          <p14:tracePt t="59880" x="1879600" y="3168650"/>
          <p14:tracePt t="59897" x="1581150" y="3422650"/>
          <p14:tracePt t="59914" x="1339850" y="3562350"/>
          <p14:tracePt t="59931" x="1206500" y="3651250"/>
          <p14:tracePt t="59937" x="1155700" y="3683000"/>
          <p14:tracePt t="59947" x="1047750" y="3721100"/>
          <p14:tracePt t="59964" x="939800" y="3759200"/>
          <p14:tracePt t="59985" x="857250" y="3816350"/>
          <p14:tracePt t="59997" x="787400" y="3854450"/>
          <p14:tracePt t="60017" x="704850" y="3873500"/>
          <p14:tracePt t="60030" x="609600" y="3898900"/>
          <p14:tracePt t="60047" x="514350" y="3924300"/>
          <p14:tracePt t="60064" x="444500" y="3949700"/>
          <p14:tracePt t="60082" x="393700" y="3975100"/>
          <p14:tracePt t="60097" x="374650" y="3981450"/>
          <p14:tracePt t="60115" x="361950" y="3987800"/>
          <p14:tracePt t="60147" x="355600" y="3987800"/>
          <p14:tracePt t="60191" x="349250" y="3987800"/>
          <p14:tracePt t="60209" x="342900" y="3987800"/>
          <p14:tracePt t="60259" x="342900" y="3981450"/>
          <p14:tracePt t="60270" x="342900" y="3975100"/>
          <p14:tracePt t="60280" x="342900" y="3962400"/>
          <p14:tracePt t="60297" x="342900" y="3943350"/>
          <p14:tracePt t="60314" x="374650" y="3924300"/>
          <p14:tracePt t="60316" x="393700" y="3911600"/>
          <p14:tracePt t="60333" x="431800" y="3898900"/>
          <p14:tracePt t="60348" x="457200" y="3892550"/>
          <p14:tracePt t="60364" x="488950" y="3886200"/>
          <p14:tracePt t="60380" x="533400" y="3886200"/>
          <p14:tracePt t="60401" x="577850" y="3886200"/>
          <p14:tracePt t="60414" x="609600" y="3886200"/>
          <p14:tracePt t="60431" x="615950" y="3886200"/>
          <p14:tracePt t="60481" x="647700" y="3886200"/>
          <p14:tracePt t="60500" x="736600" y="3886200"/>
          <p14:tracePt t="60514" x="768350" y="3886200"/>
          <p14:tracePt t="60530" x="850900" y="3879850"/>
          <p14:tracePt t="60547" x="901700" y="3879850"/>
          <p14:tracePt t="60564" x="952500" y="3879850"/>
          <p14:tracePt t="60583" x="1009650" y="3879850"/>
          <p14:tracePt t="60597" x="1073150" y="3879850"/>
          <p14:tracePt t="60614" x="1136650" y="3886200"/>
          <p14:tracePt t="60632" x="1193800" y="3886200"/>
          <p14:tracePt t="60647" x="1238250" y="3886200"/>
          <p14:tracePt t="60664" x="1282700" y="3886200"/>
          <p14:tracePt t="60681" x="1333500" y="3886200"/>
          <p14:tracePt t="60697" x="1377950" y="3886200"/>
          <p14:tracePt t="60700" x="1397000" y="3886200"/>
          <p14:tracePt t="60714" x="1403350" y="3886200"/>
          <p14:tracePt t="60731" x="1416050" y="3886200"/>
          <p14:tracePt t="60781" x="1441450" y="3886200"/>
          <p14:tracePt t="60797" x="1492250" y="3886200"/>
          <p14:tracePt t="60814" x="1536700" y="3886200"/>
          <p14:tracePt t="60832" x="1549400" y="3886200"/>
          <p14:tracePt t="60848" x="1555750" y="3886200"/>
          <p14:tracePt t="60899" x="1568450" y="3886200"/>
          <p14:tracePt t="60971" x="1581150" y="3886200"/>
          <p14:tracePt t="60980" x="1593850" y="3886200"/>
          <p14:tracePt t="60997" x="1625600" y="3886200"/>
          <p14:tracePt t="61018" x="1638300" y="3886200"/>
          <p14:tracePt t="61157" x="1631950" y="3886200"/>
          <p14:tracePt t="61164" x="1625600" y="3886200"/>
          <p14:tracePt t="61198" x="1612900" y="3968750"/>
          <p14:tracePt t="61214" x="1612900" y="4019550"/>
          <p14:tracePt t="61234" x="1606550" y="4070350"/>
          <p14:tracePt t="61252" x="1600200" y="4121150"/>
          <p14:tracePt t="61266" x="1581150" y="4184650"/>
          <p14:tracePt t="61281" x="1568450" y="4267200"/>
          <p14:tracePt t="61298" x="1562100" y="4368800"/>
          <p14:tracePt t="61317" x="1555750" y="4438650"/>
          <p14:tracePt t="61333" x="1555750" y="4495800"/>
          <p14:tracePt t="61348" x="1543050" y="4527550"/>
          <p14:tracePt t="61364" x="1530350" y="4597400"/>
          <p14:tracePt t="61381" x="1524000" y="4667250"/>
          <p14:tracePt t="61400" x="1517650" y="4749800"/>
          <p14:tracePt t="61414" x="1498600" y="4838700"/>
          <p14:tracePt t="61431" x="1485900" y="4914900"/>
          <p14:tracePt t="61448" x="1479550" y="4978400"/>
          <p14:tracePt t="61464" x="1454150" y="5041900"/>
          <p14:tracePt t="61481" x="1435100" y="5111750"/>
          <p14:tracePt t="61500" x="1428750" y="5194300"/>
          <p14:tracePt t="61517" x="1428750" y="5213350"/>
          <p14:tracePt t="61597" x="1435100" y="5213350"/>
          <p14:tracePt t="61651" x="1428750" y="5213350"/>
          <p14:tracePt t="61659" x="1416050" y="5213350"/>
          <p14:tracePt t="61667" x="1403350" y="5213350"/>
          <p14:tracePt t="61681" x="1390650" y="5213350"/>
          <p14:tracePt t="61697" x="1339850" y="5213350"/>
          <p14:tracePt t="61714" x="1250950" y="5213350"/>
          <p14:tracePt t="61717" x="1200150" y="5213350"/>
          <p14:tracePt t="61732" x="1060450" y="5207000"/>
          <p14:tracePt t="61747" x="889000" y="5200650"/>
          <p14:tracePt t="61768" x="717550" y="5181600"/>
          <p14:tracePt t="61780" x="577850" y="5181600"/>
          <p14:tracePt t="61798" x="444500" y="5181600"/>
          <p14:tracePt t="61814" x="336550" y="5181600"/>
          <p14:tracePt t="61832" x="260350" y="5181600"/>
          <p14:tracePt t="61847" x="254000" y="5181600"/>
          <p14:tracePt t="61881" x="254000" y="5162550"/>
          <p14:tracePt t="61899" x="266700" y="5130800"/>
          <p14:tracePt t="61914" x="273050" y="5124450"/>
          <p14:tracePt t="61916" x="273050" y="5118100"/>
          <p14:tracePt t="61931" x="273050" y="5111750"/>
          <p14:tracePt t="61947" x="273050" y="5105400"/>
          <p14:tracePt t="61981" x="304800" y="5060950"/>
          <p14:tracePt t="62001" x="355600" y="4965700"/>
          <p14:tracePt t="62017" x="400050" y="4832350"/>
          <p14:tracePt t="62022" x="419100" y="4762500"/>
          <p14:tracePt t="62030" x="431800" y="4699000"/>
          <p14:tracePt t="62048" x="450850" y="4584700"/>
          <p14:tracePt t="62064" x="457200" y="4445000"/>
          <p14:tracePt t="62082" x="476250" y="4305300"/>
          <p14:tracePt t="62098" x="527050" y="4165600"/>
          <p14:tracePt t="62115" x="558800" y="4057650"/>
          <p14:tracePt t="62133" x="565150" y="4038600"/>
          <p14:tracePt t="62147" x="565150" y="4025900"/>
          <p14:tracePt t="62164" x="596900" y="4006850"/>
          <p14:tracePt t="62181" x="628650" y="3968750"/>
          <p14:tracePt t="62197" x="641350" y="3924300"/>
          <p14:tracePt t="62214" x="647700" y="3905250"/>
          <p14:tracePt t="62265" x="641350" y="3905250"/>
          <p14:tracePt t="62291" x="647700" y="3905250"/>
          <p14:tracePt t="62299" x="666750" y="3905250"/>
          <p14:tracePt t="62314" x="685800" y="3905250"/>
          <p14:tracePt t="62332" x="800100" y="3937000"/>
          <p14:tracePt t="62347" x="914400" y="3987800"/>
          <p14:tracePt t="62367" x="1073150" y="4006850"/>
          <p14:tracePt t="62380" x="1225550" y="4006850"/>
          <p14:tracePt t="62400" x="1333500" y="4006850"/>
          <p14:tracePt t="62414" x="1377950" y="4000500"/>
          <p14:tracePt t="62431" x="1390650" y="3994150"/>
          <p14:tracePt t="62447" x="1390650" y="3987800"/>
          <p14:tracePt t="62481" x="1390650" y="3981450"/>
          <p14:tracePt t="62500" x="1397000" y="3962400"/>
          <p14:tracePt t="62515" x="1403350" y="3956050"/>
          <p14:tracePt t="62547" x="1416050" y="3956050"/>
          <p14:tracePt t="62564" x="1492250" y="3956050"/>
          <p14:tracePt t="62582" x="1581150" y="3956050"/>
          <p14:tracePt t="62597" x="1644650" y="3956050"/>
          <p14:tracePt t="62614" x="1670050" y="3949700"/>
          <p14:tracePt t="62664" x="1676400" y="3949700"/>
          <p14:tracePt t="62681" x="1739900" y="3949700"/>
          <p14:tracePt t="62697" x="1828800" y="3949700"/>
          <p14:tracePt t="62714" x="1924050" y="3949700"/>
          <p14:tracePt t="62716" x="1974850" y="3956050"/>
          <p14:tracePt t="62731" x="2019300" y="3968750"/>
          <p14:tracePt t="62750" x="2152650" y="3968750"/>
          <p14:tracePt t="62767" x="2254250" y="3968750"/>
          <p14:tracePt t="62781" x="2368550" y="3994150"/>
          <p14:tracePt t="62799" x="2463800" y="3994150"/>
          <p14:tracePt t="62814" x="2476500" y="3994150"/>
          <p14:tracePt t="62947" x="2470150" y="3987800"/>
          <p14:tracePt t="62971" x="2457450" y="3987800"/>
          <p14:tracePt t="62981" x="2451100" y="3994150"/>
          <p14:tracePt t="62997" x="2425700" y="4044950"/>
          <p14:tracePt t="63016" x="2393950" y="4127500"/>
          <p14:tracePt t="63031" x="2349500" y="4273550"/>
          <p14:tracePt t="63049" x="2286000" y="4483100"/>
          <p14:tracePt t="63064" x="2241550" y="4667250"/>
          <p14:tracePt t="63082" x="2235200" y="4838700"/>
          <p14:tracePt t="63100" x="2222500" y="5060950"/>
          <p14:tracePt t="63116" x="2222500" y="5162550"/>
          <p14:tracePt t="63131" x="2222500" y="5219700"/>
          <p14:tracePt t="63147" x="2222500" y="5245100"/>
          <p14:tracePt t="63164" x="2222500" y="5251450"/>
          <p14:tracePt t="63197" x="2222500" y="5245100"/>
          <p14:tracePt t="63214" x="2222500" y="5238750"/>
          <p14:tracePt t="63231" x="2222500" y="5232400"/>
          <p14:tracePt t="63307" x="2222500" y="5245100"/>
          <p14:tracePt t="63314" x="2203450" y="5283200"/>
          <p14:tracePt t="63332" x="2127250" y="5416550"/>
          <p14:tracePt t="63347" x="2000250" y="5556250"/>
          <p14:tracePt t="63364" x="1879600" y="5651500"/>
          <p14:tracePt t="63381" x="1765300" y="5715000"/>
          <p14:tracePt t="63401" x="1663700" y="5746750"/>
          <p14:tracePt t="63415" x="1549400" y="5759450"/>
          <p14:tracePt t="63433" x="1416050" y="5759450"/>
          <p14:tracePt t="63447" x="1314450" y="5759450"/>
          <p14:tracePt t="63466" x="1193800" y="5759450"/>
          <p14:tracePt t="63480" x="1111250" y="5765800"/>
          <p14:tracePt t="63500" x="977900" y="5765800"/>
          <p14:tracePt t="63514" x="920750" y="5765800"/>
          <p14:tracePt t="63531" x="819150" y="5759450"/>
          <p14:tracePt t="63547" x="793750" y="5746750"/>
          <p14:tracePt t="63566" x="781050" y="5740400"/>
          <p14:tracePt t="63597" x="774700" y="5740400"/>
          <p14:tracePt t="63614" x="755650" y="5740400"/>
          <p14:tracePt t="63631" x="742950" y="5740400"/>
          <p14:tracePt t="63691" x="742950" y="5734050"/>
          <p14:tracePt t="63699" x="742950" y="5727700"/>
          <p14:tracePt t="63716" x="742950" y="5715000"/>
          <p14:tracePt t="63747" x="742950" y="5708650"/>
          <p14:tracePt t="63885" x="742950" y="5715000"/>
          <p14:tracePt t="63899" x="736600" y="5715000"/>
          <p14:tracePt t="63907" x="730250" y="5721350"/>
          <p14:tracePt t="63923" x="723900" y="5721350"/>
          <p14:tracePt t="63933" x="717550" y="5721350"/>
          <p14:tracePt t="63961" x="704850" y="5721350"/>
          <p14:tracePt t="63968" x="698500" y="5721350"/>
          <p14:tracePt t="63981" x="679450" y="5721350"/>
          <p14:tracePt t="63997" x="647700" y="5721350"/>
          <p14:tracePt t="64017" x="615950" y="5721350"/>
          <p14:tracePt t="64030" x="596900" y="5721350"/>
          <p14:tracePt t="64048" x="584200" y="5721350"/>
          <p14:tracePt t="64084" x="546100" y="5721350"/>
          <p14:tracePt t="64099" x="508000" y="5721350"/>
          <p14:tracePt t="64114" x="482600" y="5721350"/>
          <p14:tracePt t="64132" x="419100" y="5676900"/>
          <p14:tracePt t="64147" x="381000" y="5651500"/>
          <p14:tracePt t="64164" x="323850" y="5607050"/>
          <p14:tracePt t="64181" x="279400" y="5575300"/>
          <p14:tracePt t="64197" x="260350" y="5549900"/>
          <p14:tracePt t="64214" x="254000" y="5518150"/>
          <p14:tracePt t="64231" x="260350" y="5480050"/>
          <p14:tracePt t="64250" x="273050" y="5441950"/>
          <p14:tracePt t="64265" x="279400" y="5416550"/>
          <p14:tracePt t="64284" x="292100" y="5378450"/>
          <p14:tracePt t="64299" x="304800" y="5365750"/>
          <p14:tracePt t="64314" x="311150" y="5353050"/>
          <p14:tracePt t="64332" x="361950" y="5327650"/>
          <p14:tracePt t="64347" x="412750" y="5321300"/>
          <p14:tracePt t="64364" x="476250" y="5314950"/>
          <p14:tracePt t="64381" x="520700" y="5314950"/>
          <p14:tracePt t="64399" x="552450" y="5314950"/>
          <p14:tracePt t="64414" x="596900" y="5314950"/>
          <p14:tracePt t="64431" x="647700" y="5314950"/>
          <p14:tracePt t="64448" x="679450" y="5314950"/>
          <p14:tracePt t="64464" x="717550" y="5327650"/>
          <p14:tracePt t="64485" x="762000" y="5359400"/>
          <p14:tracePt t="64497" x="781050" y="5372100"/>
          <p14:tracePt t="64519" x="812800" y="5397500"/>
          <p14:tracePt t="64525" x="819150" y="5403850"/>
          <p14:tracePt t="64535" x="819150" y="5410200"/>
          <p14:tracePt t="64548" x="825500" y="5422900"/>
          <p14:tracePt t="64564" x="831850" y="5422900"/>
          <p14:tracePt t="64582" x="838200" y="5435600"/>
          <p14:tracePt t="64597" x="838200" y="5454650"/>
          <p14:tracePt t="64614" x="838200" y="5480050"/>
          <p14:tracePt t="64631" x="838200" y="5511800"/>
          <p14:tracePt t="64648" x="831850" y="5543550"/>
          <p14:tracePt t="64665" x="825500" y="5575300"/>
          <p14:tracePt t="64681" x="819150" y="5607050"/>
          <p14:tracePt t="64683" x="819150" y="5613400"/>
          <p14:tracePt t="64698" x="819150" y="5626100"/>
          <p14:tracePt t="64718" x="819150" y="5657850"/>
          <p14:tracePt t="64733" x="806450" y="5670550"/>
          <p14:tracePt t="64747" x="793750" y="5683250"/>
          <p14:tracePt t="64769" x="787400" y="5683250"/>
          <p14:tracePt t="64780" x="768350" y="5683250"/>
          <p14:tracePt t="64798" x="730250" y="5683250"/>
          <p14:tracePt t="64814" x="692150" y="5683250"/>
          <p14:tracePt t="64832" x="654050" y="5683250"/>
          <p14:tracePt t="64847" x="622300" y="5683250"/>
          <p14:tracePt t="64864" x="590550" y="5683250"/>
          <p14:tracePt t="64881" x="571500" y="5670550"/>
          <p14:tracePt t="64897" x="565150" y="5651500"/>
          <p14:tracePt t="64905" x="558800" y="5638800"/>
          <p14:tracePt t="64914" x="558800" y="5632450"/>
          <p14:tracePt t="64931" x="558800" y="5607050"/>
          <p14:tracePt t="64948" x="565150" y="5568950"/>
          <p14:tracePt t="64964" x="565150" y="5537200"/>
          <p14:tracePt t="64981" x="565150" y="5499100"/>
          <p14:tracePt t="65001" x="565150" y="5461000"/>
          <p14:tracePt t="65016" x="565150" y="5429250"/>
          <p14:tracePt t="65180" x="565150" y="5422900"/>
          <p14:tracePt t="65189" x="565150" y="5410200"/>
          <p14:tracePt t="65198" x="565150" y="5384800"/>
          <p14:tracePt t="65214" x="552450" y="5283200"/>
          <p14:tracePt t="65234" x="527050" y="5143500"/>
          <p14:tracePt t="65248" x="520700" y="5029200"/>
          <p14:tracePt t="65266" x="565150" y="4914900"/>
          <p14:tracePt t="65280" x="615950" y="4775200"/>
          <p14:tracePt t="65297" x="673100" y="4610100"/>
          <p14:tracePt t="65314" x="736600" y="4413250"/>
          <p14:tracePt t="65318" x="755650" y="4330700"/>
          <p14:tracePt t="65332" x="787400" y="4235450"/>
          <p14:tracePt t="65347" x="806450" y="4171950"/>
          <p14:tracePt t="65364" x="831850" y="4108450"/>
          <p14:tracePt t="65381" x="850900" y="4044950"/>
          <p14:tracePt t="65400" x="869950" y="4000500"/>
          <p14:tracePt t="65414" x="882650" y="3981450"/>
          <p14:tracePt t="65431" x="901700" y="3968750"/>
          <p14:tracePt t="65447" x="939800" y="3956050"/>
          <p14:tracePt t="65464" x="971550" y="3930650"/>
          <p14:tracePt t="65481" x="977900" y="3924300"/>
          <p14:tracePt t="65497" x="977900" y="3917950"/>
          <p14:tracePt t="65547" x="971550" y="3911600"/>
          <p14:tracePt t="65564" x="965200" y="3905250"/>
          <p14:tracePt t="65597" x="939800" y="3905250"/>
          <p14:tracePt t="65614" x="914400" y="3905250"/>
          <p14:tracePt t="65631" x="889000" y="3898900"/>
          <p14:tracePt t="65647" x="882650" y="3898900"/>
          <p14:tracePt t="65712" x="895350" y="3898900"/>
          <p14:tracePt t="65718" x="939800" y="3898900"/>
          <p14:tracePt t="65731" x="1035050" y="3892550"/>
          <p14:tracePt t="65751" x="1174750" y="3892550"/>
          <p14:tracePt t="65767" x="1301750" y="3898900"/>
          <p14:tracePt t="65780" x="1371600" y="3911600"/>
          <p14:tracePt t="65797" x="1403350" y="3911600"/>
          <p14:tracePt t="65814" x="1422400" y="3917950"/>
          <p14:tracePt t="65832" x="1435100" y="3917950"/>
          <p14:tracePt t="65880" x="1422400" y="3924300"/>
          <p14:tracePt t="65897" x="1397000" y="3930650"/>
          <p14:tracePt t="65899" x="1390650" y="3930650"/>
          <p14:tracePt t="65913" x="1384300" y="3930650"/>
          <p14:tracePt t="65947" x="1365250" y="3937000"/>
          <p14:tracePt t="65964" x="1289050" y="3962400"/>
          <p14:tracePt t="65985" x="1200150" y="3975100"/>
          <p14:tracePt t="65997" x="1117600" y="3975100"/>
          <p14:tracePt t="66018" x="1035050" y="3975100"/>
          <p14:tracePt t="66030" x="965200" y="3975100"/>
          <p14:tracePt t="66048" x="920750" y="3981450"/>
          <p14:tracePt t="66064" x="876300" y="3981450"/>
          <p14:tracePt t="66082" x="831850" y="3981450"/>
          <p14:tracePt t="66097" x="793750" y="3981450"/>
          <p14:tracePt t="66116" x="768350" y="3981450"/>
          <p14:tracePt t="66132" x="742950" y="3981450"/>
          <p14:tracePt t="66148" x="711200" y="3981450"/>
          <p14:tracePt t="66164" x="704850" y="3981450"/>
          <p14:tracePt t="66197" x="692150" y="3968750"/>
          <p14:tracePt t="66214" x="679450" y="3962400"/>
          <p14:tracePt t="66231" x="654050" y="3956050"/>
          <p14:tracePt t="66247" x="609600" y="3956050"/>
          <p14:tracePt t="66268" x="565150" y="3956050"/>
          <p14:tracePt t="66281" x="558800" y="3956050"/>
          <p14:tracePt t="66314" x="584200" y="3943350"/>
          <p14:tracePt t="66334" x="654050" y="3930650"/>
          <p14:tracePt t="66347" x="679450" y="3930650"/>
          <p14:tracePt t="66381" x="679450" y="3924300"/>
          <p14:tracePt t="66399" x="692150" y="3924300"/>
          <p14:tracePt t="66414" x="730250" y="3924300"/>
          <p14:tracePt t="66431" x="781050" y="3924300"/>
          <p14:tracePt t="66447" x="812800" y="3924300"/>
          <p14:tracePt t="66464" x="819150" y="3924300"/>
          <p14:tracePt t="66501" x="831850" y="3924300"/>
          <p14:tracePt t="66517" x="889000" y="3924300"/>
          <p14:tracePt t="66531" x="933450" y="3924300"/>
          <p14:tracePt t="66549" x="1085850" y="3930650"/>
          <p14:tracePt t="66564" x="1231900" y="3930650"/>
          <p14:tracePt t="66582" x="1397000" y="3930650"/>
          <p14:tracePt t="66597" x="1530350" y="3924300"/>
          <p14:tracePt t="66614" x="1600200" y="3917950"/>
          <p14:tracePt t="66631" x="1606550" y="3924300"/>
          <p14:tracePt t="66664" x="1568450" y="3930650"/>
          <p14:tracePt t="66681" x="1524000" y="3943350"/>
          <p14:tracePt t="66697" x="1460500" y="3975100"/>
          <p14:tracePt t="66702" x="1409700" y="3987800"/>
          <p14:tracePt t="66717" x="1276350" y="4032250"/>
          <p14:tracePt t="66735" x="1143000" y="4076700"/>
          <p14:tracePt t="66751" x="1054100" y="4108450"/>
          <p14:tracePt t="66765" x="984250" y="4140200"/>
          <p14:tracePt t="66782" x="946150" y="4159250"/>
          <p14:tracePt t="66797" x="939800" y="4165600"/>
          <p14:tracePt t="66814" x="920750" y="4171950"/>
          <p14:tracePt t="66833" x="876300" y="4197350"/>
          <p14:tracePt t="66847" x="831850" y="4267200"/>
          <p14:tracePt t="66864" x="793750" y="4394200"/>
          <p14:tracePt t="66881" x="781050" y="4552950"/>
          <p14:tracePt t="66897" x="768350" y="4692650"/>
          <p14:tracePt t="66900" x="768350" y="4756150"/>
          <p14:tracePt t="66914" x="768350" y="4826000"/>
          <p14:tracePt t="66931" x="768350" y="4984750"/>
          <p14:tracePt t="66933" x="762000" y="5086350"/>
          <p14:tracePt t="66947" x="762000" y="5245100"/>
          <p14:tracePt t="66966" x="774700" y="5327650"/>
          <p14:tracePt t="66981" x="781050" y="5359400"/>
          <p14:tracePt t="66997" x="787400" y="5378450"/>
          <p14:tracePt t="67017" x="774700" y="5397500"/>
          <p14:tracePt t="67031" x="755650" y="5429250"/>
          <p14:tracePt t="67051" x="730250" y="5499100"/>
          <p14:tracePt t="67064" x="723900" y="5524500"/>
          <p14:tracePt t="67082" x="723900" y="5537200"/>
          <p14:tracePt t="67098" x="717550" y="5537200"/>
          <p14:tracePt t="67147" x="717550" y="5543550"/>
          <p14:tracePt t="67164" x="717550" y="5562600"/>
          <p14:tracePt t="67181" x="717550" y="5581650"/>
          <p14:tracePt t="67197" x="717550" y="5588000"/>
          <p14:tracePt t="67215" x="717550" y="5600700"/>
          <p14:tracePt t="67231" x="717550" y="5632450"/>
          <p14:tracePt t="67252" x="711200" y="5689600"/>
          <p14:tracePt t="67266" x="692150" y="5734050"/>
          <p14:tracePt t="67281" x="666750" y="5746750"/>
          <p14:tracePt t="67297" x="635000" y="5746750"/>
          <p14:tracePt t="67299" x="615950" y="5746750"/>
          <p14:tracePt t="67315" x="558800" y="5746750"/>
          <p14:tracePt t="67332" x="501650" y="5721350"/>
          <p14:tracePt t="67347" x="457200" y="5683250"/>
          <p14:tracePt t="67365" x="419100" y="5626100"/>
          <p14:tracePt t="67381" x="387350" y="5568950"/>
          <p14:tracePt t="67399" x="368300" y="5499100"/>
          <p14:tracePt t="67414" x="361950" y="5461000"/>
          <p14:tracePt t="67431" x="368300" y="5435600"/>
          <p14:tracePt t="67447" x="406400" y="5410200"/>
          <p14:tracePt t="67464" x="463550" y="5391150"/>
          <p14:tracePt t="67485" x="596900" y="5384800"/>
          <p14:tracePt t="67498" x="647700" y="5384800"/>
          <p14:tracePt t="67516" x="768350" y="5429250"/>
          <p14:tracePt t="67530" x="806450" y="5448300"/>
          <p14:tracePt t="67548" x="876300" y="5486400"/>
          <p14:tracePt t="67564" x="882650" y="5549900"/>
          <p14:tracePt t="67583" x="882650" y="5619750"/>
          <p14:tracePt t="67599" x="850900" y="5695950"/>
          <p14:tracePt t="67615" x="819150" y="5740400"/>
          <p14:tracePt t="67631" x="787400" y="5759450"/>
          <p14:tracePt t="67649" x="736600" y="5759450"/>
          <p14:tracePt t="67664" x="692150" y="5759450"/>
          <p14:tracePt t="67667" x="673100" y="5759450"/>
          <p14:tracePt t="67680" x="666750" y="5759450"/>
          <p14:tracePt t="67697" x="654050" y="5759450"/>
          <p14:tracePt t="67714" x="654050" y="5746750"/>
          <p14:tracePt t="67731" x="654050" y="5715000"/>
          <p14:tracePt t="67752" x="654050" y="5619750"/>
          <p14:tracePt t="67766" x="654050" y="5505450"/>
          <p14:tracePt t="67781" x="654050" y="5397500"/>
          <p14:tracePt t="67798" x="685800" y="5295900"/>
          <p14:tracePt t="67815" x="730250" y="5162550"/>
          <p14:tracePt t="67832" x="787400" y="5022850"/>
          <p14:tracePt t="67848" x="850900" y="4813300"/>
          <p14:tracePt t="67865" x="927100" y="4552950"/>
          <p14:tracePt t="67881" x="971550" y="4330700"/>
          <p14:tracePt t="67884" x="971550" y="4254500"/>
          <p14:tracePt t="67899" x="1009650" y="4146550"/>
          <p14:tracePt t="67915" x="1041400" y="4019550"/>
          <p14:tracePt t="67931" x="1079500" y="3917950"/>
          <p14:tracePt t="67948" x="1098550" y="3873500"/>
          <p14:tracePt t="67964" x="1111250" y="3854450"/>
          <p14:tracePt t="68022" x="1111250" y="3841750"/>
          <p14:tracePt t="68031" x="1111250" y="3835400"/>
          <p14:tracePt t="68047" x="1111250" y="3797300"/>
          <p14:tracePt t="68067" x="1117600" y="3790950"/>
          <p14:tracePt t="68133" x="1123950" y="3790950"/>
          <p14:tracePt t="68188" x="1117600" y="3790950"/>
          <p14:tracePt t="68228" x="1111250" y="3790950"/>
          <p14:tracePt t="68260" x="1111250" y="3803650"/>
          <p14:tracePt t="68271" x="1111250" y="3816350"/>
          <p14:tracePt t="68284" x="1111250" y="3829050"/>
          <p14:tracePt t="68394" x="1111250" y="3848100"/>
          <p14:tracePt t="68402" x="1111250" y="3873500"/>
          <p14:tracePt t="68415" x="1111250" y="3956050"/>
          <p14:tracePt t="68431" x="1136650" y="4064000"/>
          <p14:tracePt t="68447" x="1174750" y="4203700"/>
          <p14:tracePt t="68464" x="1193800" y="4343400"/>
          <p14:tracePt t="68481" x="1200150" y="4533900"/>
          <p14:tracePt t="68484" x="1200150" y="4641850"/>
          <p14:tracePt t="68497" x="1200150" y="4762500"/>
          <p14:tracePt t="68516" x="1206500" y="5099050"/>
          <p14:tracePt t="68531" x="1200150" y="5194300"/>
          <p14:tracePt t="68549" x="1200150" y="5353050"/>
          <p14:tracePt t="68564" x="1206500" y="5416550"/>
          <p14:tracePt t="68582" x="1174750" y="5473700"/>
          <p14:tracePt t="68597" x="1168400" y="5518150"/>
          <p14:tracePt t="68615" x="1162050" y="5537200"/>
          <p14:tracePt t="68631" x="1149350" y="5568950"/>
          <p14:tracePt t="68647" x="1136650" y="5607050"/>
          <p14:tracePt t="68664" x="1123950" y="5626100"/>
          <p14:tracePt t="68680" x="1123950" y="5632450"/>
          <p14:tracePt t="68697" x="1104900" y="5638800"/>
          <p14:tracePt t="68714" x="1085850" y="5657850"/>
          <p14:tracePt t="68731" x="1066800" y="5670550"/>
          <p14:tracePt t="68750" x="1054100" y="5702300"/>
          <p14:tracePt t="68766" x="1047750" y="5708650"/>
          <p14:tracePt t="68884" x="1047750" y="5695950"/>
          <p14:tracePt t="68902" x="1047750" y="5670550"/>
          <p14:tracePt t="68906" x="1047750" y="5664200"/>
          <p14:tracePt t="68916" x="1047750" y="5657850"/>
          <p14:tracePt t="68995" x="1047750" y="5651500"/>
          <p14:tracePt t="69017" x="1054100" y="5651500"/>
          <p14:tracePt t="69095" x="1060450" y="5651500"/>
          <p14:tracePt t="69157" x="1079500" y="5651500"/>
          <p14:tracePt t="69164" x="1092200" y="5651500"/>
          <p14:tracePt t="69181" x="1123950" y="5651500"/>
          <p14:tracePt t="69197" x="1155700" y="5651500"/>
          <p14:tracePt t="69214" x="1200150" y="5651500"/>
          <p14:tracePt t="69231" x="1238250" y="5651500"/>
          <p14:tracePt t="69247" x="1282700" y="5651500"/>
          <p14:tracePt t="69266" x="1339850" y="5651500"/>
          <p14:tracePt t="69281" x="1397000" y="5651500"/>
          <p14:tracePt t="69298" x="1473200" y="5651500"/>
          <p14:tracePt t="69301" x="1524000" y="5651500"/>
          <p14:tracePt t="69314" x="1562100" y="5664200"/>
          <p14:tracePt t="69332" x="1676400" y="5676900"/>
          <p14:tracePt t="69347" x="1746250" y="5683250"/>
          <p14:tracePt t="69364" x="1816100" y="5689600"/>
          <p14:tracePt t="69381" x="1892300" y="5695950"/>
          <p14:tracePt t="69399" x="1974850" y="5702300"/>
          <p14:tracePt t="69414" x="2063750" y="5702300"/>
          <p14:tracePt t="69431" x="2133600" y="5715000"/>
          <p14:tracePt t="69448" x="2171700" y="5715000"/>
          <p14:tracePt t="69464" x="2209800" y="5715000"/>
          <p14:tracePt t="69482" x="2260600" y="5715000"/>
          <p14:tracePt t="69501" x="2355850" y="5715000"/>
          <p14:tracePt t="69516" x="2438400" y="5715000"/>
          <p14:tracePt t="69531" x="2476500" y="5715000"/>
          <p14:tracePt t="69548" x="2552700" y="5715000"/>
          <p14:tracePt t="69567" x="2590800" y="5715000"/>
          <p14:tracePt t="69581" x="2641600" y="5715000"/>
          <p14:tracePt t="69597" x="2698750" y="5715000"/>
          <p14:tracePt t="69615" x="2749550" y="5715000"/>
          <p14:tracePt t="69631" x="2787650" y="5715000"/>
          <p14:tracePt t="69647" x="2813050" y="5715000"/>
          <p14:tracePt t="69667" x="2857500" y="5715000"/>
          <p14:tracePt t="69680" x="2889250" y="5715000"/>
          <p14:tracePt t="69697" x="2940050" y="5715000"/>
          <p14:tracePt t="69714" x="2984500" y="5715000"/>
          <p14:tracePt t="69731" x="3028950" y="5715000"/>
          <p14:tracePt t="69971" x="3028950" y="5708650"/>
          <p14:tracePt t="69979" x="3028950" y="5695950"/>
          <p14:tracePt t="69997" x="3028950" y="5651500"/>
          <p14:tracePt t="70017" x="3028950" y="5600700"/>
          <p14:tracePt t="70030" x="3028950" y="5543550"/>
          <p14:tracePt t="70050" x="3028950" y="5511800"/>
          <p14:tracePt t="70064" x="3041650" y="5492750"/>
          <p14:tracePt t="70082" x="3041650" y="5486400"/>
          <p14:tracePt t="70097" x="3041650" y="5480050"/>
          <p14:tracePt t="70116" x="3041650" y="5473700"/>
          <p14:tracePt t="70132" x="3041650" y="5454650"/>
          <p14:tracePt t="70147" x="3041650" y="5441950"/>
          <p14:tracePt t="70164" x="3022600" y="5429250"/>
          <p14:tracePt t="70181" x="3003550" y="5422900"/>
          <p14:tracePt t="70197" x="2971800" y="5410200"/>
          <p14:tracePt t="70214" x="2927350" y="5397500"/>
          <p14:tracePt t="70231" x="2889250" y="5384800"/>
          <p14:tracePt t="70247" x="2838450" y="5384800"/>
          <p14:tracePt t="70266" x="2755900" y="5384800"/>
          <p14:tracePt t="70270" x="2711450" y="5384800"/>
          <p14:tracePt t="70281" x="2647950" y="5384800"/>
          <p14:tracePt t="70300" x="2444750" y="5391150"/>
          <p14:tracePt t="70314" x="2393950" y="5397500"/>
          <p14:tracePt t="70332" x="2349500" y="5397500"/>
          <p14:tracePt t="70347" x="2362200" y="5397500"/>
          <p14:tracePt t="70365" x="2444750" y="5397500"/>
          <p14:tracePt t="70381" x="2546350" y="5397500"/>
          <p14:tracePt t="70401" x="2628900" y="5403850"/>
          <p14:tracePt t="70414" x="2717800" y="5403850"/>
          <p14:tracePt t="70431" x="2813050" y="5403850"/>
          <p14:tracePt t="70447" x="2870200" y="5403850"/>
          <p14:tracePt t="70464" x="2882900" y="5403850"/>
          <p14:tracePt t="70627" x="2895600" y="5403850"/>
          <p14:tracePt t="70635" x="2901950" y="5403850"/>
          <p14:tracePt t="70647" x="2921000" y="5403850"/>
          <p14:tracePt t="70664" x="2940050" y="5403850"/>
          <p14:tracePt t="70681" x="2946400" y="5403850"/>
          <p14:tracePt t="70731" x="2959100" y="5403850"/>
          <p14:tracePt t="70747" x="2997200" y="5384800"/>
          <p14:tracePt t="70767" x="3009900" y="5378450"/>
          <p14:tracePt t="70781" x="3009900" y="5372100"/>
          <p14:tracePt t="70797" x="2997200" y="5365750"/>
          <p14:tracePt t="70814" x="2997200" y="5359400"/>
          <p14:tracePt t="70832" x="2997200" y="5353050"/>
          <p14:tracePt t="70847" x="2997200" y="5340350"/>
          <p14:tracePt t="70865" x="2997200" y="5334000"/>
          <p14:tracePt t="70881" x="2997200" y="5314950"/>
          <p14:tracePt t="70897" x="2984500" y="5302250"/>
          <p14:tracePt t="70925" x="2984500" y="5295900"/>
          <p14:tracePt t="70932" x="2984500" y="5289550"/>
          <p14:tracePt t="70947" x="3016250" y="5276850"/>
          <p14:tracePt t="70964" x="3028950" y="5276850"/>
          <p14:tracePt t="70981" x="3035300" y="5276850"/>
          <p14:tracePt t="71016" x="3041650" y="5276850"/>
          <p14:tracePt t="71031" x="3054350" y="5276850"/>
          <p14:tracePt t="71047" x="3060700" y="5314950"/>
          <p14:tracePt t="71066" x="3060700" y="5346700"/>
          <p14:tracePt t="71082" x="3028950" y="5378450"/>
          <p14:tracePt t="71098" x="2990850" y="5384800"/>
          <p14:tracePt t="71114" x="2984500" y="5391150"/>
          <p14:tracePt t="71147" x="3003550" y="5384800"/>
          <p14:tracePt t="71165" x="3009900" y="5384800"/>
          <p14:tracePt t="71283" x="3016250" y="5384800"/>
          <p14:tracePt t="71292" x="3016250" y="5378450"/>
          <p14:tracePt t="71301" x="3016250" y="5372100"/>
          <p14:tracePt t="71314" x="3016250" y="5359400"/>
          <p14:tracePt t="71332" x="3028950" y="5340350"/>
          <p14:tracePt t="71351" x="3035300" y="5334000"/>
          <p14:tracePt t="71364" x="3048000" y="5327650"/>
          <p14:tracePt t="71381" x="3073400" y="5321300"/>
          <p14:tracePt t="71400" x="3105150" y="5314950"/>
          <p14:tracePt t="71414" x="3155950" y="5314950"/>
          <p14:tracePt t="71431" x="3238500" y="5314950"/>
          <p14:tracePt t="71448" x="3359150" y="5314950"/>
          <p14:tracePt t="71464" x="3492500" y="5314950"/>
          <p14:tracePt t="71468" x="3562350" y="5314950"/>
          <p14:tracePt t="71481" x="3632200" y="5314950"/>
          <p14:tracePt t="71497" x="3752850" y="5314950"/>
          <p14:tracePt t="71517" x="3829050" y="5314950"/>
          <p14:tracePt t="71530" x="3835400" y="5314950"/>
          <p14:tracePt t="71586" x="3829050" y="5314950"/>
          <p14:tracePt t="71646" x="3816350" y="5314950"/>
          <p14:tracePt t="71665" x="3765550" y="5327650"/>
          <p14:tracePt t="71681" x="3676650" y="5346700"/>
          <p14:tracePt t="71685" x="3625850" y="5359400"/>
          <p14:tracePt t="71697" x="3562350" y="5372100"/>
          <p14:tracePt t="71714" x="3429000" y="5372100"/>
          <p14:tracePt t="71716" x="3371850" y="5372100"/>
          <p14:tracePt t="71733" x="3289300" y="5372100"/>
          <p14:tracePt t="71747" x="3225800" y="5372100"/>
          <p14:tracePt t="71766" x="3187700" y="5353050"/>
          <p14:tracePt t="71781" x="3155950" y="5327650"/>
          <p14:tracePt t="71798" x="3130550" y="5295900"/>
          <p14:tracePt t="71819" x="3105150" y="5251450"/>
          <p14:tracePt t="71832" x="3098800" y="5232400"/>
          <p14:tracePt t="71847" x="3098800" y="5219700"/>
          <p14:tracePt t="71864" x="3105150" y="5200650"/>
          <p14:tracePt t="71884" x="3181350" y="5175250"/>
          <p14:tracePt t="71897" x="3213100" y="5162550"/>
          <p14:tracePt t="71914" x="3295650" y="5143500"/>
          <p14:tracePt t="71931" x="3390900" y="5143500"/>
          <p14:tracePt t="71938" x="3448050" y="5143500"/>
          <p14:tracePt t="71947" x="3536950" y="5143500"/>
          <p14:tracePt t="71964" x="3619500" y="5168900"/>
          <p14:tracePt t="71982" x="3663950" y="5194300"/>
          <p14:tracePt t="71997" x="3663950" y="5219700"/>
          <p14:tracePt t="72019" x="3625850" y="5251450"/>
          <p14:tracePt t="72033" x="3575050" y="5289550"/>
          <p14:tracePt t="72050" x="3524250" y="5334000"/>
          <p14:tracePt t="72054" x="3505200" y="5346700"/>
          <p14:tracePt t="72064" x="3486150" y="5359400"/>
          <p14:tracePt t="72084" x="3422650" y="5372100"/>
          <p14:tracePt t="72097" x="3346450" y="5372100"/>
          <p14:tracePt t="72115" x="3232150" y="5365750"/>
          <p14:tracePt t="72131" x="3200400" y="5340350"/>
          <p14:tracePt t="72147" x="3181350" y="5321300"/>
          <p14:tracePt t="72164" x="3181350" y="5308600"/>
          <p14:tracePt t="72181" x="3181350" y="5302250"/>
          <p14:tracePt t="72253" x="3175000" y="5295900"/>
          <p14:tracePt t="72260" x="3143250" y="5283200"/>
          <p14:tracePt t="72270" x="3105150" y="5270500"/>
          <p14:tracePt t="72281" x="3060700" y="5257800"/>
          <p14:tracePt t="72298" x="2959100" y="5232400"/>
          <p14:tracePt t="72314" x="2838450" y="5200650"/>
          <p14:tracePt t="72316" x="2787650" y="5187950"/>
          <p14:tracePt t="72332" x="2641600" y="5137150"/>
          <p14:tracePt t="72347" x="2489200" y="5086350"/>
          <p14:tracePt t="72364" x="2324100" y="5016500"/>
          <p14:tracePt t="72381" x="2159000" y="4902200"/>
          <p14:tracePt t="72397" x="2032000" y="4813300"/>
          <p14:tracePt t="72414" x="1962150" y="4762500"/>
          <p14:tracePt t="72431" x="1936750" y="4705350"/>
          <p14:tracePt t="72447" x="1930400" y="4610100"/>
          <p14:tracePt t="72464" x="1892300" y="4489450"/>
          <p14:tracePt t="72481" x="1847850" y="4394200"/>
          <p14:tracePt t="72497" x="1778000" y="4343400"/>
          <p14:tracePt t="72517" x="1663700" y="4318000"/>
          <p14:tracePt t="72530" x="1612900" y="4318000"/>
          <p14:tracePt t="72547" x="1492250" y="4318000"/>
          <p14:tracePt t="72564" x="1403350" y="4286250"/>
          <p14:tracePt t="72582" x="1339850" y="4248150"/>
          <p14:tracePt t="72597" x="1339850" y="4241800"/>
          <p14:tracePt t="72651" x="1346200" y="4241800"/>
          <p14:tracePt t="72701" x="1358900" y="4241800"/>
          <p14:tracePt t="72710" x="1377950" y="4241800"/>
          <p14:tracePt t="72716" x="1428750" y="4248150"/>
          <p14:tracePt t="72734" x="1581150" y="4298950"/>
          <p14:tracePt t="72747" x="1739900" y="4330700"/>
          <p14:tracePt t="72767" x="1879600" y="4356100"/>
          <p14:tracePt t="72780" x="2006600" y="4387850"/>
          <p14:tracePt t="72797" x="2152650" y="4432300"/>
          <p14:tracePt t="72817" x="2317750" y="4527550"/>
          <p14:tracePt t="72834" x="2476500" y="4648200"/>
          <p14:tracePt t="72842" x="2559050" y="4730750"/>
          <p14:tracePt t="72850" x="2730500" y="4914900"/>
          <p14:tracePt t="72866" x="2800350" y="4991100"/>
          <p14:tracePt t="72880" x="2908300" y="5099050"/>
          <p14:tracePt t="72897" x="2997200" y="5181600"/>
          <p14:tracePt t="72900" x="3035300" y="5219700"/>
          <p14:tracePt t="72914" x="3079750" y="5264150"/>
          <p14:tracePt t="72931" x="3149600" y="5346700"/>
          <p14:tracePt t="72947" x="3213100" y="5435600"/>
          <p14:tracePt t="72964" x="3238500" y="5461000"/>
          <p14:tracePt t="72981" x="3251200" y="5467350"/>
          <p14:tracePt t="72999" x="3251200" y="5480050"/>
          <p14:tracePt t="73031" x="3251200" y="5499100"/>
          <p14:tracePt t="73047" x="3257550" y="5530850"/>
          <p14:tracePt t="73064" x="3289300" y="5568950"/>
          <p14:tracePt t="73082" x="3314700" y="5588000"/>
          <p14:tracePt t="73097" x="3327400" y="5594350"/>
          <p14:tracePt t="73132" x="3327400" y="5600700"/>
          <p14:tracePt t="73148" x="3327400" y="5613400"/>
          <p14:tracePt t="73165" x="3333750" y="5626100"/>
          <p14:tracePt t="73181" x="3333750" y="5632450"/>
          <p14:tracePt t="73309" x="3321050" y="5619750"/>
          <p14:tracePt t="73317" x="3308350" y="5619750"/>
          <p14:tracePt t="73332" x="3295650" y="5600700"/>
          <p14:tracePt t="73347" x="3289300" y="5594350"/>
          <p14:tracePt t="73364" x="3282950" y="5588000"/>
          <p14:tracePt t="73399" x="3276600" y="5581650"/>
          <p14:tracePt t="73414" x="3263900" y="5575300"/>
          <p14:tracePt t="73431" x="3244850" y="5568950"/>
          <p14:tracePt t="73447" x="3225800" y="5562600"/>
          <p14:tracePt t="73464" x="3219450" y="5562600"/>
          <p14:tracePt t="73485" x="3206750" y="5556250"/>
          <p14:tracePt t="73651" x="3219450" y="5556250"/>
          <p14:tracePt t="73659" x="3238500" y="5556250"/>
          <p14:tracePt t="73667" x="3263900" y="5556250"/>
          <p14:tracePt t="73681" x="3289300" y="5556250"/>
          <p14:tracePt t="73697" x="3352800" y="5556250"/>
          <p14:tracePt t="73714" x="3448050" y="5556250"/>
          <p14:tracePt t="73731" x="3549650" y="5556250"/>
          <p14:tracePt t="73734" x="3606800" y="5556250"/>
          <p14:tracePt t="73748" x="3702050" y="5549900"/>
          <p14:tracePt t="73768" x="3784600" y="5556250"/>
          <p14:tracePt t="73780" x="3841750" y="5562600"/>
          <p14:tracePt t="73797" x="3873500" y="5562600"/>
          <p14:tracePt t="73814" x="3879850" y="5562600"/>
          <p14:tracePt t="73847" x="3867150" y="5562600"/>
          <p14:tracePt t="73864" x="3803650" y="5562600"/>
          <p14:tracePt t="73881" x="3740150" y="5562600"/>
          <p14:tracePt t="73904" x="3663950" y="5562600"/>
          <p14:tracePt t="73914" x="3644900" y="5562600"/>
          <p14:tracePt t="73931" x="3556000" y="5562600"/>
          <p14:tracePt t="73947" x="3498850" y="5562600"/>
          <p14:tracePt t="73964" x="3473450" y="5562600"/>
          <p14:tracePt t="73981" x="3467100" y="5562600"/>
          <p14:tracePt t="73997" x="3473450" y="5562600"/>
          <p14:tracePt t="74031" x="3505200" y="5562600"/>
          <p14:tracePt t="74047" x="3556000" y="5562600"/>
          <p14:tracePt t="74068" x="3619500" y="5562600"/>
          <p14:tracePt t="74083" x="3695700" y="5562600"/>
          <p14:tracePt t="74097" x="3759200" y="5562600"/>
          <p14:tracePt t="74114" x="3790950" y="5562600"/>
          <p14:tracePt t="74147" x="3752850" y="5562600"/>
          <p14:tracePt t="74165" x="3663950" y="5562600"/>
          <p14:tracePt t="74181" x="3568700" y="5562600"/>
          <p14:tracePt t="74197" x="3505200" y="5562600"/>
          <p14:tracePt t="74214" x="3492500" y="5562600"/>
          <p14:tracePt t="74247" x="3530600" y="5556250"/>
          <p14:tracePt t="74268" x="3619500" y="5556250"/>
          <p14:tracePt t="74281" x="3714750" y="5556250"/>
          <p14:tracePt t="74297" x="3790950" y="5556250"/>
          <p14:tracePt t="74302" x="3803650" y="5556250"/>
          <p14:tracePt t="74316" x="3810000" y="5556250"/>
          <p14:tracePt t="74347" x="3803650" y="5556250"/>
          <p14:tracePt t="74364" x="3797300" y="5556250"/>
          <p14:tracePt t="74402" x="3790950" y="5556250"/>
          <p14:tracePt t="74415" x="3746500" y="5556250"/>
          <p14:tracePt t="74431" x="3676650" y="5556250"/>
          <p14:tracePt t="74448" x="3587750" y="5549900"/>
          <p14:tracePt t="74464" x="3479800" y="5518150"/>
          <p14:tracePt t="74471" x="3416300" y="5492750"/>
          <p14:tracePt t="74483" x="3340100" y="5448300"/>
          <p14:tracePt t="74498" x="3295650" y="5416550"/>
          <p14:tracePt t="74518" x="3136900" y="5302250"/>
          <p14:tracePt t="74531" x="3028950" y="5213350"/>
          <p14:tracePt t="74548" x="2990850" y="5181600"/>
          <p14:tracePt t="74611" x="2997200" y="5181600"/>
          <p14:tracePt t="74619" x="3009900" y="5187950"/>
          <p14:tracePt t="74631" x="3016250" y="5187950"/>
          <p14:tracePt t="74664" x="3022600" y="5200650"/>
          <p14:tracePt t="74681" x="3028950" y="5219700"/>
          <p14:tracePt t="74699" x="3028950" y="5251450"/>
          <p14:tracePt t="74714" x="3028950" y="5264150"/>
          <p14:tracePt t="74733" x="3028950" y="5283200"/>
          <p14:tracePt t="74768" x="3028950" y="5295900"/>
          <p14:tracePt t="74781" x="3035300" y="5302250"/>
          <p14:tracePt t="74797" x="3041650" y="5302250"/>
          <p14:tracePt t="74814" x="3041650" y="5308600"/>
          <p14:tracePt t="74832" x="3041650" y="5314950"/>
          <p14:tracePt t="74847" x="3041650" y="5321300"/>
          <p14:tracePt t="74864" x="3041650" y="5327650"/>
          <p14:tracePt t="74867" x="3035300" y="5334000"/>
          <p14:tracePt t="74885" x="3035300" y="5340350"/>
          <p14:tracePt t="74892" x="3028950" y="5346700"/>
          <p14:tracePt t="74961" x="3022600" y="5334000"/>
          <p14:tracePt t="74966" x="3009900" y="5321300"/>
          <p14:tracePt t="74984" x="2990850" y="5302250"/>
          <p14:tracePt t="74997" x="2978150" y="5289550"/>
          <p14:tracePt t="75017" x="2965450" y="5270500"/>
          <p14:tracePt t="75030" x="2952750" y="5257800"/>
          <p14:tracePt t="75048" x="2952750" y="5238750"/>
          <p14:tracePt t="75064" x="2946400" y="5232400"/>
          <p14:tracePt t="75082" x="2946400" y="5226050"/>
          <p14:tracePt t="75097" x="2946400" y="5207000"/>
          <p14:tracePt t="75115" x="2946400" y="5187950"/>
          <p14:tracePt t="75132" x="2946400" y="5168900"/>
          <p14:tracePt t="75147" x="2946400" y="5156200"/>
          <p14:tracePt t="75197" x="2959100" y="5156200"/>
          <p14:tracePt t="75214" x="3016250" y="5156200"/>
          <p14:tracePt t="75231" x="3067050" y="5156200"/>
          <p14:tracePt t="75247" x="3092450" y="5156200"/>
          <p14:tracePt t="75266" x="3098800" y="5162550"/>
          <p14:tracePt t="75284" x="3098800" y="5168900"/>
          <p14:tracePt t="75297" x="3086100" y="5187950"/>
          <p14:tracePt t="75314" x="3054350" y="5207000"/>
          <p14:tracePt t="75332" x="3003550" y="5232400"/>
          <p14:tracePt t="75347" x="2971800" y="5257800"/>
          <p14:tracePt t="75364" x="2959100" y="5270500"/>
          <p14:tracePt t="75381" x="2959100" y="5283200"/>
          <p14:tracePt t="75399" x="2959100" y="5289550"/>
          <p14:tracePt t="75414" x="2990850" y="5302250"/>
          <p14:tracePt t="75431" x="3022600" y="5302250"/>
          <p14:tracePt t="75447" x="3041650" y="5302250"/>
          <p14:tracePt t="75464" x="3048000" y="5289550"/>
          <p14:tracePt t="75485" x="3028950" y="5175250"/>
          <p14:tracePt t="75501" x="2959100" y="4991100"/>
          <p14:tracePt t="75515" x="2870200" y="4730750"/>
          <p14:tracePt t="75531" x="2794000" y="4559300"/>
          <p14:tracePt t="75547" x="2451100" y="4102100"/>
          <p14:tracePt t="75565" x="2190750" y="3829050"/>
          <p14:tracePt t="75582" x="2006600" y="3568700"/>
          <p14:tracePt t="75597" x="1885950" y="3352800"/>
          <p14:tracePt t="75615" x="1828800" y="3162300"/>
          <p14:tracePt t="75632" x="1765300" y="3048000"/>
          <p14:tracePt t="75648" x="1714500" y="2984500"/>
          <p14:tracePt t="75665" x="1663700" y="2965450"/>
          <p14:tracePt t="75681" x="1631950" y="2959100"/>
          <p14:tracePt t="75686" x="1625600" y="2959100"/>
          <p14:tracePt t="75714" x="1619250" y="2965450"/>
          <p14:tracePt t="75735" x="1568450" y="2965450"/>
          <p14:tracePt t="75747" x="1511300" y="2971800"/>
          <p14:tracePt t="75767" x="1473200" y="2971800"/>
          <p14:tracePt t="75780" x="1460500" y="2971800"/>
          <p14:tracePt t="75797" x="1454150" y="2971800"/>
          <p14:tracePt t="75832" x="1454150" y="2978150"/>
          <p14:tracePt t="75847" x="1454150" y="2997200"/>
          <p14:tracePt t="75864" x="1454150" y="3022600"/>
          <p14:tracePt t="75881" x="1447800" y="3048000"/>
          <p14:tracePt t="75898" x="1441450" y="3060700"/>
          <p14:tracePt t="75914" x="1435100" y="3060700"/>
          <p14:tracePt t="75931" x="1416050" y="3060700"/>
          <p14:tracePt t="75933" x="1409700" y="3067050"/>
          <p14:tracePt t="75947" x="1397000" y="3073400"/>
          <p14:tracePt t="75964" x="1377950" y="3073400"/>
          <p14:tracePt t="75982" x="1358900" y="3079750"/>
          <p14:tracePt t="75997" x="1327150" y="3079750"/>
          <p14:tracePt t="76016" x="1308100" y="3060700"/>
          <p14:tracePt t="76030" x="1301750" y="3035300"/>
          <p14:tracePt t="76047" x="1301750" y="3016250"/>
          <p14:tracePt t="76064" x="1301750" y="2990850"/>
          <p14:tracePt t="76082" x="1320800" y="2946400"/>
          <p14:tracePt t="76098" x="1358900" y="2882900"/>
          <p14:tracePt t="76116" x="1365250" y="2876550"/>
          <p14:tracePt t="76148" x="1390650" y="2895600"/>
          <p14:tracePt t="76165" x="1460500" y="2914650"/>
          <p14:tracePt t="76181" x="1555750" y="2965450"/>
          <p14:tracePt t="76197" x="1663700" y="3041650"/>
          <p14:tracePt t="76214" x="1739900" y="3149600"/>
          <p14:tracePt t="76231" x="1778000" y="3327400"/>
          <p14:tracePt t="76247" x="1854200" y="3575050"/>
          <p14:tracePt t="76268" x="1917700" y="3886200"/>
          <p14:tracePt t="76273" x="1949450" y="4057650"/>
          <p14:tracePt t="76281" x="1974850" y="4197350"/>
          <p14:tracePt t="76300" x="2082800" y="4552950"/>
          <p14:tracePt t="76317" x="2222500" y="4762500"/>
          <p14:tracePt t="76333" x="2406650" y="4959350"/>
          <p14:tracePt t="76347" x="2565400" y="5118100"/>
          <p14:tracePt t="76364" x="2692400" y="5213350"/>
          <p14:tracePt t="76381" x="2787650" y="5276850"/>
          <p14:tracePt t="76399" x="2806700" y="5289550"/>
          <p14:tracePt t="76431" x="2787650" y="5289550"/>
          <p14:tracePt t="76447" x="2774950" y="5289550"/>
          <p14:tracePt t="76484" x="2774950" y="5302250"/>
          <p14:tracePt t="76502" x="2832100" y="5314950"/>
          <p14:tracePt t="76516" x="2882900" y="5321300"/>
          <p14:tracePt t="76531" x="2965450" y="5327650"/>
          <p14:tracePt t="76547" x="3041650" y="5327650"/>
          <p14:tracePt t="76564" x="3060700" y="5302250"/>
          <p14:tracePt t="76582" x="3060700" y="5276850"/>
          <p14:tracePt t="76597" x="3028950" y="5257800"/>
          <p14:tracePt t="76614" x="2984500" y="5251450"/>
          <p14:tracePt t="76631" x="2959100" y="5232400"/>
          <p14:tracePt t="76648" x="2946400" y="5200650"/>
          <p14:tracePt t="76664" x="2940050" y="5156200"/>
          <p14:tracePt t="76681" x="2940050" y="5118100"/>
          <p14:tracePt t="76697" x="2940050" y="5099050"/>
          <p14:tracePt t="76714" x="2940050" y="5080000"/>
          <p14:tracePt t="76715" x="2959100" y="5080000"/>
          <p14:tracePt t="76731" x="2978150" y="5073650"/>
          <p14:tracePt t="76748" x="3073400" y="5073650"/>
          <p14:tracePt t="76767" x="3111500" y="5073650"/>
          <p14:tracePt t="76780" x="3117850" y="5092700"/>
          <p14:tracePt t="76797" x="3105150" y="5130800"/>
          <p14:tracePt t="76814" x="3079750" y="5175250"/>
          <p14:tracePt t="76832" x="3067050" y="5207000"/>
          <p14:tracePt t="76849" x="3067050" y="5238750"/>
          <p14:tracePt t="76864" x="3054350" y="5257800"/>
          <p14:tracePt t="76881" x="3048000" y="5276850"/>
          <p14:tracePt t="76901" x="3048000" y="5302250"/>
          <p14:tracePt t="76914" x="3048000" y="5308600"/>
          <p14:tracePt t="76947" x="3067050" y="5308600"/>
          <p14:tracePt t="76964" x="3073400" y="5308600"/>
          <p14:tracePt t="77018" x="3079750" y="5302250"/>
          <p14:tracePt t="77031" x="3079750" y="5295900"/>
          <p14:tracePt t="77047" x="3086100" y="5295900"/>
          <p14:tracePt t="77066" x="3098800" y="5295900"/>
          <p14:tracePt t="77082" x="3111500" y="5295900"/>
          <p14:tracePt t="77097" x="3124200" y="5289550"/>
          <p14:tracePt t="77119" x="3168650" y="5289550"/>
          <p14:tracePt t="77132" x="3206750" y="5289550"/>
          <p14:tracePt t="77149" x="3219450" y="5283200"/>
          <p14:tracePt t="77181" x="3219450" y="5276850"/>
          <p14:tracePt t="77214" x="3213100" y="5276850"/>
          <p14:tracePt t="77247" x="3225800" y="5276850"/>
          <p14:tracePt t="77269" x="3257550" y="5264150"/>
          <p14:tracePt t="77280" x="3314700" y="5264150"/>
          <p14:tracePt t="77300" x="3479800" y="5264150"/>
          <p14:tracePt t="77314" x="3562350" y="5264150"/>
          <p14:tracePt t="77332" x="3816350" y="5264150"/>
          <p14:tracePt t="77348" x="3898900" y="5276850"/>
          <p14:tracePt t="77364" x="3886200" y="5295900"/>
          <p14:tracePt t="77381" x="3790950" y="5327650"/>
          <p14:tracePt t="77397" x="3644900" y="5378450"/>
          <p14:tracePt t="77414" x="3454400" y="5422900"/>
          <p14:tracePt t="77431" x="3321050" y="5467350"/>
          <p14:tracePt t="77447" x="3251200" y="5486400"/>
          <p14:tracePt t="77464" x="3206750" y="5486400"/>
          <p14:tracePt t="77481" x="3168650" y="5486400"/>
          <p14:tracePt t="77498" x="3143250" y="5499100"/>
          <p14:tracePt t="77502" x="3124200" y="5524500"/>
          <p14:tracePt t="77517" x="3098800" y="5588000"/>
          <p14:tracePt t="77531" x="3086100" y="5613400"/>
          <p14:tracePt t="77547" x="3048000" y="5715000"/>
          <p14:tracePt t="77564" x="3016250" y="5816600"/>
          <p14:tracePt t="77582" x="2965450" y="5949950"/>
          <p14:tracePt t="77597" x="2889250" y="6076950"/>
          <p14:tracePt t="77614" x="2813050" y="6178550"/>
          <p14:tracePt t="77631" x="2743200" y="6203950"/>
          <p14:tracePt t="77648" x="2730500" y="6203950"/>
          <p14:tracePt t="77664" x="2736850" y="6197600"/>
          <p14:tracePt t="77682" x="2755900" y="6184900"/>
          <p14:tracePt t="77698" x="2768600" y="6172200"/>
          <p14:tracePt t="77714" x="2781300" y="6165850"/>
          <p14:tracePt t="77731" x="2794000" y="6153150"/>
          <p14:tracePt t="77737" x="2806700" y="6140450"/>
          <p14:tracePt t="77751" x="2838450" y="6108700"/>
          <p14:tracePt t="77766" x="2895600" y="6076950"/>
          <p14:tracePt t="77783" x="2940050" y="6057900"/>
          <p14:tracePt t="77799" x="2971800" y="6051550"/>
          <p14:tracePt t="77815" x="3003550" y="6038850"/>
          <p14:tracePt t="77833" x="3079750" y="6019800"/>
          <p14:tracePt t="77848" x="3206750" y="5969000"/>
          <p14:tracePt t="77864" x="3365500" y="5867400"/>
          <p14:tracePt t="77881" x="3517900" y="5791200"/>
          <p14:tracePt t="77900" x="3632200" y="5753100"/>
          <p14:tracePt t="77917" x="3638550" y="5765800"/>
          <p14:tracePt t="77932" x="3638550" y="5791200"/>
          <p14:tracePt t="77948" x="3638550" y="5803900"/>
          <p14:tracePt t="77964" x="3651250" y="5816600"/>
          <p14:tracePt t="77984" x="3683000" y="5816600"/>
          <p14:tracePt t="77998" x="3695700" y="5816600"/>
          <p14:tracePt t="78017" x="3695700" y="5810250"/>
          <p14:tracePt t="78047" x="3708400" y="5810250"/>
          <p14:tracePt t="78066" x="3727450" y="5822950"/>
          <p14:tracePt t="78083" x="3759200" y="5822950"/>
          <p14:tracePt t="78097" x="3778250" y="5822950"/>
          <p14:tracePt t="78131" x="3778250" y="5810250"/>
          <p14:tracePt t="78148" x="3778250" y="5746750"/>
          <p14:tracePt t="78165" x="3835400" y="5664200"/>
          <p14:tracePt t="78181" x="3816350" y="5562600"/>
          <p14:tracePt t="78197" x="3733800" y="5499100"/>
          <p14:tracePt t="78216" x="3600450" y="5486400"/>
          <p14:tracePt t="78231" x="3409950" y="5486400"/>
          <p14:tracePt t="78247" x="3181350" y="5486400"/>
          <p14:tracePt t="78269" x="2978150" y="5486400"/>
          <p14:tracePt t="78280" x="2851150" y="5486400"/>
          <p14:tracePt t="78298" x="2743200" y="5461000"/>
          <p14:tracePt t="78302" x="2717800" y="5448300"/>
          <p14:tracePt t="78314" x="2692400" y="5435600"/>
          <p14:tracePt t="78333" x="2660650" y="5422900"/>
          <p14:tracePt t="78437" x="2654300" y="5422900"/>
          <p14:tracePt t="78444" x="2641600" y="5416550"/>
          <p14:tracePt t="78453" x="2628900" y="5410200"/>
          <p14:tracePt t="78464" x="2622550" y="5403850"/>
          <p14:tracePt t="78518" x="2622550" y="5397500"/>
          <p14:tracePt t="78571" x="2641600" y="5397500"/>
          <p14:tracePt t="78584" x="2660650" y="5397500"/>
          <p14:tracePt t="78590" x="2673350" y="5391150"/>
          <p14:tracePt t="78598" x="2686050" y="5391150"/>
          <p14:tracePt t="78614" x="2692400" y="5384800"/>
          <p14:tracePt t="78647" x="2686050" y="5384800"/>
          <p14:tracePt t="78861" x="2667000" y="5384800"/>
          <p14:tracePt t="78881" x="2590800" y="5384800"/>
          <p14:tracePt t="78899" x="2374900" y="5314950"/>
          <p14:tracePt t="78914" x="2273300" y="5283200"/>
          <p14:tracePt t="78931" x="1943100" y="5162550"/>
          <p14:tracePt t="78948" x="1720850" y="5080000"/>
          <p14:tracePt t="78964" x="1441450" y="4984750"/>
          <p14:tracePt t="78981" x="1206500" y="4895850"/>
          <p14:tracePt t="78998" x="1041400" y="4806950"/>
          <p14:tracePt t="79016" x="996950" y="4762500"/>
          <p14:tracePt t="79031" x="990600" y="4737100"/>
          <p14:tracePt t="79047" x="1003300" y="4718050"/>
          <p14:tracePt t="79064" x="1035050" y="4705350"/>
          <p14:tracePt t="79082" x="1047750" y="4679950"/>
          <p14:tracePt t="79100" x="1047750" y="4654550"/>
          <p14:tracePt t="79148" x="1047750" y="4635500"/>
          <p14:tracePt t="79164" x="1060450" y="4610100"/>
          <p14:tracePt t="79181" x="1079500" y="4565650"/>
          <p14:tracePt t="79197" x="1085850" y="4540250"/>
          <p14:tracePt t="79271" x="1085850" y="4533900"/>
          <p14:tracePt t="79276" x="1085850" y="4527550"/>
          <p14:tracePt t="79284" x="1085850" y="4514850"/>
          <p14:tracePt t="79297" x="1085850" y="4508500"/>
          <p14:tracePt t="79315" x="1054100" y="4495800"/>
          <p14:tracePt t="79332" x="1035050" y="4489450"/>
          <p14:tracePt t="79347" x="1028700" y="4489450"/>
          <p14:tracePt t="79399" x="1028700" y="4483100"/>
          <p14:tracePt t="79484" x="1028700" y="4476750"/>
          <p14:tracePt t="79492" x="1028700" y="4457700"/>
          <p14:tracePt t="79501" x="1028700" y="4451350"/>
          <p14:tracePt t="79516" x="1028700" y="4419600"/>
          <p14:tracePt t="79530" x="1028700" y="4400550"/>
          <p14:tracePt t="79548" x="1028700" y="4381500"/>
          <p14:tracePt t="79564" x="1022350" y="4362450"/>
          <p14:tracePt t="79582" x="1022350" y="4337050"/>
          <p14:tracePt t="79597" x="1041400" y="4305300"/>
          <p14:tracePt t="79614" x="1054100" y="4267200"/>
          <p14:tracePt t="79631" x="1060450" y="4260850"/>
          <p14:tracePt t="79664" x="1047750" y="4260850"/>
          <p14:tracePt t="79681" x="1041400" y="4267200"/>
          <p14:tracePt t="79698" x="1035050" y="4267200"/>
          <p14:tracePt t="79819" x="1041400" y="4267200"/>
          <p14:tracePt t="79900" x="1047750" y="4267200"/>
          <p14:tracePt t="79909" x="1054100" y="4267200"/>
          <p14:tracePt t="79924" x="1066800" y="4267200"/>
          <p14:tracePt t="79963" x="1073150" y="4267200"/>
          <p14:tracePt t="80015" x="1098550" y="4254500"/>
          <p14:tracePt t="80023" x="1136650" y="4248150"/>
          <p14:tracePt t="80031" x="1155700" y="4235450"/>
          <p14:tracePt t="80048" x="1193800" y="4216400"/>
          <p14:tracePt t="80068" x="1200150" y="4210050"/>
          <p14:tracePt t="80164" x="1200150" y="4216400"/>
          <p14:tracePt t="80172" x="1200150" y="4222750"/>
          <p14:tracePt t="80188" x="1200150" y="4229100"/>
          <p14:tracePt t="80197" x="1200150" y="4235450"/>
          <p14:tracePt t="80603" x="1193800" y="4235450"/>
          <p14:tracePt t="80781" x="1200150" y="4235450"/>
          <p14:tracePt t="80799" x="1206500" y="4241800"/>
          <p14:tracePt t="80806" x="1212850" y="4248150"/>
          <p14:tracePt t="80814" x="1225550" y="4260850"/>
          <p14:tracePt t="80832" x="1238250" y="4292600"/>
          <p14:tracePt t="80847" x="1250950" y="4305300"/>
          <p14:tracePt t="80864" x="1263650" y="4337050"/>
          <p14:tracePt t="80881" x="1263650" y="4375150"/>
          <p14:tracePt t="80899" x="1250950" y="4413250"/>
          <p14:tracePt t="80915" x="1219200" y="4464050"/>
          <p14:tracePt t="80931" x="1200150" y="4495800"/>
          <p14:tracePt t="80947" x="1187450" y="4514850"/>
          <p14:tracePt t="80965" x="1168400" y="4521200"/>
          <p14:tracePt t="80985" x="1162050" y="4527550"/>
          <p14:tracePt t="81035" x="1155700" y="4527550"/>
          <p14:tracePt t="81086" x="1162050" y="4527550"/>
          <p14:tracePt t="81092" x="1181100" y="4514850"/>
          <p14:tracePt t="81100" x="1200150" y="4508500"/>
          <p14:tracePt t="81115" x="1257300" y="4489450"/>
          <p14:tracePt t="81131" x="1346200" y="4476750"/>
          <p14:tracePt t="81147" x="1447800" y="4470400"/>
          <p14:tracePt t="81165" x="1504950" y="4464050"/>
          <p14:tracePt t="81181" x="1524000" y="4457700"/>
          <p14:tracePt t="81198" x="1530350" y="4457700"/>
          <p14:tracePt t="81214" x="1536700" y="4457700"/>
          <p14:tracePt t="81232" x="1562100" y="4445000"/>
          <p14:tracePt t="81248" x="1612900" y="4425950"/>
          <p14:tracePt t="81266" x="1663700" y="4413250"/>
          <p14:tracePt t="81281" x="1670050" y="4413250"/>
          <p14:tracePt t="81333" x="1670050" y="4406900"/>
          <p14:tracePt t="81340" x="1676400" y="4406900"/>
          <p14:tracePt t="81348" x="1676400" y="4400550"/>
          <p14:tracePt t="81365" x="1682750" y="4387850"/>
          <p14:tracePt t="81381" x="1689100" y="4387850"/>
          <p14:tracePt t="81400" x="1689100" y="4381500"/>
          <p14:tracePt t="81415" x="1689100" y="4368800"/>
          <p14:tracePt t="81520" x="1676400" y="4368800"/>
          <p14:tracePt t="81525" x="1670050" y="4368800"/>
          <p14:tracePt t="81531" x="1670050" y="4356100"/>
          <p14:tracePt t="81547" x="1657350" y="4349750"/>
          <p14:tracePt t="81567" x="1644650" y="4337050"/>
          <p14:tracePt t="81582" x="1625600" y="4330700"/>
          <p14:tracePt t="81597" x="1600200" y="4324350"/>
          <p14:tracePt t="81614" x="1593850" y="4324350"/>
          <p14:tracePt t="81831" x="1593850" y="4318000"/>
          <p14:tracePt t="81875" x="1600200" y="4318000"/>
          <p14:tracePt t="81959" x="1606550" y="4318000"/>
          <p14:tracePt t="81963" x="1619250" y="4318000"/>
          <p14:tracePt t="81980" x="1625600" y="4324350"/>
          <p14:tracePt t="81997" x="1625600" y="4362450"/>
          <p14:tracePt t="82016" x="1600200" y="4394200"/>
          <p14:tracePt t="82031" x="1530350" y="4432300"/>
          <p14:tracePt t="82049" x="1435100" y="4457700"/>
          <p14:tracePt t="82064" x="1352550" y="4470400"/>
          <p14:tracePt t="82082" x="1263650" y="4470400"/>
          <p14:tracePt t="82100" x="1092200" y="4470400"/>
          <p14:tracePt t="82115" x="927100" y="4470400"/>
          <p14:tracePt t="82133" x="755650" y="4470400"/>
          <p14:tracePt t="82147" x="647700" y="4470400"/>
          <p14:tracePt t="82165" x="584200" y="4470400"/>
          <p14:tracePt t="82181" x="527050" y="4470400"/>
          <p14:tracePt t="82197" x="501650" y="4470400"/>
          <p14:tracePt t="82214" x="488950" y="4470400"/>
          <p14:tracePt t="82230" x="482600" y="4476750"/>
          <p14:tracePt t="82252" x="457200" y="4489450"/>
          <p14:tracePt t="82268" x="444500" y="4495800"/>
          <p14:tracePt t="82284" x="412750" y="4521200"/>
          <p14:tracePt t="82301" x="400050" y="4540250"/>
          <p14:tracePt t="82317" x="393700" y="4565650"/>
          <p14:tracePt t="82335" x="393700" y="4591050"/>
          <p14:tracePt t="82349" x="412750" y="4610100"/>
          <p14:tracePt t="82366" x="419100" y="4610100"/>
          <p14:tracePt t="82414" x="425450" y="4610100"/>
          <p14:tracePt t="82431" x="425450" y="4603750"/>
          <p14:tracePt t="82455" x="431800" y="4603750"/>
          <p14:tracePt t="82475" x="431800" y="4597400"/>
          <p14:tracePt t="82485" x="431800" y="4591050"/>
          <p14:tracePt t="82498" x="431800" y="4578350"/>
          <p14:tracePt t="82517" x="431800" y="4559300"/>
          <p14:tracePt t="82530" x="457200" y="4540250"/>
          <p14:tracePt t="82547" x="476250" y="4540250"/>
          <p14:tracePt t="82565" x="482600" y="4533900"/>
          <p14:tracePt t="82582" x="495300" y="4533900"/>
          <p14:tracePt t="82601" x="527050" y="4527550"/>
          <p14:tracePt t="82614" x="603250" y="4508500"/>
          <p14:tracePt t="82631" x="704850" y="4483100"/>
          <p14:tracePt t="82647" x="876300" y="4470400"/>
          <p14:tracePt t="82665" x="1035050" y="4425950"/>
          <p14:tracePt t="82681" x="1187450" y="4394200"/>
          <p14:tracePt t="82697" x="1346200" y="4375150"/>
          <p14:tracePt t="82714" x="1511300" y="4356100"/>
          <p14:tracePt t="82731" x="1676400" y="4356100"/>
          <p14:tracePt t="82747" x="1828800" y="4356100"/>
          <p14:tracePt t="82766" x="1854200" y="4356100"/>
          <p14:tracePt t="82797" x="1854200" y="4349750"/>
          <p14:tracePt t="82814" x="1854200" y="4343400"/>
          <p14:tracePt t="82832" x="1854200" y="4330700"/>
          <p14:tracePt t="82883" x="1854200" y="4324350"/>
          <p14:tracePt t="82902" x="1841500" y="4337050"/>
          <p14:tracePt t="82914" x="1822450" y="4349750"/>
          <p14:tracePt t="82931" x="1778000" y="4375150"/>
          <p14:tracePt t="82947" x="1651000" y="4419600"/>
          <p14:tracePt t="82964" x="1504950" y="4432300"/>
          <p14:tracePt t="82981" x="1377950" y="4438650"/>
          <p14:tracePt t="83002" x="1276350" y="4457700"/>
          <p14:tracePt t="83018" x="1181100" y="4483100"/>
          <p14:tracePt t="83031" x="1079500" y="4483100"/>
          <p14:tracePt t="83049" x="977900" y="4476750"/>
          <p14:tracePt t="83064" x="850900" y="4470400"/>
          <p14:tracePt t="83082" x="717550" y="4470400"/>
          <p14:tracePt t="83098" x="660400" y="4470400"/>
          <p14:tracePt t="83115" x="622300" y="4470400"/>
          <p14:tracePt t="83132" x="615950" y="4457700"/>
          <p14:tracePt t="83147" x="603250" y="4451350"/>
          <p14:tracePt t="83165" x="590550" y="4451350"/>
          <p14:tracePt t="83181" x="584200" y="4451350"/>
          <p14:tracePt t="83197" x="571500" y="4451350"/>
          <p14:tracePt t="83214" x="539750" y="4451350"/>
          <p14:tracePt t="83235" x="508000" y="4445000"/>
          <p14:tracePt t="83248" x="469900" y="4432300"/>
          <p14:tracePt t="83268" x="431800" y="4432300"/>
          <p14:tracePt t="83281" x="419100" y="4432300"/>
          <p14:tracePt t="83339" x="412750" y="4432300"/>
          <p14:tracePt t="83349" x="412750" y="4438650"/>
          <p14:tracePt t="83364" x="387350" y="4445000"/>
          <p14:tracePt t="83381" x="381000" y="4451350"/>
          <p14:tracePt t="83692" x="381000" y="4457700"/>
          <p14:tracePt t="83699" x="387350" y="4470400"/>
          <p14:tracePt t="83709" x="393700" y="4489450"/>
          <p14:tracePt t="83732" x="393700" y="4572000"/>
          <p14:tracePt t="83751" x="412750" y="4641850"/>
          <p14:tracePt t="83766" x="419100" y="4705350"/>
          <p14:tracePt t="83784" x="450850" y="4768850"/>
          <p14:tracePt t="83797" x="495300" y="4845050"/>
          <p14:tracePt t="83818" x="546100" y="4895850"/>
          <p14:tracePt t="83831" x="584200" y="4902200"/>
          <p14:tracePt t="83848" x="609600" y="4895850"/>
          <p14:tracePt t="83864" x="622300" y="4876800"/>
          <p14:tracePt t="83881" x="628650" y="4851400"/>
          <p14:tracePt t="83898" x="635000" y="4838700"/>
          <p14:tracePt t="83914" x="635000" y="4832350"/>
          <p14:tracePt t="83931" x="635000" y="4826000"/>
          <p14:tracePt t="83947" x="635000" y="4819650"/>
          <p14:tracePt t="83964" x="628650" y="4813300"/>
          <p14:tracePt t="83985" x="609600" y="4800600"/>
          <p14:tracePt t="83998" x="590550" y="4781550"/>
          <p14:tracePt t="84016" x="571500" y="4756150"/>
          <p14:tracePt t="84031" x="558800" y="4724400"/>
          <p14:tracePt t="84048" x="546100" y="4686300"/>
          <p14:tracePt t="84064" x="533400" y="4660900"/>
          <p14:tracePt t="84082" x="520700" y="4648200"/>
          <p14:tracePt t="84132" x="520700" y="4635500"/>
          <p14:tracePt t="84147" x="520700" y="4616450"/>
          <p14:tracePt t="84165" x="520700" y="4603750"/>
          <p14:tracePt t="84181" x="546100" y="4591050"/>
          <p14:tracePt t="84197" x="609600" y="4578350"/>
          <p14:tracePt t="84214" x="742950" y="4578350"/>
          <p14:tracePt t="84231" x="933450" y="4578350"/>
          <p14:tracePt t="84247" x="1092200" y="4610100"/>
          <p14:tracePt t="84266" x="1181100" y="4660900"/>
          <p14:tracePt t="84281" x="1225550" y="4737100"/>
          <p14:tracePt t="84297" x="1244600" y="4819650"/>
          <p14:tracePt t="84314" x="1238250" y="4965700"/>
          <p14:tracePt t="84332" x="1231900" y="5041900"/>
          <p14:tracePt t="84349" x="1206500" y="5086350"/>
          <p14:tracePt t="84364" x="1136650" y="5105400"/>
          <p14:tracePt t="84381" x="1028700" y="5111750"/>
          <p14:tracePt t="84400" x="908050" y="5111750"/>
          <p14:tracePt t="84415" x="825500" y="5099050"/>
          <p14:tracePt t="84432" x="781050" y="5060950"/>
          <p14:tracePt t="84449" x="755650" y="4997450"/>
          <p14:tracePt t="84464" x="723900" y="4895850"/>
          <p14:tracePt t="84467" x="711200" y="4845050"/>
          <p14:tracePt t="84485" x="704850" y="4756150"/>
          <p14:tracePt t="84498" x="704850" y="4724400"/>
          <p14:tracePt t="84518" x="781050" y="4667250"/>
          <p14:tracePt t="84531" x="876300" y="4629150"/>
          <p14:tracePt t="84549" x="990600" y="4610100"/>
          <p14:tracePt t="84565" x="1098550" y="4610100"/>
          <p14:tracePt t="84583" x="1187450" y="4635500"/>
          <p14:tracePt t="84598" x="1276350" y="4679950"/>
          <p14:tracePt t="84614" x="1352550" y="4743450"/>
          <p14:tracePt t="84632" x="1390650" y="4826000"/>
          <p14:tracePt t="84650" x="1397000" y="4895850"/>
          <p14:tracePt t="84665" x="1384300" y="4965700"/>
          <p14:tracePt t="84681" x="1352550" y="5016500"/>
          <p14:tracePt t="84698" x="1289050" y="5041900"/>
          <p14:tracePt t="84716" x="1136650" y="5054600"/>
          <p14:tracePt t="84736" x="1047750" y="5054600"/>
          <p14:tracePt t="84747" x="977900" y="5016500"/>
          <p14:tracePt t="84766" x="895350" y="4959350"/>
          <p14:tracePt t="84780" x="812800" y="4845050"/>
          <p14:tracePt t="84797" x="781050" y="4737100"/>
          <p14:tracePt t="84814" x="787400" y="4667250"/>
          <p14:tracePt t="84832" x="838200" y="4622800"/>
          <p14:tracePt t="84848" x="958850" y="4584700"/>
          <p14:tracePt t="84864" x="1117600" y="4578350"/>
          <p14:tracePt t="84881" x="1231900" y="4591050"/>
          <p14:tracePt t="84884" x="1282700" y="4616450"/>
          <p14:tracePt t="84897" x="1320800" y="4648200"/>
          <p14:tracePt t="84915" x="1358900" y="4826000"/>
          <p14:tracePt t="84931" x="1358900" y="4895850"/>
          <p14:tracePt t="84948" x="1327150" y="5029200"/>
          <p14:tracePt t="84964" x="1270000" y="5060950"/>
          <p14:tracePt t="84983" x="1187450" y="5067300"/>
          <p14:tracePt t="84998" x="1073150" y="5067300"/>
          <p14:tracePt t="85017" x="939800" y="5016500"/>
          <p14:tracePt t="85031" x="831850" y="4959350"/>
          <p14:tracePt t="85047" x="768350" y="4895850"/>
          <p14:tracePt t="85064" x="755650" y="4800600"/>
          <p14:tracePt t="85083" x="806450" y="4711700"/>
          <p14:tracePt t="85097" x="920750" y="4660900"/>
          <p14:tracePt t="85115" x="1123950" y="4629150"/>
          <p14:tracePt t="85131" x="1174750" y="4648200"/>
          <p14:tracePt t="85148" x="1187450" y="4686300"/>
          <p14:tracePt t="85164" x="1187450" y="4768850"/>
          <p14:tracePt t="85181" x="1155700" y="4864100"/>
          <p14:tracePt t="85197" x="1092200" y="4946650"/>
          <p14:tracePt t="85214" x="1035050" y="4984750"/>
          <p14:tracePt t="85231" x="1016000" y="4991100"/>
          <p14:tracePt t="85251" x="984250" y="4972050"/>
          <p14:tracePt t="85267" x="971550" y="4959350"/>
          <p14:tracePt t="85283" x="920750" y="4946650"/>
          <p14:tracePt t="85297" x="882650" y="4946650"/>
          <p14:tracePt t="85315" x="787400" y="4972050"/>
          <p14:tracePt t="85319" x="730250" y="4984750"/>
          <p14:tracePt t="85336" x="635000" y="5016500"/>
          <p14:tracePt t="85348" x="565150" y="5016500"/>
          <p14:tracePt t="85364" x="520700" y="5029200"/>
          <p14:tracePt t="85381" x="495300" y="5035550"/>
          <p14:tracePt t="85401" x="469900" y="5073650"/>
          <p14:tracePt t="85414" x="457200" y="5086350"/>
          <p14:tracePt t="85443" x="450850" y="5086350"/>
          <p14:tracePt t="85455" x="450850" y="5067300"/>
          <p14:tracePt t="85464" x="457200" y="5054600"/>
          <p14:tracePt t="85481" x="463550" y="5035550"/>
          <p14:tracePt t="85497" x="463550" y="5029200"/>
          <p14:tracePt t="85516" x="463550" y="5022850"/>
          <p14:tracePt t="85547" x="457200" y="5022850"/>
          <p14:tracePt t="85564" x="444500" y="5035550"/>
          <p14:tracePt t="85582" x="419100" y="5156200"/>
          <p14:tracePt t="85597" x="412750" y="5365750"/>
          <p14:tracePt t="85615" x="419100" y="5581650"/>
          <p14:tracePt t="85631" x="419100" y="5784850"/>
          <p14:tracePt t="85647" x="444500" y="5962650"/>
          <p14:tracePt t="85665" x="488950" y="6096000"/>
          <p14:tracePt t="85681" x="552450" y="6197600"/>
          <p14:tracePt t="85697" x="596900" y="6267450"/>
          <p14:tracePt t="85702" x="609600" y="6292850"/>
          <p14:tracePt t="85715" x="628650" y="6337300"/>
          <p14:tracePt t="85730" x="628650" y="6343650"/>
          <p14:tracePt t="85834" x="628650" y="6350000"/>
          <p14:tracePt t="85839" x="622300" y="6356350"/>
          <p14:tracePt t="85847" x="622300" y="6362700"/>
          <p14:tracePt t="85864" x="615950" y="6369050"/>
          <p14:tracePt t="85897" x="609600" y="6369050"/>
          <p14:tracePt t="85916" x="596900" y="6362700"/>
          <p14:tracePt t="85931" x="590550" y="6356350"/>
          <p14:tracePt t="85947" x="565150" y="6350000"/>
          <p14:tracePt t="85965" x="558800" y="6350000"/>
          <p14:tracePt t="85981" x="552450" y="6337300"/>
          <p14:tracePt t="86001" x="546100" y="6311900"/>
          <p14:tracePt t="86017" x="527050" y="6292850"/>
          <p14:tracePt t="86031" x="508000" y="6273800"/>
          <p14:tracePt t="86049" x="495300" y="6267450"/>
          <p14:tracePt t="86125" x="482600" y="6261100"/>
          <p14:tracePt t="86133" x="476250" y="6261100"/>
          <p14:tracePt t="86143" x="469900" y="6261100"/>
          <p14:tracePt t="86148" x="463550" y="6261100"/>
          <p14:tracePt t="86164" x="450850" y="6261100"/>
          <p14:tracePt t="86181" x="431800" y="6261100"/>
          <p14:tracePt t="86198" x="431800" y="6273800"/>
          <p14:tracePt t="86248" x="431800" y="6286500"/>
          <p14:tracePt t="86267" x="431800" y="6299200"/>
          <p14:tracePt t="86281" x="431800" y="6311900"/>
          <p14:tracePt t="86297" x="431800" y="6318250"/>
          <p14:tracePt t="86380" x="438150" y="6318250"/>
          <p14:tracePt t="86394" x="457200" y="6318250"/>
          <p14:tracePt t="86403" x="501650" y="6318250"/>
          <p14:tracePt t="86414" x="539750" y="6318250"/>
          <p14:tracePt t="86431" x="615950" y="6318250"/>
          <p14:tracePt t="86447" x="698500" y="6330950"/>
          <p14:tracePt t="86465" x="774700" y="6350000"/>
          <p14:tracePt t="86481" x="831850" y="6362700"/>
          <p14:tracePt t="86497" x="882650" y="6362700"/>
          <p14:tracePt t="86501" x="901700" y="6369050"/>
          <p14:tracePt t="86518" x="927100" y="6369050"/>
          <p14:tracePt t="86530" x="965200" y="6369050"/>
          <p14:tracePt t="86547" x="1022350" y="6369050"/>
          <p14:tracePt t="86564" x="1092200" y="6369050"/>
          <p14:tracePt t="86583" x="1181100" y="6369050"/>
          <p14:tracePt t="86597" x="1270000" y="6369050"/>
          <p14:tracePt t="86615" x="1365250" y="6369050"/>
          <p14:tracePt t="86631" x="1454150" y="6381750"/>
          <p14:tracePt t="86648" x="1524000" y="6381750"/>
          <p14:tracePt t="86665" x="1619250" y="6394450"/>
          <p14:tracePt t="86681" x="1695450" y="6400800"/>
          <p14:tracePt t="86698" x="1765300" y="6400800"/>
          <p14:tracePt t="86714" x="1816100" y="6400800"/>
          <p14:tracePt t="86731" x="1866900" y="6400800"/>
          <p14:tracePt t="86734" x="1885950" y="6400800"/>
          <p14:tracePt t="86749" x="1924050" y="6400800"/>
          <p14:tracePt t="86768" x="1962150" y="6400800"/>
          <p14:tracePt t="86781" x="2019300" y="6400800"/>
          <p14:tracePt t="86797" x="2076450" y="6400800"/>
          <p14:tracePt t="86815" x="2139950" y="6400800"/>
          <p14:tracePt t="86833" x="2190750" y="6400800"/>
          <p14:tracePt t="86848" x="2228850" y="6413500"/>
          <p14:tracePt t="86851" x="2247900" y="6413500"/>
          <p14:tracePt t="86867" x="2260600" y="6419850"/>
          <p14:tracePt t="86881" x="2305050" y="6419850"/>
          <p14:tracePt t="86899" x="2400300" y="6426200"/>
          <p14:tracePt t="86915" x="2432050" y="6426200"/>
          <p14:tracePt t="86931" x="2501900" y="6426200"/>
          <p14:tracePt t="86947" x="2578100" y="6426200"/>
          <p14:tracePt t="86964" x="2609850" y="6426200"/>
          <p14:tracePt t="86985" x="2667000" y="6432550"/>
          <p14:tracePt t="86998" x="2730500" y="6432550"/>
          <p14:tracePt t="87016" x="2819400" y="6432550"/>
          <p14:tracePt t="87030" x="2882900" y="6445250"/>
          <p14:tracePt t="87047" x="2927350" y="6457950"/>
          <p14:tracePt t="87069" x="2946400" y="6457950"/>
          <p14:tracePt t="87097" x="2952750" y="6457950"/>
          <p14:tracePt t="87116" x="3016250" y="6457950"/>
          <p14:tracePt t="87131" x="3060700" y="6457950"/>
          <p14:tracePt t="87147" x="3067050" y="6457950"/>
          <p14:tracePt t="87181" x="3067050" y="6445250"/>
          <p14:tracePt t="87197" x="3067050" y="6394450"/>
          <p14:tracePt t="87214" x="3086100" y="6337300"/>
          <p14:tracePt t="87231" x="3117850" y="6292850"/>
          <p14:tracePt t="87248" x="3130550" y="6261100"/>
          <p14:tracePt t="87266" x="3136900" y="6242050"/>
          <p14:tracePt t="87281" x="3136900" y="6223000"/>
          <p14:tracePt t="87298" x="3111500" y="6197600"/>
          <p14:tracePt t="87301" x="3111500" y="6191250"/>
          <p14:tracePt t="87314" x="3105150" y="6178550"/>
          <p14:tracePt t="87332" x="3092450" y="6165850"/>
          <p14:tracePt t="87348" x="3054350" y="6153150"/>
          <p14:tracePt t="87364" x="2959100" y="6146800"/>
          <p14:tracePt t="87381" x="2806700" y="6140450"/>
          <p14:tracePt t="87400" x="2628900" y="6140450"/>
          <p14:tracePt t="87414" x="2425700" y="6115050"/>
          <p14:tracePt t="87431" x="2260600" y="6108700"/>
          <p14:tracePt t="87448" x="2101850" y="6102350"/>
          <p14:tracePt t="87464" x="1943100" y="6102350"/>
          <p14:tracePt t="87481" x="1784350" y="6102350"/>
          <p14:tracePt t="87501" x="1530350" y="6102350"/>
          <p14:tracePt t="87516" x="1365250" y="6102350"/>
          <p14:tracePt t="87531" x="1206500" y="6102350"/>
          <p14:tracePt t="87547" x="1047750" y="6102350"/>
          <p14:tracePt t="87566" x="914400" y="6102350"/>
          <p14:tracePt t="87582" x="787400" y="6096000"/>
          <p14:tracePt t="87597" x="660400" y="6096000"/>
          <p14:tracePt t="87614" x="539750" y="6057900"/>
          <p14:tracePt t="87631" x="450850" y="6026150"/>
          <p14:tracePt t="87647" x="400050" y="6013450"/>
          <p14:tracePt t="87665" x="393700" y="6007100"/>
          <p14:tracePt t="87718" x="387350" y="6007100"/>
          <p14:tracePt t="87734" x="374650" y="6051550"/>
          <p14:tracePt t="87748" x="368300" y="6121400"/>
          <p14:tracePt t="87767" x="387350" y="6203950"/>
          <p14:tracePt t="87781" x="431800" y="6261100"/>
          <p14:tracePt t="87799" x="457200" y="6286500"/>
          <p14:tracePt t="87815" x="463550" y="6292850"/>
          <p14:tracePt t="87833" x="469900" y="6299200"/>
          <p14:tracePt t="87849" x="495300" y="6299200"/>
          <p14:tracePt t="87865" x="584200" y="6299200"/>
          <p14:tracePt t="87867" x="660400" y="6299200"/>
          <p14:tracePt t="87881" x="755650" y="6292850"/>
          <p14:tracePt t="87897" x="984250" y="6273800"/>
          <p14:tracePt t="87915" x="1397000" y="6267450"/>
          <p14:tracePt t="87931" x="1701800" y="6267450"/>
          <p14:tracePt t="87948" x="2038350" y="6261100"/>
          <p14:tracePt t="87964" x="2387600" y="6254750"/>
          <p14:tracePt t="87982" x="2667000" y="6254750"/>
          <p14:tracePt t="87997" x="2895600" y="6254750"/>
          <p14:tracePt t="88017" x="3022600" y="6286500"/>
          <p14:tracePt t="88034" x="3117850" y="6299200"/>
          <p14:tracePt t="88037" x="3155950" y="6299200"/>
          <p14:tracePt t="88048" x="3187700" y="6292850"/>
          <p14:tracePt t="88064" x="3257550" y="6235700"/>
          <p14:tracePt t="88084" x="3321050" y="6197600"/>
          <p14:tracePt t="88098" x="3384550" y="6178550"/>
          <p14:tracePt t="88116" x="3536950" y="6172200"/>
          <p14:tracePt t="88131" x="3651250" y="6172200"/>
          <p14:tracePt t="88147" x="3752850" y="6172200"/>
          <p14:tracePt t="88165" x="3841750" y="6191250"/>
          <p14:tracePt t="88181" x="3892550" y="6210300"/>
          <p14:tracePt t="88197" x="3937000" y="6267450"/>
          <p14:tracePt t="88214" x="3975100" y="6318250"/>
          <p14:tracePt t="88231" x="4000500" y="6362700"/>
          <p14:tracePt t="88253" x="4013200" y="6388100"/>
          <p14:tracePt t="88266" x="4019550" y="6407150"/>
          <p14:tracePt t="88285" x="4019550" y="6464300"/>
          <p14:tracePt t="88297" x="4019550" y="6489700"/>
          <p14:tracePt t="88314" x="4013200" y="6534150"/>
          <p14:tracePt t="88339" x="4019550" y="6534150"/>
          <p14:tracePt t="88403" x="4019550" y="6527800"/>
          <p14:tracePt t="88925" x="4025900" y="6527800"/>
          <p14:tracePt t="88933" x="4025900" y="6521450"/>
          <p14:tracePt t="88947" x="4032250" y="6521450"/>
          <p14:tracePt t="88964" x="4032250" y="6515100"/>
          <p14:tracePt t="89017" x="4032250" y="6508750"/>
          <p14:tracePt t="89051" x="4032250" y="6502400"/>
          <p14:tracePt t="89079" x="4032250" y="6496050"/>
          <p14:tracePt t="89085" x="4032250" y="6477000"/>
          <p14:tracePt t="89099" x="4032250" y="6470650"/>
          <p14:tracePt t="89114" x="4032250" y="6432550"/>
          <p14:tracePt t="89132" x="4019550" y="6394450"/>
          <p14:tracePt t="89556" x="4019550" y="6388100"/>
          <p14:tracePt t="89564" x="4019550" y="6369050"/>
          <p14:tracePt t="89582" x="3994150" y="6318250"/>
          <p14:tracePt t="89598" x="3956050" y="6248400"/>
          <p14:tracePt t="89614" x="3911600" y="6197600"/>
          <p14:tracePt t="89631" x="3860800" y="6165850"/>
          <p14:tracePt t="89648" x="3797300" y="6140450"/>
          <p14:tracePt t="89665" x="3708400" y="6140450"/>
          <p14:tracePt t="89681" x="3625850" y="6140450"/>
          <p14:tracePt t="89698" x="3600450" y="6140450"/>
          <p14:tracePt t="89734" x="3606800" y="6140450"/>
          <p14:tracePt t="89752" x="3613150" y="6140450"/>
          <p14:tracePt t="89756" x="3619500" y="6140450"/>
          <p14:tracePt t="89787" x="3625850" y="6140450"/>
          <p14:tracePt t="90711" x="3606800" y="6140450"/>
          <p14:tracePt t="90723" x="3492500" y="6140450"/>
          <p14:tracePt t="90731" x="3397250" y="6140450"/>
          <p14:tracePt t="90748" x="3162300" y="6083300"/>
          <p14:tracePt t="90768" x="2844800" y="5988050"/>
          <p14:tracePt t="90782" x="2476500" y="5905500"/>
          <p14:tracePt t="90798" x="2139950" y="5822950"/>
          <p14:tracePt t="90814" x="1879600" y="5740400"/>
          <p14:tracePt t="90832" x="1682750" y="5670550"/>
          <p14:tracePt t="90848" x="1536700" y="5607050"/>
          <p14:tracePt t="90864" x="1447800" y="5518150"/>
          <p14:tracePt t="90881" x="1377950" y="5441950"/>
          <p14:tracePt t="90904" x="1270000" y="5378450"/>
          <p14:tracePt t="90914" x="1238250" y="5365750"/>
          <p14:tracePt t="90931" x="1181100" y="5308600"/>
          <p14:tracePt t="90948" x="1174750" y="5226050"/>
          <p14:tracePt t="90964" x="1174750" y="5086350"/>
          <p14:tracePt t="90981" x="1174750" y="4914900"/>
          <p14:tracePt t="90998" x="1155700" y="4775200"/>
          <p14:tracePt t="91017" x="1104900" y="4635500"/>
          <p14:tracePt t="91031" x="1098550" y="4489450"/>
          <p14:tracePt t="91048" x="1098550" y="4298950"/>
          <p14:tracePt t="91064" x="1098550" y="4095750"/>
          <p14:tracePt t="91083" x="1085850" y="3937000"/>
          <p14:tracePt t="91098" x="1085850" y="3835400"/>
          <p14:tracePt t="91116" x="1098550" y="3689350"/>
          <p14:tracePt t="91131" x="1104900" y="3536950"/>
          <p14:tracePt t="91149" x="1104900" y="3365500"/>
          <p14:tracePt t="91165" x="1104900" y="3232150"/>
          <p14:tracePt t="91181" x="1092200" y="3149600"/>
          <p14:tracePt t="91198" x="1079500" y="3098800"/>
          <p14:tracePt t="91214" x="1079500" y="3048000"/>
          <p14:tracePt t="91234" x="1079500" y="3009900"/>
          <p14:tracePt t="91251" x="1079500" y="2971800"/>
          <p14:tracePt t="91266" x="1092200" y="2946400"/>
          <p14:tracePt t="91284" x="1092200" y="2933700"/>
          <p14:tracePt t="91298" x="1104900" y="2933700"/>
          <p14:tracePt t="91318" x="1104900" y="2952750"/>
          <p14:tracePt t="91333" x="1111250" y="2959100"/>
          <p14:tracePt t="91348" x="1117600" y="2965450"/>
          <p14:tracePt t="91382" x="1130300" y="2959100"/>
          <p14:tracePt t="91400" x="1155700" y="2952750"/>
          <p14:tracePt t="91415" x="1187450" y="2952750"/>
          <p14:tracePt t="91431" x="1225550" y="2952750"/>
          <p14:tracePt t="91448" x="1276350" y="2971800"/>
          <p14:tracePt t="91464" x="1289050" y="2971800"/>
          <p14:tracePt t="91485" x="1289050" y="2978150"/>
          <p14:tracePt t="91516" x="1270000" y="2997200"/>
          <p14:tracePt t="91532" x="1270000" y="3003550"/>
          <p14:tracePt t="91566" x="1270000" y="2978150"/>
          <p14:tracePt t="91582" x="1263650" y="2952750"/>
          <p14:tracePt t="91598" x="1263650" y="2933700"/>
          <p14:tracePt t="91615" x="1263650" y="2921000"/>
          <p14:tracePt t="91631" x="1270000" y="2921000"/>
          <p14:tracePt t="91648" x="1346200" y="2914650"/>
          <p14:tracePt t="91665" x="1409700" y="2914650"/>
          <p14:tracePt t="91681" x="1454150" y="2914650"/>
          <p14:tracePt t="91698" x="1473200" y="2940050"/>
          <p14:tracePt t="91715" x="1460500" y="3016250"/>
          <p14:tracePt t="91734" x="1422400" y="3079750"/>
          <p14:tracePt t="91747" x="1377950" y="3117850"/>
          <p14:tracePt t="91766" x="1365250" y="3117850"/>
          <p14:tracePt t="91797" x="1358900" y="3117850"/>
          <p14:tracePt t="91814" x="1365250" y="3092450"/>
          <p14:tracePt t="91833" x="1377950" y="3079750"/>
          <p14:tracePt t="91925" x="1377950" y="3105150"/>
          <p14:tracePt t="91931" x="1377950" y="3155950"/>
          <p14:tracePt t="91948" x="1377950" y="3289300"/>
          <p14:tracePt t="91964" x="1377950" y="3486150"/>
          <p14:tracePt t="91981" x="1365250" y="3740150"/>
          <p14:tracePt t="92002" x="1308100" y="4013200"/>
          <p14:tracePt t="92017" x="1250950" y="4318000"/>
          <p14:tracePt t="92031" x="1225550" y="4616450"/>
          <p14:tracePt t="92047" x="1181100" y="4826000"/>
          <p14:tracePt t="92065" x="1136650" y="4991100"/>
          <p14:tracePt t="92082" x="1085850" y="5137150"/>
          <p14:tracePt t="92087" x="1054100" y="5207000"/>
          <p14:tracePt t="92098" x="1022350" y="5283200"/>
          <p14:tracePt t="92115" x="914400" y="5416550"/>
          <p14:tracePt t="92131" x="863600" y="5480050"/>
          <p14:tracePt t="92148" x="819150" y="5530850"/>
          <p14:tracePt t="92164" x="806450" y="5556250"/>
          <p14:tracePt t="92181" x="806450" y="5562600"/>
          <p14:tracePt t="92214" x="800100" y="5562600"/>
          <p14:tracePt t="92268" x="768350" y="5562600"/>
          <p14:tracePt t="92281" x="749300" y="5562600"/>
          <p14:tracePt t="92298" x="730250" y="5581650"/>
          <p14:tracePt t="92314" x="723900" y="5600700"/>
          <p14:tracePt t="92437" x="723900" y="5594350"/>
          <p14:tracePt t="92445" x="723900" y="5588000"/>
          <p14:tracePt t="92470" x="723900" y="5581650"/>
          <p14:tracePt t="92481" x="730250" y="5581650"/>
          <p14:tracePt t="92587" x="704850" y="5581650"/>
          <p14:tracePt t="92596" x="673100" y="5581650"/>
          <p14:tracePt t="92615" x="628650" y="5594350"/>
          <p14:tracePt t="92632" x="615950" y="5600700"/>
          <p14:tracePt t="92647" x="609600" y="5600700"/>
          <p14:tracePt t="92698" x="590550" y="5607050"/>
          <p14:tracePt t="92714" x="565150" y="5619750"/>
          <p14:tracePt t="92731" x="520700" y="5632450"/>
          <p14:tracePt t="92752" x="514350" y="5632450"/>
          <p14:tracePt t="92804" x="508000" y="5632450"/>
          <p14:tracePt t="92819" x="501650" y="5632450"/>
          <p14:tracePt t="92832" x="495300" y="5632450"/>
          <p14:tracePt t="92837" x="488950" y="5632450"/>
          <p14:tracePt t="92848" x="482600" y="5632450"/>
          <p14:tracePt t="92864" x="469900" y="5632450"/>
          <p14:tracePt t="92881" x="457200" y="5632450"/>
          <p14:tracePt t="92899" x="406400" y="5632450"/>
          <p14:tracePt t="92914" x="349250" y="5632450"/>
          <p14:tracePt t="92931" x="311150" y="5632450"/>
          <p14:tracePt t="92947" x="304800" y="5632450"/>
          <p14:tracePt t="92982" x="304800" y="5626100"/>
          <p14:tracePt t="93061" x="311150" y="5619750"/>
          <p14:tracePt t="93082" x="355600" y="5600700"/>
          <p14:tracePt t="93098" x="387350" y="5581650"/>
          <p14:tracePt t="93116" x="463550" y="5486400"/>
          <p14:tracePt t="93132" x="558800" y="5295900"/>
          <p14:tracePt t="93147" x="647700" y="5022850"/>
          <p14:tracePt t="93165" x="717550" y="4768850"/>
          <p14:tracePt t="93181" x="768350" y="4622800"/>
          <p14:tracePt t="93198" x="812800" y="4533900"/>
          <p14:tracePt t="93214" x="850900" y="4438650"/>
          <p14:tracePt t="93234" x="889000" y="4337050"/>
          <p14:tracePt t="93248" x="927100" y="4216400"/>
          <p14:tracePt t="93267" x="927100" y="4171950"/>
          <p14:tracePt t="93281" x="920750" y="4152900"/>
          <p14:tracePt t="93339" x="920750" y="4146550"/>
          <p14:tracePt t="93349" x="933450" y="4127500"/>
          <p14:tracePt t="93364" x="946150" y="4108450"/>
          <p14:tracePt t="93456" x="946150" y="4102100"/>
          <p14:tracePt t="93463" x="946150" y="4089400"/>
          <p14:tracePt t="93468" x="952500" y="4083050"/>
          <p14:tracePt t="93520" x="946150" y="4083050"/>
          <p14:tracePt t="93567" x="946150" y="4076700"/>
          <p14:tracePt t="93587" x="946150" y="4070350"/>
          <p14:tracePt t="93603" x="946150" y="4064000"/>
          <p14:tracePt t="93613" x="933450" y="4057650"/>
          <p14:tracePt t="93620" x="920750" y="4051300"/>
          <p14:tracePt t="93632" x="914400" y="4038600"/>
          <p14:tracePt t="93647" x="914400" y="4006850"/>
          <p14:tracePt t="93665" x="914400" y="3975100"/>
          <p14:tracePt t="93681" x="965200" y="3930650"/>
          <p14:tracePt t="93684" x="996950" y="3924300"/>
          <p14:tracePt t="93698" x="1022350" y="3911600"/>
          <p14:tracePt t="93714" x="1092200" y="3898900"/>
          <p14:tracePt t="93735" x="1212850" y="3911600"/>
          <p14:tracePt t="93748" x="1282700" y="3937000"/>
          <p14:tracePt t="93767" x="1301750" y="3949700"/>
          <p14:tracePt t="93781" x="1301750" y="3968750"/>
          <p14:tracePt t="93798" x="1244600" y="3994150"/>
          <p14:tracePt t="93814" x="1162050" y="4025900"/>
          <p14:tracePt t="93832" x="1123950" y="4032250"/>
          <p14:tracePt t="93881" x="1162050" y="4038600"/>
          <p14:tracePt t="93897" x="1200150" y="4184650"/>
          <p14:tracePt t="93916" x="1231900" y="4603750"/>
          <p14:tracePt t="93931" x="1238250" y="4984750"/>
          <p14:tracePt t="93948" x="1231900" y="5270500"/>
          <p14:tracePt t="93964" x="1187450" y="5359400"/>
          <p14:tracePt t="93981" x="1123950" y="5429250"/>
          <p14:tracePt t="93998" x="1073150" y="5454650"/>
          <p14:tracePt t="94016" x="1035050" y="5473700"/>
          <p14:tracePt t="94031" x="996950" y="5486400"/>
          <p14:tracePt t="94048" x="939800" y="5518150"/>
          <p14:tracePt t="94064" x="869950" y="5537200"/>
          <p14:tracePt t="94082" x="806450" y="5562600"/>
          <p14:tracePt t="94099" x="742950" y="5588000"/>
          <p14:tracePt t="94147" x="749300" y="5588000"/>
          <p14:tracePt t="94164" x="749300" y="5581650"/>
          <p14:tracePt t="94181" x="749300" y="5575300"/>
          <p14:tracePt t="94198" x="749300" y="5562600"/>
          <p14:tracePt t="94214" x="736600" y="5549900"/>
          <p14:tracePt t="94231" x="723900" y="5530850"/>
          <p14:tracePt t="94251" x="723900" y="5511800"/>
          <p14:tracePt t="94265" x="723900" y="5492750"/>
          <p14:tracePt t="94281" x="711200" y="5480050"/>
          <p14:tracePt t="94284" x="711200" y="5473700"/>
          <p14:tracePt t="94297" x="704850" y="5473700"/>
          <p14:tracePt t="94332" x="704850" y="5454650"/>
          <p14:tracePt t="94348" x="742950" y="5429250"/>
          <p14:tracePt t="94365" x="793750" y="5397500"/>
          <p14:tracePt t="94381" x="825500" y="5372100"/>
          <p14:tracePt t="94399" x="850900" y="5359400"/>
          <p14:tracePt t="94415" x="908050" y="5353050"/>
          <p14:tracePt t="94432" x="1022350" y="5353050"/>
          <p14:tracePt t="94449" x="1187450" y="5353050"/>
          <p14:tracePt t="94464" x="1346200" y="5346700"/>
          <p14:tracePt t="94468" x="1435100" y="5346700"/>
          <p14:tracePt t="94485" x="1606550" y="5346700"/>
          <p14:tracePt t="94498" x="1695450" y="5346700"/>
          <p14:tracePt t="94517" x="1987550" y="5346700"/>
          <p14:tracePt t="94531" x="2190750" y="5346700"/>
          <p14:tracePt t="94551" x="2355850" y="5346700"/>
          <p14:tracePt t="94564" x="2482850" y="5384800"/>
          <p14:tracePt t="94583" x="2590800" y="5410200"/>
          <p14:tracePt t="94598" x="2673350" y="5435600"/>
          <p14:tracePt t="94615" x="2736850" y="5454650"/>
          <p14:tracePt t="94631" x="2825750" y="5486400"/>
          <p14:tracePt t="94648" x="2889250" y="5505450"/>
          <p14:tracePt t="94665" x="2914650" y="5518150"/>
          <p14:tracePt t="94682" x="2933700" y="5518150"/>
          <p14:tracePt t="94684" x="2940050" y="5524500"/>
          <p14:tracePt t="94733" x="2946400" y="5524500"/>
          <p14:tracePt t="94739" x="2952750" y="5524500"/>
          <p14:tracePt t="94753" x="2965450" y="5530850"/>
          <p14:tracePt t="94766" x="3003550" y="5556250"/>
          <p14:tracePt t="94781" x="3035300" y="5568950"/>
          <p14:tracePt t="94835" x="3041650" y="5568950"/>
          <p14:tracePt t="94988" x="3041650" y="5575300"/>
          <p14:tracePt t="95035" x="3028950" y="5575300"/>
          <p14:tracePt t="95051" x="3022600" y="5575300"/>
          <p14:tracePt t="95060" x="3016250" y="5568950"/>
          <p14:tracePt t="95067" x="3003550" y="5556250"/>
          <p14:tracePt t="95098" x="2997200" y="5549900"/>
          <p14:tracePt t="95115" x="2984500" y="5530850"/>
          <p14:tracePt t="95131" x="2984500" y="5505450"/>
          <p14:tracePt t="95147" x="2984500" y="5473700"/>
          <p14:tracePt t="95164" x="2984500" y="5448300"/>
          <p14:tracePt t="95181" x="3003550" y="5416550"/>
          <p14:tracePt t="95198" x="3022600" y="5410200"/>
          <p14:tracePt t="95214" x="3054350" y="5403850"/>
          <p14:tracePt t="95231" x="3111500" y="5391150"/>
          <p14:tracePt t="95248" x="3181350" y="5391150"/>
          <p14:tracePt t="95267" x="3225800" y="5391150"/>
          <p14:tracePt t="95281" x="3232150" y="5416550"/>
          <p14:tracePt t="95298" x="3225800" y="5461000"/>
          <p14:tracePt t="95314" x="3187700" y="5524500"/>
          <p14:tracePt t="95317" x="3175000" y="5556250"/>
          <p14:tracePt t="95332" x="3143250" y="5600700"/>
          <p14:tracePt t="95347" x="3130550" y="5613400"/>
          <p14:tracePt t="95364" x="3105150" y="5613400"/>
          <p14:tracePt t="95381" x="3060700" y="5613400"/>
          <p14:tracePt t="95400" x="3016250" y="5594350"/>
          <p14:tracePt t="95415" x="2984500" y="5562600"/>
          <p14:tracePt t="95431" x="2971800" y="5530850"/>
          <p14:tracePt t="95448" x="2971800" y="5499100"/>
          <p14:tracePt t="95464" x="3016250" y="5480050"/>
          <p14:tracePt t="95481" x="3067050" y="5480050"/>
          <p14:tracePt t="95498" x="3124200" y="5480050"/>
          <p14:tracePt t="95500" x="3143250" y="5480050"/>
          <p14:tracePt t="95518" x="3168650" y="5499100"/>
          <p14:tracePt t="95531" x="3187700" y="5549900"/>
          <p14:tracePt t="95548" x="3187700" y="5588000"/>
          <p14:tracePt t="95564" x="3168650" y="5619750"/>
          <p14:tracePt t="95584" x="3124200" y="5626100"/>
          <p14:tracePt t="95598" x="3073400" y="5626100"/>
          <p14:tracePt t="95615" x="3028950" y="5607050"/>
          <p14:tracePt t="95632" x="3003550" y="5575300"/>
          <p14:tracePt t="95649" x="3003550" y="5524500"/>
          <p14:tracePt t="95664" x="3022600" y="5473700"/>
          <p14:tracePt t="95681" x="3073400" y="5454650"/>
          <p14:tracePt t="95698" x="3124200" y="5441950"/>
          <p14:tracePt t="95704" x="3143250" y="5441950"/>
          <p14:tracePt t="95714" x="3162300" y="5441950"/>
          <p14:tracePt t="95731" x="3181350" y="5492750"/>
          <p14:tracePt t="95753" x="3181350" y="5549900"/>
          <p14:tracePt t="95767" x="3155950" y="5588000"/>
          <p14:tracePt t="95781" x="3124200" y="5613400"/>
          <p14:tracePt t="95798" x="3098800" y="5613400"/>
          <p14:tracePt t="95816" x="3067050" y="5613400"/>
          <p14:tracePt t="95833" x="3041650" y="5588000"/>
          <p14:tracePt t="95847" x="3022600" y="5549900"/>
          <p14:tracePt t="95864" x="3016250" y="5499100"/>
          <p14:tracePt t="95881" x="3041650" y="5467350"/>
          <p14:tracePt t="95900" x="3086100" y="5435600"/>
          <p14:tracePt t="95915" x="3130550" y="5422900"/>
          <p14:tracePt t="95931" x="3181350" y="5422900"/>
          <p14:tracePt t="95948" x="3213100" y="5422900"/>
          <p14:tracePt t="95966" x="3232150" y="5461000"/>
          <p14:tracePt t="95984" x="3232150" y="5511800"/>
          <p14:tracePt t="95998" x="3206750" y="5543550"/>
          <p14:tracePt t="96018" x="3162300" y="5556250"/>
          <p14:tracePt t="96031" x="3136900" y="5562600"/>
          <p14:tracePt t="96047" x="3117850" y="5562600"/>
          <p14:tracePt t="96064" x="3105150" y="5543550"/>
          <p14:tracePt t="96083" x="3105150" y="5499100"/>
          <p14:tracePt t="96098" x="3105150" y="5441950"/>
          <p14:tracePt t="96115" x="3130550" y="5403850"/>
          <p14:tracePt t="96131" x="3149600" y="5391150"/>
          <p14:tracePt t="96164" x="3162300" y="5410200"/>
          <p14:tracePt t="96181" x="3162300" y="5454650"/>
          <p14:tracePt t="96198" x="3162300" y="5492750"/>
          <p14:tracePt t="96215" x="3149600" y="5524500"/>
          <p14:tracePt t="96231" x="3143250" y="5537200"/>
          <p14:tracePt t="96281" x="3136900" y="5537200"/>
          <p14:tracePt t="96323" x="3130550" y="5537200"/>
          <p14:tracePt t="96336" x="3092450" y="5537200"/>
          <p14:tracePt t="96343" x="3041650" y="5537200"/>
          <p14:tracePt t="96348" x="2971800" y="5537200"/>
          <p14:tracePt t="96364" x="2800350" y="5486400"/>
          <p14:tracePt t="96381" x="2559050" y="5397500"/>
          <p14:tracePt t="96397" x="2305050" y="5276850"/>
          <p14:tracePt t="96415" x="2000250" y="5149850"/>
          <p14:tracePt t="96431" x="1695450" y="5048250"/>
          <p14:tracePt t="96448" x="1454150" y="5003800"/>
          <p14:tracePt t="96464" x="1270000" y="4997450"/>
          <p14:tracePt t="96481" x="1174750" y="4965700"/>
          <p14:tracePt t="96499" x="1123950" y="4946650"/>
          <p14:tracePt t="96523" x="1123950" y="4940300"/>
          <p14:tracePt t="96532" x="1130300" y="4933950"/>
          <p14:tracePt t="96565" x="1117600" y="4927600"/>
          <p14:tracePt t="96571" x="1085850" y="4914900"/>
          <p14:tracePt t="96585" x="1047750" y="4902200"/>
          <p14:tracePt t="96598" x="990600" y="4883150"/>
          <p14:tracePt t="96618" x="958850" y="4876800"/>
          <p14:tracePt t="96631" x="952500" y="4876800"/>
          <p14:tracePt t="96749" x="952500" y="4883150"/>
          <p14:tracePt t="96756" x="939800" y="4889500"/>
          <p14:tracePt t="96768" x="933450" y="4902200"/>
          <p14:tracePt t="96781" x="895350" y="4908550"/>
          <p14:tracePt t="96798" x="863600" y="4921250"/>
          <p14:tracePt t="96814" x="838200" y="4927600"/>
          <p14:tracePt t="96832" x="825500" y="4927600"/>
          <p14:tracePt t="96848" x="806450" y="4927600"/>
          <p14:tracePt t="96865" x="793750" y="4902200"/>
          <p14:tracePt t="96881" x="793750" y="4845050"/>
          <p14:tracePt t="96884" x="793750" y="4819650"/>
          <p14:tracePt t="96898" x="793750" y="4781550"/>
          <p14:tracePt t="96915" x="819150" y="4718050"/>
          <p14:tracePt t="96931" x="882650" y="4654550"/>
          <p14:tracePt t="96948" x="965200" y="4629150"/>
          <p14:tracePt t="96964" x="1060450" y="4616450"/>
          <p14:tracePt t="96981" x="1155700" y="4616450"/>
          <p14:tracePt t="96998" x="1231900" y="4660900"/>
          <p14:tracePt t="97018" x="1263650" y="4756150"/>
          <p14:tracePt t="97036" x="1244600" y="4889500"/>
          <p14:tracePt t="97048" x="1231900" y="4927600"/>
          <p14:tracePt t="97067" x="1200150" y="4972050"/>
          <p14:tracePt t="97083" x="1149350" y="4984750"/>
          <p14:tracePt t="97099" x="1009650" y="4984750"/>
          <p14:tracePt t="97115" x="920750" y="4965700"/>
          <p14:tracePt t="97132" x="825500" y="4914900"/>
          <p14:tracePt t="97147" x="787400" y="4845050"/>
          <p14:tracePt t="97164" x="781050" y="4787900"/>
          <p14:tracePt t="97181" x="793750" y="4749800"/>
          <p14:tracePt t="97198" x="863600" y="4718050"/>
          <p14:tracePt t="97214" x="946150" y="4679950"/>
          <p14:tracePt t="97231" x="1073150" y="4679950"/>
          <p14:tracePt t="97251" x="1168400" y="4692650"/>
          <p14:tracePt t="97269" x="1238250" y="4806950"/>
          <p14:tracePt t="97281" x="1238250" y="4857750"/>
          <p14:tracePt t="97297" x="1193800" y="4953000"/>
          <p14:tracePt t="97316" x="1098550" y="5035550"/>
          <p14:tracePt t="97332" x="1022350" y="5054600"/>
          <p14:tracePt t="97348" x="946150" y="5041900"/>
          <p14:tracePt t="97364" x="869950" y="4997450"/>
          <p14:tracePt t="97381" x="806450" y="4921250"/>
          <p14:tracePt t="97400" x="781050" y="4832350"/>
          <p14:tracePt t="97415" x="793750" y="4730750"/>
          <p14:tracePt t="97431" x="850900" y="4692650"/>
          <p14:tracePt t="97448" x="971550" y="4673600"/>
          <p14:tracePt t="97464" x="1117600" y="4673600"/>
          <p14:tracePt t="97481" x="1225550" y="4737100"/>
          <p14:tracePt t="97499" x="1250950" y="4914900"/>
          <p14:tracePt t="97518" x="1193800" y="4997450"/>
          <p14:tracePt t="97531" x="1098550" y="5054600"/>
          <p14:tracePt t="97550" x="1016000" y="5086350"/>
          <p14:tracePt t="97564" x="990600" y="5067300"/>
          <p14:tracePt t="97582" x="977900" y="4997450"/>
          <p14:tracePt t="97598" x="1022350" y="4883150"/>
          <p14:tracePt t="97615" x="1130300" y="4692650"/>
          <p14:tracePt t="97632" x="1314450" y="4425950"/>
          <p14:tracePt t="97649" x="1504950" y="4152900"/>
          <p14:tracePt t="97664" x="1682750" y="3886200"/>
          <p14:tracePt t="97681" x="1828800" y="3619500"/>
          <p14:tracePt t="97698" x="1962150" y="3416300"/>
          <p14:tracePt t="97715" x="2203450" y="3067050"/>
          <p14:tracePt t="97732" x="2368550" y="2806700"/>
          <p14:tracePt t="97748" x="2463800" y="2692400"/>
          <p14:tracePt t="97767" x="2489200" y="2654300"/>
          <p14:tracePt t="97798" x="2489200" y="2635250"/>
          <p14:tracePt t="97814" x="2501900" y="2597150"/>
          <p14:tracePt t="97833" x="2514600" y="2571750"/>
          <p14:tracePt t="97864" x="2470150" y="2584450"/>
          <p14:tracePt t="97881" x="2451100" y="2609850"/>
          <p14:tracePt t="97898" x="2451100" y="2616200"/>
          <p14:tracePt t="97915" x="2451100" y="2622550"/>
          <p14:tracePt t="97932" x="2463800" y="2609850"/>
          <p14:tracePt t="97984" x="2463800" y="2622550"/>
          <p14:tracePt t="98001" x="2463800" y="2628900"/>
          <p14:tracePt t="98016" x="2457450" y="2647950"/>
          <p14:tracePt t="98031" x="2451100" y="2660650"/>
          <p14:tracePt t="98048" x="2425700" y="2692400"/>
          <p14:tracePt t="98066" x="2419350" y="2768600"/>
          <p14:tracePt t="98083" x="2406650" y="2813050"/>
          <p14:tracePt t="98097" x="2393950" y="2825750"/>
          <p14:tracePt t="98117" x="2393950" y="2832100"/>
          <p14:tracePt t="98148" x="2381250" y="2832100"/>
          <p14:tracePt t="98164" x="2374900" y="2832100"/>
          <p14:tracePt t="98181" x="2355850" y="2832100"/>
          <p14:tracePt t="98198" x="2324100" y="2825750"/>
          <p14:tracePt t="98218" x="2292350" y="2806700"/>
          <p14:tracePt t="98236" x="2273300" y="2787650"/>
          <p14:tracePt t="98247" x="2273300" y="2774950"/>
          <p14:tracePt t="98301" x="2298700" y="2762250"/>
          <p14:tracePt t="98315" x="2349500" y="2736850"/>
          <p14:tracePt t="98332" x="2381250" y="2717800"/>
          <p14:tracePt t="98348" x="2400300" y="2705100"/>
          <p14:tracePt t="98364" x="2419350" y="2705100"/>
          <p14:tracePt t="98381" x="2432050" y="2736850"/>
          <p14:tracePt t="98398" x="2444750" y="2781300"/>
          <p14:tracePt t="98414" x="2444750" y="2832100"/>
          <p14:tracePt t="98431" x="2438400" y="2870200"/>
          <p14:tracePt t="98448" x="2419350" y="2908300"/>
          <p14:tracePt t="98464" x="2406650" y="2927350"/>
          <p14:tracePt t="98516" x="2381250" y="2882900"/>
          <p14:tracePt t="98531" x="2355850" y="2825750"/>
          <p14:tracePt t="98548" x="2343150" y="2774950"/>
          <p14:tracePt t="98564" x="2336800" y="2743200"/>
          <p14:tracePt t="98582" x="2336800" y="2724150"/>
          <p14:tracePt t="98598" x="2355850" y="2711450"/>
          <p14:tracePt t="98615" x="2387600" y="2705100"/>
          <p14:tracePt t="98631" x="2432050" y="2698750"/>
          <p14:tracePt t="98648" x="2463800" y="2698750"/>
          <p14:tracePt t="98664" x="2476500" y="2743200"/>
          <p14:tracePt t="98681" x="2489200" y="2806700"/>
          <p14:tracePt t="98697" x="2489200" y="2863850"/>
          <p14:tracePt t="98715" x="2476500" y="2895600"/>
          <p14:tracePt t="98731" x="2444750" y="2895600"/>
          <p14:tracePt t="98750" x="2413000" y="2895600"/>
          <p14:tracePt t="98769" x="2387600" y="2870200"/>
          <p14:tracePt t="98781" x="2374900" y="2825750"/>
          <p14:tracePt t="98798" x="2374900" y="2787650"/>
          <p14:tracePt t="98814" x="2400300" y="2768600"/>
          <p14:tracePt t="98832" x="2413000" y="2755900"/>
          <p14:tracePt t="98895" x="2413000" y="2787650"/>
          <p14:tracePt t="98900" x="2400300" y="2844800"/>
          <p14:tracePt t="98915" x="2368550" y="2940050"/>
          <p14:tracePt t="98931" x="2266950" y="3206750"/>
          <p14:tracePt t="98948" x="2032000" y="3797300"/>
          <p14:tracePt t="98964" x="1841500" y="4279900"/>
          <p14:tracePt t="98981" x="1676400" y="4597400"/>
          <p14:tracePt t="98998" x="1600200" y="4787900"/>
          <p14:tracePt t="99018" x="1530350" y="4933950"/>
          <p14:tracePt t="99031" x="1460500" y="5029200"/>
          <p14:tracePt t="99048" x="1371600" y="5086350"/>
          <p14:tracePt t="99064" x="1282700" y="5143500"/>
          <p14:tracePt t="99068" x="1257300" y="5168900"/>
          <p14:tracePt t="99083" x="1238250" y="5207000"/>
          <p14:tracePt t="99098" x="1231900" y="5213350"/>
          <p14:tracePt t="99116" x="1206500" y="5238750"/>
          <p14:tracePt t="99131" x="1181100" y="5257800"/>
          <p14:tracePt t="99148" x="1162050" y="5276850"/>
          <p14:tracePt t="99164" x="1136650" y="5302250"/>
          <p14:tracePt t="99181" x="1130300" y="5334000"/>
          <p14:tracePt t="99198" x="1136650" y="5340350"/>
          <p14:tracePt t="99214" x="1155700" y="5346700"/>
          <p14:tracePt t="99231" x="1168400" y="5384800"/>
          <p14:tracePt t="99252" x="1168400" y="5499100"/>
          <p14:tracePt t="99268" x="1155700" y="5676900"/>
          <p14:tracePt t="99281" x="1111250" y="5886450"/>
          <p14:tracePt t="99298" x="1047750" y="6083300"/>
          <p14:tracePt t="99314" x="1009650" y="6216650"/>
          <p14:tracePt t="99317" x="977900" y="6261100"/>
          <p14:tracePt t="99332" x="908050" y="6318250"/>
          <p14:tracePt t="99348" x="850900" y="6343650"/>
          <p14:tracePt t="99365" x="838200" y="6350000"/>
          <p14:tracePt t="99381" x="831850" y="6350000"/>
          <p14:tracePt t="99400" x="825500" y="6356350"/>
          <p14:tracePt t="99414" x="787400" y="6369050"/>
          <p14:tracePt t="99431" x="736600" y="6388100"/>
          <p14:tracePt t="99448" x="679450" y="6407150"/>
          <p14:tracePt t="99465" x="635000" y="6419850"/>
          <p14:tracePt t="99481" x="603250" y="6419850"/>
          <p14:tracePt t="99501" x="546100" y="6419850"/>
          <p14:tracePt t="99516" x="508000" y="6419850"/>
          <p14:tracePt t="99531" x="488950" y="6419850"/>
          <p14:tracePt t="99547" x="476250" y="6419850"/>
          <p14:tracePt t="99565" x="469900" y="6388100"/>
          <p14:tracePt t="99582" x="463550" y="6356350"/>
          <p14:tracePt t="99598" x="463550" y="6337300"/>
          <p14:tracePt t="99614" x="450850" y="6324600"/>
          <p14:tracePt t="99632" x="450850" y="6318250"/>
          <p14:tracePt t="99709" x="463550" y="6318250"/>
          <p14:tracePt t="99717" x="469900" y="6318250"/>
          <p14:tracePt t="99723" x="476250" y="6318250"/>
          <p14:tracePt t="99735" x="482600" y="6318250"/>
          <p14:tracePt t="99748" x="501650" y="6318250"/>
          <p14:tracePt t="99766" x="546100" y="6318250"/>
          <p14:tracePt t="99781" x="622300" y="6311900"/>
          <p14:tracePt t="99798" x="692150" y="6292850"/>
          <p14:tracePt t="99814" x="749300" y="6273800"/>
          <p14:tracePt t="99832" x="793750" y="6267450"/>
          <p14:tracePt t="99851" x="850900" y="6261100"/>
          <p14:tracePt t="99864" x="869950" y="6254750"/>
          <p14:tracePt t="99881" x="946150" y="6248400"/>
          <p14:tracePt t="99884" x="996950" y="6248400"/>
          <p14:tracePt t="99897" x="1047750" y="6248400"/>
          <p14:tracePt t="99915" x="1219200" y="6248400"/>
          <p14:tracePt t="99931" x="1320800" y="6248400"/>
          <p14:tracePt t="99948" x="1416050" y="6242050"/>
          <p14:tracePt t="99964" x="1498600" y="6242050"/>
          <p14:tracePt t="99981" x="1581150" y="6235700"/>
          <p14:tracePt t="99998" x="1644650" y="6235700"/>
          <p14:tracePt t="100016" x="1689100" y="6235700"/>
          <p14:tracePt t="100031" x="1733550" y="6235700"/>
          <p14:tracePt t="100048" x="1765300" y="6235700"/>
          <p14:tracePt t="100065" x="1790700" y="6235700"/>
          <p14:tracePt t="100083" x="1822450" y="6235700"/>
          <p14:tracePt t="100086" x="1841500" y="6235700"/>
          <p14:tracePt t="100098" x="1866900" y="6235700"/>
          <p14:tracePt t="100115" x="1962150" y="6235700"/>
          <p14:tracePt t="100132" x="2044700" y="6235700"/>
          <p14:tracePt t="100148" x="2133600" y="6235700"/>
          <p14:tracePt t="100164" x="2216150" y="6235700"/>
          <p14:tracePt t="100181" x="2298700" y="6235700"/>
          <p14:tracePt t="100198" x="2381250" y="6235700"/>
          <p14:tracePt t="100214" x="2476500" y="6229350"/>
          <p14:tracePt t="100232" x="2590800" y="6229350"/>
          <p14:tracePt t="100253" x="2730500" y="6229350"/>
          <p14:tracePt t="100267" x="2851150" y="6229350"/>
          <p14:tracePt t="100281" x="2971800" y="6229350"/>
          <p14:tracePt t="100297" x="3079750" y="6229350"/>
          <p14:tracePt t="100317" x="3244850" y="6229350"/>
          <p14:tracePt t="100333" x="3359150" y="6229350"/>
          <p14:tracePt t="100348" x="3460750" y="6229350"/>
          <p14:tracePt t="100364" x="3549650" y="6229350"/>
          <p14:tracePt t="100381" x="3625850" y="6229350"/>
          <p14:tracePt t="100399" x="3657600" y="6229350"/>
          <p14:tracePt t="100415" x="3695700" y="6229350"/>
          <p14:tracePt t="100431" x="3727450" y="6229350"/>
          <p14:tracePt t="100448" x="3765550" y="6229350"/>
          <p14:tracePt t="100467" x="3797300" y="6229350"/>
          <p14:tracePt t="100498" x="3784600" y="6229350"/>
          <p14:tracePt t="100518" x="3676650" y="6216650"/>
          <p14:tracePt t="100531" x="3638550" y="6178550"/>
          <p14:tracePt t="100548" x="3632200" y="6165850"/>
          <p14:tracePt t="100564" x="3632200" y="6146800"/>
          <p14:tracePt t="100583" x="3632200" y="6159500"/>
          <p14:tracePt t="100598" x="3651250" y="6159500"/>
          <p14:tracePt t="100615" x="3695700" y="6159500"/>
          <p14:tracePt t="100631" x="3765550" y="6178550"/>
          <p14:tracePt t="100648" x="3841750" y="6216650"/>
          <p14:tracePt t="100664" x="3892550" y="6261100"/>
          <p14:tracePt t="100683" x="3879850" y="6337300"/>
          <p14:tracePt t="100698" x="3848100" y="6356350"/>
          <p14:tracePt t="100717" x="3733800" y="6388100"/>
          <p14:tracePt t="100733" x="3676650" y="6388100"/>
          <p14:tracePt t="100748" x="3663950" y="6381750"/>
          <p14:tracePt t="100803" x="3657600" y="6381750"/>
          <p14:tracePt t="100814" x="3651250" y="6375400"/>
          <p14:tracePt t="100833" x="3638550" y="6369050"/>
          <p14:tracePt t="100848" x="3606800" y="6343650"/>
          <p14:tracePt t="100864" x="3562350" y="6299200"/>
          <p14:tracePt t="100883" x="3473450" y="6210300"/>
          <p14:tracePt t="100898" x="3371850" y="6045200"/>
          <p14:tracePt t="100914" x="3225800" y="5829300"/>
          <p14:tracePt t="100931" x="3022600" y="5378450"/>
          <p14:tracePt t="100948" x="2933700" y="5010150"/>
          <p14:tracePt t="100964" x="2908300" y="4673600"/>
          <p14:tracePt t="100981" x="2908300" y="4413250"/>
          <p14:tracePt t="101001" x="2895600" y="4235450"/>
          <p14:tracePt t="101017" x="2825750" y="4064000"/>
          <p14:tracePt t="101031" x="2762250" y="3917950"/>
          <p14:tracePt t="101048" x="2698750" y="3778250"/>
          <p14:tracePt t="101068" x="2641600" y="3549650"/>
          <p14:tracePt t="101084" x="2635250" y="3467100"/>
          <p14:tracePt t="101098" x="2597150" y="3187700"/>
          <p14:tracePt t="101114" x="2565400" y="3105150"/>
          <p14:tracePt t="101132" x="2482850" y="2940050"/>
          <p14:tracePt t="101150" x="2457450" y="2889250"/>
          <p14:tracePt t="101165" x="2444750" y="2857500"/>
          <p14:tracePt t="101181" x="2438400" y="2838450"/>
          <p14:tracePt t="101198" x="2438400" y="2813050"/>
          <p14:tracePt t="101219" x="2438400" y="2781300"/>
          <p14:tracePt t="101338" x="2432050" y="2781300"/>
          <p14:tracePt t="101355" x="2425700" y="2781300"/>
          <p14:tracePt t="101365" x="2425700" y="2787650"/>
          <p14:tracePt t="101488" x="2425700" y="2781300"/>
          <p14:tracePt t="101494" x="2425700" y="2768600"/>
          <p14:tracePt t="101501" x="2425700" y="2762250"/>
          <p14:tracePt t="101517" x="2425700" y="2749550"/>
          <p14:tracePt t="101531" x="2425700" y="2743200"/>
          <p14:tracePt t="101564" x="2425700" y="2730500"/>
          <p14:tracePt t="101583" x="2425700" y="2724150"/>
          <p14:tracePt t="101598" x="2425700" y="2711450"/>
          <p14:tracePt t="101614" x="2425700" y="2698750"/>
          <p14:tracePt t="101852" x="2419350" y="2698750"/>
          <p14:tracePt t="101877" x="2413000" y="2698750"/>
          <p14:tracePt t="101884" x="2400300" y="2698750"/>
          <p14:tracePt t="101902" x="2387600" y="2698750"/>
          <p14:tracePt t="101915" x="2368550" y="2698750"/>
          <p14:tracePt t="102005" x="2368550" y="2692400"/>
          <p14:tracePt t="102061" x="2368550" y="2686050"/>
          <p14:tracePt t="102082" x="2374900" y="2686050"/>
          <p14:tracePt t="102088" x="2381250" y="2679700"/>
          <p14:tracePt t="102098" x="2400300" y="2679700"/>
          <p14:tracePt t="102115" x="2432050" y="2667000"/>
          <p14:tracePt t="102131" x="2457450" y="2654300"/>
          <p14:tracePt t="102148" x="2520950" y="2647950"/>
          <p14:tracePt t="102164" x="2603500" y="2647950"/>
          <p14:tracePt t="102181" x="2660650" y="2647950"/>
          <p14:tracePt t="102198" x="2673350" y="2654300"/>
          <p14:tracePt t="102231" x="2673350" y="2660650"/>
          <p14:tracePt t="102266" x="2679700" y="2660650"/>
          <p14:tracePt t="102373" x="2667000" y="2660650"/>
          <p14:tracePt t="102379" x="2635250" y="2660650"/>
          <p14:tracePt t="102400" x="2622550" y="2679700"/>
          <p14:tracePt t="102414" x="2597150" y="2679700"/>
          <p14:tracePt t="102431" x="2584450" y="2686050"/>
          <p14:tracePt t="102448" x="2571750" y="2698750"/>
          <p14:tracePt t="102464" x="2533650" y="2698750"/>
          <p14:tracePt t="102481" x="2501900" y="2698750"/>
          <p14:tracePt t="102500" x="2476500" y="2711450"/>
          <p14:tracePt t="102518" x="2463800" y="2711450"/>
          <p14:tracePt t="102629" x="2470150" y="2711450"/>
          <p14:tracePt t="102781" x="2476500" y="2705100"/>
          <p14:tracePt t="102788" x="2495550" y="2692400"/>
          <p14:tracePt t="102797" x="2520950" y="2679700"/>
          <p14:tracePt t="102815" x="2552700" y="2673350"/>
          <p14:tracePt t="102832" x="2584450" y="2667000"/>
          <p14:tracePt t="102847" x="2616200" y="2667000"/>
          <p14:tracePt t="102866" x="2660650" y="2654300"/>
          <p14:tracePt t="102881" x="2717800" y="2654300"/>
          <p14:tracePt t="102882" x="2749550" y="2647950"/>
          <p14:tracePt t="102897" x="2768600" y="2641600"/>
          <p14:tracePt t="102916" x="2832100" y="2641600"/>
          <p14:tracePt t="102931" x="2857500" y="2641600"/>
          <p14:tracePt t="102948" x="2940050" y="2641600"/>
          <p14:tracePt t="102965" x="3016250" y="2641600"/>
          <p14:tracePt t="102984" x="3079750" y="2641600"/>
          <p14:tracePt t="102998" x="3130550" y="2641600"/>
          <p14:tracePt t="103017" x="3162300" y="2641600"/>
          <p14:tracePt t="103031" x="3187700" y="2641600"/>
          <p14:tracePt t="103048" x="3206750" y="2641600"/>
          <p14:tracePt t="103064" x="3251200" y="2641600"/>
          <p14:tracePt t="103082" x="3314700" y="2641600"/>
          <p14:tracePt t="103098" x="3397250" y="2654300"/>
          <p14:tracePt t="103115" x="3486150" y="2686050"/>
          <p14:tracePt t="103132" x="3517900" y="2705100"/>
          <p14:tracePt t="103148" x="3524250" y="2711450"/>
          <p14:tracePt t="103165" x="3536950" y="2724150"/>
          <p14:tracePt t="103181" x="3543300" y="2730500"/>
          <p14:tracePt t="103198" x="3549650" y="2743200"/>
          <p14:tracePt t="103215" x="3562350" y="2755900"/>
          <p14:tracePt t="103231" x="3568700" y="2762250"/>
          <p14:tracePt t="103281" x="3575050" y="2768600"/>
          <p14:tracePt t="103298" x="3594100" y="2787650"/>
          <p14:tracePt t="103318" x="3606800" y="2800350"/>
          <p14:tracePt t="103333" x="3619500" y="2800350"/>
          <p14:tracePt t="103832" x="3581400" y="2800350"/>
          <p14:tracePt t="103838" x="3530600" y="2800350"/>
          <p14:tracePt t="103848" x="3460750" y="2800350"/>
          <p14:tracePt t="103865" x="3295650" y="2800350"/>
          <p14:tracePt t="103881" x="3079750" y="2794000"/>
          <p14:tracePt t="103884" x="2959100" y="2781300"/>
          <p14:tracePt t="103902" x="2774950" y="2781300"/>
          <p14:tracePt t="103915" x="2679700" y="2787650"/>
          <p14:tracePt t="103931" x="2635250" y="2787650"/>
          <p14:tracePt t="103948" x="2622550" y="2787650"/>
          <p14:tracePt t="103964" x="2603500" y="2800350"/>
          <p14:tracePt t="103981" x="2559050" y="2800350"/>
          <p14:tracePt t="104001" x="2495550" y="2806700"/>
          <p14:tracePt t="104016" x="2432050" y="2806700"/>
          <p14:tracePt t="104031" x="2387600" y="2806700"/>
          <p14:tracePt t="104047" x="2362200" y="2806700"/>
          <p14:tracePt t="104065" x="2330450" y="2806700"/>
          <p14:tracePt t="104082" x="2298700" y="2806700"/>
          <p14:tracePt t="104098" x="2266950" y="2806700"/>
          <p14:tracePt t="104254" x="2273300" y="2806700"/>
          <p14:tracePt t="104307" x="2279650" y="2806700"/>
          <p14:tracePt t="104316" x="2298700" y="2806700"/>
          <p14:tracePt t="104324" x="2311400" y="2806700"/>
          <p14:tracePt t="104337" x="2330450" y="2794000"/>
          <p14:tracePt t="104347" x="2343150" y="2787650"/>
          <p14:tracePt t="104365" x="2343150" y="2781300"/>
          <p14:tracePt t="104415" x="2349500" y="2774950"/>
          <p14:tracePt t="104431" x="2387600" y="2774950"/>
          <p14:tracePt t="104448" x="2393950" y="2762250"/>
          <p14:tracePt t="104465" x="2400300" y="2762250"/>
          <p14:tracePt t="104803" x="2400300" y="2755900"/>
          <p14:tracePt t="104813" x="2400300" y="2743200"/>
          <p14:tracePt t="104819" x="2400300" y="2736850"/>
          <p14:tracePt t="104832" x="2400300" y="2724150"/>
          <p14:tracePt t="104848" x="2406650" y="2698750"/>
          <p14:tracePt t="104864" x="2419350" y="2667000"/>
          <p14:tracePt t="104881" x="2425700" y="2641600"/>
          <p14:tracePt t="104897" x="2451100" y="2635250"/>
          <p14:tracePt t="104899" x="2482850" y="2622550"/>
          <p14:tracePt t="104916" x="2565400" y="2603500"/>
          <p14:tracePt t="104931" x="2628900" y="2597150"/>
          <p14:tracePt t="104948" x="2870200" y="2584450"/>
          <p14:tracePt t="104964" x="3009900" y="2584450"/>
          <p14:tracePt t="104981" x="3086100" y="2584450"/>
          <p14:tracePt t="104998" x="3136900" y="2622550"/>
          <p14:tracePt t="105017" x="3181350" y="2635250"/>
          <p14:tracePt t="105031" x="3213100" y="2647950"/>
          <p14:tracePt t="105050" x="3232150" y="2660650"/>
          <p14:tracePt t="105156" x="3213100" y="2660650"/>
          <p14:tracePt t="105164" x="3181350" y="2660650"/>
          <p14:tracePt t="105172" x="3130550" y="2660650"/>
          <p14:tracePt t="105181" x="3073400" y="2660650"/>
          <p14:tracePt t="105198" x="2921000" y="2673350"/>
          <p14:tracePt t="105214" x="2743200" y="2679700"/>
          <p14:tracePt t="105231" x="2628900" y="2692400"/>
          <p14:tracePt t="105248" x="2565400" y="2698750"/>
          <p14:tracePt t="105269" x="2508250" y="2698750"/>
          <p14:tracePt t="105281" x="2501900" y="2698750"/>
          <p14:tracePt t="105298" x="2482850" y="2698750"/>
          <p14:tracePt t="105299" x="2476500" y="2698750"/>
          <p14:tracePt t="105314" x="2451100" y="2705100"/>
          <p14:tracePt t="105333" x="2451100" y="2711450"/>
          <p14:tracePt t="105381" x="2444750" y="2711450"/>
          <p14:tracePt t="105524" x="2444750" y="2717800"/>
          <p14:tracePt t="105540" x="2438400" y="2717800"/>
          <p14:tracePt t="105549" x="2432050" y="2724150"/>
          <p14:tracePt t="105565" x="2419350" y="2724150"/>
          <p14:tracePt t="105614" x="2432050" y="2724150"/>
          <p14:tracePt t="105631" x="2463800" y="2673350"/>
          <p14:tracePt t="105648" x="2552700" y="2628900"/>
          <p14:tracePt t="105665" x="2698750" y="2578100"/>
          <p14:tracePt t="105682" x="2882900" y="2540000"/>
          <p14:tracePt t="105687" x="2990850" y="2540000"/>
          <p14:tracePt t="105698" x="3092450" y="2533650"/>
          <p14:tracePt t="105714" x="3282950" y="2546350"/>
          <p14:tracePt t="105716" x="3346450" y="2540000"/>
          <p14:tracePt t="105731" x="3416300" y="2546350"/>
          <p14:tracePt t="105748" x="3435350" y="2565400"/>
          <p14:tracePt t="105766" x="3435350" y="2571750"/>
          <p14:tracePt t="105971" x="3441700" y="2571750"/>
          <p14:tracePt t="105979" x="3441700" y="2578100"/>
          <p14:tracePt t="106062" x="3441700" y="2584450"/>
          <p14:tracePt t="106636" x="3429000" y="2584450"/>
          <p14:tracePt t="106651" x="3403600" y="2603500"/>
          <p14:tracePt t="106658" x="3378200" y="2616200"/>
          <p14:tracePt t="106670" x="3321050" y="2635250"/>
          <p14:tracePt t="106681" x="3295650" y="2641600"/>
          <p14:tracePt t="106698" x="3257550" y="2654300"/>
          <p14:tracePt t="106706" x="3244850" y="2654300"/>
          <p14:tracePt t="106721" x="3225800" y="2654300"/>
          <p14:tracePt t="106771" x="3219450" y="2654300"/>
          <p14:tracePt t="106788" x="3219450" y="2635250"/>
          <p14:tracePt t="106797" x="3219450" y="2628900"/>
          <p14:tracePt t="106814" x="3213100" y="2622550"/>
          <p14:tracePt t="106864" x="3187700" y="2622550"/>
          <p14:tracePt t="106881" x="3117850" y="2660650"/>
          <p14:tracePt t="106893" x="3003550" y="2774950"/>
          <p14:tracePt t="106899" x="2901950" y="2882900"/>
          <p14:tracePt t="106907" x="2813050" y="3016250"/>
          <p14:tracePt t="106915" x="2711450" y="3168650"/>
          <p14:tracePt t="106931" x="2527300" y="3549650"/>
          <p14:tracePt t="106948" x="2330450" y="3968750"/>
          <p14:tracePt t="106966" x="2190750" y="4406900"/>
          <p14:tracePt t="106981" x="2108200" y="4857750"/>
          <p14:tracePt t="107001" x="2082800" y="5270500"/>
          <p14:tracePt t="107018" x="2076450" y="5607050"/>
          <p14:tracePt t="107031" x="2051050" y="5848350"/>
          <p14:tracePt t="107048" x="1987550" y="5988050"/>
          <p14:tracePt t="107068" x="1911350" y="6134100"/>
          <p14:tracePt t="107083" x="1885950" y="6172200"/>
          <p14:tracePt t="107098" x="1841500" y="6242050"/>
          <p14:tracePt t="107115" x="1765300" y="6280150"/>
          <p14:tracePt t="107131" x="1708150" y="6299200"/>
          <p14:tracePt t="107148" x="1612900" y="6330950"/>
          <p14:tracePt t="107165" x="1524000" y="6369050"/>
          <p14:tracePt t="107181" x="1428750" y="6426200"/>
          <p14:tracePt t="107198" x="1339850" y="6451600"/>
          <p14:tracePt t="107215" x="1263650" y="6470650"/>
          <p14:tracePt t="107234" x="1187450" y="6477000"/>
          <p14:tracePt t="107248" x="1092200" y="6477000"/>
          <p14:tracePt t="107266" x="984250" y="6477000"/>
          <p14:tracePt t="107282" x="908050" y="6477000"/>
          <p14:tracePt t="107298" x="850900" y="6477000"/>
          <p14:tracePt t="107315" x="749300" y="6464300"/>
          <p14:tracePt t="107333" x="692150" y="6457950"/>
          <p14:tracePt t="107347" x="635000" y="6457950"/>
          <p14:tracePt t="107365" x="596900" y="6457950"/>
          <p14:tracePt t="107381" x="577850" y="6457950"/>
          <p14:tracePt t="107400" x="571500" y="6432550"/>
          <p14:tracePt t="107415" x="571500" y="6407150"/>
          <p14:tracePt t="107431" x="565150" y="6400800"/>
          <p14:tracePt t="107448" x="552450" y="6394450"/>
          <p14:tracePt t="107465" x="520700" y="6388100"/>
          <p14:tracePt t="107482" x="508000" y="6388100"/>
          <p14:tracePt t="107500" x="508000" y="6381750"/>
          <p14:tracePt t="107516" x="552450" y="6369050"/>
          <p14:tracePt t="107531" x="596900" y="6350000"/>
          <p14:tracePt t="107549" x="628650" y="6343650"/>
          <p14:tracePt t="107564" x="654050" y="6337300"/>
          <p14:tracePt t="107582" x="698500" y="6267450"/>
          <p14:tracePt t="107599" x="781050" y="6083300"/>
          <p14:tracePt t="107615" x="876300" y="5816600"/>
          <p14:tracePt t="107632" x="984250" y="5549900"/>
          <p14:tracePt t="107648" x="1066800" y="5295900"/>
          <p14:tracePt t="107665" x="1117600" y="5149850"/>
          <p14:tracePt t="107681" x="1136650" y="5041900"/>
          <p14:tracePt t="107684" x="1143000" y="4984750"/>
          <p14:tracePt t="107701" x="1155700" y="4914900"/>
          <p14:tracePt t="107715" x="1174750" y="4864100"/>
          <p14:tracePt t="107733" x="1181100" y="4851400"/>
          <p14:tracePt t="107789" x="1181100" y="4864100"/>
          <p14:tracePt t="107799" x="1155700" y="4889500"/>
          <p14:tracePt t="107818" x="1111250" y="4953000"/>
          <p14:tracePt t="107833" x="1092200" y="4965700"/>
          <p14:tracePt t="107848" x="1066800" y="4965700"/>
          <p14:tracePt t="107865" x="1028700" y="4965700"/>
          <p14:tracePt t="107882" x="971550" y="4965700"/>
          <p14:tracePt t="107899" x="863600" y="4965700"/>
          <p14:tracePt t="107916" x="787400" y="4965700"/>
          <p14:tracePt t="107932" x="692150" y="4965700"/>
          <p14:tracePt t="107948" x="641350" y="4927600"/>
          <p14:tracePt t="107965" x="609600" y="4870450"/>
          <p14:tracePt t="107984" x="596900" y="4794250"/>
          <p14:tracePt t="107998" x="596900" y="4737100"/>
          <p14:tracePt t="108016" x="622300" y="4705350"/>
          <p14:tracePt t="108031" x="692150" y="4692650"/>
          <p14:tracePt t="108048" x="812800" y="4692650"/>
          <p14:tracePt t="108064" x="996950" y="4692650"/>
          <p14:tracePt t="108082" x="1200150" y="4730750"/>
          <p14:tracePt t="108098" x="1384300" y="4775200"/>
          <p14:tracePt t="108116" x="1498600" y="4826000"/>
          <p14:tracePt t="108131" x="1485900" y="4845050"/>
          <p14:tracePt t="108148" x="1416050" y="4889500"/>
          <p14:tracePt t="108164" x="1257300" y="4933950"/>
          <p14:tracePt t="108181" x="1073150" y="4997450"/>
          <p14:tracePt t="108198" x="895350" y="5048250"/>
          <p14:tracePt t="108217" x="762000" y="5060950"/>
          <p14:tracePt t="108231" x="698500" y="5060950"/>
          <p14:tracePt t="108248" x="692150" y="5060950"/>
          <p14:tracePt t="108267" x="711200" y="5060950"/>
          <p14:tracePt t="108281" x="812800" y="5060950"/>
          <p14:tracePt t="108298" x="971550" y="5118100"/>
          <p14:tracePt t="108299" x="1066800" y="5137150"/>
          <p14:tracePt t="108315" x="1238250" y="5175250"/>
          <p14:tracePt t="108332" x="1320800" y="5175250"/>
          <p14:tracePt t="108349" x="1333500" y="5175250"/>
          <p14:tracePt t="108364" x="1301750" y="5175250"/>
          <p14:tracePt t="108381" x="1212850" y="5175250"/>
          <p14:tracePt t="108400" x="1111250" y="5187950"/>
          <p14:tracePt t="108415" x="1016000" y="5219700"/>
          <p14:tracePt t="108431" x="990600" y="5257800"/>
          <p14:tracePt t="108448" x="984250" y="5289550"/>
          <p14:tracePt t="108464" x="984250" y="5321300"/>
          <p14:tracePt t="108481" x="1066800" y="5365750"/>
          <p14:tracePt t="108501" x="1250950" y="5397500"/>
          <p14:tracePt t="108516" x="1397000" y="5441950"/>
          <p14:tracePt t="108531" x="1441450" y="5461000"/>
          <p14:tracePt t="108548" x="1479550" y="5480050"/>
          <p14:tracePt t="108564" x="1441450" y="5480050"/>
          <p14:tracePt t="108582" x="1352550" y="5480050"/>
          <p14:tracePt t="108598" x="1238250" y="5524500"/>
          <p14:tracePt t="108615" x="1123950" y="5556250"/>
          <p14:tracePt t="108631" x="1085850" y="5607050"/>
          <p14:tracePt t="108648" x="1104900" y="5638800"/>
          <p14:tracePt t="108666" x="1155700" y="5657850"/>
          <p14:tracePt t="108681" x="1263650" y="5657850"/>
          <p14:tracePt t="108698" x="1428750" y="5657850"/>
          <p14:tracePt t="108704" x="1504950" y="5664200"/>
          <p14:tracePt t="108714" x="1562100" y="5683250"/>
          <p14:tracePt t="108735" x="1625600" y="5702300"/>
          <p14:tracePt t="108781" x="1606550" y="5695950"/>
          <p14:tracePt t="108798" x="1600200" y="5695950"/>
          <p14:tracePt t="108916" x="1600200" y="5689600"/>
          <p14:tracePt t="108941" x="1593850" y="5689600"/>
          <p14:tracePt t="109179" x="1587500" y="5689600"/>
          <p14:tracePt t="109236" x="1581150" y="5689600"/>
          <p14:tracePt t="109259" x="1574800" y="5689600"/>
          <p14:tracePt t="109272" x="1568450" y="5689600"/>
          <p14:tracePt t="109281" x="1562100" y="5689600"/>
          <p14:tracePt t="109298" x="1543050" y="5702300"/>
          <p14:tracePt t="109299" x="1543050" y="5708650"/>
          <p14:tracePt t="109315" x="1536700" y="5721350"/>
          <p14:tracePt t="109333" x="1536700" y="5746750"/>
          <p14:tracePt t="109348" x="1587500" y="5784850"/>
          <p14:tracePt t="109364" x="1701800" y="5861050"/>
          <p14:tracePt t="109384" x="1822450" y="5949950"/>
          <p14:tracePt t="109400" x="2025650" y="6083300"/>
          <p14:tracePt t="109415" x="2254250" y="6216650"/>
          <p14:tracePt t="109431" x="2432050" y="6299200"/>
          <p14:tracePt t="109448" x="2540000" y="6311900"/>
          <p14:tracePt t="109464" x="2622550" y="6311900"/>
          <p14:tracePt t="109485" x="2635250" y="6311900"/>
          <p14:tracePt t="109516" x="2508250" y="6318250"/>
          <p14:tracePt t="109531" x="2432050" y="6324600"/>
          <p14:tracePt t="109548" x="2362200" y="6299200"/>
          <p14:tracePt t="109565" x="2311400" y="6261100"/>
          <p14:tracePt t="109583" x="2266950" y="6229350"/>
          <p14:tracePt t="109598" x="2254250" y="6216650"/>
          <p14:tracePt t="109615" x="2247900" y="6216650"/>
          <p14:tracePt t="109675" x="2241550" y="6203950"/>
          <p14:tracePt t="109683" x="2235200" y="6184900"/>
          <p14:tracePt t="109698" x="2209800" y="6178550"/>
          <p14:tracePt t="109715" x="2051050" y="6159500"/>
          <p14:tracePt t="109732" x="1885950" y="6159500"/>
          <p14:tracePt t="109748" x="1746250" y="6153150"/>
          <p14:tracePt t="109767" x="1638300" y="6127750"/>
          <p14:tracePt t="109781" x="1568450" y="6096000"/>
          <p14:tracePt t="109800" x="1549400" y="6089650"/>
          <p14:tracePt t="109833" x="1530350" y="6127750"/>
          <p14:tracePt t="109848" x="1485900" y="6178550"/>
          <p14:tracePt t="109864" x="1409700" y="6235700"/>
          <p14:tracePt t="109881" x="1295400" y="6267450"/>
          <p14:tracePt t="109899" x="1136650" y="6305550"/>
          <p14:tracePt t="109915" x="1092200" y="6311900"/>
          <p14:tracePt t="109931" x="977900" y="6337300"/>
          <p14:tracePt t="109948" x="920750" y="6343650"/>
          <p14:tracePt t="109964" x="882650" y="6343650"/>
          <p14:tracePt t="109981" x="857250" y="6343650"/>
          <p14:tracePt t="110002" x="831850" y="6330950"/>
          <p14:tracePt t="110019" x="825500" y="6305550"/>
          <p14:tracePt t="110031" x="768350" y="6305550"/>
          <p14:tracePt t="110047" x="698500" y="6305550"/>
          <p14:tracePt t="110066" x="622300" y="6311900"/>
          <p14:tracePt t="110082" x="533400" y="6318250"/>
          <p14:tracePt t="110098" x="457200" y="6318250"/>
          <p14:tracePt t="110115" x="349250" y="6299200"/>
          <p14:tracePt t="110132" x="285750" y="6273800"/>
          <p14:tracePt t="110148" x="254000" y="6254750"/>
          <p14:tracePt t="110165" x="247650" y="6248400"/>
          <p14:tracePt t="110198" x="273050" y="6242050"/>
          <p14:tracePt t="110214" x="317500" y="6229350"/>
          <p14:tracePt t="110235" x="336550" y="6216650"/>
          <p14:tracePt t="110248" x="349250" y="6216650"/>
          <p14:tracePt t="110267" x="349250" y="6210300"/>
          <p14:tracePt t="110300" x="361950" y="6210300"/>
          <p14:tracePt t="110315" x="381000" y="6210300"/>
          <p14:tracePt t="110332" x="476250" y="6210300"/>
          <p14:tracePt t="110348" x="527050" y="6210300"/>
          <p14:tracePt t="110364" x="552450" y="6210300"/>
          <p14:tracePt t="110381" x="558800" y="6210300"/>
          <p14:tracePt t="110485" x="571500" y="6210300"/>
          <p14:tracePt t="110491" x="584200" y="6210300"/>
          <p14:tracePt t="110501" x="596900" y="6210300"/>
          <p14:tracePt t="110517" x="622300" y="6210300"/>
          <p14:tracePt t="110531" x="666750" y="6210300"/>
          <p14:tracePt t="110548" x="730250" y="6210300"/>
          <p14:tracePt t="110564" x="762000" y="6210300"/>
          <p14:tracePt t="110583" x="781050" y="6210300"/>
          <p14:tracePt t="110598" x="787400" y="6216650"/>
          <p14:tracePt t="110614" x="800100" y="6216650"/>
          <p14:tracePt t="110632" x="825500" y="6216650"/>
          <p14:tracePt t="110648" x="857250" y="6216650"/>
          <p14:tracePt t="110665" x="908050" y="6216650"/>
          <p14:tracePt t="110681" x="971550" y="6216650"/>
          <p14:tracePt t="110698" x="1060450" y="6229350"/>
          <p14:tracePt t="110714" x="1200150" y="6229350"/>
          <p14:tracePt t="110731" x="1295400" y="6229350"/>
          <p14:tracePt t="110752" x="1377950" y="6229350"/>
          <p14:tracePt t="110768" x="1441450" y="6235700"/>
          <p14:tracePt t="110783" x="1485900" y="6254750"/>
          <p14:tracePt t="110797" x="1511300" y="6254750"/>
          <p14:tracePt t="110814" x="1536700" y="6254750"/>
          <p14:tracePt t="110833" x="1581150" y="6254750"/>
          <p14:tracePt t="110848" x="1619250" y="6254750"/>
          <p14:tracePt t="110864" x="1657350" y="6254750"/>
          <p14:tracePt t="110881" x="1695450" y="6254750"/>
          <p14:tracePt t="110884" x="1708150" y="6254750"/>
          <p14:tracePt t="110898" x="1720850" y="6254750"/>
          <p14:tracePt t="110915" x="1765300" y="6254750"/>
          <p14:tracePt t="110931" x="1822450" y="6254750"/>
          <p14:tracePt t="110948" x="1898650" y="6254750"/>
          <p14:tracePt t="110965" x="1987550" y="6254750"/>
          <p14:tracePt t="110984" x="2070100" y="6248400"/>
          <p14:tracePt t="110998" x="2127250" y="6248400"/>
          <p14:tracePt t="111017" x="2171700" y="6248400"/>
          <p14:tracePt t="111032" x="2209800" y="6248400"/>
          <p14:tracePt t="111048" x="2273300" y="6261100"/>
          <p14:tracePt t="111065" x="2336800" y="6267450"/>
          <p14:tracePt t="111066" x="2374900" y="6267450"/>
          <p14:tracePt t="111083" x="2406650" y="6267450"/>
          <p14:tracePt t="111098" x="2508250" y="6267450"/>
          <p14:tracePt t="111117" x="2559050" y="6267450"/>
          <p14:tracePt t="111132" x="2603500" y="6267450"/>
          <p14:tracePt t="111148" x="2667000" y="6267450"/>
          <p14:tracePt t="111165" x="2743200" y="6267450"/>
          <p14:tracePt t="111181" x="2819400" y="6267450"/>
          <p14:tracePt t="111198" x="2870200" y="6273800"/>
          <p14:tracePt t="111216" x="2908300" y="6273800"/>
          <p14:tracePt t="111231" x="2927350" y="6280150"/>
          <p14:tracePt t="111249" x="2952750" y="6280150"/>
          <p14:tracePt t="111267" x="3009900" y="6280150"/>
          <p14:tracePt t="111273" x="3054350" y="6280150"/>
          <p14:tracePt t="111282" x="3098800" y="6280150"/>
          <p14:tracePt t="111299" x="3200400" y="6286500"/>
          <p14:tracePt t="111315" x="3232150" y="6286500"/>
          <p14:tracePt t="111334" x="3244850" y="6292850"/>
          <p14:tracePt t="111350" x="3251200" y="6292850"/>
          <p14:tracePt t="111366" x="3257550" y="6292850"/>
          <p14:tracePt t="111381" x="3263900" y="6292850"/>
          <p14:tracePt t="111468" x="3270250" y="6292850"/>
          <p14:tracePt t="111476" x="3276600" y="6292850"/>
          <p14:tracePt t="111485" x="3289300" y="6292850"/>
          <p14:tracePt t="111531" x="3270250" y="6292850"/>
          <p14:tracePt t="111540" x="3213100" y="6292850"/>
          <p14:tracePt t="111549" x="3130550" y="6292850"/>
          <p14:tracePt t="111564" x="2940050" y="6292850"/>
          <p14:tracePt t="111582" x="2736850" y="6292850"/>
          <p14:tracePt t="111598" x="2470150" y="6292850"/>
          <p14:tracePt t="111615" x="2197100" y="6292850"/>
          <p14:tracePt t="111631" x="1917700" y="6292850"/>
          <p14:tracePt t="111647" x="1644650" y="6292850"/>
          <p14:tracePt t="111664" x="1371600" y="6292850"/>
          <p14:tracePt t="111681" x="1143000" y="6292850"/>
          <p14:tracePt t="111698" x="1009650" y="6261100"/>
          <p14:tracePt t="111703" x="965200" y="6254750"/>
          <p14:tracePt t="111715" x="933450" y="6248400"/>
          <p14:tracePt t="111732" x="901700" y="6242050"/>
          <p14:tracePt t="111782" x="895350" y="6242050"/>
          <p14:tracePt t="111798" x="869950" y="6242050"/>
          <p14:tracePt t="111814" x="819150" y="6235700"/>
          <p14:tracePt t="111833" x="768350" y="6229350"/>
          <p14:tracePt t="111847" x="723900" y="6223000"/>
          <p14:tracePt t="111864" x="666750" y="6216650"/>
          <p14:tracePt t="111881" x="615950" y="6216650"/>
          <p14:tracePt t="111893" x="558800" y="6210300"/>
          <p14:tracePt t="111901" x="527050" y="6210300"/>
          <p14:tracePt t="111916" x="476250" y="6210300"/>
          <p14:tracePt t="111931" x="425450" y="6203950"/>
          <p14:tracePt t="111947" x="419100" y="6203950"/>
          <p14:tracePt t="112047" x="425450" y="6203950"/>
          <p14:tracePt t="112052" x="444500" y="6203950"/>
          <p14:tracePt t="112064" x="476250" y="6203950"/>
          <p14:tracePt t="112083" x="539750" y="6203950"/>
          <p14:tracePt t="112098" x="654050" y="6203950"/>
          <p14:tracePt t="112115" x="806450" y="6203950"/>
          <p14:tracePt t="112132" x="882650" y="6223000"/>
          <p14:tracePt t="112150" x="952500" y="6242050"/>
          <p14:tracePt t="112164" x="1028700" y="6242050"/>
          <p14:tracePt t="112181" x="1136650" y="6242050"/>
          <p14:tracePt t="112198" x="1263650" y="6242050"/>
          <p14:tracePt t="112214" x="1416050" y="6242050"/>
          <p14:tracePt t="112231" x="1574800" y="6242050"/>
          <p14:tracePt t="112251" x="1720850" y="6242050"/>
          <p14:tracePt t="112266" x="1860550" y="6254750"/>
          <p14:tracePt t="112281" x="1987550" y="6254750"/>
          <p14:tracePt t="112298" x="2114550" y="6254750"/>
          <p14:tracePt t="112299" x="2171700" y="6254750"/>
          <p14:tracePt t="112315" x="2273300" y="6254750"/>
          <p14:tracePt t="112334" x="2362200" y="6248400"/>
          <p14:tracePt t="112348" x="2432050" y="6248400"/>
          <p14:tracePt t="112364" x="2501900" y="6248400"/>
          <p14:tracePt t="112381" x="2578100" y="6248400"/>
          <p14:tracePt t="112399" x="2667000" y="6248400"/>
          <p14:tracePt t="112414" x="2749550" y="6242050"/>
          <p14:tracePt t="112431" x="2851150" y="6242050"/>
          <p14:tracePt t="112448" x="2959100" y="6242050"/>
          <p14:tracePt t="112464" x="3073400" y="6242050"/>
          <p14:tracePt t="112485" x="3206750" y="6242050"/>
          <p14:tracePt t="112498" x="3232150" y="6242050"/>
          <p14:tracePt t="112517" x="3251200" y="6242050"/>
          <p14:tracePt t="112675" x="3251200" y="6235700"/>
          <p14:tracePt t="112699" x="3251200" y="6229350"/>
          <p14:tracePt t="112713" x="3244850" y="6223000"/>
          <p14:tracePt t="112719" x="3244850" y="6210300"/>
          <p14:tracePt t="112731" x="3232150" y="6172200"/>
          <p14:tracePt t="112748" x="3225800" y="6153150"/>
          <p14:tracePt t="112767" x="3225800" y="6134100"/>
          <p14:tracePt t="112781" x="3219450" y="6134100"/>
          <p14:tracePt t="112798" x="3200400" y="6134100"/>
          <p14:tracePt t="112815" x="3162300" y="6134100"/>
          <p14:tracePt t="112833" x="3111500" y="6153150"/>
          <p14:tracePt t="112848" x="3054350" y="6172200"/>
          <p14:tracePt t="112864" x="2959100" y="6210300"/>
          <p14:tracePt t="112881" x="2787650" y="6216650"/>
          <p14:tracePt t="112892" x="2571750" y="6216650"/>
          <p14:tracePt t="112907" x="2330450" y="6216650"/>
          <p14:tracePt t="112931" x="1936750" y="6216650"/>
          <p14:tracePt t="112948" x="1676400" y="6216650"/>
          <p14:tracePt t="112964" x="1473200" y="6223000"/>
          <p14:tracePt t="112981" x="1339850" y="6229350"/>
          <p14:tracePt t="113001" x="1250950" y="6210300"/>
          <p14:tracePt t="113018" x="1206500" y="6191250"/>
          <p14:tracePt t="113023" x="1187450" y="6191250"/>
          <p14:tracePt t="113031" x="1174750" y="6191250"/>
          <p14:tracePt t="113048" x="1168400" y="6191250"/>
          <p14:tracePt t="113116" x="1187450" y="6191250"/>
          <p14:tracePt t="113123" x="1219200" y="6191250"/>
          <p14:tracePt t="113133" x="1250950" y="6178550"/>
          <p14:tracePt t="113147" x="1308100" y="6153150"/>
          <p14:tracePt t="113318" x="1308100" y="6184900"/>
          <p14:tracePt t="113324" x="1308100" y="6197600"/>
          <p14:tracePt t="113334" x="1301750" y="6165850"/>
          <p14:tracePt t="113348" x="1282700" y="6146800"/>
          <p14:tracePt t="113364" x="1250950" y="6165850"/>
          <p14:tracePt t="113381" x="1181100" y="6184900"/>
          <p14:tracePt t="113400" x="1117600" y="6210300"/>
          <p14:tracePt t="113414" x="1047750" y="6229350"/>
          <p14:tracePt t="113431" x="984250" y="6248400"/>
          <p14:tracePt t="113448" x="927100" y="6267450"/>
          <p14:tracePt t="113468" x="850900" y="6267450"/>
          <p14:tracePt t="113481" x="762000" y="6267450"/>
          <p14:tracePt t="113498" x="647700" y="6273800"/>
          <p14:tracePt t="113501" x="590550" y="6273800"/>
          <p14:tracePt t="113519" x="495300" y="6273800"/>
          <p14:tracePt t="113531" x="444500" y="6273800"/>
          <p14:tracePt t="113564" x="438150" y="6273800"/>
          <p14:tracePt t="113614" x="419100" y="6286500"/>
          <p14:tracePt t="113632" x="387350" y="6286500"/>
          <p14:tracePt t="113648" x="381000" y="6286500"/>
          <p14:tracePt t="113681" x="368300" y="6286500"/>
          <p14:tracePt t="113698" x="349250" y="6286500"/>
          <p14:tracePt t="113714" x="330200" y="6286500"/>
          <p14:tracePt t="113781" x="355600" y="6286500"/>
          <p14:tracePt t="113788" x="387350" y="6286500"/>
          <p14:tracePt t="113798" x="419100" y="6286500"/>
          <p14:tracePt t="113816" x="514350" y="6286500"/>
          <p14:tracePt t="113833" x="635000" y="6286500"/>
          <p14:tracePt t="113848" x="768350" y="6286500"/>
          <p14:tracePt t="113866" x="920750" y="6286500"/>
          <p14:tracePt t="113881" x="1085850" y="6286500"/>
          <p14:tracePt t="113900" x="1327150" y="6286500"/>
          <p14:tracePt t="113914" x="1416050" y="6286500"/>
          <p14:tracePt t="113932" x="1689100" y="6286500"/>
          <p14:tracePt t="113948" x="1841500" y="6299200"/>
          <p14:tracePt t="113964" x="1955800" y="6305550"/>
          <p14:tracePt t="113984" x="2063750" y="6305550"/>
          <p14:tracePt t="113998" x="2171700" y="6305550"/>
          <p14:tracePt t="114017" x="2279650" y="6305550"/>
          <p14:tracePt t="114031" x="2393950" y="6305550"/>
          <p14:tracePt t="114048" x="2508250" y="6305550"/>
          <p14:tracePt t="114064" x="2616200" y="6305550"/>
          <p14:tracePt t="114082" x="2743200" y="6305550"/>
          <p14:tracePt t="114100" x="2940050" y="6311900"/>
          <p14:tracePt t="114116" x="3041650" y="6311900"/>
          <p14:tracePt t="114132" x="3117850" y="6311900"/>
          <p14:tracePt t="114148" x="3168650" y="6311900"/>
          <p14:tracePt t="114165" x="3194050" y="6311900"/>
          <p14:tracePt t="114181" x="3206750" y="6318250"/>
          <p14:tracePt t="114198" x="3213100" y="6318250"/>
          <p14:tracePt t="114252" x="3200400" y="6318250"/>
          <p14:tracePt t="114266" x="3175000" y="6318250"/>
          <p14:tracePt t="114281" x="3143250" y="6318250"/>
          <p14:tracePt t="114298" x="3111500" y="6318250"/>
          <p14:tracePt t="114300" x="3086100" y="6318250"/>
          <p14:tracePt t="114315" x="3048000" y="6318250"/>
          <p14:tracePt t="114333" x="2806700" y="6318250"/>
          <p14:tracePt t="114348" x="2597150" y="6318250"/>
          <p14:tracePt t="114365" x="2393950" y="6318250"/>
          <p14:tracePt t="114381" x="2209800" y="6318250"/>
          <p14:tracePt t="114402" x="2006600" y="6318250"/>
          <p14:tracePt t="114415" x="1797050" y="6318250"/>
          <p14:tracePt t="114432" x="1574800" y="6318250"/>
          <p14:tracePt t="114448" x="1371600" y="6318250"/>
          <p14:tracePt t="114467" x="1206500" y="6318250"/>
          <p14:tracePt t="114481" x="1092200" y="6318250"/>
          <p14:tracePt t="114501" x="1003300" y="6324600"/>
          <p14:tracePt t="114519" x="971550" y="6324600"/>
          <p14:tracePt t="114531" x="946150" y="6324600"/>
          <p14:tracePt t="114551" x="901700" y="6324600"/>
          <p14:tracePt t="114566" x="863600" y="6324600"/>
          <p14:tracePt t="114583" x="850900" y="6324600"/>
          <p14:tracePt t="114615" x="819150" y="6324600"/>
          <p14:tracePt t="114631" x="768350" y="6324600"/>
          <p14:tracePt t="114650" x="717550" y="6324600"/>
          <p14:tracePt t="114665" x="673100" y="6324600"/>
          <p14:tracePt t="114666" x="660400" y="6324600"/>
          <p14:tracePt t="114739" x="647700" y="6324600"/>
          <p14:tracePt t="114748" x="628650" y="6324600"/>
          <p14:tracePt t="114767" x="565150" y="6324600"/>
          <p14:tracePt t="114781" x="508000" y="6324600"/>
          <p14:tracePt t="114798" x="482600" y="6324600"/>
          <p14:tracePt t="114814" x="457200" y="6324600"/>
          <p14:tracePt t="114834" x="444500" y="6324600"/>
          <p14:tracePt t="114923" x="450850" y="6324600"/>
          <p14:tracePt t="114932" x="469900" y="6324600"/>
          <p14:tracePt t="114948" x="508000" y="6324600"/>
          <p14:tracePt t="114964" x="584200" y="6318250"/>
          <p14:tracePt t="114981" x="685800" y="6318250"/>
          <p14:tracePt t="114999" x="812800" y="6311900"/>
          <p14:tracePt t="115016" x="952500" y="6311900"/>
          <p14:tracePt t="115031" x="1111250" y="6311900"/>
          <p14:tracePt t="115048" x="1276350" y="6311900"/>
          <p14:tracePt t="115064" x="1435100" y="6311900"/>
          <p14:tracePt t="115083" x="1581150" y="6311900"/>
          <p14:tracePt t="115098" x="1695450" y="6311900"/>
          <p14:tracePt t="115115" x="1771650" y="6311900"/>
          <p14:tracePt t="115209" x="1778000" y="6311900"/>
          <p14:tracePt t="115251" x="1784350" y="6311900"/>
          <p14:tracePt t="115260" x="1790700" y="6311900"/>
          <p14:tracePt t="115272" x="1803400" y="6311900"/>
          <p14:tracePt t="115281" x="1835150" y="6305550"/>
          <p14:tracePt t="115298" x="1898650" y="6292850"/>
          <p14:tracePt t="115300" x="1930400" y="6292850"/>
          <p14:tracePt t="115315" x="1949450" y="6292850"/>
          <p14:tracePt t="115333" x="1955800" y="6292850"/>
          <p14:tracePt t="115348" x="1943100" y="6292850"/>
          <p14:tracePt t="115441" x="1930400" y="6292850"/>
          <p14:tracePt t="115445" x="1917700" y="6292850"/>
          <p14:tracePt t="115452" x="1911350" y="6292850"/>
          <p14:tracePt t="115525" x="1905000" y="6292850"/>
          <p14:tracePt t="115531" x="1879600" y="6292850"/>
          <p14:tracePt t="115548" x="1847850" y="6292850"/>
          <p14:tracePt t="115598" x="1841500" y="6292850"/>
          <p14:tracePt t="115614" x="1803400" y="6292850"/>
          <p14:tracePt t="115631" x="1720850" y="6292850"/>
          <p14:tracePt t="115648" x="1631950" y="6292850"/>
          <p14:tracePt t="115664" x="1562100" y="6292850"/>
          <p14:tracePt t="115681" x="1498600" y="6292850"/>
          <p14:tracePt t="115698" x="1428750" y="6292850"/>
          <p14:tracePt t="115716" x="1282700" y="6299200"/>
          <p14:tracePt t="115735" x="1174750" y="6299200"/>
          <p14:tracePt t="115748" x="1092200" y="6299200"/>
          <p14:tracePt t="115767" x="1003300" y="6299200"/>
          <p14:tracePt t="115781" x="901700" y="6299200"/>
          <p14:tracePt t="115798" x="787400" y="6299200"/>
          <p14:tracePt t="115814" x="692150" y="6299200"/>
          <p14:tracePt t="115834" x="628650" y="6280150"/>
          <p14:tracePt t="115848" x="596900" y="6267450"/>
          <p14:tracePt t="115864" x="565150" y="6254750"/>
          <p14:tracePt t="115881" x="533400" y="6254750"/>
          <p14:tracePt t="115889" x="527050" y="6254750"/>
          <p14:tracePt t="115894" x="514350" y="6254750"/>
          <p14:tracePt t="116096" x="520700" y="6254750"/>
          <p14:tracePt t="116100" x="527050" y="6254750"/>
          <p14:tracePt t="116115" x="546100" y="6254750"/>
          <p14:tracePt t="116132" x="577850" y="6254750"/>
          <p14:tracePt t="116147" x="609600" y="6254750"/>
          <p14:tracePt t="116164" x="628650" y="6254750"/>
          <p14:tracePt t="116181" x="647700" y="6254750"/>
          <p14:tracePt t="116198" x="660400" y="6254750"/>
          <p14:tracePt t="116215" x="692150" y="6254750"/>
          <p14:tracePt t="116235" x="742950" y="6254750"/>
          <p14:tracePt t="116248" x="806450" y="6254750"/>
          <p14:tracePt t="116269" x="920750" y="6254750"/>
          <p14:tracePt t="116281" x="958850" y="6254750"/>
          <p14:tracePt t="116298" x="1028700" y="6254750"/>
          <p14:tracePt t="116317" x="1123950" y="6254750"/>
          <p14:tracePt t="116332" x="1200150" y="6254750"/>
          <p14:tracePt t="116348" x="1276350" y="6254750"/>
          <p14:tracePt t="116365" x="1358900" y="6254750"/>
          <p14:tracePt t="116381" x="1435100" y="6254750"/>
          <p14:tracePt t="116399" x="1504950" y="6254750"/>
          <p14:tracePt t="116415" x="1555750" y="6254750"/>
          <p14:tracePt t="116432" x="1593850" y="6254750"/>
          <p14:tracePt t="116448" x="1625600" y="6254750"/>
          <p14:tracePt t="116464" x="1663700" y="6254750"/>
          <p14:tracePt t="116481" x="1695450" y="6254750"/>
          <p14:tracePt t="116498" x="1739900" y="6254750"/>
          <p14:tracePt t="116501" x="1765300" y="6254750"/>
          <p14:tracePt t="116516" x="1816100" y="6254750"/>
          <p14:tracePt t="116531" x="1873250" y="6254750"/>
          <p14:tracePt t="116548" x="1936750" y="6254750"/>
          <p14:tracePt t="116566" x="2000250" y="6254750"/>
          <p14:tracePt t="116583" x="2063750" y="6254750"/>
          <p14:tracePt t="116598" x="2139950" y="6254750"/>
          <p14:tracePt t="116615" x="2228850" y="6254750"/>
          <p14:tracePt t="116632" x="2324100" y="6254750"/>
          <p14:tracePt t="116648" x="2419350" y="6254750"/>
          <p14:tracePt t="116665" x="2501900" y="6254750"/>
          <p14:tracePt t="116681" x="2578100" y="6261100"/>
          <p14:tracePt t="116684" x="2616200" y="6261100"/>
          <p14:tracePt t="116698" x="2654300" y="6261100"/>
          <p14:tracePt t="116714" x="2736850" y="6261100"/>
          <p14:tracePt t="116731" x="2857500" y="6261100"/>
          <p14:tracePt t="116752" x="2940050" y="6261100"/>
          <p14:tracePt t="116768" x="3022600" y="6261100"/>
          <p14:tracePt t="116781" x="3105150" y="6261100"/>
          <p14:tracePt t="116797" x="3194050" y="6261100"/>
          <p14:tracePt t="116815" x="3282950" y="6261100"/>
          <p14:tracePt t="116832" x="3371850" y="6261100"/>
          <p14:tracePt t="116848" x="3454400" y="6261100"/>
          <p14:tracePt t="116865" x="3524250" y="6273800"/>
          <p14:tracePt t="116881" x="3625850" y="6273800"/>
          <p14:tracePt t="116884" x="3670300" y="6273800"/>
          <p14:tracePt t="116899" x="3765550" y="6273800"/>
          <p14:tracePt t="116915" x="3854450" y="6273800"/>
          <p14:tracePt t="116931" x="3943350" y="6273800"/>
          <p14:tracePt t="116948" x="4013200" y="6273800"/>
          <p14:tracePt t="116967" x="4076700" y="6273800"/>
          <p14:tracePt t="116982" x="4140200" y="6273800"/>
          <p14:tracePt t="116998" x="4178300" y="6267450"/>
          <p14:tracePt t="117016" x="4235450" y="6261100"/>
          <p14:tracePt t="117031" x="4286250" y="6261100"/>
          <p14:tracePt t="117048" x="4330700" y="6261100"/>
          <p14:tracePt t="117065" x="4356100" y="6261100"/>
          <p14:tracePt t="117083" x="4381500" y="6261100"/>
          <p14:tracePt t="117098" x="4400550" y="6261100"/>
          <p14:tracePt t="117119" x="4451350" y="6261100"/>
          <p14:tracePt t="117131" x="4476750" y="6261100"/>
          <p14:tracePt t="117147" x="4508500" y="6261100"/>
          <p14:tracePt t="117164" x="4527550" y="6261100"/>
          <p14:tracePt t="117181" x="4546600" y="6261100"/>
          <p14:tracePt t="117198" x="4584700" y="6261100"/>
          <p14:tracePt t="117214" x="4629150" y="6261100"/>
          <p14:tracePt t="117232" x="4692650" y="6261100"/>
          <p14:tracePt t="117248" x="4749800" y="6254750"/>
          <p14:tracePt t="117266" x="4806950" y="6254750"/>
          <p14:tracePt t="117282" x="4857750" y="6254750"/>
          <p14:tracePt t="117298" x="4914900" y="6254750"/>
          <p14:tracePt t="117314" x="4978400" y="6254750"/>
          <p14:tracePt t="117333" x="5086350" y="6254750"/>
          <p14:tracePt t="117349" x="5149850" y="6254750"/>
          <p14:tracePt t="117364" x="5200650" y="6254750"/>
          <p14:tracePt t="117381" x="5251450" y="6235700"/>
          <p14:tracePt t="117401" x="5295900" y="6223000"/>
          <p14:tracePt t="117414" x="5340350" y="6216650"/>
          <p14:tracePt t="117431" x="5397500" y="6216650"/>
          <p14:tracePt t="117448" x="5461000" y="6216650"/>
          <p14:tracePt t="117464" x="5499100" y="6216650"/>
          <p14:tracePt t="117481" x="5518150" y="6216650"/>
          <p14:tracePt t="117564" x="5524500" y="6216650"/>
          <p14:tracePt t="117599" x="5530850" y="6216650"/>
          <p14:tracePt t="117604" x="5543550" y="6210300"/>
          <p14:tracePt t="117615" x="5556250" y="6210300"/>
          <p14:tracePt t="117631" x="5575300" y="6210300"/>
          <p14:tracePt t="117650" x="5600700" y="6203950"/>
          <p14:tracePt t="117664" x="5626100" y="6203950"/>
          <p14:tracePt t="117681" x="5651500" y="6203950"/>
          <p14:tracePt t="117699" x="5689600" y="6203950"/>
          <p14:tracePt t="117716" x="5702300" y="6203950"/>
          <p14:tracePt t="117734" x="5715000" y="6203950"/>
          <p14:tracePt t="117748" x="5721350" y="6203950"/>
          <p14:tracePt t="117767" x="5753100" y="6203950"/>
          <p14:tracePt t="117782" x="5784850" y="6203950"/>
          <p14:tracePt t="117798" x="5810250" y="6203950"/>
          <p14:tracePt t="117815" x="5829300" y="6197600"/>
          <p14:tracePt t="117833" x="5842000" y="6197600"/>
          <p14:tracePt t="117865" x="5848350" y="6197600"/>
          <p14:tracePt t="117882" x="5861050" y="6197600"/>
          <p14:tracePt t="117900" x="5892800" y="6197600"/>
          <p14:tracePt t="117915" x="5899150" y="6197600"/>
          <p14:tracePt t="117967" x="5905500" y="6197600"/>
          <p14:tracePt t="117981" x="5918200" y="6197600"/>
          <p14:tracePt t="118000" x="5943600" y="6197600"/>
          <p14:tracePt t="118018" x="5962650" y="6197600"/>
          <p14:tracePt t="118031" x="5969000" y="6197600"/>
          <p14:tracePt t="118064" x="5975350" y="6197600"/>
          <p14:tracePt t="118082" x="5981700" y="6197600"/>
          <p14:tracePt t="118099" x="6000750" y="6197600"/>
          <p14:tracePt t="118196" x="6013450" y="6197600"/>
          <p14:tracePt t="118206" x="6019800" y="6197600"/>
          <p14:tracePt t="118215" x="6026150" y="6197600"/>
          <p14:tracePt t="118403" x="6019800" y="6197600"/>
          <p14:tracePt t="118412" x="5981700" y="6197600"/>
          <p14:tracePt t="118431" x="5873750" y="6197600"/>
          <p14:tracePt t="118448" x="5734050" y="6197600"/>
          <p14:tracePt t="118466" x="5588000" y="6197600"/>
          <p14:tracePt t="118484" x="5441950" y="6216650"/>
          <p14:tracePt t="118500" x="5270500" y="6267450"/>
          <p14:tracePt t="118519" x="5194300" y="6292850"/>
          <p14:tracePt t="118531" x="5162550" y="6311900"/>
          <p14:tracePt t="118551" x="5149850" y="6324600"/>
          <p14:tracePt t="118565" x="5143500" y="6324600"/>
          <p14:tracePt t="119028" x="5137150" y="6324600"/>
          <p14:tracePt t="119048" x="5130800" y="6330950"/>
          <p14:tracePt t="119066" x="5111750" y="6330950"/>
          <p14:tracePt t="119082" x="5105400" y="6330950"/>
          <p14:tracePt t="119612" x="5086350" y="6330950"/>
          <p14:tracePt t="119632" x="5016500" y="6330950"/>
          <p14:tracePt t="119647" x="4857750" y="6375400"/>
          <p14:tracePt t="119665" x="4597400" y="6419850"/>
          <p14:tracePt t="119681" x="4260850" y="6432550"/>
          <p14:tracePt t="119684" x="4108450" y="6432550"/>
          <p14:tracePt t="119698" x="3949700" y="6438900"/>
          <p14:tracePt t="119718" x="3492500" y="6438900"/>
          <p14:tracePt t="119731" x="3200400" y="6438900"/>
          <p14:tracePt t="119751" x="2933700" y="6438900"/>
          <p14:tracePt t="119768" x="2711450" y="6438900"/>
          <p14:tracePt t="119781" x="2501900" y="6438900"/>
          <p14:tracePt t="119798" x="2324100" y="6438900"/>
          <p14:tracePt t="119814" x="2178050" y="6438900"/>
          <p14:tracePt t="119832" x="2070100" y="6438900"/>
          <p14:tracePt t="119848" x="1962150" y="6438900"/>
          <p14:tracePt t="119864" x="1847850" y="6438900"/>
          <p14:tracePt t="119881" x="1733550" y="6438900"/>
          <p14:tracePt t="119893" x="1631950" y="6438900"/>
          <p14:tracePt t="119899" x="1574800" y="6438900"/>
          <p14:tracePt t="119915" x="1460500" y="6438900"/>
          <p14:tracePt t="119931" x="1352550" y="6438900"/>
          <p14:tracePt t="119948" x="1250950" y="6438900"/>
          <p14:tracePt t="119964" x="1136650" y="6432550"/>
          <p14:tracePt t="119985" x="1016000" y="6432550"/>
          <p14:tracePt t="119998" x="933450" y="6432550"/>
          <p14:tracePt t="120018" x="908050" y="6432550"/>
          <p14:tracePt t="120031" x="901700" y="6426200"/>
          <p14:tracePt t="120049" x="901700" y="6419850"/>
          <p14:tracePt t="120065" x="882650" y="6407150"/>
          <p14:tracePt t="120068" x="869950" y="6394450"/>
          <p14:tracePt t="120083" x="850900" y="6381750"/>
          <p14:tracePt t="120099" x="787400" y="6356350"/>
          <p14:tracePt t="120115" x="742950" y="6324600"/>
          <p14:tracePt t="120131" x="723900" y="6299200"/>
          <p14:tracePt t="120148" x="704850" y="6280150"/>
          <p14:tracePt t="120164" x="685800" y="6267450"/>
          <p14:tracePt t="120181" x="673100" y="6254750"/>
          <p14:tracePt t="120307" x="679450" y="6254750"/>
          <p14:tracePt t="120315" x="717550" y="6254750"/>
          <p14:tracePt t="120324" x="762000" y="6254750"/>
          <p14:tracePt t="120335" x="819150" y="6254750"/>
          <p14:tracePt t="120348" x="958850" y="6254750"/>
          <p14:tracePt t="120364" x="1085850" y="6254750"/>
          <p14:tracePt t="120381" x="1219200" y="6254750"/>
          <p14:tracePt t="120398" x="1384300" y="6261100"/>
          <p14:tracePt t="120415" x="1574800" y="6261100"/>
          <p14:tracePt t="120431" x="1790700" y="6261100"/>
          <p14:tracePt t="120448" x="2006600" y="6261100"/>
          <p14:tracePt t="120464" x="2209800" y="6261100"/>
          <p14:tracePt t="120482" x="2406650" y="6261100"/>
          <p14:tracePt t="120501" x="2724150" y="6261100"/>
          <p14:tracePt t="120518" x="2971800" y="6261100"/>
          <p14:tracePt t="120531" x="3238500" y="6261100"/>
          <p14:tracePt t="120550" x="3498850" y="6261100"/>
          <p14:tracePt t="120565" x="3702050" y="6261100"/>
          <p14:tracePt t="120583" x="3873500" y="6261100"/>
          <p14:tracePt t="120598" x="4006850" y="6261100"/>
          <p14:tracePt t="120615" x="4095750" y="6261100"/>
          <p14:tracePt t="120632" x="4127500" y="6261100"/>
          <p14:tracePt t="120648" x="4159250" y="6261100"/>
          <p14:tracePt t="120664" x="4178300" y="6261100"/>
          <p14:tracePt t="120681" x="4203700" y="6261100"/>
          <p14:tracePt t="120698" x="4222750" y="6261100"/>
          <p14:tracePt t="120971" x="4203700" y="6261100"/>
          <p14:tracePt t="120980" x="4171950" y="6261100"/>
          <p14:tracePt t="120998" x="4083050" y="6229350"/>
          <p14:tracePt t="121016" x="3975100" y="6146800"/>
          <p14:tracePt t="121032" x="3803650" y="6019800"/>
          <p14:tracePt t="121048" x="3581400" y="5784850"/>
          <p14:tracePt t="121065" x="3352800" y="5480050"/>
          <p14:tracePt t="121083" x="3111500" y="5143500"/>
          <p14:tracePt t="121098" x="2882900" y="4800600"/>
          <p14:tracePt t="121116" x="2616200" y="4394200"/>
          <p14:tracePt t="121132" x="2514600" y="4229100"/>
          <p14:tracePt t="121148" x="2438400" y="4076700"/>
          <p14:tracePt t="121165" x="2387600" y="3917950"/>
          <p14:tracePt t="121182" x="2368550" y="3721100"/>
          <p14:tracePt t="121198" x="2400300" y="3575050"/>
          <p14:tracePt t="121217" x="2438400" y="3486150"/>
          <p14:tracePt t="121232" x="2451100" y="3416300"/>
          <p14:tracePt t="121251" x="2457450" y="3365500"/>
          <p14:tracePt t="121267" x="2457450" y="3289300"/>
          <p14:tracePt t="121282" x="2438400" y="3194050"/>
          <p14:tracePt t="121298" x="2413000" y="3117850"/>
          <p14:tracePt t="121318" x="2413000" y="3086100"/>
          <p14:tracePt t="121333" x="2425700" y="3073400"/>
          <p14:tracePt t="121348" x="2457450" y="3035300"/>
          <p14:tracePt t="121364" x="2495550" y="2952750"/>
          <p14:tracePt t="121381" x="2540000" y="2844800"/>
          <p14:tracePt t="121401" x="2565400" y="2774950"/>
          <p14:tracePt t="121415" x="2571750" y="2749550"/>
          <p14:tracePt t="121431" x="2578100" y="2749550"/>
          <p14:tracePt t="121448" x="2578100" y="2736850"/>
          <p14:tracePt t="121464" x="2578100" y="2705100"/>
          <p14:tracePt t="121486" x="2590800" y="2673350"/>
          <p14:tracePt t="121498" x="2597150" y="2673350"/>
          <p14:tracePt t="121531" x="2603500" y="2673350"/>
          <p14:tracePt t="121603" x="2603500" y="2692400"/>
          <p14:tracePt t="121612" x="2603500" y="2705100"/>
          <p14:tracePt t="121619" x="2603500" y="2724150"/>
          <p14:tracePt t="121631" x="2616200" y="2736850"/>
          <p14:tracePt t="121648" x="2622550" y="2749550"/>
          <p14:tracePt t="121665" x="2635250" y="2762250"/>
          <p14:tracePt t="121698" x="2647950" y="2774950"/>
          <p14:tracePt t="121894" x="2654300" y="2774950"/>
          <p14:tracePt t="121915" x="2667000" y="2774950"/>
          <p14:tracePt t="121990" x="2673350" y="2774950"/>
          <p14:tracePt t="121996" x="2679700" y="2774950"/>
          <p14:tracePt t="122016" x="2679700" y="2762250"/>
          <p14:tracePt t="122032" x="2679700" y="2743200"/>
          <p14:tracePt t="122048" x="2667000" y="2724150"/>
          <p14:tracePt t="122064" x="2660650" y="2724150"/>
          <p14:tracePt t="122098" x="2660650" y="2717800"/>
          <p14:tracePt t="122119" x="2667000" y="2717800"/>
          <p14:tracePt t="122132" x="2667000" y="2698750"/>
          <p14:tracePt t="122151" x="2679700" y="2686050"/>
          <p14:tracePt t="122236" x="2679700" y="2679700"/>
          <p14:tracePt t="122259" x="2679700" y="2667000"/>
          <p14:tracePt t="122269" x="2679700" y="2660650"/>
          <p14:tracePt t="122283" x="2679700" y="2654300"/>
          <p14:tracePt t="122303" x="2679700" y="2647950"/>
          <p14:tracePt t="122317" x="2679700" y="2641600"/>
          <p14:tracePt t="122372" x="2679700" y="2635250"/>
          <p14:tracePt t="122414" x="2679700" y="2647950"/>
          <p14:tracePt t="122420" x="2679700" y="2660650"/>
          <p14:tracePt t="122431" x="2679700" y="2667000"/>
          <p14:tracePt t="122448" x="2667000" y="2711450"/>
          <p14:tracePt t="122465" x="2647950" y="2743200"/>
          <p14:tracePt t="122481" x="2641600" y="2762250"/>
          <p14:tracePt t="122484" x="2635250" y="2774950"/>
          <p14:tracePt t="122502" x="2635250" y="2781300"/>
          <p14:tracePt t="122556" x="2628900" y="2787650"/>
          <p14:tracePt t="122563" x="2622550" y="2800350"/>
          <p14:tracePt t="122582" x="2597150" y="2813050"/>
          <p14:tracePt t="122600" x="2590800" y="2819400"/>
          <p14:tracePt t="122615" x="2578100" y="2819400"/>
          <p14:tracePt t="122632" x="2565400" y="2819400"/>
          <p14:tracePt t="122648" x="2514600" y="2838450"/>
          <p14:tracePt t="122665" x="2451100" y="2857500"/>
          <p14:tracePt t="122681" x="2387600" y="2882900"/>
          <p14:tracePt t="122684" x="2349500" y="2882900"/>
          <p14:tracePt t="122698" x="2311400" y="2882900"/>
          <p14:tracePt t="122714" x="2241550" y="2882900"/>
          <p14:tracePt t="122719" x="2209800" y="2882900"/>
          <p14:tracePt t="122732" x="2120900" y="2882900"/>
          <p14:tracePt t="122751" x="2006600" y="2882900"/>
          <p14:tracePt t="122767" x="1885950" y="2889250"/>
          <p14:tracePt t="122781" x="1822450" y="2895600"/>
          <p14:tracePt t="122798" x="1784350" y="2895600"/>
          <p14:tracePt t="122886" x="1778000" y="2895600"/>
          <p14:tracePt t="122963" x="1771650" y="2895600"/>
          <p14:tracePt t="122968" x="1765300" y="2895600"/>
          <p14:tracePt t="123017" x="1771650" y="2870200"/>
          <p14:tracePt t="123034" x="1771650" y="2844800"/>
          <p14:tracePt t="123035" x="1771650" y="2838450"/>
          <p14:tracePt t="123133" x="1778000" y="2838450"/>
          <p14:tracePt t="123148" x="1784350" y="2851150"/>
          <p14:tracePt t="123164" x="1803400" y="2870200"/>
          <p14:tracePt t="123198" x="1809750" y="2870200"/>
          <p14:tracePt t="123214" x="1822450" y="2870200"/>
          <p14:tracePt t="123323" x="1835150" y="2870200"/>
          <p14:tracePt t="123334" x="1835150" y="2863850"/>
          <p14:tracePt t="123412" x="1835150" y="2857500"/>
          <p14:tracePt t="123418" x="1835150" y="2851150"/>
          <p14:tracePt t="123431" x="1835150" y="2844800"/>
          <p14:tracePt t="123448" x="1835150" y="2825750"/>
          <p14:tracePt t="123464" x="1835150" y="2813050"/>
          <p14:tracePt t="123500" x="1835150" y="2794000"/>
          <p14:tracePt t="123519" x="1835150" y="2774950"/>
          <p14:tracePt t="123531" x="1828800" y="2762250"/>
          <p14:tracePt t="123548" x="1816100" y="2743200"/>
          <p14:tracePt t="123774" x="1816100" y="2730500"/>
          <p14:tracePt t="123783" x="1822450" y="2730500"/>
          <p14:tracePt t="123787" x="1847850" y="2730500"/>
          <p14:tracePt t="123798" x="1860550" y="2730500"/>
          <p14:tracePt t="123814" x="1885950" y="2724150"/>
          <p14:tracePt t="123833" x="1898650" y="2717800"/>
          <p14:tracePt t="123932" x="1885950" y="2717800"/>
          <p14:tracePt t="123940" x="1873250" y="2711450"/>
          <p14:tracePt t="123948" x="1854200" y="2711450"/>
          <p14:tracePt t="123966" x="1835150" y="2705100"/>
          <p14:tracePt t="123981" x="1828800" y="2705100"/>
          <p14:tracePt t="123998" x="1816100" y="2705100"/>
          <p14:tracePt t="124017" x="1790700" y="2705100"/>
          <p14:tracePt t="124031" x="1746250" y="2705100"/>
          <p14:tracePt t="124051" x="1689100" y="2705100"/>
          <p14:tracePt t="124064" x="1682750" y="2705100"/>
          <p14:tracePt t="124081" x="1682750" y="2698750"/>
          <p14:tracePt t="124147" x="1682750" y="2692400"/>
          <p14:tracePt t="124157" x="1682750" y="2686050"/>
          <p14:tracePt t="124165" x="1682750" y="2679700"/>
          <p14:tracePt t="124181" x="1682750" y="2667000"/>
          <p14:tracePt t="124198" x="1689100" y="2654300"/>
          <p14:tracePt t="124214" x="1708150" y="2635250"/>
          <p14:tracePt t="124231" x="1727200" y="2622550"/>
          <p14:tracePt t="124250" x="1746250" y="2616200"/>
          <p14:tracePt t="124269" x="1790700" y="2603500"/>
          <p14:tracePt t="124281" x="1822450" y="2603500"/>
          <p14:tracePt t="124298" x="1879600" y="2603500"/>
          <p14:tracePt t="124300" x="1905000" y="2603500"/>
          <p14:tracePt t="124315" x="1943100" y="2603500"/>
          <p14:tracePt t="124334" x="2051050" y="2603500"/>
          <p14:tracePt t="124348" x="2114550" y="2616200"/>
          <p14:tracePt t="124365" x="2171700" y="2628900"/>
          <p14:tracePt t="124382" x="2209800" y="2628900"/>
          <p14:tracePt t="124400" x="2216150" y="2628900"/>
          <p14:tracePt t="124432" x="2184400" y="2628900"/>
          <p14:tracePt t="124448" x="2146300" y="2647950"/>
          <p14:tracePt t="124465" x="2127250" y="2660650"/>
          <p14:tracePt t="124524" x="2127250" y="2667000"/>
          <p14:tracePt t="124531" x="2127250" y="2679700"/>
          <p14:tracePt t="124548" x="2178050" y="2717800"/>
          <p14:tracePt t="124565" x="2254250" y="2749550"/>
          <p14:tracePt t="124583" x="2349500" y="2781300"/>
          <p14:tracePt t="124598" x="2413000" y="2781300"/>
          <p14:tracePt t="124615" x="2413000" y="2774950"/>
          <p14:tracePt t="124651" x="2413000" y="2762250"/>
          <p14:tracePt t="124664" x="2400300" y="2755900"/>
          <p14:tracePt t="124682" x="2393950" y="2743200"/>
          <p14:tracePt t="124699" x="2406650" y="2730500"/>
          <p14:tracePt t="124714" x="2413000" y="2724150"/>
          <p14:tracePt t="124731" x="2419350" y="2717800"/>
          <p14:tracePt t="124750" x="2419350" y="2711450"/>
          <p14:tracePt t="124963" x="2413000" y="2711450"/>
          <p14:tracePt t="124990" x="2413000" y="2724150"/>
          <p14:tracePt t="124996" x="2406650" y="2724150"/>
          <p14:tracePt t="125017" x="2406650" y="2736850"/>
          <p14:tracePt t="125031" x="2406650" y="2743200"/>
          <p14:tracePt t="125083" x="2400300" y="2743200"/>
          <p14:tracePt t="125097" x="2393950" y="2743200"/>
          <p14:tracePt t="125115" x="2374900" y="2743200"/>
          <p14:tracePt t="125180" x="2368550" y="2730500"/>
          <p14:tracePt t="125190" x="2355850" y="2730500"/>
          <p14:tracePt t="125198" x="2343150" y="2724150"/>
          <p14:tracePt t="125214" x="2305050" y="2717800"/>
          <p14:tracePt t="125233" x="2266950" y="2717800"/>
          <p14:tracePt t="125248" x="2247900" y="2717800"/>
          <p14:tracePt t="125302" x="2254250" y="2717800"/>
          <p14:tracePt t="125308" x="2273300" y="2717800"/>
          <p14:tracePt t="125316" x="2292350" y="2717800"/>
          <p14:tracePt t="125332" x="2311400" y="2717800"/>
          <p14:tracePt t="125348" x="2330450" y="2717800"/>
          <p14:tracePt t="125399" x="2324100" y="2717800"/>
          <p14:tracePt t="125414" x="2317750" y="2717800"/>
          <p14:tracePt t="125460" x="2311400" y="2717800"/>
          <p14:tracePt t="125468" x="2305050" y="2717800"/>
          <p14:tracePt t="125481" x="2292350" y="2717800"/>
          <p14:tracePt t="125500" x="2235200" y="2730500"/>
          <p14:tracePt t="125516" x="2209800" y="2736850"/>
          <p14:tracePt t="125531" x="2197100" y="2743200"/>
          <p14:tracePt t="125565" x="2216150" y="2743200"/>
          <p14:tracePt t="125583" x="2241550" y="2743200"/>
          <p14:tracePt t="125600" x="2260600" y="2743200"/>
          <p14:tracePt t="125615" x="2273300" y="2730500"/>
          <p14:tracePt t="125632" x="2279650" y="2717800"/>
          <p14:tracePt t="125648" x="2292350" y="2705100"/>
          <p14:tracePt t="125665" x="2324100" y="2698750"/>
          <p14:tracePt t="125681" x="2349500" y="2692400"/>
          <p14:tracePt t="125698" x="2368550" y="2692400"/>
          <p14:tracePt t="125705" x="2368550" y="2686050"/>
          <p14:tracePt t="125751" x="2368550" y="2692400"/>
          <p14:tracePt t="125773" x="2368550" y="2698750"/>
          <p14:tracePt t="125789" x="2362200" y="2705100"/>
          <p14:tracePt t="125800" x="2355850" y="2711450"/>
          <p14:tracePt t="125816" x="2324100" y="2736850"/>
          <p14:tracePt t="125835" x="2292350" y="2755900"/>
          <p14:tracePt t="125850" x="2273300" y="2774950"/>
          <p14:tracePt t="125865" x="2273300" y="2781300"/>
          <p14:tracePt t="125959" x="2273300" y="2774950"/>
          <p14:tracePt t="125963" x="2273300" y="2762250"/>
          <p14:tracePt t="125984" x="2292350" y="2743200"/>
          <p14:tracePt t="125998" x="2317750" y="2736850"/>
          <p14:tracePt t="126016" x="2330450" y="2730500"/>
          <p14:tracePt t="126068" x="2343150" y="2736850"/>
          <p14:tracePt t="126083" x="2349500" y="2743200"/>
          <p14:tracePt t="126098" x="2374900" y="2755900"/>
          <p14:tracePt t="126115" x="2393950" y="2768600"/>
          <p14:tracePt t="126148" x="2400300" y="2768600"/>
          <p14:tracePt t="126165" x="2406650" y="2768600"/>
          <p14:tracePt t="126181" x="2406650" y="2762250"/>
          <p14:tracePt t="126214" x="2393950" y="2762250"/>
          <p14:tracePt t="126443" x="2400300" y="2762250"/>
          <p14:tracePt t="126464" x="2413000" y="2749550"/>
          <p14:tracePt t="126481" x="2432050" y="2736850"/>
          <p14:tracePt t="126501" x="2470150" y="2705100"/>
          <p14:tracePt t="126518" x="2489200" y="2686050"/>
          <p14:tracePt t="126531" x="2501900" y="2673350"/>
          <p14:tracePt t="126548" x="2514600" y="2660650"/>
          <p14:tracePt t="126566" x="2520950" y="2654300"/>
          <p14:tracePt t="126581" x="2540000" y="2654300"/>
          <p14:tracePt t="126598" x="2552700" y="2654300"/>
          <p14:tracePt t="126616" x="2584450" y="2654300"/>
          <p14:tracePt t="126632" x="2622550" y="2654300"/>
          <p14:tracePt t="126649" x="2654300" y="2654300"/>
          <p14:tracePt t="126665" x="2686050" y="2654300"/>
          <p14:tracePt t="126669" x="2692400" y="2654300"/>
          <p14:tracePt t="126735" x="2698750" y="2660650"/>
          <p14:tracePt t="126804" x="2711450" y="2647950"/>
          <p14:tracePt t="126812" x="2724150" y="2635250"/>
          <p14:tracePt t="126832" x="2755900" y="2603500"/>
          <p14:tracePt t="126848" x="2813050" y="2590800"/>
          <p14:tracePt t="126866" x="2889250" y="2584450"/>
          <p14:tracePt t="126881" x="2990850" y="2578100"/>
          <p14:tracePt t="126899" x="3086100" y="2590800"/>
          <p14:tracePt t="126914" x="3092450" y="2603500"/>
          <p14:tracePt t="126931" x="3111500" y="2647950"/>
          <p14:tracePt t="126948" x="3111500" y="2686050"/>
          <p14:tracePt t="126964" x="3111500" y="2705100"/>
          <p14:tracePt t="126981" x="3111500" y="2717800"/>
          <p14:tracePt t="127036" x="3124200" y="2705100"/>
          <p14:tracePt t="127047" x="3143250" y="2692400"/>
          <p14:tracePt t="127064" x="3181350" y="2667000"/>
          <p14:tracePt t="127083" x="3232150" y="2647950"/>
          <p14:tracePt t="127098" x="3289300" y="2628900"/>
          <p14:tracePt t="127116" x="3378200" y="2616200"/>
          <p14:tracePt t="127132" x="3422650" y="2616200"/>
          <p14:tracePt t="127148" x="3460750" y="2616200"/>
          <p14:tracePt t="127165" x="3473450" y="2616200"/>
          <p14:tracePt t="127181" x="3479800" y="2635250"/>
          <p14:tracePt t="127200" x="3492500" y="2654300"/>
          <p14:tracePt t="127214" x="3505200" y="2667000"/>
          <p14:tracePt t="127231" x="3511550" y="2667000"/>
          <p14:tracePt t="127287" x="3517900" y="2667000"/>
          <p14:tracePt t="127292" x="3524250" y="2667000"/>
          <p14:tracePt t="127299" x="3536950" y="2667000"/>
          <p14:tracePt t="127315" x="3549650" y="2667000"/>
          <p14:tracePt t="127332" x="3575050" y="2667000"/>
          <p14:tracePt t="127365" x="3587750" y="2667000"/>
          <p14:tracePt t="127381" x="3625850" y="2667000"/>
          <p14:tracePt t="127399" x="3689350" y="2667000"/>
          <p14:tracePt t="127414" x="3771900" y="2667000"/>
          <p14:tracePt t="127431" x="3829050" y="2660650"/>
          <p14:tracePt t="127448" x="3873500" y="2654300"/>
          <p14:tracePt t="127464" x="3911600" y="2641600"/>
          <p14:tracePt t="127484" x="3975100" y="2628900"/>
          <p14:tracePt t="127498" x="4000500" y="2628900"/>
          <p14:tracePt t="127516" x="4095750" y="2628900"/>
          <p14:tracePt t="127531" x="4146550" y="2628900"/>
          <p14:tracePt t="127548" x="4178300" y="2628900"/>
          <p14:tracePt t="127565" x="4203700" y="2647950"/>
          <p14:tracePt t="127583" x="4241800" y="2647950"/>
          <p14:tracePt t="127598" x="4292600" y="2660650"/>
          <p14:tracePt t="127615" x="4349750" y="2660650"/>
          <p14:tracePt t="127632" x="4375150" y="2660650"/>
          <p14:tracePt t="127648" x="4406900" y="2654300"/>
          <p14:tracePt t="127667" x="4483100" y="2641600"/>
          <p14:tracePt t="127683" x="4552950" y="2616200"/>
          <p14:tracePt t="127699" x="4660900" y="2616200"/>
          <p14:tracePt t="127715" x="4781550" y="2609850"/>
          <p14:tracePt t="127733" x="4933950" y="2597150"/>
          <p14:tracePt t="127748" x="5105400" y="2597150"/>
          <p14:tracePt t="127769" x="5270500" y="2590800"/>
          <p14:tracePt t="127784" x="5403850" y="2597150"/>
          <p14:tracePt t="127800" x="5480050" y="2603500"/>
          <p14:tracePt t="127816" x="5537200" y="2616200"/>
          <p14:tracePt t="127834" x="5568950" y="2616200"/>
          <p14:tracePt t="127848" x="5594350" y="2616200"/>
          <p14:tracePt t="127865" x="5626100" y="2609850"/>
          <p14:tracePt t="127881" x="5638800" y="2597150"/>
          <p14:tracePt t="127901" x="5721350" y="2578100"/>
          <p14:tracePt t="127907" x="5753100" y="2571750"/>
          <p14:tracePt t="127916" x="5778500" y="2559050"/>
          <p14:tracePt t="127932" x="5861050" y="2559050"/>
          <p14:tracePt t="127948" x="5969000" y="2552700"/>
          <p14:tracePt t="127965" x="6096000" y="2546350"/>
          <p14:tracePt t="127984" x="6210300" y="2540000"/>
          <p14:tracePt t="128001" x="6273800" y="2540000"/>
          <p14:tracePt t="128019" x="6324600" y="2552700"/>
          <p14:tracePt t="128031" x="6381750" y="2546350"/>
          <p14:tracePt t="128048" x="6432550" y="2546350"/>
          <p14:tracePt t="128065" x="6457950" y="2552700"/>
          <p14:tracePt t="128083" x="6483350" y="2578100"/>
          <p14:tracePt t="128086" x="6489700" y="2590800"/>
          <p14:tracePt t="128098" x="6496050" y="2597150"/>
          <p14:tracePt t="128115" x="6508750" y="2616200"/>
          <p14:tracePt t="128172" x="6508750" y="2609850"/>
          <p14:tracePt t="128180" x="6515100" y="2603500"/>
          <p14:tracePt t="128187" x="6521450" y="2590800"/>
          <p14:tracePt t="128198" x="6527800" y="2590800"/>
          <p14:tracePt t="128248" x="6515100" y="2590800"/>
          <p14:tracePt t="128268" x="6470650" y="2590800"/>
          <p14:tracePt t="128283" x="6242050" y="2616200"/>
          <p14:tracePt t="128300" x="5994400" y="2660650"/>
          <p14:tracePt t="128315" x="5854700" y="2667000"/>
          <p14:tracePt t="128335" x="5480050" y="2711450"/>
          <p14:tracePt t="128348" x="5289550" y="2724150"/>
          <p14:tracePt t="128364" x="5118100" y="2774950"/>
          <p14:tracePt t="128381" x="4908550" y="2838450"/>
          <p14:tracePt t="128401" x="4667250" y="2895600"/>
          <p14:tracePt t="128414" x="4387850" y="2908300"/>
          <p14:tracePt t="128431" x="4114800" y="2908300"/>
          <p14:tracePt t="128448" x="3841750" y="2908300"/>
          <p14:tracePt t="128465" x="3625850" y="2908300"/>
          <p14:tracePt t="128481" x="3454400" y="2914650"/>
          <p14:tracePt t="128485" x="3384550" y="2921000"/>
          <p14:tracePt t="128498" x="3308350" y="2927350"/>
          <p14:tracePt t="128517" x="3098800" y="2946400"/>
          <p14:tracePt t="128531" x="2978150" y="2952750"/>
          <p14:tracePt t="128548" x="2851150" y="2952750"/>
          <p14:tracePt t="128564" x="2781300" y="2940050"/>
          <p14:tracePt t="128583" x="2768600" y="2946400"/>
          <p14:tracePt t="128615" x="2755900" y="2946400"/>
          <p14:tracePt t="128632" x="2692400" y="2946400"/>
          <p14:tracePt t="128648" x="2628900" y="2946400"/>
          <p14:tracePt t="128665" x="2559050" y="2946400"/>
          <p14:tracePt t="128681" x="2501900" y="2946400"/>
          <p14:tracePt t="128698" x="2463800" y="2946400"/>
          <p14:tracePt t="128705" x="2444750" y="2946400"/>
          <p14:tracePt t="128714" x="2432050" y="2946400"/>
          <p14:tracePt t="128731" x="2400300" y="2946400"/>
          <p14:tracePt t="128751" x="2387600" y="2933700"/>
          <p14:tracePt t="128768" x="2381250" y="2927350"/>
          <p14:tracePt t="128781" x="2368550" y="2927350"/>
          <p14:tracePt t="128798" x="2311400" y="2921000"/>
          <p14:tracePt t="128816" x="2241550" y="2895600"/>
          <p14:tracePt t="128832" x="2127250" y="2870200"/>
          <p14:tracePt t="128848" x="1993900" y="2844800"/>
          <p14:tracePt t="128864" x="1873250" y="2819400"/>
          <p14:tracePt t="128881" x="1765300" y="2781300"/>
          <p14:tracePt t="128884" x="1714500" y="2768600"/>
          <p14:tracePt t="128898" x="1676400" y="2768600"/>
          <p14:tracePt t="128914" x="1619250" y="2768600"/>
          <p14:tracePt t="128931" x="1606550" y="2768600"/>
          <p14:tracePt t="129045" x="1612900" y="2768600"/>
          <p14:tracePt t="129052" x="1631950" y="2768600"/>
          <p14:tracePt t="129064" x="1644650" y="2768600"/>
          <p14:tracePt t="129083" x="1676400" y="2768600"/>
          <p14:tracePt t="129098" x="1733550" y="2768600"/>
          <p14:tracePt t="129115" x="1905000" y="2794000"/>
          <p14:tracePt t="129132" x="2082800" y="2794000"/>
          <p14:tracePt t="129148" x="2260600" y="2813050"/>
          <p14:tracePt t="129165" x="2387600" y="2813050"/>
          <p14:tracePt t="129181" x="2438400" y="2819400"/>
          <p14:tracePt t="129198" x="2444750" y="2819400"/>
          <p14:tracePt t="129259" x="2451100" y="2819400"/>
          <p14:tracePt t="129271" x="2457450" y="2819400"/>
          <p14:tracePt t="129282" x="2463800" y="2813050"/>
          <p14:tracePt t="129298" x="2482850" y="2806700"/>
          <p14:tracePt t="129314" x="2527300" y="2806700"/>
          <p14:tracePt t="129333" x="2584450" y="2806700"/>
          <p14:tracePt t="129348" x="2590800" y="2800350"/>
          <p14:tracePt t="129364" x="2603500" y="2768600"/>
          <p14:tracePt t="129381" x="2622550" y="2711450"/>
          <p14:tracePt t="129399" x="2641600" y="2654300"/>
          <p14:tracePt t="129415" x="2654300" y="2603500"/>
          <p14:tracePt t="129432" x="2673350" y="2584450"/>
          <p14:tracePt t="129448" x="2673350" y="2578100"/>
          <p14:tracePt t="129464" x="2667000" y="2565400"/>
          <p14:tracePt t="129481" x="2628900" y="2559050"/>
          <p14:tracePt t="129500" x="2552700" y="2559050"/>
          <p14:tracePt t="129517" x="2476500" y="2559050"/>
          <p14:tracePt t="129531" x="2419350" y="2559050"/>
          <p14:tracePt t="129550" x="2349500" y="2559050"/>
          <p14:tracePt t="129564" x="2235200" y="2559050"/>
          <p14:tracePt t="129582" x="2114550" y="2552700"/>
          <p14:tracePt t="129598" x="2019300" y="2540000"/>
          <p14:tracePt t="129615" x="1943100" y="2533650"/>
          <p14:tracePt t="129632" x="1892300" y="2533650"/>
          <p14:tracePt t="129648" x="1866900" y="2533650"/>
          <p14:tracePt t="129665" x="1847850" y="2533650"/>
          <p14:tracePt t="129681" x="1841500" y="2533650"/>
          <p14:tracePt t="129698" x="1828800" y="2533650"/>
          <p14:tracePt t="129705" x="1816100" y="2533650"/>
          <p14:tracePt t="129715" x="1803400" y="2527300"/>
          <p14:tracePt t="129733" x="1790700" y="2527300"/>
          <p14:tracePt t="129748" x="1790700" y="2520950"/>
          <p14:tracePt t="129781" x="1771650" y="2540000"/>
          <p14:tracePt t="129798" x="1758950" y="2597150"/>
          <p14:tracePt t="129815" x="1752600" y="2686050"/>
          <p14:tracePt t="129831" x="1771650" y="2787650"/>
          <p14:tracePt t="129848" x="1778000" y="2870200"/>
          <p14:tracePt t="129865" x="1797050" y="2895600"/>
          <p14:tracePt t="129881" x="1816100" y="2914650"/>
          <p14:tracePt t="129931" x="1803400" y="2895600"/>
          <p14:tracePt t="129948" x="1797050" y="2889250"/>
          <p14:tracePt t="130043" x="1797050" y="2882900"/>
          <p14:tracePt t="130052" x="1803400" y="2882900"/>
          <p14:tracePt t="130063" x="1822450" y="2882900"/>
          <p14:tracePt t="130071" x="1847850" y="2882900"/>
          <p14:tracePt t="130086" x="1885950" y="2882900"/>
          <p14:tracePt t="130098" x="2019300" y="2882900"/>
          <p14:tracePt t="130117" x="2324100" y="2895600"/>
          <p14:tracePt t="130131" x="2527300" y="2927350"/>
          <p14:tracePt t="130148" x="2647950" y="2946400"/>
          <p14:tracePt t="130165" x="2711450" y="2971800"/>
          <p14:tracePt t="130182" x="2717800" y="2978150"/>
          <p14:tracePt t="130198" x="2711450" y="2971800"/>
          <p14:tracePt t="130214" x="2705100" y="2971800"/>
          <p14:tracePt t="130231" x="2686050" y="2971800"/>
          <p14:tracePt t="130251" x="2584450" y="2990850"/>
          <p14:tracePt t="130269" x="2470150" y="3060700"/>
          <p14:tracePt t="130281" x="2419350" y="3130550"/>
          <p14:tracePt t="130300" x="2209800" y="3454400"/>
          <p14:tracePt t="130315" x="2057400" y="3778250"/>
          <p14:tracePt t="130334" x="1943100" y="4203700"/>
          <p14:tracePt t="130348" x="1854200" y="4660900"/>
          <p14:tracePt t="130365" x="1771650" y="5137150"/>
          <p14:tracePt t="130381" x="1695450" y="5549900"/>
          <p14:tracePt t="130400" x="1593850" y="5842000"/>
          <p14:tracePt t="130415" x="1536700" y="6038850"/>
          <p14:tracePt t="130431" x="1517650" y="6108700"/>
          <p14:tracePt t="130448" x="1517650" y="6115050"/>
          <p14:tracePt t="130484" x="1517650" y="6108700"/>
          <p14:tracePt t="130518" x="1498600" y="6172200"/>
          <p14:tracePt t="130531" x="1447800" y="6280150"/>
          <p14:tracePt t="130551" x="1416050" y="6369050"/>
          <p14:tracePt t="130565" x="1397000" y="6407150"/>
          <p14:tracePt t="130583" x="1377950" y="6426200"/>
          <p14:tracePt t="130598" x="1339850" y="6477000"/>
          <p14:tracePt t="130616" x="1289050" y="6546850"/>
          <p14:tracePt t="130632" x="1238250" y="6616700"/>
          <p14:tracePt t="130648" x="1206500" y="6648450"/>
          <p14:tracePt t="130664" x="1168400" y="6648450"/>
          <p14:tracePt t="130681" x="1117600" y="6648450"/>
          <p14:tracePt t="130683" x="1079500" y="6642100"/>
          <p14:tracePt t="130698" x="1041400" y="6635750"/>
          <p14:tracePt t="130716" x="958850" y="6635750"/>
          <p14:tracePt t="130948" x="508000" y="6559550"/>
          <p14:tracePt t="130964" x="476250" y="6540500"/>
          <p14:tracePt t="130982" x="469900" y="6527800"/>
          <p14:tracePt t="131000" x="469900" y="6489700"/>
          <p14:tracePt t="131018" x="495300" y="6457950"/>
          <p14:tracePt t="131032" x="514350" y="6419850"/>
          <p14:tracePt t="131048" x="527050" y="6400800"/>
          <p14:tracePt t="131069" x="527050" y="6388100"/>
          <p14:tracePt t="131125" x="539750" y="6388100"/>
          <p14:tracePt t="131132" x="539750" y="6381750"/>
          <p14:tracePt t="131148" x="546100" y="6381750"/>
          <p14:tracePt t="131211" x="546100" y="6375400"/>
          <p14:tracePt t="131219" x="546100" y="6362700"/>
          <p14:tracePt t="131235" x="546100" y="6350000"/>
          <p14:tracePt t="131248" x="533400" y="6324600"/>
          <p14:tracePt t="131267" x="520700" y="6299200"/>
          <p14:tracePt t="131281" x="520700" y="6280150"/>
          <p14:tracePt t="131301" x="495300" y="6248400"/>
          <p14:tracePt t="131316" x="488950" y="6223000"/>
          <p14:tracePt t="131333" x="488950" y="6197600"/>
          <p14:tracePt t="131350" x="495300" y="6165850"/>
          <p14:tracePt t="131366" x="514350" y="6140450"/>
          <p14:tracePt t="131381" x="527050" y="6127750"/>
          <p14:tracePt t="131401" x="527050" y="6121400"/>
          <p14:tracePt t="131415" x="527050" y="6108700"/>
          <p14:tracePt t="131431" x="527050" y="6057900"/>
          <p14:tracePt t="131448" x="533400" y="5956300"/>
          <p14:tracePt t="131465" x="539750" y="5842000"/>
          <p14:tracePt t="131482" x="552450" y="5772150"/>
          <p14:tracePt t="131486" x="558800" y="5746750"/>
          <p14:tracePt t="131498" x="558800" y="5734050"/>
          <p14:tracePt t="131517" x="539750" y="5689600"/>
          <p14:tracePt t="131531" x="533400" y="5651500"/>
          <p14:tracePt t="131552" x="527050" y="5600700"/>
          <p14:tracePt t="131564" x="527050" y="5549900"/>
          <p14:tracePt t="131582" x="527050" y="5518150"/>
          <p14:tracePt t="131598" x="520700" y="5499100"/>
          <p14:tracePt t="131616" x="520700" y="5492750"/>
          <p14:tracePt t="131632" x="539750" y="5467350"/>
          <p14:tracePt t="131648" x="558800" y="5397500"/>
          <p14:tracePt t="131665" x="558800" y="5270500"/>
          <p14:tracePt t="131681" x="527050" y="5118100"/>
          <p14:tracePt t="131698" x="495300" y="5035550"/>
          <p14:tracePt t="131704" x="488950" y="5010150"/>
          <p14:tracePt t="131714" x="488950" y="4991100"/>
          <p14:tracePt t="131731" x="488950" y="4914900"/>
          <p14:tracePt t="131751" x="501650" y="4851400"/>
          <p14:tracePt t="131767" x="539750" y="4819650"/>
          <p14:tracePt t="131781" x="584200" y="4813300"/>
          <p14:tracePt t="131798" x="641350" y="4813300"/>
          <p14:tracePt t="131815" x="723900" y="4813300"/>
          <p14:tracePt t="131833" x="806450" y="4800600"/>
          <p14:tracePt t="131848" x="869950" y="4775200"/>
          <p14:tracePt t="131865" x="882650" y="4756150"/>
          <p14:tracePt t="131882" x="882650" y="4743450"/>
          <p14:tracePt t="131900" x="882650" y="4737100"/>
          <p14:tracePt t="131964" x="882650" y="4730750"/>
          <p14:tracePt t="131973" x="882650" y="4705350"/>
          <p14:tracePt t="131985" x="882650" y="4699000"/>
          <p14:tracePt t="132035" x="914400" y="4699000"/>
          <p14:tracePt t="132048" x="984250" y="4699000"/>
          <p14:tracePt t="132064" x="1098550" y="4667250"/>
          <p14:tracePt t="132083" x="1136650" y="4648200"/>
          <p14:tracePt t="132098" x="1136650" y="4641850"/>
          <p14:tracePt t="132116" x="1047750" y="4654550"/>
          <p14:tracePt t="132132" x="933450" y="4699000"/>
          <p14:tracePt t="132148" x="812800" y="4768850"/>
          <p14:tracePt t="132164" x="711200" y="4826000"/>
          <p14:tracePt t="132181" x="615950" y="4876800"/>
          <p14:tracePt t="132198" x="527050" y="4908550"/>
          <p14:tracePt t="132214" x="457200" y="4927600"/>
          <p14:tracePt t="132231" x="444500" y="4933950"/>
          <p14:tracePt t="132266" x="514350" y="4895850"/>
          <p14:tracePt t="132281" x="603250" y="4832350"/>
          <p14:tracePt t="132298" x="704850" y="4800600"/>
          <p14:tracePt t="132315" x="793750" y="4775200"/>
          <p14:tracePt t="132333" x="850900" y="4743450"/>
          <p14:tracePt t="132348" x="863600" y="4737100"/>
          <p14:tracePt t="132381" x="857250" y="4781550"/>
          <p14:tracePt t="132400" x="793750" y="4883150"/>
          <p14:tracePt t="132415" x="742950" y="4972050"/>
          <p14:tracePt t="132431" x="723900" y="5022850"/>
          <p14:tracePt t="132448" x="723900" y="5035550"/>
          <p14:tracePt t="132464" x="749300" y="5035550"/>
          <p14:tracePt t="132481" x="838200" y="4972050"/>
          <p14:tracePt t="132502" x="1022350" y="4826000"/>
          <p14:tracePt t="132518" x="1136650" y="4724400"/>
          <p14:tracePt t="132531" x="1187450" y="4699000"/>
          <p14:tracePt t="132548" x="1193800" y="4699000"/>
          <p14:tracePt t="132568" x="1187450" y="4718050"/>
          <p14:tracePt t="132582" x="1123950" y="4794250"/>
          <p14:tracePt t="132598" x="1060450" y="4908550"/>
          <p14:tracePt t="132615" x="1016000" y="4991100"/>
          <p14:tracePt t="132632" x="996950" y="5016500"/>
          <p14:tracePt t="132665" x="1035050" y="5003800"/>
          <p14:tracePt t="132682" x="1098550" y="4914900"/>
          <p14:tracePt t="132689" x="1149350" y="4870450"/>
          <p14:tracePt t="132698" x="1212850" y="4832350"/>
          <p14:tracePt t="132715" x="1377950" y="4756150"/>
          <p14:tracePt t="132734" x="1435100" y="4737100"/>
          <p14:tracePt t="132750" x="1441450" y="4730750"/>
          <p14:tracePt t="132767" x="1416050" y="4749800"/>
          <p14:tracePt t="132781" x="1308100" y="4819650"/>
          <p14:tracePt t="132799" x="1206500" y="4889500"/>
          <p14:tracePt t="132814" x="1149350" y="4940300"/>
          <p14:tracePt t="132833" x="1136650" y="4965700"/>
          <p14:tracePt t="132865" x="1174750" y="4933950"/>
          <p14:tracePt t="132881" x="1289050" y="4864100"/>
          <p14:tracePt t="132886" x="1339850" y="4832350"/>
          <p14:tracePt t="132898" x="1390650" y="4794250"/>
          <p14:tracePt t="132915" x="1479550" y="4737100"/>
          <p14:tracePt t="132931" x="1485900" y="4737100"/>
          <p14:tracePt t="132948" x="1460500" y="4737100"/>
          <p14:tracePt t="132964" x="1346200" y="4800600"/>
          <p14:tracePt t="132981" x="1238250" y="4876800"/>
          <p14:tracePt t="132998" x="1162050" y="4927600"/>
          <p14:tracePt t="133017" x="1123950" y="4959350"/>
          <p14:tracePt t="133031" x="1123950" y="4972050"/>
          <p14:tracePt t="133048" x="1136650" y="4972050"/>
          <p14:tracePt t="133064" x="1231900" y="4908550"/>
          <p14:tracePt t="133083" x="1352550" y="4832350"/>
          <p14:tracePt t="133098" x="1454150" y="4775200"/>
          <p14:tracePt t="133115" x="1466850" y="4762500"/>
          <p14:tracePt t="133132" x="1454150" y="4762500"/>
          <p14:tracePt t="133148" x="1409700" y="4819650"/>
          <p14:tracePt t="133165" x="1327150" y="4902200"/>
          <p14:tracePt t="133181" x="1250950" y="4984750"/>
          <p14:tracePt t="133198" x="1200150" y="5060950"/>
          <p14:tracePt t="133215" x="1168400" y="5086350"/>
          <p14:tracePt t="133231" x="1168400" y="5092700"/>
          <p14:tracePt t="133252" x="1168400" y="5073650"/>
          <p14:tracePt t="133268" x="1270000" y="5010150"/>
          <p14:tracePt t="133281" x="1390650" y="4933950"/>
          <p14:tracePt t="133298" x="1492250" y="4883150"/>
          <p14:tracePt t="133317" x="1536700" y="4857750"/>
          <p14:tracePt t="133332" x="1536700" y="4864100"/>
          <p14:tracePt t="133348" x="1492250" y="4933950"/>
          <p14:tracePt t="133364" x="1428750" y="5067300"/>
          <p14:tracePt t="133381" x="1371600" y="5264150"/>
          <p14:tracePt t="133402" x="1295400" y="5518150"/>
          <p14:tracePt t="133415" x="1187450" y="5835650"/>
          <p14:tracePt t="133431" x="1098550" y="6102350"/>
          <p14:tracePt t="133448" x="1041400" y="6267450"/>
          <p14:tracePt t="133464" x="1016000" y="6343650"/>
          <p14:tracePt t="133484" x="996950" y="6375400"/>
          <p14:tracePt t="133498" x="965200" y="6381750"/>
          <p14:tracePt t="133519" x="901700" y="6381750"/>
          <p14:tracePt t="133523" x="876300" y="6381750"/>
          <p14:tracePt t="133531" x="857250" y="6381750"/>
          <p14:tracePt t="133548" x="838200" y="6362700"/>
          <p14:tracePt t="133565" x="819150" y="6318250"/>
          <p14:tracePt t="133583" x="812800" y="6280150"/>
          <p14:tracePt t="133598" x="800100" y="6267450"/>
          <p14:tracePt t="133706" x="806450" y="6267450"/>
          <p14:tracePt t="133713" x="831850" y="6267450"/>
          <p14:tracePt t="133719" x="850900" y="6267450"/>
          <p14:tracePt t="133731" x="908050" y="6267450"/>
          <p14:tracePt t="133748" x="1003300" y="6267450"/>
          <p14:tracePt t="133769" x="1136650" y="6267450"/>
          <p14:tracePt t="133783" x="1289050" y="6261100"/>
          <p14:tracePt t="133798" x="1435100" y="6254750"/>
          <p14:tracePt t="133814" x="1574800" y="6254750"/>
          <p14:tracePt t="133833" x="1727200" y="6254750"/>
          <p14:tracePt t="133848" x="1885950" y="6254750"/>
          <p14:tracePt t="133851" x="1974850" y="6254750"/>
          <p14:tracePt t="133864" x="2070100" y="6254750"/>
          <p14:tracePt t="133881" x="2266950" y="6248400"/>
          <p14:tracePt t="133898" x="2457450" y="6248400"/>
          <p14:tracePt t="133900" x="2546350" y="6248400"/>
          <p14:tracePt t="133915" x="2635250" y="6248400"/>
          <p14:tracePt t="133931" x="2876550" y="6248400"/>
          <p14:tracePt t="133948" x="3022600" y="6248400"/>
          <p14:tracePt t="133964" x="3143250" y="6248400"/>
          <p14:tracePt t="133981" x="3232150" y="6248400"/>
          <p14:tracePt t="133998" x="3270250" y="6248400"/>
          <p14:tracePt t="134068" x="3276600" y="6248400"/>
          <p14:tracePt t="134079" x="3282950" y="6248400"/>
          <p14:tracePt t="134085" x="3295650" y="6248400"/>
          <p14:tracePt t="134098" x="3308350" y="6248400"/>
          <p14:tracePt t="134116" x="3333750" y="6248400"/>
          <p14:tracePt t="134131" x="3365500" y="6248400"/>
          <p14:tracePt t="134148" x="3409950" y="6248400"/>
          <p14:tracePt t="134164" x="3441700" y="6248400"/>
          <p14:tracePt t="134198" x="3429000" y="6248400"/>
          <p14:tracePt t="134214" x="3397250" y="6248400"/>
          <p14:tracePt t="134234" x="3378200" y="6248400"/>
          <p14:tracePt t="134317" x="3397250" y="6248400"/>
          <p14:tracePt t="134324" x="3460750" y="6248400"/>
          <p14:tracePt t="134335" x="3536950" y="6248400"/>
          <p14:tracePt t="134348" x="3721100" y="6248400"/>
          <p14:tracePt t="134365" x="3917950" y="6248400"/>
          <p14:tracePt t="134382" x="4083050" y="6248400"/>
          <p14:tracePt t="134400" x="4178300" y="6248400"/>
          <p14:tracePt t="134415" x="4197350" y="6248400"/>
          <p14:tracePt t="134448" x="4203700" y="6248400"/>
          <p14:tracePt t="134465" x="4229100" y="6248400"/>
          <p14:tracePt t="134472" x="4248150" y="6248400"/>
          <p14:tracePt t="134483" x="4324350" y="6248400"/>
          <p14:tracePt t="134498" x="4375150" y="6248400"/>
          <p14:tracePt t="134517" x="4489450" y="6248400"/>
          <p14:tracePt t="134531" x="4521200" y="6248400"/>
          <p14:tracePt t="134548" x="4533900" y="6248400"/>
          <p14:tracePt t="134565" x="4552950" y="6248400"/>
          <p14:tracePt t="134583" x="4578350" y="6248400"/>
          <p14:tracePt t="134602" x="4591050" y="6248400"/>
          <p14:tracePt t="134615" x="4597400" y="62484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그룹 23">
            <a:extLst>
              <a:ext uri="{FF2B5EF4-FFF2-40B4-BE49-F238E27FC236}">
                <a16:creationId xmlns:a16="http://schemas.microsoft.com/office/drawing/2014/main" id="{47813BC4-C1AB-40A4-88E8-6B7C3D207D2F}"/>
              </a:ext>
            </a:extLst>
          </p:cNvPr>
          <p:cNvGrpSpPr/>
          <p:nvPr/>
        </p:nvGrpSpPr>
        <p:grpSpPr>
          <a:xfrm>
            <a:off x="304800" y="2462420"/>
            <a:ext cx="3831088" cy="2490580"/>
            <a:chOff x="304800" y="2462420"/>
            <a:chExt cx="3831088" cy="2490580"/>
          </a:xfrm>
        </p:grpSpPr>
        <p:pic>
          <p:nvPicPr>
            <p:cNvPr id="26" name="Picture 300">
              <a:extLst>
                <a:ext uri="{FF2B5EF4-FFF2-40B4-BE49-F238E27FC236}">
                  <a16:creationId xmlns:a16="http://schemas.microsoft.com/office/drawing/2014/main" id="{72BCBC28-3646-480A-950C-988C95A5CF35}"/>
                </a:ext>
              </a:extLst>
            </p:cNvPr>
            <p:cNvPicPr/>
            <p:nvPr/>
          </p:nvPicPr>
          <p:blipFill rotWithShape="1">
            <a:blip r:embed="rId2" cstate="print">
              <a:extLst>
                <a:ext uri="{28A0092B-C50C-407E-A947-70E740481C1C}">
                  <a14:useLocalDpi xmlns:a14="http://schemas.microsoft.com/office/drawing/2010/main" val="0"/>
                </a:ext>
              </a:extLst>
            </a:blip>
            <a:srcRect t="19537"/>
            <a:stretch/>
          </p:blipFill>
          <p:spPr bwMode="auto">
            <a:xfrm>
              <a:off x="409474" y="2462420"/>
              <a:ext cx="3726414" cy="2269216"/>
            </a:xfrm>
            <a:prstGeom prst="rect">
              <a:avLst/>
            </a:prstGeom>
            <a:ln>
              <a:noFill/>
            </a:ln>
            <a:extLst>
              <a:ext uri="{53640926-AAD7-44D8-BBD7-CCE9431645EC}">
                <a14:shadowObscured xmlns:a14="http://schemas.microsoft.com/office/drawing/2010/main"/>
              </a:ext>
            </a:extLst>
          </p:spPr>
        </p:pic>
        <p:sp>
          <p:nvSpPr>
            <p:cNvPr id="27" name="직사각형 26">
              <a:extLst>
                <a:ext uri="{FF2B5EF4-FFF2-40B4-BE49-F238E27FC236}">
                  <a16:creationId xmlns:a16="http://schemas.microsoft.com/office/drawing/2014/main" id="{09C1DE9C-19AF-4884-B2FA-39AB3F8E6572}"/>
                </a:ext>
              </a:extLst>
            </p:cNvPr>
            <p:cNvSpPr/>
            <p:nvPr/>
          </p:nvSpPr>
          <p:spPr bwMode="auto">
            <a:xfrm>
              <a:off x="304800" y="4114800"/>
              <a:ext cx="2819400" cy="838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grpSp>
      <p:sp>
        <p:nvSpPr>
          <p:cNvPr id="2" name="제목 1"/>
          <p:cNvSpPr>
            <a:spLocks noGrp="1"/>
          </p:cNvSpPr>
          <p:nvPr>
            <p:ph type="title"/>
          </p:nvPr>
        </p:nvSpPr>
        <p:spPr/>
        <p:txBody>
          <a:bodyPr/>
          <a:lstStyle/>
          <a:p>
            <a:r>
              <a:rPr lang="en-US" altLang="ko-KR" dirty="0"/>
              <a:t>GET vs. POST request </a:t>
            </a:r>
            <a:r>
              <a:rPr lang="ko-KR" altLang="en-US" dirty="0"/>
              <a:t>메커니즘 이해 </a:t>
            </a:r>
            <a:r>
              <a:rPr lang="en-US" altLang="ko-KR" dirty="0"/>
              <a:t>(5)</a:t>
            </a:r>
            <a:endParaRPr lang="ko-KR" altLang="en-US" dirty="0"/>
          </a:p>
        </p:txBody>
      </p:sp>
      <p:sp>
        <p:nvSpPr>
          <p:cNvPr id="3" name="내용 개체 틀 2"/>
          <p:cNvSpPr>
            <a:spLocks noGrp="1"/>
          </p:cNvSpPr>
          <p:nvPr>
            <p:ph idx="1"/>
          </p:nvPr>
        </p:nvSpPr>
        <p:spPr>
          <a:xfrm>
            <a:off x="628650" y="1825625"/>
            <a:ext cx="7886700" cy="4351338"/>
          </a:xfrm>
        </p:spPr>
        <p:txBody>
          <a:bodyPr/>
          <a:lstStyle/>
          <a:p>
            <a:r>
              <a:rPr lang="en-US" altLang="ko-KR" dirty="0"/>
              <a:t>HTTP POST request</a:t>
            </a:r>
            <a:endParaRPr lang="ko-KR" altLang="en-US" dirty="0"/>
          </a:p>
        </p:txBody>
      </p:sp>
      <p:sp>
        <p:nvSpPr>
          <p:cNvPr id="4" name="슬라이드 번호 개체 틀 3"/>
          <p:cNvSpPr>
            <a:spLocks noGrp="1"/>
          </p:cNvSpPr>
          <p:nvPr>
            <p:ph type="sldNum" sz="quarter" idx="12"/>
          </p:nvPr>
        </p:nvSpPr>
        <p:spPr/>
        <p:txBody>
          <a:bodyPr/>
          <a:lstStyle/>
          <a:p>
            <a:fld id="{BC9B5563-1EEB-4C73-BA43-3F62852FEC4C}" type="slidenum">
              <a:rPr lang="ko-KR" altLang="en-US">
                <a:latin typeface="Calibri"/>
                <a:ea typeface="맑은 고딕" panose="020B0503020000020004" pitchFamily="50" charset="-127"/>
              </a:rPr>
              <a:pPr/>
              <a:t>5</a:t>
            </a:fld>
            <a:endParaRPr lang="ko-KR" altLang="en-US" dirty="0">
              <a:latin typeface="Calibri"/>
              <a:ea typeface="맑은 고딕" panose="020B0503020000020004" pitchFamily="50" charset="-127"/>
            </a:endParaRPr>
          </a:p>
        </p:txBody>
      </p:sp>
      <p:sp>
        <p:nvSpPr>
          <p:cNvPr id="21" name="직사각형 20">
            <a:extLst>
              <a:ext uri="{FF2B5EF4-FFF2-40B4-BE49-F238E27FC236}">
                <a16:creationId xmlns:a16="http://schemas.microsoft.com/office/drawing/2014/main" id="{8AEA3342-C732-48A0-A038-A399CD67FBE5}"/>
              </a:ext>
            </a:extLst>
          </p:cNvPr>
          <p:cNvSpPr/>
          <p:nvPr/>
        </p:nvSpPr>
        <p:spPr bwMode="auto">
          <a:xfrm>
            <a:off x="1600203" y="2461687"/>
            <a:ext cx="2730897" cy="738714"/>
          </a:xfrm>
          <a:prstGeom prst="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1" i="0" u="none" strike="noStrike" cap="none" normalizeH="0" baseline="0">
              <a:ln>
                <a:noFill/>
              </a:ln>
              <a:solidFill>
                <a:schemeClr val="tx1"/>
              </a:solidFill>
              <a:effectLst/>
              <a:latin typeface="Tahoma" panose="020B0604030504040204" pitchFamily="34" charset="0"/>
            </a:endParaRPr>
          </a:p>
        </p:txBody>
      </p:sp>
      <p:sp>
        <p:nvSpPr>
          <p:cNvPr id="22" name="TextBox 21">
            <a:extLst>
              <a:ext uri="{FF2B5EF4-FFF2-40B4-BE49-F238E27FC236}">
                <a16:creationId xmlns:a16="http://schemas.microsoft.com/office/drawing/2014/main" id="{9F433A53-B08D-4A94-A625-05554B9507E8}"/>
              </a:ext>
            </a:extLst>
          </p:cNvPr>
          <p:cNvSpPr txBox="1"/>
          <p:nvPr/>
        </p:nvSpPr>
        <p:spPr>
          <a:xfrm>
            <a:off x="5043617" y="1751137"/>
            <a:ext cx="1763624" cy="276999"/>
          </a:xfrm>
          <a:prstGeom prst="rect">
            <a:avLst/>
          </a:prstGeom>
          <a:noFill/>
        </p:spPr>
        <p:txBody>
          <a:bodyPr wrap="none" rtlCol="0">
            <a:spAutoFit/>
          </a:bodyPr>
          <a:lstStyle/>
          <a:p>
            <a:r>
              <a:rPr lang="en-US" altLang="ko-KR" sz="1200" dirty="0"/>
              <a:t>UNIX </a:t>
            </a:r>
            <a:r>
              <a:rPr lang="ko-KR" altLang="en-US" sz="1200" dirty="0"/>
              <a:t>표준입력에 저장</a:t>
            </a:r>
          </a:p>
        </p:txBody>
      </p:sp>
      <p:sp>
        <p:nvSpPr>
          <p:cNvPr id="23" name="TextBox 22">
            <a:extLst>
              <a:ext uri="{FF2B5EF4-FFF2-40B4-BE49-F238E27FC236}">
                <a16:creationId xmlns:a16="http://schemas.microsoft.com/office/drawing/2014/main" id="{F8A7BBD3-6DD5-408E-A6E5-04E265CC008B}"/>
              </a:ext>
            </a:extLst>
          </p:cNvPr>
          <p:cNvSpPr txBox="1"/>
          <p:nvPr/>
        </p:nvSpPr>
        <p:spPr>
          <a:xfrm>
            <a:off x="5043617" y="2034346"/>
            <a:ext cx="2972289" cy="276999"/>
          </a:xfrm>
          <a:prstGeom prst="rect">
            <a:avLst/>
          </a:prstGeom>
          <a:noFill/>
          <a:ln>
            <a:solidFill>
              <a:schemeClr val="tx1"/>
            </a:solidFill>
          </a:ln>
        </p:spPr>
        <p:txBody>
          <a:bodyPr wrap="none" rtlCol="0">
            <a:spAutoFit/>
          </a:bodyPr>
          <a:lstStyle/>
          <a:p>
            <a:r>
              <a:rPr lang="en-US" altLang="ko-KR" sz="1200" dirty="0">
                <a:solidFill>
                  <a:srgbClr val="FF0000"/>
                </a:solidFill>
              </a:rPr>
              <a:t>?menuID=10&amp;pid=254#dept_title </a:t>
            </a:r>
            <a:endParaRPr lang="ko-KR" altLang="en-US" sz="1200" dirty="0"/>
          </a:p>
        </p:txBody>
      </p:sp>
      <p:cxnSp>
        <p:nvCxnSpPr>
          <p:cNvPr id="8" name="직선 화살표 연결선 7">
            <a:extLst>
              <a:ext uri="{FF2B5EF4-FFF2-40B4-BE49-F238E27FC236}">
                <a16:creationId xmlns:a16="http://schemas.microsoft.com/office/drawing/2014/main" id="{1288E9D8-E628-453F-A512-3529A8ED209E}"/>
              </a:ext>
            </a:extLst>
          </p:cNvPr>
          <p:cNvCxnSpPr>
            <a:cxnSpLocks/>
            <a:endCxn id="23" idx="1"/>
          </p:cNvCxnSpPr>
          <p:nvPr/>
        </p:nvCxnSpPr>
        <p:spPr bwMode="auto">
          <a:xfrm flipV="1">
            <a:off x="3767503" y="2172846"/>
            <a:ext cx="1276114" cy="40041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a:extLst>
              <a:ext uri="{FF2B5EF4-FFF2-40B4-BE49-F238E27FC236}">
                <a16:creationId xmlns:a16="http://schemas.microsoft.com/office/drawing/2014/main" id="{4ED4E7DA-6DC1-4BDF-8449-0E3DB04771CA}"/>
              </a:ext>
            </a:extLst>
          </p:cNvPr>
          <p:cNvSpPr txBox="1"/>
          <p:nvPr/>
        </p:nvSpPr>
        <p:spPr>
          <a:xfrm>
            <a:off x="4800600" y="2440842"/>
            <a:ext cx="4354077" cy="3231654"/>
          </a:xfrm>
          <a:prstGeom prst="rect">
            <a:avLst/>
          </a:prstGeom>
          <a:noFill/>
        </p:spPr>
        <p:txBody>
          <a:bodyPr wrap="none" rtlCol="0">
            <a:spAutoFit/>
          </a:bodyPr>
          <a:lstStyle/>
          <a:p>
            <a:r>
              <a:rPr lang="en-US" altLang="ko-KR" sz="1200" dirty="0"/>
              <a:t> . (key,</a:t>
            </a:r>
            <a:r>
              <a:rPr lang="ko-KR" altLang="en-US" sz="1200" dirty="0"/>
              <a:t> </a:t>
            </a:r>
            <a:r>
              <a:rPr lang="en-US" altLang="ko-KR" sz="1200" dirty="0"/>
              <a:t>value)</a:t>
            </a:r>
            <a:r>
              <a:rPr lang="ko-KR" altLang="en-US" sz="1200" dirty="0"/>
              <a:t> 페어를 </a:t>
            </a:r>
            <a:r>
              <a:rPr lang="ko-KR" altLang="en-US" sz="1200" dirty="0" err="1"/>
              <a:t>파싱한</a:t>
            </a:r>
            <a:r>
              <a:rPr lang="ko-KR" altLang="en-US" sz="1200" dirty="0"/>
              <a:t> 후 이 정보를 기반으로</a:t>
            </a:r>
            <a:endParaRPr lang="en-US" altLang="ko-KR" sz="1200" dirty="0"/>
          </a:p>
          <a:p>
            <a:r>
              <a:rPr lang="en-US" altLang="ko-KR" sz="1200" dirty="0"/>
              <a:t>DB</a:t>
            </a:r>
            <a:r>
              <a:rPr lang="ko-KR" altLang="en-US" sz="1200" dirty="0"/>
              <a:t>에서 정보를 추출한 후 응답 메시지 작성</a:t>
            </a:r>
            <a:endParaRPr lang="en-US" altLang="ko-KR" sz="1200" dirty="0"/>
          </a:p>
          <a:p>
            <a:endParaRPr lang="en-US" altLang="ko-KR" sz="1200" dirty="0"/>
          </a:p>
          <a:p>
            <a:r>
              <a:rPr lang="en-US" altLang="ko-KR" sz="1200" dirty="0"/>
              <a:t>. </a:t>
            </a:r>
            <a:r>
              <a:rPr lang="ko-KR" altLang="en-US" sz="1200" dirty="0"/>
              <a:t>표준 입력의 크기는 무한대이고 </a:t>
            </a:r>
            <a:r>
              <a:rPr lang="en-US" altLang="ko-KR" sz="1200" dirty="0"/>
              <a:t>C </a:t>
            </a:r>
            <a:r>
              <a:rPr lang="ko-KR" altLang="en-US" sz="1200" dirty="0"/>
              <a:t>언어의 경우 </a:t>
            </a:r>
            <a:r>
              <a:rPr lang="en-US" altLang="ko-KR" sz="1200" dirty="0" err="1"/>
              <a:t>scanf</a:t>
            </a:r>
            <a:r>
              <a:rPr lang="en-US" altLang="ko-KR" sz="1200" dirty="0"/>
              <a:t>()</a:t>
            </a:r>
            <a:r>
              <a:rPr lang="ko-KR" altLang="en-US" sz="1200" dirty="0"/>
              <a:t>로</a:t>
            </a:r>
            <a:endParaRPr lang="en-US" altLang="ko-KR" sz="1200" dirty="0"/>
          </a:p>
          <a:p>
            <a:r>
              <a:rPr lang="ko-KR" altLang="en-US" sz="1200" dirty="0"/>
              <a:t>읽으면 되며 언어에 맞게 표준 입력 함수를 호출하면 됨</a:t>
            </a:r>
            <a:endParaRPr lang="en-US" altLang="ko-KR" sz="1200" dirty="0"/>
          </a:p>
          <a:p>
            <a:endParaRPr lang="en-US" altLang="ko-KR" sz="1200" dirty="0"/>
          </a:p>
          <a:p>
            <a:r>
              <a:rPr lang="en-US" altLang="ko-KR" sz="1200" dirty="0"/>
              <a:t>. </a:t>
            </a:r>
            <a:r>
              <a:rPr lang="ko-KR" altLang="en-US" sz="1200" dirty="0"/>
              <a:t>사용자 입력 데이터 크기에 무관하게 적용할 수 있고</a:t>
            </a:r>
            <a:endParaRPr lang="en-US" altLang="ko-KR" sz="1200" dirty="0"/>
          </a:p>
          <a:p>
            <a:r>
              <a:rPr lang="ko-KR" altLang="en-US" sz="1200" dirty="0"/>
              <a:t>사용자 브라우저 창에 세부 정보가 직접적으로 출력되지않아</a:t>
            </a:r>
            <a:endParaRPr lang="en-US" altLang="ko-KR" sz="1200" dirty="0"/>
          </a:p>
          <a:p>
            <a:r>
              <a:rPr lang="ko-KR" altLang="en-US" sz="1200" dirty="0"/>
              <a:t>보안적으로 좀 더 안전함</a:t>
            </a:r>
            <a:endParaRPr lang="en-US" altLang="ko-KR" sz="1200" dirty="0"/>
          </a:p>
          <a:p>
            <a:endParaRPr lang="en-US" altLang="ko-KR" sz="1200" dirty="0"/>
          </a:p>
          <a:p>
            <a:r>
              <a:rPr lang="en-US" altLang="ko-KR" sz="1200" dirty="0"/>
              <a:t>. </a:t>
            </a:r>
            <a:r>
              <a:rPr lang="ko-KR" altLang="en-US" sz="1200" dirty="0"/>
              <a:t>사용자로부터 이미지나 동영상을 업로드 하는 경우</a:t>
            </a:r>
            <a:endParaRPr lang="en-US" altLang="ko-KR" sz="1200" dirty="0"/>
          </a:p>
          <a:p>
            <a:r>
              <a:rPr lang="en-US" altLang="ko-KR" sz="1200" dirty="0"/>
              <a:t>GET</a:t>
            </a:r>
            <a:r>
              <a:rPr lang="ko-KR" altLang="en-US" sz="1200" dirty="0"/>
              <a:t>의 경우와 동일하게 </a:t>
            </a:r>
            <a:r>
              <a:rPr lang="en-US" altLang="ko-KR" sz="1200" dirty="0"/>
              <a:t>MIME encoding, URL encoding</a:t>
            </a:r>
            <a:r>
              <a:rPr lang="ko-KR" altLang="en-US" sz="1200" dirty="0"/>
              <a:t>을</a:t>
            </a:r>
            <a:endParaRPr lang="en-US" altLang="ko-KR" sz="1200" dirty="0"/>
          </a:p>
          <a:p>
            <a:r>
              <a:rPr lang="ko-KR" altLang="en-US" sz="1200" dirty="0"/>
              <a:t>해주어야 함</a:t>
            </a:r>
            <a:r>
              <a:rPr lang="en-US" altLang="ko-KR" sz="1200" dirty="0"/>
              <a:t>.</a:t>
            </a:r>
          </a:p>
          <a:p>
            <a:endParaRPr lang="en-US" altLang="ko-KR" sz="1200" dirty="0"/>
          </a:p>
          <a:p>
            <a:r>
              <a:rPr lang="en-US" altLang="ko-KR" sz="1200" dirty="0"/>
              <a:t>. </a:t>
            </a:r>
            <a:r>
              <a:rPr lang="ko-KR" altLang="en-US" sz="1200" dirty="0"/>
              <a:t>웹 서버를 개발할 때 </a:t>
            </a:r>
            <a:r>
              <a:rPr lang="en-US" altLang="ko-KR" sz="1200" dirty="0"/>
              <a:t>GET </a:t>
            </a:r>
            <a:r>
              <a:rPr lang="ko-KR" altLang="en-US" sz="1200" dirty="0"/>
              <a:t>방식은 웹 브라우저 입력창을</a:t>
            </a:r>
            <a:endParaRPr lang="en-US" altLang="ko-KR" sz="1200" dirty="0"/>
          </a:p>
          <a:p>
            <a:r>
              <a:rPr lang="ko-KR" altLang="en-US" sz="1200" dirty="0"/>
              <a:t>서버 테스트 입력 용도로 사용할 수 있는 장점이 있기 있어</a:t>
            </a:r>
            <a:endParaRPr lang="en-US" altLang="ko-KR" sz="1200" dirty="0"/>
          </a:p>
          <a:p>
            <a:r>
              <a:rPr lang="en-US" altLang="ko-KR" sz="1200" dirty="0"/>
              <a:t>GET</a:t>
            </a:r>
            <a:r>
              <a:rPr lang="ko-KR" altLang="en-US" sz="1200" dirty="0"/>
              <a:t>으로 개발한 후 </a:t>
            </a:r>
            <a:r>
              <a:rPr lang="en-US" altLang="ko-KR" sz="1200" dirty="0"/>
              <a:t>POST</a:t>
            </a:r>
            <a:r>
              <a:rPr lang="ko-KR" altLang="en-US" sz="1200" dirty="0"/>
              <a:t>로 전환하는 방식도 사용</a:t>
            </a:r>
          </a:p>
        </p:txBody>
      </p:sp>
      <p:sp>
        <p:nvSpPr>
          <p:cNvPr id="31" name="TextBox 30">
            <a:extLst>
              <a:ext uri="{FF2B5EF4-FFF2-40B4-BE49-F238E27FC236}">
                <a16:creationId xmlns:a16="http://schemas.microsoft.com/office/drawing/2014/main" id="{A6A05B46-951B-4F69-97DC-BC33DC850A94}"/>
              </a:ext>
            </a:extLst>
          </p:cNvPr>
          <p:cNvSpPr txBox="1"/>
          <p:nvPr/>
        </p:nvSpPr>
        <p:spPr>
          <a:xfrm>
            <a:off x="1005950" y="6149146"/>
            <a:ext cx="2882520" cy="276999"/>
          </a:xfrm>
          <a:prstGeom prst="rect">
            <a:avLst/>
          </a:prstGeom>
          <a:noFill/>
        </p:spPr>
        <p:txBody>
          <a:bodyPr wrap="none" rtlCol="0">
            <a:spAutoFit/>
          </a:bodyPr>
          <a:lstStyle/>
          <a:p>
            <a:r>
              <a:rPr lang="en-US" altLang="ko-KR" sz="1200" dirty="0">
                <a:solidFill>
                  <a:srgbClr val="FF0000"/>
                </a:solidFill>
              </a:rPr>
              <a:t>?</a:t>
            </a:r>
            <a:r>
              <a:rPr lang="en-US" altLang="ko-KR" sz="1200" dirty="0" err="1">
                <a:solidFill>
                  <a:srgbClr val="FF0000"/>
                </a:solidFill>
              </a:rPr>
              <a:t>menuID</a:t>
            </a:r>
            <a:r>
              <a:rPr lang="en-US" altLang="ko-KR" sz="1200" dirty="0">
                <a:solidFill>
                  <a:srgbClr val="FF0000"/>
                </a:solidFill>
              </a:rPr>
              <a:t>=10&amp;pid=254#dept_title</a:t>
            </a:r>
            <a:endParaRPr lang="ko-KR" altLang="en-US" sz="1200" dirty="0"/>
          </a:p>
        </p:txBody>
      </p:sp>
      <p:sp>
        <p:nvSpPr>
          <p:cNvPr id="34" name="TextBox 33">
            <a:extLst>
              <a:ext uri="{FF2B5EF4-FFF2-40B4-BE49-F238E27FC236}">
                <a16:creationId xmlns:a16="http://schemas.microsoft.com/office/drawing/2014/main" id="{B2177D62-F581-42AA-8BE7-F9F4DFCB4F3D}"/>
              </a:ext>
            </a:extLst>
          </p:cNvPr>
          <p:cNvSpPr txBox="1"/>
          <p:nvPr/>
        </p:nvSpPr>
        <p:spPr>
          <a:xfrm>
            <a:off x="321830" y="5353841"/>
            <a:ext cx="3635932" cy="276999"/>
          </a:xfrm>
          <a:prstGeom prst="rect">
            <a:avLst/>
          </a:prstGeom>
          <a:noFill/>
        </p:spPr>
        <p:txBody>
          <a:bodyPr wrap="none" rtlCol="0">
            <a:spAutoFit/>
          </a:bodyPr>
          <a:lstStyle/>
          <a:p>
            <a:r>
              <a:rPr lang="en-US" altLang="ko-KR" sz="1200" dirty="0">
                <a:solidFill>
                  <a:srgbClr val="FF0000"/>
                </a:solidFill>
              </a:rPr>
              <a:t>POST</a:t>
            </a:r>
            <a:r>
              <a:rPr lang="en-US" altLang="ko-KR" sz="1200" dirty="0"/>
              <a:t>   http://chonbuk.ac.kr/kor/</a:t>
            </a:r>
            <a:r>
              <a:rPr lang="en-US" altLang="ko-KR" sz="1200" dirty="0">
                <a:solidFill>
                  <a:srgbClr val="FF0000"/>
                </a:solidFill>
              </a:rPr>
              <a:t>  </a:t>
            </a:r>
            <a:r>
              <a:rPr lang="en-US" altLang="ko-KR" sz="1200" dirty="0"/>
              <a:t>HTTP/1.1</a:t>
            </a:r>
            <a:endParaRPr lang="ko-KR" altLang="en-US" sz="1200" dirty="0"/>
          </a:p>
        </p:txBody>
      </p:sp>
      <p:pic>
        <p:nvPicPr>
          <p:cNvPr id="35" name="Picture 10">
            <a:extLst>
              <a:ext uri="{FF2B5EF4-FFF2-40B4-BE49-F238E27FC236}">
                <a16:creationId xmlns:a16="http://schemas.microsoft.com/office/drawing/2014/main" id="{A40357FD-6CD8-4FFD-9077-8E786FF197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39" t="2924" r="10442" b="10758"/>
          <a:stretch/>
        </p:blipFill>
        <p:spPr bwMode="auto">
          <a:xfrm>
            <a:off x="358250" y="3803372"/>
            <a:ext cx="1295400" cy="1412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 name="그룹 35">
            <a:extLst>
              <a:ext uri="{FF2B5EF4-FFF2-40B4-BE49-F238E27FC236}">
                <a16:creationId xmlns:a16="http://schemas.microsoft.com/office/drawing/2014/main" id="{ECF19C47-5E13-420D-A616-80BC2B716FFF}"/>
              </a:ext>
            </a:extLst>
          </p:cNvPr>
          <p:cNvGrpSpPr/>
          <p:nvPr/>
        </p:nvGrpSpPr>
        <p:grpSpPr>
          <a:xfrm>
            <a:off x="1653650" y="3962401"/>
            <a:ext cx="632350" cy="1391440"/>
            <a:chOff x="1653650" y="3962401"/>
            <a:chExt cx="175150" cy="1391440"/>
          </a:xfrm>
        </p:grpSpPr>
        <p:cxnSp>
          <p:nvCxnSpPr>
            <p:cNvPr id="37" name="직선 연결선 36">
              <a:extLst>
                <a:ext uri="{FF2B5EF4-FFF2-40B4-BE49-F238E27FC236}">
                  <a16:creationId xmlns:a16="http://schemas.microsoft.com/office/drawing/2014/main" id="{32B111ED-2C3E-4E64-BABB-68DE9F793393}"/>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직선 연결선 37">
              <a:extLst>
                <a:ext uri="{FF2B5EF4-FFF2-40B4-BE49-F238E27FC236}">
                  <a16:creationId xmlns:a16="http://schemas.microsoft.com/office/drawing/2014/main" id="{0AEAD51E-EA49-43E3-BD7F-9A9F7398D763}"/>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그룹 38">
            <a:extLst>
              <a:ext uri="{FF2B5EF4-FFF2-40B4-BE49-F238E27FC236}">
                <a16:creationId xmlns:a16="http://schemas.microsoft.com/office/drawing/2014/main" id="{4719A12E-944B-4052-86B5-D3BC2F537875}"/>
              </a:ext>
            </a:extLst>
          </p:cNvPr>
          <p:cNvGrpSpPr/>
          <p:nvPr/>
        </p:nvGrpSpPr>
        <p:grpSpPr>
          <a:xfrm>
            <a:off x="1632750" y="4601633"/>
            <a:ext cx="349876" cy="1575330"/>
            <a:chOff x="1653650" y="3962401"/>
            <a:chExt cx="175150" cy="1391440"/>
          </a:xfrm>
        </p:grpSpPr>
        <p:cxnSp>
          <p:nvCxnSpPr>
            <p:cNvPr id="40" name="직선 연결선 39">
              <a:extLst>
                <a:ext uri="{FF2B5EF4-FFF2-40B4-BE49-F238E27FC236}">
                  <a16:creationId xmlns:a16="http://schemas.microsoft.com/office/drawing/2014/main" id="{DFECCAFD-92DC-4EF3-822E-D11F789D9C74}"/>
                </a:ext>
              </a:extLst>
            </p:cNvPr>
            <p:cNvCxnSpPr/>
            <p:nvPr/>
          </p:nvCxnSpPr>
          <p:spPr bwMode="auto">
            <a:xfrm>
              <a:off x="1653650" y="3962401"/>
              <a:ext cx="17515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직선 연결선 40">
              <a:extLst>
                <a:ext uri="{FF2B5EF4-FFF2-40B4-BE49-F238E27FC236}">
                  <a16:creationId xmlns:a16="http://schemas.microsoft.com/office/drawing/2014/main" id="{FD8D2F09-06C7-436E-A0AE-9BC9B6949B0A}"/>
                </a:ext>
              </a:extLst>
            </p:cNvPr>
            <p:cNvCxnSpPr>
              <a:cxnSpLocks/>
            </p:cNvCxnSpPr>
            <p:nvPr/>
          </p:nvCxnSpPr>
          <p:spPr bwMode="auto">
            <a:xfrm>
              <a:off x="1828800" y="3962401"/>
              <a:ext cx="0" cy="139144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78597226"/>
      </p:ext>
    </p:extLst>
  </p:cSld>
  <p:clrMapOvr>
    <a:masterClrMapping/>
  </p:clrMapOvr>
  <mc:AlternateContent xmlns:mc="http://schemas.openxmlformats.org/markup-compatibility/2006" xmlns:p14="http://schemas.microsoft.com/office/powerpoint/2010/main">
    <mc:Choice Requires="p14">
      <p:transition spd="slow" p14:dur="2000" advTm="268441"/>
    </mc:Choice>
    <mc:Fallback xmlns="">
      <p:transition spd="slow" advTm="268441"/>
    </mc:Fallback>
  </mc:AlternateContent>
  <p:extLst mod="1">
    <p:ext uri="{3A86A75C-4F4B-4683-9AE1-C65F6400EC91}">
      <p14:laserTraceLst xmlns:p14="http://schemas.microsoft.com/office/powerpoint/2010/main">
        <p14:tracePtLst>
          <p14:tracePt t="541" x="3390900" y="3771900"/>
          <p14:tracePt t="549" x="3403600" y="3771900"/>
          <p14:tracePt t="567" x="3448050" y="3771900"/>
          <p14:tracePt t="584" x="3505200" y="3771900"/>
          <p14:tracePt t="600" x="3568700" y="3771900"/>
          <p14:tracePt t="617" x="3619500" y="3771900"/>
          <p14:tracePt t="634" x="3644900" y="3771900"/>
          <p14:tracePt t="669" x="3651250" y="3771900"/>
          <p14:tracePt t="683" x="3651250" y="3759200"/>
          <p14:tracePt t="702" x="3657600" y="3746500"/>
          <p14:tracePt t="719" x="3663950" y="3733800"/>
          <p14:tracePt t="1190" x="3663950" y="3727450"/>
          <p14:tracePt t="1198" x="3663950" y="3708400"/>
          <p14:tracePt t="1219" x="3663950" y="3670300"/>
          <p14:tracePt t="1233" x="3663950" y="3619500"/>
          <p14:tracePt t="1250" x="3663950" y="3556000"/>
          <p14:tracePt t="1266" x="3663950" y="3505200"/>
          <p14:tracePt t="1285" x="3663950" y="3429000"/>
          <p14:tracePt t="1302" x="3663950" y="3378200"/>
          <p14:tracePt t="1319" x="3657600" y="3314700"/>
          <p14:tracePt t="1334" x="3657600" y="3257550"/>
          <p14:tracePt t="1350" x="3657600" y="3213100"/>
          <p14:tracePt t="1367" x="3657600" y="3187700"/>
          <p14:tracePt t="1384" x="3657600" y="3143250"/>
          <p14:tracePt t="1400" x="3657600" y="3092450"/>
          <p14:tracePt t="1418" x="3657600" y="3041650"/>
          <p14:tracePt t="1433" x="3657600" y="3022600"/>
          <p14:tracePt t="1511" x="3657600" y="3016250"/>
          <p14:tracePt t="1519" x="3657600" y="3003550"/>
          <p14:tracePt t="1526" x="3632200" y="2990850"/>
          <p14:tracePt t="1537" x="3606800" y="2971800"/>
          <p14:tracePt t="1550" x="3543300" y="2908300"/>
          <p14:tracePt t="1566" x="3467100" y="2838450"/>
          <p14:tracePt t="1583" x="3384550" y="2711450"/>
          <p14:tracePt t="1601" x="3321050" y="2552700"/>
          <p14:tracePt t="1617" x="3302000" y="2387600"/>
          <p14:tracePt t="1634" x="3302000" y="2216150"/>
          <p14:tracePt t="1650" x="3359150" y="2063750"/>
          <p14:tracePt t="1667" x="3435350" y="1955800"/>
          <p14:tracePt t="1687" x="3549650" y="1860550"/>
          <p14:tracePt t="1700" x="3594100" y="1841500"/>
          <p14:tracePt t="1720" x="3740150" y="1784350"/>
          <p14:tracePt t="1733" x="3873500" y="1746250"/>
          <p14:tracePt t="1751" x="4051300" y="1720850"/>
          <p14:tracePt t="1766" x="4184650" y="1663700"/>
          <p14:tracePt t="1785" x="4286250" y="1657350"/>
          <p14:tracePt t="1800" x="4337050" y="1644650"/>
          <p14:tracePt t="1817" x="4368800" y="1638300"/>
          <p14:tracePt t="1834" x="4387850" y="1638300"/>
          <p14:tracePt t="1851" x="4394200" y="1631950"/>
          <p14:tracePt t="1867" x="4406900" y="1625600"/>
          <p14:tracePt t="1884" x="4425950" y="1619250"/>
          <p14:tracePt t="1998" x="4425950" y="1631950"/>
          <p14:tracePt t="2005" x="4425950" y="1644650"/>
          <p14:tracePt t="2016" x="4425950" y="1663700"/>
          <p14:tracePt t="2054" x="4425950" y="1670050"/>
          <p14:tracePt t="2270" x="4425950" y="1682750"/>
          <p14:tracePt t="2282" x="4413250" y="1739900"/>
          <p14:tracePt t="2288" x="4387850" y="1809750"/>
          <p14:tracePt t="2300" x="4362450" y="1879600"/>
          <p14:tracePt t="2317" x="4292600" y="2044700"/>
          <p14:tracePt t="2334" x="4222750" y="2146300"/>
          <p14:tracePt t="2350" x="4108450" y="2235200"/>
          <p14:tracePt t="2367" x="3987800" y="2292350"/>
          <p14:tracePt t="2384" x="3873500" y="2311400"/>
          <p14:tracePt t="2400" x="3752850" y="2311400"/>
          <p14:tracePt t="2417" x="3651250" y="2311400"/>
          <p14:tracePt t="2438" x="3587750" y="2305050"/>
          <p14:tracePt t="2450" x="3575050" y="2298700"/>
          <p14:tracePt t="2468" x="3562350" y="2260600"/>
          <p14:tracePt t="2483" x="3530600" y="2178050"/>
          <p14:tracePt t="2500" x="3498850" y="2070100"/>
          <p14:tracePt t="2503" x="3486150" y="2032000"/>
          <p14:tracePt t="2517" x="3473450" y="1993900"/>
          <p14:tracePt t="2535" x="3467100" y="1949450"/>
          <p14:tracePt t="2550" x="3467100" y="1917700"/>
          <p14:tracePt t="2567" x="3498850" y="1854200"/>
          <p14:tracePt t="2583" x="3536950" y="1790700"/>
          <p14:tracePt t="2603" x="3562350" y="1778000"/>
          <p14:tracePt t="2617" x="3575050" y="1778000"/>
          <p14:tracePt t="2622" x="3581400" y="1778000"/>
          <p14:tracePt t="2633" x="3587750" y="1778000"/>
          <p14:tracePt t="2650" x="3613150" y="1841500"/>
          <p14:tracePt t="2669" x="3632200" y="1911350"/>
          <p14:tracePt t="2684" x="3619500" y="2012950"/>
          <p14:tracePt t="2702" x="3536950" y="2273300"/>
          <p14:tracePt t="2721" x="3479800" y="2444750"/>
          <p14:tracePt t="2733" x="3448050" y="2527300"/>
          <p14:tracePt t="2750" x="3429000" y="2540000"/>
          <p14:tracePt t="2766" x="3416300" y="2546350"/>
          <p14:tracePt t="2785" x="3378200" y="2546350"/>
          <p14:tracePt t="2800" x="3282950" y="2559050"/>
          <p14:tracePt t="2817" x="3162300" y="2565400"/>
          <p14:tracePt t="2834" x="3028950" y="2565400"/>
          <p14:tracePt t="2850" x="2895600" y="2565400"/>
          <p14:tracePt t="2867" x="2762250" y="2533650"/>
          <p14:tracePt t="2884" x="2641600" y="2514600"/>
          <p14:tracePt t="2888" x="2584450" y="2508250"/>
          <p14:tracePt t="2900" x="2533650" y="2501900"/>
          <p14:tracePt t="2917" x="2457450" y="2508250"/>
          <p14:tracePt t="2921" x="2432050" y="2508250"/>
          <p14:tracePt t="2934" x="2425700" y="2508250"/>
          <p14:tracePt t="2973" x="2413000" y="2508250"/>
          <p14:tracePt t="2986" x="2400300" y="2508250"/>
          <p14:tracePt t="3000" x="2362200" y="2508250"/>
          <p14:tracePt t="3017" x="2305050" y="2508250"/>
          <p14:tracePt t="3035" x="2241550" y="2508250"/>
          <p14:tracePt t="3050" x="2184400" y="2508250"/>
          <p14:tracePt t="3067" x="2120900" y="2495550"/>
          <p14:tracePt t="3084" x="2051050" y="2470150"/>
          <p14:tracePt t="3087" x="2019300" y="2457450"/>
          <p14:tracePt t="3100" x="1987550" y="2451100"/>
          <p14:tracePt t="3117" x="1955800" y="2432050"/>
          <p14:tracePt t="3133" x="1943100" y="2425700"/>
          <p14:tracePt t="3150" x="1924050" y="2425700"/>
          <p14:tracePt t="3167" x="1860550" y="2425700"/>
          <p14:tracePt t="3186" x="1797050" y="2432050"/>
          <p14:tracePt t="3200" x="1733550" y="2438400"/>
          <p14:tracePt t="3219" x="1682750" y="2444750"/>
          <p14:tracePt t="3233" x="1638300" y="2444750"/>
          <p14:tracePt t="3251" x="1619250" y="2451100"/>
          <p14:tracePt t="3349" x="1612900" y="2451100"/>
          <p14:tracePt t="3367" x="1612900" y="2463800"/>
          <p14:tracePt t="3376" x="1612900" y="2482850"/>
          <p14:tracePt t="3384" x="1612900" y="2508250"/>
          <p14:tracePt t="3400" x="1644650" y="2559050"/>
          <p14:tracePt t="3420" x="1676400" y="2578100"/>
          <p14:tracePt t="3433" x="1701800" y="2590800"/>
          <p14:tracePt t="3450" x="1714500" y="2603500"/>
          <p14:tracePt t="3469" x="1727200" y="2609850"/>
          <p14:tracePt t="3483" x="1733550" y="2622550"/>
          <p14:tracePt t="3500" x="1739900" y="2635250"/>
          <p14:tracePt t="3527" x="1733550" y="2635250"/>
          <p14:tracePt t="3535" x="1727200" y="2635250"/>
          <p14:tracePt t="3550" x="1708150" y="2635250"/>
          <p14:tracePt t="3567" x="1682750" y="2635250"/>
          <p14:tracePt t="3583" x="1676400" y="2635250"/>
          <p14:tracePt t="3601" x="1676400" y="2622550"/>
          <p14:tracePt t="3617" x="1676400" y="2590800"/>
          <p14:tracePt t="3634" x="1676400" y="2571750"/>
          <p14:tracePt t="3650" x="1676400" y="2559050"/>
          <p14:tracePt t="3667" x="1695450" y="2546350"/>
          <p14:tracePt t="3670" x="1714500" y="2533650"/>
          <p14:tracePt t="3683" x="1733550" y="2520950"/>
          <p14:tracePt t="3701" x="1841500" y="2501900"/>
          <p14:tracePt t="3722" x="1949450" y="2489200"/>
          <p14:tracePt t="3733" x="2070100" y="2482850"/>
          <p14:tracePt t="3750" x="2216150" y="2482850"/>
          <p14:tracePt t="3767" x="2400300" y="2482850"/>
          <p14:tracePt t="3785" x="2616200" y="2482850"/>
          <p14:tracePt t="3800" x="2825750" y="2501900"/>
          <p14:tracePt t="3817" x="3022600" y="2501900"/>
          <p14:tracePt t="3835" x="3213100" y="2508250"/>
          <p14:tracePt t="3850" x="3390900" y="2508250"/>
          <p14:tracePt t="3867" x="3568700" y="2508250"/>
          <p14:tracePt t="3884" x="3740150" y="2508250"/>
          <p14:tracePt t="3892" x="3810000" y="2514600"/>
          <p14:tracePt t="3901" x="3956050" y="2514600"/>
          <p14:tracePt t="3918" x="4051300" y="2514600"/>
          <p14:tracePt t="3937" x="4095750" y="2514600"/>
          <p14:tracePt t="3953" x="4114800" y="2508250"/>
          <p14:tracePt t="3969" x="4133850" y="2508250"/>
          <p14:tracePt t="3983" x="4146550" y="2501900"/>
          <p14:tracePt t="4004" x="4159250" y="2501900"/>
          <p14:tracePt t="4017" x="4171950" y="2501900"/>
          <p14:tracePt t="4035" x="4203700" y="2495550"/>
          <p14:tracePt t="4050" x="4229100" y="2489200"/>
          <p14:tracePt t="4069" x="4235450" y="2489200"/>
          <p14:tracePt t="4084" x="4235450" y="2482850"/>
          <p14:tracePt t="4117" x="4235450" y="2495550"/>
          <p14:tracePt t="4134" x="4235450" y="2578100"/>
          <p14:tracePt t="4151" x="4191000" y="2743200"/>
          <p14:tracePt t="4170" x="4140200" y="2908300"/>
          <p14:tracePt t="4184" x="4102100" y="3048000"/>
          <p14:tracePt t="4200" x="4083050" y="3136900"/>
          <p14:tracePt t="4219" x="4070350" y="3187700"/>
          <p14:tracePt t="4233" x="4057650" y="3219450"/>
          <p14:tracePt t="4250" x="4019550" y="3225800"/>
          <p14:tracePt t="4266" x="3949700" y="3232150"/>
          <p14:tracePt t="4285" x="3784600" y="3219450"/>
          <p14:tracePt t="4300" x="3536950" y="3181350"/>
          <p14:tracePt t="4317" x="3282950" y="3175000"/>
          <p14:tracePt t="4319" x="3143250" y="3175000"/>
          <p14:tracePt t="4334" x="2882900" y="3175000"/>
          <p14:tracePt t="4350" x="2647950" y="3181350"/>
          <p14:tracePt t="4367" x="2444750" y="3181350"/>
          <p14:tracePt t="4384" x="2286000" y="3155950"/>
          <p14:tracePt t="4400" x="2190750" y="3117850"/>
          <p14:tracePt t="4417" x="2146300" y="3105150"/>
          <p14:tracePt t="4434" x="2133600" y="3092450"/>
          <p14:tracePt t="4454" x="2114550" y="3079750"/>
          <p14:tracePt t="4470" x="2076450" y="3054350"/>
          <p14:tracePt t="4483" x="2032000" y="3041650"/>
          <p14:tracePt t="4500" x="1993900" y="3022600"/>
          <p14:tracePt t="4504" x="1974850" y="3003550"/>
          <p14:tracePt t="4517" x="1955800" y="2978150"/>
          <p14:tracePt t="4536" x="1936750" y="2940050"/>
          <p14:tracePt t="4550" x="1898650" y="2895600"/>
          <p14:tracePt t="4567" x="1866900" y="2863850"/>
          <p14:tracePt t="4583" x="1860550" y="2857500"/>
          <p14:tracePt t="4602" x="1860550" y="2844800"/>
          <p14:tracePt t="4617" x="1866900" y="2832100"/>
          <p14:tracePt t="4633" x="1879600" y="2806700"/>
          <p14:tracePt t="4650" x="1879600" y="2781300"/>
          <p14:tracePt t="4667" x="1879600" y="2774950"/>
          <p14:tracePt t="4703" x="1879600" y="2768600"/>
          <p14:tracePt t="4724" x="1879600" y="2762250"/>
          <p14:tracePt t="4733" x="1879600" y="2743200"/>
          <p14:tracePt t="4753" x="1860550" y="2717800"/>
          <p14:tracePt t="4767" x="1841500" y="2717800"/>
          <p14:tracePt t="4785" x="1816100" y="2711450"/>
          <p14:tracePt t="4800" x="1797050" y="2711450"/>
          <p14:tracePt t="4817" x="1765300" y="2730500"/>
          <p14:tracePt t="4834" x="1714500" y="2762250"/>
          <p14:tracePt t="4850" x="1651000" y="2800350"/>
          <p14:tracePt t="4867" x="1574800" y="2857500"/>
          <p14:tracePt t="4885" x="1435100" y="2946400"/>
          <p14:tracePt t="4900" x="1397000" y="2978150"/>
          <p14:tracePt t="4917" x="1327150" y="3009900"/>
          <p14:tracePt t="4934" x="1231900" y="3067050"/>
          <p14:tracePt t="4950" x="1168400" y="3105150"/>
          <p14:tracePt t="4970" x="1098550" y="3175000"/>
          <p14:tracePt t="4983" x="1054100" y="3244850"/>
          <p14:tracePt t="5000" x="1035050" y="3276600"/>
          <p14:tracePt t="5017" x="1028700" y="3282950"/>
          <p14:tracePt t="5050" x="1035050" y="3282950"/>
          <p14:tracePt t="5083" x="1041400" y="3282950"/>
          <p14:tracePt t="5100" x="1047750" y="3270250"/>
          <p14:tracePt t="5101" x="1047750" y="3263900"/>
          <p14:tracePt t="5117" x="1054100" y="3257550"/>
          <p14:tracePt t="5134" x="1098550" y="3225800"/>
          <p14:tracePt t="5150" x="1162050" y="3187700"/>
          <p14:tracePt t="5167" x="1231900" y="3124200"/>
          <p14:tracePt t="5186" x="1327150" y="3073400"/>
          <p14:tracePt t="5203" x="1397000" y="3022600"/>
          <p14:tracePt t="5219" x="1473200" y="2978150"/>
          <p14:tracePt t="5233" x="1536700" y="2940050"/>
          <p14:tracePt t="5250" x="1612900" y="2914650"/>
          <p14:tracePt t="5267" x="1701800" y="2876550"/>
          <p14:tracePt t="5285" x="1905000" y="2851150"/>
          <p14:tracePt t="5301" x="2044700" y="2851150"/>
          <p14:tracePt t="5317" x="2101850" y="2857500"/>
          <p14:tracePt t="5334" x="2260600" y="2863850"/>
          <p14:tracePt t="5350" x="2355850" y="2863850"/>
          <p14:tracePt t="5367" x="2438400" y="2863850"/>
          <p14:tracePt t="5384" x="2508250" y="2857500"/>
          <p14:tracePt t="5400" x="2546350" y="2857500"/>
          <p14:tracePt t="5417" x="2559050" y="2857500"/>
          <p14:tracePt t="5485" x="2565400" y="2857500"/>
          <p14:tracePt t="5509" x="2565400" y="2863850"/>
          <p14:tracePt t="5518" x="2565400" y="2870200"/>
          <p14:tracePt t="5525" x="2559050" y="2870200"/>
          <p14:tracePt t="5538" x="2546350" y="2870200"/>
          <p14:tracePt t="5550" x="2514600" y="2870200"/>
          <p14:tracePt t="5567" x="2476500" y="2870200"/>
          <p14:tracePt t="5583" x="2438400" y="2870200"/>
          <p14:tracePt t="5603" x="2419350" y="2870200"/>
          <p14:tracePt t="5617" x="2393950" y="2851150"/>
          <p14:tracePt t="5622" x="2381250" y="2844800"/>
          <p14:tracePt t="5634" x="2362200" y="2832100"/>
          <p14:tracePt t="5650" x="2324100" y="2806700"/>
          <p14:tracePt t="5671" x="2260600" y="2749550"/>
          <p14:tracePt t="5683" x="2241550" y="2730500"/>
          <p14:tracePt t="5700" x="2209800" y="2698750"/>
          <p14:tracePt t="5703" x="2203450" y="2686050"/>
          <p14:tracePt t="5719" x="2197100" y="2660650"/>
          <p14:tracePt t="5734" x="2197100" y="2635250"/>
          <p14:tracePt t="5750" x="2203450" y="2603500"/>
          <p14:tracePt t="5766" x="2216150" y="2571750"/>
          <p14:tracePt t="5785" x="2235200" y="2552700"/>
          <p14:tracePt t="5801" x="2254250" y="2533650"/>
          <p14:tracePt t="5817" x="2292350" y="2520950"/>
          <p14:tracePt t="5834" x="2355850" y="2501900"/>
          <p14:tracePt t="5850" x="2425700" y="2495550"/>
          <p14:tracePt t="5868" x="2463800" y="2495550"/>
          <p14:tracePt t="5884" x="2470150" y="2495550"/>
          <p14:tracePt t="5901" x="2495550" y="2527300"/>
          <p14:tracePt t="5918" x="2501900" y="2590800"/>
          <p14:tracePt t="5933" x="2501900" y="2660650"/>
          <p14:tracePt t="5954" x="2501900" y="2730500"/>
          <p14:tracePt t="5968" x="2476500" y="2768600"/>
          <p14:tracePt t="5983" x="2457450" y="2781300"/>
          <p14:tracePt t="6001" x="2444750" y="2787650"/>
          <p14:tracePt t="6017" x="2419350" y="2781300"/>
          <p14:tracePt t="6036" x="2413000" y="2774950"/>
          <p14:tracePt t="6050" x="2406650" y="2762250"/>
          <p14:tracePt t="6068" x="2400300" y="2749550"/>
          <p14:tracePt t="6083" x="2400300" y="2736850"/>
          <p14:tracePt t="6103" x="2400300" y="2730500"/>
          <p14:tracePt t="6116" x="2400300" y="2724150"/>
          <p14:tracePt t="6133" x="2432050" y="2698750"/>
          <p14:tracePt t="6150" x="2482850" y="2692400"/>
          <p14:tracePt t="6167" x="2527300" y="2679700"/>
          <p14:tracePt t="6187" x="2540000" y="2673350"/>
          <p14:tracePt t="6329" x="2540000" y="2679700"/>
          <p14:tracePt t="6358" x="2540000" y="2686050"/>
          <p14:tracePt t="6381" x="2533650" y="2686050"/>
          <p14:tracePt t="6391" x="2527300" y="2686050"/>
          <p14:tracePt t="6473" x="2527300" y="2692400"/>
          <p14:tracePt t="6565" x="2520950" y="2692400"/>
          <p14:tracePt t="6583" x="2514600" y="2692400"/>
          <p14:tracePt t="6640" x="2508250" y="2692400"/>
          <p14:tracePt t="6659" x="2501900" y="2692400"/>
          <p14:tracePt t="6665" x="2495550" y="2692400"/>
          <p14:tracePt t="6684" x="2495550" y="2698750"/>
          <p14:tracePt t="6704" x="2482850" y="2705100"/>
          <p14:tracePt t="6815" x="2482850" y="2698750"/>
          <p14:tracePt t="6834" x="2495550" y="2673350"/>
          <p14:tracePt t="6850" x="2508250" y="2667000"/>
          <p14:tracePt t="6868" x="2533650" y="2660650"/>
          <p14:tracePt t="6884" x="2584450" y="2660650"/>
          <p14:tracePt t="6900" x="2679700" y="2673350"/>
          <p14:tracePt t="6917" x="2806700" y="2717800"/>
          <p14:tracePt t="6936" x="2971800" y="2813050"/>
          <p14:tracePt t="6950" x="3067050" y="2857500"/>
          <p14:tracePt t="6969" x="3155950" y="2908300"/>
          <p14:tracePt t="6983" x="3244850" y="2971800"/>
          <p14:tracePt t="7000" x="3340100" y="3022600"/>
          <p14:tracePt t="7017" x="3409950" y="3060700"/>
          <p14:tracePt t="7035" x="3429000" y="3067050"/>
          <p14:tracePt t="7054" x="3435350" y="3073400"/>
          <p14:tracePt t="7214" x="3429000" y="3073400"/>
          <p14:tracePt t="7223" x="3422650" y="3073400"/>
          <p14:tracePt t="7234" x="3409950" y="3073400"/>
          <p14:tracePt t="7254" x="3371850" y="3073400"/>
          <p14:tracePt t="7267" x="3321050" y="3073400"/>
          <p14:tracePt t="7285" x="3263900" y="3073400"/>
          <p14:tracePt t="7300" x="3244850" y="3073400"/>
          <p14:tracePt t="7318" x="3225800" y="3073400"/>
          <p14:tracePt t="7334" x="3219450" y="3073400"/>
          <p14:tracePt t="7430" x="3206750" y="3067050"/>
          <p14:tracePt t="7436" x="3162300" y="3067050"/>
          <p14:tracePt t="7454" x="3092450" y="3060700"/>
          <p14:tracePt t="7469" x="2927350" y="3035300"/>
          <p14:tracePt t="7484" x="2755900" y="2997200"/>
          <p14:tracePt t="7500" x="2514600" y="2921000"/>
          <p14:tracePt t="7518" x="2413000" y="2889250"/>
          <p14:tracePt t="7535" x="2317750" y="2832100"/>
          <p14:tracePt t="7550" x="2254250" y="2787650"/>
          <p14:tracePt t="7567" x="2247900" y="2781300"/>
          <p14:tracePt t="7585" x="2241550" y="2774950"/>
          <p14:tracePt t="7669" x="2241550" y="2768600"/>
          <p14:tracePt t="8081" x="2241550" y="2774950"/>
          <p14:tracePt t="8085" x="2241550" y="2794000"/>
          <p14:tracePt t="8100" x="2241550" y="2819400"/>
          <p14:tracePt t="8117" x="2241550" y="2901950"/>
          <p14:tracePt t="8134" x="2235200" y="3022600"/>
          <p14:tracePt t="8150" x="2235200" y="3098800"/>
          <p14:tracePt t="8167" x="2235200" y="3143250"/>
          <p14:tracePt t="8205" x="2235200" y="3130550"/>
          <p14:tracePt t="8218" x="2235200" y="3079750"/>
          <p14:tracePt t="8233" x="2209800" y="2959100"/>
          <p14:tracePt t="8250" x="2171700" y="2806700"/>
          <p14:tracePt t="8270" x="2139950" y="2667000"/>
          <p14:tracePt t="8285" x="2127250" y="2571750"/>
          <p14:tracePt t="8300" x="2133600" y="2508250"/>
          <p14:tracePt t="8317" x="2133600" y="2470150"/>
          <p14:tracePt t="8334" x="2133600" y="2457450"/>
          <p14:tracePt t="8351" x="2133600" y="2451100"/>
          <p14:tracePt t="8526" x="2139950" y="2451100"/>
          <p14:tracePt t="8536" x="2146300" y="2451100"/>
          <p14:tracePt t="8725" x="2146300" y="2457450"/>
          <p14:tracePt t="8733" x="2152650" y="2457450"/>
          <p14:tracePt t="8789" x="2165350" y="2457450"/>
          <p14:tracePt t="8798" x="2190750" y="2457450"/>
          <p14:tracePt t="8817" x="2279650" y="2438400"/>
          <p14:tracePt t="8834" x="2425700" y="2432050"/>
          <p14:tracePt t="8850" x="2616200" y="2425700"/>
          <p14:tracePt t="8867" x="2806700" y="2425700"/>
          <p14:tracePt t="8884" x="2940050" y="2425700"/>
          <p14:tracePt t="8887" x="2984500" y="2425700"/>
          <p14:tracePt t="8900" x="3022600" y="2425700"/>
          <p14:tracePt t="8917" x="3079750" y="2438400"/>
          <p14:tracePt t="8919" x="3092450" y="2444750"/>
          <p14:tracePt t="8934" x="3105150" y="2470150"/>
          <p14:tracePt t="8952" x="3105150" y="2489200"/>
          <p14:tracePt t="8972" x="3098800" y="2501900"/>
          <p14:tracePt t="8984" x="3060700" y="2520950"/>
          <p14:tracePt t="9000" x="2997200" y="2533650"/>
          <p14:tracePt t="9017" x="2933700" y="2559050"/>
          <p14:tracePt t="9035" x="2857500" y="2565400"/>
          <p14:tracePt t="9050" x="2794000" y="2565400"/>
          <p14:tracePt t="9053" x="2768600" y="2565400"/>
          <p14:tracePt t="9067" x="2749550" y="2565400"/>
          <p14:tracePt t="9083" x="2717800" y="2565400"/>
          <p14:tracePt t="9085" x="2698750" y="2565400"/>
          <p14:tracePt t="9101" x="2686050" y="2565400"/>
          <p14:tracePt t="9117" x="2660650" y="2565400"/>
          <p14:tracePt t="9134" x="2616200" y="2565400"/>
          <p14:tracePt t="9150" x="2590800" y="2565400"/>
          <p14:tracePt t="9167" x="2571750" y="2565400"/>
          <p14:tracePt t="9187" x="2546350" y="2565400"/>
          <p14:tracePt t="9201" x="2520950" y="2565400"/>
          <p14:tracePt t="9219" x="2489200" y="2571750"/>
          <p14:tracePt t="9233" x="2463800" y="2578100"/>
          <p14:tracePt t="9250" x="2438400" y="2578100"/>
          <p14:tracePt t="9267" x="2406650" y="2578100"/>
          <p14:tracePt t="9285" x="2330450" y="2597150"/>
          <p14:tracePt t="9300" x="2311400" y="2609850"/>
          <p14:tracePt t="9317" x="2286000" y="2616200"/>
          <p14:tracePt t="9439" x="2286000" y="2603500"/>
          <p14:tracePt t="9446" x="2286000" y="2584450"/>
          <p14:tracePt t="9453" x="2286000" y="2559050"/>
          <p14:tracePt t="9469" x="2286000" y="2533650"/>
          <p14:tracePt t="9483" x="2286000" y="2495550"/>
          <p14:tracePt t="9500" x="2286000" y="2451100"/>
          <p14:tracePt t="9501" x="2286000" y="2419350"/>
          <p14:tracePt t="9517" x="2286000" y="2387600"/>
          <p14:tracePt t="9535" x="2292350" y="2222500"/>
          <p14:tracePt t="9550" x="2292350" y="2139950"/>
          <p14:tracePt t="9567" x="2292350" y="2076450"/>
          <p14:tracePt t="9584" x="2317750" y="2025650"/>
          <p14:tracePt t="9604" x="2368550" y="2000250"/>
          <p14:tracePt t="9618" x="2413000" y="1987550"/>
          <p14:tracePt t="9634" x="2457450" y="1981200"/>
          <p14:tracePt t="9650" x="2489200" y="1968500"/>
          <p14:tracePt t="9667" x="2546350" y="1968500"/>
          <p14:tracePt t="9669" x="2565400" y="1968500"/>
          <p14:tracePt t="9684" x="2597150" y="1968500"/>
          <p14:tracePt t="9703" x="2679700" y="1968500"/>
          <p14:tracePt t="9719" x="2724150" y="1981200"/>
          <p14:tracePt t="9733" x="2736850" y="2000250"/>
          <p14:tracePt t="9750" x="2736850" y="2038350"/>
          <p14:tracePt t="9767" x="2743200" y="2076450"/>
          <p14:tracePt t="9786" x="2749550" y="2133600"/>
          <p14:tracePt t="9800" x="2749550" y="2203450"/>
          <p14:tracePt t="9817" x="2730500" y="2273300"/>
          <p14:tracePt t="9834" x="2686050" y="2330450"/>
          <p14:tracePt t="9851" x="2628900" y="2374900"/>
          <p14:tracePt t="9867" x="2546350" y="2406650"/>
          <p14:tracePt t="9884" x="2451100" y="2419350"/>
          <p14:tracePt t="9889" x="2406650" y="2419350"/>
          <p14:tracePt t="9901" x="2324100" y="2413000"/>
          <p14:tracePt t="9916" x="2292350" y="2400300"/>
          <p14:tracePt t="9938" x="2254250" y="2336800"/>
          <p14:tracePt t="9950" x="2247900" y="2266950"/>
          <p14:tracePt t="9970" x="2260600" y="2184400"/>
          <p14:tracePt t="9983" x="2298700" y="2127250"/>
          <p14:tracePt t="10000" x="2343150" y="2082800"/>
          <p14:tracePt t="10017" x="2425700" y="2044700"/>
          <p14:tracePt t="10035" x="2533650" y="2025650"/>
          <p14:tracePt t="10050" x="2635250" y="2019300"/>
          <p14:tracePt t="10069" x="2724150" y="2051050"/>
          <p14:tracePt t="10083" x="2806700" y="2082800"/>
          <p14:tracePt t="10100" x="2863850" y="2133600"/>
          <p14:tracePt t="10101" x="2882900" y="2165350"/>
          <p14:tracePt t="10117" x="2901950" y="2216150"/>
          <p14:tracePt t="10133" x="2876550" y="2368550"/>
          <p14:tracePt t="10150" x="2825750" y="2476500"/>
          <p14:tracePt t="10167" x="2787650" y="2540000"/>
          <p14:tracePt t="10187" x="2762250" y="2565400"/>
          <p14:tracePt t="10200" x="2755900" y="2565400"/>
          <p14:tracePt t="10219" x="2768600" y="2565400"/>
          <p14:tracePt t="10233" x="2825750" y="2559050"/>
          <p14:tracePt t="10250" x="2946400" y="2520950"/>
          <p14:tracePt t="10267" x="3079750" y="2476500"/>
          <p14:tracePt t="10285" x="3244850" y="2463800"/>
          <p14:tracePt t="10304" x="3486150" y="2463800"/>
          <p14:tracePt t="10318" x="3619500" y="2463800"/>
          <p14:tracePt t="10334" x="3714750" y="2463800"/>
          <p14:tracePt t="10350" x="3771900" y="2463800"/>
          <p14:tracePt t="10367" x="3784600" y="2463800"/>
          <p14:tracePt t="10400" x="3784600" y="2489200"/>
          <p14:tracePt t="10417" x="3708400" y="2546350"/>
          <p14:tracePt t="10434" x="3600450" y="2622550"/>
          <p14:tracePt t="10453" x="3416300" y="2774950"/>
          <p14:tracePt t="10470" x="3346450" y="2825750"/>
          <p14:tracePt t="10484" x="3257550" y="2908300"/>
          <p14:tracePt t="10501" x="3181350" y="3009900"/>
          <p14:tracePt t="10519" x="3149600" y="3054350"/>
          <p14:tracePt t="10535" x="3130550" y="3092450"/>
          <p14:tracePt t="10551" x="3111500" y="3117850"/>
          <p14:tracePt t="10567" x="3111500" y="3130550"/>
          <p14:tracePt t="10613" x="3111500" y="3136900"/>
          <p14:tracePt t="10624" x="3111500" y="3143250"/>
          <p14:tracePt t="10641" x="3111500" y="3149600"/>
          <p14:tracePt t="10670" x="3111500" y="3155950"/>
          <p14:tracePt t="10704" x="3117850" y="3155950"/>
          <p14:tracePt t="10721" x="3136900" y="3155950"/>
          <p14:tracePt t="10735" x="3149600" y="3155950"/>
          <p14:tracePt t="10751" x="3162300" y="3155950"/>
          <p14:tracePt t="10768" x="3175000" y="3143250"/>
          <p14:tracePt t="10786" x="3175000" y="3136900"/>
          <p14:tracePt t="10800" x="3181350" y="3124200"/>
          <p14:tracePt t="10818" x="3181350" y="3098800"/>
          <p14:tracePt t="10834" x="3181350" y="3054350"/>
          <p14:tracePt t="10851" x="3194050" y="2984500"/>
          <p14:tracePt t="10867" x="3219450" y="2921000"/>
          <p14:tracePt t="10883" x="3270250" y="2889250"/>
          <p14:tracePt t="10888" x="3302000" y="2876550"/>
          <p14:tracePt t="10900" x="3346450" y="2876550"/>
          <p14:tracePt t="10919" x="3511550" y="2863850"/>
          <p14:tracePt t="10934" x="3625850" y="2882900"/>
          <p14:tracePt t="10950" x="3727450" y="2921000"/>
          <p14:tracePt t="10968" x="3822700" y="2971800"/>
          <p14:tracePt t="10983" x="3905250" y="3041650"/>
          <p14:tracePt t="11000" x="3937000" y="3105150"/>
          <p14:tracePt t="11017" x="3937000" y="3149600"/>
          <p14:tracePt t="11035" x="3917950" y="3162300"/>
          <p14:tracePt t="11051" x="3867150" y="3168650"/>
          <p14:tracePt t="11067" x="3784600" y="3168650"/>
          <p14:tracePt t="11070" x="3733800" y="3168650"/>
          <p14:tracePt t="11083" x="3702050" y="3155950"/>
          <p14:tracePt t="11100" x="3657600" y="3130550"/>
          <p14:tracePt t="11101" x="3651250" y="3111500"/>
          <p14:tracePt t="11117" x="3644900" y="3073400"/>
          <p14:tracePt t="11134" x="3670300" y="3022600"/>
          <p14:tracePt t="11150" x="3752850" y="2990850"/>
          <p14:tracePt t="11167" x="3848100" y="2978150"/>
          <p14:tracePt t="11183" x="3930650" y="2978150"/>
          <p14:tracePt t="11204" x="3987800" y="2990850"/>
          <p14:tracePt t="11219" x="3994150" y="3041650"/>
          <p14:tracePt t="11233" x="3994150" y="3098800"/>
          <p14:tracePt t="11250" x="3956050" y="3149600"/>
          <p14:tracePt t="11267" x="3905250" y="3168650"/>
          <p14:tracePt t="11286" x="3848100" y="3175000"/>
          <p14:tracePt t="11301" x="3752850" y="3175000"/>
          <p14:tracePt t="11317" x="3708400" y="3149600"/>
          <p14:tracePt t="11334" x="3702050" y="3111500"/>
          <p14:tracePt t="11350" x="3702050" y="3060700"/>
          <p14:tracePt t="11367" x="3752850" y="2997200"/>
          <p14:tracePt t="11383" x="3829050" y="2952750"/>
          <p14:tracePt t="11400" x="3917950" y="2933700"/>
          <p14:tracePt t="11417" x="3981450" y="2927350"/>
          <p14:tracePt t="11437" x="4000500" y="2933700"/>
          <p14:tracePt t="11451" x="4000500" y="2990850"/>
          <p14:tracePt t="11472" x="3975100" y="3060700"/>
          <p14:tracePt t="11481" x="3905250" y="3098800"/>
          <p14:tracePt t="11489" x="3867150" y="3105150"/>
          <p14:tracePt t="11500" x="3841750" y="3111500"/>
          <p14:tracePt t="11518" x="3771900" y="3117850"/>
          <p14:tracePt t="11536" x="3752850" y="3117850"/>
          <p14:tracePt t="11550" x="3752850" y="3111500"/>
          <p14:tracePt t="11567" x="3752850" y="3086100"/>
          <p14:tracePt t="11584" x="3765550" y="3054350"/>
          <p14:tracePt t="11603" x="3771900" y="3048000"/>
          <p14:tracePt t="11633" x="3771900" y="3073400"/>
          <p14:tracePt t="11650" x="3740150" y="3149600"/>
          <p14:tracePt t="11667" x="3638550" y="3314700"/>
          <p14:tracePt t="11683" x="3467100" y="3536950"/>
          <p14:tracePt t="11688" x="3371850" y="3676650"/>
          <p14:tracePt t="11701" x="3155950" y="3949700"/>
          <p14:tracePt t="11719" x="2889250" y="4222750"/>
          <p14:tracePt t="11733" x="2616200" y="4451350"/>
          <p14:tracePt t="11750" x="2413000" y="4540250"/>
          <p14:tracePt t="11767" x="2279650" y="4559300"/>
          <p14:tracePt t="11785" x="2197100" y="4552950"/>
          <p14:tracePt t="11802" x="2139950" y="4508500"/>
          <p14:tracePt t="11817" x="2127250" y="4483100"/>
          <p14:tracePt t="11835" x="2127250" y="4476750"/>
          <p14:tracePt t="11957" x="2114550" y="4470400"/>
          <p14:tracePt t="11971" x="2089150" y="4470400"/>
          <p14:tracePt t="11974" x="2057400" y="4470400"/>
          <p14:tracePt t="11983" x="2012950" y="4470400"/>
          <p14:tracePt t="12000" x="1917700" y="4457700"/>
          <p14:tracePt t="12017" x="1828800" y="4438650"/>
          <p14:tracePt t="12037" x="1739900" y="4406900"/>
          <p14:tracePt t="12050" x="1638300" y="4368800"/>
          <p14:tracePt t="12067" x="1524000" y="4330700"/>
          <p14:tracePt t="12086" x="1441450" y="4254500"/>
          <p14:tracePt t="12100" x="1416050" y="4235450"/>
          <p14:tracePt t="12117" x="1339850" y="4184650"/>
          <p14:tracePt t="12134" x="1250950" y="4146550"/>
          <p14:tracePt t="12150" x="1193800" y="4127500"/>
          <p14:tracePt t="12167" x="1155700" y="4114800"/>
          <p14:tracePt t="12186" x="1123950" y="4095750"/>
          <p14:tracePt t="12200" x="1098550" y="4083050"/>
          <p14:tracePt t="12219" x="1054100" y="4064000"/>
          <p14:tracePt t="12233" x="977900" y="4051300"/>
          <p14:tracePt t="12250" x="901700" y="4025900"/>
          <p14:tracePt t="12267" x="831850" y="4013200"/>
          <p14:tracePt t="12285" x="781050" y="3994150"/>
          <p14:tracePt t="12301" x="755650" y="3981450"/>
          <p14:tracePt t="12321" x="749300" y="3981450"/>
          <p14:tracePt t="12478" x="742950" y="3981450"/>
          <p14:tracePt t="12494" x="736600" y="3981450"/>
          <p14:tracePt t="12517" x="730250" y="3981450"/>
          <p14:tracePt t="12528" x="723900" y="3981450"/>
          <p14:tracePt t="12537" x="723900" y="3987800"/>
          <p14:tracePt t="12567" x="717550" y="3987800"/>
          <p14:tracePt t="12622" x="704850" y="3987800"/>
          <p14:tracePt t="12630" x="698500" y="3994150"/>
          <p14:tracePt t="12640" x="692150" y="4025900"/>
          <p14:tracePt t="12650" x="698500" y="4083050"/>
          <p14:tracePt t="12667" x="768350" y="4260850"/>
          <p14:tracePt t="12668" x="831850" y="4387850"/>
          <p14:tracePt t="12683" x="901700" y="4514850"/>
          <p14:tracePt t="12703" x="1117600" y="4902200"/>
          <p14:tracePt t="12719" x="1238250" y="5137150"/>
          <p14:tracePt t="12733" x="1352550" y="5340350"/>
          <p14:tracePt t="12750" x="1447800" y="5492750"/>
          <p14:tracePt t="12767" x="1536700" y="5619750"/>
          <p14:tracePt t="12785" x="1593850" y="5715000"/>
          <p14:tracePt t="12800" x="1663700" y="5765800"/>
          <p14:tracePt t="12817" x="1695450" y="5772150"/>
          <p14:tracePt t="12834" x="1714500" y="5772150"/>
          <p14:tracePt t="12850" x="1714500" y="5765800"/>
          <p14:tracePt t="12867" x="1720850" y="5740400"/>
          <p14:tracePt t="12884" x="1720850" y="5734050"/>
          <p14:tracePt t="12889" x="1720850" y="5721350"/>
          <p14:tracePt t="12900" x="1733550" y="5721350"/>
          <p14:tracePt t="12916" x="1758950" y="5715000"/>
          <p14:tracePt t="12971" x="1758950" y="5708650"/>
          <p14:tracePt t="12975" x="1758950" y="5702300"/>
          <p14:tracePt t="12985" x="1758950" y="5689600"/>
          <p14:tracePt t="13000" x="1758950" y="5676900"/>
          <p14:tracePt t="13017" x="1733550" y="5657850"/>
          <p14:tracePt t="13035" x="1695450" y="5657850"/>
          <p14:tracePt t="13050" x="1638300" y="5651500"/>
          <p14:tracePt t="13067" x="1562100" y="5651500"/>
          <p14:tracePt t="13083" x="1492250" y="5651500"/>
          <p14:tracePt t="13100" x="1441450" y="5651500"/>
          <p14:tracePt t="13102" x="1422400" y="5651500"/>
          <p14:tracePt t="13117" x="1390650" y="5651500"/>
          <p14:tracePt t="13134" x="1333500" y="5651500"/>
          <p14:tracePt t="13150" x="1295400" y="5651500"/>
          <p14:tracePt t="13168" x="1276350" y="5651500"/>
          <p14:tracePt t="13205" x="1276350" y="5657850"/>
          <p14:tracePt t="13218" x="1276350" y="5664200"/>
          <p14:tracePt t="13233" x="1276350" y="5676900"/>
          <p14:tracePt t="13282" x="1270000" y="5676900"/>
          <p14:tracePt t="13327" x="1276350" y="5676900"/>
          <p14:tracePt t="13334" x="1301750" y="5689600"/>
          <p14:tracePt t="13350" x="1358900" y="5702300"/>
          <p14:tracePt t="13367" x="1447800" y="5715000"/>
          <p14:tracePt t="13384" x="1581150" y="5715000"/>
          <p14:tracePt t="13400" x="1727200" y="5715000"/>
          <p14:tracePt t="13417" x="1873250" y="5734050"/>
          <p14:tracePt t="13434" x="2044700" y="5772150"/>
          <p14:tracePt t="13453" x="2178050" y="5829300"/>
          <p14:tracePt t="13468" x="2273300" y="5892800"/>
          <p14:tracePt t="13484" x="2324100" y="5943600"/>
          <p14:tracePt t="13500" x="2336800" y="5975350"/>
          <p14:tracePt t="13517" x="2336800" y="5994400"/>
          <p14:tracePt t="13519" x="2317750" y="6007100"/>
          <p14:tracePt t="13535" x="2247900" y="6032500"/>
          <p14:tracePt t="13550" x="2171700" y="6057900"/>
          <p14:tracePt t="13567" x="2089150" y="6083300"/>
          <p14:tracePt t="13584" x="2012950" y="6127750"/>
          <p14:tracePt t="13602" x="1930400" y="6159500"/>
          <p14:tracePt t="13617" x="1854200" y="6184900"/>
          <p14:tracePt t="13634" x="1784350" y="6210300"/>
          <p14:tracePt t="13650" x="1714500" y="6229350"/>
          <p14:tracePt t="13667" x="1689100" y="6242050"/>
          <p14:tracePt t="13688" x="1670050" y="6248400"/>
          <p14:tracePt t="13700" x="1663700" y="6254750"/>
          <p14:tracePt t="13719" x="1625600" y="6273800"/>
          <p14:tracePt t="13733" x="1587500" y="6286500"/>
          <p14:tracePt t="13754" x="1555750" y="6292850"/>
          <p14:tracePt t="13767" x="1543050" y="6305550"/>
          <p14:tracePt t="13785" x="1530350" y="6318250"/>
          <p14:tracePt t="13801" x="1524000" y="6324600"/>
          <p14:tracePt t="13817" x="1517650" y="6324600"/>
          <p14:tracePt t="13834" x="1479550" y="6299200"/>
          <p14:tracePt t="13850" x="1428750" y="6235700"/>
          <p14:tracePt t="13868" x="1384300" y="6172200"/>
          <p14:tracePt t="13885" x="1352550" y="6089650"/>
          <p14:tracePt t="13901" x="1320800" y="6000750"/>
          <p14:tracePt t="13920" x="1263650" y="5886450"/>
          <p14:tracePt t="13934" x="1206500" y="5791200"/>
          <p14:tracePt t="13955" x="1193800" y="5746750"/>
          <p14:tracePt t="13969" x="1200150" y="5715000"/>
          <p14:tracePt t="13974" x="1206500" y="5702300"/>
          <p14:tracePt t="13983" x="1212850" y="5683250"/>
          <p14:tracePt t="14000" x="1263650" y="5657850"/>
          <p14:tracePt t="14017" x="1346200" y="5638800"/>
          <p14:tracePt t="14035" x="1416050" y="5613400"/>
          <p14:tracePt t="14052" x="1485900" y="5588000"/>
          <p14:tracePt t="14068" x="1574800" y="5556250"/>
          <p14:tracePt t="14069" x="1619250" y="5543550"/>
          <p14:tracePt t="14084" x="1663700" y="5530850"/>
          <p14:tracePt t="14101" x="1797050" y="5511800"/>
          <p14:tracePt t="14118" x="1905000" y="5511800"/>
          <p14:tracePt t="14135" x="2025650" y="5511800"/>
          <p14:tracePt t="14151" x="2133600" y="5511800"/>
          <p14:tracePt t="14167" x="2241550" y="5511800"/>
          <p14:tracePt t="14183" x="2324100" y="5511800"/>
          <p14:tracePt t="14203" x="2368550" y="5505450"/>
          <p14:tracePt t="14219" x="2381250" y="5505450"/>
          <p14:tracePt t="14234" x="2374900" y="5505450"/>
          <p14:tracePt t="14250" x="2349500" y="5524500"/>
          <p14:tracePt t="14268" x="2305050" y="5556250"/>
          <p14:tracePt t="14285" x="2228850" y="5588000"/>
          <p14:tracePt t="14301" x="2108200" y="5638800"/>
          <p14:tracePt t="14318" x="2070100" y="5657850"/>
          <p14:tracePt t="14334" x="2038350" y="5676900"/>
          <p14:tracePt t="14350" x="2019300" y="5702300"/>
          <p14:tracePt t="14367" x="1993900" y="5740400"/>
          <p14:tracePt t="14384" x="1974850" y="5797550"/>
          <p14:tracePt t="14400" x="1949450" y="5861050"/>
          <p14:tracePt t="14417" x="1930400" y="5924550"/>
          <p14:tracePt t="14439" x="1917700" y="5949950"/>
          <p14:tracePt t="14450" x="1917700" y="5962650"/>
          <p14:tracePt t="14472" x="1930400" y="5981700"/>
          <p14:tracePt t="14483" x="1930400" y="5994400"/>
          <p14:tracePt t="14503" x="1943100" y="6070600"/>
          <p14:tracePt t="14517" x="1943100" y="6102350"/>
          <p14:tracePt t="14535" x="1943100" y="6178550"/>
          <p14:tracePt t="14550" x="1924050" y="6203950"/>
          <p14:tracePt t="14567" x="1924050" y="6216650"/>
          <p14:tracePt t="14584" x="1917700" y="6216650"/>
          <p14:tracePt t="14617" x="1898650" y="6197600"/>
          <p14:tracePt t="14634" x="1860550" y="6134100"/>
          <p14:tracePt t="14651" x="1803400" y="6032500"/>
          <p14:tracePt t="14667" x="1733550" y="5873750"/>
          <p14:tracePt t="14684" x="1670050" y="5645150"/>
          <p14:tracePt t="14687" x="1625600" y="5505450"/>
          <p14:tracePt t="14701" x="1574800" y="5365750"/>
          <p14:tracePt t="14720" x="1466850" y="5118100"/>
          <p14:tracePt t="14733" x="1358900" y="5010150"/>
          <p14:tracePt t="14751" x="1276350" y="4940300"/>
          <p14:tracePt t="14767" x="1187450" y="4883150"/>
          <p14:tracePt t="14785" x="1136650" y="4851400"/>
          <p14:tracePt t="14800" x="1111250" y="4832350"/>
          <p14:tracePt t="14817" x="1104900" y="4832350"/>
          <p14:tracePt t="14854" x="1098550" y="4832350"/>
          <p14:tracePt t="14902" x="1092200" y="4826000"/>
          <p14:tracePt t="14915" x="1092200" y="4813300"/>
          <p14:tracePt t="14920" x="1085850" y="4806950"/>
          <p14:tracePt t="14933" x="1060450" y="4794250"/>
          <p14:tracePt t="14954" x="1035050" y="4787900"/>
          <p14:tracePt t="14971" x="1016000" y="4787900"/>
          <p14:tracePt t="14983" x="996950" y="4787900"/>
          <p14:tracePt t="15000" x="984250" y="4787900"/>
          <p14:tracePt t="15017" x="971550" y="4762500"/>
          <p14:tracePt t="15034" x="952500" y="4730750"/>
          <p14:tracePt t="15050" x="933450" y="4718050"/>
          <p14:tracePt t="15067" x="908050" y="4718050"/>
          <p14:tracePt t="15084" x="876300" y="4718050"/>
          <p14:tracePt t="15087" x="863600" y="4718050"/>
          <p14:tracePt t="15100" x="857250" y="4718050"/>
          <p14:tracePt t="15134" x="857250" y="4711700"/>
          <p14:tracePt t="15150" x="857250" y="4705350"/>
          <p14:tracePt t="15187" x="857250" y="4699000"/>
          <p14:tracePt t="15200" x="857250" y="4692650"/>
          <p14:tracePt t="15220" x="863600" y="4679950"/>
          <p14:tracePt t="15233" x="920750" y="4679950"/>
          <p14:tracePt t="15252" x="996950" y="4679950"/>
          <p14:tracePt t="15267" x="1066800" y="4679950"/>
          <p14:tracePt t="15285" x="1162050" y="4679950"/>
          <p14:tracePt t="15301" x="1219200" y="4679950"/>
          <p14:tracePt t="15318" x="1270000" y="4679950"/>
          <p14:tracePt t="15335" x="1314450" y="4718050"/>
          <p14:tracePt t="15350" x="1339850" y="4781550"/>
          <p14:tracePt t="15367" x="1339850" y="4857750"/>
          <p14:tracePt t="15384" x="1295400" y="4940300"/>
          <p14:tracePt t="15400" x="1219200" y="4978400"/>
          <p14:tracePt t="15417" x="1130300" y="4997450"/>
          <p14:tracePt t="15434" x="1035050" y="5003800"/>
          <p14:tracePt t="15450" x="971550" y="4965700"/>
          <p14:tracePt t="15469" x="939800" y="4902200"/>
          <p14:tracePt t="15484" x="914400" y="4813300"/>
          <p14:tracePt t="15502" x="927100" y="4686300"/>
          <p14:tracePt t="15517" x="977900" y="4648200"/>
          <p14:tracePt t="15535" x="1060450" y="4622800"/>
          <p14:tracePt t="15551" x="1149350" y="4616450"/>
          <p14:tracePt t="15567" x="1225550" y="4616450"/>
          <p14:tracePt t="15584" x="1263650" y="4667250"/>
          <p14:tracePt t="15600" x="1282700" y="4756150"/>
          <p14:tracePt t="15617" x="1263650" y="4838700"/>
          <p14:tracePt t="15634" x="1225550" y="4895850"/>
          <p14:tracePt t="15650" x="1168400" y="4908550"/>
          <p14:tracePt t="15667" x="1117600" y="4908550"/>
          <p14:tracePt t="15684" x="1066800" y="4908550"/>
          <p14:tracePt t="15701" x="1003300" y="4832350"/>
          <p14:tracePt t="15719" x="977900" y="4749800"/>
          <p14:tracePt t="15733" x="977900" y="4692650"/>
          <p14:tracePt t="15750" x="977900" y="4673600"/>
          <p14:tracePt t="15768" x="1009650" y="4667250"/>
          <p14:tracePt t="15785" x="1054100" y="4667250"/>
          <p14:tracePt t="15800" x="1104900" y="4679950"/>
          <p14:tracePt t="15817" x="1162050" y="4730750"/>
          <p14:tracePt t="15834" x="1193800" y="4781550"/>
          <p14:tracePt t="15850" x="1200150" y="4826000"/>
          <p14:tracePt t="15867" x="1187450" y="4845050"/>
          <p14:tracePt t="15884" x="1117600" y="4864100"/>
          <p14:tracePt t="15900" x="1041400" y="4864100"/>
          <p14:tracePt t="15911" x="1009650" y="4864100"/>
          <p14:tracePt t="15921" x="946150" y="4851400"/>
          <p14:tracePt t="15937" x="920750" y="4819650"/>
          <p14:tracePt t="15950" x="914400" y="4768850"/>
          <p14:tracePt t="15970" x="933450" y="4730750"/>
          <p14:tracePt t="15985" x="990600" y="4692650"/>
          <p14:tracePt t="16003" x="1047750" y="4673600"/>
          <p14:tracePt t="16017" x="1085850" y="4660900"/>
          <p14:tracePt t="16035" x="1111250" y="4660900"/>
          <p14:tracePt t="16050" x="1123950" y="4660900"/>
          <p14:tracePt t="16054" x="1136650" y="4673600"/>
          <p14:tracePt t="16067" x="1143000" y="4692650"/>
          <p14:tracePt t="16084" x="1149350" y="4737100"/>
          <p14:tracePt t="16087" x="1149350" y="4756150"/>
          <p14:tracePt t="16100" x="1149350" y="4768850"/>
          <p14:tracePt t="16117" x="1143000" y="4800600"/>
          <p14:tracePt t="16134" x="1123950" y="4806950"/>
          <p14:tracePt t="16151" x="1085850" y="4806950"/>
          <p14:tracePt t="16167" x="1066800" y="4806950"/>
          <p14:tracePt t="16184" x="1054100" y="4806950"/>
          <p14:tracePt t="16200" x="1047750" y="4781550"/>
          <p14:tracePt t="16221" x="1035050" y="4737100"/>
          <p14:tracePt t="16233" x="1028700" y="4686300"/>
          <p14:tracePt t="16250" x="1028700" y="4654550"/>
          <p14:tracePt t="16267" x="1060450" y="4635500"/>
          <p14:tracePt t="16285" x="1136650" y="4629150"/>
          <p14:tracePt t="16302" x="1250950" y="4648200"/>
          <p14:tracePt t="16317" x="1301750" y="4692650"/>
          <p14:tracePt t="16334" x="1320800" y="4768850"/>
          <p14:tracePt t="16350" x="1282700" y="4851400"/>
          <p14:tracePt t="16367" x="1200150" y="4889500"/>
          <p14:tracePt t="16383" x="1123950" y="4895850"/>
          <p14:tracePt t="16400" x="1066800" y="4895850"/>
          <p14:tracePt t="16417" x="1047750" y="4845050"/>
          <p14:tracePt t="16434" x="1041400" y="4762500"/>
          <p14:tracePt t="16453" x="1073150" y="4692650"/>
          <p14:tracePt t="16470" x="1155700" y="4648200"/>
          <p14:tracePt t="16484" x="1181100" y="4660900"/>
          <p14:tracePt t="16500" x="1225550" y="4711700"/>
          <p14:tracePt t="16501" x="1270000" y="4756150"/>
          <p14:tracePt t="16517" x="1384300" y="4876800"/>
          <p14:tracePt t="16535" x="1504950" y="5048250"/>
          <p14:tracePt t="16550" x="1625600" y="5257800"/>
          <p14:tracePt t="16568" x="1701800" y="5480050"/>
          <p14:tracePt t="16584" x="1765300" y="5683250"/>
          <p14:tracePt t="16601" x="1803400" y="5867400"/>
          <p14:tracePt t="16617" x="1803400" y="6000750"/>
          <p14:tracePt t="16634" x="1797050" y="6083300"/>
          <p14:tracePt t="16650" x="1797050" y="6121400"/>
          <p14:tracePt t="16667" x="1797050" y="6140450"/>
          <p14:tracePt t="16669" x="1790700" y="6146800"/>
          <p14:tracePt t="16687" x="1771650" y="6159500"/>
          <p14:tracePt t="16700" x="1771650" y="6172200"/>
          <p14:tracePt t="16720" x="1758950" y="6203950"/>
          <p14:tracePt t="16733" x="1758950" y="6216650"/>
          <p14:tracePt t="16750" x="1771650" y="6229350"/>
          <p14:tracePt t="16767" x="1778000" y="6229350"/>
          <p14:tracePt t="16801" x="1778000" y="6235700"/>
          <p14:tracePt t="16853" x="1778000" y="6223000"/>
          <p14:tracePt t="16862" x="1771650" y="6172200"/>
          <p14:tracePt t="16869" x="1739900" y="6115050"/>
          <p14:tracePt t="16883" x="1689100" y="6045200"/>
          <p14:tracePt t="16889" x="1644650" y="5981700"/>
          <p14:tracePt t="16900" x="1562100" y="5905500"/>
          <p14:tracePt t="16920" x="1314450" y="5708650"/>
          <p14:tracePt t="16934" x="1181100" y="5588000"/>
          <p14:tracePt t="16951" x="1060450" y="5441950"/>
          <p14:tracePt t="16970" x="965200" y="5270500"/>
          <p14:tracePt t="16983" x="901700" y="5080000"/>
          <p14:tracePt t="17006" x="876300" y="4946650"/>
          <p14:tracePt t="17017" x="876300" y="4876800"/>
          <p14:tracePt t="17036" x="882650" y="4826000"/>
          <p14:tracePt t="17050" x="895350" y="4800600"/>
          <p14:tracePt t="17067" x="914400" y="4775200"/>
          <p14:tracePt t="17084" x="927100" y="4756150"/>
          <p14:tracePt t="17100" x="946150" y="4724400"/>
          <p14:tracePt t="17102" x="965200" y="4718050"/>
          <p14:tracePt t="17119" x="971550" y="4711700"/>
          <p14:tracePt t="17134" x="977900" y="4711700"/>
          <p14:tracePt t="17181" x="984250" y="4711700"/>
          <p14:tracePt t="17189" x="990600" y="4705350"/>
          <p14:tracePt t="17201" x="996950" y="4705350"/>
          <p14:tracePt t="17219" x="1016000" y="4692650"/>
          <p14:tracePt t="17234" x="1022350" y="4686300"/>
          <p14:tracePt t="17345" x="1022350" y="4692650"/>
          <p14:tracePt t="17350" x="1022350" y="4699000"/>
          <p14:tracePt t="17421" x="1016000" y="4686300"/>
          <p14:tracePt t="17430" x="1016000" y="4673600"/>
          <p14:tracePt t="17442" x="1016000" y="4667250"/>
          <p14:tracePt t="17454" x="1016000" y="4660900"/>
          <p14:tracePt t="17470" x="1022350" y="4660900"/>
          <p14:tracePt t="17483" x="1060450" y="4648200"/>
          <p14:tracePt t="17500" x="1130300" y="4648200"/>
          <p14:tracePt t="17503" x="1149350" y="4641850"/>
          <p14:tracePt t="17517" x="1225550" y="4641850"/>
          <p14:tracePt t="17534" x="1301750" y="4667250"/>
          <p14:tracePt t="17550" x="1352550" y="4711700"/>
          <p14:tracePt t="17569" x="1352550" y="4775200"/>
          <p14:tracePt t="17583" x="1314450" y="4819650"/>
          <p14:tracePt t="17602" x="1250950" y="4838700"/>
          <p14:tracePt t="17617" x="1174750" y="4845050"/>
          <p14:tracePt t="17635" x="1123950" y="4845050"/>
          <p14:tracePt t="17650" x="1117600" y="4845050"/>
          <p14:tracePt t="17669" x="1104900" y="4806950"/>
          <p14:tracePt t="17684" x="1104900" y="4730750"/>
          <p14:tracePt t="17701" x="1111250" y="4660900"/>
          <p14:tracePt t="17719" x="1130300" y="4654550"/>
          <p14:tracePt t="17734" x="1143000" y="4648200"/>
          <p14:tracePt t="17750" x="1181100" y="4686300"/>
          <p14:tracePt t="17767" x="1238250" y="4762500"/>
          <p14:tracePt t="17785" x="1308100" y="4914900"/>
          <p14:tracePt t="17802" x="1377950" y="5124450"/>
          <p14:tracePt t="17818" x="1460500" y="5384800"/>
          <p14:tracePt t="17834" x="1517650" y="5594350"/>
          <p14:tracePt t="17850" x="1524000" y="5759450"/>
          <p14:tracePt t="17867" x="1511300" y="5854700"/>
          <p14:tracePt t="17884" x="1498600" y="5880100"/>
          <p14:tracePt t="17901" x="1447800" y="5880100"/>
          <p14:tracePt t="17917" x="1416050" y="5861050"/>
          <p14:tracePt t="17934" x="1352550" y="5829300"/>
          <p14:tracePt t="17952" x="1358900" y="5822950"/>
          <p14:tracePt t="17984" x="1358900" y="5772150"/>
          <p14:tracePt t="18000" x="1346200" y="5695950"/>
          <p14:tracePt t="18019" x="1346200" y="5683250"/>
          <p14:tracePt t="18035" x="1339850" y="5683250"/>
          <p14:tracePt t="18050" x="1333500" y="5734050"/>
          <p14:tracePt t="18053" x="1320800" y="5772150"/>
          <p14:tracePt t="18068" x="1314450" y="5816600"/>
          <p14:tracePt t="18084" x="1301750" y="5918200"/>
          <p14:tracePt t="18100" x="1270000" y="6013450"/>
          <p14:tracePt t="18117" x="1231900" y="6115050"/>
          <p14:tracePt t="18134" x="1225550" y="6159500"/>
          <p14:tracePt t="18150" x="1206500" y="6184900"/>
          <p14:tracePt t="18167" x="1187450" y="6203950"/>
          <p14:tracePt t="18188" x="1168400" y="6210300"/>
          <p14:tracePt t="18200" x="1162050" y="6216650"/>
          <p14:tracePt t="18219" x="1149350" y="6216650"/>
          <p14:tracePt t="18233" x="1143000" y="6223000"/>
          <p14:tracePt t="18250" x="1136650" y="6223000"/>
          <p14:tracePt t="18267" x="1123950" y="6229350"/>
          <p14:tracePt t="18285" x="1092200" y="6229350"/>
          <p14:tracePt t="18301" x="1073150" y="6229350"/>
          <p14:tracePt t="18347" x="1073150" y="6223000"/>
          <p14:tracePt t="18351" x="1073150" y="6216650"/>
          <p14:tracePt t="18367" x="1073150" y="6203950"/>
          <p14:tracePt t="18384" x="1066800" y="6191250"/>
          <p14:tracePt t="18400" x="1060450" y="6178550"/>
          <p14:tracePt t="18434" x="1060450" y="6172200"/>
          <p14:tracePt t="18437" x="1085850" y="6172200"/>
          <p14:tracePt t="18450" x="1117600" y="6172200"/>
          <p14:tracePt t="18470" x="1168400" y="6191250"/>
          <p14:tracePt t="18483" x="1174750" y="6210300"/>
          <p14:tracePt t="18500" x="1174750" y="6242050"/>
          <p14:tracePt t="18517" x="1149350" y="6242050"/>
          <p14:tracePt t="18535" x="1130300" y="6153150"/>
          <p14:tracePt t="18551" x="1143000" y="5937250"/>
          <p14:tracePt t="18567" x="1155700" y="5645150"/>
          <p14:tracePt t="18584" x="1181100" y="5353050"/>
          <p14:tracePt t="18601" x="1244600" y="5035550"/>
          <p14:tracePt t="18617" x="1219200" y="4692650"/>
          <p14:tracePt t="18634" x="1200150" y="4400550"/>
          <p14:tracePt t="18650" x="1193800" y="4121150"/>
          <p14:tracePt t="18667" x="1193800" y="3886200"/>
          <p14:tracePt t="18669" x="1193800" y="3790950"/>
          <p14:tracePt t="18684" x="1193800" y="3721100"/>
          <p14:tracePt t="18703" x="1225550" y="3568700"/>
          <p14:tracePt t="18721" x="1263650" y="3524250"/>
          <p14:tracePt t="18733" x="1282700" y="3498850"/>
          <p14:tracePt t="18750" x="1295400" y="3498850"/>
          <p14:tracePt t="18785" x="1295400" y="3505200"/>
          <p14:tracePt t="18801" x="1308100" y="3511550"/>
          <p14:tracePt t="18817" x="1327150" y="3511550"/>
          <p14:tracePt t="18835" x="1352550" y="3505200"/>
          <p14:tracePt t="18850" x="1384300" y="3460750"/>
          <p14:tracePt t="18867" x="1403350" y="3384550"/>
          <p14:tracePt t="18884" x="1422400" y="3346450"/>
          <p14:tracePt t="18893" x="1435100" y="3295650"/>
          <p14:tracePt t="18910" x="1460500" y="3238500"/>
          <p14:tracePt t="18917" x="1460500" y="3200400"/>
          <p14:tracePt t="18938" x="1460500" y="3155950"/>
          <p14:tracePt t="18950" x="1460500" y="3124200"/>
          <p14:tracePt t="18968" x="1454150" y="3117850"/>
          <p14:tracePt t="18984" x="1447800" y="3117850"/>
          <p14:tracePt t="19003" x="1447800" y="3111500"/>
          <p14:tracePt t="19017" x="1435100" y="3105150"/>
          <p14:tracePt t="19035" x="1428750" y="3098800"/>
          <p14:tracePt t="19050" x="1409700" y="3079750"/>
          <p14:tracePt t="19053" x="1409700" y="3073400"/>
          <p14:tracePt t="19067" x="1403350" y="3067050"/>
          <p14:tracePt t="19084" x="1384300" y="3028950"/>
          <p14:tracePt t="19086" x="1365250" y="3003550"/>
          <p14:tracePt t="19102" x="1320800" y="2940050"/>
          <p14:tracePt t="19118" x="1276350" y="2882900"/>
          <p14:tracePt t="19133" x="1263650" y="2844800"/>
          <p14:tracePt t="19150" x="1250950" y="2806700"/>
          <p14:tracePt t="19167" x="1250950" y="2781300"/>
          <p14:tracePt t="19184" x="1276350" y="2762250"/>
          <p14:tracePt t="19200" x="1320800" y="2755900"/>
          <p14:tracePt t="19219" x="1377950" y="2755900"/>
          <p14:tracePt t="19233" x="1428750" y="2787650"/>
          <p14:tracePt t="19253" x="1511300" y="2832100"/>
          <p14:tracePt t="19267" x="1524000" y="2838450"/>
          <p14:tracePt t="19303" x="1498600" y="2876550"/>
          <p14:tracePt t="19318" x="1416050" y="2990850"/>
          <p14:tracePt t="19334" x="1346200" y="3213100"/>
          <p14:tracePt t="19350" x="1289050" y="3486150"/>
          <p14:tracePt t="19367" x="1282700" y="3702050"/>
          <p14:tracePt t="19384" x="1282700" y="3898900"/>
          <p14:tracePt t="19400" x="1282700" y="4146550"/>
          <p14:tracePt t="19417" x="1276350" y="4419600"/>
          <p14:tracePt t="19434" x="1244600" y="4781550"/>
          <p14:tracePt t="19453" x="1212850" y="5372100"/>
          <p14:tracePt t="19468" x="1212850" y="5530850"/>
          <p14:tracePt t="19486" x="1193800" y="5899150"/>
          <p14:tracePt t="19500" x="1193800" y="5994400"/>
          <p14:tracePt t="19517" x="1130300" y="6197600"/>
          <p14:tracePt t="19535" x="1085850" y="6305550"/>
          <p14:tracePt t="19550" x="1060450" y="6407150"/>
          <p14:tracePt t="19567" x="1047750" y="6496050"/>
          <p14:tracePt t="19584" x="1054100" y="6559550"/>
          <p14:tracePt t="19601" x="1054100" y="6623050"/>
          <p14:tracePt t="19617" x="1054100" y="6648450"/>
          <p14:tracePt t="19634" x="1054100" y="6654800"/>
          <p14:tracePt t="19650" x="1054100" y="6642100"/>
          <p14:tracePt t="19667" x="1060450" y="6616700"/>
          <p14:tracePt t="19688" x="1060450" y="6604000"/>
          <p14:tracePt t="19743" x="1060450" y="6597650"/>
          <p14:tracePt t="19750" x="1060450" y="6584950"/>
          <p14:tracePt t="19767" x="1060450" y="6553200"/>
          <p14:tracePt t="19785" x="1060450" y="6527800"/>
          <p14:tracePt t="19800" x="1060450" y="6508750"/>
          <p14:tracePt t="19821" x="1060450" y="6483350"/>
          <p14:tracePt t="19835" x="1060450" y="6470650"/>
          <p14:tracePt t="19850" x="1060450" y="6432550"/>
          <p14:tracePt t="19867" x="1060450" y="6400800"/>
          <p14:tracePt t="19883" x="1060450" y="6375400"/>
          <p14:tracePt t="19885" x="1060450" y="6369050"/>
          <p14:tracePt t="19907" x="1060450" y="6362700"/>
          <p14:tracePt t="19951" x="1060450" y="6350000"/>
          <p14:tracePt t="19958" x="1066800" y="6337300"/>
          <p14:tracePt t="19976" x="1066800" y="6292850"/>
          <p14:tracePt t="19983" x="1066800" y="6267450"/>
          <p14:tracePt t="20001" x="1066800" y="6229350"/>
          <p14:tracePt t="20017" x="1066800" y="6210300"/>
          <p14:tracePt t="20036" x="1066800" y="6197600"/>
          <p14:tracePt t="20050" x="1066800" y="6172200"/>
          <p14:tracePt t="20067" x="1066800" y="6134100"/>
          <p14:tracePt t="20084" x="1073150" y="6121400"/>
          <p14:tracePt t="20087" x="1073150" y="6115050"/>
          <p14:tracePt t="20165" x="1079500" y="6115050"/>
          <p14:tracePt t="20174" x="1092200" y="6115050"/>
          <p14:tracePt t="20189" x="1098550" y="6108700"/>
          <p14:tracePt t="20203" x="1111250" y="6108700"/>
          <p14:tracePt t="20218" x="1130300" y="6108700"/>
          <p14:tracePt t="20223" x="1136650" y="6102350"/>
          <p14:tracePt t="20250" x="1143000" y="6102350"/>
          <p14:tracePt t="20267" x="1155700" y="6102350"/>
          <p14:tracePt t="20285" x="1187450" y="6102350"/>
          <p14:tracePt t="20301" x="1212850" y="6102350"/>
          <p14:tracePt t="20317" x="1219200" y="6096000"/>
          <p14:tracePt t="20334" x="1219200" y="6045200"/>
          <p14:tracePt t="20351" x="1219200" y="5981700"/>
          <p14:tracePt t="20367" x="1212850" y="5899150"/>
          <p14:tracePt t="20384" x="1212850" y="5765800"/>
          <p14:tracePt t="20400" x="1212850" y="5568950"/>
          <p14:tracePt t="20417" x="1181100" y="5372100"/>
          <p14:tracePt t="20439" x="1143000" y="5276850"/>
          <p14:tracePt t="20450" x="1123950" y="5226050"/>
          <p14:tracePt t="20471" x="1111250" y="5187950"/>
          <p14:tracePt t="20484" x="1111250" y="5175250"/>
          <p14:tracePt t="20501" x="1111250" y="5124450"/>
          <p14:tracePt t="20517" x="1111250" y="5086350"/>
          <p14:tracePt t="20536" x="1111250" y="5067300"/>
          <p14:tracePt t="20551" x="1111250" y="5054600"/>
          <p14:tracePt t="20567" x="1111250" y="5041900"/>
          <p14:tracePt t="20584" x="1111250" y="4997450"/>
          <p14:tracePt t="20605" x="1117600" y="4908550"/>
          <p14:tracePt t="20618" x="1130300" y="4838700"/>
          <p14:tracePt t="20634" x="1136650" y="4806950"/>
          <p14:tracePt t="20651" x="1136650" y="4787900"/>
          <p14:tracePt t="20669" x="1123950" y="4781550"/>
          <p14:tracePt t="20670" x="1111250" y="4781550"/>
          <p14:tracePt t="20684" x="1092200" y="4775200"/>
          <p14:tracePt t="20704" x="1035050" y="4756150"/>
          <p14:tracePt t="20720" x="1009650" y="4756150"/>
          <p14:tracePt t="20734" x="990600" y="4756150"/>
          <p14:tracePt t="20754" x="971550" y="4749800"/>
          <p14:tracePt t="20767" x="946150" y="4737100"/>
          <p14:tracePt t="20786" x="927100" y="4718050"/>
          <p14:tracePt t="20801" x="927100" y="4679950"/>
          <p14:tracePt t="20817" x="946150" y="4660900"/>
          <p14:tracePt t="20834" x="977900" y="4648200"/>
          <p14:tracePt t="20850" x="1016000" y="4641850"/>
          <p14:tracePt t="20867" x="1054100" y="4641850"/>
          <p14:tracePt t="20884" x="1079500" y="4692650"/>
          <p14:tracePt t="20887" x="1085850" y="4718050"/>
          <p14:tracePt t="20901" x="1085850" y="4743450"/>
          <p14:tracePt t="20919" x="1085850" y="4800600"/>
          <p14:tracePt t="20934" x="1041400" y="4819650"/>
          <p14:tracePt t="20952" x="1022350" y="4826000"/>
          <p14:tracePt t="20970" x="1009650" y="4826000"/>
          <p14:tracePt t="20984" x="1009650" y="4794250"/>
          <p14:tracePt t="21000" x="1009650" y="4724400"/>
          <p14:tracePt t="21017" x="1028700" y="4679950"/>
          <p14:tracePt t="21035" x="1041400" y="4667250"/>
          <p14:tracePt t="21050" x="1041400" y="4660900"/>
          <p14:tracePt t="21067" x="1041400" y="4679950"/>
          <p14:tracePt t="21084" x="1041400" y="4749800"/>
          <p14:tracePt t="21100" x="1047750" y="4870450"/>
          <p14:tracePt t="21103" x="1054100" y="4953000"/>
          <p14:tracePt t="21117" x="1054100" y="5137150"/>
          <p14:tracePt t="21134" x="1054100" y="5378450"/>
          <p14:tracePt t="21150" x="1060450" y="5651500"/>
          <p14:tracePt t="21167" x="1060450" y="5905500"/>
          <p14:tracePt t="21187" x="1041400" y="6083300"/>
          <p14:tracePt t="21200" x="996950" y="6165850"/>
          <p14:tracePt t="21220" x="946150" y="6210300"/>
          <p14:tracePt t="21233" x="920750" y="6229350"/>
          <p14:tracePt t="21253" x="901700" y="6242050"/>
          <p14:tracePt t="21267" x="895350" y="6248400"/>
          <p14:tracePt t="21285" x="895350" y="6267450"/>
          <p14:tracePt t="21335" x="895350" y="6273800"/>
          <p14:tracePt t="21345" x="895350" y="6286500"/>
          <p14:tracePt t="21351" x="895350" y="6292850"/>
          <p14:tracePt t="21367" x="889000" y="6311900"/>
          <p14:tracePt t="21384" x="882650" y="6324600"/>
          <p14:tracePt t="21423" x="895350" y="6318250"/>
          <p14:tracePt t="21434" x="901700" y="6299200"/>
          <p14:tracePt t="21450" x="914400" y="6261100"/>
          <p14:tracePt t="21468" x="927100" y="6242050"/>
          <p14:tracePt t="21484" x="939800" y="6229350"/>
          <p14:tracePt t="21500" x="958850" y="6229350"/>
          <p14:tracePt t="21502" x="965200" y="6223000"/>
          <p14:tracePt t="21517" x="1003300" y="6216650"/>
          <p14:tracePt t="21536" x="1060450" y="6216650"/>
          <p14:tracePt t="21551" x="1162050" y="6216650"/>
          <p14:tracePt t="21567" x="1295400" y="6216650"/>
          <p14:tracePt t="21584" x="1454150" y="6216650"/>
          <p14:tracePt t="21601" x="1638300" y="6216650"/>
          <p14:tracePt t="21617" x="1809750" y="6216650"/>
          <p14:tracePt t="21634" x="1974850" y="6216650"/>
          <p14:tracePt t="21650" x="2127250" y="6216650"/>
          <p14:tracePt t="21667" x="2260600" y="6216650"/>
          <p14:tracePt t="21672" x="2330450" y="6216650"/>
          <p14:tracePt t="21684" x="2400300" y="6216650"/>
          <p14:tracePt t="21704" x="2609850" y="6216650"/>
          <p14:tracePt t="21720" x="2749550" y="6216650"/>
          <p14:tracePt t="21734" x="2908300" y="6210300"/>
          <p14:tracePt t="21750" x="3092450" y="6210300"/>
          <p14:tracePt t="21767" x="3270250" y="6210300"/>
          <p14:tracePt t="21785" x="3435350" y="6210300"/>
          <p14:tracePt t="21801" x="3575050" y="6210300"/>
          <p14:tracePt t="21817" x="3689350" y="6210300"/>
          <p14:tracePt t="21834" x="3790950" y="6210300"/>
          <p14:tracePt t="21850" x="3892550" y="6210300"/>
          <p14:tracePt t="21867" x="3981450" y="6210300"/>
          <p14:tracePt t="21884" x="4064000" y="6210300"/>
          <p14:tracePt t="21890" x="4095750" y="6210300"/>
          <p14:tracePt t="21901" x="4127500" y="6210300"/>
          <p14:tracePt t="21917" x="4133850" y="6210300"/>
          <p14:tracePt t="21938" x="4140200" y="6203950"/>
          <p14:tracePt t="21950" x="4146550" y="6203950"/>
          <p14:tracePt t="21968" x="4152900" y="6203950"/>
          <p14:tracePt t="22001" x="4146550" y="6203950"/>
          <p14:tracePt t="22017" x="4140200" y="6216650"/>
          <p14:tracePt t="22035" x="4127500" y="6229350"/>
          <p14:tracePt t="22050" x="4114800" y="6261100"/>
          <p14:tracePt t="22067" x="4108450" y="6318250"/>
          <p14:tracePt t="22084" x="4076700" y="6381750"/>
          <p14:tracePt t="22100" x="4025900" y="6445250"/>
          <p14:tracePt t="22117" x="4000500" y="6489700"/>
          <p14:tracePt t="22134" x="3987800" y="6496050"/>
          <p14:tracePt t="22150" x="3987800" y="6502400"/>
          <p14:tracePt t="22169" x="3968750" y="6508750"/>
          <p14:tracePt t="22184" x="3898900" y="6508750"/>
          <p14:tracePt t="22200" x="3733800" y="6508750"/>
          <p14:tracePt t="22221" x="3505200" y="6508750"/>
          <p14:tracePt t="22234" x="3232150" y="6508750"/>
          <p14:tracePt t="22253" x="2952750" y="6508750"/>
          <p14:tracePt t="22267" x="2679700" y="6508750"/>
          <p14:tracePt t="22286" x="2273300" y="6508750"/>
          <p14:tracePt t="22300" x="2146300" y="6508750"/>
          <p14:tracePt t="22318" x="1765300" y="6508750"/>
          <p14:tracePt t="22334" x="1562100" y="6508750"/>
          <p14:tracePt t="22351" x="1371600" y="6508750"/>
          <p14:tracePt t="22367" x="1219200" y="6508750"/>
          <p14:tracePt t="22384" x="1085850" y="6508750"/>
          <p14:tracePt t="22400" x="990600" y="6508750"/>
          <p14:tracePt t="22417" x="933450" y="6508750"/>
          <p14:tracePt t="22434" x="914400" y="6508750"/>
          <p14:tracePt t="22606" x="920750" y="6502400"/>
          <p14:tracePt t="22614" x="939800" y="6496050"/>
          <p14:tracePt t="22622" x="952500" y="6496050"/>
          <p14:tracePt t="22634" x="965200" y="6496050"/>
          <p14:tracePt t="22650" x="965200" y="6483350"/>
          <p14:tracePt t="22667" x="977900" y="6477000"/>
          <p14:tracePt t="22688" x="977900" y="6470650"/>
          <p14:tracePt t="22701" x="977900" y="6464300"/>
          <p14:tracePt t="22720" x="977900" y="6432550"/>
          <p14:tracePt t="22734" x="977900" y="6388100"/>
          <p14:tracePt t="22750" x="1003300" y="6330950"/>
          <p14:tracePt t="22770" x="1028700" y="6267450"/>
          <p14:tracePt t="22785" x="1035050" y="6229350"/>
          <p14:tracePt t="22801" x="1041400" y="6229350"/>
          <p14:tracePt t="22853" x="1041400" y="6223000"/>
          <p14:tracePt t="22871" x="1041400" y="6216650"/>
          <p14:tracePt t="22895" x="1054100" y="6210300"/>
          <p14:tracePt t="22952" x="1060450" y="6210300"/>
          <p14:tracePt t="22957" x="1066800" y="6210300"/>
          <p14:tracePt t="22971" x="1073150" y="6210300"/>
          <p14:tracePt t="22984" x="1104900" y="6210300"/>
          <p14:tracePt t="23000" x="1155700" y="6210300"/>
          <p14:tracePt t="23017" x="1219200" y="6210300"/>
          <p14:tracePt t="23035" x="1308100" y="6210300"/>
          <p14:tracePt t="23051" x="1397000" y="6210300"/>
          <p14:tracePt t="23054" x="1447800" y="6210300"/>
          <p14:tracePt t="23067" x="1517650" y="6210300"/>
          <p14:tracePt t="23084" x="1670050" y="6210300"/>
          <p14:tracePt t="23086" x="1752600" y="6210300"/>
          <p14:tracePt t="23101" x="1936750" y="6210300"/>
          <p14:tracePt t="23117" x="2038350" y="6210300"/>
          <p14:tracePt t="23134" x="2317750" y="6210300"/>
          <p14:tracePt t="23151" x="2444750" y="6210300"/>
          <p14:tracePt t="23167" x="2546350" y="6210300"/>
          <p14:tracePt t="23184" x="2654300" y="6210300"/>
          <p14:tracePt t="23203" x="2762250" y="6203950"/>
          <p14:tracePt t="23218" x="2857500" y="6203950"/>
          <p14:tracePt t="23223" x="2895600" y="6203950"/>
          <p14:tracePt t="23233" x="2940050" y="6203950"/>
          <p14:tracePt t="23250" x="3022600" y="6203950"/>
          <p14:tracePt t="23270" x="3162300" y="6203950"/>
          <p14:tracePt t="23285" x="3295650" y="6203950"/>
          <p14:tracePt t="23301" x="3435350" y="6203950"/>
          <p14:tracePt t="23317" x="3562350" y="6203950"/>
          <p14:tracePt t="23334" x="3638550" y="6203950"/>
          <p14:tracePt t="23350" x="3695700" y="6203950"/>
          <p14:tracePt t="23367" x="3740150" y="6203950"/>
          <p14:tracePt t="23384" x="3790950" y="6203950"/>
          <p14:tracePt t="23400" x="3841750" y="6203950"/>
          <p14:tracePt t="23417" x="3873500" y="6203950"/>
          <p14:tracePt t="23436" x="3879850" y="6203950"/>
          <p14:tracePt t="23450" x="3886200" y="6203950"/>
          <p14:tracePt t="23493" x="3898900" y="6203950"/>
          <p14:tracePt t="23502" x="3911600" y="6203950"/>
          <p14:tracePt t="23518" x="3930650" y="6203950"/>
          <p14:tracePt t="23535" x="3937000" y="6203950"/>
          <p14:tracePt t="23550" x="3943350" y="6203950"/>
          <p14:tracePt t="23622" x="3949700" y="6203950"/>
          <p14:tracePt t="23647" x="3956050" y="6203950"/>
          <p14:tracePt t="24391" x="3949700" y="6203950"/>
          <p14:tracePt t="30730" x="3943350" y="6203950"/>
          <p14:tracePt t="30734" x="3898900" y="6216650"/>
          <p14:tracePt t="30742" x="3860800" y="6235700"/>
          <p14:tracePt t="30750" x="3841750" y="6261100"/>
          <p14:tracePt t="30767" x="3822700" y="6299200"/>
          <p14:tracePt t="30785" x="3822700" y="6305550"/>
          <p14:tracePt t="30800" x="3822700" y="6311900"/>
          <p14:tracePt t="30817" x="3822700" y="6350000"/>
          <p14:tracePt t="30835" x="3822700" y="6388100"/>
          <p14:tracePt t="30850" x="3822700" y="6419850"/>
          <p14:tracePt t="30868" x="3822700" y="6445250"/>
          <p14:tracePt t="30884" x="3822700" y="6464300"/>
          <p14:tracePt t="30888" x="3822700" y="6470650"/>
          <p14:tracePt t="30916" x="3822700" y="6477000"/>
          <p14:tracePt t="30939" x="3816350" y="6477000"/>
          <p14:tracePt t="31000" x="3816350" y="6483350"/>
          <p14:tracePt t="31006" x="3810000" y="6489700"/>
          <p14:tracePt t="31018" x="3790950" y="6496050"/>
          <p14:tracePt t="31034" x="3733800" y="6496050"/>
          <p14:tracePt t="31050" x="3651250" y="6496050"/>
          <p14:tracePt t="31068" x="3549650" y="6496050"/>
          <p14:tracePt t="31084" x="3435350" y="6496050"/>
          <p14:tracePt t="31100" x="3321050" y="6496050"/>
          <p14:tracePt t="31117" x="3136900" y="6502400"/>
          <p14:tracePt t="31134" x="3003550" y="6502400"/>
          <p14:tracePt t="31151" x="2863850" y="6502400"/>
          <p14:tracePt t="31170" x="2730500" y="6502400"/>
          <p14:tracePt t="31184" x="2609850" y="6502400"/>
          <p14:tracePt t="31200" x="2482850" y="6502400"/>
          <p14:tracePt t="31220" x="2355850" y="6502400"/>
          <p14:tracePt t="31234" x="2222500" y="6502400"/>
          <p14:tracePt t="31251" x="2089150" y="6502400"/>
          <p14:tracePt t="31267" x="1962150" y="6508750"/>
          <p14:tracePt t="31285" x="1778000" y="6515100"/>
          <p14:tracePt t="31302" x="1663700" y="6515100"/>
          <p14:tracePt t="31317" x="1606550" y="6515100"/>
          <p14:tracePt t="31334" x="1460500" y="6515100"/>
          <p14:tracePt t="31350" x="1384300" y="6521450"/>
          <p14:tracePt t="31368" x="1314450" y="6521450"/>
          <p14:tracePt t="31384" x="1276350" y="6515100"/>
          <p14:tracePt t="31402" x="1231900" y="6502400"/>
          <p14:tracePt t="31417" x="1200150" y="6483350"/>
          <p14:tracePt t="31434" x="1162050" y="6470650"/>
          <p14:tracePt t="31452" x="1155700" y="6470650"/>
          <p14:tracePt t="31471" x="1149350" y="6464300"/>
          <p14:tracePt t="31483" x="1149350" y="6457950"/>
          <p14:tracePt t="31501" x="1143000" y="6445250"/>
          <p14:tracePt t="31517" x="1123950" y="6445250"/>
          <p14:tracePt t="31534" x="1111250" y="6438900"/>
          <p14:tracePt t="31550" x="1098550" y="6432550"/>
          <p14:tracePt t="31567" x="1092200" y="6426200"/>
          <p14:tracePt t="31584" x="1079500" y="6419850"/>
          <p14:tracePt t="31603" x="1066800" y="6407150"/>
          <p14:tracePt t="31617" x="1060450" y="6394450"/>
          <p14:tracePt t="31634" x="1054100" y="6375400"/>
          <p14:tracePt t="31651" x="1041400" y="6356350"/>
          <p14:tracePt t="31668" x="1022350" y="6337300"/>
          <p14:tracePt t="31688" x="996950" y="6311900"/>
          <p14:tracePt t="31701" x="984250" y="6305550"/>
          <p14:tracePt t="31720" x="977900" y="6299200"/>
          <p14:tracePt t="31758" x="977900" y="6292850"/>
          <p14:tracePt t="31774" x="977900" y="6286500"/>
          <p14:tracePt t="31785" x="984250" y="6286500"/>
          <p14:tracePt t="31800" x="1003300" y="6267450"/>
          <p14:tracePt t="31818" x="1022350" y="6254750"/>
          <p14:tracePt t="31834" x="1041400" y="6242050"/>
          <p14:tracePt t="31850" x="1066800" y="6229350"/>
          <p14:tracePt t="31868" x="1098550" y="6223000"/>
          <p14:tracePt t="31884" x="1143000" y="6216650"/>
          <p14:tracePt t="31901" x="1244600" y="6216650"/>
          <p14:tracePt t="31917" x="1371600" y="6216650"/>
          <p14:tracePt t="31934" x="1530350" y="6216650"/>
          <p14:tracePt t="31950" x="1714500" y="6216650"/>
          <p14:tracePt t="31969" x="1892300" y="6216650"/>
          <p14:tracePt t="31983" x="2051050" y="6216650"/>
          <p14:tracePt t="32000" x="2197100" y="6216650"/>
          <p14:tracePt t="32017" x="2362200" y="6216650"/>
          <p14:tracePt t="32035" x="2546350" y="6216650"/>
          <p14:tracePt t="32050" x="2736850" y="6216650"/>
          <p14:tracePt t="32053" x="2838450" y="6216650"/>
          <p14:tracePt t="32067" x="2921000" y="6216650"/>
          <p14:tracePt t="32084" x="3073400" y="6216650"/>
          <p14:tracePt t="32101" x="3244850" y="6216650"/>
          <p14:tracePt t="32117" x="3295650" y="6216650"/>
          <p14:tracePt t="32134" x="3422650" y="6216650"/>
          <p14:tracePt t="32154" x="3505200" y="6216650"/>
          <p14:tracePt t="32168" x="3581400" y="6216650"/>
          <p14:tracePt t="32184" x="3644900" y="6216650"/>
          <p14:tracePt t="32203" x="3676650" y="6203950"/>
          <p14:tracePt t="32221" x="3702050" y="6197600"/>
          <p14:tracePt t="32233" x="3727450" y="6191250"/>
          <p14:tracePt t="32250" x="3740150" y="6184900"/>
          <p14:tracePt t="32296" x="3746500" y="6184900"/>
          <p14:tracePt t="32302" x="3752850" y="6184900"/>
          <p14:tracePt t="32317" x="3790950" y="6184900"/>
          <p14:tracePt t="32335" x="3848100" y="6184900"/>
          <p14:tracePt t="32351" x="3886200" y="6184900"/>
          <p14:tracePt t="32520" x="3892550" y="6197600"/>
          <p14:tracePt t="32525" x="3892550" y="6216650"/>
          <p14:tracePt t="32535" x="3892550" y="6242050"/>
          <p14:tracePt t="32551" x="3892550" y="6280150"/>
          <p14:tracePt t="32567" x="3886200" y="6311900"/>
          <p14:tracePt t="32584" x="3879850" y="6350000"/>
          <p14:tracePt t="32603" x="3867150" y="6375400"/>
          <p14:tracePt t="32617" x="3860800" y="6388100"/>
          <p14:tracePt t="32634" x="3854450" y="6394450"/>
          <p14:tracePt t="32670" x="3848100" y="6394450"/>
          <p14:tracePt t="32688" x="3841750" y="6394450"/>
          <p14:tracePt t="32701" x="3829050" y="6394450"/>
          <p14:tracePt t="32719" x="3752850" y="6394450"/>
          <p14:tracePt t="32734" x="3695700" y="6394450"/>
          <p14:tracePt t="32752" x="3651250" y="6394450"/>
          <p14:tracePt t="32767" x="3625850" y="6394450"/>
          <p14:tracePt t="32800" x="3619500" y="6394450"/>
          <p14:tracePt t="32817" x="3632200" y="6394450"/>
          <p14:tracePt t="32834" x="3644900" y="6394450"/>
          <p14:tracePt t="32851" x="3663950" y="6388100"/>
          <p14:tracePt t="32867" x="3670300" y="6381750"/>
          <p14:tracePt t="32884" x="3670300" y="6375400"/>
          <p14:tracePt t="32900" x="3676650" y="6369050"/>
          <p14:tracePt t="32917" x="3683000" y="6356350"/>
          <p14:tracePt t="32983" x="3683000" y="6350000"/>
          <p14:tracePt t="32990" x="3683000" y="6343650"/>
          <p14:tracePt t="33006" x="3683000" y="6337300"/>
          <p14:tracePt t="33017" x="3689350" y="6337300"/>
          <p14:tracePt t="33037" x="3695700" y="6324600"/>
          <p14:tracePt t="33050" x="3695700" y="6318250"/>
          <p14:tracePt t="33083" x="3695700" y="6311900"/>
          <p14:tracePt t="33141" x="3702050" y="6311900"/>
          <p14:tracePt t="33150" x="3702050" y="6305550"/>
          <p14:tracePt t="36789" x="3702050" y="6286500"/>
          <p14:tracePt t="36797" x="3702050" y="6242050"/>
          <p14:tracePt t="36805" x="3714750" y="6203950"/>
          <p14:tracePt t="36817" x="3721100" y="6159500"/>
          <p14:tracePt t="36835" x="3759200" y="6089650"/>
          <p14:tracePt t="36850" x="3778250" y="6026150"/>
          <p14:tracePt t="36867" x="3790950" y="5975350"/>
          <p14:tracePt t="36893" x="3835400" y="5810250"/>
          <p14:tracePt t="36910" x="3892550" y="5670550"/>
          <p14:tracePt t="36920" x="3905250" y="5594350"/>
          <p14:tracePt t="36935" x="3962400" y="5441950"/>
          <p14:tracePt t="36951" x="4013200" y="5295900"/>
          <p14:tracePt t="36970" x="4064000" y="5143500"/>
          <p14:tracePt t="36984" x="4121150" y="4965700"/>
          <p14:tracePt t="37000" x="4184650" y="4762500"/>
          <p14:tracePt t="37017" x="4241800" y="4591050"/>
          <p14:tracePt t="37035" x="4305300" y="4394200"/>
          <p14:tracePt t="37050" x="4368800" y="4210050"/>
          <p14:tracePt t="37054" x="4387850" y="4121150"/>
          <p14:tracePt t="37068" x="4419600" y="4044950"/>
          <p14:tracePt t="37085" x="4508500" y="3816350"/>
          <p14:tracePt t="37101" x="4559300" y="3644900"/>
          <p14:tracePt t="37117" x="4616450" y="3479800"/>
          <p14:tracePt t="37134" x="4660900" y="3321050"/>
          <p14:tracePt t="37151" x="4692650" y="3168650"/>
          <p14:tracePt t="37169" x="4730750" y="3028950"/>
          <p14:tracePt t="37184" x="4775200" y="2908300"/>
          <p14:tracePt t="37202" x="4826000" y="2794000"/>
          <p14:tracePt t="37219" x="4876800" y="2711450"/>
          <p14:tracePt t="37234" x="4908550" y="2667000"/>
          <p14:tracePt t="37252" x="4933950" y="2622550"/>
          <p14:tracePt t="37267" x="4953000" y="2552700"/>
          <p14:tracePt t="37286" x="4972050" y="2482850"/>
          <p14:tracePt t="37301" x="4978400" y="2470150"/>
          <p14:tracePt t="37318" x="4991100" y="2463800"/>
          <p14:tracePt t="37334" x="5003800" y="2451100"/>
          <p14:tracePt t="37351" x="5041900" y="2432050"/>
          <p14:tracePt t="37368" x="5067300" y="2387600"/>
          <p14:tracePt t="37385" x="5080000" y="2368550"/>
          <p14:tracePt t="37401" x="5080000" y="2362200"/>
          <p14:tracePt t="37438" x="5086350" y="2362200"/>
          <p14:tracePt t="37453" x="5099050" y="2362200"/>
          <p14:tracePt t="37468" x="5111750" y="2317750"/>
          <p14:tracePt t="37484" x="5118100" y="2292350"/>
          <p14:tracePt t="37526" x="5118100" y="2286000"/>
          <p14:tracePt t="37542" x="5124450" y="2286000"/>
          <p14:tracePt t="37550" x="5130800" y="2279650"/>
          <p14:tracePt t="37567" x="5137150" y="2254250"/>
          <p14:tracePt t="37584" x="5137150" y="2247900"/>
          <p14:tracePt t="37677" x="5143500" y="2247900"/>
          <p14:tracePt t="37686" x="5149850" y="2247900"/>
          <p14:tracePt t="37693" x="5162550" y="2241550"/>
          <p14:tracePt t="37702" x="5181600" y="2241550"/>
          <p14:tracePt t="37721" x="5257800" y="2241550"/>
          <p14:tracePt t="37734" x="5384800" y="2235200"/>
          <p14:tracePt t="37750" x="5537200" y="2209800"/>
          <p14:tracePt t="37770" x="5695950" y="2171700"/>
          <p14:tracePt t="37784" x="5797550" y="2139950"/>
          <p14:tracePt t="37800" x="5873750" y="2127250"/>
          <p14:tracePt t="37819" x="5911850" y="2114550"/>
          <p14:tracePt t="37835" x="5969000" y="2108200"/>
          <p14:tracePt t="37837" x="6000750" y="2101850"/>
          <p14:tracePt t="37850" x="6032500" y="2089150"/>
          <p14:tracePt t="37868" x="6121400" y="2063750"/>
          <p14:tracePt t="37884" x="6203950" y="2032000"/>
          <p14:tracePt t="37901" x="6273800" y="2006600"/>
          <p14:tracePt t="37909" x="6299200" y="1993900"/>
          <p14:tracePt t="37919" x="6343650" y="1981200"/>
          <p14:tracePt t="37935" x="6362700" y="1974850"/>
          <p14:tracePt t="37950" x="6438900" y="1974850"/>
          <p14:tracePt t="37969" x="6515100" y="1955800"/>
          <p14:tracePt t="37984" x="6591300" y="1962150"/>
          <p14:tracePt t="38000" x="6667500" y="1962150"/>
          <p14:tracePt t="38017" x="6718300" y="1962150"/>
          <p14:tracePt t="38034" x="6762750" y="1968500"/>
          <p14:tracePt t="38051" x="6807200" y="1974850"/>
          <p14:tracePt t="38067" x="6845300" y="1974850"/>
          <p14:tracePt t="38071" x="6858000" y="1974850"/>
          <p14:tracePt t="38084" x="6883400" y="1974850"/>
          <p14:tracePt t="38100" x="6921500" y="1974850"/>
          <p14:tracePt t="38117" x="6978650" y="1974850"/>
          <p14:tracePt t="38134" x="7080250" y="1974850"/>
          <p14:tracePt t="38150" x="7162800" y="1974850"/>
          <p14:tracePt t="38167" x="7258050" y="1974850"/>
          <p14:tracePt t="38184" x="7340600" y="1974850"/>
          <p14:tracePt t="38202" x="7410450" y="1974850"/>
          <p14:tracePt t="38221" x="7480300" y="1974850"/>
          <p14:tracePt t="38234" x="7550150" y="1974850"/>
          <p14:tracePt t="38250" x="7620000" y="1974850"/>
          <p14:tracePt t="38270" x="7721600" y="1962150"/>
          <p14:tracePt t="38283" x="7759700" y="1968500"/>
          <p14:tracePt t="38301" x="7835900" y="1968500"/>
          <p14:tracePt t="38318" x="7854950" y="1968500"/>
          <p14:tracePt t="38334" x="7874000" y="1968500"/>
          <p14:tracePt t="38350" x="7899400" y="1968500"/>
          <p14:tracePt t="38367" x="7918450" y="1968500"/>
          <p14:tracePt t="38384" x="7924800" y="1968500"/>
          <p14:tracePt t="38422" x="7931150" y="1968500"/>
          <p14:tracePt t="38437" x="7962900" y="1968500"/>
          <p14:tracePt t="38450" x="7988300" y="1968500"/>
          <p14:tracePt t="38471" x="8064500" y="1993900"/>
          <p14:tracePt t="38502" x="8070850" y="1993900"/>
          <p14:tracePt t="38539" x="8070850" y="2000250"/>
          <p14:tracePt t="38542" x="8070850" y="2006600"/>
          <p14:tracePt t="38550" x="8070850" y="2019300"/>
          <p14:tracePt t="38567" x="8070850" y="2032000"/>
          <p14:tracePt t="38584" x="8070850" y="2044700"/>
          <p14:tracePt t="38604" x="8070850" y="2057400"/>
          <p14:tracePt t="38617" x="8064500" y="2089150"/>
          <p14:tracePt t="38634" x="8064500" y="2114550"/>
          <p14:tracePt t="38652" x="8064500" y="2133600"/>
          <p14:tracePt t="38670" x="8064500" y="2146300"/>
          <p14:tracePt t="38684" x="8064500" y="2152650"/>
          <p14:tracePt t="38701" x="8051800" y="2165350"/>
          <p14:tracePt t="38720" x="8051800" y="2184400"/>
          <p14:tracePt t="38733" x="8045450" y="2203450"/>
          <p14:tracePt t="38752" x="8045450" y="2209800"/>
          <p14:tracePt t="38849" x="8039100" y="2209800"/>
          <p14:tracePt t="38853" x="8026400" y="2209800"/>
          <p14:tracePt t="38868" x="8007350" y="2209800"/>
          <p14:tracePt t="38884" x="7937500" y="2209800"/>
          <p14:tracePt t="38905" x="7816850" y="2216150"/>
          <p14:tracePt t="38921" x="7715250" y="2228850"/>
          <p14:tracePt t="38936" x="7626350" y="2235200"/>
          <p14:tracePt t="38954" x="7537450" y="2235200"/>
          <p14:tracePt t="38968" x="7448550" y="2254250"/>
          <p14:tracePt t="38986" x="7353300" y="2254250"/>
          <p14:tracePt t="39000" x="7251700" y="2260600"/>
          <p14:tracePt t="39017" x="7150100" y="2279650"/>
          <p14:tracePt t="39036" x="7054850" y="2292350"/>
          <p14:tracePt t="39050" x="6946900" y="2305050"/>
          <p14:tracePt t="39067" x="6864350" y="2305050"/>
          <p14:tracePt t="39086" x="6756400" y="2298700"/>
          <p14:tracePt t="39100" x="6680200" y="2292350"/>
          <p14:tracePt t="39117" x="6597650" y="2279650"/>
          <p14:tracePt t="39134" x="6502400" y="2273300"/>
          <p14:tracePt t="39150" x="6375400" y="2273300"/>
          <p14:tracePt t="39167" x="6254750" y="2273300"/>
          <p14:tracePt t="39187" x="6146800" y="2266950"/>
          <p14:tracePt t="39201" x="6045200" y="2286000"/>
          <p14:tracePt t="39219" x="5949950" y="2286000"/>
          <p14:tracePt t="39234" x="5829300" y="2286000"/>
          <p14:tracePt t="39251" x="5689600" y="2286000"/>
          <p14:tracePt t="39267" x="5568950" y="2273300"/>
          <p14:tracePt t="39270" x="5518150" y="2266950"/>
          <p14:tracePt t="39286" x="5461000" y="2260600"/>
          <p14:tracePt t="39302" x="5422900" y="2260600"/>
          <p14:tracePt t="39318" x="5397500" y="2260600"/>
          <p14:tracePt t="39334" x="5372100" y="2260600"/>
          <p14:tracePt t="39352" x="5340350" y="2260600"/>
          <p14:tracePt t="39367" x="5302250" y="2260600"/>
          <p14:tracePt t="39384" x="5264150" y="2260600"/>
          <p14:tracePt t="39400" x="5232400" y="2260600"/>
          <p14:tracePt t="39419" x="5194300" y="2260600"/>
          <p14:tracePt t="39434" x="5149850" y="2260600"/>
          <p14:tracePt t="39452" x="5099050" y="2260600"/>
          <p14:tracePt t="39469" x="5048250" y="2260600"/>
          <p14:tracePt t="39484" x="5016500" y="2260600"/>
          <p14:tracePt t="39501" x="5010150" y="2260600"/>
          <p14:tracePt t="39678" x="5010150" y="2247900"/>
          <p14:tracePt t="39684" x="5010150" y="2235200"/>
          <p14:tracePt t="39701" x="5010150" y="2216150"/>
          <p14:tracePt t="39722" x="5022850" y="2190750"/>
          <p14:tracePt t="39734" x="5035550" y="2171700"/>
          <p14:tracePt t="39751" x="5041900" y="2159000"/>
          <p14:tracePt t="39767" x="5054600" y="2152650"/>
          <p14:tracePt t="39785" x="5067300" y="2133600"/>
          <p14:tracePt t="39801" x="5086350" y="2114550"/>
          <p14:tracePt t="39817" x="5099050" y="2108200"/>
          <p14:tracePt t="39834" x="5105400" y="2108200"/>
          <p14:tracePt t="39850" x="5105400" y="2101850"/>
          <p14:tracePt t="39867" x="5124450" y="2101850"/>
          <p14:tracePt t="39884" x="5168900" y="2101850"/>
          <p14:tracePt t="39890" x="5207000" y="2101850"/>
          <p14:tracePt t="39903" x="5289550" y="2101850"/>
          <p14:tracePt t="39917" x="5397500" y="2095500"/>
          <p14:tracePt t="39938" x="5524500" y="2095500"/>
          <p14:tracePt t="39952" x="5638800" y="2095500"/>
          <p14:tracePt t="39971" x="5746750" y="2095500"/>
          <p14:tracePt t="39984" x="5816600" y="2095500"/>
          <p14:tracePt t="40000" x="5873750" y="2095500"/>
          <p14:tracePt t="40019" x="5930900" y="2095500"/>
          <p14:tracePt t="40036" x="5988050" y="2095500"/>
          <p14:tracePt t="40038" x="6026150" y="2095500"/>
          <p14:tracePt t="40051" x="6064250" y="2095500"/>
          <p14:tracePt t="40067" x="6159500" y="2095500"/>
          <p14:tracePt t="40084" x="6280150" y="2095500"/>
          <p14:tracePt t="40101" x="6394450" y="2095500"/>
          <p14:tracePt t="40117" x="6559550" y="2095500"/>
          <p14:tracePt t="40134" x="6648450" y="2095500"/>
          <p14:tracePt t="40151" x="6743700" y="2095500"/>
          <p14:tracePt t="40170" x="6832600" y="2095500"/>
          <p14:tracePt t="40184" x="6915150" y="2082800"/>
          <p14:tracePt t="40201" x="7010400" y="2082800"/>
          <p14:tracePt t="40219" x="7086600" y="2082800"/>
          <p14:tracePt t="40234" x="7181850" y="2082800"/>
          <p14:tracePt t="40237" x="7219950" y="2076450"/>
          <p14:tracePt t="40250" x="7264400" y="2076450"/>
          <p14:tracePt t="40267" x="7340600" y="2070100"/>
          <p14:tracePt t="40284" x="7423150" y="2063750"/>
          <p14:tracePt t="40285" x="7454900" y="2057400"/>
          <p14:tracePt t="40302" x="7531100" y="2057400"/>
          <p14:tracePt t="40318" x="7575550" y="2063750"/>
          <p14:tracePt t="40334" x="7607300" y="2063750"/>
          <p14:tracePt t="40350" x="7651750" y="2070100"/>
          <p14:tracePt t="40367" x="7702550" y="2070100"/>
          <p14:tracePt t="40384" x="7766050" y="2070100"/>
          <p14:tracePt t="40401" x="7835900" y="2070100"/>
          <p14:tracePt t="40419" x="7886700" y="2076450"/>
          <p14:tracePt t="40435" x="7905750" y="2076450"/>
          <p14:tracePt t="40646" x="7905750" y="2082800"/>
          <p14:tracePt t="40656" x="7905750" y="2089150"/>
          <p14:tracePt t="40661" x="7905750" y="2108200"/>
          <p14:tracePt t="40669" x="7905750" y="2127250"/>
          <p14:tracePt t="40688" x="7905750" y="2159000"/>
          <p14:tracePt t="40702" x="7905750" y="2203450"/>
          <p14:tracePt t="40719" x="7893050" y="2241550"/>
          <p14:tracePt t="40734" x="7886700" y="2273300"/>
          <p14:tracePt t="40753" x="7880350" y="2298700"/>
          <p14:tracePt t="40767" x="7880350" y="2311400"/>
          <p14:tracePt t="40886" x="7867650" y="2311400"/>
          <p14:tracePt t="40894" x="7848600" y="2311400"/>
          <p14:tracePt t="40911" x="7785100" y="2311400"/>
          <p14:tracePt t="40923" x="7747000" y="2311400"/>
          <p14:tracePt t="40934" x="7651750" y="2305050"/>
          <p14:tracePt t="40951" x="7524750" y="2292350"/>
          <p14:tracePt t="40969" x="7378700" y="2292350"/>
          <p14:tracePt t="40984" x="7213600" y="2292350"/>
          <p14:tracePt t="41000" x="7067550" y="2292350"/>
          <p14:tracePt t="41017" x="6953250" y="2292350"/>
          <p14:tracePt t="41035" x="6864350" y="2311400"/>
          <p14:tracePt t="41050" x="6769100" y="2311400"/>
          <p14:tracePt t="41068" x="6667500" y="2311400"/>
          <p14:tracePt t="41084" x="6534150" y="2311400"/>
          <p14:tracePt t="41087" x="6464300" y="2311400"/>
          <p14:tracePt t="41101" x="6311900" y="2305050"/>
          <p14:tracePt t="41117" x="6178550" y="2305050"/>
          <p14:tracePt t="41134" x="6051550" y="2286000"/>
          <p14:tracePt t="41152" x="5924550" y="2279650"/>
          <p14:tracePt t="41167" x="5791200" y="2279650"/>
          <p14:tracePt t="41184" x="5676900" y="2273300"/>
          <p14:tracePt t="41203" x="5588000" y="2266950"/>
          <p14:tracePt t="41222" x="5518150" y="2266950"/>
          <p14:tracePt t="41237" x="5410200" y="2266950"/>
          <p14:tracePt t="41250" x="5365750" y="2266950"/>
          <p14:tracePt t="41268" x="5283200" y="2266950"/>
          <p14:tracePt t="41284" x="5194300" y="2260600"/>
          <p14:tracePt t="41301" x="5130800" y="2260600"/>
          <p14:tracePt t="41317" x="5124450" y="2260600"/>
          <p14:tracePt t="41334" x="5118100" y="2260600"/>
          <p14:tracePt t="41477" x="5118100" y="2266950"/>
          <p14:tracePt t="41484" x="5092700" y="2273300"/>
          <p14:tracePt t="41501" x="5073650" y="2286000"/>
          <p14:tracePt t="41517" x="5010150" y="2286000"/>
          <p14:tracePt t="41550" x="5003800" y="2286000"/>
          <p14:tracePt t="41605" x="5016500" y="2286000"/>
          <p14:tracePt t="41613" x="5022850" y="2286000"/>
          <p14:tracePt t="41624" x="5035550" y="2286000"/>
          <p14:tracePt t="41633" x="5041900" y="2286000"/>
          <p14:tracePt t="41650" x="5054600" y="2286000"/>
          <p14:tracePt t="41667" x="5060950" y="2286000"/>
          <p14:tracePt t="41684" x="5080000" y="2292350"/>
          <p14:tracePt t="41705" x="5080000" y="2298700"/>
          <p14:tracePt t="41718" x="5092700" y="2324100"/>
          <p14:tracePt t="41734" x="5111750" y="2381250"/>
          <p14:tracePt t="41751" x="5130800" y="2425700"/>
          <p14:tracePt t="41767" x="5156200" y="2470150"/>
          <p14:tracePt t="41785" x="5156200" y="2476500"/>
          <p14:tracePt t="41935" x="5162550" y="2476500"/>
          <p14:tracePt t="41942" x="5168900" y="2482850"/>
          <p14:tracePt t="41954" x="5175250" y="2489200"/>
          <p14:tracePt t="41971" x="5181600" y="2489200"/>
          <p14:tracePt t="41984" x="5181600" y="2501900"/>
          <p14:tracePt t="42000" x="5187950" y="2514600"/>
          <p14:tracePt t="42135" x="5194300" y="2514600"/>
          <p14:tracePt t="42758" x="5200650" y="2514600"/>
          <p14:tracePt t="42766" x="5207000" y="2514600"/>
          <p14:tracePt t="42785" x="5213350" y="2489200"/>
          <p14:tracePt t="42801" x="5226050" y="2457450"/>
          <p14:tracePt t="42818" x="5232400" y="2432050"/>
          <p14:tracePt t="42834" x="5238750" y="2413000"/>
          <p14:tracePt t="42851" x="5238750" y="2400300"/>
          <p14:tracePt t="42868" x="5245100" y="2400300"/>
          <p14:tracePt t="42927" x="5245100" y="2393950"/>
          <p14:tracePt t="42941" x="5245100" y="2387600"/>
          <p14:tracePt t="42953" x="5238750" y="2381250"/>
          <p14:tracePt t="42970" x="5238750" y="2368550"/>
          <p14:tracePt t="42984" x="5232400" y="2362200"/>
          <p14:tracePt t="43005" x="5226050" y="2362200"/>
          <p14:tracePt t="43037" x="5219700" y="2362200"/>
          <p14:tracePt t="43098" x="5213350" y="2362200"/>
          <p14:tracePt t="43247" x="5213350" y="2355850"/>
          <p14:tracePt t="43310" x="5213350" y="2349500"/>
          <p14:tracePt t="43328" x="5200650" y="2349500"/>
          <p14:tracePt t="43333" x="5200650" y="2336800"/>
          <p14:tracePt t="43351" x="5194300" y="2330450"/>
          <p14:tracePt t="43367" x="5187950" y="2324100"/>
          <p14:tracePt t="43750" x="5194300" y="2324100"/>
          <p14:tracePt t="43759" x="5194300" y="2317750"/>
          <p14:tracePt t="43773" x="5200650" y="2317750"/>
          <p14:tracePt t="43861" x="5200650" y="2311400"/>
          <p14:tracePt t="43972" x="5213350" y="2311400"/>
          <p14:tracePt t="43981" x="5289550" y="2311400"/>
          <p14:tracePt t="44000" x="5365750" y="2311400"/>
          <p14:tracePt t="44018" x="5454650" y="2311400"/>
          <p14:tracePt t="44037" x="5543550" y="2305050"/>
          <p14:tracePt t="44052" x="5651500" y="2298700"/>
          <p14:tracePt t="44068" x="5753100" y="2298700"/>
          <p14:tracePt t="44085" x="5867400" y="2298700"/>
          <p14:tracePt t="44101" x="5943600" y="2298700"/>
          <p14:tracePt t="44117" x="6045200" y="2311400"/>
          <p14:tracePt t="44134" x="6153150" y="2311400"/>
          <p14:tracePt t="44154" x="6248400" y="2317750"/>
          <p14:tracePt t="44167" x="6356350" y="2317750"/>
          <p14:tracePt t="44184" x="6445250" y="2324100"/>
          <p14:tracePt t="44205" x="6565900" y="2336800"/>
          <p14:tracePt t="44219" x="6699250" y="2336800"/>
          <p14:tracePt t="44234" x="6832600" y="2336800"/>
          <p14:tracePt t="44250" x="6978650" y="2336800"/>
          <p14:tracePt t="44267" x="7105650" y="2336800"/>
          <p14:tracePt t="44286" x="7289800" y="2336800"/>
          <p14:tracePt t="44301" x="7346950" y="2336800"/>
          <p14:tracePt t="44318" x="7454900" y="2330450"/>
          <p14:tracePt t="44335" x="7480300" y="2324100"/>
          <p14:tracePt t="44398" x="7493000" y="2324100"/>
          <p14:tracePt t="44408" x="7505700" y="2324100"/>
          <p14:tracePt t="44417" x="7518400" y="2324100"/>
          <p14:tracePt t="44436" x="7531100" y="2324100"/>
          <p14:tracePt t="44470" x="7531100" y="2330450"/>
          <p14:tracePt t="44484" x="7531100" y="2343150"/>
          <p14:tracePt t="44502" x="7435850" y="2368550"/>
          <p14:tracePt t="44517" x="7340600" y="2400300"/>
          <p14:tracePt t="44535" x="7226300" y="2432050"/>
          <p14:tracePt t="44550" x="7054850" y="2438400"/>
          <p14:tracePt t="44567" x="6851650" y="2444750"/>
          <p14:tracePt t="44584" x="6648450" y="2444750"/>
          <p14:tracePt t="44601" x="6470650" y="2444750"/>
          <p14:tracePt t="44617" x="6337300" y="2444750"/>
          <p14:tracePt t="44634" x="6223000" y="2444750"/>
          <p14:tracePt t="44651" x="6121400" y="2444750"/>
          <p14:tracePt t="44672" x="6000750" y="2444750"/>
          <p14:tracePt t="44684" x="5956300" y="2444750"/>
          <p14:tracePt t="44701" x="5880100" y="2444750"/>
          <p14:tracePt t="44720" x="5842000" y="2444750"/>
          <p14:tracePt t="44734" x="5835650" y="2444750"/>
          <p14:tracePt t="44751" x="5822950" y="2444750"/>
          <p14:tracePt t="44767" x="5784850" y="2438400"/>
          <p14:tracePt t="44786" x="5734050" y="2425700"/>
          <p14:tracePt t="44800" x="5651500" y="2413000"/>
          <p14:tracePt t="44819" x="5568950" y="2387600"/>
          <p14:tracePt t="44835" x="5505450" y="2387600"/>
          <p14:tracePt t="44851" x="5441950" y="2374900"/>
          <p14:tracePt t="44867" x="5372100" y="2368550"/>
          <p14:tracePt t="44884" x="5314950" y="2349500"/>
          <p14:tracePt t="44887" x="5295900" y="2349500"/>
          <p14:tracePt t="44903" x="5276850" y="2336800"/>
          <p14:tracePt t="44917" x="5264150" y="2336800"/>
          <p14:tracePt t="44953" x="5238750" y="2336800"/>
          <p14:tracePt t="44971" x="5207000" y="2336800"/>
          <p14:tracePt t="44984" x="5156200" y="2324100"/>
          <p14:tracePt t="45000" x="5111750" y="2311400"/>
          <p14:tracePt t="45017" x="5080000" y="2298700"/>
          <p14:tracePt t="45035" x="5067300" y="2298700"/>
          <p14:tracePt t="45205" x="5067300" y="2292350"/>
          <p14:tracePt t="45218" x="5073650" y="2292350"/>
          <p14:tracePt t="45224" x="5080000" y="2292350"/>
          <p14:tracePt t="45234" x="5092700" y="2292350"/>
          <p14:tracePt t="45253" x="5118100" y="2286000"/>
          <p14:tracePt t="45267" x="5137150" y="2286000"/>
          <p14:tracePt t="45286" x="5181600" y="2286000"/>
          <p14:tracePt t="45301" x="5232400" y="2279650"/>
          <p14:tracePt t="45318" x="5283200" y="2279650"/>
          <p14:tracePt t="45335" x="5353050" y="2279650"/>
          <p14:tracePt t="45351" x="5435600" y="2273300"/>
          <p14:tracePt t="45367" x="5511800" y="2273300"/>
          <p14:tracePt t="45384" x="5575300" y="2273300"/>
          <p14:tracePt t="45401" x="5632450" y="2273300"/>
          <p14:tracePt t="45419" x="5708650" y="2273300"/>
          <p14:tracePt t="45436" x="5816600" y="2273300"/>
          <p14:tracePt t="45451" x="5962650" y="2273300"/>
          <p14:tracePt t="45471" x="6324600" y="2273300"/>
          <p14:tracePt t="45486" x="6642100" y="2273300"/>
          <p14:tracePt t="45503" x="6965950" y="2273300"/>
          <p14:tracePt t="45517" x="7239000" y="2279650"/>
          <p14:tracePt t="45536" x="7461250" y="2279650"/>
          <p14:tracePt t="45552" x="7600950" y="2279650"/>
          <p14:tracePt t="45568" x="7658100" y="2279650"/>
          <p14:tracePt t="45607" x="7645400" y="2279650"/>
          <p14:tracePt t="45617" x="7632700" y="2279650"/>
          <p14:tracePt t="45634" x="7588250" y="2279650"/>
          <p14:tracePt t="45654" x="7537450" y="2279650"/>
          <p14:tracePt t="45667" x="7454900" y="2286000"/>
          <p14:tracePt t="45684" x="7315200" y="2343150"/>
          <p14:tracePt t="45704" x="7042150" y="2425700"/>
          <p14:tracePt t="45721" x="6889750" y="2476500"/>
          <p14:tracePt t="45734" x="6769100" y="2520950"/>
          <p14:tracePt t="45750" x="6667500" y="2559050"/>
          <p14:tracePt t="45767" x="6546850" y="2578100"/>
          <p14:tracePt t="45785" x="6451600" y="2616200"/>
          <p14:tracePt t="45801" x="6369050" y="2641600"/>
          <p14:tracePt t="45817" x="6286500" y="2660650"/>
          <p14:tracePt t="45834" x="6210300" y="2654300"/>
          <p14:tracePt t="45851" x="6108700" y="2667000"/>
          <p14:tracePt t="45867" x="5988050" y="2667000"/>
          <p14:tracePt t="45884" x="5861050" y="2667000"/>
          <p14:tracePt t="45889" x="5816600" y="2673350"/>
          <p14:tracePt t="45901" x="5734050" y="2673350"/>
          <p14:tracePt t="45917" x="5664200" y="2673350"/>
          <p14:tracePt t="45936" x="5607050" y="2673350"/>
          <p14:tracePt t="45951" x="5568950" y="2673350"/>
          <p14:tracePt t="45970" x="5537200" y="2673350"/>
          <p14:tracePt t="45984" x="5505450" y="2673350"/>
          <p14:tracePt t="46001" x="5467350" y="2673350"/>
          <p14:tracePt t="46017" x="5403850" y="2673350"/>
          <p14:tracePt t="46035" x="5327650" y="2660650"/>
          <p14:tracePt t="46052" x="5251450" y="2647950"/>
          <p14:tracePt t="46054" x="5226050" y="2641600"/>
          <p14:tracePt t="46067" x="5200650" y="2635250"/>
          <p14:tracePt t="46084" x="5187950" y="2635250"/>
          <p14:tracePt t="46166" x="5194300" y="2635250"/>
          <p14:tracePt t="46185" x="5207000" y="2628900"/>
          <p14:tracePt t="46201" x="5238750" y="2628900"/>
          <p14:tracePt t="46219" x="5289550" y="2628900"/>
          <p14:tracePt t="46234" x="5334000" y="2628900"/>
          <p14:tracePt t="46253" x="5372100" y="2628900"/>
          <p14:tracePt t="46267" x="5410200" y="2628900"/>
          <p14:tracePt t="46285" x="5480050" y="2628900"/>
          <p14:tracePt t="46303" x="5537200" y="2628900"/>
          <p14:tracePt t="46318" x="5619750" y="2628900"/>
          <p14:tracePt t="46334" x="5721350" y="2622550"/>
          <p14:tracePt t="46351" x="5816600" y="2616200"/>
          <p14:tracePt t="46367" x="5911850" y="2616200"/>
          <p14:tracePt t="46384" x="5981700" y="2616200"/>
          <p14:tracePt t="46404" x="6057900" y="2616200"/>
          <p14:tracePt t="46417" x="6115050" y="2616200"/>
          <p14:tracePt t="46434" x="6178550" y="2616200"/>
          <p14:tracePt t="46455" x="6280150" y="2616200"/>
          <p14:tracePt t="46469" x="6324600" y="2616200"/>
          <p14:tracePt t="46484" x="6419850" y="2616200"/>
          <p14:tracePt t="46500" x="6489700" y="2616200"/>
          <p14:tracePt t="46517" x="6559550" y="2609850"/>
          <p14:tracePt t="46538" x="6616700" y="2609850"/>
          <p14:tracePt t="46550" x="6692900" y="2609850"/>
          <p14:tracePt t="46567" x="6794500" y="2609850"/>
          <p14:tracePt t="46584" x="6915150" y="2609850"/>
          <p14:tracePt t="46602" x="7054850" y="2603500"/>
          <p14:tracePt t="46617" x="7194550" y="2603500"/>
          <p14:tracePt t="46634" x="7334250" y="2603500"/>
          <p14:tracePt t="46651" x="7486650" y="2609850"/>
          <p14:tracePt t="46667" x="7626350" y="2609850"/>
          <p14:tracePt t="46671" x="7689850" y="2609850"/>
          <p14:tracePt t="46686" x="7785100" y="2609850"/>
          <p14:tracePt t="46701" x="7854950" y="2609850"/>
          <p14:tracePt t="46721" x="7899400" y="2609850"/>
          <p14:tracePt t="46734" x="7924800" y="2609850"/>
          <p14:tracePt t="46752" x="7931150" y="2609850"/>
          <p14:tracePt t="46786" x="7931150" y="2616200"/>
          <p14:tracePt t="46801" x="7899400" y="2616200"/>
          <p14:tracePt t="46818" x="7835900" y="2635250"/>
          <p14:tracePt t="46835" x="7759700" y="2654300"/>
          <p14:tracePt t="46851" x="7664450" y="2667000"/>
          <p14:tracePt t="46867" x="7562850" y="2667000"/>
          <p14:tracePt t="46884" x="7448550" y="2667000"/>
          <p14:tracePt t="46886" x="7391400" y="2673350"/>
          <p14:tracePt t="46901" x="7346950" y="2673350"/>
          <p14:tracePt t="46917" x="7239000" y="2679700"/>
          <p14:tracePt t="46934" x="7181850" y="2679700"/>
          <p14:tracePt t="46951" x="7124700" y="2679700"/>
          <p14:tracePt t="46969" x="7048500" y="2679700"/>
          <p14:tracePt t="46984" x="6946900" y="2686050"/>
          <p14:tracePt t="47001" x="6813550" y="2686050"/>
          <p14:tracePt t="47017" x="6654800" y="2692400"/>
          <p14:tracePt t="47035" x="6515100" y="2698750"/>
          <p14:tracePt t="47054" x="6311900" y="2711450"/>
          <p14:tracePt t="47069" x="6242050" y="2711450"/>
          <p14:tracePt t="47085" x="6007100" y="2711450"/>
          <p14:tracePt t="47101" x="5854700" y="2711450"/>
          <p14:tracePt t="47118" x="5740400" y="2711450"/>
          <p14:tracePt t="47135" x="5651500" y="2711450"/>
          <p14:tracePt t="47155" x="5568950" y="2705100"/>
          <p14:tracePt t="47169" x="5480050" y="2705100"/>
          <p14:tracePt t="47184" x="5403850" y="2705100"/>
          <p14:tracePt t="47205" x="5340350" y="2698750"/>
          <p14:tracePt t="47221" x="5283200" y="2698750"/>
          <p14:tracePt t="47234" x="5219700" y="2698750"/>
          <p14:tracePt t="47252" x="5162550" y="2711450"/>
          <p14:tracePt t="47270" x="5092700" y="2730500"/>
          <p14:tracePt t="47286" x="5054600" y="2743200"/>
          <p14:tracePt t="47301" x="5016500" y="2755900"/>
          <p14:tracePt t="47318" x="4997450" y="2755900"/>
          <p14:tracePt t="47334" x="4991100" y="2755900"/>
          <p14:tracePt t="47369" x="4991100" y="2762250"/>
          <p14:tracePt t="47384" x="4984750" y="2768600"/>
          <p14:tracePt t="47401" x="4978400" y="2781300"/>
          <p14:tracePt t="47420" x="4953000" y="2794000"/>
          <p14:tracePt t="47436" x="4946650" y="2800350"/>
          <p14:tracePt t="47451" x="4946650" y="2806700"/>
          <p14:tracePt t="47559" x="4946650" y="2813050"/>
          <p14:tracePt t="47578" x="4946650" y="2819400"/>
          <p14:tracePt t="47624" x="4946650" y="2825750"/>
          <p14:tracePt t="47688" x="4946650" y="2832100"/>
          <p14:tracePt t="47693" x="4946650" y="2838450"/>
          <p14:tracePt t="47722" x="4946650" y="2844800"/>
          <p14:tracePt t="47743" x="4946650" y="2851150"/>
          <p14:tracePt t="48054" x="4953000" y="2851150"/>
          <p14:tracePt t="48233" x="4959350" y="2851150"/>
          <p14:tracePt t="48317" x="4965700" y="2851150"/>
          <p14:tracePt t="48329" x="4972050" y="2851150"/>
          <p14:tracePt t="48334" x="4978400" y="2851150"/>
          <p14:tracePt t="48350" x="5010150" y="2851150"/>
          <p14:tracePt t="48367" x="5041900" y="2863850"/>
          <p14:tracePt t="48384" x="5086350" y="2863850"/>
          <p14:tracePt t="48401" x="5137150" y="2863850"/>
          <p14:tracePt t="48417" x="5194300" y="2863850"/>
          <p14:tracePt t="48434" x="5257800" y="2863850"/>
          <p14:tracePt t="48450" x="5327650" y="2863850"/>
          <p14:tracePt t="48469" x="5422900" y="2870200"/>
          <p14:tracePt t="48484" x="5518150" y="2876550"/>
          <p14:tracePt t="48501" x="5689600" y="2876550"/>
          <p14:tracePt t="48517" x="5797550" y="2876550"/>
          <p14:tracePt t="48534" x="5892800" y="2870200"/>
          <p14:tracePt t="48550" x="5962650" y="2857500"/>
          <p14:tracePt t="48567" x="6026150" y="2857500"/>
          <p14:tracePt t="48584" x="6076950" y="2857500"/>
          <p14:tracePt t="48603" x="6134100" y="2857500"/>
          <p14:tracePt t="48617" x="6203950" y="2857500"/>
          <p14:tracePt t="48634" x="6261100" y="2857500"/>
          <p14:tracePt t="48655" x="6324600" y="2857500"/>
          <p14:tracePt t="48667" x="6388100" y="2857500"/>
          <p14:tracePt t="48684" x="6457950" y="2857500"/>
          <p14:tracePt t="48690" x="6489700" y="2857500"/>
          <p14:tracePt t="48700" x="6521450" y="2857500"/>
          <p14:tracePt t="48720" x="6591300" y="2857500"/>
          <p14:tracePt t="48734" x="6610350" y="2857500"/>
          <p14:tracePt t="48750" x="6629400" y="2857500"/>
          <p14:tracePt t="48767" x="6661150" y="2857500"/>
          <p14:tracePt t="48785" x="6724650" y="2863850"/>
          <p14:tracePt t="48801" x="6807200" y="2863850"/>
          <p14:tracePt t="48817" x="6889750" y="2863850"/>
          <p14:tracePt t="48834" x="6959600" y="2863850"/>
          <p14:tracePt t="48850" x="7023100" y="2863850"/>
          <p14:tracePt t="48867" x="7061200" y="2863850"/>
          <p14:tracePt t="48884" x="7099300" y="2863850"/>
          <p14:tracePt t="48891" x="7118350" y="2863850"/>
          <p14:tracePt t="48903" x="7175500" y="2870200"/>
          <p14:tracePt t="48917" x="7245350" y="2870200"/>
          <p14:tracePt t="48938" x="7315200" y="2870200"/>
          <p14:tracePt t="48950" x="7372350" y="2870200"/>
          <p14:tracePt t="48969" x="7410450" y="2870200"/>
          <p14:tracePt t="48984" x="7429500" y="2870200"/>
          <p14:tracePt t="49001" x="7435850" y="2870200"/>
          <p14:tracePt t="49017" x="7454900" y="2870200"/>
          <p14:tracePt t="49035" x="7499350" y="2870200"/>
          <p14:tracePt t="49051" x="7537450" y="2870200"/>
          <p14:tracePt t="49053" x="7562850" y="2870200"/>
          <p14:tracePt t="49067" x="7588250" y="2870200"/>
          <p14:tracePt t="49084" x="7626350" y="2870200"/>
          <p14:tracePt t="49088" x="7645400" y="2870200"/>
          <p14:tracePt t="49100" x="7651750" y="2876550"/>
          <p14:tracePt t="49117" x="7664450" y="2876550"/>
          <p14:tracePt t="51016" x="7664450" y="2870200"/>
          <p14:tracePt t="51134" x="7670800" y="2870200"/>
          <p14:tracePt t="51198" x="7670800" y="2863850"/>
          <p14:tracePt t="52302" x="7664450" y="2863850"/>
          <p14:tracePt t="52311" x="7626350" y="2863850"/>
          <p14:tracePt t="52319" x="7594600" y="2863850"/>
          <p14:tracePt t="52335" x="7461250" y="2825750"/>
          <p14:tracePt t="52350" x="7264400" y="2762250"/>
          <p14:tracePt t="52367" x="7048500" y="2698750"/>
          <p14:tracePt t="52384" x="6864350" y="2654300"/>
          <p14:tracePt t="52404" x="6686550" y="2597150"/>
          <p14:tracePt t="52417" x="6546850" y="2546350"/>
          <p14:tracePt t="52434" x="6394450" y="2495550"/>
          <p14:tracePt t="52452" x="6261100" y="2451100"/>
          <p14:tracePt t="52470" x="6102350" y="2387600"/>
          <p14:tracePt t="52484" x="6051550" y="2368550"/>
          <p14:tracePt t="52501" x="5975350" y="2343150"/>
          <p14:tracePt t="52517" x="5918200" y="2324100"/>
          <p14:tracePt t="52537" x="5899150" y="2317750"/>
          <p14:tracePt t="52550" x="5892800" y="2298700"/>
          <p14:tracePt t="52567" x="5861050" y="2286000"/>
          <p14:tracePt t="52584" x="5822950" y="2273300"/>
          <p14:tracePt t="52605" x="5791200" y="2266950"/>
          <p14:tracePt t="52617" x="5778500" y="2266950"/>
          <p14:tracePt t="52634" x="5772150" y="2260600"/>
          <p14:tracePt t="52667" x="5765800" y="2247900"/>
          <p14:tracePt t="52686" x="5753100" y="2222500"/>
          <p14:tracePt t="52701" x="5746750" y="2209800"/>
          <p14:tracePt t="52719" x="5746750" y="2197100"/>
          <p14:tracePt t="52734" x="5740400" y="2184400"/>
          <p14:tracePt t="52754" x="5740400" y="2165350"/>
          <p14:tracePt t="52767" x="5734050" y="2152650"/>
          <p14:tracePt t="52784" x="5734050" y="2139950"/>
          <p14:tracePt t="52801" x="5721350" y="2114550"/>
          <p14:tracePt t="52818" x="5715000" y="2089150"/>
          <p14:tracePt t="52835" x="5702300" y="2070100"/>
          <p14:tracePt t="52851" x="5695950" y="2070100"/>
          <p14:tracePt t="53127" x="5683250" y="2070100"/>
          <p14:tracePt t="53133" x="5670550" y="2070100"/>
          <p14:tracePt t="53154" x="5638800" y="2082800"/>
          <p14:tracePt t="53167" x="5600700" y="2089150"/>
          <p14:tracePt t="53184" x="5549900" y="2108200"/>
          <p14:tracePt t="53205" x="5480050" y="2133600"/>
          <p14:tracePt t="53221" x="5403850" y="2139950"/>
          <p14:tracePt t="53234" x="5359400" y="2152650"/>
          <p14:tracePt t="53250" x="5334000" y="2165350"/>
          <p14:tracePt t="53267" x="5308600" y="2165350"/>
          <p14:tracePt t="53286" x="5289550" y="2165350"/>
          <p14:tracePt t="53290" x="5270500" y="2165350"/>
          <p14:tracePt t="53302" x="5257800" y="2165350"/>
          <p14:tracePt t="53318" x="5238750" y="2165350"/>
          <p14:tracePt t="53335" x="5232400" y="2165350"/>
          <p14:tracePt t="53351" x="5213350" y="2165350"/>
          <p14:tracePt t="53367" x="5187950" y="2165350"/>
          <p14:tracePt t="53384" x="5168900" y="2165350"/>
          <p14:tracePt t="53912" x="5175250" y="2165350"/>
          <p14:tracePt t="55133" x="5187950" y="2165350"/>
          <p14:tracePt t="55142" x="5200650" y="2146300"/>
          <p14:tracePt t="55150" x="5219700" y="2120900"/>
          <p14:tracePt t="55170" x="5289550" y="2082800"/>
          <p14:tracePt t="55184" x="5353050" y="2038350"/>
          <p14:tracePt t="55201" x="5403850" y="2000250"/>
          <p14:tracePt t="55219" x="5448300" y="1962150"/>
          <p14:tracePt t="55234" x="5492750" y="1930400"/>
          <p14:tracePt t="55251" x="5549900" y="1905000"/>
          <p14:tracePt t="55267" x="5594350" y="1866900"/>
          <p14:tracePt t="55284" x="5632450" y="1847850"/>
          <p14:tracePt t="55302" x="5664200" y="1822450"/>
          <p14:tracePt t="55318" x="5676900" y="1809750"/>
          <p14:tracePt t="55335" x="5689600" y="1784350"/>
          <p14:tracePt t="55351" x="5695950" y="1752600"/>
          <p14:tracePt t="55367" x="5715000" y="1727200"/>
          <p14:tracePt t="55384" x="5734050" y="1701800"/>
          <p14:tracePt t="55404" x="5740400" y="1695450"/>
          <p14:tracePt t="55417" x="5740400" y="1689100"/>
          <p14:tracePt t="55472" x="5740400" y="1682750"/>
          <p14:tracePt t="55477" x="5746750" y="1682750"/>
          <p14:tracePt t="55536" x="5753100" y="1682750"/>
          <p14:tracePt t="56134" x="5753100" y="1676400"/>
          <p14:tracePt t="56182" x="5753100" y="1670050"/>
          <p14:tracePt t="56203" x="5765800" y="1663700"/>
          <p14:tracePt t="56219" x="5778500" y="1657350"/>
          <p14:tracePt t="56234" x="5784850" y="1651000"/>
          <p14:tracePt t="59226" x="5784850" y="1670050"/>
          <p14:tracePt t="59231" x="5784850" y="1701800"/>
          <p14:tracePt t="59237" x="5784850" y="1720850"/>
          <p14:tracePt t="59251" x="5784850" y="1739900"/>
          <p14:tracePt t="59267" x="5784850" y="1765300"/>
          <p14:tracePt t="59269" x="5784850" y="1778000"/>
          <p14:tracePt t="59286" x="5784850" y="1816100"/>
          <p14:tracePt t="59301" x="5778500" y="1866900"/>
          <p14:tracePt t="59321" x="5778500" y="1892300"/>
          <p14:tracePt t="59335" x="5772150" y="1905000"/>
          <p14:tracePt t="59351" x="5772150" y="1917700"/>
          <p14:tracePt t="59367" x="5759450" y="1943100"/>
          <p14:tracePt t="59384" x="5727700" y="1993900"/>
          <p14:tracePt t="59404" x="5689600" y="2044700"/>
          <p14:tracePt t="59417" x="5664200" y="2063750"/>
          <p14:tracePt t="59438" x="5664200" y="2070100"/>
          <p14:tracePt t="59469" x="5651500" y="2070100"/>
          <p14:tracePt t="59484" x="5619750" y="2070100"/>
          <p14:tracePt t="59502" x="5575300" y="2089150"/>
          <p14:tracePt t="59518" x="5556250" y="2095500"/>
          <p14:tracePt t="59534" x="5549900" y="2101850"/>
          <p14:tracePt t="59551" x="5543550" y="2101850"/>
          <p14:tracePt t="59567" x="5530850" y="2101850"/>
          <p14:tracePt t="59584" x="5505450" y="2101850"/>
          <p14:tracePt t="59604" x="5480050" y="2101850"/>
          <p14:tracePt t="59617" x="5429250" y="2101850"/>
          <p14:tracePt t="59634" x="5365750" y="2101850"/>
          <p14:tracePt t="59651" x="5308600" y="2101850"/>
          <p14:tracePt t="59670" x="5270500" y="2101850"/>
          <p14:tracePt t="59672" x="5257800" y="2101850"/>
          <p14:tracePt t="59684" x="5251450" y="2101850"/>
          <p14:tracePt t="59701" x="5245100" y="2095500"/>
          <p14:tracePt t="59862" x="5238750" y="2095500"/>
          <p14:tracePt t="59917" x="5238750" y="2089150"/>
          <p14:tracePt t="59926" x="5238750" y="2082800"/>
          <p14:tracePt t="59938" x="5238750" y="2076450"/>
          <p14:tracePt t="59953" x="5257800" y="2070100"/>
          <p14:tracePt t="59970" x="5276850" y="2063750"/>
          <p14:tracePt t="59984" x="5302250" y="2057400"/>
          <p14:tracePt t="60001" x="5327650" y="2057400"/>
          <p14:tracePt t="60017" x="5346700" y="2051050"/>
          <p14:tracePt t="60037" x="5365750" y="2051050"/>
          <p14:tracePt t="60051" x="5410200" y="2051050"/>
          <p14:tracePt t="60068" x="5480050" y="2051050"/>
          <p14:tracePt t="60084" x="5505450" y="2051050"/>
          <p14:tracePt t="60100" x="5556250" y="2051050"/>
          <p14:tracePt t="60102" x="5575300" y="2051050"/>
          <p14:tracePt t="60117" x="5607050" y="2051050"/>
          <p14:tracePt t="60134" x="5613400" y="2051050"/>
          <p14:tracePt t="60319" x="5619750" y="2051050"/>
          <p14:tracePt t="60382" x="5626100" y="2051050"/>
          <p14:tracePt t="60674" x="5626100" y="2044700"/>
          <p14:tracePt t="60838" x="5607050" y="2044700"/>
          <p14:tracePt t="60849" x="5575300" y="2044700"/>
          <p14:tracePt t="60852" x="5556250" y="2057400"/>
          <p14:tracePt t="60867" x="5530850" y="2063750"/>
          <p14:tracePt t="60884" x="5505450" y="2070100"/>
          <p14:tracePt t="60901" x="5435600" y="2095500"/>
          <p14:tracePt t="60917" x="5365750" y="2120900"/>
          <p14:tracePt t="60936" x="5308600" y="2152650"/>
          <p14:tracePt t="60951" x="5276850" y="2165350"/>
          <p14:tracePt t="60969" x="5270500" y="2171700"/>
          <p14:tracePt t="60984" x="5257800" y="2184400"/>
          <p14:tracePt t="61001" x="5245100" y="2190750"/>
          <p14:tracePt t="61018" x="5232400" y="2197100"/>
          <p14:tracePt t="61034" x="5226050" y="2197100"/>
          <p14:tracePt t="61051" x="5219700" y="2197100"/>
          <p14:tracePt t="61097" x="5219700" y="2203450"/>
          <p14:tracePt t="61101" x="5213350" y="2209800"/>
          <p14:tracePt t="61117" x="5194300" y="2222500"/>
          <p14:tracePt t="61134" x="5187950" y="2228850"/>
          <p14:tracePt t="61154" x="5181600" y="2228850"/>
          <p14:tracePt t="61704" x="5175250" y="2241550"/>
          <p14:tracePt t="61710" x="5156200" y="2273300"/>
          <p14:tracePt t="61723" x="5137150" y="2330450"/>
          <p14:tracePt t="61734" x="5105400" y="2463800"/>
          <p14:tracePt t="61751" x="5092700" y="2559050"/>
          <p14:tracePt t="61767" x="5086350" y="2616200"/>
          <p14:tracePt t="61785" x="5048250" y="2686050"/>
          <p14:tracePt t="61801" x="5016500" y="2781300"/>
          <p14:tracePt t="61818" x="4997450" y="2851150"/>
          <p14:tracePt t="61835" x="4991100" y="2876550"/>
          <p14:tracePt t="61907" x="4991100" y="2882900"/>
          <p14:tracePt t="61999" x="4991100" y="2889250"/>
          <p14:tracePt t="62006" x="4991100" y="2895600"/>
          <p14:tracePt t="62017" x="4991100" y="2901950"/>
          <p14:tracePt t="62150" x="5022850" y="2901950"/>
          <p14:tracePt t="62160" x="5060950" y="2901950"/>
          <p14:tracePt t="62167" x="5092700" y="2901950"/>
          <p14:tracePt t="62184" x="5168900" y="2901950"/>
          <p14:tracePt t="62204" x="5251450" y="2908300"/>
          <p14:tracePt t="62221" x="5321300" y="2908300"/>
          <p14:tracePt t="62234" x="5391150" y="2908300"/>
          <p14:tracePt t="62250" x="5461000" y="2914650"/>
          <p14:tracePt t="62270" x="5588000" y="2914650"/>
          <p14:tracePt t="62284" x="5638800" y="2914650"/>
          <p14:tracePt t="62300" x="5753100" y="2921000"/>
          <p14:tracePt t="62319" x="5918200" y="2946400"/>
          <p14:tracePt t="62334" x="6026150" y="2946400"/>
          <p14:tracePt t="62351" x="6127750" y="2946400"/>
          <p14:tracePt t="62367" x="6235700" y="2946400"/>
          <p14:tracePt t="62384" x="6350000" y="2946400"/>
          <p14:tracePt t="62404" x="6464300" y="2946400"/>
          <p14:tracePt t="62417" x="6578600" y="2946400"/>
          <p14:tracePt t="62435" x="6686550" y="2952750"/>
          <p14:tracePt t="62451" x="6788150" y="2952750"/>
          <p14:tracePt t="62455" x="6838950" y="2952750"/>
          <p14:tracePt t="62469" x="6889750" y="2952750"/>
          <p14:tracePt t="62484" x="7010400" y="2952750"/>
          <p14:tracePt t="62501" x="7131050" y="2952750"/>
          <p14:tracePt t="62517" x="7302500" y="2959100"/>
          <p14:tracePt t="62535" x="7416800" y="2959100"/>
          <p14:tracePt t="62551" x="7524750" y="2959100"/>
          <p14:tracePt t="62567" x="7607300" y="2965450"/>
          <p14:tracePt t="62584" x="7689850" y="2965450"/>
          <p14:tracePt t="62600" x="7772400" y="2965450"/>
          <p14:tracePt t="62618" x="7835900" y="2965450"/>
          <p14:tracePt t="62634" x="7874000" y="2946400"/>
          <p14:tracePt t="62650" x="7880350" y="2946400"/>
          <p14:tracePt t="62974" x="7874000" y="2946400"/>
          <p14:tracePt t="62982" x="7867650" y="2946400"/>
          <p14:tracePt t="63006" x="7854950" y="2946400"/>
          <p14:tracePt t="63015" x="7842250" y="2946400"/>
          <p14:tracePt t="63021" x="7823200" y="2946400"/>
          <p14:tracePt t="63037" x="7804150" y="2946400"/>
          <p14:tracePt t="63051" x="7766050" y="2940050"/>
          <p14:tracePt t="63067" x="7721600" y="2940050"/>
          <p14:tracePt t="63084" x="7689850" y="2940050"/>
          <p14:tracePt t="63101" x="7651750" y="2940050"/>
          <p14:tracePt t="63117" x="7600950" y="2933700"/>
          <p14:tracePt t="63134" x="7550150" y="2933700"/>
          <p14:tracePt t="63151" x="7493000" y="2933700"/>
          <p14:tracePt t="63168" x="7416800" y="2933700"/>
          <p14:tracePt t="63187" x="7378700" y="2933700"/>
          <p14:tracePt t="63201" x="7353300" y="2933700"/>
          <p14:tracePt t="63220" x="7315200" y="2933700"/>
          <p14:tracePt t="63234" x="7258050" y="2927350"/>
          <p14:tracePt t="63251" x="7175500" y="2927350"/>
          <p14:tracePt t="63267" x="7054850" y="2927350"/>
          <p14:tracePt t="63271" x="6985000" y="2927350"/>
          <p14:tracePt t="63285" x="6858000" y="2933700"/>
          <p14:tracePt t="63301" x="6813550" y="2933700"/>
          <p14:tracePt t="63323" x="6705600" y="2933700"/>
          <p14:tracePt t="63334" x="6623050" y="2940050"/>
          <p14:tracePt t="63351" x="6502400" y="2952750"/>
          <p14:tracePt t="63369" x="6362700" y="2978150"/>
          <p14:tracePt t="63384" x="6229350" y="3028950"/>
          <p14:tracePt t="63401" x="6102350" y="3067050"/>
          <p14:tracePt t="63421" x="6007100" y="3079750"/>
          <p14:tracePt t="63434" x="5943600" y="3086100"/>
          <p14:tracePt t="63451" x="5880100" y="3086100"/>
          <p14:tracePt t="63469" x="5835650" y="3086100"/>
          <p14:tracePt t="63474" x="5803900" y="3098800"/>
          <p14:tracePt t="63484" x="5765800" y="3105150"/>
          <p14:tracePt t="63501" x="5695950" y="3136900"/>
          <p14:tracePt t="63517" x="5645150" y="3155950"/>
          <p14:tracePt t="63534" x="5626100" y="3162300"/>
          <p14:tracePt t="63551" x="5607050" y="3168650"/>
          <p14:tracePt t="63567" x="5568950" y="3175000"/>
          <p14:tracePt t="63584" x="5505450" y="3187700"/>
          <p14:tracePt t="63601" x="5441950" y="3194050"/>
          <p14:tracePt t="63617" x="5397500" y="3194050"/>
          <p14:tracePt t="63634" x="5378450" y="3194050"/>
          <p14:tracePt t="63656" x="5346700" y="3194050"/>
          <p14:tracePt t="63667" x="5334000" y="3194050"/>
          <p14:tracePt t="63688" x="5251450" y="3194050"/>
          <p14:tracePt t="63704" x="5162550" y="3206750"/>
          <p14:tracePt t="63721" x="5060950" y="3206750"/>
          <p14:tracePt t="63734" x="4984750" y="3206750"/>
          <p14:tracePt t="63751" x="4940300" y="3206750"/>
          <p14:tracePt t="63768" x="4927600" y="3200400"/>
          <p14:tracePt t="63971" x="4927600" y="3194050"/>
          <p14:tracePt t="63986" x="4933950" y="3194050"/>
          <p14:tracePt t="63990" x="4953000" y="3194050"/>
          <p14:tracePt t="64001" x="4972050" y="3194050"/>
          <p14:tracePt t="64020" x="5003800" y="3194050"/>
          <p14:tracePt t="64051" x="5016500" y="3187700"/>
          <p14:tracePt t="64067" x="5048250" y="3181350"/>
          <p14:tracePt t="64084" x="5099050" y="3168650"/>
          <p14:tracePt t="64086" x="5124450" y="3155950"/>
          <p14:tracePt t="64101" x="5162550" y="3098800"/>
          <p14:tracePt t="64117" x="5207000" y="3028950"/>
          <p14:tracePt t="64134" x="5219700" y="2978150"/>
          <p14:tracePt t="64150" x="5232400" y="2940050"/>
          <p14:tracePt t="64169" x="5264150" y="2895600"/>
          <p14:tracePt t="64184" x="5302250" y="2819400"/>
          <p14:tracePt t="64201" x="5340350" y="2736850"/>
          <p14:tracePt t="64220" x="5365750" y="2660650"/>
          <p14:tracePt t="64234" x="5384800" y="2590800"/>
          <p14:tracePt t="64254" x="5410200" y="2533650"/>
          <p14:tracePt t="64267" x="5416550" y="2508250"/>
          <p14:tracePt t="64286" x="5441950" y="2438400"/>
          <p14:tracePt t="64302" x="5448300" y="2400300"/>
          <p14:tracePt t="64318" x="5454650" y="2393950"/>
          <p14:tracePt t="64334" x="5454650" y="2381250"/>
          <p14:tracePt t="64367" x="5461000" y="2368550"/>
          <p14:tracePt t="64384" x="5499100" y="2343150"/>
          <p14:tracePt t="64404" x="5524500" y="2305050"/>
          <p14:tracePt t="64417" x="5549900" y="2260600"/>
          <p14:tracePt t="64434" x="5549900" y="2235200"/>
          <p14:tracePt t="64455" x="5549900" y="2228850"/>
          <p14:tracePt t="64486" x="5549900" y="2216150"/>
          <p14:tracePt t="64500" x="5549900" y="2209800"/>
          <p14:tracePt t="64520" x="5568950" y="2190750"/>
          <p14:tracePt t="64534" x="5568950" y="2178050"/>
          <p14:tracePt t="64551" x="5568950" y="2165350"/>
          <p14:tracePt t="64567" x="5575300" y="2146300"/>
          <p14:tracePt t="64584" x="5588000" y="2127250"/>
          <p14:tracePt t="64604" x="5600700" y="2108200"/>
          <p14:tracePt t="64618" x="5607050" y="2095500"/>
          <p14:tracePt t="64634" x="5619750" y="2082800"/>
          <p14:tracePt t="64655" x="5619750" y="2076450"/>
          <p14:tracePt t="64667" x="5632450" y="2076450"/>
          <p14:tracePt t="64686" x="5676900" y="2063750"/>
          <p14:tracePt t="64701" x="5702300" y="2051050"/>
          <p14:tracePt t="64722" x="5797550" y="2038350"/>
          <p14:tracePt t="64734" x="5842000" y="2025650"/>
          <p14:tracePt t="64751" x="5861050" y="2025650"/>
          <p14:tracePt t="64790" x="5861050" y="2051050"/>
          <p14:tracePt t="64801" x="5861050" y="2063750"/>
          <p14:tracePt t="64818" x="5880100" y="2101850"/>
          <p14:tracePt t="64835" x="5886450" y="2159000"/>
          <p14:tracePt t="64851" x="5854700" y="2273300"/>
          <p14:tracePt t="64867" x="5746750" y="2451100"/>
          <p14:tracePt t="64884" x="5594350" y="2673350"/>
          <p14:tracePt t="64887" x="5518150" y="2787650"/>
          <p14:tracePt t="64901" x="5454650" y="2889250"/>
          <p14:tracePt t="64917" x="5372100" y="3041650"/>
          <p14:tracePt t="64935" x="5346700" y="3105150"/>
          <p14:tracePt t="64951" x="5314950" y="3149600"/>
          <p14:tracePt t="64969" x="5302250" y="3175000"/>
          <p14:tracePt t="64984" x="5289550" y="3206750"/>
          <p14:tracePt t="65001" x="5276850" y="3225800"/>
          <p14:tracePt t="65017" x="5270500" y="3225800"/>
          <p14:tracePt t="65034" x="5270500" y="3232150"/>
          <p14:tracePt t="65051" x="5270500" y="3238500"/>
          <p14:tracePt t="65068" x="5245100" y="3244850"/>
          <p14:tracePt t="65084" x="5213350" y="3270250"/>
          <p14:tracePt t="65101" x="5149850" y="3308350"/>
          <p14:tracePt t="65117" x="5137150" y="3321050"/>
          <p14:tracePt t="65165" x="5137150" y="3314700"/>
          <p14:tracePt t="65174" x="5130800" y="3308350"/>
          <p14:tracePt t="65189" x="5124450" y="3302000"/>
          <p14:tracePt t="65203" x="5118100" y="3295650"/>
          <p14:tracePt t="65220" x="5111750" y="3289300"/>
          <p14:tracePt t="65234" x="5111750" y="3282950"/>
          <p14:tracePt t="65251" x="5105400" y="3276600"/>
          <p14:tracePt t="65267" x="5092700" y="3263900"/>
          <p14:tracePt t="65286" x="5080000" y="3244850"/>
          <p14:tracePt t="65366" x="5086350" y="3244850"/>
          <p14:tracePt t="65373" x="5124450" y="3238500"/>
          <p14:tracePt t="65384" x="5162550" y="3238500"/>
          <p14:tracePt t="65400" x="5238750" y="3244850"/>
          <p14:tracePt t="65418" x="5308600" y="3244850"/>
          <p14:tracePt t="65437" x="5372100" y="3244850"/>
          <p14:tracePt t="65451" x="5441950" y="3244850"/>
          <p14:tracePt t="65471" x="5499100" y="3244850"/>
          <p14:tracePt t="65484" x="5505450" y="3244850"/>
          <p14:tracePt t="65501" x="5518150" y="3244850"/>
          <p14:tracePt t="65504" x="5530850" y="3244850"/>
          <p14:tracePt t="65518" x="5562600" y="3251200"/>
          <p14:tracePt t="65535" x="5607050" y="3251200"/>
          <p14:tracePt t="65551" x="5645150" y="3251200"/>
          <p14:tracePt t="65567" x="5657850" y="3251200"/>
          <p14:tracePt t="65725" x="5664200" y="3251200"/>
          <p14:tracePt t="65731" x="5670550" y="3251200"/>
          <p14:tracePt t="65734" x="5683250" y="3251200"/>
          <p14:tracePt t="65755" x="5746750" y="3251200"/>
          <p14:tracePt t="65767" x="5816600" y="3251200"/>
          <p14:tracePt t="65786" x="5880100" y="3251200"/>
          <p14:tracePt t="65802" x="5918200" y="3251200"/>
          <p14:tracePt t="65818" x="5930900" y="3251200"/>
          <p14:tracePt t="65862" x="5937250" y="3251200"/>
          <p14:tracePt t="65882" x="5943600" y="3251200"/>
          <p14:tracePt t="65893" x="5969000" y="3251200"/>
          <p14:tracePt t="65901" x="5975350" y="3251200"/>
          <p14:tracePt t="66229" x="5981700" y="3251200"/>
          <p14:tracePt t="66238" x="5994400" y="3251200"/>
          <p14:tracePt t="66248" x="6007100" y="3251200"/>
          <p14:tracePt t="66253" x="6026150" y="3251200"/>
          <p14:tracePt t="66267" x="6051550" y="3251200"/>
          <p14:tracePt t="66285" x="6127750" y="3251200"/>
          <p14:tracePt t="66301" x="6197600" y="3251200"/>
          <p14:tracePt t="66318" x="6280150" y="3251200"/>
          <p14:tracePt t="66335" x="6350000" y="3251200"/>
          <p14:tracePt t="66351" x="6400800" y="3257550"/>
          <p14:tracePt t="66367" x="6438900" y="3257550"/>
          <p14:tracePt t="66384" x="6470650" y="3257550"/>
          <p14:tracePt t="66401" x="6515100" y="3257550"/>
          <p14:tracePt t="66419" x="6559550" y="3257550"/>
          <p14:tracePt t="66434" x="6623050" y="3257550"/>
          <p14:tracePt t="66451" x="6686550" y="3257550"/>
          <p14:tracePt t="66470" x="6743700" y="3257550"/>
          <p14:tracePt t="66484" x="6826250" y="3263900"/>
          <p14:tracePt t="66501" x="6953250" y="3257550"/>
          <p14:tracePt t="66517" x="7023100" y="3257550"/>
          <p14:tracePt t="66535" x="7054850" y="3251200"/>
          <p14:tracePt t="66750" x="7048500" y="3251200"/>
          <p14:tracePt t="66758" x="7042150" y="3251200"/>
          <p14:tracePt t="66770" x="7029450" y="3251200"/>
          <p14:tracePt t="66785" x="7010400" y="3251200"/>
          <p14:tracePt t="66801" x="6985000" y="3251200"/>
          <p14:tracePt t="66818" x="6978650" y="3251200"/>
          <p14:tracePt t="67907" x="6959600" y="3251200"/>
          <p14:tracePt t="67913" x="6921500" y="3244850"/>
          <p14:tracePt t="67920" x="6883400" y="3232150"/>
          <p14:tracePt t="67934" x="6781800" y="3187700"/>
          <p14:tracePt t="67951" x="6686550" y="3136900"/>
          <p14:tracePt t="67969" x="6527800" y="3073400"/>
          <p14:tracePt t="67984" x="6362700" y="2990850"/>
          <p14:tracePt t="68001" x="6229350" y="2921000"/>
          <p14:tracePt t="68017" x="6134100" y="2870200"/>
          <p14:tracePt t="68036" x="6083300" y="2819400"/>
          <p14:tracePt t="68051" x="6032500" y="2774950"/>
          <p14:tracePt t="68067" x="5975350" y="2736850"/>
          <p14:tracePt t="68070" x="5949950" y="2717800"/>
          <p14:tracePt t="68084" x="5924550" y="2698750"/>
          <p14:tracePt t="68103" x="5880100" y="2622550"/>
          <p14:tracePt t="68117" x="5867400" y="2559050"/>
          <p14:tracePt t="68134" x="5835650" y="2501900"/>
          <p14:tracePt t="68155" x="5797550" y="2463800"/>
          <p14:tracePt t="68167" x="5746750" y="2425700"/>
          <p14:tracePt t="68184" x="5702300" y="2400300"/>
          <p14:tracePt t="68203" x="5676900" y="2381250"/>
          <p14:tracePt t="68221" x="5651500" y="2355850"/>
          <p14:tracePt t="68234" x="5607050" y="2317750"/>
          <p14:tracePt t="68250" x="5530850" y="2273300"/>
          <p14:tracePt t="68268" x="5435600" y="2241550"/>
          <p14:tracePt t="68285" x="5359400" y="2222500"/>
          <p14:tracePt t="68301" x="5340350" y="2216150"/>
          <p14:tracePt t="68318" x="5302250" y="2203450"/>
          <p14:tracePt t="68335" x="5289550" y="2197100"/>
          <p14:tracePt t="68374" x="5283200" y="2197100"/>
          <p14:tracePt t="68485" x="5289550" y="2197100"/>
          <p14:tracePt t="68494" x="5340350" y="2197100"/>
          <p14:tracePt t="68502" x="5397500" y="2197100"/>
          <p14:tracePt t="68517" x="5537200" y="2197100"/>
          <p14:tracePt t="68536" x="5683250" y="2190750"/>
          <p14:tracePt t="68551" x="5822950" y="2184400"/>
          <p14:tracePt t="68569" x="5943600" y="2190750"/>
          <p14:tracePt t="68584" x="6076950" y="2190750"/>
          <p14:tracePt t="68603" x="6235700" y="2197100"/>
          <p14:tracePt t="68617" x="6426200" y="2197100"/>
          <p14:tracePt t="68634" x="6629400" y="2197100"/>
          <p14:tracePt t="68651" x="6800850" y="2203450"/>
          <p14:tracePt t="68667" x="6965950" y="2197100"/>
          <p14:tracePt t="68671" x="7042150" y="2197100"/>
          <p14:tracePt t="68684" x="7105650" y="2190750"/>
          <p14:tracePt t="68701" x="7264400" y="2190750"/>
          <p14:tracePt t="68719" x="7512050" y="2190750"/>
          <p14:tracePt t="68734" x="7658100" y="2190750"/>
          <p14:tracePt t="68751" x="7797800" y="2165350"/>
          <p14:tracePt t="68767" x="7912100" y="2152650"/>
          <p14:tracePt t="68786" x="7988300" y="2139950"/>
          <p14:tracePt t="68804" x="8064500" y="2139950"/>
          <p14:tracePt t="68818" x="8159750" y="2139950"/>
          <p14:tracePt t="68834" x="8267700" y="2139950"/>
          <p14:tracePt t="68851" x="8324850" y="2139950"/>
          <p14:tracePt t="68868" x="8331200" y="2139950"/>
          <p14:tracePt t="69015" x="8318500" y="2139950"/>
          <p14:tracePt t="69021" x="8305800" y="2139950"/>
          <p14:tracePt t="69034" x="8293100" y="2139950"/>
          <p14:tracePt t="69051" x="8242300" y="2139950"/>
          <p14:tracePt t="69067" x="8172450" y="2152650"/>
          <p14:tracePt t="69070" x="8121650" y="2171700"/>
          <p14:tracePt t="69084" x="8077200" y="2184400"/>
          <p14:tracePt t="69102" x="7854950" y="2266950"/>
          <p14:tracePt t="69118" x="7664450" y="2374900"/>
          <p14:tracePt t="69134" x="7442200" y="2495550"/>
          <p14:tracePt t="69151" x="7232650" y="2635250"/>
          <p14:tracePt t="69167" x="7073900" y="2743200"/>
          <p14:tracePt t="69187" x="6965950" y="2863850"/>
          <p14:tracePt t="69203" x="6864350" y="2997200"/>
          <p14:tracePt t="69220" x="6743700" y="3098800"/>
          <p14:tracePt t="69225" x="6680200" y="3136900"/>
          <p14:tracePt t="69234" x="6629400" y="3168650"/>
          <p14:tracePt t="69252" x="6521450" y="3213100"/>
          <p14:tracePt t="69267" x="6432550" y="3238500"/>
          <p14:tracePt t="69285" x="6330950" y="3276600"/>
          <p14:tracePt t="69301" x="6318250" y="3282950"/>
          <p14:tracePt t="69318" x="6318250" y="3289300"/>
          <p14:tracePt t="69486" x="6318250" y="3282950"/>
          <p14:tracePt t="69494" x="6318250" y="3276600"/>
          <p14:tracePt t="69502" x="6330950" y="3270250"/>
          <p14:tracePt t="69517" x="6362700" y="3263900"/>
          <p14:tracePt t="69534" x="6400800" y="3244850"/>
          <p14:tracePt t="69551" x="6445250" y="3238500"/>
          <p14:tracePt t="69567" x="6496050" y="3225800"/>
          <p14:tracePt t="69584" x="6565900" y="3219450"/>
          <p14:tracePt t="69603" x="6629400" y="3219450"/>
          <p14:tracePt t="69617" x="6673850" y="3213100"/>
          <p14:tracePt t="69634" x="6711950" y="3213100"/>
          <p14:tracePt t="69655" x="6737350" y="3206750"/>
          <p14:tracePt t="69667" x="6737350" y="3200400"/>
          <p14:tracePt t="69742" x="6724650" y="3200400"/>
          <p14:tracePt t="69750" x="6705600" y="3200400"/>
          <p14:tracePt t="69767" x="6686550" y="3200400"/>
          <p14:tracePt t="70005" x="6692900" y="3200400"/>
          <p14:tracePt t="70017" x="6699250" y="3200400"/>
          <p14:tracePt t="70034" x="6718300" y="3200400"/>
          <p14:tracePt t="70051" x="6737350" y="3200400"/>
          <p14:tracePt t="70067" x="6750050" y="3200400"/>
          <p14:tracePt t="70265" x="6756400" y="3200400"/>
          <p14:tracePt t="70269" x="6781800" y="3200400"/>
          <p14:tracePt t="70286" x="6845300" y="3200400"/>
          <p14:tracePt t="70301" x="6883400" y="3200400"/>
          <p14:tracePt t="70318" x="7004050" y="3200400"/>
          <p14:tracePt t="70334" x="7080250" y="3200400"/>
          <p14:tracePt t="70351" x="7124700" y="3200400"/>
          <p14:tracePt t="70368" x="7143750" y="3200400"/>
          <p14:tracePt t="70384" x="7156450" y="3194050"/>
          <p14:tracePt t="70419" x="7156450" y="3187700"/>
          <p14:tracePt t="70549" x="7162800" y="3187700"/>
          <p14:tracePt t="70558" x="7169150" y="3187700"/>
          <p14:tracePt t="70639" x="7175500" y="3187700"/>
          <p14:tracePt t="70646" x="7181850" y="3187700"/>
          <p14:tracePt t="70657" x="7200900" y="3187700"/>
          <p14:tracePt t="70671" x="7239000" y="3200400"/>
          <p14:tracePt t="70687" x="7277100" y="3213100"/>
          <p14:tracePt t="70701" x="7289800" y="3213100"/>
          <p14:tracePt t="70720" x="7315200" y="3213100"/>
          <p14:tracePt t="70736" x="7327900" y="3213100"/>
          <p14:tracePt t="70752" x="7346950" y="3213100"/>
          <p14:tracePt t="70767" x="7378700" y="3219450"/>
          <p14:tracePt t="70788" x="7423150" y="3219450"/>
          <p14:tracePt t="70801" x="7467600" y="3219450"/>
          <p14:tracePt t="70818" x="7505700" y="3219450"/>
          <p14:tracePt t="70834" x="7531100" y="3219450"/>
          <p14:tracePt t="70851" x="7556500" y="3219450"/>
          <p14:tracePt t="70868" x="7594600" y="3219450"/>
          <p14:tracePt t="70869" x="7613650" y="3219450"/>
          <p14:tracePt t="70885" x="7670800" y="3219450"/>
          <p14:tracePt t="70901" x="7702550" y="3219450"/>
          <p14:tracePt t="70920" x="7772400" y="3219450"/>
          <p14:tracePt t="70934" x="7810500" y="3219450"/>
          <p14:tracePt t="70951" x="7854950" y="3219450"/>
          <p14:tracePt t="70970" x="7893050" y="3219450"/>
          <p14:tracePt t="70984" x="7931150" y="3219450"/>
          <p14:tracePt t="71001" x="7956550" y="3219450"/>
          <p14:tracePt t="71017" x="7962900" y="3219450"/>
          <p14:tracePt t="71036" x="7969250" y="3219450"/>
          <p14:tracePt t="71051" x="7988300" y="3219450"/>
          <p14:tracePt t="71067" x="8007350" y="3219450"/>
          <p14:tracePt t="71084" x="8039100" y="3219450"/>
          <p14:tracePt t="71101" x="8064500" y="3219450"/>
          <p14:tracePt t="71117" x="8077200" y="3219450"/>
          <p14:tracePt t="72787" x="8089900" y="3219450"/>
          <p14:tracePt t="72791" x="8108950" y="3219450"/>
          <p14:tracePt t="72800" x="8115300" y="3219450"/>
          <p14:tracePt t="72818" x="8134350" y="3219450"/>
          <p14:tracePt t="72834" x="8159750" y="3213100"/>
          <p14:tracePt t="72851" x="8172450" y="3200400"/>
          <p14:tracePt t="72868" x="8178800" y="3200400"/>
          <p14:tracePt t="72885" x="8191500" y="3200400"/>
          <p14:tracePt t="72900" x="8197850" y="3200400"/>
          <p14:tracePt t="72919" x="8197850" y="3194050"/>
          <p14:tracePt t="73198" x="8204200" y="3194050"/>
          <p14:tracePt t="73206" x="8210550" y="3194050"/>
          <p14:tracePt t="73219" x="8235950" y="3194050"/>
          <p14:tracePt t="73234" x="8299450" y="3194050"/>
          <p14:tracePt t="73237" x="8343900" y="3194050"/>
          <p14:tracePt t="73251" x="8388350" y="3194050"/>
          <p14:tracePt t="73267" x="8470900" y="3194050"/>
          <p14:tracePt t="73286" x="8572500" y="3194050"/>
          <p14:tracePt t="73301" x="8591550" y="3194050"/>
          <p14:tracePt t="73318" x="8616950" y="3194050"/>
          <p14:tracePt t="73366" x="8623300" y="3194050"/>
          <p14:tracePt t="73384" x="8629650" y="3194050"/>
          <p14:tracePt t="73423" x="8636000" y="3194050"/>
          <p14:tracePt t="73538" x="8636000" y="3187700"/>
          <p14:tracePt t="73558" x="8636000" y="3181350"/>
          <p14:tracePt t="73576" x="8636000" y="3175000"/>
          <p14:tracePt t="73582" x="8636000" y="3168650"/>
          <p14:tracePt t="73604" x="8636000" y="3155950"/>
          <p14:tracePt t="73617" x="8636000" y="3143250"/>
          <p14:tracePt t="73635" x="8636000" y="3136900"/>
          <p14:tracePt t="73651" x="8636000" y="3130550"/>
          <p14:tracePt t="73670" x="8623300" y="3117850"/>
          <p14:tracePt t="73689" x="8616950" y="3117850"/>
          <p14:tracePt t="73725" x="8610600" y="3117850"/>
          <p14:tracePt t="73742" x="8604250" y="3111500"/>
          <p14:tracePt t="73752" x="8597900" y="3111500"/>
          <p14:tracePt t="73767" x="8591550" y="3111500"/>
          <p14:tracePt t="73838" x="8585200" y="3111500"/>
          <p14:tracePt t="73856" x="8585200" y="3130550"/>
          <p14:tracePt t="73862" x="8585200" y="3136900"/>
          <p14:tracePt t="73873" x="8585200" y="3149600"/>
          <p14:tracePt t="73886" x="8585200" y="3162300"/>
          <p14:tracePt t="73902" x="8585200" y="3168650"/>
          <p14:tracePt t="73944" x="8578850" y="3168650"/>
          <p14:tracePt t="73952" x="8572500" y="3168650"/>
          <p14:tracePt t="73984" x="8566150" y="3168650"/>
          <p14:tracePt t="74018" x="8566150" y="3136900"/>
          <p14:tracePt t="74036" x="8566150" y="3117850"/>
          <p14:tracePt t="74051" x="8566150" y="3111500"/>
          <p14:tracePt t="74067" x="8566150" y="3105150"/>
          <p14:tracePt t="74101" x="8604250" y="3105150"/>
          <p14:tracePt t="74118" x="8636000" y="3105150"/>
          <p14:tracePt t="74134" x="8667750" y="3105150"/>
          <p14:tracePt t="74151" x="8699500" y="3105150"/>
          <p14:tracePt t="74167" x="8705850" y="3105150"/>
          <p14:tracePt t="74184" x="8705850" y="3098800"/>
          <p14:tracePt t="74205" x="8712200" y="3098800"/>
          <p14:tracePt t="74221" x="8712200" y="3086100"/>
          <p14:tracePt t="74234" x="8718550" y="3073400"/>
          <p14:tracePt t="74251" x="8718550" y="3060700"/>
          <p14:tracePt t="74328" x="8718550" y="3067050"/>
          <p14:tracePt t="74333" x="8718550" y="3073400"/>
          <p14:tracePt t="74352" x="8705850" y="3092450"/>
          <p14:tracePt t="74369" x="8686800" y="3117850"/>
          <p14:tracePt t="74385" x="8674100" y="3124200"/>
          <p14:tracePt t="74401" x="8667750" y="3130550"/>
          <p14:tracePt t="74557" x="8667750" y="3136900"/>
          <p14:tracePt t="74566" x="8661400" y="3143250"/>
          <p14:tracePt t="74584" x="8636000" y="3149600"/>
          <p14:tracePt t="74602" x="8616950" y="3155950"/>
          <p14:tracePt t="74617" x="8597900" y="3155950"/>
          <p14:tracePt t="74634" x="8566150" y="3162300"/>
          <p14:tracePt t="74651" x="8521700" y="3162300"/>
          <p14:tracePt t="74667" x="8470900" y="3162300"/>
          <p14:tracePt t="74672" x="8451850" y="3162300"/>
          <p14:tracePt t="74684" x="8426450" y="3162300"/>
          <p14:tracePt t="74701" x="8401050" y="3162300"/>
          <p14:tracePt t="74719" x="8388350" y="3162300"/>
          <p14:tracePt t="74734" x="8369300" y="3162300"/>
          <p14:tracePt t="74753" x="8324850" y="3162300"/>
          <p14:tracePt t="74767" x="8267700" y="3162300"/>
          <p14:tracePt t="74784" x="8229600" y="3162300"/>
          <p14:tracePt t="74801" x="8197850" y="3162300"/>
          <p14:tracePt t="74818" x="8185150" y="3162300"/>
          <p14:tracePt t="74835" x="8178800" y="3162300"/>
          <p14:tracePt t="74851" x="8172450" y="3162300"/>
          <p14:tracePt t="74970" x="8185150" y="3162300"/>
          <p14:tracePt t="74975" x="8204200" y="3162300"/>
          <p14:tracePt t="74984" x="8229600" y="3162300"/>
          <p14:tracePt t="75000" x="8286750" y="3162300"/>
          <p14:tracePt t="75017" x="8356600" y="3162300"/>
          <p14:tracePt t="75035" x="8413750" y="3162300"/>
          <p14:tracePt t="75051" x="8451850" y="3162300"/>
          <p14:tracePt t="75054" x="8464550" y="3162300"/>
          <p14:tracePt t="75067" x="8470900" y="3162300"/>
          <p14:tracePt t="75111" x="8464550" y="3162300"/>
          <p14:tracePt t="75119" x="8458200" y="3162300"/>
          <p14:tracePt t="75134" x="8426450" y="3162300"/>
          <p14:tracePt t="75151" x="8369300" y="3162300"/>
          <p14:tracePt t="75168" x="8318500" y="3162300"/>
          <p14:tracePt t="75187" x="8286750" y="3162300"/>
          <p14:tracePt t="75201" x="8280400" y="3162300"/>
          <p14:tracePt t="75247" x="8286750" y="3162300"/>
          <p14:tracePt t="75253" x="8318500" y="3162300"/>
          <p14:tracePt t="75267" x="8350250" y="3162300"/>
          <p14:tracePt t="75286" x="8439150" y="3162300"/>
          <p14:tracePt t="75301" x="8464550" y="3162300"/>
          <p14:tracePt t="75317" x="8502650" y="3162300"/>
          <p14:tracePt t="75487" x="8496300" y="3162300"/>
          <p14:tracePt t="75534" x="8496300" y="3168650"/>
          <p14:tracePt t="75566" x="8489950" y="3168650"/>
          <p14:tracePt t="75584" x="8483600" y="3168650"/>
          <p14:tracePt t="76913" x="8470900" y="3168650"/>
          <p14:tracePt t="76924" x="8451850" y="3168650"/>
          <p14:tracePt t="76925" x="8426450" y="3168650"/>
          <p14:tracePt t="76935" x="8401050" y="3168650"/>
          <p14:tracePt t="76951" x="8362950" y="3168650"/>
          <p14:tracePt t="76971" x="8331200" y="3168650"/>
          <p14:tracePt t="76984" x="8312150" y="3168650"/>
          <p14:tracePt t="77001" x="8305800" y="3168650"/>
          <p14:tracePt t="77017" x="8293100" y="3168650"/>
          <p14:tracePt t="77036" x="8280400" y="3168650"/>
          <p14:tracePt t="77052" x="8255000" y="3168650"/>
          <p14:tracePt t="77068" x="8235950" y="3168650"/>
          <p14:tracePt t="77086" x="8223250" y="3168650"/>
          <p14:tracePt t="77101" x="8210550" y="3168650"/>
          <p14:tracePt t="77118" x="8191500" y="3155950"/>
          <p14:tracePt t="77135" x="8159750" y="3149600"/>
          <p14:tracePt t="77151" x="8140700" y="3136900"/>
          <p14:tracePt t="77189" x="8140700" y="3124200"/>
          <p14:tracePt t="77202" x="8140700" y="3105150"/>
          <p14:tracePt t="77221" x="8153400" y="3079750"/>
          <p14:tracePt t="77234" x="8197850" y="3054350"/>
          <p14:tracePt t="77251" x="8235950" y="3041650"/>
          <p14:tracePt t="77270" x="8305800" y="3028950"/>
          <p14:tracePt t="77286" x="8375650" y="3016250"/>
          <p14:tracePt t="77302" x="8439150" y="3016250"/>
          <p14:tracePt t="77319" x="8496300" y="3016250"/>
          <p14:tracePt t="77335" x="8547100" y="3016250"/>
          <p14:tracePt t="77351" x="8566150" y="3016250"/>
          <p14:tracePt t="77384" x="8566150" y="3022600"/>
          <p14:tracePt t="77405" x="8572500" y="3035300"/>
          <p14:tracePt t="77417" x="8559800" y="3067050"/>
          <p14:tracePt t="77437" x="8547100" y="3092450"/>
          <p14:tracePt t="77452" x="8534400" y="3105150"/>
          <p14:tracePt t="77470" x="8528050" y="3124200"/>
          <p14:tracePt t="77484" x="8521700" y="3124200"/>
          <p14:tracePt t="77504" x="8502650" y="3136900"/>
          <p14:tracePt t="77517" x="8483600" y="3143250"/>
          <p14:tracePt t="77535" x="8458200" y="3143250"/>
          <p14:tracePt t="77551" x="8439150" y="3149600"/>
          <p14:tracePt t="77567" x="8432800" y="3155950"/>
          <p14:tracePt t="77774" x="8426450" y="3155950"/>
          <p14:tracePt t="77784" x="8420100" y="3155950"/>
          <p14:tracePt t="77806" x="8413750" y="3155950"/>
          <p14:tracePt t="77821" x="8407400" y="3155950"/>
          <p14:tracePt t="78457" x="8401050" y="3155950"/>
          <p14:tracePt t="78475" x="8388350" y="3155950"/>
          <p14:tracePt t="78481" x="8382000" y="3155950"/>
          <p14:tracePt t="78503" x="8343900" y="3155950"/>
          <p14:tracePt t="78518" x="8305800" y="3155950"/>
          <p14:tracePt t="78536" x="8267700" y="3155950"/>
          <p14:tracePt t="78554" x="8210550" y="3155950"/>
          <p14:tracePt t="78567" x="8153400" y="3155950"/>
          <p14:tracePt t="78584" x="8070850" y="3155950"/>
          <p14:tracePt t="78603" x="7981950" y="3155950"/>
          <p14:tracePt t="78617" x="7880350" y="3155950"/>
          <p14:tracePt t="78634" x="7785100" y="3155950"/>
          <p14:tracePt t="78651" x="7702550" y="3155950"/>
          <p14:tracePt t="78660" x="7664450" y="3155950"/>
          <p14:tracePt t="78669" x="7581900" y="3155950"/>
          <p14:tracePt t="78686" x="7486650" y="3155950"/>
          <p14:tracePt t="78702" x="7385050" y="3155950"/>
          <p14:tracePt t="78719" x="7277100" y="3168650"/>
          <p14:tracePt t="78734" x="7169150" y="3175000"/>
          <p14:tracePt t="78751" x="7061200" y="3194050"/>
          <p14:tracePt t="78768" x="6946900" y="3206750"/>
          <p14:tracePt t="78786" x="6838950" y="3219450"/>
          <p14:tracePt t="78801" x="6756400" y="3238500"/>
          <p14:tracePt t="78818" x="6699250" y="3257550"/>
          <p14:tracePt t="78835" x="6673850" y="3263900"/>
          <p14:tracePt t="78851" x="6667500" y="3270250"/>
          <p14:tracePt t="78990" x="6661150" y="3270250"/>
          <p14:tracePt t="79006" x="6661150" y="3257550"/>
          <p14:tracePt t="79014" x="6648450" y="3257550"/>
          <p14:tracePt t="79021" x="6623050" y="3257550"/>
          <p14:tracePt t="79036" x="6597650" y="3257550"/>
          <p14:tracePt t="79051" x="6521450" y="3257550"/>
          <p14:tracePt t="79068" x="6483350" y="3257550"/>
          <p14:tracePt t="79085" x="6470650" y="3257550"/>
          <p14:tracePt t="79101" x="6457950" y="3257550"/>
          <p14:tracePt t="79118" x="6369050" y="3257550"/>
          <p14:tracePt t="79135" x="6318250" y="3257550"/>
          <p14:tracePt t="79151" x="6299200" y="3257550"/>
          <p14:tracePt t="79168" x="6292850" y="3257550"/>
          <p14:tracePt t="79184" x="6280150" y="3257550"/>
          <p14:tracePt t="79201" x="6273800" y="3251200"/>
          <p14:tracePt t="79220" x="6254750" y="3251200"/>
          <p14:tracePt t="79234" x="6235700" y="3251200"/>
          <p14:tracePt t="79287" x="6235700" y="3244850"/>
          <p14:tracePt t="79311" x="6235700" y="3238500"/>
          <p14:tracePt t="79318" x="6235700" y="3232150"/>
          <p14:tracePt t="79335" x="6223000" y="3219450"/>
          <p14:tracePt t="79351" x="6191250" y="3219450"/>
          <p14:tracePt t="79368" x="6159500" y="3219450"/>
          <p14:tracePt t="79384" x="6127750" y="3219450"/>
          <p14:tracePt t="79401" x="6102350" y="3213100"/>
          <p14:tracePt t="79434" x="6102350" y="3206750"/>
          <p14:tracePt t="79453" x="6210300" y="3206750"/>
          <p14:tracePt t="79470" x="6337300" y="3206750"/>
          <p14:tracePt t="79484" x="6400800" y="3206750"/>
          <p14:tracePt t="79501" x="6578600" y="3206750"/>
          <p14:tracePt t="79517" x="6705600" y="3206750"/>
          <p14:tracePt t="79536" x="6813550" y="3206750"/>
          <p14:tracePt t="79551" x="6877050" y="3206750"/>
          <p14:tracePt t="79568" x="6946900" y="3206750"/>
          <p14:tracePt t="79584" x="7042150" y="3219450"/>
          <p14:tracePt t="79602" x="7143750" y="3219450"/>
          <p14:tracePt t="79618" x="7239000" y="3219450"/>
          <p14:tracePt t="79634" x="7334250" y="3219450"/>
          <p14:tracePt t="79655" x="7423150" y="3219450"/>
          <p14:tracePt t="79670" x="7550150" y="3219450"/>
          <p14:tracePt t="79686" x="7613650" y="3219450"/>
          <p14:tracePt t="79701" x="7658100" y="3219450"/>
          <p14:tracePt t="79720" x="7772400" y="3219450"/>
          <p14:tracePt t="79734" x="7810500" y="3213100"/>
          <p14:tracePt t="79752" x="7829550" y="3213100"/>
          <p14:tracePt t="79767" x="7854950" y="3213100"/>
          <p14:tracePt t="79786" x="7899400" y="3213100"/>
          <p14:tracePt t="79801" x="7956550" y="3213100"/>
          <p14:tracePt t="79818" x="8007350" y="3213100"/>
          <p14:tracePt t="79835" x="8032750" y="3213100"/>
          <p14:tracePt t="79851" x="8039100" y="3213100"/>
          <p14:tracePt t="79870" x="8077200" y="3213100"/>
          <p14:tracePt t="79884" x="8089900" y="3213100"/>
          <p14:tracePt t="79901" x="8134350" y="3213100"/>
          <p14:tracePt t="79919" x="8172450" y="3213100"/>
          <p14:tracePt t="80079" x="8178800" y="3213100"/>
          <p14:tracePt t="80085" x="8191500" y="3213100"/>
          <p14:tracePt t="80097" x="8210550" y="3213100"/>
          <p14:tracePt t="80102" x="8229600" y="3213100"/>
          <p14:tracePt t="80118" x="8267700" y="3213100"/>
          <p14:tracePt t="80134" x="8305800" y="3213100"/>
          <p14:tracePt t="80151" x="8375650" y="3213100"/>
          <p14:tracePt t="80167" x="8470900" y="3213100"/>
          <p14:tracePt t="80184" x="8553450" y="3213100"/>
          <p14:tracePt t="80202" x="8585200" y="3213100"/>
          <p14:tracePt t="80438" x="8572500" y="3213100"/>
          <p14:tracePt t="80445" x="8566150" y="3213100"/>
          <p14:tracePt t="80462" x="8559800" y="3213100"/>
          <p14:tracePt t="80477" x="8553450" y="3213100"/>
          <p14:tracePt t="80485" x="8547100" y="3213100"/>
          <p14:tracePt t="80501" x="8540750" y="3213100"/>
          <p14:tracePt t="80518" x="8528050" y="3213100"/>
          <p14:tracePt t="80536" x="8521700" y="3213100"/>
          <p14:tracePt t="81126" x="8515350" y="3213100"/>
          <p14:tracePt t="81134" x="8509000" y="3213100"/>
          <p14:tracePt t="81141" x="8502650" y="3213100"/>
          <p14:tracePt t="81151" x="8489950" y="3213100"/>
          <p14:tracePt t="81168" x="8483600" y="3213100"/>
          <p14:tracePt t="81187" x="8464550" y="3213100"/>
          <p14:tracePt t="81201" x="8413750" y="3213100"/>
          <p14:tracePt t="81205" x="8375650" y="3213100"/>
          <p14:tracePt t="81219" x="8337550" y="3213100"/>
          <p14:tracePt t="81234" x="8235950" y="3219450"/>
          <p14:tracePt t="81254" x="8064500" y="3257550"/>
          <p14:tracePt t="81268" x="8026400" y="3270250"/>
          <p14:tracePt t="81284" x="7943850" y="3302000"/>
          <p14:tracePt t="81301" x="7918450" y="3308350"/>
          <p14:tracePt t="81317" x="7874000" y="3321050"/>
          <p14:tracePt t="81335" x="7861300" y="3321050"/>
          <p14:tracePt t="81351" x="7854950" y="3321050"/>
          <p14:tracePt t="81630" x="7861300" y="3321050"/>
          <p14:tracePt t="81639" x="7874000" y="3321050"/>
          <p14:tracePt t="81650" x="7880350" y="3321050"/>
          <p14:tracePt t="81668" x="7893050" y="3308350"/>
          <p14:tracePt t="81684" x="7912100" y="3302000"/>
          <p14:tracePt t="81687" x="7931150" y="3295650"/>
          <p14:tracePt t="81702" x="7950200" y="3289300"/>
          <p14:tracePt t="81720" x="7975600" y="3282950"/>
          <p14:tracePt t="81734" x="8001000" y="3270250"/>
          <p14:tracePt t="81751" x="8032750" y="3257550"/>
          <p14:tracePt t="81767" x="8051800" y="3257550"/>
          <p14:tracePt t="81787" x="8051800" y="3251200"/>
          <p14:tracePt t="81801" x="8058150" y="3251200"/>
          <p14:tracePt t="81817" x="8070850" y="3244850"/>
          <p14:tracePt t="81835" x="8108950" y="3238500"/>
          <p14:tracePt t="81854" x="8147050" y="3219450"/>
          <p14:tracePt t="81868" x="8153400" y="3219450"/>
          <p14:tracePt t="81884" x="8172450" y="3213100"/>
          <p14:tracePt t="81890" x="8178800" y="3213100"/>
          <p14:tracePt t="81901" x="8191500" y="3213100"/>
          <p14:tracePt t="81918" x="8229600" y="3200400"/>
          <p14:tracePt t="81937" x="8248650" y="3200400"/>
          <p14:tracePt t="81951" x="8255000" y="3200400"/>
          <p14:tracePt t="84607" x="8242300" y="3200400"/>
          <p14:tracePt t="84614" x="8229600" y="3200400"/>
          <p14:tracePt t="84629" x="8223250" y="3200400"/>
          <p14:tracePt t="84641" x="8216900" y="3200400"/>
          <p14:tracePt t="84651" x="8210550" y="3200400"/>
          <p14:tracePt t="84668" x="8197850" y="3200400"/>
          <p14:tracePt t="84672" x="8191500" y="3200400"/>
          <p14:tracePt t="84685" x="8172450" y="3200400"/>
          <p14:tracePt t="84704" x="8153400" y="3200400"/>
          <p14:tracePt t="84789" x="8147050" y="3200400"/>
          <p14:tracePt t="85270" x="8166100" y="3200400"/>
          <p14:tracePt t="85282" x="8185150" y="3200400"/>
          <p14:tracePt t="85288" x="8204200" y="3200400"/>
          <p14:tracePt t="85301" x="8223250" y="3200400"/>
          <p14:tracePt t="85318" x="8299450" y="3200400"/>
          <p14:tracePt t="85335" x="8369300" y="3200400"/>
          <p14:tracePt t="85351" x="8413750" y="3200400"/>
          <p14:tracePt t="85368" x="8451850" y="3200400"/>
          <p14:tracePt t="85384" x="8483600" y="3200400"/>
          <p14:tracePt t="85401" x="8502650" y="3200400"/>
          <p14:tracePt t="85417" x="8509000" y="3200400"/>
          <p14:tracePt t="85435" x="8515350" y="3200400"/>
          <p14:tracePt t="85454" x="8547100" y="3200400"/>
          <p14:tracePt t="85469" x="8553450" y="3200400"/>
          <p14:tracePt t="85704" x="8547100" y="3200400"/>
          <p14:tracePt t="85710" x="8528050" y="3200400"/>
          <p14:tracePt t="85724" x="8509000" y="3200400"/>
          <p14:tracePt t="85734" x="8477250" y="3200400"/>
          <p14:tracePt t="85751" x="8420100" y="3200400"/>
          <p14:tracePt t="85767" x="8343900" y="3213100"/>
          <p14:tracePt t="85785" x="8261350" y="3232150"/>
          <p14:tracePt t="85801" x="8210550" y="3244850"/>
          <p14:tracePt t="85818" x="8166100" y="3257550"/>
          <p14:tracePt t="85835" x="8121650" y="3276600"/>
          <p14:tracePt t="85851" x="8070850" y="3289300"/>
          <p14:tracePt t="85854" x="8051800" y="3295650"/>
          <p14:tracePt t="85868" x="8045450" y="3302000"/>
          <p14:tracePt t="85885" x="8020050" y="3302000"/>
          <p14:tracePt t="85901" x="8013700" y="3302000"/>
          <p14:tracePt t="85918" x="7988300" y="3314700"/>
          <p14:tracePt t="85934" x="7969250" y="3327400"/>
          <p14:tracePt t="85951" x="7956550" y="3333750"/>
          <p14:tracePt t="85969" x="7950200" y="3340100"/>
          <p14:tracePt t="85984" x="7943850" y="3346450"/>
          <p14:tracePt t="86018" x="7931150" y="3346450"/>
          <p14:tracePt t="86037" x="7918450" y="3352800"/>
          <p14:tracePt t="86051" x="7899400" y="3359150"/>
          <p14:tracePt t="86068" x="7874000" y="3365500"/>
          <p14:tracePt t="86085" x="7854950" y="3371850"/>
          <p14:tracePt t="86101" x="7848600" y="3371850"/>
          <p14:tracePt t="86165" x="7842250" y="3371850"/>
          <p14:tracePt t="86181" x="7835900" y="3378200"/>
          <p14:tracePt t="86190" x="7823200" y="3378200"/>
          <p14:tracePt t="86202" x="7823200" y="3384550"/>
          <p14:tracePt t="86220" x="7810500" y="3384550"/>
          <p14:tracePt t="86272" x="7804150" y="3384550"/>
          <p14:tracePt t="86282" x="7804150" y="3390900"/>
          <p14:tracePt t="86288" x="7797800" y="3390900"/>
          <p14:tracePt t="86301" x="7785100" y="3390900"/>
          <p14:tracePt t="86318" x="7785100" y="3397250"/>
          <p14:tracePt t="86430" x="7785100" y="3390900"/>
          <p14:tracePt t="86486" x="7785100" y="3384550"/>
          <p14:tracePt t="86501" x="7791450" y="3378200"/>
          <p14:tracePt t="86518" x="7810500" y="3371850"/>
          <p14:tracePt t="86534" x="7829550" y="3359150"/>
          <p14:tracePt t="86551" x="7854950" y="3340100"/>
          <p14:tracePt t="86568" x="7874000" y="3327400"/>
          <p14:tracePt t="86584" x="7880350" y="3314700"/>
          <p14:tracePt t="86601" x="7893050" y="3308350"/>
          <p14:tracePt t="86618" x="7899400" y="3295650"/>
          <p14:tracePt t="86634" x="7918450" y="3289300"/>
          <p14:tracePt t="86651" x="7937500" y="3270250"/>
          <p14:tracePt t="86672" x="7956550" y="3257550"/>
          <p14:tracePt t="86685" x="7969250" y="3251200"/>
          <p14:tracePt t="86704" x="7969250" y="3244850"/>
          <p14:tracePt t="86720" x="7981950" y="3244850"/>
          <p14:tracePt t="86734" x="8001000" y="3238500"/>
          <p14:tracePt t="86751" x="8020050" y="3225800"/>
          <p14:tracePt t="86767" x="8039100" y="3213100"/>
          <p14:tracePt t="86786" x="8051800" y="3200400"/>
          <p14:tracePt t="86801" x="8064500" y="3194050"/>
          <p14:tracePt t="86817" x="8083550" y="3187700"/>
          <p14:tracePt t="86835" x="8102600" y="3181350"/>
          <p14:tracePt t="86852" x="8121650" y="3175000"/>
          <p14:tracePt t="86868" x="8134350" y="3168650"/>
          <p14:tracePt t="86903" x="8140700" y="3168650"/>
          <p14:tracePt t="86918" x="8147050" y="3168650"/>
          <p14:tracePt t="86934" x="8153400" y="3168650"/>
          <p14:tracePt t="86955" x="8166100" y="3168650"/>
          <p14:tracePt t="86970" x="8185150" y="3168650"/>
          <p14:tracePt t="87005" x="8185150" y="3162300"/>
          <p14:tracePt t="88758" x="8185150" y="3168650"/>
          <p14:tracePt t="88766" x="8178800" y="3175000"/>
          <p14:tracePt t="88786" x="8134350" y="3181350"/>
          <p14:tracePt t="88801" x="8102600" y="3194050"/>
          <p14:tracePt t="88818" x="8045450" y="3206750"/>
          <p14:tracePt t="88835" x="7988300" y="3225800"/>
          <p14:tracePt t="88851" x="7924800" y="3251200"/>
          <p14:tracePt t="88869" x="7829550" y="3295650"/>
          <p14:tracePt t="88884" x="7810500" y="3308350"/>
          <p14:tracePt t="88889" x="7791450" y="3314700"/>
          <p14:tracePt t="88901" x="7766050" y="3314700"/>
          <p14:tracePt t="88920" x="7727950" y="3327400"/>
          <p14:tracePt t="88934" x="7696200" y="3340100"/>
          <p14:tracePt t="88951" x="7670800" y="3346450"/>
          <p14:tracePt t="88972" x="7651750" y="3359150"/>
          <p14:tracePt t="88984" x="7645400" y="3359150"/>
          <p14:tracePt t="89002" x="7639050" y="3359150"/>
          <p14:tracePt t="89018" x="7632700" y="3365500"/>
          <p14:tracePt t="89052" x="7626350" y="3365500"/>
          <p14:tracePt t="89068" x="7613650" y="3365500"/>
          <p14:tracePt t="89084" x="7607300" y="3378200"/>
          <p14:tracePt t="89101" x="7600950" y="3390900"/>
          <p14:tracePt t="89182" x="7600950" y="3397250"/>
          <p14:tracePt t="89203" x="7594600" y="3397250"/>
          <p14:tracePt t="89296" x="7600950" y="3397250"/>
          <p14:tracePt t="89319" x="7607300" y="3397250"/>
          <p14:tracePt t="89326" x="7613650" y="3397250"/>
          <p14:tracePt t="89335" x="7626350" y="3397250"/>
          <p14:tracePt t="89352" x="7651750" y="3378200"/>
          <p14:tracePt t="89368" x="7689850" y="3359150"/>
          <p14:tracePt t="89385" x="7747000" y="3340100"/>
          <p14:tracePt t="89405" x="7810500" y="3314700"/>
          <p14:tracePt t="89417" x="7861300" y="3289300"/>
          <p14:tracePt t="89435" x="7918450" y="3276600"/>
          <p14:tracePt t="89451" x="7981950" y="3244850"/>
          <p14:tracePt t="89454" x="8013700" y="3232150"/>
          <p14:tracePt t="89472" x="8058150" y="3213100"/>
          <p14:tracePt t="89484" x="8070850" y="3200400"/>
          <p14:tracePt t="89504" x="8083550" y="3200400"/>
          <p14:tracePt t="89848" x="8077200" y="3200400"/>
          <p14:tracePt t="89943" x="8064500" y="3200400"/>
          <p14:tracePt t="89952" x="8058150" y="3200400"/>
          <p14:tracePt t="89969" x="8039100" y="3200400"/>
          <p14:tracePt t="89984" x="8032750" y="3200400"/>
          <p14:tracePt t="90018" x="8020050" y="3194050"/>
          <p14:tracePt t="90034" x="8007350" y="3194050"/>
          <p14:tracePt t="90051" x="8001000" y="3187700"/>
          <p14:tracePt t="90067" x="7988300" y="3187700"/>
          <p14:tracePt t="90118" x="7981950" y="3181350"/>
          <p14:tracePt t="90125" x="7969250" y="3181350"/>
          <p14:tracePt t="90134" x="7962900" y="3175000"/>
          <p14:tracePt t="90154" x="7950200" y="3168650"/>
          <p14:tracePt t="90189" x="7950200" y="3162300"/>
          <p14:tracePt t="90201" x="7943850" y="3162300"/>
          <p14:tracePt t="90253" x="7943850" y="3155950"/>
          <p14:tracePt t="90269" x="7943850" y="3149600"/>
          <p14:tracePt t="90295" x="7937500" y="3143250"/>
          <p14:tracePt t="90360" x="7937500" y="3136900"/>
          <p14:tracePt t="90365" x="7937500" y="3130550"/>
          <p14:tracePt t="90381" x="7931150" y="3124200"/>
          <p14:tracePt t="90392" x="7924800" y="3117850"/>
          <p14:tracePt t="90404" x="7905750" y="3105150"/>
          <p14:tracePt t="90419" x="7861300" y="3079750"/>
          <p14:tracePt t="90437" x="7766050" y="3048000"/>
          <p14:tracePt t="90451" x="7721600" y="3035300"/>
          <p14:tracePt t="90469" x="7639050" y="3022600"/>
          <p14:tracePt t="90474" x="7588250" y="3016250"/>
          <p14:tracePt t="90487" x="7480300" y="3009900"/>
          <p14:tracePt t="90501" x="7435850" y="3009900"/>
          <p14:tracePt t="90518" x="7283450" y="3009900"/>
          <p14:tracePt t="90536" x="7207250" y="3009900"/>
          <p14:tracePt t="90552" x="7143750" y="3009900"/>
          <p14:tracePt t="90568" x="7092950" y="3009900"/>
          <p14:tracePt t="90587" x="7029450" y="3009900"/>
          <p14:tracePt t="90604" x="6946900" y="3009900"/>
          <p14:tracePt t="90618" x="6858000" y="3016250"/>
          <p14:tracePt t="90635" x="6762750" y="3016250"/>
          <p14:tracePt t="90655" x="6673850" y="3022600"/>
          <p14:tracePt t="90667" x="6642100" y="3022600"/>
          <p14:tracePt t="90684" x="6597650" y="3022600"/>
          <p14:tracePt t="90688" x="6565900" y="3022600"/>
          <p14:tracePt t="90704" x="6502400" y="3022600"/>
          <p14:tracePt t="90721" x="6445250" y="3022600"/>
          <p14:tracePt t="90734" x="6388100" y="3028950"/>
          <p14:tracePt t="90751" x="6324600" y="3041650"/>
          <p14:tracePt t="90769" x="6261100" y="3041650"/>
          <p14:tracePt t="90786" x="6197600" y="3041650"/>
          <p14:tracePt t="90802" x="6127750" y="3041650"/>
          <p14:tracePt t="90818" x="6064250" y="3041650"/>
          <p14:tracePt t="90835" x="6007100" y="3041650"/>
          <p14:tracePt t="90851" x="5956300" y="3041650"/>
          <p14:tracePt t="90868" x="5918200" y="3048000"/>
          <p14:tracePt t="90884" x="5886450" y="3054350"/>
          <p14:tracePt t="90891" x="5867400" y="3060700"/>
          <p14:tracePt t="90901" x="5842000" y="3067050"/>
          <p14:tracePt t="90917" x="5829300" y="3073400"/>
          <p14:tracePt t="90938" x="5816600" y="3073400"/>
          <p14:tracePt t="90951" x="5803900" y="3079750"/>
          <p14:tracePt t="90972" x="5778500" y="3086100"/>
          <p14:tracePt t="90984" x="5740400" y="3086100"/>
          <p14:tracePt t="91004" x="5689600" y="3086100"/>
          <p14:tracePt t="91018" x="5638800" y="3086100"/>
          <p14:tracePt t="91036" x="5588000" y="3086100"/>
          <p14:tracePt t="91051" x="5543550" y="3086100"/>
          <p14:tracePt t="91068" x="5518150" y="3086100"/>
          <p14:tracePt t="91070" x="5511800" y="3086100"/>
          <p14:tracePt t="91084" x="5505450" y="3092450"/>
          <p14:tracePt t="91101" x="5499100" y="3086100"/>
          <p14:tracePt t="91119" x="5486400" y="3086100"/>
          <p14:tracePt t="91134" x="5473700" y="3086100"/>
          <p14:tracePt t="91151" x="5454650" y="3086100"/>
          <p14:tracePt t="91171" x="5448300" y="3086100"/>
          <p14:tracePt t="91184" x="5429250" y="3086100"/>
          <p14:tracePt t="91318" x="5422900" y="3086100"/>
          <p14:tracePt t="92550" x="5429250" y="3086100"/>
          <p14:tracePt t="92560" x="5435600" y="3086100"/>
          <p14:tracePt t="92576" x="5441950" y="3073400"/>
          <p14:tracePt t="92584" x="5454650" y="3067050"/>
          <p14:tracePt t="92605" x="5473700" y="3054350"/>
          <p14:tracePt t="92618" x="5499100" y="3028950"/>
          <p14:tracePt t="92634" x="5530850" y="2997200"/>
          <p14:tracePt t="92656" x="5594350" y="2959100"/>
          <p14:tracePt t="92668" x="5619750" y="2952750"/>
          <p14:tracePt t="92686" x="5670550" y="2921000"/>
          <p14:tracePt t="92701" x="5689600" y="2914650"/>
          <p14:tracePt t="92720" x="5721350" y="2914650"/>
          <p14:tracePt t="92734" x="5753100" y="2908300"/>
          <p14:tracePt t="92752" x="5797550" y="2901950"/>
          <p14:tracePt t="92767" x="5835650" y="2895600"/>
          <p14:tracePt t="92786" x="5873750" y="2895600"/>
          <p14:tracePt t="92803" x="5918200" y="2895600"/>
          <p14:tracePt t="92818" x="5943600" y="2895600"/>
          <p14:tracePt t="92820" x="5949950" y="2895600"/>
          <p14:tracePt t="92835" x="5962650" y="2895600"/>
          <p14:tracePt t="92851" x="5994400" y="2895600"/>
          <p14:tracePt t="92868" x="6057900" y="2889250"/>
          <p14:tracePt t="92885" x="6184900" y="2889250"/>
          <p14:tracePt t="92905" x="6280150" y="2882900"/>
          <p14:tracePt t="92918" x="6375400" y="2882900"/>
          <p14:tracePt t="92934" x="6432550" y="2882900"/>
          <p14:tracePt t="92953" x="6489700" y="2882900"/>
          <p14:tracePt t="92969" x="6546850" y="2882900"/>
          <p14:tracePt t="92984" x="6616700" y="2882900"/>
          <p14:tracePt t="93001" x="6718300" y="2882900"/>
          <p14:tracePt t="93018" x="6832600" y="2882900"/>
          <p14:tracePt t="93036" x="6934200" y="2882900"/>
          <p14:tracePt t="93051" x="7016750" y="2882900"/>
          <p14:tracePt t="93068" x="7086600" y="2882900"/>
          <p14:tracePt t="93070" x="7124700" y="2882900"/>
          <p14:tracePt t="93084" x="7162800" y="2882900"/>
          <p14:tracePt t="93101" x="7245350" y="2882900"/>
          <p14:tracePt t="93102" x="7289800" y="2882900"/>
          <p14:tracePt t="93118" x="7378700" y="2882900"/>
          <p14:tracePt t="93134" x="7480300" y="2882900"/>
          <p14:tracePt t="93151" x="7581900" y="2882900"/>
          <p14:tracePt t="93168" x="7670800" y="2882900"/>
          <p14:tracePt t="93184" x="7740650" y="2882900"/>
          <p14:tracePt t="93201" x="7766050" y="2882900"/>
          <p14:tracePt t="93220" x="7778750" y="2889250"/>
          <p14:tracePt t="93234" x="7791450" y="2895600"/>
          <p14:tracePt t="93251" x="7810500" y="2908300"/>
          <p14:tracePt t="93268" x="7829550" y="2927350"/>
          <p14:tracePt t="93270" x="7835900" y="2933700"/>
          <p14:tracePt t="93287" x="7848600" y="2965450"/>
          <p14:tracePt t="93302" x="7854950" y="2984500"/>
          <p14:tracePt t="93319" x="7854950" y="3009900"/>
          <p14:tracePt t="93335" x="7861300" y="3028950"/>
          <p14:tracePt t="93351" x="7861300" y="3035300"/>
          <p14:tracePt t="93384" x="7867650" y="3041650"/>
          <p14:tracePt t="93405" x="7867650" y="3054350"/>
          <p14:tracePt t="93420" x="7874000" y="3054350"/>
          <p14:tracePt t="93629" x="7880350" y="3054350"/>
          <p14:tracePt t="99423" x="7886700" y="3054350"/>
          <p14:tracePt t="99430" x="7886700" y="3060700"/>
          <p14:tracePt t="99693" x="7867650" y="3060700"/>
          <p14:tracePt t="99703" x="7816850" y="3060700"/>
          <p14:tracePt t="99710" x="7778750" y="3086100"/>
          <p14:tracePt t="99723" x="7708900" y="3105150"/>
          <p14:tracePt t="99734" x="7512050" y="3105150"/>
          <p14:tracePt t="99751" x="7315200" y="3105150"/>
          <p14:tracePt t="99770" x="7277100" y="3105150"/>
          <p14:tracePt t="99784" x="7270750" y="3105150"/>
          <p14:tracePt t="99801" x="7245350" y="3105150"/>
          <p14:tracePt t="99818" x="7188200" y="3105150"/>
          <p14:tracePt t="99835" x="7112000" y="3111500"/>
          <p14:tracePt t="99851" x="7054850" y="3092450"/>
          <p14:tracePt t="99868" x="7004050" y="3092450"/>
          <p14:tracePt t="99885" x="6959600" y="3092450"/>
          <p14:tracePt t="99889" x="6934200" y="3092450"/>
          <p14:tracePt t="99906" x="6883400" y="3111500"/>
          <p14:tracePt t="99918" x="6832600" y="3111500"/>
          <p14:tracePt t="99937" x="6762750" y="3111500"/>
          <p14:tracePt t="99951" x="6680200" y="3111500"/>
          <p14:tracePt t="99971" x="6616700" y="3136900"/>
          <p14:tracePt t="99984" x="6553200" y="3143250"/>
          <p14:tracePt t="100003" x="6534150" y="3149600"/>
          <p14:tracePt t="100248" x="6540500" y="3149600"/>
          <p14:tracePt t="100253" x="6546850" y="3149600"/>
          <p14:tracePt t="100268" x="6546850" y="3155950"/>
          <p14:tracePt t="100286" x="6546850" y="3162300"/>
          <p14:tracePt t="100733" x="6553200" y="3168650"/>
          <p14:tracePt t="100752" x="6565900" y="3187700"/>
          <p14:tracePt t="100768" x="6578600" y="3200400"/>
          <p14:tracePt t="100786" x="6584950" y="3206750"/>
          <p14:tracePt t="100801" x="6597650" y="3213100"/>
          <p14:tracePt t="100818" x="6597650" y="3232150"/>
          <p14:tracePt t="100835" x="6623050" y="3282950"/>
          <p14:tracePt t="100852" x="6667500" y="3333750"/>
          <p14:tracePt t="100868" x="6731000" y="3365500"/>
          <p14:tracePt t="100885" x="6800850" y="3397250"/>
          <p14:tracePt t="100901" x="6813550" y="3403600"/>
          <p14:tracePt t="100917" x="6819900" y="3403600"/>
          <p14:tracePt t="100959" x="6819900" y="3409950"/>
          <p14:tracePt t="101333" x="6819900" y="3403600"/>
          <p14:tracePt t="101349" x="6819900" y="3397250"/>
          <p14:tracePt t="101358" x="6819900" y="3390900"/>
          <p14:tracePt t="101368" x="6819900" y="3384550"/>
          <p14:tracePt t="101455" x="6819900" y="3378200"/>
          <p14:tracePt t="101462" x="6819900" y="3371850"/>
          <p14:tracePt t="101473" x="6819900" y="3365500"/>
          <p14:tracePt t="101484" x="6826250" y="3359150"/>
          <p14:tracePt t="101505" x="6826250" y="3327400"/>
          <p14:tracePt t="101518" x="6832600" y="3314700"/>
          <p14:tracePt t="101536" x="6832600" y="3308350"/>
          <p14:tracePt t="101604" x="6838950" y="3302000"/>
          <p14:tracePt t="101613" x="6838950" y="3295650"/>
          <p14:tracePt t="101624" x="6838950" y="3289300"/>
          <p14:tracePt t="101638" x="6845300" y="3282950"/>
          <p14:tracePt t="101665" x="6845300" y="3270250"/>
          <p14:tracePt t="101670" x="6851650" y="3270250"/>
          <p14:tracePt t="101685" x="6851650" y="3263900"/>
          <p14:tracePt t="101701" x="6858000" y="3238500"/>
          <p14:tracePt t="101720" x="6870700" y="3225800"/>
          <p14:tracePt t="101734" x="6877050" y="3219450"/>
          <p14:tracePt t="101767" x="6877050" y="3213100"/>
          <p14:tracePt t="101786" x="6883400" y="3206750"/>
          <p14:tracePt t="101801" x="6908800" y="3194050"/>
          <p14:tracePt t="101818" x="6946900" y="3175000"/>
          <p14:tracePt t="101835" x="6978650" y="3162300"/>
          <p14:tracePt t="101851" x="7004050" y="3155950"/>
          <p14:tracePt t="101853" x="7016750" y="3149600"/>
          <p14:tracePt t="101868" x="7029450" y="3143250"/>
          <p14:tracePt t="101885" x="7042150" y="3136900"/>
          <p14:tracePt t="101901" x="7048500" y="3130550"/>
          <p14:tracePt t="101918" x="7080250" y="3124200"/>
          <p14:tracePt t="101934" x="7099300" y="3117850"/>
          <p14:tracePt t="101952" x="7118350" y="3117850"/>
          <p14:tracePt t="101971" x="7143750" y="3117850"/>
          <p14:tracePt t="101985" x="7156450" y="3111500"/>
          <p14:tracePt t="102001" x="7175500" y="3111500"/>
          <p14:tracePt t="102018" x="7194550" y="3111500"/>
          <p14:tracePt t="102034" x="7219950" y="3111500"/>
          <p14:tracePt t="102051" x="7251700" y="3105150"/>
          <p14:tracePt t="102068" x="7283450" y="3098800"/>
          <p14:tracePt t="102085" x="7315200" y="3092450"/>
          <p14:tracePt t="102101" x="7327900" y="3079750"/>
          <p14:tracePt t="102118" x="7334250" y="3079750"/>
          <p14:tracePt t="102134" x="7346950" y="3079750"/>
          <p14:tracePt t="102151" x="7346950" y="3073400"/>
          <p14:tracePt t="102168" x="7353300" y="3073400"/>
          <p14:tracePt t="102185" x="7378700" y="3073400"/>
          <p14:tracePt t="102201" x="7423150" y="3073400"/>
          <p14:tracePt t="102220" x="7480300" y="3073400"/>
          <p14:tracePt t="102234" x="7537450" y="3073400"/>
          <p14:tracePt t="102251" x="7594600" y="3073400"/>
          <p14:tracePt t="102272" x="7721600" y="3073400"/>
          <p14:tracePt t="102284" x="7766050" y="3073400"/>
          <p14:tracePt t="102301" x="7905750" y="3073400"/>
          <p14:tracePt t="102319" x="7981950" y="3086100"/>
          <p14:tracePt t="102335" x="8032750" y="3086100"/>
          <p14:tracePt t="102351" x="8058150" y="3086100"/>
          <p14:tracePt t="102368" x="8089900" y="3098800"/>
          <p14:tracePt t="102384" x="8140700" y="3098800"/>
          <p14:tracePt t="102405" x="8191500" y="3105150"/>
          <p14:tracePt t="102419" x="8242300" y="3117850"/>
          <p14:tracePt t="102435" x="8267700" y="3124200"/>
          <p14:tracePt t="102455" x="8286750" y="3136900"/>
          <p14:tracePt t="102469" x="8293100" y="3136900"/>
          <p14:tracePt t="102487" x="8299450" y="3143250"/>
          <p14:tracePt t="102757" x="8293100" y="3136900"/>
          <p14:tracePt t="102774" x="8286750" y="3136900"/>
          <p14:tracePt t="102786" x="8280400" y="3130550"/>
          <p14:tracePt t="102789" x="8274050" y="3130550"/>
          <p14:tracePt t="102801" x="8267700" y="3130550"/>
          <p14:tracePt t="102818" x="8248650" y="3124200"/>
          <p14:tracePt t="102835" x="8242300" y="3117850"/>
          <p14:tracePt t="102852" x="8235950" y="3117850"/>
          <p14:tracePt t="102853" x="8229600" y="3117850"/>
          <p14:tracePt t="102867" x="8223250" y="3117850"/>
          <p14:tracePt t="102869" x="8204200" y="3111500"/>
          <p14:tracePt t="102885" x="8166100" y="3111500"/>
          <p14:tracePt t="102901" x="8089900" y="3111500"/>
          <p14:tracePt t="102918" x="7981950" y="3111500"/>
          <p14:tracePt t="102936" x="7886700" y="3117850"/>
          <p14:tracePt t="102951" x="7823200" y="3136900"/>
          <p14:tracePt t="102969" x="7791450" y="3149600"/>
          <p14:tracePt t="102984" x="7747000" y="3162300"/>
          <p14:tracePt t="103001" x="7696200" y="3162300"/>
          <p14:tracePt t="103018" x="7645400" y="3162300"/>
          <p14:tracePt t="103034" x="7594600" y="3162300"/>
          <p14:tracePt t="103051" x="7550150" y="3168650"/>
          <p14:tracePt t="103068" x="7518400" y="3175000"/>
          <p14:tracePt t="103070" x="7512050" y="3181350"/>
          <p14:tracePt t="103134" x="7512050" y="3187700"/>
          <p14:tracePt t="103142" x="7524750" y="3200400"/>
          <p14:tracePt t="103151" x="7543800" y="3206750"/>
          <p14:tracePt t="103170" x="7613650" y="3225800"/>
          <p14:tracePt t="103184" x="7689850" y="3251200"/>
          <p14:tracePt t="103201" x="7759700" y="3270250"/>
          <p14:tracePt t="103221" x="7829550" y="3276600"/>
          <p14:tracePt t="103234" x="7874000" y="3282950"/>
          <p14:tracePt t="103252" x="7893050" y="3282950"/>
          <p14:tracePt t="103268" x="7899400" y="3282950"/>
          <p14:tracePt t="103445" x="7893050" y="3282950"/>
          <p14:tracePt t="105118" x="7893050" y="3270250"/>
          <p14:tracePt t="105126" x="7905750" y="3263900"/>
          <p14:tracePt t="105134" x="7931150" y="3257550"/>
          <p14:tracePt t="105151" x="7962900" y="3244850"/>
          <p14:tracePt t="105168" x="7975600" y="3238500"/>
          <p14:tracePt t="105187" x="8001000" y="3232150"/>
          <p14:tracePt t="105201" x="8032750" y="3225800"/>
          <p14:tracePt t="105220" x="8058150" y="3219450"/>
          <p14:tracePt t="105234" x="8077200" y="3213100"/>
          <p14:tracePt t="105251" x="8083550" y="3206750"/>
          <p14:tracePt t="105284" x="8089900" y="3206750"/>
          <p14:tracePt t="106854" x="8083550" y="3206750"/>
          <p14:tracePt t="106923" x="8096250" y="3206750"/>
          <p14:tracePt t="106926" x="8115300" y="3206750"/>
          <p14:tracePt t="106934" x="8134350" y="3206750"/>
          <p14:tracePt t="106951" x="8153400" y="3206750"/>
          <p14:tracePt t="106970" x="8166100" y="3206750"/>
          <p14:tracePt t="106987" x="8172450" y="3206750"/>
          <p14:tracePt t="107001" x="8191500" y="3206750"/>
          <p14:tracePt t="107018" x="8197850" y="3206750"/>
          <p14:tracePt t="107051" x="8204200" y="3206750"/>
          <p14:tracePt t="107462" x="8210550" y="3206750"/>
          <p14:tracePt t="107475" x="8216900" y="3206750"/>
          <p14:tracePt t="107484" x="8229600" y="3206750"/>
          <p14:tracePt t="107502" x="8274050" y="3206750"/>
          <p14:tracePt t="107518" x="8312150" y="3206750"/>
          <p14:tracePt t="107534" x="8362950" y="3206750"/>
          <p14:tracePt t="107551" x="8426450" y="3206750"/>
          <p14:tracePt t="107569" x="8477250" y="3206750"/>
          <p14:tracePt t="107584" x="8502650" y="3206750"/>
          <p14:tracePt t="107602" x="8515350" y="3206750"/>
          <p14:tracePt t="107618" x="8521700" y="3206750"/>
          <p14:tracePt t="107677" x="8528050" y="3206750"/>
          <p14:tracePt t="108493" x="8496300" y="3206750"/>
          <p14:tracePt t="108502" x="8445500" y="3206750"/>
          <p14:tracePt t="108518" x="8337550" y="3225800"/>
          <p14:tracePt t="108538" x="8204200" y="3225800"/>
          <p14:tracePt t="108551" x="8039100" y="3225800"/>
          <p14:tracePt t="108568" x="7823200" y="3225800"/>
          <p14:tracePt t="108584" x="7556500" y="3225800"/>
          <p14:tracePt t="108604" x="7296150" y="3219450"/>
          <p14:tracePt t="108618" x="7067550" y="3219450"/>
          <p14:tracePt t="108634" x="6858000" y="3219450"/>
          <p14:tracePt t="108651" x="6692900" y="3219450"/>
          <p14:tracePt t="108668" x="6553200" y="3219450"/>
          <p14:tracePt t="108670" x="6496050" y="3219450"/>
          <p14:tracePt t="108685" x="6381750" y="3213100"/>
          <p14:tracePt t="108703" x="6267450" y="3213100"/>
          <p14:tracePt t="108719" x="6153150" y="3213100"/>
          <p14:tracePt t="108735" x="6045200" y="3213100"/>
          <p14:tracePt t="108751" x="5930900" y="3213100"/>
          <p14:tracePt t="108768" x="5822950" y="3213100"/>
          <p14:tracePt t="108784" x="5708650" y="3213100"/>
          <p14:tracePt t="108801" x="5600700" y="3213100"/>
          <p14:tracePt t="108818" x="5524500" y="3219450"/>
          <p14:tracePt t="108835" x="5467350" y="3232150"/>
          <p14:tracePt t="108851" x="5416550" y="3251200"/>
          <p14:tracePt t="108870" x="5346700" y="3276600"/>
          <p14:tracePt t="108896" x="5289550" y="3295650"/>
          <p14:tracePt t="108907" x="5276850" y="3302000"/>
          <p14:tracePt t="108918" x="5257800" y="3308350"/>
          <p14:tracePt t="108937" x="5238750" y="3308350"/>
          <p14:tracePt t="108951" x="5207000" y="3308350"/>
          <p14:tracePt t="108970" x="5175250" y="3308350"/>
          <p14:tracePt t="108984" x="5118100" y="3321050"/>
          <p14:tracePt t="109001" x="5067300" y="3340100"/>
          <p14:tracePt t="109022" x="5029200" y="3352800"/>
          <p14:tracePt t="109037" x="5016500" y="3359150"/>
          <p14:tracePt t="109166" x="5010150" y="3359150"/>
          <p14:tracePt t="109173" x="4997450" y="3365500"/>
          <p14:tracePt t="109186" x="4984750" y="3371850"/>
          <p14:tracePt t="109202" x="4959350" y="3378200"/>
          <p14:tracePt t="109219" x="4946650" y="3384550"/>
          <p14:tracePt t="109397" x="4940300" y="3384550"/>
          <p14:tracePt t="109910" x="4946650" y="3384550"/>
          <p14:tracePt t="109921" x="4953000" y="3384550"/>
          <p14:tracePt t="109926" x="4959350" y="3384550"/>
          <p14:tracePt t="109935" x="4965700" y="3384550"/>
          <p14:tracePt t="109951" x="4984750" y="3384550"/>
          <p14:tracePt t="109969" x="5003800" y="3384550"/>
          <p14:tracePt t="109984" x="5029200" y="3384550"/>
          <p14:tracePt t="110001" x="5073650" y="3384550"/>
          <p14:tracePt t="110017" x="5130800" y="3384550"/>
          <p14:tracePt t="110036" x="5187950" y="3384550"/>
          <p14:tracePt t="110052" x="5245100" y="3384550"/>
          <p14:tracePt t="110068" x="5289550" y="3403600"/>
          <p14:tracePt t="110085" x="5327650" y="3409950"/>
          <p14:tracePt t="110101" x="5372100" y="3409950"/>
          <p14:tracePt t="110118" x="5391150" y="3409950"/>
          <p14:tracePt t="110135" x="5410200" y="3409950"/>
          <p14:tracePt t="110201" x="5422900" y="3409950"/>
          <p14:tracePt t="110205" x="5429250" y="3409950"/>
          <p14:tracePt t="110220" x="5441950" y="3409950"/>
          <p14:tracePt t="110234" x="5467350" y="3409950"/>
          <p14:tracePt t="110251" x="5499100" y="3422650"/>
          <p14:tracePt t="110270" x="5537200" y="3429000"/>
          <p14:tracePt t="110286" x="5549900" y="3429000"/>
          <p14:tracePt t="110302" x="5556250" y="3429000"/>
          <p14:tracePt t="110318" x="5568950" y="3429000"/>
          <p14:tracePt t="110335" x="5575300" y="3429000"/>
          <p14:tracePt t="110351" x="5581650" y="3429000"/>
          <p14:tracePt t="110614" x="5588000" y="3429000"/>
          <p14:tracePt t="110623" x="5594350" y="3429000"/>
          <p14:tracePt t="110629" x="5613400" y="3429000"/>
          <p14:tracePt t="110639" x="5632450" y="3429000"/>
          <p14:tracePt t="110653" x="5664200" y="3429000"/>
          <p14:tracePt t="110672" x="5759450" y="3429000"/>
          <p14:tracePt t="110685" x="5829300" y="3429000"/>
          <p14:tracePt t="110701" x="5899150" y="3435350"/>
          <p14:tracePt t="110722" x="5930900" y="3441700"/>
          <p14:tracePt t="110734" x="5949950" y="3441700"/>
          <p14:tracePt t="111141" x="5937250" y="3435350"/>
          <p14:tracePt t="111149" x="5930900" y="3435350"/>
          <p14:tracePt t="111163" x="5918200" y="3435350"/>
          <p14:tracePt t="111167" x="5911850" y="3429000"/>
          <p14:tracePt t="111187" x="5892800" y="3429000"/>
          <p14:tracePt t="111249" x="5892800" y="3422650"/>
          <p14:tracePt t="111273" x="5905500" y="3422650"/>
          <p14:tracePt t="111284" x="5937250" y="3422650"/>
          <p14:tracePt t="111303" x="6083300" y="3422650"/>
          <p14:tracePt t="111318" x="6191250" y="3422650"/>
          <p14:tracePt t="111335" x="6292850" y="3422650"/>
          <p14:tracePt t="111351" x="6381750" y="3422650"/>
          <p14:tracePt t="111368" x="6457950" y="3422650"/>
          <p14:tracePt t="111385" x="6508750" y="3422650"/>
          <p14:tracePt t="111401" x="6540500" y="3422650"/>
          <p14:tracePt t="111420" x="6559550" y="3422650"/>
          <p14:tracePt t="113391" x="6565900" y="3422650"/>
          <p14:tracePt t="113397" x="6572250" y="3422650"/>
          <p14:tracePt t="113408" x="6584950" y="3422650"/>
          <p14:tracePt t="113418" x="6597650" y="3422650"/>
          <p14:tracePt t="113438" x="6642100" y="3422650"/>
          <p14:tracePt t="113451" x="6661150" y="3422650"/>
          <p14:tracePt t="113471" x="6724650" y="3416300"/>
          <p14:tracePt t="113484" x="6731000" y="3416300"/>
          <p14:tracePt t="113501" x="6750050" y="3416300"/>
          <p14:tracePt t="113536" x="6762750" y="3416300"/>
          <p14:tracePt t="113552" x="6775450" y="3416300"/>
          <p14:tracePt t="113569" x="6788150" y="3416300"/>
          <p14:tracePt t="113586" x="6807200" y="3416300"/>
          <p14:tracePt t="113602" x="6832600" y="3416300"/>
          <p14:tracePt t="113619" x="6845300" y="3416300"/>
          <p14:tracePt t="113635" x="6864350" y="3416300"/>
          <p14:tracePt t="113656" x="6883400" y="3416300"/>
          <p14:tracePt t="113733" x="6889750" y="3416300"/>
          <p14:tracePt t="113752" x="6896100" y="3416300"/>
          <p14:tracePt t="113768" x="6902450" y="3416300"/>
          <p14:tracePt t="113785" x="6921500" y="3416300"/>
          <p14:tracePt t="113802" x="6934200" y="3416300"/>
          <p14:tracePt t="113818" x="6953250" y="3416300"/>
          <p14:tracePt t="113837" x="6972300" y="3416300"/>
          <p14:tracePt t="113851" x="6978650" y="3416300"/>
          <p14:tracePt t="113869" x="6991350" y="3416300"/>
          <p14:tracePt t="113886" x="7004050" y="3416300"/>
          <p14:tracePt t="113901" x="7035800" y="3416300"/>
          <p14:tracePt t="113919" x="7061200" y="3416300"/>
          <p14:tracePt t="113935" x="7073900" y="3416300"/>
          <p14:tracePt t="113955" x="7080250" y="3416300"/>
          <p14:tracePt t="114015" x="7086600" y="3416300"/>
          <p14:tracePt t="114022" x="7099300" y="3416300"/>
          <p14:tracePt t="114036" x="7105650" y="3416300"/>
          <p14:tracePt t="114051" x="7112000" y="3416300"/>
          <p14:tracePt t="114086" x="7118350" y="3416300"/>
          <p14:tracePt t="114117" x="7124700" y="3416300"/>
          <p14:tracePt t="114126" x="7131050" y="3416300"/>
          <p14:tracePt t="114134" x="7137400" y="3416300"/>
          <p14:tracePt t="114151" x="7143750" y="3416300"/>
          <p14:tracePt t="114168" x="7150100" y="3416300"/>
          <p14:tracePt t="114186" x="7156450" y="3416300"/>
          <p14:tracePt t="114542" x="7169150" y="3416300"/>
          <p14:tracePt t="114549" x="7188200" y="3416300"/>
          <p14:tracePt t="114568" x="7232650" y="3416300"/>
          <p14:tracePt t="114584" x="7283450" y="3416300"/>
          <p14:tracePt t="114606" x="7346950" y="3416300"/>
          <p14:tracePt t="114618" x="7410450" y="3416300"/>
          <p14:tracePt t="114634" x="7442200" y="3416300"/>
          <p14:tracePt t="114656" x="7454900" y="3416300"/>
          <p14:tracePt t="114734" x="7448550" y="3416300"/>
          <p14:tracePt t="114742" x="7442200" y="3416300"/>
          <p14:tracePt t="114751" x="7429500" y="3416300"/>
          <p14:tracePt t="114768" x="7378700" y="3416300"/>
          <p14:tracePt t="114786" x="7308850" y="3416300"/>
          <p14:tracePt t="114801" x="7219950" y="3416300"/>
          <p14:tracePt t="114818" x="7124700" y="3416300"/>
          <p14:tracePt t="114835" x="7048500" y="3416300"/>
          <p14:tracePt t="114851" x="6965950" y="3416300"/>
          <p14:tracePt t="114869" x="6851650" y="3416300"/>
          <p14:tracePt t="114889" x="6769100" y="3416300"/>
          <p14:tracePt t="114901" x="6680200" y="3416300"/>
          <p14:tracePt t="114918" x="6610350" y="3416300"/>
          <p14:tracePt t="114937" x="6553200" y="3416300"/>
          <p14:tracePt t="114952" x="6502400" y="3416300"/>
          <p14:tracePt t="114969" x="6464300" y="3416300"/>
          <p14:tracePt t="114984" x="6426200" y="3416300"/>
          <p14:tracePt t="115002" x="6394450" y="3416300"/>
          <p14:tracePt t="115018" x="6369050" y="3416300"/>
          <p14:tracePt t="115036" x="6362700" y="3416300"/>
          <p14:tracePt t="115051" x="6356350" y="3416300"/>
          <p14:tracePt t="115099" x="6324600" y="3416300"/>
          <p14:tracePt t="115103" x="6286500" y="3416300"/>
          <p14:tracePt t="115119" x="6216650" y="3416300"/>
          <p14:tracePt t="115135" x="6172200" y="3416300"/>
          <p14:tracePt t="115154" x="6153150" y="3416300"/>
          <p14:tracePt t="115171" x="6146800" y="3416300"/>
          <p14:tracePt t="115248" x="6140450" y="3416300"/>
          <p14:tracePt t="115253" x="6134100" y="3416300"/>
          <p14:tracePt t="115264" x="6121400" y="3416300"/>
          <p14:tracePt t="115268" x="6102350" y="3416300"/>
          <p14:tracePt t="115286" x="6051550" y="3416300"/>
          <p14:tracePt t="115303" x="5988050" y="3416300"/>
          <p14:tracePt t="115318" x="5937250" y="3416300"/>
          <p14:tracePt t="115335" x="5905500" y="3416300"/>
          <p14:tracePt t="115352" x="5899150" y="3416300"/>
          <p14:tracePt t="115390" x="5905500" y="3416300"/>
          <p14:tracePt t="115404" x="5924550" y="3416300"/>
          <p14:tracePt t="115418" x="5962650" y="3416300"/>
          <p14:tracePt t="115434" x="6013450" y="3416300"/>
          <p14:tracePt t="115453" x="6083300" y="3416300"/>
          <p14:tracePt t="115469" x="6153150" y="3416300"/>
          <p14:tracePt t="115485" x="6191250" y="3416300"/>
          <p14:tracePt t="115501" x="6330950" y="3416300"/>
          <p14:tracePt t="115520" x="6438900" y="3416300"/>
          <p14:tracePt t="115534" x="6540500" y="3416300"/>
          <p14:tracePt t="115551" x="6635750" y="3416300"/>
          <p14:tracePt t="115568" x="6724650" y="3416300"/>
          <p14:tracePt t="115584" x="6807200" y="3422650"/>
          <p14:tracePt t="115603" x="6889750" y="3422650"/>
          <p14:tracePt t="115618" x="6959600" y="3429000"/>
          <p14:tracePt t="115621" x="6991350" y="3429000"/>
          <p14:tracePt t="115635" x="7023100" y="3435350"/>
          <p14:tracePt t="115652" x="7080250" y="3441700"/>
          <p14:tracePt t="115668" x="7143750" y="3441700"/>
          <p14:tracePt t="115671" x="7175500" y="3441700"/>
          <p14:tracePt t="115687" x="7232650" y="3441700"/>
          <p14:tracePt t="115701" x="7289800" y="3441700"/>
          <p14:tracePt t="115720" x="7366000" y="3441700"/>
          <p14:tracePt t="115734" x="7467600" y="3448050"/>
          <p14:tracePt t="115751" x="7588250" y="3448050"/>
          <p14:tracePt t="115771" x="7715250" y="3448050"/>
          <p14:tracePt t="115784" x="7835900" y="3448050"/>
          <p14:tracePt t="115801" x="7937500" y="3448050"/>
          <p14:tracePt t="115819" x="8026400" y="3448050"/>
          <p14:tracePt t="115835" x="8108950" y="3448050"/>
          <p14:tracePt t="115838" x="8147050" y="3448050"/>
          <p14:tracePt t="115852" x="8185150" y="3448050"/>
          <p14:tracePt t="115868" x="8242300" y="3448050"/>
          <p14:tracePt t="115885" x="8261350" y="3448050"/>
          <p14:tracePt t="116070" x="8248650" y="3429000"/>
          <p14:tracePt t="116078" x="8216900" y="3403600"/>
          <p14:tracePt t="116086" x="8178800" y="3378200"/>
          <p14:tracePt t="116101" x="8077200" y="3314700"/>
          <p14:tracePt t="116119" x="7937500" y="3213100"/>
          <p14:tracePt t="116135" x="7759700" y="3111500"/>
          <p14:tracePt t="116151" x="7581900" y="3022600"/>
          <p14:tracePt t="116168" x="7397750" y="2914650"/>
          <p14:tracePt t="116185" x="7194550" y="2787650"/>
          <p14:tracePt t="116205" x="6985000" y="2667000"/>
          <p14:tracePt t="116220" x="6832600" y="2590800"/>
          <p14:tracePt t="116234" x="6743700" y="2552700"/>
          <p14:tracePt t="116251" x="6686550" y="2527300"/>
          <p14:tracePt t="116270" x="6616700" y="2495550"/>
          <p14:tracePt t="116284" x="6591300" y="2489200"/>
          <p14:tracePt t="116301" x="6540500" y="2489200"/>
          <p14:tracePt t="116485" x="6540500" y="2495550"/>
          <p14:tracePt t="116494" x="6540500" y="2501900"/>
          <p14:tracePt t="116503" x="6546850" y="2514600"/>
          <p14:tracePt t="116518" x="6546850" y="2520950"/>
          <p14:tracePt t="116536" x="6553200" y="2527300"/>
          <p14:tracePt t="116551" x="6559550" y="2546350"/>
          <p14:tracePt t="116568" x="6572250" y="2571750"/>
          <p14:tracePt t="116584" x="6610350" y="2635250"/>
          <p14:tracePt t="116602" x="6667500" y="2724150"/>
          <p14:tracePt t="116618" x="6756400" y="2813050"/>
          <p14:tracePt t="116634" x="6832600" y="2901950"/>
          <p14:tracePt t="116651" x="6902450" y="2990850"/>
          <p14:tracePt t="116671" x="7029450" y="3130550"/>
          <p14:tracePt t="116685" x="7067550" y="3168650"/>
          <p14:tracePt t="116701" x="7156450" y="3244850"/>
          <p14:tracePt t="116721" x="7207250" y="3295650"/>
          <p14:tracePt t="116734" x="7251700" y="3340100"/>
          <p14:tracePt t="116752" x="7277100" y="3378200"/>
          <p14:tracePt t="116768" x="7315200" y="3409950"/>
          <p14:tracePt t="116786" x="7353300" y="3435350"/>
          <p14:tracePt t="116801" x="7372350" y="3441700"/>
          <p14:tracePt t="116855" x="7372350" y="3448050"/>
          <p14:tracePt t="116861" x="7372350" y="3454400"/>
          <p14:tracePt t="116870" x="7372350" y="3460750"/>
          <p14:tracePt t="116894" x="7372350" y="3473450"/>
          <p14:tracePt t="116907" x="7372350" y="3479800"/>
          <p14:tracePt t="116985" x="7378700" y="3479800"/>
          <p14:tracePt t="117000" x="7385050" y="3479800"/>
          <p14:tracePt t="117019" x="7397750" y="3473450"/>
          <p14:tracePt t="117035" x="7410450" y="3473450"/>
          <p14:tracePt t="117051" x="7423150" y="3467100"/>
          <p14:tracePt t="117069" x="7480300" y="3467100"/>
          <p14:tracePt t="117086" x="7543800" y="3467100"/>
          <p14:tracePt t="117101" x="7626350" y="3467100"/>
          <p14:tracePt t="117119" x="7708900" y="3467100"/>
          <p14:tracePt t="117138" x="7797800" y="3467100"/>
          <p14:tracePt t="117155" x="7899400" y="3467100"/>
          <p14:tracePt t="117169" x="8007350" y="3467100"/>
          <p14:tracePt t="117185" x="8134350" y="3467100"/>
          <p14:tracePt t="117201" x="8242300" y="3460750"/>
          <p14:tracePt t="117220" x="8343900" y="3460750"/>
          <p14:tracePt t="117235" x="8432800" y="3460750"/>
          <p14:tracePt t="117251" x="8509000" y="3460750"/>
          <p14:tracePt t="117268" x="8547100" y="3460750"/>
          <p14:tracePt t="117271" x="8553450" y="3460750"/>
          <p14:tracePt t="117288" x="8559800" y="3454400"/>
          <p14:tracePt t="117301" x="8566150" y="3454400"/>
          <p14:tracePt t="117320" x="8572500" y="3454400"/>
          <p14:tracePt t="117382" x="8572500" y="3448050"/>
          <p14:tracePt t="118327" x="8572500" y="3454400"/>
          <p14:tracePt t="118360" x="8559800" y="3454400"/>
          <p14:tracePt t="118365" x="8547100" y="3454400"/>
          <p14:tracePt t="118375" x="8521700" y="3454400"/>
          <p14:tracePt t="118384" x="8489950" y="3454400"/>
          <p14:tracePt t="118401" x="8426450" y="3454400"/>
          <p14:tracePt t="118418" x="8350250" y="3454400"/>
          <p14:tracePt t="118434" x="8274050" y="3454400"/>
          <p14:tracePt t="118452" x="8191500" y="3454400"/>
          <p14:tracePt t="118469" x="8051800" y="3454400"/>
          <p14:tracePt t="118485" x="7931150" y="3454400"/>
          <p14:tracePt t="118501" x="7829550" y="3454400"/>
          <p14:tracePt t="118518" x="7778750" y="3454400"/>
          <p14:tracePt t="118536" x="7759700" y="3454400"/>
          <p14:tracePt t="118605" x="7753350" y="3454400"/>
          <p14:tracePt t="118630" x="7747000" y="3454400"/>
          <p14:tracePt t="118638" x="7740650" y="3454400"/>
          <p14:tracePt t="118651" x="7734300" y="3454400"/>
          <p14:tracePt t="118668" x="7702550" y="3454400"/>
          <p14:tracePt t="118671" x="7689850" y="3454400"/>
          <p14:tracePt t="118685" x="7645400" y="3454400"/>
          <p14:tracePt t="118701" x="7600950" y="3454400"/>
          <p14:tracePt t="118720" x="7550150" y="3454400"/>
          <p14:tracePt t="118734" x="7505700" y="3454400"/>
          <p14:tracePt t="118751" x="7467600" y="3454400"/>
          <p14:tracePt t="118768" x="7410450" y="3454400"/>
          <p14:tracePt t="118784" x="7321550" y="3448050"/>
          <p14:tracePt t="118803" x="7239000" y="3429000"/>
          <p14:tracePt t="118818" x="7200900" y="3422650"/>
          <p14:tracePt t="118835" x="7188200" y="3416300"/>
          <p14:tracePt t="118852" x="7181850" y="3409950"/>
          <p14:tracePt t="120871" x="7194550" y="3409950"/>
          <p14:tracePt t="120878" x="7232650" y="3409950"/>
          <p14:tracePt t="120895" x="7321550" y="3409950"/>
          <p14:tracePt t="120906" x="7372350" y="3409950"/>
          <p14:tracePt t="120918" x="7493000" y="3409950"/>
          <p14:tracePt t="120936" x="7632700" y="3409950"/>
          <p14:tracePt t="120952" x="7759700" y="3416300"/>
          <p14:tracePt t="120969" x="7880350" y="3416300"/>
          <p14:tracePt t="120984" x="7988300" y="3416300"/>
          <p14:tracePt t="121001" x="8070850" y="3416300"/>
          <p14:tracePt t="121018" x="8153400" y="3416300"/>
          <p14:tracePt t="121036" x="8210550" y="3416300"/>
          <p14:tracePt t="121051" x="8261350" y="3416300"/>
          <p14:tracePt t="121068" x="8280400" y="3409950"/>
          <p14:tracePt t="121085" x="8286750" y="3403600"/>
          <p14:tracePt t="121088" x="8299450" y="3403600"/>
          <p14:tracePt t="121101" x="8324850" y="3390900"/>
          <p14:tracePt t="121118" x="8343900" y="3390900"/>
          <p14:tracePt t="121134" x="8375650" y="3390900"/>
          <p14:tracePt t="121151" x="8407400" y="3390900"/>
          <p14:tracePt t="121172" x="8426450" y="3390900"/>
          <p14:tracePt t="121185" x="8432800" y="3390900"/>
          <p14:tracePt t="121423" x="8420100" y="3390900"/>
          <p14:tracePt t="121429" x="8407400" y="3390900"/>
          <p14:tracePt t="121437" x="8388350" y="3390900"/>
          <p14:tracePt t="121451" x="8362950" y="3390900"/>
          <p14:tracePt t="121471" x="8235950" y="3422650"/>
          <p14:tracePt t="121485" x="8121650" y="3460750"/>
          <p14:tracePt t="121501" x="7981950" y="3505200"/>
          <p14:tracePt t="121518" x="7848600" y="3556000"/>
          <p14:tracePt t="121536" x="7683500" y="3594100"/>
          <p14:tracePt t="121552" x="7480300" y="3600450"/>
          <p14:tracePt t="121568" x="7289800" y="3600450"/>
          <p14:tracePt t="121585" x="7118350" y="3600450"/>
          <p14:tracePt t="121603" x="6965950" y="3613150"/>
          <p14:tracePt t="121618" x="6788150" y="3613150"/>
          <p14:tracePt t="121634" x="6616700" y="3613150"/>
          <p14:tracePt t="121651" x="6438900" y="3632200"/>
          <p14:tracePt t="121671" x="6229350" y="3670300"/>
          <p14:tracePt t="121685" x="6134100" y="3708400"/>
          <p14:tracePt t="121701" x="6045200" y="3727450"/>
          <p14:tracePt t="121719" x="5969000" y="3740150"/>
          <p14:tracePt t="121734" x="5886450" y="3759200"/>
          <p14:tracePt t="121754" x="5816600" y="3765550"/>
          <p14:tracePt t="121768" x="5784850" y="3765550"/>
          <p14:tracePt t="121910" x="5778500" y="3765550"/>
          <p14:tracePt t="121925" x="5772150" y="3765550"/>
          <p14:tracePt t="121934" x="5759450" y="3765550"/>
          <p14:tracePt t="121951" x="5715000" y="3759200"/>
          <p14:tracePt t="121970" x="5638800" y="3733800"/>
          <p14:tracePt t="121984" x="5543550" y="3702050"/>
          <p14:tracePt t="122002" x="5422900" y="3657600"/>
          <p14:tracePt t="122018" x="5283200" y="3606800"/>
          <p14:tracePt t="122036" x="5130800" y="3562350"/>
          <p14:tracePt t="122051" x="5010150" y="3530600"/>
          <p14:tracePt t="122068" x="4914900" y="3524250"/>
          <p14:tracePt t="122071" x="4883150" y="3524250"/>
          <p14:tracePt t="122084" x="4864100" y="3524250"/>
          <p14:tracePt t="122230" x="4883150" y="3524250"/>
          <p14:tracePt t="122237" x="4946650" y="3524250"/>
          <p14:tracePt t="122250" x="4997450" y="3524250"/>
          <p14:tracePt t="122254" x="5029200" y="3530600"/>
          <p14:tracePt t="122268" x="5054600" y="3536950"/>
          <p14:tracePt t="122286" x="5118100" y="3549650"/>
          <p14:tracePt t="122301" x="5187950" y="3549650"/>
          <p14:tracePt t="122319" x="5264150" y="3530600"/>
          <p14:tracePt t="122335" x="5321300" y="3505200"/>
          <p14:tracePt t="122352" x="5346700" y="3467100"/>
          <p14:tracePt t="122368" x="5353050" y="3422650"/>
          <p14:tracePt t="122385" x="5365750" y="3352800"/>
          <p14:tracePt t="122401" x="5372100" y="3244850"/>
          <p14:tracePt t="122418" x="5372100" y="3117850"/>
          <p14:tracePt t="122438" x="5359400" y="3009900"/>
          <p14:tracePt t="122451" x="5340350" y="2946400"/>
          <p14:tracePt t="122469" x="5314950" y="2870200"/>
          <p14:tracePt t="122484" x="5302250" y="2844800"/>
          <p14:tracePt t="122501" x="5276850" y="2806700"/>
          <p14:tracePt t="122518" x="5270500" y="2794000"/>
          <p14:tracePt t="122534" x="5257800" y="2774950"/>
          <p14:tracePt t="122551" x="5238750" y="2743200"/>
          <p14:tracePt t="122568" x="5226050" y="2679700"/>
          <p14:tracePt t="122585" x="5213350" y="2609850"/>
          <p14:tracePt t="122604" x="5213350" y="2540000"/>
          <p14:tracePt t="122618" x="5219700" y="2476500"/>
          <p14:tracePt t="122635" x="5207000" y="2368550"/>
          <p14:tracePt t="122651" x="5156200" y="2273300"/>
          <p14:tracePt t="122671" x="5118100" y="2216150"/>
          <p14:tracePt t="122673" x="5105400" y="2197100"/>
          <p14:tracePt t="122685" x="5105400" y="2184400"/>
          <p14:tracePt t="122701" x="5099050" y="2146300"/>
          <p14:tracePt t="122721" x="5099050" y="2133600"/>
          <p14:tracePt t="122735" x="5092700" y="2114550"/>
          <p14:tracePt t="122768" x="5092700" y="2108200"/>
          <p14:tracePt t="122896" x="5092700" y="2120900"/>
          <p14:tracePt t="122906" x="5092700" y="2127250"/>
          <p14:tracePt t="122912" x="5092700" y="2133600"/>
          <p14:tracePt t="122918" x="5086350" y="2133600"/>
          <p14:tracePt t="122935" x="5073650" y="2139950"/>
          <p14:tracePt t="122953" x="5054600" y="2146300"/>
          <p14:tracePt t="122969" x="5035550" y="2159000"/>
          <p14:tracePt t="123005" x="5035550" y="2146300"/>
          <p14:tracePt t="123018" x="5029200" y="2133600"/>
          <p14:tracePt t="123036" x="4997450" y="2089150"/>
          <p14:tracePt t="123051" x="4991100" y="2051050"/>
          <p14:tracePt t="123054" x="4984750" y="2019300"/>
          <p14:tracePt t="123068" x="4978400" y="2000250"/>
          <p14:tracePt t="123085" x="4978400" y="1974850"/>
          <p14:tracePt t="123101" x="5010150" y="1936750"/>
          <p14:tracePt t="123118" x="5073650" y="1917700"/>
          <p14:tracePt t="123135" x="5143500" y="1898650"/>
          <p14:tracePt t="123155" x="5207000" y="1898650"/>
          <p14:tracePt t="123168" x="5251450" y="1898650"/>
          <p14:tracePt t="123186" x="5276850" y="1911350"/>
          <p14:tracePt t="123201" x="5289550" y="1943100"/>
          <p14:tracePt t="123220" x="5289550" y="1987550"/>
          <p14:tracePt t="123234" x="5283200" y="2044700"/>
          <p14:tracePt t="123251" x="5251450" y="2089150"/>
          <p14:tracePt t="123268" x="5213350" y="2108200"/>
          <p14:tracePt t="123270" x="5187950" y="2108200"/>
          <p14:tracePt t="123286" x="5156200" y="2114550"/>
          <p14:tracePt t="123301" x="5137150" y="2114550"/>
          <p14:tracePt t="123320" x="5130800" y="2114550"/>
          <p14:tracePt t="123351" x="5130800" y="2089150"/>
          <p14:tracePt t="123368" x="5130800" y="2063750"/>
          <p14:tracePt t="123385" x="5130800" y="2044700"/>
          <p14:tracePt t="123401" x="5137150" y="2038350"/>
          <p14:tracePt t="123418" x="5143500" y="2038350"/>
          <p14:tracePt t="123435" x="5162550" y="2051050"/>
          <p14:tracePt t="123453" x="5219700" y="2152650"/>
          <p14:tracePt t="123471" x="5283200" y="2298700"/>
          <p14:tracePt t="123486" x="5334000" y="2457450"/>
          <p14:tracePt t="123502" x="5378450" y="2635250"/>
          <p14:tracePt t="123518" x="5422900" y="2832100"/>
          <p14:tracePt t="123538" x="5422900" y="3041650"/>
          <p14:tracePt t="123552" x="5422900" y="3314700"/>
          <p14:tracePt t="123568" x="5422900" y="3549650"/>
          <p14:tracePt t="123585" x="5422900" y="3727450"/>
          <p14:tracePt t="123605" x="5416550" y="3790950"/>
          <p14:tracePt t="123611" x="5416550" y="3810000"/>
          <p14:tracePt t="123618" x="5416550" y="3822700"/>
          <p14:tracePt t="123635" x="5410200" y="3829050"/>
          <p14:tracePt t="123654" x="5410200" y="3841750"/>
          <p14:tracePt t="123693" x="5403850" y="3841750"/>
          <p14:tracePt t="123706" x="5397500" y="3848100"/>
          <p14:tracePt t="123720" x="5391150" y="3860800"/>
          <p14:tracePt t="123735" x="5365750" y="3879850"/>
          <p14:tracePt t="123752" x="5346700" y="3892550"/>
          <p14:tracePt t="123768" x="5340350" y="3892550"/>
          <p14:tracePt t="123816" x="5334000" y="3892550"/>
          <p14:tracePt t="123821" x="5327650" y="3898900"/>
          <p14:tracePt t="123835" x="5314950" y="3898900"/>
          <p14:tracePt t="123851" x="5289550" y="3911600"/>
          <p14:tracePt t="123868" x="5276850" y="3911600"/>
          <p14:tracePt t="124006" x="5270500" y="3911600"/>
          <p14:tracePt t="124022" x="5264150" y="3911600"/>
          <p14:tracePt t="124033" x="5257800" y="3911600"/>
          <p14:tracePt t="124051" x="5251450" y="3911600"/>
          <p14:tracePt t="124086" x="5245100" y="3911600"/>
          <p14:tracePt t="124097" x="5238750" y="3905250"/>
          <p14:tracePt t="124143" x="5238750" y="3898900"/>
          <p14:tracePt t="124150" x="5232400" y="3898900"/>
          <p14:tracePt t="124160" x="5226050" y="3892550"/>
          <p14:tracePt t="124168" x="5219700" y="3886200"/>
          <p14:tracePt t="124185" x="5200650" y="3873500"/>
          <p14:tracePt t="124202" x="5187950" y="3867150"/>
          <p14:tracePt t="124295" x="5187950" y="3860800"/>
          <p14:tracePt t="124366" x="5187950" y="3854450"/>
          <p14:tracePt t="124385" x="5181600" y="3848100"/>
          <p14:tracePt t="124405" x="5181600" y="3835400"/>
          <p14:tracePt t="124418" x="5175250" y="3822700"/>
          <p14:tracePt t="124434" x="5175250" y="3816350"/>
          <p14:tracePt t="124454" x="5175250" y="3810000"/>
          <p14:tracePt t="124470" x="5175250" y="3803650"/>
          <p14:tracePt t="124501" x="5175250" y="3797300"/>
          <p14:tracePt t="124574" x="5181600" y="3797300"/>
          <p14:tracePt t="124582" x="5194300" y="3797300"/>
          <p14:tracePt t="124598" x="5207000" y="3797300"/>
          <p14:tracePt t="124604" x="5219700" y="3797300"/>
          <p14:tracePt t="124618" x="5232400" y="3797300"/>
          <p14:tracePt t="124635" x="5238750" y="3790950"/>
          <p14:tracePt t="124668" x="5251450" y="3790950"/>
          <p14:tracePt t="124687" x="5295900" y="3790950"/>
          <p14:tracePt t="124701" x="5327650" y="3790950"/>
          <p14:tracePt t="124719" x="5365750" y="3790950"/>
          <p14:tracePt t="124734" x="5403850" y="3790950"/>
          <p14:tracePt t="124751" x="5448300" y="3790950"/>
          <p14:tracePt t="124768" x="5492750" y="3790950"/>
          <p14:tracePt t="124787" x="5530850" y="3790950"/>
          <p14:tracePt t="124802" x="5568950" y="3790950"/>
          <p14:tracePt t="124821" x="5607050" y="3790950"/>
          <p14:tracePt t="124835" x="5626100" y="3790950"/>
          <p14:tracePt t="124851" x="5651500" y="3790950"/>
          <p14:tracePt t="124868" x="5683250" y="3790950"/>
          <p14:tracePt t="124885" x="5715000" y="3790950"/>
          <p14:tracePt t="124901" x="5778500" y="3790950"/>
          <p14:tracePt t="124921" x="5816600" y="3790950"/>
          <p14:tracePt t="124925" x="5829300" y="3790950"/>
          <p14:tracePt t="124935" x="5835650" y="3790950"/>
          <p14:tracePt t="124951" x="5854700" y="3790950"/>
          <p14:tracePt t="124970" x="5867400" y="3790950"/>
          <p14:tracePt t="124986" x="5892800" y="3790950"/>
          <p14:tracePt t="125001" x="5930900" y="3790950"/>
          <p14:tracePt t="125018" x="5949950" y="3790950"/>
          <p14:tracePt t="125038" x="5988050" y="3790950"/>
          <p14:tracePt t="125053" x="6026150" y="3790950"/>
          <p14:tracePt t="125068" x="6032500" y="3790950"/>
          <p14:tracePt t="125085" x="6051550" y="3790950"/>
          <p14:tracePt t="125101" x="6083300" y="3784600"/>
          <p14:tracePt t="125118" x="6115050" y="3784600"/>
          <p14:tracePt t="125135" x="6153150" y="3784600"/>
          <p14:tracePt t="125156" x="6178550" y="3784600"/>
          <p14:tracePt t="125168" x="6203950" y="3784600"/>
          <p14:tracePt t="125185" x="6223000" y="3784600"/>
          <p14:tracePt t="125203" x="6248400" y="3784600"/>
          <p14:tracePt t="125219" x="6267450" y="3778250"/>
          <p14:tracePt t="125234" x="6286500" y="3778250"/>
          <p14:tracePt t="125237" x="6292850" y="3778250"/>
          <p14:tracePt t="125251" x="6305550" y="3778250"/>
          <p14:tracePt t="125272" x="6343650" y="3778250"/>
          <p14:tracePt t="125284" x="6362700" y="3778250"/>
          <p14:tracePt t="125301" x="6413500" y="3778250"/>
          <p14:tracePt t="125319" x="6432550" y="3778250"/>
          <p14:tracePt t="125336" x="6445250" y="3778250"/>
          <p14:tracePt t="125374" x="6451600" y="3778250"/>
          <p14:tracePt t="125385" x="6457950" y="3778250"/>
          <p14:tracePt t="125401" x="6470650" y="3784600"/>
          <p14:tracePt t="125418" x="6489700" y="3784600"/>
          <p14:tracePt t="125436" x="6521450" y="3784600"/>
          <p14:tracePt t="125452" x="6527800" y="3784600"/>
          <p14:tracePt t="125469" x="6553200" y="3784600"/>
          <p14:tracePt t="125484" x="6559550" y="3784600"/>
          <p14:tracePt t="125501" x="6584950" y="3784600"/>
          <p14:tracePt t="125518" x="6597650" y="3784600"/>
          <p14:tracePt t="125534" x="6610350" y="3784600"/>
          <p14:tracePt t="125604" x="6616700" y="3784600"/>
          <p14:tracePt t="125608" x="6623050" y="3784600"/>
          <p14:tracePt t="125618" x="6629400" y="3784600"/>
          <p14:tracePt t="125634" x="6648450" y="3784600"/>
          <p14:tracePt t="125651" x="6654800" y="3784600"/>
          <p14:tracePt t="125670" x="6661150" y="3784600"/>
          <p14:tracePt t="125684" x="6667500" y="3784600"/>
          <p14:tracePt t="126576" x="6680200" y="3784600"/>
          <p14:tracePt t="126582" x="6692900" y="3784600"/>
          <p14:tracePt t="126597" x="6705600" y="3784600"/>
          <p14:tracePt t="126610" x="6724650" y="3784600"/>
          <p14:tracePt t="126618" x="6737350" y="3784600"/>
          <p14:tracePt t="126635" x="6750050" y="3784600"/>
          <p14:tracePt t="126656" x="6762750" y="3784600"/>
          <p14:tracePt t="126668" x="6775450" y="3784600"/>
          <p14:tracePt t="126685" x="6800850" y="3784600"/>
          <p14:tracePt t="126703" x="6845300" y="3784600"/>
          <p14:tracePt t="126720" x="6877050" y="3784600"/>
          <p14:tracePt t="126734" x="6902450" y="3784600"/>
          <p14:tracePt t="126751" x="6934200" y="3784600"/>
          <p14:tracePt t="126768" x="6953250" y="3784600"/>
          <p14:tracePt t="126785" x="6972300" y="3784600"/>
          <p14:tracePt t="126802" x="6985000" y="3784600"/>
          <p14:tracePt t="126819" x="6997700" y="3784600"/>
          <p14:tracePt t="126835" x="7010400" y="3784600"/>
          <p14:tracePt t="126853" x="7042150" y="3784600"/>
          <p14:tracePt t="126868" x="7061200" y="3784600"/>
          <p14:tracePt t="126887" x="7080250" y="3784600"/>
          <p14:tracePt t="126906" x="7099300" y="3784600"/>
          <p14:tracePt t="126919" x="7124700" y="3784600"/>
          <p14:tracePt t="126940" x="7150100" y="3784600"/>
          <p14:tracePt t="126952" x="7162800" y="3784600"/>
          <p14:tracePt t="126972" x="7169150" y="3784600"/>
          <p14:tracePt t="126985" x="7181850" y="3784600"/>
          <p14:tracePt t="127005" x="7194550" y="3784600"/>
          <p14:tracePt t="127019" x="7200900" y="3784600"/>
          <p14:tracePt t="127035" x="7226300" y="3784600"/>
          <p14:tracePt t="127052" x="7264400" y="3784600"/>
          <p14:tracePt t="127070" x="7327900" y="3784600"/>
          <p14:tracePt t="127086" x="7378700" y="3784600"/>
          <p14:tracePt t="127102" x="7423150" y="3784600"/>
          <p14:tracePt t="127119" x="7448550" y="3784600"/>
          <p14:tracePt t="127135" x="7467600" y="3784600"/>
          <p14:tracePt t="127156" x="7486650" y="3784600"/>
          <p14:tracePt t="127168" x="7499350" y="3784600"/>
          <p14:tracePt t="127201" x="7505700" y="3784600"/>
          <p14:tracePt t="127220" x="7518400" y="3784600"/>
          <p14:tracePt t="127235" x="7531100" y="3784600"/>
          <p14:tracePt t="127253" x="7537450" y="3784600"/>
          <p14:tracePt t="127306" x="7543800" y="3784600"/>
          <p14:tracePt t="127310" x="7550150" y="3784600"/>
          <p14:tracePt t="127320" x="7556500" y="3784600"/>
          <p14:tracePt t="127335" x="7581900" y="3784600"/>
          <p14:tracePt t="127353" x="7607300" y="3784600"/>
          <p14:tracePt t="127368" x="7626350" y="3784600"/>
          <p14:tracePt t="127386" x="7639050" y="3784600"/>
          <p14:tracePt t="127401" x="7645400" y="3784600"/>
          <p14:tracePt t="127418" x="7651750" y="3784600"/>
          <p14:tracePt t="127435" x="7670800" y="3784600"/>
          <p14:tracePt t="127440" x="7677150" y="3784600"/>
          <p14:tracePt t="127454" x="7702550" y="3784600"/>
          <p14:tracePt t="127470" x="7740650" y="3784600"/>
          <p14:tracePt t="127484" x="7759700" y="3784600"/>
          <p14:tracePt t="127501" x="7797800" y="3784600"/>
          <p14:tracePt t="127519" x="7816850" y="3784600"/>
          <p14:tracePt t="127534" x="7823200" y="3784600"/>
          <p14:tracePt t="127551" x="7842250" y="3784600"/>
          <p14:tracePt t="127568" x="7880350" y="3784600"/>
          <p14:tracePt t="127586" x="7931150" y="3784600"/>
          <p14:tracePt t="127603" x="7981950" y="3784600"/>
          <p14:tracePt t="127618" x="8026400" y="3784600"/>
          <p14:tracePt t="127635" x="8045450" y="3784600"/>
          <p14:tracePt t="127652" x="8051800" y="3784600"/>
          <p14:tracePt t="127668" x="8058150" y="3784600"/>
          <p14:tracePt t="127688" x="8083550" y="3784600"/>
          <p14:tracePt t="127701" x="8102600" y="3784600"/>
          <p14:tracePt t="128045" x="8083550" y="3784600"/>
          <p14:tracePt t="128053" x="8051800" y="3784600"/>
          <p14:tracePt t="128069" x="7981950" y="3784600"/>
          <p14:tracePt t="128085" x="7950200" y="3784600"/>
          <p14:tracePt t="128101" x="7823200" y="3784600"/>
          <p14:tracePt t="128118" x="7696200" y="3784600"/>
          <p14:tracePt t="128134" x="7537450" y="3816350"/>
          <p14:tracePt t="128156" x="7327900" y="3816350"/>
          <p14:tracePt t="128168" x="7118350" y="3816350"/>
          <p14:tracePt t="128185" x="6915150" y="3816350"/>
          <p14:tracePt t="128202" x="6692900" y="3816350"/>
          <p14:tracePt t="128221" x="6477000" y="3822700"/>
          <p14:tracePt t="128235" x="6273800" y="3822700"/>
          <p14:tracePt t="128251" x="6115050" y="3822700"/>
          <p14:tracePt t="128253" x="6064250" y="3822700"/>
          <p14:tracePt t="128269" x="6007100" y="3822700"/>
          <p14:tracePt t="128286" x="5988050" y="3822700"/>
          <p14:tracePt t="128301" x="5981700" y="3822700"/>
          <p14:tracePt t="128335" x="5975350" y="3829050"/>
          <p14:tracePt t="128351" x="5969000" y="3829050"/>
          <p14:tracePt t="128368" x="5962650" y="3829050"/>
          <p14:tracePt t="128385" x="5949950" y="3835400"/>
          <p14:tracePt t="128401" x="5918200" y="3848100"/>
          <p14:tracePt t="128420" x="5880100" y="3867150"/>
          <p14:tracePt t="128437" x="5810250" y="3886200"/>
          <p14:tracePt t="128451" x="5784850" y="3898900"/>
          <p14:tracePt t="128470" x="5708650" y="3917950"/>
          <p14:tracePt t="128485" x="5638800" y="3930650"/>
          <p14:tracePt t="128504" x="5568950" y="3943350"/>
          <p14:tracePt t="128518" x="5511800" y="3943350"/>
          <p14:tracePt t="128537" x="5473700" y="3949700"/>
          <p14:tracePt t="128551" x="5454650" y="3956050"/>
          <p14:tracePt t="128568" x="5435600" y="3968750"/>
          <p14:tracePt t="128585" x="5429250" y="3968750"/>
          <p14:tracePt t="129486" x="5416550" y="3981450"/>
          <p14:tracePt t="129494" x="5403850" y="3987800"/>
          <p14:tracePt t="129502" x="5397500" y="3994150"/>
          <p14:tracePt t="129518" x="5384800" y="4006850"/>
          <p14:tracePt t="129536" x="5378450" y="4006850"/>
          <p14:tracePt t="129629" x="5378450" y="4000500"/>
          <p14:tracePt t="129646" x="5378450" y="3994150"/>
          <p14:tracePt t="129658" x="5378450" y="3987800"/>
          <p14:tracePt t="129663" x="5378450" y="3981450"/>
          <p14:tracePt t="129749" x="5378450" y="3975100"/>
          <p14:tracePt t="129770" x="5378450" y="3962400"/>
          <p14:tracePt t="129787" x="5378450" y="3943350"/>
          <p14:tracePt t="129802" x="5378450" y="3930650"/>
          <p14:tracePt t="129818" x="5372100" y="3917950"/>
          <p14:tracePt t="129893" x="5359400" y="3917950"/>
          <p14:tracePt t="129906" x="5346700" y="3917950"/>
          <p14:tracePt t="129916" x="5334000" y="3917950"/>
          <p14:tracePt t="129922" x="5314950" y="3911600"/>
          <p14:tracePt t="129938" x="5283200" y="3905250"/>
          <p14:tracePt t="129952" x="5264150" y="3905250"/>
          <p14:tracePt t="129970" x="5251450" y="3905250"/>
          <p14:tracePt t="129984" x="5245100" y="3905250"/>
          <p14:tracePt t="130022" x="5245100" y="3898900"/>
          <p14:tracePt t="130047" x="5245100" y="3892550"/>
          <p14:tracePt t="130054" x="5238750" y="3886200"/>
          <p14:tracePt t="130068" x="5226050" y="3886200"/>
          <p14:tracePt t="130085" x="5194300" y="3873500"/>
          <p14:tracePt t="130105" x="5181600" y="3860800"/>
          <p14:tracePt t="130119" x="5175250" y="3860800"/>
          <p14:tracePt t="130154" x="5168900" y="3860800"/>
          <p14:tracePt t="130171" x="5162550" y="3854450"/>
          <p14:tracePt t="130175" x="5149850" y="3854450"/>
          <p14:tracePt t="130185" x="5137150" y="3854450"/>
          <p14:tracePt t="130202" x="5111750" y="3848100"/>
          <p14:tracePt t="130220" x="5099050" y="3841750"/>
          <p14:tracePt t="130253" x="5092700" y="3835400"/>
          <p14:tracePt t="130269" x="5073650" y="3835400"/>
          <p14:tracePt t="130287" x="5041900" y="3835400"/>
          <p14:tracePt t="130302" x="5016500" y="3835400"/>
          <p14:tracePt t="130318" x="4991100" y="3835400"/>
          <p14:tracePt t="130335" x="4972050" y="3835400"/>
          <p14:tracePt t="130351" x="4965700" y="3835400"/>
          <p14:tracePt t="130471" x="4965700" y="3848100"/>
          <p14:tracePt t="130478" x="4965700" y="3860800"/>
          <p14:tracePt t="130486" x="4965700" y="3873500"/>
          <p14:tracePt t="130501" x="4959350" y="3879850"/>
          <p14:tracePt t="130518" x="4959350" y="3886200"/>
          <p14:tracePt t="130536" x="4959350" y="3892550"/>
          <p14:tracePt t="130551" x="4953000" y="3892550"/>
          <p14:tracePt t="130568" x="4953000" y="3898900"/>
          <p14:tracePt t="130663" x="4959350" y="3898900"/>
          <p14:tracePt t="130671" x="4978400" y="3898900"/>
          <p14:tracePt t="130678" x="4997450" y="3898900"/>
          <p14:tracePt t="130688" x="5022850" y="3898900"/>
          <p14:tracePt t="130701" x="5067300" y="3898900"/>
          <p14:tracePt t="130719" x="5118100" y="3898900"/>
          <p14:tracePt t="130734" x="5168900" y="3898900"/>
          <p14:tracePt t="130755" x="5232400" y="3898900"/>
          <p14:tracePt t="130768" x="5302250" y="3898900"/>
          <p14:tracePt t="130786" x="5410200" y="3898900"/>
          <p14:tracePt t="130801" x="5518150" y="3898900"/>
          <p14:tracePt t="130818" x="5613400" y="3898900"/>
          <p14:tracePt t="130835" x="5702300" y="3898900"/>
          <p14:tracePt t="130851" x="5797550" y="3898900"/>
          <p14:tracePt t="130853" x="5842000" y="3898900"/>
          <p14:tracePt t="130868" x="5880100" y="3898900"/>
          <p14:tracePt t="130885" x="5930900" y="3898900"/>
          <p14:tracePt t="130889" x="5949950" y="3892550"/>
          <p14:tracePt t="130901" x="5988050" y="3886200"/>
          <p14:tracePt t="130921" x="6051550" y="3886200"/>
          <p14:tracePt t="130935" x="6102350" y="3886200"/>
          <p14:tracePt t="130951" x="6115050" y="3886200"/>
          <p14:tracePt t="130985" x="6121400" y="3886200"/>
          <p14:tracePt t="131118" x="6134100" y="3886200"/>
          <p14:tracePt t="131126" x="6153150" y="3886200"/>
          <p14:tracePt t="131134" x="6172200" y="3886200"/>
          <p14:tracePt t="131155" x="6178550" y="3886200"/>
          <p14:tracePt t="131190" x="6184900" y="3886200"/>
          <p14:tracePt t="131201" x="6197600" y="3886200"/>
          <p14:tracePt t="131220" x="6280150" y="3886200"/>
          <p14:tracePt t="131235" x="6375400" y="3898900"/>
          <p14:tracePt t="131251" x="6432550" y="3917950"/>
          <p14:tracePt t="131268" x="6451600" y="3924300"/>
          <p14:tracePt t="131287" x="6457950" y="3924300"/>
          <p14:tracePt t="131478" x="6451600" y="3924300"/>
          <p14:tracePt t="131581" x="6451600" y="3911600"/>
          <p14:tracePt t="131596" x="6451600" y="3892550"/>
          <p14:tracePt t="131605" x="6451600" y="3841750"/>
          <p14:tracePt t="131618" x="6451600" y="3803650"/>
          <p14:tracePt t="131635" x="6451600" y="3663950"/>
          <p14:tracePt t="131657" x="6394450" y="3308350"/>
          <p14:tracePt t="131663" x="6337300" y="3168650"/>
          <p14:tracePt t="131670" x="6267450" y="3060700"/>
          <p14:tracePt t="131686" x="6127750" y="2901950"/>
          <p14:tracePt t="131702" x="6051550" y="2806700"/>
          <p14:tracePt t="131719" x="6000750" y="2730500"/>
          <p14:tracePt t="131735" x="5969000" y="2647950"/>
          <p14:tracePt t="131751" x="5930900" y="2571750"/>
          <p14:tracePt t="131768" x="5873750" y="2508250"/>
          <p14:tracePt t="131784" x="5810250" y="2463800"/>
          <p14:tracePt t="131801" x="5753100" y="2438400"/>
          <p14:tracePt t="131819" x="5715000" y="2419350"/>
          <p14:tracePt t="131835" x="5676900" y="2400300"/>
          <p14:tracePt t="131851" x="5626100" y="2374900"/>
          <p14:tracePt t="131853" x="5594350" y="2355850"/>
          <p14:tracePt t="131868" x="5568950" y="2349500"/>
          <p14:tracePt t="131885" x="5511800" y="2343150"/>
          <p14:tracePt t="131887" x="5492750" y="2343150"/>
          <p14:tracePt t="131905" x="5454650" y="2343150"/>
          <p14:tracePt t="131918" x="5454650" y="2349500"/>
          <p14:tracePt t="132049" x="5448300" y="2349500"/>
          <p14:tracePt t="132052" x="5448300" y="2343150"/>
          <p14:tracePt t="132068" x="5448300" y="2336800"/>
          <p14:tracePt t="132085" x="5441950" y="2330450"/>
          <p14:tracePt t="132101" x="5422900" y="2305050"/>
          <p14:tracePt t="132118" x="5416550" y="2266950"/>
          <p14:tracePt t="132135" x="5397500" y="2209800"/>
          <p14:tracePt t="132152" x="5384800" y="2152650"/>
          <p14:tracePt t="132168" x="5378450" y="2114550"/>
          <p14:tracePt t="132185" x="5384800" y="2101850"/>
          <p14:tracePt t="132202" x="5403850" y="2070100"/>
          <p14:tracePt t="132219" x="5454650" y="2044700"/>
          <p14:tracePt t="132234" x="5530850" y="2019300"/>
          <p14:tracePt t="132251" x="5619750" y="2019300"/>
          <p14:tracePt t="132268" x="5715000" y="2019300"/>
          <p14:tracePt t="132273" x="5753100" y="2019300"/>
          <p14:tracePt t="132285" x="5791200" y="2025650"/>
          <p14:tracePt t="132301" x="5867400" y="2076450"/>
          <p14:tracePt t="132318" x="5905500" y="2127250"/>
          <p14:tracePt t="132336" x="5905500" y="2152650"/>
          <p14:tracePt t="132351" x="5905500" y="2184400"/>
          <p14:tracePt t="132369" x="5842000" y="2228850"/>
          <p14:tracePt t="132385" x="5759450" y="2254250"/>
          <p14:tracePt t="132401" x="5683250" y="2260600"/>
          <p14:tracePt t="132418" x="5638800" y="2260600"/>
          <p14:tracePt t="132435" x="5607050" y="2260600"/>
          <p14:tracePt t="132452" x="5588000" y="2235200"/>
          <p14:tracePt t="132455" x="5581650" y="2216150"/>
          <p14:tracePt t="132470" x="5568950" y="2159000"/>
          <p14:tracePt t="132486" x="5568950" y="2108200"/>
          <p14:tracePt t="132501" x="5588000" y="2076450"/>
          <p14:tracePt t="132518" x="5626100" y="2044700"/>
          <p14:tracePt t="132534" x="5708650" y="2019300"/>
          <p14:tracePt t="132551" x="5810250" y="2000250"/>
          <p14:tracePt t="132568" x="5899150" y="2006600"/>
          <p14:tracePt t="132584" x="5969000" y="2057400"/>
          <p14:tracePt t="132601" x="6032500" y="2184400"/>
          <p14:tracePt t="132618" x="6108700" y="2400300"/>
          <p14:tracePt t="132635" x="6191250" y="2673350"/>
          <p14:tracePt t="132656" x="6318250" y="3073400"/>
          <p14:tracePt t="132668" x="6369050" y="3213100"/>
          <p14:tracePt t="132685" x="6445250" y="3435350"/>
          <p14:tracePt t="132704" x="6540500" y="3708400"/>
          <p14:tracePt t="132719" x="6604000" y="3822700"/>
          <p14:tracePt t="132734" x="6635750" y="3873500"/>
          <p14:tracePt t="132751" x="6642100" y="3879850"/>
          <p14:tracePt t="132830" x="6642100" y="3886200"/>
          <p14:tracePt t="132838" x="6642100" y="3898900"/>
          <p14:tracePt t="132849" x="6648450" y="3905250"/>
          <p14:tracePt t="132853" x="6648450" y="3917950"/>
          <p14:tracePt t="132869" x="6654800" y="3937000"/>
          <p14:tracePt t="133038" x="6654800" y="3930650"/>
          <p14:tracePt t="133213" x="6667500" y="3930650"/>
          <p14:tracePt t="133223" x="6705600" y="3930650"/>
          <p14:tracePt t="133234" x="6762750" y="3930650"/>
          <p14:tracePt t="133251" x="6883400" y="3930650"/>
          <p14:tracePt t="133268" x="6997700" y="3930650"/>
          <p14:tracePt t="133270" x="7048500" y="3930650"/>
          <p14:tracePt t="133285" x="7105650" y="3930650"/>
          <p14:tracePt t="133301" x="7270750" y="3930650"/>
          <p14:tracePt t="133320" x="7334250" y="3930650"/>
          <p14:tracePt t="133335" x="7359650" y="3924300"/>
          <p14:tracePt t="133382" x="7372350" y="3924300"/>
          <p14:tracePt t="133390" x="7378700" y="3924300"/>
          <p14:tracePt t="133406" x="7391400" y="3924300"/>
          <p14:tracePt t="133907" x="7397750" y="3924300"/>
          <p14:tracePt t="133914" x="7410450" y="3924300"/>
          <p14:tracePt t="133920" x="7429500" y="3924300"/>
          <p14:tracePt t="133935" x="7461250" y="3924300"/>
          <p14:tracePt t="133951" x="7512050" y="3924300"/>
          <p14:tracePt t="133970" x="7588250" y="3924300"/>
          <p14:tracePt t="133986" x="7664450" y="3924300"/>
          <p14:tracePt t="134001" x="7747000" y="3924300"/>
          <p14:tracePt t="134018" x="7816850" y="3924300"/>
          <p14:tracePt t="134034" x="7867650" y="3924300"/>
          <p14:tracePt t="134052" x="7924800" y="3924300"/>
          <p14:tracePt t="134068" x="7981950" y="3924300"/>
          <p14:tracePt t="134085" x="8051800" y="3924300"/>
          <p14:tracePt t="134087" x="8077200" y="3924300"/>
          <p14:tracePt t="134101" x="8153400" y="3924300"/>
          <p14:tracePt t="134118" x="8210550" y="3924300"/>
          <p14:tracePt t="134135" x="8267700" y="3924300"/>
          <p14:tracePt t="134151" x="8312150" y="3924300"/>
          <p14:tracePt t="134168" x="8356600" y="3924300"/>
          <p14:tracePt t="134185" x="8401050" y="3924300"/>
          <p14:tracePt t="134203" x="8458200" y="3924300"/>
          <p14:tracePt t="134219" x="8502650" y="3924300"/>
          <p14:tracePt t="134235" x="8547100" y="3924300"/>
          <p14:tracePt t="134237" x="8566150" y="3924300"/>
          <p14:tracePt t="134251" x="8591550" y="3917950"/>
          <p14:tracePt t="134268" x="8636000" y="3917950"/>
          <p14:tracePt t="134287" x="8724900" y="3917950"/>
          <p14:tracePt t="134301" x="8782050" y="3917950"/>
          <p14:tracePt t="134319" x="8813800" y="3917950"/>
          <p14:tracePt t="134335" x="8851900" y="3917950"/>
          <p14:tracePt t="134351" x="8896350" y="3917950"/>
          <p14:tracePt t="134369" x="8953500" y="3917950"/>
          <p14:tracePt t="134385" x="8978900" y="3911600"/>
          <p14:tracePt t="134401" x="8985250" y="3911600"/>
          <p14:tracePt t="134437" x="8978900" y="3911600"/>
          <p14:tracePt t="134452" x="8934450" y="3911600"/>
          <p14:tracePt t="134469" x="8737600" y="3911600"/>
          <p14:tracePt t="134484" x="8655050" y="3911600"/>
          <p14:tracePt t="134502" x="8331200" y="3911600"/>
          <p14:tracePt t="134518" x="8077200" y="3911600"/>
          <p14:tracePt t="134537" x="7842250" y="3911600"/>
          <p14:tracePt t="134551" x="7651750" y="3911600"/>
          <p14:tracePt t="134568" x="7486650" y="3911600"/>
          <p14:tracePt t="134585" x="7346950" y="3911600"/>
          <p14:tracePt t="134603" x="7207250" y="3917950"/>
          <p14:tracePt t="134618" x="7054850" y="3917950"/>
          <p14:tracePt t="134624" x="6965950" y="3917950"/>
          <p14:tracePt t="134635" x="6864350" y="3917950"/>
          <p14:tracePt t="134651" x="6661150" y="3917950"/>
          <p14:tracePt t="134670" x="6419850" y="3924300"/>
          <p14:tracePt t="134685" x="6362700" y="3924300"/>
          <p14:tracePt t="134701" x="6197600" y="3924300"/>
          <p14:tracePt t="134722" x="6083300" y="3924300"/>
          <p14:tracePt t="134734" x="5956300" y="3924300"/>
          <p14:tracePt t="134752" x="5822950" y="3943350"/>
          <p14:tracePt t="134768" x="5715000" y="3981450"/>
          <p14:tracePt t="134785" x="5676900" y="3994150"/>
          <p14:tracePt t="134801" x="5645150" y="4000500"/>
          <p14:tracePt t="134819" x="5607050" y="4013200"/>
          <p14:tracePt t="134835" x="5562600" y="4025900"/>
          <p14:tracePt t="134851" x="5524500" y="4038600"/>
          <p14:tracePt t="134868" x="5486400" y="4038600"/>
          <p14:tracePt t="134885" x="5435600" y="4038600"/>
          <p14:tracePt t="134901" x="5359400" y="4038600"/>
          <p14:tracePt t="134919" x="5308600" y="4038600"/>
          <p14:tracePt t="134935" x="5251450" y="4038600"/>
          <p14:tracePt t="134954" x="5200650" y="4038600"/>
          <p14:tracePt t="134970" x="5168900" y="4051300"/>
          <p14:tracePt t="134988" x="5162550" y="4057650"/>
          <p14:tracePt t="135020" x="5156200" y="4070350"/>
          <p14:tracePt t="135036" x="5156200" y="4076700"/>
          <p14:tracePt t="135051" x="5137150" y="4095750"/>
          <p14:tracePt t="135069" x="5111750" y="4102100"/>
          <p14:tracePt t="135072" x="5099050" y="4108450"/>
          <p14:tracePt t="135085" x="5099050" y="4114800"/>
          <p14:tracePt t="135150" x="5099050" y="4121150"/>
          <p14:tracePt t="135173" x="5111750" y="4121150"/>
          <p14:tracePt t="135184" x="5137150" y="4121150"/>
          <p14:tracePt t="135202" x="5187950" y="4121150"/>
          <p14:tracePt t="135219" x="5257800" y="4121150"/>
          <p14:tracePt t="135234" x="5340350" y="4121150"/>
          <p14:tracePt t="135254" x="5492750" y="4121150"/>
          <p14:tracePt t="135268" x="5543550" y="4121150"/>
          <p14:tracePt t="135284" x="5632450" y="4127500"/>
          <p14:tracePt t="135301" x="5784850" y="4133850"/>
          <p14:tracePt t="135319" x="5880100" y="4133850"/>
          <p14:tracePt t="135335" x="5975350" y="4133850"/>
          <p14:tracePt t="135352" x="6057900" y="4133850"/>
          <p14:tracePt t="135368" x="6127750" y="4133850"/>
          <p14:tracePt t="135385" x="6184900" y="4133850"/>
          <p14:tracePt t="135401" x="6229350" y="4133850"/>
          <p14:tracePt t="135420" x="6273800" y="4140200"/>
          <p14:tracePt t="135438" x="6375400" y="4140200"/>
          <p14:tracePt t="135451" x="6407150" y="4140200"/>
          <p14:tracePt t="135470" x="6496050" y="4140200"/>
          <p14:tracePt t="135485" x="6521450" y="4140200"/>
          <p14:tracePt t="135503" x="6591300" y="4140200"/>
          <p14:tracePt t="135518" x="6616700" y="4140200"/>
          <p14:tracePt t="135534" x="6623050" y="4140200"/>
          <p14:tracePt t="138542" x="6616700" y="4140200"/>
          <p14:tracePt t="138550" x="6604000" y="4140200"/>
          <p14:tracePt t="138568" x="6578600" y="4127500"/>
          <p14:tracePt t="138585" x="6527800" y="4089400"/>
          <p14:tracePt t="138602" x="6470650" y="4032250"/>
          <p14:tracePt t="138618" x="6388100" y="3937000"/>
          <p14:tracePt t="138635" x="6261100" y="3810000"/>
          <p14:tracePt t="138656" x="6089650" y="3625850"/>
          <p14:tracePt t="138668" x="6045200" y="3556000"/>
          <p14:tracePt t="138685" x="5949950" y="3409950"/>
          <p14:tracePt t="138702" x="5816600" y="3181350"/>
          <p14:tracePt t="138720" x="5772150" y="3073400"/>
          <p14:tracePt t="138735" x="5721350" y="2984500"/>
          <p14:tracePt t="138751" x="5683250" y="2889250"/>
          <p14:tracePt t="138768" x="5619750" y="2800350"/>
          <p14:tracePt t="138786" x="5581650" y="2743200"/>
          <p14:tracePt t="138801" x="5549900" y="2711450"/>
          <p14:tracePt t="138818" x="5518150" y="2679700"/>
          <p14:tracePt t="138836" x="5473700" y="2641600"/>
          <p14:tracePt t="138851" x="5429250" y="2603500"/>
          <p14:tracePt t="138868" x="5384800" y="2578100"/>
          <p14:tracePt t="138874" x="5384800" y="2565400"/>
          <p14:tracePt t="138885" x="5378450" y="2559050"/>
          <p14:tracePt t="138901" x="5365750" y="2533650"/>
          <p14:tracePt t="138918" x="5353050" y="2495550"/>
          <p14:tracePt t="138936" x="5327650" y="2432050"/>
          <p14:tracePt t="138952" x="5308600" y="2362200"/>
          <p14:tracePt t="138970" x="5276850" y="2311400"/>
          <p14:tracePt t="138984" x="5257800" y="2286000"/>
          <p14:tracePt t="139002" x="5245100" y="2266950"/>
          <p14:tracePt t="139018" x="5245100" y="2260600"/>
          <p14:tracePt t="139037" x="5232400" y="2247900"/>
          <p14:tracePt t="139143" x="5232400" y="2241550"/>
          <p14:tracePt t="139247" x="5226050" y="2241550"/>
          <p14:tracePt t="139266" x="5219700" y="2241550"/>
          <p14:tracePt t="139269" x="5213350" y="2241550"/>
          <p14:tracePt t="139411" x="5213350" y="2247900"/>
          <p14:tracePt t="139751" x="5207000" y="2241550"/>
          <p14:tracePt t="139799" x="5200650" y="2241550"/>
          <p14:tracePt t="139819" x="5200650" y="2235200"/>
          <p14:tracePt t="139835" x="5200650" y="2228850"/>
          <p14:tracePt t="140035" x="5200650" y="2222500"/>
          <p14:tracePt t="140374" x="5200650" y="2209800"/>
          <p14:tracePt t="140382" x="5200650" y="2203450"/>
          <p14:tracePt t="140389" x="5200650" y="2197100"/>
          <p14:tracePt t="140406" x="5200650" y="2190750"/>
          <p14:tracePt t="140418" x="5200650" y="2178050"/>
          <p14:tracePt t="140435" x="5194300" y="2178050"/>
          <p14:tracePt t="140470" x="5207000" y="2165350"/>
          <p14:tracePt t="140485" x="5207000" y="2159000"/>
          <p14:tracePt t="140505" x="5213350" y="2159000"/>
          <p14:tracePt t="140552" x="5213350" y="2152650"/>
          <p14:tracePt t="140559" x="5219700" y="2146300"/>
          <p14:tracePt t="140568" x="5238750" y="2146300"/>
          <p14:tracePt t="140585" x="5270500" y="2133600"/>
          <p14:tracePt t="140601" x="5295900" y="2127250"/>
          <p14:tracePt t="140619" x="5308600" y="2120900"/>
          <p14:tracePt t="140672" x="5314950" y="2120900"/>
          <p14:tracePt t="140678" x="5321300" y="2120900"/>
          <p14:tracePt t="140688" x="5334000" y="2114550"/>
          <p14:tracePt t="140701" x="5365750" y="2114550"/>
          <p14:tracePt t="140720" x="5372100" y="2108200"/>
          <p14:tracePt t="140735" x="5391150" y="2108200"/>
          <p14:tracePt t="140751" x="5416550" y="2101850"/>
          <p14:tracePt t="140768" x="5429250" y="2101850"/>
          <p14:tracePt t="140787" x="5435600" y="2101850"/>
          <p14:tracePt t="140838" x="5441950" y="2101850"/>
          <p14:tracePt t="140850" x="5454650" y="2101850"/>
          <p14:tracePt t="140858" x="5480050" y="2095500"/>
          <p14:tracePt t="140869" x="5518150" y="2095500"/>
          <p14:tracePt t="140885" x="5543550" y="2095500"/>
          <p14:tracePt t="140889" x="5575300" y="2095500"/>
          <p14:tracePt t="140906" x="5651500" y="2095500"/>
          <p14:tracePt t="140922" x="5727700" y="2095500"/>
          <p14:tracePt t="140935" x="5791200" y="2082800"/>
          <p14:tracePt t="140956" x="5848350" y="2082800"/>
          <p14:tracePt t="140971" x="5899150" y="2076450"/>
          <p14:tracePt t="140985" x="5962650" y="2076450"/>
          <p14:tracePt t="141002" x="6032500" y="2076450"/>
          <p14:tracePt t="141018" x="6102350" y="2076450"/>
          <p14:tracePt t="141037" x="6191250" y="2076450"/>
          <p14:tracePt t="141051" x="6216650" y="2076450"/>
          <p14:tracePt t="141068" x="6267450" y="2076450"/>
          <p14:tracePt t="141085" x="6311900" y="2076450"/>
          <p14:tracePt t="141101" x="6413500" y="2076450"/>
          <p14:tracePt t="141118" x="6483350" y="2076450"/>
          <p14:tracePt t="141135" x="6553200" y="2076450"/>
          <p14:tracePt t="141151" x="6629400" y="2076450"/>
          <p14:tracePt t="141168" x="6705600" y="2070100"/>
          <p14:tracePt t="141186" x="6775450" y="2070100"/>
          <p14:tracePt t="141201" x="6832600" y="2082800"/>
          <p14:tracePt t="141222" x="6877050" y="2089150"/>
          <p14:tracePt t="141234" x="6915150" y="2089150"/>
          <p14:tracePt t="141251" x="6953250" y="2089150"/>
          <p14:tracePt t="141268" x="6991350" y="2089150"/>
          <p14:tracePt t="141270" x="7010400" y="2089150"/>
          <p14:tracePt t="141285" x="7048500" y="2089150"/>
          <p14:tracePt t="141301" x="7086600" y="2095500"/>
          <p14:tracePt t="141319" x="7124700" y="2095500"/>
          <p14:tracePt t="141336" x="7162800" y="2101850"/>
          <p14:tracePt t="141351" x="7207250" y="2101850"/>
          <p14:tracePt t="141368" x="7270750" y="2101850"/>
          <p14:tracePt t="141385" x="7340600" y="2101850"/>
          <p14:tracePt t="141401" x="7404100" y="2101850"/>
          <p14:tracePt t="141418" x="7461250" y="2101850"/>
          <p14:tracePt t="141435" x="7499350" y="2101850"/>
          <p14:tracePt t="141440" x="7505700" y="2101850"/>
          <p14:tracePt t="141451" x="7518400" y="2101850"/>
          <p14:tracePt t="141469" x="7556500" y="2101850"/>
          <p14:tracePt t="141484" x="7575550" y="2101850"/>
          <p14:tracePt t="141501" x="7620000" y="2101850"/>
          <p14:tracePt t="141518" x="7645400" y="2101850"/>
          <p14:tracePt t="141534" x="7664450" y="2101850"/>
          <p14:tracePt t="141551" x="7677150" y="2101850"/>
          <p14:tracePt t="141568" x="7696200" y="2108200"/>
          <p14:tracePt t="141585" x="7702550" y="2108200"/>
          <p14:tracePt t="141618" x="7708900" y="2108200"/>
          <p14:tracePt t="141635" x="7734300" y="2114550"/>
          <p14:tracePt t="141655" x="7791450" y="2114550"/>
          <p14:tracePt t="141668" x="7804150" y="2114550"/>
          <p14:tracePt t="141685" x="7816850" y="2114550"/>
          <p14:tracePt t="141725" x="7823200" y="2114550"/>
          <p14:tracePt t="141734" x="7823200" y="2133600"/>
          <p14:tracePt t="141742" x="7823200" y="2159000"/>
          <p14:tracePt t="141751" x="7810500" y="2184400"/>
          <p14:tracePt t="141769" x="7766050" y="2241550"/>
          <p14:tracePt t="141787" x="7715250" y="2286000"/>
          <p14:tracePt t="141801" x="7645400" y="2324100"/>
          <p14:tracePt t="141819" x="7550150" y="2349500"/>
          <p14:tracePt t="141835" x="7429500" y="2362200"/>
          <p14:tracePt t="141851" x="7296150" y="2362200"/>
          <p14:tracePt t="141852" x="7213600" y="2355850"/>
          <p14:tracePt t="141869" x="7035800" y="2330450"/>
          <p14:tracePt t="141889" x="6819900" y="2324100"/>
          <p14:tracePt t="141904" x="6616700" y="2298700"/>
          <p14:tracePt t="141918" x="6464300" y="2298700"/>
          <p14:tracePt t="141937" x="6337300" y="2292350"/>
          <p14:tracePt t="141952" x="6267450" y="2292350"/>
          <p14:tracePt t="141970" x="6216650" y="2292350"/>
          <p14:tracePt t="141984" x="6184900" y="2292350"/>
          <p14:tracePt t="142002" x="6178550" y="2292350"/>
          <p14:tracePt t="142018" x="6172200" y="2292350"/>
          <p14:tracePt t="142036" x="6153150" y="2292350"/>
          <p14:tracePt t="142051" x="6115050" y="2292350"/>
          <p14:tracePt t="142068" x="6057900" y="2298700"/>
          <p14:tracePt t="142072" x="6032500" y="2298700"/>
          <p14:tracePt t="142085" x="5994400" y="2298700"/>
          <p14:tracePt t="142102" x="5937250" y="2298700"/>
          <p14:tracePt t="142118" x="5930900" y="2298700"/>
          <p14:tracePt t="142289" x="5930900" y="2292350"/>
          <p14:tracePt t="142296" x="5937250" y="2286000"/>
          <p14:tracePt t="142312" x="5943600" y="2286000"/>
          <p14:tracePt t="142318" x="5956300" y="2286000"/>
          <p14:tracePt t="142335" x="5969000" y="2279650"/>
          <p14:tracePt t="142351" x="5994400" y="2273300"/>
          <p14:tracePt t="142368" x="6000750" y="2260600"/>
          <p14:tracePt t="142430" x="6007100" y="2260600"/>
          <p14:tracePt t="142437" x="6013450" y="2260600"/>
          <p14:tracePt t="142454" x="6026150" y="2260600"/>
          <p14:tracePt t="142473" x="6032500" y="2260600"/>
          <p14:tracePt t="142767" x="6038850" y="2260600"/>
          <p14:tracePt t="142773" x="6045200" y="2260600"/>
          <p14:tracePt t="142784" x="6051550" y="2260600"/>
          <p14:tracePt t="142801" x="6057900" y="2260600"/>
          <p14:tracePt t="142819" x="6064250" y="2260600"/>
          <p14:tracePt t="143161" x="6064250" y="2254250"/>
          <p14:tracePt t="143183" x="6057900" y="2254250"/>
          <p14:tracePt t="143205" x="6057900" y="2247900"/>
          <p14:tracePt t="143221" x="6057900" y="2235200"/>
          <p14:tracePt t="143235" x="6051550" y="2228850"/>
          <p14:tracePt t="143282" x="6051550" y="2222500"/>
          <p14:tracePt t="143366" x="6045200" y="2222500"/>
          <p14:tracePt t="143398" x="6045200" y="2216150"/>
          <p14:tracePt t="143408" x="6038850" y="2216150"/>
          <p14:tracePt t="143439" x="6032500" y="2209800"/>
          <p14:tracePt t="143461" x="6026150" y="2203450"/>
          <p14:tracePt t="143473" x="6026150" y="2197100"/>
          <p14:tracePt t="143486" x="6019800" y="2190750"/>
          <p14:tracePt t="143502" x="6013450" y="2178050"/>
          <p14:tracePt t="143520" x="6007100" y="2165350"/>
          <p14:tracePt t="143536" x="5994400" y="2152650"/>
          <p14:tracePt t="143551" x="5988050" y="2146300"/>
          <p14:tracePt t="143569" x="5981700" y="2139950"/>
          <p14:tracePt t="143658" x="5975350" y="2139950"/>
          <p14:tracePt t="144097" x="5969000" y="2139950"/>
          <p14:tracePt t="144102" x="5962650" y="2133600"/>
          <p14:tracePt t="144118" x="5956300" y="2133600"/>
          <p14:tracePt t="144152" x="5956300" y="2127250"/>
          <p14:tracePt t="144168" x="5956300" y="2114550"/>
          <p14:tracePt t="144186" x="5962650" y="2114550"/>
          <p14:tracePt t="144221" x="5969000" y="2114550"/>
          <p14:tracePt t="144235" x="5988050" y="2114550"/>
          <p14:tracePt t="144252" x="6013450" y="2133600"/>
          <p14:tracePt t="144268" x="6013450" y="2159000"/>
          <p14:tracePt t="144286" x="6000750" y="2203450"/>
          <p14:tracePt t="144301" x="5994400" y="2216150"/>
          <p14:tracePt t="144377" x="5994400" y="2222500"/>
          <p14:tracePt t="144381" x="5994400" y="2235200"/>
          <p14:tracePt t="144389" x="5994400" y="2241550"/>
          <p14:tracePt t="144410" x="5994400" y="2247900"/>
          <p14:tracePt t="144435" x="5994400" y="2260600"/>
          <p14:tracePt t="144454" x="6000750" y="2260600"/>
          <p14:tracePt t="144470" x="5988050" y="2273300"/>
          <p14:tracePt t="144541" x="5981700" y="2260600"/>
          <p14:tracePt t="144551" x="5975350" y="2235200"/>
          <p14:tracePt t="144568" x="5975350" y="2184400"/>
          <p14:tracePt t="144585" x="5988050" y="2165350"/>
          <p14:tracePt t="144601" x="6026150" y="2146300"/>
          <p14:tracePt t="144618" x="6070600" y="2146300"/>
          <p14:tracePt t="144635" x="6115050" y="2146300"/>
          <p14:tracePt t="144651" x="6140450" y="2146300"/>
          <p14:tracePt t="144657" x="6146800" y="2146300"/>
          <p14:tracePt t="144678" x="6146800" y="2159000"/>
          <p14:tracePt t="144686" x="6146800" y="2171700"/>
          <p14:tracePt t="144701" x="6146800" y="2197100"/>
          <p14:tracePt t="144721" x="6159500" y="2209800"/>
          <p14:tracePt t="144769" x="6165850" y="2209800"/>
          <p14:tracePt t="144773" x="6172200" y="2209800"/>
          <p14:tracePt t="144806" x="6178550" y="2209800"/>
          <p14:tracePt t="144814" x="6184900" y="2203450"/>
          <p14:tracePt t="144821" x="6184900" y="2190750"/>
          <p14:tracePt t="144836" x="6191250" y="2178050"/>
          <p14:tracePt t="144852" x="6191250" y="2146300"/>
          <p14:tracePt t="144870" x="6184900" y="2120900"/>
          <p14:tracePt t="144885" x="6178550" y="2114550"/>
          <p14:tracePt t="144905" x="6159500" y="2108200"/>
          <p14:tracePt t="144918" x="6153150" y="2108200"/>
          <p14:tracePt t="144951" x="6146800" y="2108200"/>
          <p14:tracePt t="145247" x="6146800" y="2114550"/>
          <p14:tracePt t="145253" x="6146800" y="2133600"/>
          <p14:tracePt t="145268" x="6134100" y="2139950"/>
          <p14:tracePt t="145287" x="6121400" y="2171700"/>
          <p14:tracePt t="145301" x="6115050" y="2178050"/>
          <p14:tracePt t="145318" x="6108700" y="2184400"/>
          <p14:tracePt t="145351" x="6102350" y="2184400"/>
          <p14:tracePt t="145413" x="6096000" y="2184400"/>
          <p14:tracePt t="145473" x="6089650" y="2184400"/>
          <p14:tracePt t="145639" x="6083300" y="2184400"/>
          <p14:tracePt t="145768" x="6083300" y="2190750"/>
          <p14:tracePt t="145787" x="6083300" y="2197100"/>
          <p14:tracePt t="145853" x="6076950" y="2197100"/>
          <p14:tracePt t="145861" x="6076950" y="2203450"/>
          <p14:tracePt t="145879" x="6070600" y="2203450"/>
          <p14:tracePt t="145889" x="6070600" y="2209800"/>
          <p14:tracePt t="146021" x="6070600" y="2216150"/>
          <p14:tracePt t="146046" x="6070600" y="2222500"/>
          <p14:tracePt t="146097" x="6064250" y="2222500"/>
          <p14:tracePt t="146807" x="6051550" y="2222500"/>
          <p14:tracePt t="146814" x="6038850" y="2222500"/>
          <p14:tracePt t="146821" x="6019800" y="2222500"/>
          <p14:tracePt t="146835" x="6007100" y="2222500"/>
          <p14:tracePt t="146852" x="5988050" y="2228850"/>
          <p14:tracePt t="146869" x="5937250" y="2235200"/>
          <p14:tracePt t="146885" x="5873750" y="2235200"/>
          <p14:tracePt t="146902" x="5810250" y="2235200"/>
          <p14:tracePt t="146919" x="5746750" y="2235200"/>
          <p14:tracePt t="146935" x="5683250" y="2235200"/>
          <p14:tracePt t="146954" x="5613400" y="2235200"/>
          <p14:tracePt t="146972" x="5543550" y="2241550"/>
          <p14:tracePt t="146986" x="5499100" y="2241550"/>
          <p14:tracePt t="147004" x="5454650" y="2241550"/>
          <p14:tracePt t="147019" x="5403850" y="2241550"/>
          <p14:tracePt t="147037" x="5353050" y="2241550"/>
          <p14:tracePt t="147053" x="5302250" y="2241550"/>
          <p14:tracePt t="147069" x="5289550" y="2241550"/>
          <p14:tracePt t="147087" x="5276850" y="2241550"/>
          <p14:tracePt t="147102" x="5270500" y="2241550"/>
          <p14:tracePt t="147119" x="5264150" y="2241550"/>
          <p14:tracePt t="147224" x="5257800" y="2241550"/>
          <p14:tracePt t="147303" x="5276850" y="2241550"/>
          <p14:tracePt t="147314" x="5308600" y="2241550"/>
          <p14:tracePt t="147319" x="5346700" y="2241550"/>
          <p14:tracePt t="147337" x="5435600" y="2241550"/>
          <p14:tracePt t="147354" x="5568950" y="2247900"/>
          <p14:tracePt t="147368" x="5727700" y="2247900"/>
          <p14:tracePt t="147385" x="5873750" y="2247900"/>
          <p14:tracePt t="147402" x="6007100" y="2260600"/>
          <p14:tracePt t="147418" x="6089650" y="2273300"/>
          <p14:tracePt t="147435" x="6140450" y="2273300"/>
          <p14:tracePt t="147452" x="6146800" y="2273300"/>
          <p14:tracePt t="147455" x="6153150" y="2273300"/>
          <p14:tracePt t="147786" x="6153150" y="2266950"/>
          <p14:tracePt t="148366" x="6140450" y="2266950"/>
          <p14:tracePt t="148386" x="6102350" y="2254250"/>
          <p14:tracePt t="148405" x="6070600" y="2247900"/>
          <p14:tracePt t="148418" x="6045200" y="2228850"/>
          <p14:tracePt t="148435" x="6032500" y="2228850"/>
          <p14:tracePt t="148471" x="6032500" y="2222500"/>
          <p14:tracePt t="148484" x="6038850" y="2222500"/>
          <p14:tracePt t="148501" x="6038850" y="2209800"/>
          <p14:tracePt t="148567" x="6038850" y="2203450"/>
          <p14:tracePt t="148574" x="6038850" y="2197100"/>
          <p14:tracePt t="148596" x="6038850" y="2190750"/>
          <p14:tracePt t="148606" x="6038850" y="2178050"/>
          <p14:tracePt t="148658" x="6038850" y="2171700"/>
          <p14:tracePt t="148687" x="6038850" y="2165350"/>
          <p14:tracePt t="148704" x="6038850" y="2159000"/>
          <p14:tracePt t="148709" x="6026150" y="2159000"/>
          <p14:tracePt t="148723" x="6019800" y="2159000"/>
          <p14:tracePt t="148735" x="6019800" y="2146300"/>
          <p14:tracePt t="148752" x="6013450" y="2146300"/>
          <p14:tracePt t="148768" x="6013450" y="2139950"/>
          <p14:tracePt t="148853" x="6038850" y="2139950"/>
          <p14:tracePt t="148862" x="6070600" y="2139950"/>
          <p14:tracePt t="148873" x="6102350" y="2146300"/>
          <p14:tracePt t="148885" x="6121400" y="2152650"/>
          <p14:tracePt t="148901" x="6153150" y="2171700"/>
          <p14:tracePt t="148921" x="6159500" y="2178050"/>
          <p14:tracePt t="148935" x="6153150" y="2190750"/>
          <p14:tracePt t="148951" x="6127750" y="2197100"/>
          <p14:tracePt t="148970" x="6121400" y="2197100"/>
          <p14:tracePt t="149021" x="6121400" y="2203450"/>
          <p14:tracePt t="149039" x="6121400" y="2209800"/>
          <p14:tracePt t="149047" x="6115050" y="2216150"/>
          <p14:tracePt t="149053" x="6115050" y="2222500"/>
          <p14:tracePt t="149069" x="6108700" y="2241550"/>
          <p14:tracePt t="149086" x="6096000" y="2247900"/>
          <p14:tracePt t="149101" x="6096000" y="2254250"/>
          <p14:tracePt t="149118" x="6089650" y="2254250"/>
          <p14:tracePt t="149135" x="6083300" y="2260600"/>
          <p14:tracePt t="149152" x="6076950" y="2260600"/>
          <p14:tracePt t="149185" x="6076950" y="2216150"/>
          <p14:tracePt t="149202" x="6089650" y="2165350"/>
          <p14:tracePt t="149220" x="6121400" y="2127250"/>
          <p14:tracePt t="149235" x="6140450" y="2108200"/>
          <p14:tracePt t="149251" x="6146800" y="2101850"/>
          <p14:tracePt t="149301" x="6146800" y="2108200"/>
          <p14:tracePt t="149313" x="6146800" y="2114550"/>
          <p14:tracePt t="149319" x="6146800" y="2127250"/>
          <p14:tracePt t="149335" x="6146800" y="2159000"/>
          <p14:tracePt t="149352" x="6146800" y="2184400"/>
          <p14:tracePt t="149368" x="6165850" y="2209800"/>
          <p14:tracePt t="149385" x="6184900" y="2222500"/>
          <p14:tracePt t="149418" x="6197600" y="2222500"/>
          <p14:tracePt t="149437" x="6197600" y="2209800"/>
          <p14:tracePt t="149452" x="6197600" y="2178050"/>
          <p14:tracePt t="149470" x="6197600" y="2152650"/>
          <p14:tracePt t="149484" x="6191250" y="2152650"/>
          <p14:tracePt t="149518" x="6184900" y="2152650"/>
          <p14:tracePt t="149537" x="6172200" y="2152650"/>
          <p14:tracePt t="149551" x="6153150" y="2152650"/>
          <p14:tracePt t="149596" x="6146800" y="2152650"/>
          <p14:tracePt t="149641" x="6146800" y="2165350"/>
          <p14:tracePt t="149645" x="6146800" y="2171700"/>
          <p14:tracePt t="149657" x="6146800" y="2184400"/>
          <p14:tracePt t="149661" x="6159500" y="2190750"/>
          <p14:tracePt t="149685" x="6197600" y="2216150"/>
          <p14:tracePt t="149701" x="6223000" y="2222500"/>
          <p14:tracePt t="149720" x="6242050" y="2222500"/>
          <p14:tracePt t="149735" x="6248400" y="2222500"/>
          <p14:tracePt t="149813" x="6254750" y="2222500"/>
          <p14:tracePt t="149821" x="6254750" y="2228850"/>
          <p14:tracePt t="150039" x="6248400" y="2228850"/>
          <p14:tracePt t="150047" x="6229350" y="2228850"/>
          <p14:tracePt t="150053" x="6216650" y="2228850"/>
          <p14:tracePt t="150068" x="6210300" y="2228850"/>
          <p14:tracePt t="150085" x="6197600" y="2216150"/>
          <p14:tracePt t="150088" x="6191250" y="2209800"/>
          <p14:tracePt t="150101" x="6184900" y="2197100"/>
          <p14:tracePt t="150119" x="6184900" y="2184400"/>
          <p14:tracePt t="150136" x="6178550" y="2171700"/>
          <p14:tracePt t="150154" x="6178550" y="2152650"/>
          <p14:tracePt t="150187" x="6172200" y="2139950"/>
          <p14:tracePt t="150202" x="6172200" y="2133600"/>
          <p14:tracePt t="150221" x="6178550" y="2127250"/>
          <p14:tracePt t="150255" x="6184900" y="2114550"/>
          <p14:tracePt t="150269" x="6203950" y="2114550"/>
          <p14:tracePt t="150286" x="6229350" y="2114550"/>
          <p14:tracePt t="150302" x="6261100" y="2114550"/>
          <p14:tracePt t="150319" x="6267450" y="2114550"/>
          <p14:tracePt t="150336" x="6280150" y="2127250"/>
          <p14:tracePt t="150352" x="6280150" y="2171700"/>
          <p14:tracePt t="150370" x="6267450" y="2222500"/>
          <p14:tracePt t="150386" x="6261100" y="2247900"/>
          <p14:tracePt t="150390" x="6254750" y="2260600"/>
          <p14:tracePt t="150406" x="6254750" y="2266950"/>
          <p14:tracePt t="150420" x="6261100" y="2279650"/>
          <p14:tracePt t="150438" x="6267450" y="2286000"/>
          <p14:tracePt t="150470" x="6299200" y="2279650"/>
          <p14:tracePt t="150485" x="6318250" y="2273300"/>
          <p14:tracePt t="150501" x="6343650" y="2254250"/>
          <p14:tracePt t="150518" x="6362700" y="2247900"/>
          <p14:tracePt t="150535" x="6388100" y="2247900"/>
          <p14:tracePt t="150551" x="6413500" y="2247900"/>
          <p14:tracePt t="150568" x="6432550" y="2247900"/>
          <p14:tracePt t="150608" x="6438900" y="2247900"/>
          <p14:tracePt t="150658" x="6438900" y="2241550"/>
          <p14:tracePt t="150671" x="6445250" y="2241550"/>
          <p14:tracePt t="150688" x="6457950" y="2241550"/>
          <p14:tracePt t="150693" x="6464300" y="2241550"/>
          <p14:tracePt t="150701" x="6489700" y="2241550"/>
          <p14:tracePt t="150721" x="6565900" y="2241550"/>
          <p14:tracePt t="150735" x="6686550" y="2241550"/>
          <p14:tracePt t="150751" x="6908800" y="2241550"/>
          <p14:tracePt t="150768" x="7175500" y="2247900"/>
          <p14:tracePt t="150785" x="7442200" y="2279650"/>
          <p14:tracePt t="150802" x="7677150" y="2286000"/>
          <p14:tracePt t="150819" x="7848600" y="2286000"/>
          <p14:tracePt t="150835" x="7931150" y="2286000"/>
          <p14:tracePt t="150838" x="7943850" y="2286000"/>
          <p14:tracePt t="150890" x="7924800" y="2286000"/>
          <p14:tracePt t="150893" x="7912100" y="2286000"/>
          <p14:tracePt t="150907" x="7893050" y="2286000"/>
          <p14:tracePt t="150918" x="7886700" y="2286000"/>
          <p14:tracePt t="150970" x="7886700" y="2292350"/>
          <p14:tracePt t="151006" x="7880350" y="2292350"/>
          <p14:tracePt t="151053" x="7880350" y="2298700"/>
          <p14:tracePt t="151087" x="7886700" y="2298700"/>
          <p14:tracePt t="151190" x="7886700" y="2292350"/>
          <p14:tracePt t="151227" x="7893050" y="2292350"/>
          <p14:tracePt t="151231" x="7899400" y="2292350"/>
          <p14:tracePt t="151237" x="7905750" y="2292350"/>
          <p14:tracePt t="151251" x="7912100" y="2292350"/>
          <p14:tracePt t="151268" x="7918450" y="2292350"/>
          <p14:tracePt t="151286" x="7943850" y="2292350"/>
          <p14:tracePt t="151301" x="7969250" y="2279650"/>
          <p14:tracePt t="151319" x="8001000" y="2266950"/>
          <p14:tracePt t="151335" x="8039100" y="2254250"/>
          <p14:tracePt t="151352" x="8045450" y="2241550"/>
          <p14:tracePt t="151368" x="8058150" y="2216150"/>
          <p14:tracePt t="151385" x="8096250" y="2184400"/>
          <p14:tracePt t="151405" x="8153400" y="2152650"/>
          <p14:tracePt t="151418" x="8223250" y="2133600"/>
          <p14:tracePt t="151436" x="8293100" y="2114550"/>
          <p14:tracePt t="151452" x="8369300" y="2108200"/>
          <p14:tracePt t="151470" x="8540750" y="2108200"/>
          <p14:tracePt t="151485" x="8629650" y="2108200"/>
          <p14:tracePt t="151501" x="8801100" y="2108200"/>
          <p14:tracePt t="151518" x="8820150" y="2108200"/>
          <p14:tracePt t="151551" x="8820150" y="2120900"/>
          <p14:tracePt t="151568" x="8820150" y="2139950"/>
          <p14:tracePt t="151585" x="8820150" y="2159000"/>
          <p14:tracePt t="151605" x="8820150" y="2178050"/>
          <p14:tracePt t="151618" x="8813800" y="2178050"/>
          <p14:tracePt t="151635" x="8788400" y="2178050"/>
          <p14:tracePt t="151652" x="8731250" y="2178050"/>
          <p14:tracePt t="151671" x="8642350" y="2165350"/>
          <p14:tracePt t="151687" x="8597900" y="2133600"/>
          <p14:tracePt t="151702" x="8559800" y="2089150"/>
          <p14:tracePt t="151720" x="8521700" y="2019300"/>
          <p14:tracePt t="151735" x="8489950" y="1955800"/>
          <p14:tracePt t="151751" x="8470900" y="1898650"/>
          <p14:tracePt t="151768" x="8464550" y="1854200"/>
          <p14:tracePt t="151788" x="8464550" y="1797050"/>
          <p14:tracePt t="151802" x="8483600" y="1739900"/>
          <p14:tracePt t="151818" x="8509000" y="1682750"/>
          <p14:tracePt t="151835" x="8528050" y="1644650"/>
          <p14:tracePt t="151853" x="8559800" y="1631950"/>
          <p14:tracePt t="151868" x="8585200" y="1631950"/>
          <p14:tracePt t="151889" x="8686800" y="1631950"/>
          <p14:tracePt t="151901" x="8724900" y="1638300"/>
          <p14:tracePt t="151921" x="8763000" y="1663700"/>
          <p14:tracePt t="151935" x="8782050" y="1695450"/>
          <p14:tracePt t="151952" x="8807450" y="1752600"/>
          <p14:tracePt t="151972" x="8820150" y="1828800"/>
          <p14:tracePt t="151985" x="8807450" y="1924050"/>
          <p14:tracePt t="152001" x="8769350" y="2012950"/>
          <p14:tracePt t="152018" x="8699500" y="2120900"/>
          <p14:tracePt t="152036" x="8636000" y="2190750"/>
          <p14:tracePt t="152052" x="8572500" y="2209800"/>
          <p14:tracePt t="152068" x="8509000" y="2216150"/>
          <p14:tracePt t="152085" x="8439150" y="2216150"/>
          <p14:tracePt t="152101" x="8375650" y="2216150"/>
          <p14:tracePt t="152118" x="8350250" y="2197100"/>
          <p14:tracePt t="152135" x="8337550" y="2197100"/>
          <p14:tracePt t="152151" x="8318500" y="2197100"/>
          <p14:tracePt t="152168" x="8267700" y="2197100"/>
          <p14:tracePt t="152185" x="8178800" y="2222500"/>
          <p14:tracePt t="152202" x="8077200" y="2254250"/>
          <p14:tracePt t="152220" x="7975600" y="2260600"/>
          <p14:tracePt t="152235" x="7886700" y="2260600"/>
          <p14:tracePt t="152252" x="7785100" y="2260600"/>
          <p14:tracePt t="152271" x="7607300" y="2260600"/>
          <p14:tracePt t="152285" x="7543800" y="2260600"/>
          <p14:tracePt t="152301" x="7359650" y="2260600"/>
          <p14:tracePt t="152319" x="7245350" y="2260600"/>
          <p14:tracePt t="152336" x="7143750" y="2260600"/>
          <p14:tracePt t="152352" x="7067550" y="2260600"/>
          <p14:tracePt t="152368" x="7029450" y="2260600"/>
          <p14:tracePt t="152385" x="6991350" y="2260600"/>
          <p14:tracePt t="152406" x="6965950" y="2260600"/>
          <p14:tracePt t="152418" x="6940550" y="2260600"/>
          <p14:tracePt t="152437" x="6921500" y="2260600"/>
          <p14:tracePt t="152568" x="6915150" y="2260600"/>
          <p14:tracePt t="152576" x="6902450" y="2260600"/>
          <p14:tracePt t="152585" x="6896100" y="2260600"/>
          <p14:tracePt t="152605" x="6845300" y="2260600"/>
          <p14:tracePt t="152618" x="6813550" y="2260600"/>
          <p14:tracePt t="152635" x="6724650" y="2260600"/>
          <p14:tracePt t="152638" x="6680200" y="2260600"/>
          <p14:tracePt t="152652" x="6642100" y="2260600"/>
          <p14:tracePt t="152669" x="6553200" y="2266950"/>
          <p14:tracePt t="152685" x="6540500" y="2266950"/>
          <p14:tracePt t="153206" x="6540500" y="2273300"/>
          <p14:tracePt t="153224" x="6515100" y="2273300"/>
          <p14:tracePt t="153235" x="6483350" y="2273300"/>
          <p14:tracePt t="153252" x="6381750" y="2273300"/>
          <p14:tracePt t="153268" x="6254750" y="2273300"/>
          <p14:tracePt t="153285" x="6121400" y="2273300"/>
          <p14:tracePt t="153286" x="6057900" y="2273300"/>
          <p14:tracePt t="153302" x="5969000" y="2273300"/>
          <p14:tracePt t="153319" x="5886450" y="2273300"/>
          <p14:tracePt t="153336" x="5810250" y="2273300"/>
          <p14:tracePt t="153352" x="5734050" y="2273300"/>
          <p14:tracePt t="153369" x="5683250" y="2273300"/>
          <p14:tracePt t="153385" x="5664200" y="2273300"/>
          <p14:tracePt t="153401" x="5657850" y="2273300"/>
          <p14:tracePt t="153439" x="5619750" y="2273300"/>
          <p14:tracePt t="153452" x="5594350" y="2273300"/>
          <p14:tracePt t="153471" x="5499100" y="2279650"/>
          <p14:tracePt t="153488" x="5435600" y="2279650"/>
          <p14:tracePt t="153502" x="5391150" y="2279650"/>
          <p14:tracePt t="153518" x="5372100" y="2292350"/>
          <p14:tracePt t="153537" x="5365750" y="2292350"/>
          <p14:tracePt t="153552" x="5353050" y="2292350"/>
          <p14:tracePt t="153569" x="5334000" y="2292350"/>
          <p14:tracePt t="153585" x="5308600" y="2292350"/>
          <p14:tracePt t="153603" x="5289550" y="2292350"/>
          <p14:tracePt t="153619" x="5283200" y="2292350"/>
          <p14:tracePt t="153656" x="5276850" y="2292350"/>
          <p14:tracePt t="153710" x="5270500" y="2292350"/>
          <p14:tracePt t="153743" x="5264150" y="2292350"/>
          <p14:tracePt t="153750" x="5251450" y="2292350"/>
          <p14:tracePt t="153768" x="5226050" y="2292350"/>
          <p14:tracePt t="153788" x="5194300" y="2292350"/>
          <p14:tracePt t="153802" x="5181600" y="2292350"/>
          <p14:tracePt t="153861" x="5181600" y="2286000"/>
          <p14:tracePt t="153936" x="5187950" y="2286000"/>
          <p14:tracePt t="153941" x="5200650" y="2286000"/>
          <p14:tracePt t="153952" x="5207000" y="2286000"/>
          <p14:tracePt t="153971" x="5245100" y="2286000"/>
          <p14:tracePt t="153985" x="5283200" y="2286000"/>
          <p14:tracePt t="154002" x="5327650" y="2286000"/>
          <p14:tracePt t="154018" x="5384800" y="2286000"/>
          <p14:tracePt t="154035" x="5435600" y="2279650"/>
          <p14:tracePt t="154052" x="5499100" y="2279650"/>
          <p14:tracePt t="154068" x="5568950" y="2279650"/>
          <p14:tracePt t="154070" x="5600700" y="2279650"/>
          <p14:tracePt t="154085" x="5670550" y="2279650"/>
          <p14:tracePt t="154101" x="5734050" y="2279650"/>
          <p14:tracePt t="154118" x="5778500" y="2279650"/>
          <p14:tracePt t="154135" x="5822950" y="2279650"/>
          <p14:tracePt t="154155" x="5861050" y="2286000"/>
          <p14:tracePt t="154170" x="5918200" y="2286000"/>
          <p14:tracePt t="154185" x="5988050" y="2286000"/>
          <p14:tracePt t="154202" x="6057900" y="2286000"/>
          <p14:tracePt t="154221" x="6121400" y="2286000"/>
          <p14:tracePt t="154235" x="6172200" y="2292350"/>
          <p14:tracePt t="154252" x="6235700" y="2292350"/>
          <p14:tracePt t="154253" x="6267450" y="2292350"/>
          <p14:tracePt t="154268" x="6305550" y="2292350"/>
          <p14:tracePt t="154287" x="6419850" y="2298700"/>
          <p14:tracePt t="154302" x="6508750" y="2305050"/>
          <p14:tracePt t="154319" x="6604000" y="2305050"/>
          <p14:tracePt t="154335" x="6699250" y="2305050"/>
          <p14:tracePt t="154352" x="6788150" y="2305050"/>
          <p14:tracePt t="154369" x="6870700" y="2305050"/>
          <p14:tracePt t="154385" x="6940550" y="2305050"/>
          <p14:tracePt t="154406" x="7016750" y="2305050"/>
          <p14:tracePt t="154418" x="7105650" y="2305050"/>
          <p14:tracePt t="154435" x="7188200" y="2305050"/>
          <p14:tracePt t="154451" x="7251700" y="2298700"/>
          <p14:tracePt t="154453" x="7277100" y="2298700"/>
          <p14:tracePt t="154470" x="7315200" y="2298700"/>
          <p14:tracePt t="154487" x="7353300" y="2298700"/>
          <p14:tracePt t="154501" x="7410450" y="2298700"/>
          <p14:tracePt t="154518" x="7493000" y="2298700"/>
          <p14:tracePt t="154537" x="7581900" y="2298700"/>
          <p14:tracePt t="154551" x="7651750" y="2298700"/>
          <p14:tracePt t="154568" x="7683500" y="2298700"/>
          <p14:tracePt t="154585" x="7702550" y="2298700"/>
          <p14:tracePt t="154603" x="7721600" y="2298700"/>
          <p14:tracePt t="154618" x="7759700" y="2298700"/>
          <p14:tracePt t="154635" x="7804150" y="2298700"/>
          <p14:tracePt t="154652" x="7823200" y="2286000"/>
          <p14:tracePt t="154660" x="7829550" y="2286000"/>
          <p14:tracePt t="155485" x="7829550" y="2279650"/>
          <p14:tracePt t="155919" x="7823200" y="2279650"/>
          <p14:tracePt t="155926" x="7797800" y="2279650"/>
          <p14:tracePt t="155939" x="7753350" y="2279650"/>
          <p14:tracePt t="155952" x="7645400" y="2279650"/>
          <p14:tracePt t="155970" x="7493000" y="2279650"/>
          <p14:tracePt t="155985" x="7289800" y="2286000"/>
          <p14:tracePt t="156001" x="7080250" y="2279650"/>
          <p14:tracePt t="156020" x="6889750" y="2260600"/>
          <p14:tracePt t="156035" x="6743700" y="2235200"/>
          <p14:tracePt t="156052" x="6667500" y="2209800"/>
          <p14:tracePt t="156068" x="6616700" y="2203450"/>
          <p14:tracePt t="156086" x="6546850" y="2197100"/>
          <p14:tracePt t="156101" x="6496050" y="2190750"/>
          <p14:tracePt t="156118" x="6445250" y="2190750"/>
          <p14:tracePt t="156135" x="6381750" y="2190750"/>
          <p14:tracePt t="156152" x="6330950" y="2190750"/>
          <p14:tracePt t="156168" x="6292850" y="2184400"/>
          <p14:tracePt t="156185" x="6267450" y="2178050"/>
          <p14:tracePt t="156202" x="6248400" y="2178050"/>
          <p14:tracePt t="156221" x="6229350" y="2178050"/>
          <p14:tracePt t="156235" x="6210300" y="2171700"/>
          <p14:tracePt t="156251" x="6178550" y="2171700"/>
          <p14:tracePt t="156268" x="6146800" y="2171700"/>
          <p14:tracePt t="156272" x="6134100" y="2171700"/>
          <p14:tracePt t="156287" x="6108700" y="2171700"/>
          <p14:tracePt t="156302" x="6070600" y="2165350"/>
          <p14:tracePt t="156319" x="6045200" y="2165350"/>
          <p14:tracePt t="156366" x="6038850" y="2165350"/>
          <p14:tracePt t="156374" x="6032500" y="2165350"/>
          <p14:tracePt t="156391" x="6026150" y="2165350"/>
          <p14:tracePt t="156735" x="6026150" y="2171700"/>
          <p14:tracePt t="156742" x="6026150" y="2178050"/>
          <p14:tracePt t="156890" x="6032500" y="2178050"/>
          <p14:tracePt t="157376" x="6038850" y="2178050"/>
          <p14:tracePt t="158919" x="6038850" y="2184400"/>
          <p14:tracePt t="158925" x="6026150" y="2203450"/>
          <p14:tracePt t="158936" x="6026150" y="2222500"/>
          <p14:tracePt t="158952" x="6000750" y="2247900"/>
          <p14:tracePt t="158970" x="5994400" y="2266950"/>
          <p14:tracePt t="158988" x="5988050" y="2273300"/>
          <p14:tracePt t="159001" x="5981700" y="2273300"/>
          <p14:tracePt t="159018" x="5981700" y="2279650"/>
          <p14:tracePt t="159036" x="5975350" y="2279650"/>
          <p14:tracePt t="159052" x="5962650" y="2286000"/>
          <p14:tracePt t="159247" x="5962650" y="2279650"/>
          <p14:tracePt t="159253" x="5962650" y="2273300"/>
          <p14:tracePt t="159268" x="5962650" y="2260600"/>
          <p14:tracePt t="159287" x="5975350" y="2228850"/>
          <p14:tracePt t="159302" x="5988050" y="2216150"/>
          <p14:tracePt t="159336" x="5988050" y="2209800"/>
          <p14:tracePt t="159398" x="5994400" y="2209800"/>
          <p14:tracePt t="159408" x="6000750" y="2209800"/>
          <p14:tracePt t="159414" x="6007100" y="2209800"/>
          <p14:tracePt t="159486" x="6013450" y="2209800"/>
          <p14:tracePt t="159561" x="6019800" y="2209800"/>
          <p14:tracePt t="159582" x="6026150" y="2209800"/>
          <p14:tracePt t="159604" x="6032500" y="2216150"/>
          <p14:tracePt t="159610" x="6032500" y="2222500"/>
          <p14:tracePt t="159619" x="6032500" y="2228850"/>
          <p14:tracePt t="159635" x="6038850" y="2247900"/>
          <p14:tracePt t="159657" x="6038850" y="2336800"/>
          <p14:tracePt t="159662" x="6038850" y="2387600"/>
          <p14:tracePt t="159671" x="6045200" y="2451100"/>
          <p14:tracePt t="159685" x="6051550" y="2508250"/>
          <p14:tracePt t="159702" x="6051550" y="2679700"/>
          <p14:tracePt t="159721" x="6051550" y="2736850"/>
          <p14:tracePt t="159735" x="6051550" y="2743200"/>
          <p14:tracePt t="159853" x="6051550" y="2749550"/>
          <p14:tracePt t="159927" x="6051550" y="2755900"/>
          <p14:tracePt t="159941" x="6051550" y="2762250"/>
          <p14:tracePt t="161062" x="6045200" y="2762250"/>
          <p14:tracePt t="161070" x="6032500" y="2749550"/>
          <p14:tracePt t="161077" x="6013450" y="2717800"/>
          <p14:tracePt t="161086" x="6000750" y="2692400"/>
          <p14:tracePt t="161102" x="5981700" y="2641600"/>
          <p14:tracePt t="161118" x="5956300" y="2590800"/>
          <p14:tracePt t="161135" x="5924550" y="2533650"/>
          <p14:tracePt t="161152" x="5892800" y="2482850"/>
          <p14:tracePt t="161168" x="5835650" y="2451100"/>
          <p14:tracePt t="161185" x="5797550" y="2438400"/>
          <p14:tracePt t="161203" x="5765800" y="2432050"/>
          <p14:tracePt t="161220" x="5740400" y="2419350"/>
          <p14:tracePt t="161225" x="5727700" y="2413000"/>
          <p14:tracePt t="161235" x="5715000" y="2406650"/>
          <p14:tracePt t="161251" x="5676900" y="2381250"/>
          <p14:tracePt t="161252" x="5664200" y="2374900"/>
          <p14:tracePt t="161268" x="5645150" y="2362200"/>
          <p14:tracePt t="161285" x="5607050" y="2343150"/>
          <p14:tracePt t="161302" x="5556250" y="2324100"/>
          <p14:tracePt t="161319" x="5518150" y="2324100"/>
          <p14:tracePt t="161335" x="5486400" y="2324100"/>
          <p14:tracePt t="161352" x="5461000" y="2324100"/>
          <p14:tracePt t="161368" x="5435600" y="2324100"/>
          <p14:tracePt t="161385" x="5416550" y="2324100"/>
          <p14:tracePt t="161402" x="5397500" y="2317750"/>
          <p14:tracePt t="161420" x="5378450" y="2317750"/>
          <p14:tracePt t="161437" x="5334000" y="2298700"/>
          <p14:tracePt t="161451" x="5308600" y="2292350"/>
          <p14:tracePt t="161470" x="5219700" y="2260600"/>
          <p14:tracePt t="161485" x="5168900" y="2235200"/>
          <p14:tracePt t="161501" x="5143500" y="2222500"/>
          <p14:tracePt t="161702" x="5149850" y="2222500"/>
          <p14:tracePt t="161710" x="5156200" y="2222500"/>
          <p14:tracePt t="161723" x="5168900" y="2216150"/>
          <p14:tracePt t="161735" x="5187950" y="2216150"/>
          <p14:tracePt t="161752" x="5207000" y="2216150"/>
          <p14:tracePt t="161768" x="5226050" y="2216150"/>
          <p14:tracePt t="161785" x="5251450" y="2216150"/>
          <p14:tracePt t="161802" x="5283200" y="2216150"/>
          <p14:tracePt t="161819" x="5327650" y="2216150"/>
          <p14:tracePt t="161835" x="5378450" y="2216150"/>
          <p14:tracePt t="161852" x="5429250" y="2216150"/>
          <p14:tracePt t="161869" x="5492750" y="2216150"/>
          <p14:tracePt t="161885" x="5505450" y="2216150"/>
          <p14:tracePt t="161906" x="5549900" y="2216150"/>
          <p14:tracePt t="161920" x="5588000" y="2216150"/>
          <p14:tracePt t="161936" x="5626100" y="2216150"/>
          <p14:tracePt t="161954" x="5683250" y="2216150"/>
          <p14:tracePt t="161970" x="5740400" y="2216150"/>
          <p14:tracePt t="161985" x="5797550" y="2216150"/>
          <p14:tracePt t="162001" x="5861050" y="2216150"/>
          <p14:tracePt t="162018" x="5924550" y="2216150"/>
          <p14:tracePt t="162037" x="5981700" y="2216150"/>
          <p14:tracePt t="162052" x="6045200" y="2216150"/>
          <p14:tracePt t="162068" x="6102350" y="2216150"/>
          <p14:tracePt t="162085" x="6165850" y="2216150"/>
          <p14:tracePt t="162101" x="6248400" y="2216150"/>
          <p14:tracePt t="162118" x="6292850" y="2216150"/>
          <p14:tracePt t="162136" x="6330950" y="2216150"/>
          <p14:tracePt t="162152" x="6375400" y="2216150"/>
          <p14:tracePt t="162168" x="6432550" y="2216150"/>
          <p14:tracePt t="162186" x="6496050" y="2216150"/>
          <p14:tracePt t="162202" x="6565900" y="2216150"/>
          <p14:tracePt t="162220" x="6616700" y="2222500"/>
          <p14:tracePt t="162235" x="6680200" y="2228850"/>
          <p14:tracePt t="162252" x="6737350" y="2235200"/>
          <p14:tracePt t="162268" x="6794500" y="2228850"/>
          <p14:tracePt t="162285" x="6902450" y="2216150"/>
          <p14:tracePt t="162302" x="6959600" y="2209800"/>
          <p14:tracePt t="162319" x="7023100" y="2203450"/>
          <p14:tracePt t="162336" x="7086600" y="2203450"/>
          <p14:tracePt t="162352" x="7169150" y="2203450"/>
          <p14:tracePt t="162368" x="7264400" y="2203450"/>
          <p14:tracePt t="162385" x="7366000" y="2203450"/>
          <p14:tracePt t="162402" x="7461250" y="2203450"/>
          <p14:tracePt t="162420" x="7543800" y="2203450"/>
          <p14:tracePt t="162435" x="7613650" y="2203450"/>
          <p14:tracePt t="162452" x="7683500" y="2203450"/>
          <p14:tracePt t="162455" x="7721600" y="2203450"/>
          <p14:tracePt t="162471" x="7785100" y="2203450"/>
          <p14:tracePt t="162485" x="7835900" y="2203450"/>
          <p14:tracePt t="162502" x="7880350" y="2203450"/>
          <p14:tracePt t="162518" x="7912100" y="2203450"/>
          <p14:tracePt t="163149" x="7905750" y="2203450"/>
          <p14:tracePt t="163160" x="7899400" y="2203450"/>
          <p14:tracePt t="163170" x="7899400" y="2209800"/>
          <p14:tracePt t="163202" x="7893050" y="2209800"/>
          <p14:tracePt t="163220" x="7886700" y="2216150"/>
          <p14:tracePt t="163235" x="7867650" y="2222500"/>
          <p14:tracePt t="163251" x="7810500" y="2235200"/>
          <p14:tracePt t="163253" x="7766050" y="2235200"/>
          <p14:tracePt t="163268" x="7727950" y="2235200"/>
          <p14:tracePt t="163285" x="7645400" y="2235200"/>
          <p14:tracePt t="163302" x="7537450" y="2235200"/>
          <p14:tracePt t="163319" x="7442200" y="2235200"/>
          <p14:tracePt t="163336" x="7308850" y="2235200"/>
          <p14:tracePt t="163352" x="7124700" y="2235200"/>
          <p14:tracePt t="163368" x="6921500" y="2235200"/>
          <p14:tracePt t="163385" x="6762750" y="2235200"/>
          <p14:tracePt t="163404" x="6629400" y="2241550"/>
          <p14:tracePt t="163418" x="6489700" y="2228850"/>
          <p14:tracePt t="163439" x="6318250" y="2222500"/>
          <p14:tracePt t="163453" x="6267450" y="2222500"/>
          <p14:tracePt t="163470" x="6261100" y="2222500"/>
          <p14:tracePt t="163541" x="6254750" y="2222500"/>
          <p14:tracePt t="163551" x="6248400" y="2222500"/>
          <p14:tracePt t="163559" x="6242050" y="2222500"/>
          <p14:tracePt t="163569" x="6235700" y="2222500"/>
          <p14:tracePt t="163585" x="6229350" y="2222500"/>
          <p14:tracePt t="163624" x="6229350" y="2216150"/>
          <p14:tracePt t="163664" x="6223000" y="2216150"/>
          <p14:tracePt t="164086" x="6216650" y="2222500"/>
          <p14:tracePt t="165462" x="6203950" y="2247900"/>
          <p14:tracePt t="165477" x="6197600" y="2266950"/>
          <p14:tracePt t="165485" x="6184900" y="2305050"/>
          <p14:tracePt t="165502" x="6172200" y="2317750"/>
          <p14:tracePt t="165518" x="6165850" y="2324100"/>
          <p14:tracePt t="165537" x="6159500" y="2324100"/>
          <p14:tracePt t="165552" x="6140450" y="2324100"/>
          <p14:tracePt t="165568" x="6115050" y="2324100"/>
          <p14:tracePt t="165585" x="6083300" y="2324100"/>
          <p14:tracePt t="165604" x="6045200" y="2324100"/>
          <p14:tracePt t="165618" x="6007100" y="2324100"/>
          <p14:tracePt t="165635" x="5981700" y="2324100"/>
          <p14:tracePt t="165652" x="5962650" y="2311400"/>
          <p14:tracePt t="165668" x="5943600" y="2292350"/>
          <p14:tracePt t="165669" x="5943600" y="2286000"/>
          <p14:tracePt t="165685" x="5943600" y="2260600"/>
          <p14:tracePt t="165702" x="5943600" y="2228850"/>
          <p14:tracePt t="165720" x="5943600" y="2203450"/>
          <p14:tracePt t="165735" x="5943600" y="2178050"/>
          <p14:tracePt t="165751" x="5962650" y="2159000"/>
          <p14:tracePt t="165771" x="6000750" y="2146300"/>
          <p14:tracePt t="165785" x="6045200" y="2127250"/>
          <p14:tracePt t="165802" x="6108700" y="2120900"/>
          <p14:tracePt t="165819" x="6165850" y="2114550"/>
          <p14:tracePt t="165838" x="6235700" y="2114550"/>
          <p14:tracePt t="165852" x="6248400" y="2114550"/>
          <p14:tracePt t="165869" x="6254750" y="2127250"/>
          <p14:tracePt t="165894" x="6254750" y="2209800"/>
          <p14:tracePt t="165908" x="6242050" y="2286000"/>
          <p14:tracePt t="165923" x="6197600" y="2343150"/>
          <p14:tracePt t="165938" x="6159500" y="2362200"/>
          <p14:tracePt t="165953" x="6121400" y="2362200"/>
          <p14:tracePt t="165971" x="6089650" y="2362200"/>
          <p14:tracePt t="165985" x="6045200" y="2330450"/>
          <p14:tracePt t="166002" x="5994400" y="2273300"/>
          <p14:tracePt t="166018" x="5975350" y="2209800"/>
          <p14:tracePt t="166035" x="5988050" y="2171700"/>
          <p14:tracePt t="166052" x="6000750" y="2114550"/>
          <p14:tracePt t="166069" x="6026150" y="2082800"/>
          <p14:tracePt t="166071" x="6051550" y="2076450"/>
          <p14:tracePt t="166085" x="6115050" y="2076450"/>
          <p14:tracePt t="166103" x="6165850" y="2076450"/>
          <p14:tracePt t="166118" x="6197600" y="2101850"/>
          <p14:tracePt t="166135" x="6216650" y="2127250"/>
          <p14:tracePt t="166152" x="6216650" y="2190750"/>
          <p14:tracePt t="166169" x="6216650" y="2247900"/>
          <p14:tracePt t="166185" x="6203950" y="2273300"/>
          <p14:tracePt t="166202" x="6172200" y="2286000"/>
          <p14:tracePt t="166220" x="6134100" y="2286000"/>
          <p14:tracePt t="166235" x="6096000" y="2286000"/>
          <p14:tracePt t="166252" x="6089650" y="2286000"/>
          <p14:tracePt t="166268" x="6083300" y="2266950"/>
          <p14:tracePt t="166287" x="6083300" y="2190750"/>
          <p14:tracePt t="166304" x="6146800" y="2133600"/>
          <p14:tracePt t="166319" x="6203950" y="2108200"/>
          <p14:tracePt t="166336" x="6254750" y="2101850"/>
          <p14:tracePt t="166353" x="6267450" y="2101850"/>
          <p14:tracePt t="166368" x="6273800" y="2114550"/>
          <p14:tracePt t="166385" x="6286500" y="2171700"/>
          <p14:tracePt t="166405" x="6286500" y="2228850"/>
          <p14:tracePt t="166418" x="6261100" y="2260600"/>
          <p14:tracePt t="166435" x="6242050" y="2279650"/>
          <p14:tracePt t="166452" x="6229350" y="2279650"/>
          <p14:tracePt t="166453" x="6216650" y="2279650"/>
          <p14:tracePt t="166471" x="6197600" y="2266950"/>
          <p14:tracePt t="166487" x="6184900" y="2254250"/>
          <p14:tracePt t="166501" x="6184900" y="2247900"/>
          <p14:tracePt t="166549" x="6178550" y="2247900"/>
          <p14:tracePt t="166583" x="6184900" y="2247900"/>
          <p14:tracePt t="166705" x="6184900" y="2254250"/>
          <p14:tracePt t="166724" x="6178550" y="2260600"/>
          <p14:tracePt t="166727" x="6172200" y="2279650"/>
          <p14:tracePt t="166735" x="6165850" y="2305050"/>
          <p14:tracePt t="166753" x="6134100" y="2355850"/>
          <p14:tracePt t="166768" x="6089650" y="2457450"/>
          <p14:tracePt t="166787" x="6019800" y="2578100"/>
          <p14:tracePt t="166802" x="5981700" y="2762250"/>
          <p14:tracePt t="166819" x="5943600" y="3003550"/>
          <p14:tracePt t="166836" x="5937250" y="3270250"/>
          <p14:tracePt t="166852" x="5930900" y="3498850"/>
          <p14:tracePt t="166869" x="5975350" y="3676650"/>
          <p14:tracePt t="166886" x="5981700" y="3702050"/>
          <p14:tracePt t="166907" x="5975350" y="3721100"/>
          <p14:tracePt t="166920" x="5975350" y="3759200"/>
          <p14:tracePt t="166938" x="5962650" y="3790950"/>
          <p14:tracePt t="166952" x="5956300" y="3810000"/>
          <p14:tracePt t="166988" x="5949950" y="3810000"/>
          <p14:tracePt t="167002" x="5937250" y="3822700"/>
          <p14:tracePt t="167018" x="5930900" y="3841750"/>
          <p14:tracePt t="167036" x="5930900" y="3848100"/>
          <p14:tracePt t="167068" x="5924550" y="3848100"/>
          <p14:tracePt t="167102" x="5924550" y="3873500"/>
          <p14:tracePt t="167118" x="5924550" y="3911600"/>
          <p14:tracePt t="167135" x="5924550" y="3956050"/>
          <p14:tracePt t="167152" x="5924550" y="3994150"/>
          <p14:tracePt t="167168" x="5924550" y="4019550"/>
          <p14:tracePt t="167185" x="5905500" y="4057650"/>
          <p14:tracePt t="167202" x="5867400" y="4102100"/>
          <p14:tracePt t="167221" x="5829300" y="4127500"/>
          <p14:tracePt t="167235" x="5816600" y="4127500"/>
          <p14:tracePt t="167251" x="5797550" y="4127500"/>
          <p14:tracePt t="167268" x="5772150" y="4121150"/>
          <p14:tracePt t="167286" x="5702300" y="4095750"/>
          <p14:tracePt t="167302" x="5664200" y="4083050"/>
          <p14:tracePt t="167319" x="5632450" y="4070350"/>
          <p14:tracePt t="167336" x="5600700" y="4057650"/>
          <p14:tracePt t="167352" x="5581650" y="4051300"/>
          <p14:tracePt t="167368" x="5562600" y="4044950"/>
          <p14:tracePt t="167385" x="5556250" y="4044950"/>
          <p14:tracePt t="167402" x="5543550" y="4038600"/>
          <p14:tracePt t="167418" x="5524500" y="4032250"/>
          <p14:tracePt t="167436" x="5499100" y="4025900"/>
          <p14:tracePt t="167452" x="5486400" y="4025900"/>
          <p14:tracePt t="167531" x="5486400" y="4019550"/>
          <p14:tracePt t="167551" x="5486400" y="4013200"/>
          <p14:tracePt t="167558" x="5486400" y="4006850"/>
          <p14:tracePt t="167568" x="5492750" y="4006850"/>
          <p14:tracePt t="167586" x="5518150" y="4000500"/>
          <p14:tracePt t="167603" x="5575300" y="3994150"/>
          <p14:tracePt t="167618" x="5657850" y="3994150"/>
          <p14:tracePt t="167635" x="5759450" y="3994150"/>
          <p14:tracePt t="167655" x="5924550" y="3994150"/>
          <p14:tracePt t="167671" x="6057900" y="3987800"/>
          <p14:tracePt t="167685" x="6229350" y="3981450"/>
          <p14:tracePt t="167702" x="6400800" y="3981450"/>
          <p14:tracePt t="167720" x="6559550" y="3981450"/>
          <p14:tracePt t="167735" x="6680200" y="3981450"/>
          <p14:tracePt t="167752" x="6756400" y="3981450"/>
          <p14:tracePt t="167768" x="6832600" y="3981450"/>
          <p14:tracePt t="167785" x="6915150" y="3981450"/>
          <p14:tracePt t="167802" x="7023100" y="3981450"/>
          <p14:tracePt t="167819" x="7124700" y="3981450"/>
          <p14:tracePt t="167836" x="7232650" y="3981450"/>
          <p14:tracePt t="167842" x="7289800" y="3981450"/>
          <p14:tracePt t="167855" x="7410450" y="3981450"/>
          <p14:tracePt t="167870" x="7518400" y="3981450"/>
          <p14:tracePt t="167885" x="7613650" y="3981450"/>
          <p14:tracePt t="167902" x="7708900" y="3981450"/>
          <p14:tracePt t="167918" x="7823200" y="3975100"/>
          <p14:tracePt t="167935" x="7950200" y="3975100"/>
          <p14:tracePt t="167954" x="8032750" y="3975100"/>
          <p14:tracePt t="167970" x="8039100" y="3975100"/>
          <p14:tracePt t="167985" x="7962900" y="3975100"/>
          <p14:tracePt t="168002" x="7810500" y="3975100"/>
          <p14:tracePt t="168018" x="7600950" y="3975100"/>
          <p14:tracePt t="168037" x="7359650" y="3975100"/>
          <p14:tracePt t="168052" x="7118350" y="3987800"/>
          <p14:tracePt t="168069" x="6769100" y="4025900"/>
          <p14:tracePt t="168085" x="6496050" y="4032250"/>
          <p14:tracePt t="168102" x="6242050" y="4038600"/>
          <p14:tracePt t="168118" x="6064250" y="4038600"/>
          <p14:tracePt t="168135" x="5918200" y="4044950"/>
          <p14:tracePt t="168152" x="5803900" y="4057650"/>
          <p14:tracePt t="168168" x="5702300" y="4083050"/>
          <p14:tracePt t="168188" x="5619750" y="4108450"/>
          <p14:tracePt t="168202" x="5562600" y="4121150"/>
          <p14:tracePt t="168220" x="5505450" y="4133850"/>
          <p14:tracePt t="168235" x="5435600" y="4140200"/>
          <p14:tracePt t="168252" x="5359400" y="4140200"/>
          <p14:tracePt t="168269" x="5245100" y="4140200"/>
          <p14:tracePt t="168285" x="5168900" y="4140200"/>
          <p14:tracePt t="168302" x="5118100" y="4140200"/>
          <p14:tracePt t="168319" x="5073650" y="4140200"/>
          <p14:tracePt t="168336" x="5035550" y="4140200"/>
          <p14:tracePt t="168352" x="5022850" y="4140200"/>
          <p14:tracePt t="168613" x="5029200" y="4140200"/>
          <p14:tracePt t="168710" x="5035550" y="4140200"/>
          <p14:tracePt t="168723" x="5041900" y="4140200"/>
          <p14:tracePt t="168725" x="5048250" y="4140200"/>
          <p14:tracePt t="168735" x="5054600" y="4140200"/>
          <p14:tracePt t="168751" x="5067300" y="4140200"/>
          <p14:tracePt t="168768" x="5092700" y="4140200"/>
          <p14:tracePt t="168785" x="5124450" y="4140200"/>
          <p14:tracePt t="168802" x="5168900" y="4140200"/>
          <p14:tracePt t="168819" x="5207000" y="4140200"/>
          <p14:tracePt t="168837" x="5245100" y="4140200"/>
          <p14:tracePt t="168853" x="5276850" y="4140200"/>
          <p14:tracePt t="168869" x="5321300" y="4140200"/>
          <p14:tracePt t="168885" x="5372100" y="4140200"/>
          <p14:tracePt t="168908" x="5422900" y="4140200"/>
          <p14:tracePt t="168918" x="5461000" y="4140200"/>
          <p14:tracePt t="168937" x="5486400" y="4140200"/>
          <p14:tracePt t="168952" x="5518150" y="4140200"/>
          <p14:tracePt t="168970" x="5543550" y="4140200"/>
          <p14:tracePt t="168985" x="5562600" y="4140200"/>
          <p14:tracePt t="169003" x="5588000" y="4140200"/>
          <p14:tracePt t="169018" x="5626100" y="4140200"/>
          <p14:tracePt t="169035" x="5657850" y="4140200"/>
          <p14:tracePt t="169052" x="5695950" y="4140200"/>
          <p14:tracePt t="169069" x="5721350" y="4140200"/>
          <p14:tracePt t="169085" x="5734050" y="4140200"/>
          <p14:tracePt t="169102" x="5740400" y="4140200"/>
          <p14:tracePt t="169119" x="5746750" y="4140200"/>
          <p14:tracePt t="169135" x="5753100" y="4140200"/>
          <p14:tracePt t="169152" x="5765800" y="4140200"/>
          <p14:tracePt t="169169" x="5778500" y="4140200"/>
          <p14:tracePt t="169185" x="5784850" y="4140200"/>
          <p14:tracePt t="169202" x="5797550" y="4140200"/>
          <p14:tracePt t="169220" x="5816600" y="4140200"/>
          <p14:tracePt t="169235" x="5848350" y="4140200"/>
          <p14:tracePt t="169252" x="5886450" y="4140200"/>
          <p14:tracePt t="169253" x="5905500" y="4140200"/>
          <p14:tracePt t="169268" x="5918200" y="4140200"/>
          <p14:tracePt t="169285" x="5962650" y="4140200"/>
          <p14:tracePt t="169302" x="5988050" y="4140200"/>
          <p14:tracePt t="169319" x="6013450" y="4140200"/>
          <p14:tracePt t="169336" x="6045200" y="4140200"/>
          <p14:tracePt t="169352" x="6083300" y="4140200"/>
          <p14:tracePt t="169368" x="6115050" y="4140200"/>
          <p14:tracePt t="169385" x="6140450" y="4140200"/>
          <p14:tracePt t="169402" x="6159500" y="4140200"/>
          <p14:tracePt t="169418" x="6184900" y="4140200"/>
          <p14:tracePt t="169438" x="6235700" y="4140200"/>
          <p14:tracePt t="169453" x="6280150" y="4140200"/>
          <p14:tracePt t="169470" x="6318250" y="4140200"/>
          <p14:tracePt t="169487" x="6343650" y="4140200"/>
          <p14:tracePt t="169501" x="6375400" y="4140200"/>
          <p14:tracePt t="169519" x="6413500" y="4140200"/>
          <p14:tracePt t="169539" x="6457950" y="4140200"/>
          <p14:tracePt t="169551" x="6508750" y="4140200"/>
          <p14:tracePt t="169568" x="6540500" y="4140200"/>
          <p14:tracePt t="169586" x="6546850" y="4140200"/>
          <p14:tracePt t="169603" x="6559550" y="4140200"/>
          <p14:tracePt t="169635" x="6565900" y="4140200"/>
          <p14:tracePt t="170410" x="6553200" y="4140200"/>
          <p14:tracePt t="170413" x="6540500" y="4140200"/>
          <p14:tracePt t="170421" x="6515100" y="4140200"/>
          <p14:tracePt t="170437" x="6464300" y="4140200"/>
          <p14:tracePt t="170452" x="6438900" y="4140200"/>
          <p14:tracePt t="170470" x="6343650" y="4140200"/>
          <p14:tracePt t="170485" x="6299200" y="4140200"/>
          <p14:tracePt t="170502" x="6254750" y="4140200"/>
          <p14:tracePt t="170519" x="6203950" y="4140200"/>
          <p14:tracePt t="170536" x="6146800" y="4140200"/>
          <p14:tracePt t="170552" x="6096000" y="4140200"/>
          <p14:tracePt t="170568" x="6051550" y="4146550"/>
          <p14:tracePt t="170585" x="6019800" y="4146550"/>
          <p14:tracePt t="170602" x="6007100" y="4146550"/>
          <p14:tracePt t="170635" x="6000750" y="4146550"/>
          <p14:tracePt t="170652" x="5994400" y="4152900"/>
          <p14:tracePt t="170918" x="5988050" y="4146550"/>
          <p14:tracePt t="170941" x="5981700" y="4146550"/>
          <p14:tracePt t="170951" x="5975350" y="4146550"/>
          <p14:tracePt t="170970" x="5943600" y="4133850"/>
          <p14:tracePt t="170985" x="5905500" y="4121150"/>
          <p14:tracePt t="171002" x="5854700" y="4108450"/>
          <p14:tracePt t="171018" x="5848350" y="4095750"/>
          <p14:tracePt t="171037" x="5848350" y="4057650"/>
          <p14:tracePt t="171052" x="5848350" y="4051300"/>
          <p14:tracePt t="171068" x="5848350" y="4038600"/>
          <p14:tracePt t="171085" x="5842000" y="4019550"/>
          <p14:tracePt t="171101" x="5835650" y="4019550"/>
          <p14:tracePt t="171118" x="5822950" y="4000500"/>
          <p14:tracePt t="171135" x="5810250" y="4000500"/>
          <p14:tracePt t="171168" x="5803900" y="3994150"/>
          <p14:tracePt t="171233" x="5803900" y="3987800"/>
          <p14:tracePt t="174247" x="5810250" y="3987800"/>
          <p14:tracePt t="174253" x="5829300" y="3987800"/>
          <p14:tracePt t="174268" x="5873750" y="3987800"/>
          <p14:tracePt t="174285" x="6057900" y="3937000"/>
          <p14:tracePt t="174302" x="6184900" y="3898900"/>
          <p14:tracePt t="174319" x="6299200" y="3860800"/>
          <p14:tracePt t="174336" x="6362700" y="3854450"/>
          <p14:tracePt t="174351" x="6400800" y="3854450"/>
          <p14:tracePt t="174369" x="6419850" y="3854450"/>
          <p14:tracePt t="174385" x="6457950" y="3854450"/>
          <p14:tracePt t="174402" x="6489700" y="3854450"/>
          <p14:tracePt t="174420" x="6496050" y="3854450"/>
          <p14:tracePt t="174487" x="6489700" y="3854450"/>
          <p14:tracePt t="174494" x="6470650" y="3854450"/>
          <p14:tracePt t="174502" x="6451600" y="3860800"/>
          <p14:tracePt t="174518" x="6388100" y="3873500"/>
          <p14:tracePt t="174537" x="6292850" y="3905250"/>
          <p14:tracePt t="174552" x="6191250" y="3943350"/>
          <p14:tracePt t="174568" x="6108700" y="3968750"/>
          <p14:tracePt t="174585" x="6070600" y="3981450"/>
          <p14:tracePt t="174608" x="6032500" y="3981450"/>
          <p14:tracePt t="174618" x="6000750" y="3981450"/>
          <p14:tracePt t="174635" x="5975350" y="3981450"/>
          <p14:tracePt t="174655" x="5956300" y="3981450"/>
          <p14:tracePt t="174668" x="5943600" y="3981450"/>
          <p14:tracePt t="174686" x="5899150" y="3981450"/>
          <p14:tracePt t="174702" x="5854700" y="3981450"/>
          <p14:tracePt t="174720" x="5810250" y="3981450"/>
          <p14:tracePt t="174735" x="5772150" y="3981450"/>
          <p14:tracePt t="174752" x="5753100" y="3981450"/>
          <p14:tracePt t="174769" x="5734050" y="3981450"/>
          <p14:tracePt t="174802" x="5727700" y="3981450"/>
          <p14:tracePt t="174819" x="5702300" y="3968750"/>
          <p14:tracePt t="174836" x="5676900" y="3962400"/>
          <p14:tracePt t="174839" x="5664200" y="3956050"/>
          <p14:tracePt t="174851" x="5651500" y="3956050"/>
          <p14:tracePt t="174869" x="5613400" y="3943350"/>
          <p14:tracePt t="174885" x="5607050" y="3943350"/>
          <p14:tracePt t="174906" x="5594350" y="3937000"/>
          <p14:tracePt t="174918" x="5588000" y="3930650"/>
          <p14:tracePt t="175070" x="5594350" y="3930650"/>
          <p14:tracePt t="175077" x="5626100" y="3930650"/>
          <p14:tracePt t="175087" x="5670550" y="3930650"/>
          <p14:tracePt t="175101" x="5791200" y="3930650"/>
          <p14:tracePt t="175119" x="5937250" y="3930650"/>
          <p14:tracePt t="175135" x="6057900" y="3930650"/>
          <p14:tracePt t="175152" x="6146800" y="3930650"/>
          <p14:tracePt t="175174" x="6191250" y="3930650"/>
          <p14:tracePt t="175185" x="6210300" y="3930650"/>
          <p14:tracePt t="175311" x="6197600" y="3930650"/>
          <p14:tracePt t="175318" x="6178550" y="3930650"/>
          <p14:tracePt t="175335" x="6096000" y="3930650"/>
          <p14:tracePt t="175352" x="5943600" y="3911600"/>
          <p14:tracePt t="175369" x="5708650" y="3835400"/>
          <p14:tracePt t="175385" x="5435600" y="3746500"/>
          <p14:tracePt t="175405" x="5149850" y="3651250"/>
          <p14:tracePt t="175418" x="4838700" y="3549650"/>
          <p14:tracePt t="175436" x="4546600" y="3454400"/>
          <p14:tracePt t="175452" x="4267200" y="3365500"/>
          <p14:tracePt t="175470" x="3860800" y="3232150"/>
          <p14:tracePt t="175487" x="3657600" y="3162300"/>
          <p14:tracePt t="175502" x="3486150" y="3098800"/>
          <p14:tracePt t="175518" x="3346450" y="3054350"/>
          <p14:tracePt t="175537" x="3232150" y="3009900"/>
          <p14:tracePt t="175552" x="3098800" y="2965450"/>
          <p14:tracePt t="175568" x="3003550" y="2940050"/>
          <p14:tracePt t="175585" x="2921000" y="2914650"/>
          <p14:tracePt t="175603" x="2851150" y="2908300"/>
          <p14:tracePt t="175618" x="2774950" y="2895600"/>
          <p14:tracePt t="175635" x="2686050" y="2870200"/>
          <p14:tracePt t="175656" x="2590800" y="2863850"/>
          <p14:tracePt t="175668" x="2559050" y="2863850"/>
          <p14:tracePt t="175687" x="2482850" y="2857500"/>
          <p14:tracePt t="175702" x="2444750" y="2857500"/>
          <p14:tracePt t="175722" x="2413000" y="2844800"/>
          <p14:tracePt t="175735" x="2406650" y="2844800"/>
          <p14:tracePt t="175752" x="2406650" y="2838450"/>
          <p14:tracePt t="175769" x="2393950" y="2832100"/>
          <p14:tracePt t="175851" x="2393950" y="2825750"/>
          <p14:tracePt t="175855" x="2393950" y="2819400"/>
          <p14:tracePt t="175869" x="2393950" y="2813050"/>
          <p14:tracePt t="175885" x="2393950" y="2806700"/>
          <p14:tracePt t="175906" x="2387600" y="2800350"/>
          <p14:tracePt t="175989" x="2387600" y="2794000"/>
          <p14:tracePt t="176079" x="2381250" y="2794000"/>
          <p14:tracePt t="176086" x="2368550" y="2794000"/>
          <p14:tracePt t="176098" x="2349500" y="2794000"/>
          <p14:tracePt t="176104" x="2330450" y="2794000"/>
          <p14:tracePt t="176118" x="2305050" y="2794000"/>
          <p14:tracePt t="176135" x="2298700" y="2794000"/>
          <p14:tracePt t="176374" x="2298700" y="2787650"/>
          <p14:tracePt t="176413" x="2305050" y="2787650"/>
          <p14:tracePt t="176421" x="2305050" y="2781300"/>
          <p14:tracePt t="176437" x="2317750" y="2774950"/>
          <p14:tracePt t="176452" x="2324100" y="2774950"/>
          <p14:tracePt t="176471" x="2349500" y="2768600"/>
          <p14:tracePt t="176485" x="2355850" y="2768600"/>
          <p14:tracePt t="176502" x="2368550" y="2768600"/>
          <p14:tracePt t="176521" x="2393950" y="2768600"/>
          <p14:tracePt t="176536" x="2425700" y="2768600"/>
          <p14:tracePt t="176552" x="2451100" y="2768600"/>
          <p14:tracePt t="176569" x="2463800" y="2768600"/>
          <p14:tracePt t="176585" x="2463800" y="2762250"/>
          <p14:tracePt t="176710" x="2457450" y="2762250"/>
          <p14:tracePt t="176742" x="2451100" y="2762250"/>
          <p14:tracePt t="176752" x="2444750" y="2768600"/>
          <p14:tracePt t="176769" x="2425700" y="2768600"/>
          <p14:tracePt t="176786" x="2400300" y="2768600"/>
          <p14:tracePt t="176802" x="2387600" y="2768600"/>
          <p14:tracePt t="176836" x="2381250" y="2762250"/>
          <p14:tracePt t="176853" x="2374900" y="2762250"/>
          <p14:tracePt t="176869" x="2368550" y="2762250"/>
          <p14:tracePt t="176885" x="2362200" y="2755900"/>
          <p14:tracePt t="176919" x="2355850" y="2755900"/>
          <p14:tracePt t="176971" x="2349500" y="2749550"/>
          <p14:tracePt t="176977" x="2343150" y="2743200"/>
          <p14:tracePt t="176992" x="2336800" y="2736850"/>
          <p14:tracePt t="177022" x="2330450" y="2730500"/>
          <p14:tracePt t="177207" x="2330450" y="2724150"/>
          <p14:tracePt t="177221" x="2330450" y="2717800"/>
          <p14:tracePt t="177253" x="2324100" y="2717800"/>
          <p14:tracePt t="177265" x="2324100" y="2711450"/>
          <p14:tracePt t="177477" x="2330450" y="2711450"/>
          <p14:tracePt t="177487" x="2336800" y="2711450"/>
          <p14:tracePt t="177494" x="2349500" y="2711450"/>
          <p14:tracePt t="177502" x="2355850" y="2711450"/>
          <p14:tracePt t="177518" x="2368550" y="2711450"/>
          <p14:tracePt t="177537" x="2387600" y="2711450"/>
          <p14:tracePt t="177552" x="2406650" y="2711450"/>
          <p14:tracePt t="177569" x="2425700" y="2711450"/>
          <p14:tracePt t="177585" x="2438400" y="2711450"/>
          <p14:tracePt t="177602" x="2444750" y="2711450"/>
          <p14:tracePt t="178014" x="2444750" y="2705100"/>
          <p14:tracePt t="178021" x="2444750" y="2692400"/>
          <p14:tracePt t="178035" x="2444750" y="2679700"/>
          <p14:tracePt t="178042" x="2444750" y="2673350"/>
          <p14:tracePt t="178052" x="2444750" y="2667000"/>
          <p14:tracePt t="178069" x="2444750" y="2647950"/>
          <p14:tracePt t="178085" x="2432050" y="2635250"/>
          <p14:tracePt t="178102" x="2432050" y="2622550"/>
          <p14:tracePt t="178118" x="2419350" y="2616200"/>
          <p14:tracePt t="178135" x="2406650" y="2609850"/>
          <p14:tracePt t="178152" x="2387600" y="2603500"/>
          <p14:tracePt t="178170" x="2381250" y="2603500"/>
          <p14:tracePt t="178185" x="2381250" y="2597150"/>
          <p14:tracePt t="178255" x="2374900" y="2597150"/>
          <p14:tracePt t="178282" x="2374900" y="2590800"/>
          <p14:tracePt t="178303" x="2368550" y="2590800"/>
          <p14:tracePt t="178312" x="2368550" y="2584450"/>
          <p14:tracePt t="178319" x="2368550" y="2571750"/>
          <p14:tracePt t="178336" x="2368550" y="2559050"/>
          <p14:tracePt t="178352" x="2368550" y="2540000"/>
          <p14:tracePt t="178368" x="2368550" y="2520950"/>
          <p14:tracePt t="178386" x="2368550" y="2508250"/>
          <p14:tracePt t="178418" x="2381250" y="2508250"/>
          <p14:tracePt t="178435" x="2393950" y="2508250"/>
          <p14:tracePt t="178453" x="2413000" y="2489200"/>
          <p14:tracePt t="178471" x="2419350" y="2482850"/>
          <p14:tracePt t="178502" x="2432050" y="2476500"/>
          <p14:tracePt t="178518" x="2444750" y="2470150"/>
          <p14:tracePt t="178537" x="2451100" y="2463800"/>
          <p14:tracePt t="178582" x="2451100" y="2470150"/>
          <p14:tracePt t="178599" x="2451100" y="2495550"/>
          <p14:tracePt t="178611" x="2451100" y="2508250"/>
          <p14:tracePt t="178619" x="2451100" y="2527300"/>
          <p14:tracePt t="178635" x="2451100" y="2546350"/>
          <p14:tracePt t="178652" x="2451100" y="2565400"/>
          <p14:tracePt t="178660" x="2451100" y="2584450"/>
          <p14:tracePt t="178670" x="2432050" y="2609850"/>
          <p14:tracePt t="178688" x="2419350" y="2641600"/>
          <p14:tracePt t="178853" x="2425700" y="2641600"/>
          <p14:tracePt t="179022" x="2432050" y="2641600"/>
          <p14:tracePt t="179035" x="2438400" y="2635250"/>
          <p14:tracePt t="179040" x="2444750" y="2635250"/>
          <p14:tracePt t="179052" x="2451100" y="2622550"/>
          <p14:tracePt t="179069" x="2470150" y="2609850"/>
          <p14:tracePt t="179085" x="2476500" y="2603500"/>
          <p14:tracePt t="179230" x="2476500" y="2609850"/>
          <p14:tracePt t="179346" x="2470150" y="2609850"/>
          <p14:tracePt t="179359" x="2470150" y="2616200"/>
          <p14:tracePt t="179495" x="2470150" y="2628900"/>
          <p14:tracePt t="179517" x="2463800" y="2628900"/>
          <p14:tracePt t="179565" x="2463800" y="2635250"/>
          <p14:tracePt t="179582" x="2463800" y="2641600"/>
          <p14:tracePt t="179596" x="2463800" y="2647950"/>
          <p14:tracePt t="179613" x="2463800" y="2654300"/>
          <p14:tracePt t="179734" x="2457450" y="2654300"/>
          <p14:tracePt t="179742" x="2451100" y="2660650"/>
          <p14:tracePt t="179751" x="2451100" y="2667000"/>
          <p14:tracePt t="179768" x="2444750" y="2667000"/>
          <p14:tracePt t="179802" x="2444750" y="2673350"/>
          <p14:tracePt t="179819" x="2432050" y="2692400"/>
          <p14:tracePt t="179836" x="2419350" y="2711450"/>
          <p14:tracePt t="179838" x="2419350" y="2717800"/>
          <p14:tracePt t="179852" x="2413000" y="2724150"/>
          <p14:tracePt t="179870" x="2387600" y="2736850"/>
          <p14:tracePt t="179885" x="2368550" y="2755900"/>
          <p14:tracePt t="179905" x="2362200" y="2781300"/>
          <p14:tracePt t="179918" x="2343150" y="2800350"/>
          <p14:tracePt t="179935" x="2330450" y="2819400"/>
          <p14:tracePt t="179954" x="2311400" y="2844800"/>
          <p14:tracePt t="179971" x="2273300" y="2863850"/>
          <p14:tracePt t="179985" x="2235200" y="2889250"/>
          <p14:tracePt t="180002" x="2190750" y="2908300"/>
          <p14:tracePt t="180019" x="2159000" y="2914650"/>
          <p14:tracePt t="180065" x="2159000" y="2901950"/>
          <p14:tracePt t="180070" x="2159000" y="2882900"/>
          <p14:tracePt t="180086" x="2159000" y="2851150"/>
          <p14:tracePt t="180102" x="2152650" y="2819400"/>
          <p14:tracePt t="180119" x="2152650" y="2787650"/>
          <p14:tracePt t="180135" x="2152650" y="2749550"/>
          <p14:tracePt t="180155" x="2159000" y="2724150"/>
          <p14:tracePt t="180168" x="2184400" y="2705100"/>
          <p14:tracePt t="180187" x="2222500" y="2692400"/>
          <p14:tracePt t="180202" x="2273300" y="2673350"/>
          <p14:tracePt t="180221" x="2336800" y="2667000"/>
          <p14:tracePt t="180236" x="2393950" y="2667000"/>
          <p14:tracePt t="180253" x="2457450" y="2667000"/>
          <p14:tracePt t="180269" x="2476500" y="2667000"/>
          <p14:tracePt t="180286" x="2482850" y="2667000"/>
          <p14:tracePt t="180302" x="2495550" y="2679700"/>
          <p14:tracePt t="180319" x="2508250" y="2698750"/>
          <p14:tracePt t="180336" x="2520950" y="2717800"/>
          <p14:tracePt t="180352" x="2527300" y="2736850"/>
          <p14:tracePt t="180369" x="2533650" y="2749550"/>
          <p14:tracePt t="180385" x="2533650" y="2762250"/>
          <p14:tracePt t="180402" x="2533650" y="2787650"/>
          <p14:tracePt t="180418" x="2533650" y="2806700"/>
          <p14:tracePt t="180435" x="2514600" y="2832100"/>
          <p14:tracePt t="180437" x="2508250" y="2838450"/>
          <p14:tracePt t="180452" x="2501900" y="2844800"/>
          <p14:tracePt t="180471" x="2451100" y="2863850"/>
          <p14:tracePt t="180485" x="2413000" y="2870200"/>
          <p14:tracePt t="180502" x="2387600" y="2876550"/>
          <p14:tracePt t="180518" x="2368550" y="2876550"/>
          <p14:tracePt t="180535" x="2349500" y="2876550"/>
          <p14:tracePt t="180552" x="2324100" y="2876550"/>
          <p14:tracePt t="180569" x="2298700" y="2876550"/>
          <p14:tracePt t="180585" x="2279650" y="2863850"/>
          <p14:tracePt t="180603" x="2279650" y="2851150"/>
          <p14:tracePt t="180618" x="2273300" y="2806700"/>
          <p14:tracePt t="180635" x="2273300" y="2762250"/>
          <p14:tracePt t="180656" x="2286000" y="2705100"/>
          <p14:tracePt t="180668" x="2305050" y="2686050"/>
          <p14:tracePt t="180685" x="2324100" y="2679700"/>
          <p14:tracePt t="180706" x="2343150" y="2667000"/>
          <p14:tracePt t="180721" x="2368550" y="2660650"/>
          <p14:tracePt t="180735" x="2406650" y="2654300"/>
          <p14:tracePt t="180752" x="2444750" y="2641600"/>
          <p14:tracePt t="180769" x="2476500" y="2635250"/>
          <p14:tracePt t="180785" x="2482850" y="2635250"/>
          <p14:tracePt t="180850" x="2482850" y="2647950"/>
          <p14:tracePt t="180855" x="2489200" y="2660650"/>
          <p14:tracePt t="180870" x="2495550" y="2698750"/>
          <p14:tracePt t="180885" x="2495550" y="2736850"/>
          <p14:tracePt t="180904" x="2495550" y="2768600"/>
          <p14:tracePt t="180919" x="2470150" y="2794000"/>
          <p14:tracePt t="180936" x="2444750" y="2825750"/>
          <p14:tracePt t="180952" x="2419350" y="2838450"/>
          <p14:tracePt t="180971" x="2400300" y="2851150"/>
          <p14:tracePt t="180985" x="2381250" y="2857500"/>
          <p14:tracePt t="181002" x="2362200" y="2857500"/>
          <p14:tracePt t="181018" x="2355850" y="2857500"/>
          <p14:tracePt t="181037" x="2349500" y="2838450"/>
          <p14:tracePt t="181052" x="2336800" y="2794000"/>
          <p14:tracePt t="181069" x="2324100" y="2698750"/>
          <p14:tracePt t="181085" x="2324100" y="2647950"/>
          <p14:tracePt t="181102" x="2330450" y="2628900"/>
          <p14:tracePt t="181119" x="2336800" y="2622550"/>
          <p14:tracePt t="181135" x="2343150" y="2609850"/>
          <p14:tracePt t="181152" x="2362200" y="2609850"/>
          <p14:tracePt t="181171" x="2387600" y="2609850"/>
          <p14:tracePt t="181186" x="2413000" y="2609850"/>
          <p14:tracePt t="181189" x="2419350" y="2609850"/>
          <p14:tracePt t="181202" x="2425700" y="2609850"/>
          <p14:tracePt t="181220" x="2457450" y="2635250"/>
          <p14:tracePt t="181224" x="2476500" y="2654300"/>
          <p14:tracePt t="181235" x="2495550" y="2673350"/>
          <p14:tracePt t="181252" x="2514600" y="2698750"/>
          <p14:tracePt t="181254" x="2514600" y="2711450"/>
          <p14:tracePt t="181269" x="2520950" y="2730500"/>
          <p14:tracePt t="181287" x="2520950" y="2762250"/>
          <p14:tracePt t="181302" x="2508250" y="2768600"/>
          <p14:tracePt t="181319" x="2476500" y="2781300"/>
          <p14:tracePt t="181336" x="2470150" y="2787650"/>
          <p14:tracePt t="181410" x="2463800" y="2787650"/>
          <p14:tracePt t="181413" x="2451100" y="2787650"/>
          <p14:tracePt t="181421" x="2444750" y="2787650"/>
          <p14:tracePt t="181435" x="2438400" y="2787650"/>
          <p14:tracePt t="181453" x="2425700" y="2749550"/>
          <p14:tracePt t="181470" x="2419350" y="2724150"/>
          <p14:tracePt t="181485" x="2419350" y="2705100"/>
          <p14:tracePt t="181502" x="2419350" y="2686050"/>
          <p14:tracePt t="181549" x="2425700" y="2686050"/>
          <p14:tracePt t="181558" x="2432050" y="2686050"/>
          <p14:tracePt t="181575" x="2438400" y="2686050"/>
          <p14:tracePt t="181661" x="2438400" y="2692400"/>
          <p14:tracePt t="181672" x="2438400" y="2698750"/>
          <p14:tracePt t="181677" x="2438400" y="2705100"/>
          <p14:tracePt t="181983" x="2444750" y="2705100"/>
          <p14:tracePt t="182005" x="2482850" y="2705100"/>
          <p14:tracePt t="182019" x="2501900" y="2705100"/>
          <p14:tracePt t="182037" x="2533650" y="2698750"/>
          <p14:tracePt t="182039" x="2546350" y="2692400"/>
          <p14:tracePt t="182052" x="2552700" y="2686050"/>
          <p14:tracePt t="182069" x="2603500" y="2667000"/>
          <p14:tracePt t="182085" x="2635250" y="2647950"/>
          <p14:tracePt t="182102" x="2673350" y="2635250"/>
          <p14:tracePt t="182119" x="2705100" y="2628900"/>
          <p14:tracePt t="182135" x="2724150" y="2622550"/>
          <p14:tracePt t="182156" x="2743200" y="2622550"/>
          <p14:tracePt t="182205" x="2749550" y="2622550"/>
          <p14:tracePt t="182238" x="2749550" y="2635250"/>
          <p14:tracePt t="182248" x="2755900" y="2654300"/>
          <p14:tracePt t="182252" x="2755900" y="2667000"/>
          <p14:tracePt t="182269" x="2755900" y="2692400"/>
          <p14:tracePt t="182286" x="2755900" y="2711450"/>
          <p14:tracePt t="185926" x="2755900" y="2743200"/>
          <p14:tracePt t="185935" x="2825750" y="2813050"/>
          <p14:tracePt t="185952" x="2984500" y="2971800"/>
          <p14:tracePt t="185972" x="3130550" y="3136900"/>
          <p14:tracePt t="185985" x="3257550" y="3333750"/>
          <p14:tracePt t="186002" x="3441700" y="3543300"/>
          <p14:tracePt t="186018" x="3683000" y="3746500"/>
          <p14:tracePt t="186037" x="3962400" y="3930650"/>
          <p14:tracePt t="186052" x="4254500" y="4089400"/>
          <p14:tracePt t="186069" x="4597400" y="4273550"/>
          <p14:tracePt t="186085" x="4718050" y="4349750"/>
          <p14:tracePt t="186102" x="4787900" y="4394200"/>
          <p14:tracePt t="186119" x="4826000" y="4413250"/>
          <p14:tracePt t="186139" x="4851400" y="4413250"/>
          <p14:tracePt t="186152" x="4857750" y="4413250"/>
          <p14:tracePt t="186187" x="4857750" y="4419600"/>
          <p14:tracePt t="186237" x="4851400" y="4419600"/>
          <p14:tracePt t="186376" x="4851400" y="4413250"/>
          <p14:tracePt t="186390" x="4851400" y="4406900"/>
          <p14:tracePt t="186402" x="4851400" y="4400550"/>
          <p14:tracePt t="186420" x="4851400" y="4387850"/>
          <p14:tracePt t="186435" x="4851400" y="4375150"/>
          <p14:tracePt t="186453" x="4851400" y="4356100"/>
          <p14:tracePt t="186517" x="4851400" y="4349750"/>
          <p14:tracePt t="186535" x="4857750" y="4337050"/>
          <p14:tracePt t="186552" x="4857750" y="4330700"/>
          <p14:tracePt t="186569" x="4857750" y="4324350"/>
          <p14:tracePt t="186613" x="4857750" y="4318000"/>
          <p14:tracePt t="186758" x="4857750" y="4337050"/>
          <p14:tracePt t="186766" x="4857750" y="4362450"/>
          <p14:tracePt t="186774" x="4857750" y="4387850"/>
          <p14:tracePt t="186790" x="4857750" y="4445000"/>
          <p14:tracePt t="186802" x="4857750" y="4476750"/>
          <p14:tracePt t="186819" x="4857750" y="4552950"/>
          <p14:tracePt t="186836" x="4857750" y="4622800"/>
          <p14:tracePt t="186852" x="4857750" y="4679950"/>
          <p14:tracePt t="186869" x="4857750" y="4730750"/>
          <p14:tracePt t="186890" x="4857750" y="4749800"/>
          <p14:tracePt t="186901" x="4857750" y="4756150"/>
          <p14:tracePt t="186919" x="4857750" y="4775200"/>
          <p14:tracePt t="186937" x="4857750" y="4787900"/>
          <p14:tracePt t="186952" x="4857750" y="4794250"/>
          <p14:tracePt t="187101" x="4851400" y="4787900"/>
          <p14:tracePt t="187110" x="4851400" y="4781550"/>
          <p14:tracePt t="187119" x="4845050" y="4768850"/>
          <p14:tracePt t="187135" x="4832350" y="4743450"/>
          <p14:tracePt t="187155" x="4832350" y="4711700"/>
          <p14:tracePt t="187169" x="4826000" y="4673600"/>
          <p14:tracePt t="187185" x="4826000" y="4629150"/>
          <p14:tracePt t="187202" x="4813300" y="4591050"/>
          <p14:tracePt t="187221" x="4800600" y="4565650"/>
          <p14:tracePt t="187235" x="4787900" y="4533900"/>
          <p14:tracePt t="187252" x="4781550" y="4502150"/>
          <p14:tracePt t="187269" x="4775200" y="4464050"/>
          <p14:tracePt t="187287" x="4775200" y="4394200"/>
          <p14:tracePt t="187303" x="4775200" y="4368800"/>
          <p14:tracePt t="187319" x="4775200" y="4343400"/>
          <p14:tracePt t="187336" x="4775200" y="4311650"/>
          <p14:tracePt t="187352" x="4775200" y="4254500"/>
          <p14:tracePt t="187369" x="4775200" y="4184650"/>
          <p14:tracePt t="187385" x="4781550" y="4114800"/>
          <p14:tracePt t="187405" x="4787900" y="4051300"/>
          <p14:tracePt t="187418" x="4800600" y="3981450"/>
          <p14:tracePt t="187435" x="4800600" y="3898900"/>
          <p14:tracePt t="187453" x="4800600" y="3790950"/>
          <p14:tracePt t="187471" x="4800600" y="3771900"/>
          <p14:tracePt t="187536" x="4800600" y="3784600"/>
          <p14:tracePt t="187542" x="4800600" y="3816350"/>
          <p14:tracePt t="187552" x="4800600" y="3848100"/>
          <p14:tracePt t="187569" x="4800600" y="3911600"/>
          <p14:tracePt t="187585" x="4800600" y="4000500"/>
          <p14:tracePt t="187603" x="4800600" y="4108450"/>
          <p14:tracePt t="187619" x="4800600" y="4210050"/>
          <p14:tracePt t="187625" x="4800600" y="4248150"/>
          <p14:tracePt t="187635" x="4806950" y="4267200"/>
          <p14:tracePt t="187668" x="4813300" y="4267200"/>
          <p14:tracePt t="187688" x="4813300" y="4260850"/>
          <p14:tracePt t="187702" x="4813300" y="4222750"/>
          <p14:tracePt t="187720" x="4813300" y="4191000"/>
          <p14:tracePt t="187735" x="4813300" y="4165600"/>
          <p14:tracePt t="187752" x="4819650" y="4146550"/>
          <p14:tracePt t="187768" x="4826000" y="4133850"/>
          <p14:tracePt t="187822" x="4819650" y="4133850"/>
          <p14:tracePt t="187830" x="4819650" y="4159250"/>
          <p14:tracePt t="187837" x="4819650" y="4178300"/>
          <p14:tracePt t="187852" x="4819650" y="4203700"/>
          <p14:tracePt t="187869" x="4819650" y="4318000"/>
          <p14:tracePt t="187885" x="4826000" y="4419600"/>
          <p14:tracePt t="187905" x="4819650" y="4521200"/>
          <p14:tracePt t="187919" x="4845050" y="4641850"/>
          <p14:tracePt t="187935" x="4838700" y="4724400"/>
          <p14:tracePt t="187952" x="4838700" y="4762500"/>
          <p14:tracePt t="187970" x="4838700" y="4768850"/>
          <p14:tracePt t="187987" x="4838700" y="4775200"/>
          <p14:tracePt t="188022" x="4838700" y="4768850"/>
          <p14:tracePt t="188039" x="4838700" y="4762500"/>
          <p14:tracePt t="188052" x="4838700" y="4737100"/>
          <p14:tracePt t="188069" x="4832350" y="4699000"/>
          <p14:tracePt t="188085" x="4826000" y="4686300"/>
          <p14:tracePt t="188102" x="4819650" y="4673600"/>
          <p14:tracePt t="188118" x="4819650" y="4648200"/>
          <p14:tracePt t="188135" x="4819650" y="4610100"/>
          <p14:tracePt t="188156" x="4819650" y="4584700"/>
          <p14:tracePt t="188168" x="4819650" y="4552950"/>
          <p14:tracePt t="188185" x="4819650" y="4527550"/>
          <p14:tracePt t="188204" x="4819650" y="4508500"/>
          <p14:tracePt t="188220" x="4819650" y="4502150"/>
          <p14:tracePt t="188235" x="4826000" y="4489450"/>
          <p14:tracePt t="188252" x="4826000" y="4464050"/>
          <p14:tracePt t="188269" x="4832350" y="4432300"/>
          <p14:tracePt t="188285" x="4832350" y="4419600"/>
          <p14:tracePt t="188302" x="4838700" y="4413250"/>
          <p14:tracePt t="188345" x="4845050" y="4413250"/>
          <p14:tracePt t="188391" x="4851400" y="4413250"/>
          <p14:tracePt t="188397" x="4857750" y="4413250"/>
          <p14:tracePt t="188411" x="4857750" y="4406900"/>
          <p14:tracePt t="188415" x="4864100" y="4406900"/>
          <p14:tracePt t="188438" x="4883150" y="4400550"/>
          <p14:tracePt t="188452" x="4889500" y="4387850"/>
          <p14:tracePt t="188470" x="4895850" y="4387850"/>
          <p14:tracePt t="188710" x="4902200" y="4387850"/>
          <p14:tracePt t="188722" x="4908550" y="4387850"/>
          <p14:tracePt t="188735" x="4908550" y="4394200"/>
          <p14:tracePt t="188769" x="4908550" y="4400550"/>
          <p14:tracePt t="188787" x="4908550" y="4406900"/>
          <p14:tracePt t="188801" x="4908550" y="4413250"/>
          <p14:tracePt t="188819" x="4908550" y="4425950"/>
          <p14:tracePt t="188837" x="4914900" y="4445000"/>
          <p14:tracePt t="188853" x="4914900" y="4451350"/>
          <p14:tracePt t="188870" x="4921250" y="4464050"/>
          <p14:tracePt t="188885" x="4927600" y="4489450"/>
          <p14:tracePt t="188906" x="4940300" y="4521200"/>
          <p14:tracePt t="188919" x="4946650" y="4559300"/>
          <p14:tracePt t="188935" x="4946650" y="4616450"/>
          <p14:tracePt t="188952" x="4946650" y="4686300"/>
          <p14:tracePt t="188971" x="4946650" y="4756150"/>
          <p14:tracePt t="188985" x="4946650" y="4832350"/>
          <p14:tracePt t="189002" x="4946650" y="4883150"/>
          <p14:tracePt t="189019" x="4946650" y="4895850"/>
          <p14:tracePt t="189054" x="4940300" y="4895850"/>
          <p14:tracePt t="189185" x="4940300" y="4902200"/>
          <p14:tracePt t="189189" x="4940300" y="4908550"/>
          <p14:tracePt t="189201" x="4940300" y="4914900"/>
          <p14:tracePt t="189757" x="4940300" y="4908550"/>
          <p14:tracePt t="190102" x="4940300" y="4902200"/>
          <p14:tracePt t="190111" x="4940300" y="4889500"/>
          <p14:tracePt t="190120" x="4940300" y="4876800"/>
          <p14:tracePt t="190139" x="4940300" y="4857750"/>
          <p14:tracePt t="190152" x="4940300" y="4819650"/>
          <p14:tracePt t="190173" x="4959350" y="4787900"/>
          <p14:tracePt t="190186" x="4972050" y="4775200"/>
          <p14:tracePt t="190206" x="4978400" y="4756150"/>
          <p14:tracePt t="190220" x="4978400" y="4749800"/>
          <p14:tracePt t="190236" x="4978400" y="4730750"/>
          <p14:tracePt t="190257" x="4978400" y="4705350"/>
          <p14:tracePt t="190270" x="4978400" y="4692650"/>
          <p14:tracePt t="190334" x="4984750" y="4692650"/>
          <p14:tracePt t="190351" x="4984750" y="4686300"/>
          <p14:tracePt t="190369" x="4997450" y="4686300"/>
          <p14:tracePt t="190385" x="5029200" y="4679950"/>
          <p14:tracePt t="190404" x="5080000" y="4679950"/>
          <p14:tracePt t="190418" x="5149850" y="4679950"/>
          <p14:tracePt t="190436" x="5232400" y="4679950"/>
          <p14:tracePt t="190455" x="5359400" y="4679950"/>
          <p14:tracePt t="190470" x="5429250" y="4679950"/>
          <p14:tracePt t="190485" x="5480050" y="4679950"/>
          <p14:tracePt t="190502" x="5524500" y="4679950"/>
          <p14:tracePt t="190519" x="5568950" y="4679950"/>
          <p14:tracePt t="190536" x="5632450" y="4679950"/>
          <p14:tracePt t="190552" x="5702300" y="4679950"/>
          <p14:tracePt t="190569" x="5797550" y="4679950"/>
          <p14:tracePt t="190586" x="5880100" y="4679950"/>
          <p14:tracePt t="190603" x="5956300" y="4679950"/>
          <p14:tracePt t="190618" x="6000750" y="4679950"/>
          <p14:tracePt t="190621" x="6026150" y="4679950"/>
          <p14:tracePt t="190635" x="6038850" y="4679950"/>
          <p14:tracePt t="190652" x="6076950" y="4679950"/>
          <p14:tracePt t="190658" x="6089650" y="4679950"/>
          <p14:tracePt t="190669" x="6127750" y="4679950"/>
          <p14:tracePt t="190685" x="6178550" y="4679950"/>
          <p14:tracePt t="190702" x="6248400" y="4679950"/>
          <p14:tracePt t="190720" x="6311900" y="4679950"/>
          <p14:tracePt t="190735" x="6381750" y="4679950"/>
          <p14:tracePt t="190752" x="6451600" y="4679950"/>
          <p14:tracePt t="190769" x="6527800" y="4679950"/>
          <p14:tracePt t="190786" x="6597650" y="4679950"/>
          <p14:tracePt t="190802" x="6635750" y="4673600"/>
          <p14:tracePt t="190819" x="6673850" y="4673600"/>
          <p14:tracePt t="190838" x="6699250" y="4673600"/>
          <p14:tracePt t="190852" x="6705600" y="4673600"/>
          <p14:tracePt t="190869" x="6743700" y="4673600"/>
          <p14:tracePt t="190885" x="6826250" y="4673600"/>
          <p14:tracePt t="190902" x="6883400" y="4673600"/>
          <p14:tracePt t="190921" x="6921500" y="4673600"/>
          <p14:tracePt t="190935" x="6934200" y="4673600"/>
          <p14:tracePt t="191263" x="6927850" y="4673600"/>
          <p14:tracePt t="191270" x="6908800" y="4673600"/>
          <p14:tracePt t="191282" x="6889750" y="4673600"/>
          <p14:tracePt t="191290" x="6870700" y="4673600"/>
          <p14:tracePt t="191303" x="6807200" y="4673600"/>
          <p14:tracePt t="191319" x="6724650" y="4673600"/>
          <p14:tracePt t="191336" x="6604000" y="4673600"/>
          <p14:tracePt t="191352" x="6451600" y="4673600"/>
          <p14:tracePt t="191369" x="6337300" y="4673600"/>
          <p14:tracePt t="191385" x="6261100" y="4673600"/>
          <p14:tracePt t="191402" x="6203950" y="4673600"/>
          <p14:tracePt t="191419" x="6153150" y="4673600"/>
          <p14:tracePt t="191435" x="6076950" y="4673600"/>
          <p14:tracePt t="191452" x="5975350" y="4673600"/>
          <p14:tracePt t="191470" x="5816600" y="4673600"/>
          <p14:tracePt t="191485" x="5734050" y="4673600"/>
          <p14:tracePt t="191502" x="5670550" y="4673600"/>
          <p14:tracePt t="191518" x="5607050" y="4673600"/>
          <p14:tracePt t="191535" x="5537200" y="4673600"/>
          <p14:tracePt t="191552" x="5461000" y="4673600"/>
          <p14:tracePt t="191568" x="5365750" y="4673600"/>
          <p14:tracePt t="191585" x="5283200" y="4660900"/>
          <p14:tracePt t="191603" x="5219700" y="4654550"/>
          <p14:tracePt t="191619" x="5187950" y="4648200"/>
          <p14:tracePt t="191635" x="5168900" y="4648200"/>
          <p14:tracePt t="191743" x="5175250" y="4648200"/>
          <p14:tracePt t="191758" x="5181600" y="4641850"/>
          <p14:tracePt t="191800" x="5168900" y="4641850"/>
          <p14:tracePt t="191820" x="5118100" y="4641850"/>
          <p14:tracePt t="191836" x="5086350" y="4641850"/>
          <p14:tracePt t="191852" x="5054600" y="4641850"/>
          <p14:tracePt t="191869" x="5029200" y="4629150"/>
          <p14:tracePt t="191885" x="4946650" y="4616450"/>
          <p14:tracePt t="191905" x="4883150" y="4591050"/>
          <p14:tracePt t="191919" x="4851400" y="4578350"/>
          <p14:tracePt t="191935" x="4806950" y="4559300"/>
          <p14:tracePt t="191952" x="4743450" y="4540250"/>
          <p14:tracePt t="191971" x="4660900" y="4502150"/>
          <p14:tracePt t="191986" x="4514850" y="4451350"/>
          <p14:tracePt t="191989" x="4425950" y="4425950"/>
          <p14:tracePt t="192002" x="4362450" y="4406900"/>
          <p14:tracePt t="192021" x="4114800" y="4349750"/>
          <p14:tracePt t="192035" x="4083050" y="4318000"/>
          <p14:tracePt t="192052" x="4006850" y="4298950"/>
          <p14:tracePt t="192069" x="3822700" y="4324350"/>
          <p14:tracePt t="192085" x="3689350" y="4381500"/>
          <p14:tracePt t="192103" x="3600450" y="4470400"/>
          <p14:tracePt t="192119" x="3556000" y="4610100"/>
          <p14:tracePt t="192135" x="3536950" y="4768850"/>
          <p14:tracePt t="192152" x="3492500" y="4927600"/>
          <p14:tracePt t="192168" x="3454400" y="5073650"/>
          <p14:tracePt t="192186" x="3397250" y="5181600"/>
          <p14:tracePt t="192202" x="3340100" y="5276850"/>
          <p14:tracePt t="192221" x="3289300" y="5372100"/>
          <p14:tracePt t="192235" x="3257550" y="5448300"/>
          <p14:tracePt t="192252" x="3232150" y="5518150"/>
          <p14:tracePt t="192272" x="3225800" y="5600700"/>
          <p14:tracePt t="192286" x="3206750" y="5651500"/>
          <p14:tracePt t="192304" x="3187700" y="5695950"/>
          <p14:tracePt t="192319" x="3175000" y="5727700"/>
          <p14:tracePt t="192336" x="3155950" y="5746750"/>
          <p14:tracePt t="192352" x="3136900" y="5759450"/>
          <p14:tracePt t="192369" x="3117850" y="5778500"/>
          <p14:tracePt t="192386" x="3079750" y="5810250"/>
          <p14:tracePt t="192405" x="3060700" y="5842000"/>
          <p14:tracePt t="192421" x="3035300" y="5861050"/>
          <p14:tracePt t="192436" x="3028950" y="5867400"/>
          <p14:tracePt t="192452" x="3003550" y="5867400"/>
          <p14:tracePt t="192470" x="3009900" y="5867400"/>
          <p14:tracePt t="192645" x="3003550" y="5873750"/>
          <p14:tracePt t="192658" x="2952750" y="5892800"/>
          <p14:tracePt t="192661" x="2870200" y="5924550"/>
          <p14:tracePt t="192671" x="2768600" y="5975350"/>
          <p14:tracePt t="192685" x="2540000" y="6102350"/>
          <p14:tracePt t="192704" x="2336800" y="6197600"/>
          <p14:tracePt t="192720" x="2152650" y="6254750"/>
          <p14:tracePt t="192735" x="2000250" y="6305550"/>
          <p14:tracePt t="192752" x="1898650" y="6337300"/>
          <p14:tracePt t="192769" x="1847850" y="6343650"/>
          <p14:tracePt t="192787" x="1828800" y="6343650"/>
          <p14:tracePt t="192819" x="1816100" y="6330950"/>
          <p14:tracePt t="192821" x="1816100" y="6324600"/>
          <p14:tracePt t="192836" x="1816100" y="6305550"/>
          <p14:tracePt t="192852" x="1778000" y="6286500"/>
          <p14:tracePt t="192869" x="1727200" y="6248400"/>
          <p14:tracePt t="192885" x="1727200" y="6223000"/>
          <p14:tracePt t="192903" x="1727200" y="6178550"/>
          <p14:tracePt t="192918" x="1733550" y="6121400"/>
          <p14:tracePt t="192938" x="1739900" y="6051550"/>
          <p14:tracePt t="192952" x="1739900" y="5981700"/>
          <p14:tracePt t="192972" x="1746250" y="5905500"/>
          <p14:tracePt t="192985" x="1758950" y="5848350"/>
          <p14:tracePt t="193002" x="1784350" y="5778500"/>
          <p14:tracePt t="193018" x="1803400" y="5727700"/>
          <p14:tracePt t="193037" x="1816100" y="5683250"/>
          <p14:tracePt t="193052" x="1822450" y="5670550"/>
          <p14:tracePt t="193070" x="1854200" y="5638800"/>
          <p14:tracePt t="193085" x="1873250" y="5607050"/>
          <p14:tracePt t="193102" x="1898650" y="5581650"/>
          <p14:tracePt t="193119" x="1949450" y="5575300"/>
          <p14:tracePt t="193135" x="2012950" y="5575300"/>
          <p14:tracePt t="193152" x="2095500" y="5575300"/>
          <p14:tracePt t="193168" x="2190750" y="5575300"/>
          <p14:tracePt t="193185" x="2305050" y="5556250"/>
          <p14:tracePt t="193202" x="2432050" y="5524500"/>
          <p14:tracePt t="193220" x="2527300" y="5518150"/>
          <p14:tracePt t="193235" x="2603500" y="5499100"/>
          <p14:tracePt t="193253" x="2686050" y="5499100"/>
          <p14:tracePt t="193257" x="2730500" y="5499100"/>
          <p14:tracePt t="193268" x="2755900" y="5499100"/>
          <p14:tracePt t="193287" x="2806700" y="5499100"/>
          <p14:tracePt t="193302" x="2832100" y="5499100"/>
          <p14:tracePt t="193319" x="2851150" y="5499100"/>
          <p14:tracePt t="193336" x="2870200" y="5499100"/>
          <p14:tracePt t="193352" x="2882900" y="5499100"/>
          <p14:tracePt t="193370" x="2914650" y="5499100"/>
          <p14:tracePt t="193388" x="2940050" y="5499100"/>
          <p14:tracePt t="193390" x="2952750" y="5499100"/>
          <p14:tracePt t="193403" x="2959100" y="5499100"/>
          <p14:tracePt t="193462" x="2965450" y="5499100"/>
          <p14:tracePt t="193474" x="2978150" y="5499100"/>
          <p14:tracePt t="193477" x="3003550" y="5499100"/>
          <p14:tracePt t="193489" x="3028950" y="5499100"/>
          <p14:tracePt t="193502" x="3067050" y="5499100"/>
          <p14:tracePt t="193639" x="3054350" y="5499100"/>
          <p14:tracePt t="193645" x="3041650" y="5499100"/>
          <p14:tracePt t="193661" x="3035300" y="5499100"/>
          <p14:tracePt t="193665" x="3028950" y="5499100"/>
          <p14:tracePt t="193725" x="3022600" y="5499100"/>
          <p14:tracePt t="193733" x="3022600" y="5492750"/>
          <p14:tracePt t="193743" x="3016250" y="5486400"/>
          <p14:tracePt t="193752" x="3016250" y="5473700"/>
          <p14:tracePt t="193769" x="3009900" y="5454650"/>
          <p14:tracePt t="193785" x="3003550" y="5429250"/>
          <p14:tracePt t="193802" x="2997200" y="5410200"/>
          <p14:tracePt t="193819" x="2984500" y="5378450"/>
          <p14:tracePt t="193836" x="2984500" y="5359400"/>
          <p14:tracePt t="193838" x="2984500" y="5353050"/>
          <p14:tracePt t="193852" x="2984500" y="5346700"/>
          <p14:tracePt t="193869" x="2990850" y="5321300"/>
          <p14:tracePt t="193887" x="2997200" y="5302250"/>
          <p14:tracePt t="193902" x="3009900" y="5283200"/>
          <p14:tracePt t="193920" x="3028950" y="5276850"/>
          <p14:tracePt t="193935" x="3035300" y="5270500"/>
          <p14:tracePt t="193952" x="3048000" y="5270500"/>
          <p14:tracePt t="193972" x="3054350" y="5270500"/>
          <p14:tracePt t="193985" x="3067050" y="5270500"/>
          <p14:tracePt t="194002" x="3086100" y="5270500"/>
          <p14:tracePt t="194018" x="3105150" y="5270500"/>
          <p14:tracePt t="194037" x="3130550" y="5283200"/>
          <p14:tracePt t="194040" x="3143250" y="5295900"/>
          <p14:tracePt t="194052" x="3149600" y="5308600"/>
          <p14:tracePt t="194069" x="3175000" y="5353050"/>
          <p14:tracePt t="194085" x="3187700" y="5384800"/>
          <p14:tracePt t="194102" x="3187700" y="5416550"/>
          <p14:tracePt t="194119" x="3181350" y="5441950"/>
          <p14:tracePt t="194135" x="3168650" y="5473700"/>
          <p14:tracePt t="194155" x="3162300" y="5499100"/>
          <p14:tracePt t="194169" x="3149600" y="5524500"/>
          <p14:tracePt t="194186" x="3124200" y="5543550"/>
          <p14:tracePt t="194205" x="3092450" y="5562600"/>
          <p14:tracePt t="194220" x="3067050" y="5568950"/>
          <p14:tracePt t="194235" x="3048000" y="5568950"/>
          <p14:tracePt t="194252" x="3035300" y="5568950"/>
          <p14:tracePt t="194253" x="3028950" y="5568950"/>
          <p14:tracePt t="194269" x="3022600" y="5568950"/>
          <p14:tracePt t="194286" x="3003550" y="5562600"/>
          <p14:tracePt t="194303" x="2971800" y="5537200"/>
          <p14:tracePt t="194319" x="2946400" y="5518150"/>
          <p14:tracePt t="194336" x="2927350" y="5505450"/>
          <p14:tracePt t="194352" x="2927350" y="5486400"/>
          <p14:tracePt t="194369" x="2927350" y="5461000"/>
          <p14:tracePt t="194390" x="2927350" y="5429250"/>
          <p14:tracePt t="194402" x="2927350" y="5403850"/>
          <p14:tracePt t="194419" x="2933700" y="5384800"/>
          <p14:tracePt t="194437" x="2959100" y="5359400"/>
          <p14:tracePt t="194452" x="2965450" y="5346700"/>
          <p14:tracePt t="194471" x="2990850" y="5308600"/>
          <p14:tracePt t="194485" x="3009900" y="5283200"/>
          <p14:tracePt t="194502" x="3016250" y="5270500"/>
          <p14:tracePt t="194519" x="3022600" y="5264150"/>
          <p14:tracePt t="194538" x="3035300" y="5264150"/>
          <p14:tracePt t="194552" x="3048000" y="5264150"/>
          <p14:tracePt t="194569" x="3073400" y="5257800"/>
          <p14:tracePt t="194585" x="3098800" y="5257800"/>
          <p14:tracePt t="194602" x="3117850" y="5251450"/>
          <p14:tracePt t="194619" x="3130550" y="5251450"/>
          <p14:tracePt t="194636" x="3143250" y="5251450"/>
          <p14:tracePt t="194640" x="3149600" y="5257800"/>
          <p14:tracePt t="194655" x="3168650" y="5276850"/>
          <p14:tracePt t="194671" x="3175000" y="5302250"/>
          <p14:tracePt t="194685" x="3181350" y="5346700"/>
          <p14:tracePt t="194702" x="3181350" y="5397500"/>
          <p14:tracePt t="194720" x="3181350" y="5441950"/>
          <p14:tracePt t="194735" x="3181350" y="5461000"/>
          <p14:tracePt t="194752" x="3162300" y="5486400"/>
          <p14:tracePt t="194769" x="3124200" y="5499100"/>
          <p14:tracePt t="194788" x="3079750" y="5511800"/>
          <p14:tracePt t="194802" x="3041650" y="5518150"/>
          <p14:tracePt t="194819" x="3022600" y="5518150"/>
          <p14:tracePt t="194836" x="3009900" y="5518150"/>
          <p14:tracePt t="194869" x="3003550" y="5518150"/>
          <p14:tracePt t="194885" x="2997200" y="5505450"/>
          <p14:tracePt t="194909" x="2984500" y="5473700"/>
          <p14:tracePt t="194918" x="2978150" y="5448300"/>
          <p14:tracePt t="194936" x="2978150" y="5422900"/>
          <p14:tracePt t="194952" x="2978150" y="5384800"/>
          <p14:tracePt t="194971" x="2978150" y="5346700"/>
          <p14:tracePt t="194985" x="2978150" y="5327650"/>
          <p14:tracePt t="195002" x="2997200" y="5314950"/>
          <p14:tracePt t="195019" x="3022600" y="5308600"/>
          <p14:tracePt t="195036" x="3041650" y="5302250"/>
          <p14:tracePt t="195038" x="3048000" y="5302250"/>
          <p14:tracePt t="195052" x="3054350" y="5302250"/>
          <p14:tracePt t="195085" x="3060700" y="5302250"/>
          <p14:tracePt t="195102" x="3073400" y="5302250"/>
          <p14:tracePt t="195119" x="3079750" y="5321300"/>
          <p14:tracePt t="195139" x="3079750" y="5359400"/>
          <p14:tracePt t="195152" x="3079750" y="5397500"/>
          <p14:tracePt t="195168" x="3079750" y="5429250"/>
          <p14:tracePt t="195188" x="3079750" y="5454650"/>
          <p14:tracePt t="195202" x="3060700" y="5486400"/>
          <p14:tracePt t="195221" x="3041650" y="5518150"/>
          <p14:tracePt t="195235" x="3003550" y="5530850"/>
          <p14:tracePt t="195252" x="2978150" y="5537200"/>
          <p14:tracePt t="195269" x="2965450" y="5537200"/>
          <p14:tracePt t="195288" x="2959100" y="5537200"/>
          <p14:tracePt t="195302" x="2959100" y="5530850"/>
          <p14:tracePt t="195319" x="2959100" y="5511800"/>
          <p14:tracePt t="195336" x="2959100" y="5492750"/>
          <p14:tracePt t="195352" x="2959100" y="5473700"/>
          <p14:tracePt t="195369" x="2965450" y="5467350"/>
          <p14:tracePt t="195385" x="2971800" y="5467350"/>
          <p14:tracePt t="195527" x="2971800" y="5461000"/>
          <p14:tracePt t="195538" x="2971800" y="5454650"/>
          <p14:tracePt t="195541" x="2971800" y="5435600"/>
          <p14:tracePt t="195552" x="2971800" y="5422900"/>
          <p14:tracePt t="195569" x="2971800" y="5397500"/>
          <p14:tracePt t="195585" x="2984500" y="5365750"/>
          <p14:tracePt t="195602" x="3003550" y="5327650"/>
          <p14:tracePt t="195619" x="3016250" y="5289550"/>
          <p14:tracePt t="195635" x="3035300" y="5270500"/>
          <p14:tracePt t="195640" x="3041650" y="5264150"/>
          <p14:tracePt t="195654" x="3048000" y="5257800"/>
          <p14:tracePt t="195669" x="3067050" y="5251450"/>
          <p14:tracePt t="195685" x="3092450" y="5251450"/>
          <p14:tracePt t="195704" x="3105150" y="5251450"/>
          <p14:tracePt t="195721" x="3111500" y="5257800"/>
          <p14:tracePt t="195735" x="3130550" y="5276850"/>
          <p14:tracePt t="195752" x="3143250" y="5295900"/>
          <p14:tracePt t="195769" x="3162300" y="5321300"/>
          <p14:tracePt t="195787" x="3187700" y="5359400"/>
          <p14:tracePt t="195802" x="3194050" y="5391150"/>
          <p14:tracePt t="195820" x="3194050" y="5435600"/>
          <p14:tracePt t="195835" x="3181350" y="5473700"/>
          <p14:tracePt t="195853" x="3111500" y="5543550"/>
          <p14:tracePt t="195869" x="3079750" y="5562600"/>
          <p14:tracePt t="195885" x="3003550" y="5600700"/>
          <p14:tracePt t="195902" x="2971800" y="5600700"/>
          <p14:tracePt t="195918" x="2952750" y="5600700"/>
          <p14:tracePt t="195937" x="2946400" y="5588000"/>
          <p14:tracePt t="195952" x="2927350" y="5537200"/>
          <p14:tracePt t="195972" x="2927350" y="5486400"/>
          <p14:tracePt t="195985" x="2927350" y="5448300"/>
          <p14:tracePt t="196002" x="2940050" y="5416550"/>
          <p14:tracePt t="196019" x="2946400" y="5403850"/>
          <p14:tracePt t="196052" x="2952750" y="5403850"/>
          <p14:tracePt t="196069" x="2959100" y="5422900"/>
          <p14:tracePt t="196085" x="2959100" y="5454650"/>
          <p14:tracePt t="196102" x="2952750" y="5505450"/>
          <p14:tracePt t="196119" x="2857500" y="5600700"/>
          <p14:tracePt t="196136" x="2705100" y="5689600"/>
          <p14:tracePt t="196155" x="2540000" y="5765800"/>
          <p14:tracePt t="196169" x="2400300" y="5797550"/>
          <p14:tracePt t="196185" x="2190750" y="5797550"/>
          <p14:tracePt t="196202" x="1930400" y="5797550"/>
          <p14:tracePt t="196220" x="1670050" y="5797550"/>
          <p14:tracePt t="196235" x="1466850" y="5797550"/>
          <p14:tracePt t="196253" x="1276350" y="5803900"/>
          <p14:tracePt t="196269" x="1225550" y="5803900"/>
          <p14:tracePt t="196285" x="1060450" y="5816600"/>
          <p14:tracePt t="196302" x="958850" y="5816600"/>
          <p14:tracePt t="196319" x="869950" y="5816600"/>
          <p14:tracePt t="196336" x="781050" y="5816600"/>
          <p14:tracePt t="196352" x="679450" y="5816600"/>
          <p14:tracePt t="196369" x="584200" y="5810250"/>
          <p14:tracePt t="196386" x="495300" y="5772150"/>
          <p14:tracePt t="196402" x="381000" y="5734050"/>
          <p14:tracePt t="196418" x="311150" y="5695950"/>
          <p14:tracePt t="196435" x="292100" y="5676900"/>
          <p14:tracePt t="196453" x="330200" y="5657850"/>
          <p14:tracePt t="196470" x="374650" y="5651500"/>
          <p14:tracePt t="196485" x="400050" y="5645150"/>
          <p14:tracePt t="196502" x="425450" y="5645150"/>
          <p14:tracePt t="196519" x="482600" y="5645150"/>
          <p14:tracePt t="196535" x="558800" y="5651500"/>
          <p14:tracePt t="196552" x="679450" y="5708650"/>
          <p14:tracePt t="196568" x="831850" y="5822950"/>
          <p14:tracePt t="196585" x="984250" y="5962650"/>
          <p14:tracePt t="196604" x="1098550" y="6089650"/>
          <p14:tracePt t="196619" x="1168400" y="6197600"/>
          <p14:tracePt t="196639" x="1206500" y="6362700"/>
          <p14:tracePt t="196657" x="1206500" y="6432550"/>
          <p14:tracePt t="196668" x="1206500" y="6451600"/>
          <p14:tracePt t="196689" x="1193800" y="6477000"/>
          <p14:tracePt t="196702" x="1174750" y="6489700"/>
          <p14:tracePt t="196720" x="1168400" y="6489700"/>
          <p14:tracePt t="196847" x="1174750" y="6489700"/>
          <p14:tracePt t="196853" x="1181100" y="6489700"/>
          <p14:tracePt t="196874" x="1181100" y="6477000"/>
          <p14:tracePt t="196877" x="1187450" y="6464300"/>
          <p14:tracePt t="196890" x="1187450" y="6445250"/>
          <p14:tracePt t="196906" x="1187450" y="6407150"/>
          <p14:tracePt t="196920" x="1187450" y="6375400"/>
          <p14:tracePt t="196936" x="1187450" y="6337300"/>
          <p14:tracePt t="196952" x="1187450" y="6299200"/>
          <p14:tracePt t="196970" x="1181100" y="6261100"/>
          <p14:tracePt t="196986" x="1187450" y="6203950"/>
          <p14:tracePt t="197002" x="1250950" y="6146800"/>
          <p14:tracePt t="197019" x="1371600" y="6089650"/>
          <p14:tracePt t="197036" x="1543050" y="6045200"/>
          <p14:tracePt t="197037" x="1625600" y="6038850"/>
          <p14:tracePt t="197052" x="1701800" y="6038850"/>
          <p14:tracePt t="197070" x="1924050" y="6032500"/>
          <p14:tracePt t="197085" x="2095500" y="6032500"/>
          <p14:tracePt t="197102" x="2286000" y="6032500"/>
          <p14:tracePt t="197119" x="2463800" y="6032500"/>
          <p14:tracePt t="197135" x="2622550" y="6032500"/>
          <p14:tracePt t="197156" x="2762250" y="6032500"/>
          <p14:tracePt t="197171" x="2882900" y="6032500"/>
          <p14:tracePt t="197185" x="2990850" y="6032500"/>
          <p14:tracePt t="197203" x="3092450" y="6032500"/>
          <p14:tracePt t="197222" x="3187700" y="6026150"/>
          <p14:tracePt t="197235" x="3263900" y="6026150"/>
          <p14:tracePt t="197254" x="3352800" y="6026150"/>
          <p14:tracePt t="197269" x="3403600" y="6026150"/>
          <p14:tracePt t="197286" x="3460750" y="6038850"/>
          <p14:tracePt t="197302" x="3505200" y="6051550"/>
          <p14:tracePt t="197319" x="3556000" y="6070600"/>
          <p14:tracePt t="197336" x="3600450" y="6089650"/>
          <p14:tracePt t="197352" x="3663950" y="6108700"/>
          <p14:tracePt t="197369" x="3702050" y="6127750"/>
          <p14:tracePt t="197390" x="3714750" y="6146800"/>
          <p14:tracePt t="197404" x="3727450" y="6165850"/>
          <p14:tracePt t="197419" x="3733800" y="6184900"/>
          <p14:tracePt t="197435" x="3740150" y="6210300"/>
          <p14:tracePt t="197455" x="3752850" y="6248400"/>
          <p14:tracePt t="197470" x="3752850" y="6267450"/>
          <p14:tracePt t="197485" x="3752850" y="6299200"/>
          <p14:tracePt t="197502" x="3733800" y="6330950"/>
          <p14:tracePt t="197519" x="3708400" y="6362700"/>
          <p14:tracePt t="197535" x="3689350" y="6388100"/>
          <p14:tracePt t="197552" x="3670300" y="6407150"/>
          <p14:tracePt t="197569" x="3632200" y="6419850"/>
          <p14:tracePt t="197586" x="3562350" y="6426200"/>
          <p14:tracePt t="197603" x="3460750" y="6438900"/>
          <p14:tracePt t="197619" x="3327400" y="6445250"/>
          <p14:tracePt t="197624" x="3263900" y="6445250"/>
          <p14:tracePt t="197635" x="3200400" y="6445250"/>
          <p14:tracePt t="197656" x="3041650" y="6445250"/>
          <p14:tracePt t="197669" x="2933700" y="6445250"/>
          <p14:tracePt t="197685" x="2819400" y="6445250"/>
          <p14:tracePt t="197702" x="2686050" y="6445250"/>
          <p14:tracePt t="197720" x="2533650" y="6445250"/>
          <p14:tracePt t="197735" x="2381250" y="6445250"/>
          <p14:tracePt t="197754" x="2279650" y="6445250"/>
          <p14:tracePt t="197768" x="2197100" y="6445250"/>
          <p14:tracePt t="197786" x="2127250" y="6445250"/>
          <p14:tracePt t="197802" x="2070100" y="6445250"/>
          <p14:tracePt t="197819" x="1981200" y="6445250"/>
          <p14:tracePt t="197836" x="1898650" y="6445250"/>
          <p14:tracePt t="197842" x="1860550" y="6445250"/>
          <p14:tracePt t="197852" x="1828800" y="6445250"/>
          <p14:tracePt t="197869" x="1727200" y="6445250"/>
          <p14:tracePt t="197885" x="1676400" y="6445250"/>
          <p14:tracePt t="197906" x="1638300" y="6438900"/>
          <p14:tracePt t="197919" x="1631950" y="6438900"/>
          <p14:tracePt t="197935" x="1625600" y="6438900"/>
          <p14:tracePt t="198160" x="1619250" y="6438900"/>
          <p14:tracePt t="198165" x="1612900" y="6438900"/>
          <p14:tracePt t="198173" x="1600200" y="6438900"/>
          <p14:tracePt t="198186" x="1593850" y="6438900"/>
          <p14:tracePt t="198202" x="1581150" y="6438900"/>
          <p14:tracePt t="198220" x="1574800" y="6438900"/>
          <p14:tracePt t="198252" x="1562100" y="6438900"/>
          <p14:tracePt t="198269" x="1536700" y="6438900"/>
          <p14:tracePt t="198285" x="1504950" y="6438900"/>
          <p14:tracePt t="198302" x="1492250" y="6438900"/>
          <p14:tracePt t="198351" x="1485900" y="6438900"/>
          <p14:tracePt t="198368" x="1479550" y="6438900"/>
          <p14:tracePt t="198385" x="1460500" y="6438900"/>
          <p14:tracePt t="198402" x="1441450" y="6438900"/>
          <p14:tracePt t="198422" x="1422400" y="6438900"/>
          <p14:tracePt t="198435" x="1416050" y="6438900"/>
          <p14:tracePt t="198470" x="1397000" y="6438900"/>
          <p14:tracePt t="198485" x="1377950" y="6438900"/>
          <p14:tracePt t="198502" x="1346200" y="6426200"/>
          <p14:tracePt t="198518" x="1327150" y="6419850"/>
          <p14:tracePt t="198535" x="1314450" y="6413500"/>
          <p14:tracePt t="198552" x="1301750" y="6407150"/>
          <p14:tracePt t="198569" x="1289050" y="6400800"/>
          <p14:tracePt t="198585" x="1270000" y="6388100"/>
          <p14:tracePt t="198604" x="1244600" y="6375400"/>
          <p14:tracePt t="198678" x="1238250" y="6375400"/>
          <p14:tracePt t="198686" x="1231900" y="6375400"/>
          <p14:tracePt t="198702" x="1212850" y="6356350"/>
          <p14:tracePt t="198721" x="1200150" y="6350000"/>
          <p14:tracePt t="198735" x="1187450" y="6343650"/>
          <p14:tracePt t="199646" x="1181100" y="6343650"/>
          <p14:tracePt t="199660" x="1168400" y="6343650"/>
          <p14:tracePt t="199671" x="1162050" y="6343650"/>
          <p14:tracePt t="199677" x="1155700" y="6343650"/>
          <p14:tracePt t="199926" x="1149350" y="6337300"/>
          <p14:tracePt t="199941" x="1149350" y="6330950"/>
          <p14:tracePt t="199954" x="1149350" y="6324600"/>
          <p14:tracePt t="199959" x="1143000" y="6318250"/>
          <p14:tracePt t="199985" x="1143000" y="6311900"/>
          <p14:tracePt t="200006" x="1136650" y="6311900"/>
          <p14:tracePt t="200155" x="1143000" y="6311900"/>
          <p14:tracePt t="200166" x="1149350" y="6305550"/>
          <p14:tracePt t="200201" x="1155700" y="6305550"/>
          <p14:tracePt t="200214" x="1168400" y="6305550"/>
          <p14:tracePt t="200227" x="1181100" y="6305550"/>
          <p14:tracePt t="200236" x="1206500" y="6305550"/>
          <p14:tracePt t="200252" x="1270000" y="6305550"/>
          <p14:tracePt t="200269" x="1352550" y="6305550"/>
          <p14:tracePt t="200287" x="1479550" y="6311900"/>
          <p14:tracePt t="200302" x="1606550" y="6318250"/>
          <p14:tracePt t="200319" x="1809750" y="6330950"/>
          <p14:tracePt t="200336" x="2070100" y="6330950"/>
          <p14:tracePt t="200352" x="2330450" y="6343650"/>
          <p14:tracePt t="200369" x="2571750" y="6362700"/>
          <p14:tracePt t="200385" x="2781300" y="6369050"/>
          <p14:tracePt t="200402" x="2997200" y="6369050"/>
          <p14:tracePt t="200419" x="3200400" y="6369050"/>
          <p14:tracePt t="200438" x="3467100" y="6362700"/>
          <p14:tracePt t="200452" x="3524250" y="6362700"/>
          <p14:tracePt t="200472" x="3619500" y="6362700"/>
          <p14:tracePt t="200485" x="3644900" y="6362700"/>
          <p14:tracePt t="200577" x="3644900" y="6356350"/>
          <p14:tracePt t="200604" x="3651250" y="6350000"/>
          <p14:tracePt t="200608" x="3657600" y="6350000"/>
          <p14:tracePt t="200619" x="3670300" y="6350000"/>
          <p14:tracePt t="200636" x="3683000" y="6343650"/>
          <p14:tracePt t="200640" x="3689350" y="6337300"/>
          <p14:tracePt t="200655" x="3695700" y="6337300"/>
          <p14:tracePt t="201535" x="3695700" y="6330950"/>
          <p14:tracePt t="201541" x="3708400" y="6324600"/>
          <p14:tracePt t="201552" x="3752850" y="6311900"/>
          <p14:tracePt t="201569" x="3886200" y="6261100"/>
          <p14:tracePt t="201585" x="4070350" y="6153150"/>
          <p14:tracePt t="201603" x="4305300" y="5994400"/>
          <p14:tracePt t="201619" x="4578350" y="5765800"/>
          <p14:tracePt t="201636" x="4845050" y="5537200"/>
          <p14:tracePt t="201657" x="5226050" y="5302250"/>
          <p14:tracePt t="201669" x="5378450" y="5200650"/>
          <p14:tracePt t="201685" x="5486400" y="5130800"/>
          <p14:tracePt t="201705" x="5524500" y="5105400"/>
          <p14:tracePt t="201720" x="5530850" y="5092700"/>
          <p14:tracePt t="201735" x="5530850" y="5080000"/>
          <p14:tracePt t="201752" x="5530850" y="5073650"/>
          <p14:tracePt t="201769" x="5511800" y="5067300"/>
          <p14:tracePt t="201787" x="5492750" y="5054600"/>
          <p14:tracePt t="201802" x="5486400" y="5035550"/>
          <p14:tracePt t="201819" x="5473700" y="5010150"/>
          <p14:tracePt t="201835" x="5441950" y="4997450"/>
          <p14:tracePt t="201852" x="5397500" y="4978400"/>
          <p14:tracePt t="201853" x="5372100" y="4972050"/>
          <p14:tracePt t="201870" x="5314950" y="4946650"/>
          <p14:tracePt t="201885" x="5289550" y="4902200"/>
          <p14:tracePt t="201902" x="5238750" y="4832350"/>
          <p14:tracePt t="201918" x="5200650" y="4781550"/>
          <p14:tracePt t="201938" x="5162550" y="4743450"/>
          <p14:tracePt t="201952" x="5124450" y="4724400"/>
          <p14:tracePt t="201970" x="5092700" y="4705350"/>
          <p14:tracePt t="201985" x="5060950" y="4692650"/>
          <p14:tracePt t="202002" x="5060950" y="4686300"/>
          <p14:tracePt t="202022" x="5060950" y="4660900"/>
          <p14:tracePt t="202052" x="5067300" y="4648200"/>
          <p14:tracePt t="202069" x="5080000" y="4635500"/>
          <p14:tracePt t="202085" x="5118100" y="4610100"/>
          <p14:tracePt t="202102" x="5156200" y="4572000"/>
          <p14:tracePt t="202119" x="5213350" y="4552950"/>
          <p14:tracePt t="202135" x="5251450" y="4533900"/>
          <p14:tracePt t="202152" x="5289550" y="4521200"/>
          <p14:tracePt t="202171" x="5327650" y="4521200"/>
          <p14:tracePt t="202185" x="5403850" y="4521200"/>
          <p14:tracePt t="202204" x="5505450" y="4521200"/>
          <p14:tracePt t="202220" x="5613400" y="4521200"/>
          <p14:tracePt t="202235" x="5689600" y="4521200"/>
          <p14:tracePt t="202254" x="5721350" y="4521200"/>
          <p14:tracePt t="202295" x="5721350" y="4514850"/>
          <p14:tracePt t="202302" x="5715000" y="4514850"/>
          <p14:tracePt t="202319" x="5708650" y="4514850"/>
          <p14:tracePt t="202336" x="5702300" y="4527550"/>
          <p14:tracePt t="202352" x="5695950" y="4533900"/>
          <p14:tracePt t="202369" x="5695950" y="4540250"/>
          <p14:tracePt t="202386" x="5683250" y="4540250"/>
          <p14:tracePt t="202405" x="5657850" y="4552950"/>
          <p14:tracePt t="202418" x="5626100" y="4552950"/>
          <p14:tracePt t="202436" x="5607050" y="4559300"/>
          <p14:tracePt t="202457" x="5600700" y="4565650"/>
          <p14:tracePt t="202520" x="5594350" y="4565650"/>
          <p14:tracePt t="202582" x="5600700" y="4565650"/>
          <p14:tracePt t="202601" x="5613400" y="4565650"/>
          <p14:tracePt t="202619" x="5638800" y="4565650"/>
          <p14:tracePt t="202635" x="5657850" y="4559300"/>
          <p14:tracePt t="202641" x="5676900" y="4559300"/>
          <p14:tracePt t="202652" x="5695950" y="4559300"/>
          <p14:tracePt t="202669" x="5765800" y="4559300"/>
          <p14:tracePt t="202686" x="5861050" y="4559300"/>
          <p14:tracePt t="202702" x="5994400" y="4559300"/>
          <p14:tracePt t="202721" x="6159500" y="4559300"/>
          <p14:tracePt t="202735" x="6305550" y="4559300"/>
          <p14:tracePt t="202752" x="6394450" y="4552950"/>
          <p14:tracePt t="202771" x="6464300" y="4540250"/>
          <p14:tracePt t="202785" x="6489700" y="4533900"/>
          <p14:tracePt t="202920" x="6483350" y="4533900"/>
          <p14:tracePt t="202925" x="6477000" y="4533900"/>
          <p14:tracePt t="202973" x="6502400" y="4533900"/>
          <p14:tracePt t="202983" x="6534150" y="4533900"/>
          <p14:tracePt t="203003" x="6610350" y="4533900"/>
          <p14:tracePt t="203018" x="6699250" y="4533900"/>
          <p14:tracePt t="203035" x="6788150" y="4527550"/>
          <p14:tracePt t="203052" x="6877050" y="4527550"/>
          <p14:tracePt t="203069" x="6985000" y="4527550"/>
          <p14:tracePt t="203072" x="7042150" y="4527550"/>
          <p14:tracePt t="203085" x="7156450" y="4527550"/>
          <p14:tracePt t="203102" x="7258050" y="4533900"/>
          <p14:tracePt t="203119" x="7334250" y="4533900"/>
          <p14:tracePt t="203135" x="7366000" y="4533900"/>
          <p14:tracePt t="203156" x="7372350" y="4533900"/>
          <p14:tracePt t="203205" x="7366000" y="4533900"/>
          <p14:tracePt t="203214" x="7321550" y="4533900"/>
          <p14:tracePt t="203224" x="7277100" y="4540250"/>
          <p14:tracePt t="203235" x="7219950" y="4540250"/>
          <p14:tracePt t="203252" x="7092950" y="4552950"/>
          <p14:tracePt t="203272" x="6826250" y="4559300"/>
          <p14:tracePt t="203287" x="6584950" y="4559300"/>
          <p14:tracePt t="203302" x="6362700" y="4565650"/>
          <p14:tracePt t="203319" x="6197600" y="4578350"/>
          <p14:tracePt t="203336" x="6076950" y="4591050"/>
          <p14:tracePt t="203352" x="5988050" y="4610100"/>
          <p14:tracePt t="203369" x="5899150" y="4610100"/>
          <p14:tracePt t="203390" x="5797550" y="4610100"/>
          <p14:tracePt t="203402" x="5676900" y="4616450"/>
          <p14:tracePt t="203422" x="5556250" y="4648200"/>
          <p14:tracePt t="203439" x="5511800" y="4660900"/>
          <p14:tracePt t="203452" x="5486400" y="4667250"/>
          <p14:tracePt t="203473" x="5391150" y="4667250"/>
          <p14:tracePt t="203486" x="5302250" y="4667250"/>
          <p14:tracePt t="203502" x="5213350" y="4667250"/>
          <p14:tracePt t="203519" x="5143500" y="4667250"/>
          <p14:tracePt t="203538" x="5118100" y="4667250"/>
          <p14:tracePt t="203553" x="5111750" y="4667250"/>
          <p14:tracePt t="203586" x="5105400" y="4667250"/>
          <p14:tracePt t="203625" x="5092700" y="4667250"/>
          <p14:tracePt t="203638" x="5073650" y="4667250"/>
          <p14:tracePt t="203789" x="5080000" y="4667250"/>
          <p14:tracePt t="203799" x="5086350" y="4667250"/>
          <p14:tracePt t="203861" x="5080000" y="4667250"/>
          <p14:tracePt t="203871" x="5073650" y="4667250"/>
          <p14:tracePt t="203880" x="5060950" y="4667250"/>
          <p14:tracePt t="203888" x="5041900" y="4667250"/>
          <p14:tracePt t="203905" x="4984750" y="4667250"/>
          <p14:tracePt t="203919" x="4940300" y="4667250"/>
          <p14:tracePt t="203935" x="4902200" y="4667250"/>
          <p14:tracePt t="203954" x="4870450" y="4667250"/>
          <p14:tracePt t="203970" x="4857750" y="4654550"/>
          <p14:tracePt t="203986" x="4851400" y="4641850"/>
          <p14:tracePt t="204002" x="4851400" y="4616450"/>
          <p14:tracePt t="204018" x="4851400" y="4572000"/>
          <p14:tracePt t="204037" x="4851400" y="4533900"/>
          <p14:tracePt t="204052" x="4857750" y="4508500"/>
          <p14:tracePt t="204069" x="4883150" y="4483100"/>
          <p14:tracePt t="204085" x="4959350" y="4457700"/>
          <p14:tracePt t="204102" x="5016500" y="4432300"/>
          <p14:tracePt t="204120" x="5086350" y="4413250"/>
          <p14:tracePt t="204135" x="5149850" y="4400550"/>
          <p14:tracePt t="204152" x="5232400" y="4394200"/>
          <p14:tracePt t="204169" x="5321300" y="4394200"/>
          <p14:tracePt t="204185" x="5397500" y="4394200"/>
          <p14:tracePt t="204202" x="5480050" y="4394200"/>
          <p14:tracePt t="204221" x="5556250" y="4394200"/>
          <p14:tracePt t="204235" x="5632450" y="4413250"/>
          <p14:tracePt t="204252" x="5715000" y="4425950"/>
          <p14:tracePt t="204255" x="5753100" y="4438650"/>
          <p14:tracePt t="204269" x="5791200" y="4457700"/>
          <p14:tracePt t="204285" x="5905500" y="4476750"/>
          <p14:tracePt t="204302" x="5969000" y="4483100"/>
          <p14:tracePt t="204319" x="6007100" y="4483100"/>
          <p14:tracePt t="204336" x="6026150" y="4483100"/>
          <p14:tracePt t="204352" x="6032500" y="4483100"/>
          <p14:tracePt t="204414" x="6038850" y="4495800"/>
          <p14:tracePt t="204421" x="6045200" y="4502150"/>
          <p14:tracePt t="204435" x="6051550" y="4508500"/>
          <p14:tracePt t="204452" x="6064250" y="4527550"/>
          <p14:tracePt t="204457" x="6070600" y="4527550"/>
          <p14:tracePt t="204470" x="6076950" y="4533900"/>
          <p14:tracePt t="204502" x="6076950" y="4540250"/>
          <p14:tracePt t="204519" x="6076950" y="4552950"/>
          <p14:tracePt t="204539" x="6076950" y="4572000"/>
          <p14:tracePt t="204552" x="6076950" y="4591050"/>
          <p14:tracePt t="204569" x="6051550" y="4603750"/>
          <p14:tracePt t="204585" x="6007100" y="4622800"/>
          <p14:tracePt t="204602" x="5930900" y="4635500"/>
          <p14:tracePt t="204619" x="5842000" y="4654550"/>
          <p14:tracePt t="204635" x="5753100" y="4654550"/>
          <p14:tracePt t="204640" x="5702300" y="4654550"/>
          <p14:tracePt t="204655" x="5607050" y="4654550"/>
          <p14:tracePt t="204669" x="5518150" y="4654550"/>
          <p14:tracePt t="204685" x="5448300" y="4654550"/>
          <p14:tracePt t="204704" x="5422900" y="4654550"/>
          <p14:tracePt t="204720" x="5416550" y="4654550"/>
          <p14:tracePt t="204752" x="5410200" y="4641850"/>
          <p14:tracePt t="204769" x="5403850" y="4629150"/>
          <p14:tracePt t="204802" x="5422900" y="4622800"/>
          <p14:tracePt t="204820" x="5448300" y="4616450"/>
          <p14:tracePt t="204836" x="5486400" y="4603750"/>
          <p14:tracePt t="204853" x="5600700" y="4603750"/>
          <p14:tracePt t="204869" x="5664200" y="4597400"/>
          <p14:tracePt t="204885" x="5899150" y="4597400"/>
          <p14:tracePt t="204902" x="6089650" y="4597400"/>
          <p14:tracePt t="204919" x="6305550" y="4597400"/>
          <p14:tracePt t="204938" x="6457950" y="4597400"/>
          <p14:tracePt t="204952" x="6559550" y="4597400"/>
          <p14:tracePt t="204970" x="6610350" y="4597400"/>
          <p14:tracePt t="204985" x="6642100" y="4597400"/>
          <p14:tracePt t="205004" x="6654800" y="4597400"/>
          <p14:tracePt t="205019" x="6673850" y="4597400"/>
          <p14:tracePt t="205035" x="6705600" y="4597400"/>
          <p14:tracePt t="205036" x="6711950" y="4597400"/>
          <p14:tracePt t="205053" x="6718300" y="4597400"/>
          <p14:tracePt t="205085" x="6731000" y="4591050"/>
          <p14:tracePt t="205102" x="6756400" y="4591050"/>
          <p14:tracePt t="205119" x="6788150" y="4591050"/>
          <p14:tracePt t="205135" x="6826250" y="4591050"/>
          <p14:tracePt t="205152" x="6851650" y="4591050"/>
          <p14:tracePt t="205170" x="6870700" y="4603750"/>
          <p14:tracePt t="205185" x="6883400" y="4603750"/>
          <p14:tracePt t="205202" x="6896100" y="4603750"/>
          <p14:tracePt t="205221" x="6902450" y="4603750"/>
          <p14:tracePt t="205236" x="6908800" y="4603750"/>
          <p14:tracePt t="205254" x="6908800" y="4610100"/>
          <p14:tracePt t="205303" x="6908800" y="4616450"/>
          <p14:tracePt t="205312" x="6908800" y="4622800"/>
          <p14:tracePt t="205319" x="6877050" y="4629150"/>
          <p14:tracePt t="205336" x="6819900" y="4648200"/>
          <p14:tracePt t="205352" x="6775450" y="4667250"/>
          <p14:tracePt t="205369" x="6743700" y="4673600"/>
          <p14:tracePt t="205385" x="6711950" y="4686300"/>
          <p14:tracePt t="205407" x="6686550" y="4686300"/>
          <p14:tracePt t="205419" x="6661150" y="4692650"/>
          <p14:tracePt t="205435" x="6642100" y="4692650"/>
          <p14:tracePt t="205455" x="6604000" y="4660900"/>
          <p14:tracePt t="205470" x="6597650" y="4622800"/>
          <p14:tracePt t="205488" x="6591300" y="4572000"/>
          <p14:tracePt t="205502" x="6591300" y="4533900"/>
          <p14:tracePt t="205520" x="6591300" y="4508500"/>
          <p14:tracePt t="205535" x="6623050" y="4489450"/>
          <p14:tracePt t="205552" x="6673850" y="4476750"/>
          <p14:tracePt t="205569" x="6750050" y="4470400"/>
          <p14:tracePt t="205585" x="6851650" y="4464050"/>
          <p14:tracePt t="205608" x="6985000" y="4464050"/>
          <p14:tracePt t="205619" x="7118350" y="4464050"/>
          <p14:tracePt t="205635" x="7264400" y="4464050"/>
          <p14:tracePt t="205655" x="7461250" y="4464050"/>
          <p14:tracePt t="205663" x="7505700" y="4464050"/>
          <p14:tracePt t="205671" x="7550150" y="4464050"/>
          <p14:tracePt t="205685" x="7594600" y="4470400"/>
          <p14:tracePt t="205702" x="7620000" y="4495800"/>
          <p14:tracePt t="205723" x="7645400" y="4533900"/>
          <p14:tracePt t="205735" x="7651750" y="4578350"/>
          <p14:tracePt t="205752" x="7651750" y="4610100"/>
          <p14:tracePt t="205769" x="7639050" y="4641850"/>
          <p14:tracePt t="205787" x="7594600" y="4660900"/>
          <p14:tracePt t="205802" x="7524750" y="4679950"/>
          <p14:tracePt t="205819" x="7435850" y="4692650"/>
          <p14:tracePt t="205836" x="7353300" y="4692650"/>
          <p14:tracePt t="205837" x="7315200" y="4692650"/>
          <p14:tracePt t="205853" x="7289800" y="4692650"/>
          <p14:tracePt t="205885" x="7302500" y="4692650"/>
          <p14:tracePt t="205902" x="7334250" y="4692650"/>
          <p14:tracePt t="205920" x="7391400" y="4692650"/>
          <p14:tracePt t="205935" x="7454900" y="4692650"/>
          <p14:tracePt t="205952" x="7524750" y="4692650"/>
          <p14:tracePt t="205970" x="7575550" y="4692650"/>
          <p14:tracePt t="205986" x="7626350" y="4692650"/>
          <p14:tracePt t="206002" x="7677150" y="4692650"/>
          <p14:tracePt t="206019" x="7740650" y="4692650"/>
          <p14:tracePt t="206037" x="7829550" y="4692650"/>
          <p14:tracePt t="206040" x="7874000" y="4692650"/>
          <p14:tracePt t="206052" x="7937500" y="4692650"/>
          <p14:tracePt t="206069" x="8039100" y="4692650"/>
          <p14:tracePt t="206073" x="8083550" y="4692650"/>
          <p14:tracePt t="206085" x="8153400" y="4692650"/>
          <p14:tracePt t="206102" x="8172450" y="4692650"/>
          <p14:tracePt t="206118" x="8172450" y="4686300"/>
          <p14:tracePt t="206163" x="8178800" y="4686300"/>
          <p14:tracePt t="206168" x="8185150" y="4686300"/>
          <p14:tracePt t="206185" x="8204200" y="4686300"/>
          <p14:tracePt t="206202" x="8223250" y="4686300"/>
          <p14:tracePt t="206220" x="8229600" y="4686300"/>
          <p14:tracePt t="206236" x="8248650" y="4686300"/>
          <p14:tracePt t="206252" x="8280400" y="4686300"/>
          <p14:tracePt t="206269" x="8299450" y="4686300"/>
          <p14:tracePt t="206285" x="8312150" y="4699000"/>
          <p14:tracePt t="206302" x="8299450" y="4699000"/>
          <p14:tracePt t="206320" x="8216900" y="4699000"/>
          <p14:tracePt t="206336" x="8108950" y="4699000"/>
          <p14:tracePt t="206352" x="8032750" y="4699000"/>
          <p14:tracePt t="206369" x="7962900" y="4699000"/>
          <p14:tracePt t="206389" x="7893050" y="4673600"/>
          <p14:tracePt t="206402" x="7823200" y="4635500"/>
          <p14:tracePt t="206419" x="7785100" y="4591050"/>
          <p14:tracePt t="206435" x="7778750" y="4546600"/>
          <p14:tracePt t="206437" x="7778750" y="4527550"/>
          <p14:tracePt t="206452" x="7778750" y="4502150"/>
          <p14:tracePt t="206470" x="7804150" y="4438650"/>
          <p14:tracePt t="206485" x="7861300" y="4400550"/>
          <p14:tracePt t="206504" x="7912100" y="4368800"/>
          <p14:tracePt t="206518" x="7969250" y="4349750"/>
          <p14:tracePt t="206535" x="8045450" y="4337050"/>
          <p14:tracePt t="206552" x="8159750" y="4337050"/>
          <p14:tracePt t="206569" x="8299450" y="4362450"/>
          <p14:tracePt t="206585" x="8426450" y="4406900"/>
          <p14:tracePt t="206602" x="8502650" y="4432300"/>
          <p14:tracePt t="206619" x="8528050" y="4438650"/>
          <p14:tracePt t="206639" x="8509000" y="4489450"/>
          <p14:tracePt t="206655" x="8477250" y="4559300"/>
          <p14:tracePt t="206672" x="8451850" y="4622800"/>
          <p14:tracePt t="206685" x="8426450" y="4692650"/>
          <p14:tracePt t="206705" x="8382000" y="4743450"/>
          <p14:tracePt t="206721" x="8299450" y="4762500"/>
          <p14:tracePt t="206736" x="8210550" y="4762500"/>
          <p14:tracePt t="206753" x="8115300" y="4768850"/>
          <p14:tracePt t="206769" x="8045450" y="4775200"/>
          <p14:tracePt t="206789" x="7994650" y="4781550"/>
          <p14:tracePt t="206802" x="7943850" y="4781550"/>
          <p14:tracePt t="206819" x="7874000" y="4781550"/>
          <p14:tracePt t="206835" x="7772400" y="4781550"/>
          <p14:tracePt t="206853" x="7594600" y="4787900"/>
          <p14:tracePt t="206869" x="7480300" y="4819650"/>
          <p14:tracePt t="206887" x="7391400" y="4851400"/>
          <p14:tracePt t="206906" x="7308850" y="4857750"/>
          <p14:tracePt t="206921" x="7226300" y="4857750"/>
          <p14:tracePt t="206926" x="7188200" y="4857750"/>
          <p14:tracePt t="206935" x="7143750" y="4857750"/>
          <p14:tracePt t="206952" x="7061200" y="4857750"/>
          <p14:tracePt t="206971" x="7004050" y="4857750"/>
          <p14:tracePt t="206986" x="6953250" y="4857750"/>
          <p14:tracePt t="207002" x="6883400" y="4857750"/>
          <p14:tracePt t="207019" x="6788150" y="4857750"/>
          <p14:tracePt t="207035" x="6654800" y="4857750"/>
          <p14:tracePt t="207052" x="6489700" y="4857750"/>
          <p14:tracePt t="207069" x="6330950" y="4857750"/>
          <p14:tracePt t="207071" x="6273800" y="4857750"/>
          <p14:tracePt t="207085" x="6184900" y="4857750"/>
          <p14:tracePt t="207102" x="6153150" y="4857750"/>
          <p14:tracePt t="207119" x="6140450" y="4857750"/>
          <p14:tracePt t="207135" x="6115050" y="4845050"/>
          <p14:tracePt t="207152" x="6057900" y="4838700"/>
          <p14:tracePt t="207169" x="5937250" y="4838700"/>
          <p14:tracePt t="207185" x="5791200" y="4832350"/>
          <p14:tracePt t="207205" x="5626100" y="4832350"/>
          <p14:tracePt t="207220" x="5581650" y="4832350"/>
          <p14:tracePt t="207235" x="5505450" y="4832350"/>
          <p14:tracePt t="207252" x="5441950" y="4832350"/>
          <p14:tracePt t="207269" x="5397500" y="4832350"/>
          <p14:tracePt t="207285" x="5372100" y="4832350"/>
          <p14:tracePt t="207302" x="5365750" y="4832350"/>
          <p14:tracePt t="207349" x="5359400" y="4832350"/>
          <p14:tracePt t="207358" x="5353050" y="4832350"/>
          <p14:tracePt t="207369" x="5340350" y="4832350"/>
          <p14:tracePt t="207385" x="5334000" y="4832350"/>
          <p14:tracePt t="207501" x="5340350" y="4832350"/>
          <p14:tracePt t="207510" x="5346700" y="4832350"/>
          <p14:tracePt t="207518" x="5353050" y="4832350"/>
          <p14:tracePt t="207535" x="5378450" y="4826000"/>
          <p14:tracePt t="207552" x="5403850" y="4813300"/>
          <p14:tracePt t="207569" x="5480050" y="4794250"/>
          <p14:tracePt t="207585" x="5568950" y="4762500"/>
          <p14:tracePt t="207602" x="5689600" y="4743450"/>
          <p14:tracePt t="207619" x="5848350" y="4743450"/>
          <p14:tracePt t="207635" x="6007100" y="4743450"/>
          <p14:tracePt t="207640" x="6083300" y="4743450"/>
          <p14:tracePt t="207657" x="6203950" y="4743450"/>
          <p14:tracePt t="207669" x="6248400" y="4749800"/>
          <p14:tracePt t="207685" x="6318250" y="4775200"/>
          <p14:tracePt t="207704" x="6324600" y="4781550"/>
          <p14:tracePt t="207735" x="6324600" y="4787900"/>
          <p14:tracePt t="207770" x="6318250" y="4787900"/>
          <p14:tracePt t="207822" x="6305550" y="4787900"/>
          <p14:tracePt t="207830" x="6305550" y="4794250"/>
          <p14:tracePt t="207849" x="6299200" y="4794250"/>
          <p14:tracePt t="208725" x="6299200" y="4813300"/>
          <p14:tracePt t="208733" x="6299200" y="4845050"/>
          <p14:tracePt t="208741" x="6292850" y="4883150"/>
          <p14:tracePt t="208753" x="6280150" y="4940300"/>
          <p14:tracePt t="208769" x="6248400" y="5086350"/>
          <p14:tracePt t="208785" x="6191250" y="5283200"/>
          <p14:tracePt t="208802" x="6115050" y="5492750"/>
          <p14:tracePt t="208819" x="6064250" y="5645150"/>
          <p14:tracePt t="208836" x="6013450" y="5765800"/>
          <p14:tracePt t="208855" x="5956300" y="5886450"/>
          <p14:tracePt t="208869" x="5943600" y="5899150"/>
          <p14:tracePt t="208885" x="5899150" y="5899150"/>
          <p14:tracePt t="208912" x="5854700" y="5899150"/>
          <p14:tracePt t="208921" x="5842000" y="5899150"/>
          <p14:tracePt t="208936" x="5797550" y="5899150"/>
          <p14:tracePt t="208952" x="5772150" y="5899150"/>
          <p14:tracePt t="208971" x="5746750" y="5899150"/>
          <p14:tracePt t="208985" x="5702300" y="5899150"/>
          <p14:tracePt t="209002" x="5645150" y="5899150"/>
          <p14:tracePt t="209019" x="5575300" y="5899150"/>
          <p14:tracePt t="209035" x="5499100" y="5886450"/>
          <p14:tracePt t="209052" x="5429250" y="5861050"/>
          <p14:tracePt t="209069" x="5384800" y="5848350"/>
          <p14:tracePt t="209085" x="5346700" y="5842000"/>
          <p14:tracePt t="209102" x="5321300" y="5842000"/>
          <p14:tracePt t="209119" x="5308600" y="5842000"/>
          <p14:tracePt t="209135" x="5302250" y="5842000"/>
          <p14:tracePt t="209156" x="5289550" y="5842000"/>
          <p14:tracePt t="209168" x="5270500" y="5842000"/>
          <p14:tracePt t="209186" x="5257800" y="5842000"/>
          <p14:tracePt t="209202" x="5238750" y="5842000"/>
          <p14:tracePt t="209220" x="5232400" y="5842000"/>
          <p14:tracePt t="209252" x="5226050" y="5835650"/>
          <p14:tracePt t="209269" x="5207000" y="5835650"/>
          <p14:tracePt t="209288" x="5149850" y="5816600"/>
          <p14:tracePt t="209302" x="5130800" y="5810250"/>
          <p14:tracePt t="209319" x="5124450" y="5803900"/>
          <p14:tracePt t="209462" x="5118100" y="5803900"/>
          <p14:tracePt t="209476" x="5111750" y="5803900"/>
          <p14:tracePt t="209477" x="5099050" y="5797550"/>
          <p14:tracePt t="209486" x="5099050" y="5791200"/>
          <p14:tracePt t="209502" x="5073650" y="5778500"/>
          <p14:tracePt t="209519" x="5054600" y="5759450"/>
          <p14:tracePt t="209536" x="5029200" y="5734050"/>
          <p14:tracePt t="209552" x="5022850" y="5721350"/>
          <p14:tracePt t="209569" x="5010150" y="5702300"/>
          <p14:tracePt t="209585" x="4997450" y="5683250"/>
          <p14:tracePt t="209606" x="4984750" y="5645150"/>
          <p14:tracePt t="209619" x="4953000" y="5600700"/>
          <p14:tracePt t="209635" x="4933950" y="5562600"/>
          <p14:tracePt t="209657" x="4933950" y="5524500"/>
          <p14:tracePt t="209662" x="4933950" y="5511800"/>
          <p14:tracePt t="209674" x="4933950" y="5499100"/>
          <p14:tracePt t="209686" x="4933950" y="5486400"/>
          <p14:tracePt t="209702" x="4933950" y="5480050"/>
          <p14:tracePt t="209830" x="4933950" y="5473700"/>
          <p14:tracePt t="209837" x="4933950" y="5467350"/>
          <p14:tracePt t="209853" x="4933950" y="5441950"/>
          <p14:tracePt t="209869" x="4933950" y="5410200"/>
          <p14:tracePt t="209888" x="4933950" y="5359400"/>
          <p14:tracePt t="209907" x="4933950" y="5321300"/>
          <p14:tracePt t="209918" x="4933950" y="5314950"/>
          <p14:tracePt t="209973" x="4933950" y="5308600"/>
          <p14:tracePt t="209978" x="4940300" y="5308600"/>
          <p14:tracePt t="209986" x="4946650" y="5289550"/>
          <p14:tracePt t="210002" x="4946650" y="5270500"/>
          <p14:tracePt t="210022" x="4946650" y="5245100"/>
          <p14:tracePt t="210541" x="4946650" y="5238750"/>
          <p14:tracePt t="210550" x="4946650" y="5232400"/>
          <p14:tracePt t="210623" x="4946650" y="5226050"/>
          <p14:tracePt t="210639" x="4946650" y="5219700"/>
          <p14:tracePt t="210661" x="4946650" y="5213350"/>
          <p14:tracePt t="210704" x="4946650" y="5207000"/>
          <p14:tracePt t="210725" x="4946650" y="5200650"/>
          <p14:tracePt t="210728" x="4946650" y="5194300"/>
          <p14:tracePt t="210735" x="4946650" y="5187950"/>
          <p14:tracePt t="210752" x="4946650" y="5181600"/>
          <p14:tracePt t="210769" x="4946650" y="5168900"/>
          <p14:tracePt t="210802" x="4946650" y="5162550"/>
          <p14:tracePt t="210819" x="4946650" y="5156200"/>
          <p14:tracePt t="210836" x="4940300" y="5137150"/>
          <p14:tracePt t="210853" x="4940300" y="5118100"/>
          <p14:tracePt t="210869" x="4940300" y="5111750"/>
          <p14:tracePt t="210896" x="4940300" y="5105400"/>
          <p14:tracePt t="210902" x="4940300" y="5099050"/>
          <p14:tracePt t="210971" x="4940300" y="5092700"/>
          <p14:tracePt t="212598" x="4864100" y="5016500"/>
          <p14:tracePt t="212607" x="4806950" y="4933950"/>
          <p14:tracePt t="212619" x="4730750" y="4832350"/>
          <p14:tracePt t="212624" x="4648200" y="4724400"/>
          <p14:tracePt t="212635" x="4552950" y="4622800"/>
          <p14:tracePt t="212655" x="4260850" y="4305300"/>
          <p14:tracePt t="212673" x="4095750" y="4076700"/>
          <p14:tracePt t="212686" x="3981450" y="3829050"/>
          <p14:tracePt t="212704" x="3867150" y="3644900"/>
          <p14:tracePt t="212720" x="3810000" y="3536950"/>
          <p14:tracePt t="212735" x="3778250" y="3473450"/>
          <p14:tracePt t="212753" x="3765550" y="3429000"/>
          <p14:tracePt t="212769" x="3759200" y="3384550"/>
          <p14:tracePt t="212785" x="3746500" y="3359150"/>
          <p14:tracePt t="212802" x="3714750" y="3340100"/>
          <p14:tracePt t="212819" x="3676650" y="3321050"/>
          <p14:tracePt t="212836" x="3619500" y="3289300"/>
          <p14:tracePt t="212839" x="3581400" y="3263900"/>
          <p14:tracePt t="212853" x="3498850" y="3200400"/>
          <p14:tracePt t="212870" x="3397250" y="3098800"/>
          <p14:tracePt t="212896" x="3295650" y="3016250"/>
          <p14:tracePt t="212908" x="3270250" y="3003550"/>
          <p14:tracePt t="212919" x="3263900" y="2990850"/>
          <p14:tracePt t="212935" x="3257550" y="2990850"/>
          <p14:tracePt t="212972" x="3251200" y="2990850"/>
          <p14:tracePt t="212985" x="3251200" y="2984500"/>
          <p14:tracePt t="213003" x="3244850" y="2984500"/>
          <p14:tracePt t="213035" x="3238500" y="2984500"/>
          <p14:tracePt t="213052" x="3219450" y="2959100"/>
          <p14:tracePt t="213069" x="3206750" y="2927350"/>
          <p14:tracePt t="213085" x="3200400" y="2889250"/>
          <p14:tracePt t="213102" x="3200400" y="2857500"/>
          <p14:tracePt t="213119" x="3213100" y="2838450"/>
          <p14:tracePt t="213139" x="3225800" y="2825750"/>
          <p14:tracePt t="213152" x="3257550" y="2825750"/>
          <p14:tracePt t="213169" x="3295650" y="2825750"/>
          <p14:tracePt t="213185" x="3346450" y="2825750"/>
          <p14:tracePt t="213202" x="3397250" y="2825750"/>
          <p14:tracePt t="213221" x="3448050" y="2825750"/>
          <p14:tracePt t="213236" x="3498850" y="2838450"/>
          <p14:tracePt t="213253" x="3556000" y="2863850"/>
          <p14:tracePt t="213270" x="3568700" y="2870200"/>
          <p14:tracePt t="213287" x="3575050" y="2876550"/>
          <p14:tracePt t="213302" x="3575050" y="2901950"/>
          <p14:tracePt t="213319" x="3575050" y="2933700"/>
          <p14:tracePt t="213336" x="3575050" y="2984500"/>
          <p14:tracePt t="213352" x="3556000" y="3022600"/>
          <p14:tracePt t="213369" x="3536950" y="3060700"/>
          <p14:tracePt t="213389" x="3505200" y="3079750"/>
          <p14:tracePt t="213402" x="3467100" y="3086100"/>
          <p14:tracePt t="213421" x="3448050" y="3098800"/>
          <p14:tracePt t="213435" x="3441700" y="3098800"/>
          <p14:tracePt t="213455" x="3416300" y="3086100"/>
          <p14:tracePt t="213471" x="3390900" y="3048000"/>
          <p14:tracePt t="213488" x="3365500" y="3009900"/>
          <p14:tracePt t="213503" x="3346450" y="2978150"/>
          <p14:tracePt t="213520" x="3333750" y="2952750"/>
          <p14:tracePt t="213540" x="3333750" y="2927350"/>
          <p14:tracePt t="213552" x="3333750" y="2895600"/>
          <p14:tracePt t="213569" x="3352800" y="2857500"/>
          <p14:tracePt t="213586" x="3378200" y="2825750"/>
          <p14:tracePt t="213604" x="3390900" y="2806700"/>
          <p14:tracePt t="213619" x="3429000" y="2787650"/>
          <p14:tracePt t="213635" x="3473450" y="2768600"/>
          <p14:tracePt t="213638" x="3498850" y="2762250"/>
          <p14:tracePt t="213654" x="3543300" y="2755900"/>
          <p14:tracePt t="213669" x="3562350" y="2743200"/>
          <p14:tracePt t="213687" x="3594100" y="2705100"/>
          <p14:tracePt t="213704" x="3619500" y="2692400"/>
          <p14:tracePt t="213720" x="3632200" y="2686050"/>
          <p14:tracePt t="213735" x="3689350" y="2686050"/>
          <p14:tracePt t="213752" x="3784600" y="2749550"/>
          <p14:tracePt t="213771" x="3867150" y="2825750"/>
          <p14:tracePt t="213785" x="3924300" y="2921000"/>
          <p14:tracePt t="213802" x="3917950" y="2997200"/>
          <p14:tracePt t="213819" x="3898900" y="3086100"/>
          <p14:tracePt t="213836" x="3879850" y="3155950"/>
          <p14:tracePt t="213839" x="3867150" y="3187700"/>
          <p14:tracePt t="213852" x="3848100" y="3251200"/>
          <p14:tracePt t="213869" x="3835400" y="3289300"/>
          <p14:tracePt t="213885" x="3778250" y="3397250"/>
          <p14:tracePt t="213902" x="3746500" y="3479800"/>
          <p14:tracePt t="213919" x="3759200" y="3587750"/>
          <p14:tracePt t="213937" x="3854450" y="3733800"/>
          <p14:tracePt t="213952" x="3962400" y="3911600"/>
          <p14:tracePt t="213972" x="4133850" y="4114800"/>
          <p14:tracePt t="213985" x="4343400" y="4343400"/>
          <p14:tracePt t="214005" x="4622800" y="4768850"/>
          <p14:tracePt t="214019" x="4711700" y="4908550"/>
          <p14:tracePt t="214036" x="4895850" y="5162550"/>
          <p14:tracePt t="214052" x="5105400" y="5334000"/>
          <p14:tracePt t="214055" x="5181600" y="5378450"/>
          <p14:tracePt t="214069" x="5251450" y="5429250"/>
          <p14:tracePt t="214086" x="5397500" y="5524500"/>
          <p14:tracePt t="214102" x="5467350" y="5562600"/>
          <p14:tracePt t="214119" x="5511800" y="5568950"/>
          <p14:tracePt t="214136" x="5537200" y="5568950"/>
          <p14:tracePt t="214152" x="5556250" y="5568950"/>
          <p14:tracePt t="214171" x="5568950" y="5562600"/>
          <p14:tracePt t="214185" x="5575300" y="5549900"/>
          <p14:tracePt t="214189" x="5581650" y="5543550"/>
          <p14:tracePt t="214226" x="5581650" y="5537200"/>
          <p14:tracePt t="214235" x="5581650" y="5530850"/>
          <p14:tracePt t="214252" x="5581650" y="5524500"/>
          <p14:tracePt t="214269" x="5581650" y="5518150"/>
          <p14:tracePt t="214288" x="5556250" y="5518150"/>
          <p14:tracePt t="214302" x="5530850" y="5505450"/>
          <p14:tracePt t="214319" x="5537200" y="5505450"/>
          <p14:tracePt t="214438" x="5518150" y="5511800"/>
          <p14:tracePt t="214446" x="5518150" y="5505450"/>
          <p14:tracePt t="214453" x="5505450" y="5492750"/>
          <p14:tracePt t="214471" x="5499100" y="5467350"/>
          <p14:tracePt t="214485" x="5499100" y="5448300"/>
          <p14:tracePt t="214502" x="5499100" y="5416550"/>
          <p14:tracePt t="214519" x="5505450" y="5391150"/>
          <p14:tracePt t="214537" x="5537200" y="5372100"/>
          <p14:tracePt t="214552" x="5575300" y="5346700"/>
          <p14:tracePt t="214569" x="5594350" y="5295900"/>
          <p14:tracePt t="214585" x="5607050" y="5238750"/>
          <p14:tracePt t="214605" x="5638800" y="5194300"/>
          <p14:tracePt t="214619" x="5689600" y="5168900"/>
          <p14:tracePt t="214635" x="5759450" y="5149850"/>
          <p14:tracePt t="214655" x="5886450" y="5124450"/>
          <p14:tracePt t="214669" x="5988050" y="5124450"/>
          <p14:tracePt t="214687" x="6083300" y="5124450"/>
          <p14:tracePt t="214702" x="6210300" y="5111750"/>
          <p14:tracePt t="214721" x="6350000" y="5111750"/>
          <p14:tracePt t="214735" x="6477000" y="5092700"/>
          <p14:tracePt t="214752" x="6591300" y="5086350"/>
          <p14:tracePt t="214769" x="6667500" y="5080000"/>
          <p14:tracePt t="214790" x="6711950" y="5080000"/>
          <p14:tracePt t="214804" x="6724650" y="5080000"/>
          <p14:tracePt t="214836" x="6731000" y="5080000"/>
          <p14:tracePt t="214852" x="6743700" y="5080000"/>
          <p14:tracePt t="214885" x="6775450" y="5080000"/>
          <p14:tracePt t="214906" x="6807200" y="5080000"/>
          <p14:tracePt t="214920" x="6838950" y="5080000"/>
          <p14:tracePt t="214936" x="6870700" y="5080000"/>
          <p14:tracePt t="214952" x="6927850" y="5105400"/>
          <p14:tracePt t="214971" x="6997700" y="5130800"/>
          <p14:tracePt t="214986" x="7067550" y="5149850"/>
          <p14:tracePt t="215003" x="7143750" y="5168900"/>
          <p14:tracePt t="215019" x="7219950" y="5194300"/>
          <p14:tracePt t="215035" x="7289800" y="5219700"/>
          <p14:tracePt t="215052" x="7372350" y="5232400"/>
          <p14:tracePt t="215054" x="7410450" y="5232400"/>
          <p14:tracePt t="215069" x="7461250" y="5232400"/>
          <p14:tracePt t="215085" x="7493000" y="5232400"/>
          <p14:tracePt t="215102" x="7499350" y="5232400"/>
          <p14:tracePt t="215119" x="7512050" y="5232400"/>
          <p14:tracePt t="215136" x="7518400" y="5232400"/>
          <p14:tracePt t="215155" x="7543800" y="5238750"/>
          <p14:tracePt t="215169" x="7581900" y="5238750"/>
          <p14:tracePt t="215185" x="7613650" y="5238750"/>
          <p14:tracePt t="215204" x="7645400" y="5238750"/>
          <p14:tracePt t="215220" x="7670800" y="5238750"/>
          <p14:tracePt t="215236" x="7696200" y="5238750"/>
          <p14:tracePt t="215252" x="7734300" y="5238750"/>
          <p14:tracePt t="215253" x="7753350" y="5238750"/>
          <p14:tracePt t="215270" x="7785100" y="5245100"/>
          <p14:tracePt t="215286" x="7804150" y="5245100"/>
          <p14:tracePt t="215320" x="7778750" y="5245100"/>
          <p14:tracePt t="215336" x="7715250" y="5245100"/>
          <p14:tracePt t="215353" x="7600950" y="5245100"/>
          <p14:tracePt t="215369" x="7346950" y="5175250"/>
          <p14:tracePt t="215385" x="7061200" y="5099050"/>
          <p14:tracePt t="215402" x="6692900" y="5003800"/>
          <p14:tracePt t="215419" x="6350000" y="4902200"/>
          <p14:tracePt t="215437" x="5911850" y="4749800"/>
          <p14:tracePt t="215452" x="5797550" y="4711700"/>
          <p14:tracePt t="215470" x="5454650" y="4584700"/>
          <p14:tracePt t="215485" x="5181600" y="4470400"/>
          <p14:tracePt t="215502" x="4921250" y="4324350"/>
          <p14:tracePt t="215519" x="4667250" y="4171950"/>
          <p14:tracePt t="215535" x="4400550" y="3994150"/>
          <p14:tracePt t="215552" x="4114800" y="3816350"/>
          <p14:tracePt t="215569" x="3790950" y="3644900"/>
          <p14:tracePt t="215586" x="3498850" y="3549650"/>
          <p14:tracePt t="215605" x="3238500" y="3454400"/>
          <p14:tracePt t="215619" x="2965450" y="3359150"/>
          <p14:tracePt t="215635" x="2711450" y="3270250"/>
          <p14:tracePt t="215639" x="2571750" y="3219450"/>
          <p14:tracePt t="215655" x="2317750" y="3136900"/>
          <p14:tracePt t="215669" x="2076450" y="3048000"/>
          <p14:tracePt t="215686" x="1860550" y="2965450"/>
          <p14:tracePt t="215702" x="1676400" y="2921000"/>
          <p14:tracePt t="215720" x="1530350" y="2889250"/>
          <p14:tracePt t="215735" x="1441450" y="2851150"/>
          <p14:tracePt t="215752" x="1339850" y="2813050"/>
          <p14:tracePt t="215769" x="1231900" y="2768600"/>
          <p14:tracePt t="215787" x="1168400" y="2749550"/>
          <p14:tracePt t="215803" x="1143000" y="2749550"/>
          <p14:tracePt t="215819" x="1130300" y="2749550"/>
          <p14:tracePt t="215943" x="1130300" y="2762250"/>
          <p14:tracePt t="215953" x="1130300" y="2768600"/>
          <p14:tracePt t="215971" x="1174750" y="2787650"/>
          <p14:tracePt t="215985" x="1212850" y="2794000"/>
          <p14:tracePt t="216002" x="1250950" y="2806700"/>
          <p14:tracePt t="216019" x="1276350" y="2813050"/>
          <p14:tracePt t="216036" x="1282700" y="2819400"/>
          <p14:tracePt t="216069" x="1257300" y="2819400"/>
          <p14:tracePt t="216085" x="1231900" y="2819400"/>
          <p14:tracePt t="216102" x="1212850" y="2819400"/>
          <p14:tracePt t="216119" x="1206500" y="2819400"/>
          <p14:tracePt t="216175" x="1200150" y="2819400"/>
          <p14:tracePt t="216184" x="1193800" y="2819400"/>
          <p14:tracePt t="216189" x="1187450" y="2819400"/>
          <p14:tracePt t="216202" x="1168400" y="2819400"/>
          <p14:tracePt t="216221" x="1136650" y="2819400"/>
          <p14:tracePt t="216235" x="1104900" y="2819400"/>
          <p14:tracePt t="216254" x="1066800" y="2819400"/>
          <p14:tracePt t="216282" x="1066800" y="2813050"/>
          <p14:tracePt t="216297" x="1054100" y="2813050"/>
          <p14:tracePt t="216304" x="1054100" y="2806700"/>
          <p14:tracePt t="216320" x="1035050" y="2800350"/>
          <p14:tracePt t="216336" x="1028700" y="2794000"/>
          <p14:tracePt t="216353" x="1016000" y="2794000"/>
          <p14:tracePt t="216385" x="1009650" y="2794000"/>
          <p14:tracePt t="216422" x="1022350" y="2794000"/>
          <p14:tracePt t="216430" x="1028700" y="2794000"/>
          <p14:tracePt t="216437" x="1047750" y="2794000"/>
          <p14:tracePt t="216452" x="1073150" y="2794000"/>
          <p14:tracePt t="216472" x="1155700" y="2794000"/>
          <p14:tracePt t="216485" x="1225550" y="2794000"/>
          <p14:tracePt t="216502" x="1282700" y="2794000"/>
          <p14:tracePt t="216519" x="1301750" y="2794000"/>
          <p14:tracePt t="216566" x="1295400" y="2794000"/>
          <p14:tracePt t="216574" x="1282700" y="2794000"/>
          <p14:tracePt t="216586" x="1270000" y="2794000"/>
          <p14:tracePt t="216605" x="1225550" y="2794000"/>
          <p14:tracePt t="216619" x="1174750" y="2794000"/>
          <p14:tracePt t="216639" x="1085850" y="2787650"/>
          <p14:tracePt t="216655" x="1054100" y="2787650"/>
          <p14:tracePt t="216758" x="1079500" y="2787650"/>
          <p14:tracePt t="216765" x="1123950" y="2787650"/>
          <p14:tracePt t="216773" x="1155700" y="2787650"/>
          <p14:tracePt t="216789" x="1193800" y="2787650"/>
          <p14:tracePt t="216803" x="1250950" y="2787650"/>
          <p14:tracePt t="216819" x="1276350" y="2787650"/>
          <p14:tracePt t="216836" x="1282700" y="2787650"/>
          <p14:tracePt t="216852" x="1257300" y="2787650"/>
          <p14:tracePt t="216870" x="1181100" y="2787650"/>
          <p14:tracePt t="216889" x="1117600" y="2787650"/>
          <p14:tracePt t="216902" x="1073150" y="2774950"/>
          <p14:tracePt t="216919" x="1047750" y="2762250"/>
          <p14:tracePt t="216937" x="1041400" y="2762250"/>
          <p14:tracePt t="216983" x="1054100" y="2762250"/>
          <p14:tracePt t="216989" x="1073150" y="2762250"/>
          <p14:tracePt t="217002" x="1085850" y="2762250"/>
          <p14:tracePt t="217021" x="1104900" y="2762250"/>
          <p14:tracePt t="217101" x="1092200" y="2762250"/>
          <p14:tracePt t="217110" x="1073150" y="2762250"/>
          <p14:tracePt t="217120" x="1066800" y="2762250"/>
          <p14:tracePt t="217135" x="1054100" y="2768600"/>
          <p14:tracePt t="217156" x="1047750" y="2768600"/>
          <p14:tracePt t="217222" x="1041400" y="2768600"/>
          <p14:tracePt t="217446" x="1047750" y="2768600"/>
          <p14:tracePt t="217463" x="1054100" y="2768600"/>
          <p14:tracePt t="217543" x="1060450" y="2768600"/>
          <p14:tracePt t="217623" x="1066800" y="2768600"/>
          <p14:tracePt t="217660" x="1079500" y="2768600"/>
          <p14:tracePt t="217694" x="1092200" y="2768600"/>
          <p14:tracePt t="217704" x="1111250" y="2768600"/>
          <p14:tracePt t="217720" x="1212850" y="2794000"/>
          <p14:tracePt t="217735" x="1377950" y="2908300"/>
          <p14:tracePt t="217752" x="1612900" y="3086100"/>
          <p14:tracePt t="217769" x="1860550" y="3314700"/>
          <p14:tracePt t="217786" x="2139950" y="3594100"/>
          <p14:tracePt t="217803" x="2508250" y="3975100"/>
          <p14:tracePt t="217819" x="2901950" y="4305300"/>
          <p14:tracePt t="217821" x="3086100" y="4432300"/>
          <p14:tracePt t="217836" x="3276600" y="4527550"/>
          <p14:tracePt t="217852" x="3594100" y="4679950"/>
          <p14:tracePt t="217869" x="3873500" y="4730750"/>
          <p14:tracePt t="217885" x="3987800" y="4730750"/>
          <p14:tracePt t="217902" x="4076700" y="4743450"/>
          <p14:tracePt t="217921" x="4140200" y="4756150"/>
          <p14:tracePt t="217935" x="4197350" y="4756150"/>
          <p14:tracePt t="217952" x="4241800" y="4762500"/>
          <p14:tracePt t="217970" x="4248150" y="4762500"/>
          <p14:tracePt t="217985" x="4254500" y="4762500"/>
          <p14:tracePt t="218002" x="4267200" y="4762500"/>
          <p14:tracePt t="218019" x="4330700" y="4787900"/>
          <p14:tracePt t="218035" x="4425950" y="4826000"/>
          <p14:tracePt t="218052" x="4521200" y="4870450"/>
          <p14:tracePt t="218070" x="4629150" y="4933950"/>
          <p14:tracePt t="218085" x="4679950" y="4984750"/>
          <p14:tracePt t="218102" x="4743450" y="5067300"/>
          <p14:tracePt t="218119" x="4826000" y="5168900"/>
          <p14:tracePt t="218136" x="4902200" y="5257800"/>
          <p14:tracePt t="218156" x="4953000" y="5295900"/>
          <p14:tracePt t="218169" x="4959350" y="5302250"/>
          <p14:tracePt t="218186" x="4965700" y="5302250"/>
          <p14:tracePt t="218249" x="4965700" y="5308600"/>
          <p14:tracePt t="218271" x="4965700" y="5314950"/>
          <p14:tracePt t="218358" x="4972050" y="5314950"/>
          <p14:tracePt t="218366" x="4984750" y="5314950"/>
          <p14:tracePt t="218373" x="4991100" y="5314950"/>
          <p14:tracePt t="218423" x="4997450" y="5314950"/>
          <p14:tracePt t="218430" x="5010150" y="5314950"/>
          <p14:tracePt t="218437" x="5022850" y="5314950"/>
          <p14:tracePt t="218455" x="5054600" y="5314950"/>
          <p14:tracePt t="218471" x="5111750" y="5314950"/>
          <p14:tracePt t="218486" x="5162550" y="5314950"/>
          <p14:tracePt t="218504" x="5194300" y="5314950"/>
          <p14:tracePt t="218520" x="5200650" y="5314950"/>
          <p14:tracePt t="218535" x="5207000" y="5308600"/>
          <p14:tracePt t="218569" x="5213350" y="5308600"/>
          <p14:tracePt t="218585" x="5238750" y="5308600"/>
          <p14:tracePt t="218602" x="5270500" y="5308600"/>
          <p14:tracePt t="218619" x="5289550" y="5308600"/>
          <p14:tracePt t="218635" x="5308600" y="5308600"/>
          <p14:tracePt t="218639" x="5314950" y="5308600"/>
          <p14:tracePt t="218655" x="5334000" y="5308600"/>
          <p14:tracePt t="218673" x="5353050" y="5308600"/>
          <p14:tracePt t="218685" x="5391150" y="5308600"/>
          <p14:tracePt t="218707" x="5429250" y="5308600"/>
          <p14:tracePt t="218721" x="5486400" y="5308600"/>
          <p14:tracePt t="218735" x="5530850" y="5308600"/>
          <p14:tracePt t="218752" x="5562600" y="5308600"/>
          <p14:tracePt t="218769" x="5588000" y="5308600"/>
          <p14:tracePt t="218787" x="5645150" y="5308600"/>
          <p14:tracePt t="218803" x="5708650" y="5308600"/>
          <p14:tracePt t="218820" x="5784850" y="5308600"/>
          <p14:tracePt t="218836" x="5848350" y="5308600"/>
          <p14:tracePt t="218838" x="5867400" y="5308600"/>
          <p14:tracePt t="218852" x="5880100" y="5308600"/>
          <p14:tracePt t="218869" x="5892800" y="5308600"/>
          <p14:tracePt t="218885" x="5918200" y="5308600"/>
          <p14:tracePt t="218907" x="5949950" y="5308600"/>
          <p14:tracePt t="218918" x="5981700" y="5308600"/>
          <p14:tracePt t="218936" x="6013450" y="5308600"/>
          <p14:tracePt t="218952" x="6032500" y="5314950"/>
          <p14:tracePt t="218970" x="6045200" y="5321300"/>
          <p14:tracePt t="218985" x="6070600" y="5327650"/>
          <p14:tracePt t="219002" x="6096000" y="5327650"/>
          <p14:tracePt t="219020" x="6127750" y="5334000"/>
          <p14:tracePt t="219035" x="6159500" y="5334000"/>
          <p14:tracePt t="219052" x="6197600" y="5334000"/>
          <p14:tracePt t="219069" x="6254750" y="5346700"/>
          <p14:tracePt t="219085" x="6305550" y="5365750"/>
          <p14:tracePt t="219102" x="6375400" y="5378450"/>
          <p14:tracePt t="219119" x="6432550" y="5391150"/>
          <p14:tracePt t="219139" x="6483350" y="5391150"/>
          <p14:tracePt t="219152" x="6527800" y="5397500"/>
          <p14:tracePt t="219169" x="6553200" y="5403850"/>
          <p14:tracePt t="219185" x="6572250" y="5403850"/>
          <p14:tracePt t="219203" x="6597650" y="5410200"/>
          <p14:tracePt t="219220" x="6635750" y="5410200"/>
          <p14:tracePt t="219222" x="6654800" y="5410200"/>
          <p14:tracePt t="219235" x="6680200" y="5410200"/>
          <p14:tracePt t="219252" x="6724650" y="5410200"/>
          <p14:tracePt t="219269" x="6769100" y="5410200"/>
          <p14:tracePt t="219285" x="6838950" y="5410200"/>
          <p14:tracePt t="219302" x="6896100" y="5410200"/>
          <p14:tracePt t="219320" x="6940550" y="5410200"/>
          <p14:tracePt t="219336" x="6985000" y="5410200"/>
          <p14:tracePt t="219352" x="7016750" y="5410200"/>
          <p14:tracePt t="219369" x="7054850" y="5410200"/>
          <p14:tracePt t="219386" x="7105650" y="5410200"/>
          <p14:tracePt t="219402" x="7156450" y="5410200"/>
          <p14:tracePt t="219420" x="7194550" y="5410200"/>
          <p14:tracePt t="219422" x="7213600" y="5410200"/>
          <p14:tracePt t="219435" x="7226300" y="5410200"/>
          <p14:tracePt t="219454" x="7251700" y="5410200"/>
          <p14:tracePt t="219470" x="7264400" y="5410200"/>
          <p14:tracePt t="219487" x="7289800" y="5410200"/>
          <p14:tracePt t="219502" x="7321550" y="5410200"/>
          <p14:tracePt t="219519" x="7334250" y="5410200"/>
          <p14:tracePt t="219537" x="7340600" y="5410200"/>
          <p14:tracePt t="219552" x="7353300" y="5410200"/>
          <p14:tracePt t="219569" x="7366000" y="5410200"/>
          <p14:tracePt t="219585" x="7385050" y="5410200"/>
          <p14:tracePt t="219602" x="7404100" y="5410200"/>
          <p14:tracePt t="219619" x="7423150" y="5410200"/>
          <p14:tracePt t="219636" x="7429500" y="5410200"/>
          <p14:tracePt t="219742" x="7435850" y="5410200"/>
          <p14:tracePt t="219773" x="7442200" y="5410200"/>
          <p14:tracePt t="219786" x="7448550" y="5410200"/>
          <p14:tracePt t="219802" x="7467600" y="5410200"/>
          <p14:tracePt t="219821" x="7524750" y="5410200"/>
          <p14:tracePt t="219836" x="7543800" y="5410200"/>
          <p14:tracePt t="219852" x="7581900" y="5410200"/>
          <p14:tracePt t="219869" x="7600950" y="5410200"/>
          <p14:tracePt t="219902" x="7607300" y="5410200"/>
          <p14:tracePt t="219941" x="7613650" y="5410200"/>
          <p14:tracePt t="219970" x="7620000" y="5410200"/>
          <p14:tracePt t="219974" x="7626350" y="5410200"/>
          <p14:tracePt t="219985" x="7632700" y="5410200"/>
          <p14:tracePt t="220003" x="7651750" y="5410200"/>
          <p14:tracePt t="220019" x="7677150" y="5410200"/>
          <p14:tracePt t="220037" x="7715250" y="5410200"/>
          <p14:tracePt t="220053" x="7734300" y="5410200"/>
          <p14:tracePt t="220070" x="7740650" y="5410200"/>
          <p14:tracePt t="220086" x="7747000" y="5410200"/>
          <p14:tracePt t="220446" x="7753350" y="5410200"/>
          <p14:tracePt t="220462" x="7759700" y="5410200"/>
          <p14:tracePt t="220474" x="7772400" y="5410200"/>
          <p14:tracePt t="220477" x="7778750" y="5410200"/>
          <p14:tracePt t="220488" x="7785100" y="5410200"/>
          <p14:tracePt t="220502" x="7823200" y="5410200"/>
          <p14:tracePt t="220519" x="7842250" y="5410200"/>
          <p14:tracePt t="220535" x="7854950" y="5410200"/>
          <p14:tracePt t="220575" x="7861300" y="5410200"/>
          <p14:tracePt t="220603" x="7854950" y="5410200"/>
          <p14:tracePt t="220606" x="7823200" y="5410200"/>
          <p14:tracePt t="220619" x="7766050" y="5384800"/>
          <p14:tracePt t="220637" x="7607300" y="5334000"/>
          <p14:tracePt t="220655" x="7251700" y="5207000"/>
          <p14:tracePt t="220669" x="6902450" y="5092700"/>
          <p14:tracePt t="220687" x="6534150" y="4965700"/>
          <p14:tracePt t="220703" x="6248400" y="4864100"/>
          <p14:tracePt t="220721" x="6019800" y="4781550"/>
          <p14:tracePt t="220735" x="5803900" y="4673600"/>
          <p14:tracePt t="220752" x="5549900" y="4508500"/>
          <p14:tracePt t="220769" x="5276850" y="4324350"/>
          <p14:tracePt t="220785" x="4978400" y="4191000"/>
          <p14:tracePt t="220803" x="4730750" y="4076700"/>
          <p14:tracePt t="220819" x="4552950" y="3962400"/>
          <p14:tracePt t="220837" x="4324350" y="3816350"/>
          <p14:tracePt t="220852" x="4254500" y="3765550"/>
          <p14:tracePt t="220869" x="4108450" y="3670300"/>
          <p14:tracePt t="220890" x="3949700" y="3568700"/>
          <p14:tracePt t="220905" x="3867150" y="3505200"/>
          <p14:tracePt t="220921" x="3790950" y="3454400"/>
          <p14:tracePt t="220935" x="3759200" y="3409950"/>
          <p14:tracePt t="220952" x="3746500" y="3397250"/>
          <p14:tracePt t="220985" x="3746500" y="3384550"/>
          <p14:tracePt t="221002" x="3746500" y="3365500"/>
          <p14:tracePt t="221019" x="3746500" y="3295650"/>
          <p14:tracePt t="221036" x="3727450" y="3232150"/>
          <p14:tracePt t="221052" x="3695700" y="3168650"/>
          <p14:tracePt t="221069" x="3670300" y="3124200"/>
          <p14:tracePt t="221086" x="3613150" y="3041650"/>
          <p14:tracePt t="221102" x="3568700" y="3003550"/>
          <p14:tracePt t="221119" x="3517900" y="2971800"/>
          <p14:tracePt t="221135" x="3479800" y="2946400"/>
          <p14:tracePt t="221155" x="3429000" y="2908300"/>
          <p14:tracePt t="221169" x="3371850" y="2857500"/>
          <p14:tracePt t="221186" x="3333750" y="2806700"/>
          <p14:tracePt t="221203" x="3314700" y="2762250"/>
          <p14:tracePt t="221221" x="3263900" y="2705100"/>
          <p14:tracePt t="221236" x="3219450" y="2622550"/>
          <p14:tracePt t="221252" x="3187700" y="2540000"/>
          <p14:tracePt t="221269" x="3200400" y="2489200"/>
          <p14:tracePt t="221285" x="3257550" y="2444750"/>
          <p14:tracePt t="221302" x="3340100" y="2438400"/>
          <p14:tracePt t="221319" x="3454400" y="2451100"/>
          <p14:tracePt t="221336" x="3575050" y="2457450"/>
          <p14:tracePt t="221352" x="3714750" y="2514600"/>
          <p14:tracePt t="221369" x="3822700" y="2590800"/>
          <p14:tracePt t="221389" x="3879850" y="2673350"/>
          <p14:tracePt t="221403" x="3886200" y="2749550"/>
          <p14:tracePt t="221419" x="3848100" y="2794000"/>
          <p14:tracePt t="221423" x="3816350" y="2813050"/>
          <p14:tracePt t="221435" x="3771900" y="2825750"/>
          <p14:tracePt t="221452" x="3676650" y="2832100"/>
          <p14:tracePt t="221470" x="3543300" y="2832100"/>
          <p14:tracePt t="221485" x="3473450" y="2825750"/>
          <p14:tracePt t="221504" x="3416300" y="2787650"/>
          <p14:tracePt t="221519" x="3371850" y="2743200"/>
          <p14:tracePt t="221535" x="3359150" y="2711450"/>
          <p14:tracePt t="221552" x="3359150" y="2679700"/>
          <p14:tracePt t="221569" x="3371850" y="2647950"/>
          <p14:tracePt t="221586" x="3416300" y="2603500"/>
          <p14:tracePt t="221602" x="3486150" y="2578100"/>
          <p14:tracePt t="221619" x="3575050" y="2559050"/>
          <p14:tracePt t="221636" x="3670300" y="2552700"/>
          <p14:tracePt t="221639" x="3714750" y="2552700"/>
          <p14:tracePt t="221654" x="3771900" y="2571750"/>
          <p14:tracePt t="221670" x="3829050" y="2628900"/>
          <p14:tracePt t="221686" x="3879850" y="2717800"/>
          <p14:tracePt t="221702" x="3905250" y="2806700"/>
          <p14:tracePt t="221721" x="3886200" y="2870200"/>
          <p14:tracePt t="221735" x="3848100" y="2914650"/>
          <p14:tracePt t="221756" x="3810000" y="2965450"/>
          <p14:tracePt t="221769" x="3771900" y="3041650"/>
          <p14:tracePt t="221788" x="3752850" y="3181350"/>
          <p14:tracePt t="221803" x="3784600" y="3390900"/>
          <p14:tracePt t="221819" x="3879850" y="3613150"/>
          <p14:tracePt t="221836" x="4025900" y="3829050"/>
          <p14:tracePt t="221841" x="4095750" y="3937000"/>
          <p14:tracePt t="221852" x="4178300" y="4051300"/>
          <p14:tracePt t="221869" x="4362450" y="4305300"/>
          <p14:tracePt t="221885" x="4629150" y="4711700"/>
          <p14:tracePt t="221906" x="4806950" y="4984750"/>
          <p14:tracePt t="221919" x="4940300" y="5175250"/>
          <p14:tracePt t="221936" x="5048250" y="5340350"/>
          <p14:tracePt t="221957" x="5124450" y="5492750"/>
          <p14:tracePt t="221971" x="5175250" y="5638800"/>
          <p14:tracePt t="221986" x="5226050" y="5753100"/>
          <p14:tracePt t="222002" x="5238750" y="5772150"/>
          <p14:tracePt t="222054" x="5238750" y="5765800"/>
          <p14:tracePt t="222078" x="5232400" y="5765800"/>
          <p14:tracePt t="222133" x="5232400" y="5759450"/>
          <p14:tracePt t="222141" x="5219700" y="5759450"/>
          <p14:tracePt t="222156" x="5213350" y="5753100"/>
          <p14:tracePt t="222169" x="5200650" y="5746750"/>
          <p14:tracePt t="222185" x="5194300" y="5746750"/>
          <p14:tracePt t="222203" x="5181600" y="5746750"/>
          <p14:tracePt t="222222" x="5168900" y="5740400"/>
          <p14:tracePt t="222230" x="5162550" y="5734050"/>
          <p14:tracePt t="222236" x="5149850" y="5727700"/>
          <p14:tracePt t="222253" x="5073650" y="5695950"/>
          <p14:tracePt t="222269" x="5041900" y="5683250"/>
          <p14:tracePt t="222286" x="4946650" y="5651500"/>
          <p14:tracePt t="222302" x="4914900" y="5632450"/>
          <p14:tracePt t="222319" x="4883150" y="5619750"/>
          <p14:tracePt t="222337" x="4870450" y="5607050"/>
          <p14:tracePt t="222352" x="4851400" y="5600700"/>
          <p14:tracePt t="222462" x="4857750" y="5600700"/>
          <p14:tracePt t="222494" x="4857750" y="5594350"/>
          <p14:tracePt t="222515" x="4870450" y="5594350"/>
          <p14:tracePt t="222517" x="4876800" y="5594350"/>
          <p14:tracePt t="222537" x="4895850" y="5594350"/>
          <p14:tracePt t="222552" x="4927600" y="5594350"/>
          <p14:tracePt t="222569" x="4978400" y="5594350"/>
          <p14:tracePt t="222586" x="5041900" y="5594350"/>
          <p14:tracePt t="222602" x="5130800" y="5594350"/>
          <p14:tracePt t="222619" x="5226050" y="5594350"/>
          <p14:tracePt t="222636" x="5327650" y="5594350"/>
          <p14:tracePt t="222640" x="5378450" y="5594350"/>
          <p14:tracePt t="222656" x="5467350" y="5594350"/>
          <p14:tracePt t="222669" x="5499100" y="5594350"/>
          <p14:tracePt t="222686" x="5549900" y="5594350"/>
          <p14:tracePt t="222703" x="5568950" y="5594350"/>
          <p14:tracePt t="222720" x="5581650" y="5594350"/>
          <p14:tracePt t="222735" x="5600700" y="5594350"/>
          <p14:tracePt t="222752" x="5626100" y="5594350"/>
          <p14:tracePt t="222769" x="5645150" y="5594350"/>
          <p14:tracePt t="222787" x="5676900" y="5588000"/>
          <p14:tracePt t="222803" x="5708650" y="5588000"/>
          <p14:tracePt t="222805" x="5721350" y="5588000"/>
          <p14:tracePt t="222820" x="5734050" y="5588000"/>
          <p14:tracePt t="222837" x="5746750" y="5588000"/>
          <p14:tracePt t="223006" x="5753100" y="5588000"/>
          <p14:tracePt t="223014" x="5759450" y="5588000"/>
          <p14:tracePt t="223021" x="5765800" y="5588000"/>
          <p14:tracePt t="223036" x="5772150" y="5588000"/>
          <p14:tracePt t="223072" x="5778500" y="5588000"/>
          <p14:tracePt t="223101" x="5791200" y="5588000"/>
          <p14:tracePt t="223119" x="5803900" y="5588000"/>
          <p14:tracePt t="223136" x="5822950" y="5588000"/>
          <p14:tracePt t="223156" x="5835650" y="5588000"/>
          <p14:tracePt t="223171" x="5848350" y="5588000"/>
          <p14:tracePt t="223347" x="5854700" y="5588000"/>
          <p14:tracePt t="224165" x="5835650" y="5588000"/>
          <p14:tracePt t="224173" x="5784850" y="5568950"/>
          <p14:tracePt t="224185" x="5715000" y="5549900"/>
          <p14:tracePt t="224202" x="5505450" y="5441950"/>
          <p14:tracePt t="224220" x="5232400" y="5257800"/>
          <p14:tracePt t="224235" x="4946650" y="5010150"/>
          <p14:tracePt t="224252" x="4667250" y="4806950"/>
          <p14:tracePt t="224255" x="4546600" y="4730750"/>
          <p14:tracePt t="224269" x="4445000" y="4667250"/>
          <p14:tracePt t="224285" x="4203700" y="4476750"/>
          <p14:tracePt t="224304" x="4083050" y="4324350"/>
          <p14:tracePt t="224319" x="3975100" y="4152900"/>
          <p14:tracePt t="224336" x="3930650" y="4038600"/>
          <p14:tracePt t="224352" x="3924300" y="3994150"/>
          <p14:tracePt t="224369" x="3917950" y="3968750"/>
          <p14:tracePt t="224388" x="3911600" y="3943350"/>
          <p14:tracePt t="224402" x="3905250" y="3924300"/>
          <p14:tracePt t="224419" x="3879850" y="3892550"/>
          <p14:tracePt t="224438" x="3848100" y="3822700"/>
          <p14:tracePt t="224452" x="3835400" y="3803650"/>
          <p14:tracePt t="224473" x="3790950" y="3740150"/>
          <p14:tracePt t="224486" x="3765550" y="3683000"/>
          <p14:tracePt t="224502" x="3746500" y="3619500"/>
          <p14:tracePt t="224519" x="3733800" y="3581400"/>
          <p14:tracePt t="224535" x="3727450" y="3575050"/>
          <p14:tracePt t="224552" x="3727450" y="3568700"/>
          <p14:tracePt t="224569" x="3721100" y="3562350"/>
          <p14:tracePt t="224586" x="3708400" y="3543300"/>
          <p14:tracePt t="224602" x="3683000" y="3505200"/>
          <p14:tracePt t="224619" x="3657600" y="3473450"/>
          <p14:tracePt t="224635" x="3625850" y="3441700"/>
          <p14:tracePt t="224640" x="3613150" y="3435350"/>
          <p14:tracePt t="224652" x="3606800" y="3429000"/>
          <p14:tracePt t="224670" x="3600450" y="3429000"/>
          <p14:tracePt t="224734" x="3600450" y="3422650"/>
          <p14:tracePt t="224752" x="3587750" y="3416300"/>
          <p14:tracePt t="224769" x="3581400" y="3409950"/>
          <p14:tracePt t="224829" x="3581400" y="3403600"/>
          <p14:tracePt t="224838" x="3581400" y="3397250"/>
          <p14:tracePt t="224846" x="3575050" y="3390900"/>
          <p14:tracePt t="224869" x="3575050" y="3378200"/>
          <p14:tracePt t="224886" x="3575050" y="3352800"/>
          <p14:tracePt t="224902" x="3575050" y="3327400"/>
          <p14:tracePt t="224919" x="3575050" y="3302000"/>
          <p14:tracePt t="224936" x="3568700" y="3289300"/>
          <p14:tracePt t="225015" x="3568700" y="3282950"/>
          <p14:tracePt t="225263" x="3562350" y="3282950"/>
          <p14:tracePt t="225283" x="3556000" y="3289300"/>
          <p14:tracePt t="225293" x="3556000" y="3295650"/>
          <p14:tracePt t="226054" x="3556000" y="3308350"/>
          <p14:tracePt t="226062" x="3606800" y="3390900"/>
          <p14:tracePt t="226071" x="3683000" y="3505200"/>
          <p14:tracePt t="226086" x="3867150" y="3797300"/>
          <p14:tracePt t="226102" x="4159250" y="4171950"/>
          <p14:tracePt t="226119" x="4540250" y="4514850"/>
          <p14:tracePt t="226136" x="4921250" y="4794250"/>
          <p14:tracePt t="226156" x="5232400" y="5010150"/>
          <p14:tracePt t="226171" x="5410200" y="5130800"/>
          <p14:tracePt t="226186" x="5511800" y="5187950"/>
          <p14:tracePt t="226202" x="5588000" y="5238750"/>
          <p14:tracePt t="226220" x="5657850" y="5276850"/>
          <p14:tracePt t="226235" x="5721350" y="5302250"/>
          <p14:tracePt t="226252" x="5746750" y="5308600"/>
          <p14:tracePt t="226281" x="5753100" y="5308600"/>
          <p14:tracePt t="226287" x="5759450" y="5308600"/>
          <p14:tracePt t="226303" x="5765800" y="5308600"/>
          <p14:tracePt t="226319" x="5803900" y="5308600"/>
          <p14:tracePt t="226336" x="5880100" y="5321300"/>
          <p14:tracePt t="226352" x="5956300" y="5346700"/>
          <p14:tracePt t="226369" x="6013450" y="5365750"/>
          <p14:tracePt t="226385" x="6038850" y="5372100"/>
          <p14:tracePt t="226406" x="6051550" y="5378450"/>
          <p14:tracePt t="226419" x="6076950" y="5391150"/>
          <p14:tracePt t="226436" x="6134100" y="5429250"/>
          <p14:tracePt t="226455" x="6216650" y="5499100"/>
          <p14:tracePt t="226471" x="6229350" y="5511800"/>
          <p14:tracePt t="226525" x="6235700" y="5511800"/>
          <p14:tracePt t="226540" x="6242050" y="5518150"/>
          <p14:tracePt t="226545" x="6261100" y="5530850"/>
          <p14:tracePt t="226553" x="6280150" y="5543550"/>
          <p14:tracePt t="226569" x="6318250" y="5556250"/>
          <p14:tracePt t="226670" x="6330950" y="5556250"/>
          <p14:tracePt t="227007" x="6337300" y="5556250"/>
          <p14:tracePt t="227097" x="6343650" y="5556250"/>
          <p14:tracePt t="227101" x="6350000" y="5556250"/>
          <p14:tracePt t="227601" x="6356350" y="5556250"/>
          <p14:tracePt t="227913" x="6356350" y="5549900"/>
          <p14:tracePt t="227991" x="6362700" y="5549900"/>
          <p14:tracePt t="227999" x="6362700" y="5543550"/>
          <p14:tracePt t="229510" x="6362700" y="5549900"/>
          <p14:tracePt t="229518" x="6362700" y="5562600"/>
          <p14:tracePt t="229526" x="6350000" y="5568950"/>
          <p14:tracePt t="229539" x="6337300" y="5575300"/>
          <p14:tracePt t="229552" x="6299200" y="5588000"/>
          <p14:tracePt t="229569" x="6273800" y="5600700"/>
          <p14:tracePt t="229586" x="6242050" y="5607050"/>
          <p14:tracePt t="229605" x="6235700" y="5607050"/>
          <p14:tracePt t="229619" x="6229350" y="5607050"/>
          <p14:tracePt t="229639" x="6223000" y="5607050"/>
          <p14:tracePt t="229656" x="6216650" y="5600700"/>
          <p14:tracePt t="229669" x="6210300" y="5594350"/>
          <p14:tracePt t="229687" x="6203950" y="5594350"/>
          <p14:tracePt t="229720" x="6197600" y="5594350"/>
          <p14:tracePt t="229752" x="6197600" y="5588000"/>
          <p14:tracePt t="229769" x="6197600" y="5581650"/>
          <p14:tracePt t="229822" x="6197600" y="5575300"/>
          <p14:tracePt t="229842" x="6197600" y="5568950"/>
          <p14:tracePt t="229853" x="6197600" y="5562600"/>
          <p14:tracePt t="229876" x="6197600" y="5556250"/>
          <p14:tracePt t="229878" x="6197600" y="5549900"/>
          <p14:tracePt t="229895" x="6197600" y="5543550"/>
          <p14:tracePt t="230134" x="6210300" y="5543550"/>
          <p14:tracePt t="230141" x="6242050" y="5543550"/>
          <p14:tracePt t="230156" x="6280150" y="5543550"/>
          <p14:tracePt t="230169" x="6381750" y="5543550"/>
          <p14:tracePt t="230186" x="6527800" y="5543550"/>
          <p14:tracePt t="230206" x="6813550" y="5543550"/>
          <p14:tracePt t="230221" x="6921500" y="5543550"/>
          <p14:tracePt t="230236" x="7124700" y="5543550"/>
          <p14:tracePt t="230252" x="7251700" y="5543550"/>
          <p14:tracePt t="230269" x="7340600" y="5543550"/>
          <p14:tracePt t="230287" x="7353300" y="5543550"/>
          <p14:tracePt t="230473" x="7346950" y="5543550"/>
          <p14:tracePt t="230662" x="7346950" y="5537200"/>
          <p14:tracePt t="230710" x="7353300" y="5537200"/>
          <p14:tracePt t="230722" x="7366000" y="5537200"/>
          <p14:tracePt t="230725" x="7372350" y="5537200"/>
          <p14:tracePt t="230735" x="7378700" y="5537200"/>
          <p14:tracePt t="230753" x="7410450" y="5537200"/>
          <p14:tracePt t="230769" x="7454900" y="5537200"/>
          <p14:tracePt t="230787" x="7512050" y="5537200"/>
          <p14:tracePt t="230802" x="7575550" y="5537200"/>
          <p14:tracePt t="230820" x="7670800" y="5537200"/>
          <p14:tracePt t="230837" x="7829550" y="5537200"/>
          <p14:tracePt t="230853" x="7899400" y="5537200"/>
          <p14:tracePt t="230869" x="7918450" y="5537200"/>
          <p14:tracePt t="230887" x="7956550" y="5530850"/>
          <p14:tracePt t="230905" x="7969250" y="5530850"/>
          <p14:tracePt t="230919" x="7969250" y="5524500"/>
          <p14:tracePt t="230936" x="7969250" y="5518150"/>
          <p14:tracePt t="231173" x="7962900" y="5518150"/>
          <p14:tracePt t="231182" x="7962900" y="5524500"/>
          <p14:tracePt t="231197" x="7969250" y="5524500"/>
          <p14:tracePt t="231206" x="7975600" y="5530850"/>
          <p14:tracePt t="231221" x="7981950" y="5530850"/>
          <p14:tracePt t="231236" x="8001000" y="5537200"/>
          <p14:tracePt t="231252" x="8020050" y="5543550"/>
          <p14:tracePt t="231255" x="8045450" y="5543550"/>
          <p14:tracePt t="231269" x="8070850" y="5549900"/>
          <p14:tracePt t="231285" x="8089900" y="5556250"/>
          <p14:tracePt t="231302" x="8108950" y="5562600"/>
          <p14:tracePt t="231319" x="8121650" y="5568950"/>
          <p14:tracePt t="231337" x="8128000" y="5575300"/>
          <p14:tracePt t="231352" x="8153400" y="5594350"/>
          <p14:tracePt t="231370" x="8185150" y="5600700"/>
          <p14:tracePt t="231386" x="8210550" y="5607050"/>
          <p14:tracePt t="231389" x="8216900" y="5607050"/>
          <p14:tracePt t="231405" x="8223250" y="5613400"/>
          <p14:tracePt t="231461" x="8229600" y="5613400"/>
          <p14:tracePt t="231474" x="8248650" y="5619750"/>
          <p14:tracePt t="231477" x="8255000" y="5626100"/>
          <p14:tracePt t="231486" x="8261350" y="5626100"/>
          <p14:tracePt t="231503" x="8274050" y="5626100"/>
          <p14:tracePt t="231693" x="8274050" y="5632450"/>
          <p14:tracePt t="232328" x="8280400" y="5632450"/>
          <p14:tracePt t="232349" x="8286750" y="5632450"/>
          <p14:tracePt t="232366" x="8286750" y="5626100"/>
          <p14:tracePt t="232398" x="8293100" y="5626100"/>
          <p14:tracePt t="232409" x="8299450" y="5626100"/>
          <p14:tracePt t="232414" x="8305800" y="5626100"/>
          <p14:tracePt t="232436" x="8324850" y="5626100"/>
          <p14:tracePt t="232455" x="8343900" y="5626100"/>
          <p14:tracePt t="232470" x="8350250" y="5626100"/>
          <p14:tracePt t="234078" x="8337550" y="5626100"/>
          <p14:tracePt t="234086" x="8324850" y="5626100"/>
          <p14:tracePt t="234102" x="8261350" y="5670550"/>
          <p14:tracePt t="234119" x="8191500" y="5740400"/>
          <p14:tracePt t="234139" x="8147050" y="5810250"/>
          <p14:tracePt t="234153" x="8089900" y="5861050"/>
          <p14:tracePt t="234169" x="8013700" y="5918200"/>
          <p14:tracePt t="234187" x="7937500" y="5969000"/>
          <p14:tracePt t="234202" x="7880350" y="6000750"/>
          <p14:tracePt t="234221" x="7861300" y="6007100"/>
          <p14:tracePt t="234236" x="7848600" y="6007100"/>
          <p14:tracePt t="234693" x="7848600" y="6000750"/>
          <p14:tracePt t="234710" x="7842250" y="6000750"/>
          <p14:tracePt t="234723" x="7835900" y="5994400"/>
          <p14:tracePt t="234727" x="7835900" y="5988050"/>
          <p14:tracePt t="234813" x="7829550" y="5988050"/>
          <p14:tracePt t="234915" x="7829550" y="5981700"/>
          <p14:tracePt t="234925" x="7829550" y="5975350"/>
          <p14:tracePt t="237118" x="7823200" y="5975350"/>
          <p14:tracePt t="237125" x="7797800" y="5969000"/>
          <p14:tracePt t="237135" x="7778750" y="5962650"/>
          <p14:tracePt t="237153" x="7721600" y="5949950"/>
          <p14:tracePt t="237170" x="7651750" y="5937250"/>
          <p14:tracePt t="237175" x="7594600" y="5930900"/>
          <p14:tracePt t="237187" x="7543800" y="5918200"/>
          <p14:tracePt t="237202" x="7378700" y="5918200"/>
          <p14:tracePt t="237222" x="7207250" y="5918200"/>
          <p14:tracePt t="237235" x="7061200" y="5918200"/>
          <p14:tracePt t="237253" x="6965950" y="5918200"/>
          <p14:tracePt t="237255" x="6934200" y="5918200"/>
          <p14:tracePt t="237269" x="6883400" y="5918200"/>
          <p14:tracePt t="237285" x="6858000" y="5911850"/>
          <p14:tracePt t="237303" x="6851650" y="5905500"/>
          <p14:tracePt t="237319" x="6838950" y="5905500"/>
          <p14:tracePt t="237336" x="6819900" y="5899150"/>
          <p14:tracePt t="237352" x="6788150" y="5892800"/>
          <p14:tracePt t="237369" x="6750050" y="5892800"/>
          <p14:tracePt t="237386" x="6686550" y="5892800"/>
          <p14:tracePt t="237406" x="6604000" y="5905500"/>
          <p14:tracePt t="237419" x="6489700" y="5905500"/>
          <p14:tracePt t="237435" x="6369050" y="5905500"/>
          <p14:tracePt t="237453" x="6108700" y="5905500"/>
          <p14:tracePt t="237471" x="5892800" y="5829300"/>
          <p14:tracePt t="237486" x="5664200" y="5753100"/>
          <p14:tracePt t="237502" x="5397500" y="5645150"/>
          <p14:tracePt t="237519" x="5124450" y="5461000"/>
          <p14:tracePt t="237535" x="4838700" y="5302250"/>
          <p14:tracePt t="237552" x="4546600" y="5194300"/>
          <p14:tracePt t="237569" x="4286250" y="5092700"/>
          <p14:tracePt t="237586" x="4032250" y="4933950"/>
          <p14:tracePt t="237602" x="3771900" y="4718050"/>
          <p14:tracePt t="237619" x="3530600" y="4495800"/>
          <p14:tracePt t="237636" x="3302000" y="4298950"/>
          <p14:tracePt t="237641" x="3187700" y="4222750"/>
          <p14:tracePt t="237652" x="3092450" y="4159250"/>
          <p14:tracePt t="237669" x="2908300" y="4083050"/>
          <p14:tracePt t="237671" x="2825750" y="4057650"/>
          <p14:tracePt t="237686" x="2679700" y="4000500"/>
          <p14:tracePt t="237702" x="2533650" y="3924300"/>
          <p14:tracePt t="237720" x="2343150" y="3822700"/>
          <p14:tracePt t="237736" x="2159000" y="3721100"/>
          <p14:tracePt t="237752" x="1962150" y="3644900"/>
          <p14:tracePt t="237769" x="1816100" y="3594100"/>
          <p14:tracePt t="237785" x="1720850" y="3562350"/>
          <p14:tracePt t="237803" x="1670050" y="3524250"/>
          <p14:tracePt t="237820" x="1631950" y="3492500"/>
          <p14:tracePt t="237836" x="1593850" y="3460750"/>
          <p14:tracePt t="237853" x="1549400" y="3435350"/>
          <p14:tracePt t="237869" x="1454150" y="3403600"/>
          <p14:tracePt t="237886" x="1390650" y="3384550"/>
          <p14:tracePt t="237902" x="1320800" y="3359150"/>
          <p14:tracePt t="237919" x="1231900" y="3321050"/>
          <p14:tracePt t="237936" x="1123950" y="3282950"/>
          <p14:tracePt t="237953" x="1009650" y="3263900"/>
          <p14:tracePt t="237971" x="901700" y="3232150"/>
          <p14:tracePt t="237985" x="825500" y="3200400"/>
          <p14:tracePt t="238007" x="800100" y="3181350"/>
          <p14:tracePt t="238019" x="793750" y="3175000"/>
          <p14:tracePt t="238134" x="793750" y="3168650"/>
          <p14:tracePt t="238152" x="793750" y="3155950"/>
          <p14:tracePt t="238191" x="793750" y="3149600"/>
          <p14:tracePt t="238219" x="793750" y="3143250"/>
          <p14:tracePt t="238227" x="800100" y="3143250"/>
          <p14:tracePt t="238236" x="806450" y="3136900"/>
          <p14:tracePt t="238252" x="812800" y="3130550"/>
          <p14:tracePt t="238269" x="819150" y="3117850"/>
          <p14:tracePt t="238289" x="825500" y="3117850"/>
          <p14:tracePt t="238303" x="831850" y="3111500"/>
          <p14:tracePt t="238319" x="844550" y="3105150"/>
          <p14:tracePt t="238336" x="863600" y="3098800"/>
          <p14:tracePt t="238352" x="876300" y="3092450"/>
          <p14:tracePt t="238369" x="889000" y="3079750"/>
          <p14:tracePt t="238541" x="889000" y="3086100"/>
          <p14:tracePt t="238550" x="889000" y="3092450"/>
          <p14:tracePt t="238558" x="889000" y="3105150"/>
          <p14:tracePt t="238569" x="889000" y="3111500"/>
          <p14:tracePt t="238686" x="895350" y="3111500"/>
          <p14:tracePt t="238693" x="901700" y="3111500"/>
          <p14:tracePt t="238702" x="927100" y="3105150"/>
          <p14:tracePt t="238720" x="990600" y="3092450"/>
          <p14:tracePt t="238736" x="1054100" y="3073400"/>
          <p14:tracePt t="238752" x="1060450" y="3067050"/>
          <p14:tracePt t="238769" x="1092200" y="3060700"/>
          <p14:tracePt t="238785" x="1136650" y="3041650"/>
          <p14:tracePt t="238803" x="1206500" y="3016250"/>
          <p14:tracePt t="238819" x="1276350" y="2997200"/>
          <p14:tracePt t="238836" x="1333500" y="2965450"/>
          <p14:tracePt t="238839" x="1365250" y="2952750"/>
          <p14:tracePt t="238853" x="1422400" y="2927350"/>
          <p14:tracePt t="238869" x="1460500" y="2908300"/>
          <p14:tracePt t="238886" x="1498600" y="2882900"/>
          <p14:tracePt t="238903" x="1543050" y="2863850"/>
          <p14:tracePt t="238920" x="1574800" y="2844800"/>
          <p14:tracePt t="238936" x="1619250" y="2832100"/>
          <p14:tracePt t="238955" x="1670050" y="2813050"/>
          <p14:tracePt t="238972" x="1695450" y="2806700"/>
          <p14:tracePt t="238978" x="1720850" y="2800350"/>
          <p14:tracePt t="238985" x="1733550" y="2787650"/>
          <p14:tracePt t="239005" x="1847850" y="2755900"/>
          <p14:tracePt t="239019" x="1885950" y="2736850"/>
          <p14:tracePt t="239037" x="1974850" y="2711450"/>
          <p14:tracePt t="239053" x="1981200" y="2711450"/>
          <p14:tracePt t="239069" x="1981200" y="2705100"/>
          <p14:tracePt t="239102" x="2006600" y="2705100"/>
          <p14:tracePt t="239119" x="2044700" y="2705100"/>
          <p14:tracePt t="239136" x="2082800" y="2705100"/>
          <p14:tracePt t="239157" x="2114550" y="2705100"/>
          <p14:tracePt t="239169" x="2139950" y="2705100"/>
          <p14:tracePt t="239186" x="2146300" y="2705100"/>
          <p14:tracePt t="239206" x="2171700" y="2705100"/>
          <p14:tracePt t="239220" x="2184400" y="2705100"/>
          <p14:tracePt t="239236" x="2222500" y="2705100"/>
          <p14:tracePt t="239252" x="2260600" y="2705100"/>
          <p14:tracePt t="239269" x="2324100" y="2705100"/>
          <p14:tracePt t="239287" x="2336800" y="2705100"/>
          <p14:tracePt t="239304" x="2349500" y="2705100"/>
          <p14:tracePt t="239319" x="2368550" y="2705100"/>
          <p14:tracePt t="239336" x="2400300" y="2705100"/>
          <p14:tracePt t="239352" x="2438400" y="2705100"/>
          <p14:tracePt t="239369" x="2476500" y="2705100"/>
          <p14:tracePt t="239386" x="2501900" y="2705100"/>
          <p14:tracePt t="239402" x="2520950" y="2705100"/>
          <p14:tracePt t="239419" x="2565400" y="2705100"/>
          <p14:tracePt t="239436" x="2628900" y="2705100"/>
          <p14:tracePt t="239452" x="2698750" y="2705100"/>
          <p14:tracePt t="239457" x="2730500" y="2705100"/>
          <p14:tracePt t="239470" x="2774950" y="2705100"/>
          <p14:tracePt t="239485" x="2794000" y="2705100"/>
          <p14:tracePt t="239503" x="2806700" y="2705100"/>
          <p14:tracePt t="239519" x="2832100" y="2705100"/>
          <p14:tracePt t="239537" x="2876550" y="2705100"/>
          <p14:tracePt t="239552" x="2933700" y="2705100"/>
          <p14:tracePt t="239569" x="2984500" y="2705100"/>
          <p14:tracePt t="239586" x="3028950" y="2705100"/>
          <p14:tracePt t="239602" x="3054350" y="2705100"/>
          <p14:tracePt t="239619" x="3073400" y="2705100"/>
          <p14:tracePt t="239636" x="3092450" y="2711450"/>
          <p14:tracePt t="239640" x="3098800" y="2717800"/>
          <p14:tracePt t="239652" x="3117850" y="2724150"/>
          <p14:tracePt t="239672" x="3175000" y="2730500"/>
          <p14:tracePt t="239686" x="3213100" y="2730500"/>
          <p14:tracePt t="239702" x="3232150" y="2736850"/>
          <p14:tracePt t="239721" x="3251200" y="2749550"/>
          <p14:tracePt t="239736" x="3263900" y="2749550"/>
          <p14:tracePt t="239753" x="3276600" y="2755900"/>
          <p14:tracePt t="239769" x="3295650" y="2762250"/>
          <p14:tracePt t="239788" x="3333750" y="2787650"/>
          <p14:tracePt t="239803" x="3371850" y="2813050"/>
          <p14:tracePt t="239820" x="3390900" y="2832100"/>
          <p14:tracePt t="239836" x="3409950" y="2851150"/>
          <p14:tracePt t="239853" x="3422650" y="2863850"/>
          <p14:tracePt t="239888" x="3422650" y="2870200"/>
          <p14:tracePt t="239906" x="3422650" y="2895600"/>
          <p14:tracePt t="239920" x="3429000" y="2908300"/>
          <p14:tracePt t="239936" x="3435350" y="2933700"/>
          <p14:tracePt t="239953" x="3435350" y="2946400"/>
          <p14:tracePt t="239971" x="3435350" y="2965450"/>
          <p14:tracePt t="239989" x="3429000" y="3003550"/>
          <p14:tracePt t="240002" x="3416300" y="3009900"/>
          <p14:tracePt t="240022" x="3397250" y="3028950"/>
          <p14:tracePt t="240036" x="3390900" y="3028950"/>
          <p14:tracePt t="240054" x="3390900" y="3048000"/>
          <p14:tracePt t="240070" x="3365500" y="3067050"/>
          <p14:tracePt t="240086" x="3333750" y="3092450"/>
          <p14:tracePt t="240104" x="3295650" y="3105150"/>
          <p14:tracePt t="240120" x="3263900" y="3117850"/>
          <p14:tracePt t="240139" x="3232150" y="3117850"/>
          <p14:tracePt t="240155" x="3194050" y="3124200"/>
          <p14:tracePt t="240162" x="3155950" y="3124200"/>
          <p14:tracePt t="240171" x="3124200" y="3130550"/>
          <p14:tracePt t="240185" x="3016250" y="3149600"/>
          <p14:tracePt t="240202" x="2882900" y="3168650"/>
          <p14:tracePt t="240221" x="2724150" y="3187700"/>
          <p14:tracePt t="240235" x="2597150" y="3225800"/>
          <p14:tracePt t="240255" x="2457450" y="3238500"/>
          <p14:tracePt t="240269" x="2425700" y="3238500"/>
          <p14:tracePt t="240285" x="2292350" y="3232150"/>
          <p14:tracePt t="240302" x="2184400" y="3232150"/>
          <p14:tracePt t="240320" x="2063750" y="3232150"/>
          <p14:tracePt t="240336" x="1955800" y="3244850"/>
          <p14:tracePt t="240353" x="1847850" y="3276600"/>
          <p14:tracePt t="240369" x="1765300" y="3295650"/>
          <p14:tracePt t="240386" x="1701800" y="3295650"/>
          <p14:tracePt t="240406" x="1625600" y="3308350"/>
          <p14:tracePt t="240420" x="1555750" y="3314700"/>
          <p14:tracePt t="240436" x="1485900" y="3327400"/>
          <p14:tracePt t="240453" x="1371600" y="3327400"/>
          <p14:tracePt t="240470" x="1282700" y="3333750"/>
          <p14:tracePt t="240486" x="1200150" y="3340100"/>
          <p14:tracePt t="240502" x="1155700" y="3346450"/>
          <p14:tracePt t="240519" x="1149350" y="3346450"/>
          <p14:tracePt t="240645" x="1149350" y="3340100"/>
          <p14:tracePt t="240661" x="1149350" y="3333750"/>
          <p14:tracePt t="240666" x="1162050" y="3321050"/>
          <p14:tracePt t="240670" x="1168400" y="3295650"/>
          <p14:tracePt t="240686" x="1200150" y="3251200"/>
          <p14:tracePt t="240703" x="1219200" y="3213100"/>
          <p14:tracePt t="240722" x="1244600" y="3175000"/>
          <p14:tracePt t="240736" x="1270000" y="3136900"/>
          <p14:tracePt t="240752" x="1295400" y="3111500"/>
          <p14:tracePt t="240769" x="1314450" y="3098800"/>
          <p14:tracePt t="240788" x="1333500" y="3086100"/>
          <p14:tracePt t="240802" x="1339850" y="3073400"/>
          <p14:tracePt t="240819" x="1346200" y="3067050"/>
          <p14:tracePt t="240950" x="1346200" y="3060700"/>
          <p14:tracePt t="240957" x="1346200" y="3054350"/>
          <p14:tracePt t="240972" x="1346200" y="3048000"/>
          <p14:tracePt t="241049" x="1352550" y="3048000"/>
          <p14:tracePt t="241070" x="1352550" y="3041650"/>
          <p14:tracePt t="241079" x="1352550" y="3028950"/>
          <p14:tracePt t="241086" x="1358900" y="3022600"/>
          <p14:tracePt t="241102" x="1365250" y="3022600"/>
          <p14:tracePt t="241119" x="1371600" y="3009900"/>
          <p14:tracePt t="241136" x="1377950" y="3003550"/>
          <p14:tracePt t="241237" x="1377950" y="2997200"/>
          <p14:tracePt t="241248" x="1384300" y="2990850"/>
          <p14:tracePt t="241293" x="1390650" y="2990850"/>
          <p14:tracePt t="241301" x="1403350" y="2990850"/>
          <p14:tracePt t="241310" x="1409700" y="2984500"/>
          <p14:tracePt t="241319" x="1416050" y="2978150"/>
          <p14:tracePt t="241336" x="1422400" y="2978150"/>
          <p14:tracePt t="241410" x="1435100" y="2978150"/>
          <p14:tracePt t="241415" x="1441450" y="2971800"/>
          <p14:tracePt t="241421" x="1447800" y="2965450"/>
          <p14:tracePt t="241435" x="1466850" y="2959100"/>
          <p14:tracePt t="241454" x="1492250" y="2952750"/>
          <p14:tracePt t="241493" x="1498600" y="2952750"/>
          <p14:tracePt t="241501" x="1511300" y="2952750"/>
          <p14:tracePt t="241519" x="1555750" y="2952750"/>
          <p14:tracePt t="241536" x="1606550" y="2940050"/>
          <p14:tracePt t="241552" x="1670050" y="2927350"/>
          <p14:tracePt t="241569" x="1714500" y="2927350"/>
          <p14:tracePt t="241585" x="1733550" y="2921000"/>
          <p14:tracePt t="241603" x="1746250" y="2921000"/>
          <p14:tracePt t="241619" x="1752600" y="2914650"/>
          <p14:tracePt t="241635" x="1784350" y="2908300"/>
          <p14:tracePt t="241654" x="1841500" y="2901950"/>
          <p14:tracePt t="241669" x="1873250" y="2889250"/>
          <p14:tracePt t="241686" x="1905000" y="2882900"/>
          <p14:tracePt t="241702" x="1917700" y="2882900"/>
          <p14:tracePt t="241721" x="1924050" y="2876550"/>
          <p14:tracePt t="241735" x="1955800" y="2876550"/>
          <p14:tracePt t="241752" x="1987550" y="2870200"/>
          <p14:tracePt t="241769" x="2025650" y="2863850"/>
          <p14:tracePt t="241785" x="2051050" y="2851150"/>
          <p14:tracePt t="241802" x="2076450" y="2851150"/>
          <p14:tracePt t="241820" x="2089150" y="2844800"/>
          <p14:tracePt t="241836" x="2101850" y="2844800"/>
          <p14:tracePt t="241853" x="2146300" y="2838450"/>
          <p14:tracePt t="241869" x="2178050" y="2825750"/>
          <p14:tracePt t="241886" x="2203450" y="2825750"/>
          <p14:tracePt t="241902" x="2222500" y="2819400"/>
          <p14:tracePt t="241920" x="2235200" y="2819400"/>
          <p14:tracePt t="241936" x="2241550" y="2813050"/>
          <p14:tracePt t="241952" x="2254250" y="2806700"/>
          <p14:tracePt t="241971" x="2273300" y="2800350"/>
          <p14:tracePt t="241986" x="2305050" y="2800350"/>
          <p14:tracePt t="241989" x="2324100" y="2794000"/>
          <p14:tracePt t="242002" x="2330450" y="2794000"/>
          <p14:tracePt t="242019" x="2362200" y="2787650"/>
          <p14:tracePt t="242038" x="2419350" y="2781300"/>
          <p14:tracePt t="242045" x="2432050" y="2768600"/>
          <p14:tracePt t="242053" x="2438400" y="2768600"/>
          <p14:tracePt t="242133" x="2444750" y="2768600"/>
          <p14:tracePt t="242141" x="2451100" y="2768600"/>
          <p14:tracePt t="242155" x="2463800" y="2768600"/>
          <p14:tracePt t="242214" x="2470150" y="2768600"/>
          <p14:tracePt t="242226" x="2482850" y="2768600"/>
          <p14:tracePt t="242236" x="2501900" y="2768600"/>
          <p14:tracePt t="242252" x="2540000" y="2768600"/>
          <p14:tracePt t="242255" x="2559050" y="2768600"/>
          <p14:tracePt t="242269" x="2584450" y="2762250"/>
          <p14:tracePt t="242287" x="2635250" y="2762250"/>
          <p14:tracePt t="242302" x="2698750" y="2768600"/>
          <p14:tracePt t="242320" x="2774950" y="2794000"/>
          <p14:tracePt t="242336" x="2863850" y="2813050"/>
          <p14:tracePt t="242352" x="2927350" y="2819400"/>
          <p14:tracePt t="242369" x="2984500" y="2825750"/>
          <p14:tracePt t="242389" x="3016250" y="2838450"/>
          <p14:tracePt t="242402" x="3028950" y="2844800"/>
          <p14:tracePt t="242419" x="3041650" y="2844800"/>
          <p14:tracePt t="242435" x="3067050" y="2844800"/>
          <p14:tracePt t="242453" x="3098800" y="2844800"/>
          <p14:tracePt t="242472" x="3130550" y="2844800"/>
          <p14:tracePt t="242485" x="3175000" y="2844800"/>
          <p14:tracePt t="242503" x="3244850" y="2844800"/>
          <p14:tracePt t="242519" x="3302000" y="2844800"/>
          <p14:tracePt t="242536" x="3352800" y="2844800"/>
          <p14:tracePt t="242552" x="3371850" y="2844800"/>
          <p14:tracePt t="242721" x="3371850" y="2851150"/>
          <p14:tracePt t="242725" x="3378200" y="2857500"/>
          <p14:tracePt t="242735" x="3378200" y="2876550"/>
          <p14:tracePt t="242754" x="3390900" y="2908300"/>
          <p14:tracePt t="242769" x="3390900" y="2940050"/>
          <p14:tracePt t="242785" x="3390900" y="2965450"/>
          <p14:tracePt t="242804" x="3390900" y="2971800"/>
          <p14:tracePt t="242820" x="3390900" y="2984500"/>
          <p14:tracePt t="242836" x="3390900" y="2990850"/>
          <p14:tracePt t="242853" x="3371850" y="2997200"/>
          <p14:tracePt t="242869" x="3352800" y="3016250"/>
          <p14:tracePt t="242886" x="3321050" y="3022600"/>
          <p14:tracePt t="242906" x="3282950" y="3035300"/>
          <p14:tracePt t="242919" x="3238500" y="3054350"/>
          <p14:tracePt t="242936" x="3187700" y="3060700"/>
          <p14:tracePt t="242953" x="3111500" y="3060700"/>
          <p14:tracePt t="242971" x="3035300" y="3060700"/>
          <p14:tracePt t="242986" x="2946400" y="3073400"/>
          <p14:tracePt t="242990" x="2901950" y="3079750"/>
          <p14:tracePt t="243002" x="2857500" y="3079750"/>
          <p14:tracePt t="243019" x="2774950" y="3105150"/>
          <p14:tracePt t="243037" x="2641600" y="3111500"/>
          <p14:tracePt t="243052" x="2603500" y="3111500"/>
          <p14:tracePt t="243069" x="2527300" y="3111500"/>
          <p14:tracePt t="243086" x="2425700" y="3105150"/>
          <p14:tracePt t="243102" x="2355850" y="3117850"/>
          <p14:tracePt t="243120" x="2273300" y="3124200"/>
          <p14:tracePt t="243140" x="2190750" y="3130550"/>
          <p14:tracePt t="243156" x="2101850" y="3136900"/>
          <p14:tracePt t="243171" x="2006600" y="3143250"/>
          <p14:tracePt t="243187" x="1917700" y="3175000"/>
          <p14:tracePt t="243189" x="1873250" y="3187700"/>
          <p14:tracePt t="243204" x="1828800" y="3206750"/>
          <p14:tracePt t="243220" x="1733550" y="3232150"/>
          <p14:tracePt t="243237" x="1581150" y="3276600"/>
          <p14:tracePt t="243254" x="1492250" y="3314700"/>
          <p14:tracePt t="243269" x="1409700" y="3321050"/>
          <p14:tracePt t="243288" x="1365250" y="3321050"/>
          <p14:tracePt t="243303" x="1358900" y="3321050"/>
          <p14:tracePt t="243936" x="1358900" y="3314700"/>
          <p14:tracePt t="243941" x="1358900" y="3308350"/>
          <p14:tracePt t="243952" x="1358900" y="3302000"/>
          <p14:tracePt t="243970" x="1371600" y="3263900"/>
          <p14:tracePt t="243985" x="1384300" y="3225800"/>
          <p14:tracePt t="244002" x="1397000" y="3194050"/>
          <p14:tracePt t="244019" x="1403350" y="3162300"/>
          <p14:tracePt t="244036" x="1403350" y="3136900"/>
          <p14:tracePt t="244037" x="1403350" y="3124200"/>
          <p14:tracePt t="244053" x="1403350" y="3117850"/>
          <p14:tracePt t="244069" x="1403350" y="3098800"/>
          <p14:tracePt t="244102" x="1397000" y="3092450"/>
          <p14:tracePt t="244136" x="1390650" y="3073400"/>
          <p14:tracePt t="244152" x="1390650" y="3060700"/>
          <p14:tracePt t="244172" x="1390650" y="3054350"/>
          <p14:tracePt t="244186" x="1390650" y="3048000"/>
          <p14:tracePt t="244226" x="1390650" y="3041650"/>
          <p14:tracePt t="244236" x="1397000" y="3028950"/>
          <p14:tracePt t="244253" x="1409700" y="3016250"/>
          <p14:tracePt t="244255" x="1409700" y="3009900"/>
          <p14:tracePt t="244269" x="1416050" y="2997200"/>
          <p14:tracePt t="244287" x="1428750" y="2990850"/>
          <p14:tracePt t="244304" x="1466850" y="2978150"/>
          <p14:tracePt t="244320" x="1530350" y="2965450"/>
          <p14:tracePt t="244336" x="1619250" y="2946400"/>
          <p14:tracePt t="244353" x="1708150" y="2940050"/>
          <p14:tracePt t="244370" x="1822450" y="2940050"/>
          <p14:tracePt t="244386" x="1949450" y="2940050"/>
          <p14:tracePt t="244406" x="2108200" y="2952750"/>
          <p14:tracePt t="244419" x="2266950" y="2952750"/>
          <p14:tracePt t="244436" x="2413000" y="2952750"/>
          <p14:tracePt t="244452" x="2603500" y="2946400"/>
          <p14:tracePt t="244471" x="2679700" y="2946400"/>
          <p14:tracePt t="244487" x="2736850" y="2946400"/>
          <p14:tracePt t="244502" x="2806700" y="2946400"/>
          <p14:tracePt t="244521" x="2901950" y="2946400"/>
          <p14:tracePt t="244535" x="3028950" y="2946400"/>
          <p14:tracePt t="244552" x="3130550" y="2946400"/>
          <p14:tracePt t="244569" x="3200400" y="2946400"/>
          <p14:tracePt t="244586" x="3225800" y="2952750"/>
          <p14:tracePt t="244619" x="3251200" y="2952750"/>
          <p14:tracePt t="244640" x="3327400" y="2978150"/>
          <p14:tracePt t="244656" x="3378200" y="2984500"/>
          <p14:tracePt t="244669" x="3403600" y="2990850"/>
          <p14:tracePt t="244688" x="3409950" y="2990850"/>
          <p14:tracePt t="244703" x="3416300" y="2990850"/>
          <p14:tracePt t="244720" x="3416300" y="2997200"/>
          <p14:tracePt t="244752" x="3416300" y="3009900"/>
          <p14:tracePt t="244770" x="3409950" y="3041650"/>
          <p14:tracePt t="244785" x="3371850" y="3079750"/>
          <p14:tracePt t="244802" x="3327400" y="3136900"/>
          <p14:tracePt t="244822" x="3244850" y="3175000"/>
          <p14:tracePt t="244836" x="3219450" y="3181350"/>
          <p14:tracePt t="244854" x="3130550" y="3219450"/>
          <p14:tracePt t="244869" x="3028950" y="3244850"/>
          <p14:tracePt t="244886" x="2889250" y="3263900"/>
          <p14:tracePt t="244902" x="2717800" y="3282950"/>
          <p14:tracePt t="244919" x="2578100" y="3282950"/>
          <p14:tracePt t="244936" x="2463800" y="3282950"/>
          <p14:tracePt t="244952" x="2355850" y="3282950"/>
          <p14:tracePt t="244971" x="2241550" y="3282950"/>
          <p14:tracePt t="244988" x="2108200" y="3282950"/>
          <p14:tracePt t="245002" x="1974850" y="3282950"/>
          <p14:tracePt t="245019" x="1847850" y="3282950"/>
          <p14:tracePt t="245037" x="1663700" y="3289300"/>
          <p14:tracePt t="245053" x="1549400" y="3289300"/>
          <p14:tracePt t="245069" x="1492250" y="3289300"/>
          <p14:tracePt t="245086" x="1384300" y="3308350"/>
          <p14:tracePt t="245103" x="1327150" y="3314700"/>
          <p14:tracePt t="245119" x="1320800" y="3314700"/>
          <p14:tracePt t="245412" x="1333500" y="3314700"/>
          <p14:tracePt t="245416" x="1358900" y="3333750"/>
          <p14:tracePt t="245421" x="1416050" y="3359150"/>
          <p14:tracePt t="245436" x="1473200" y="3390900"/>
          <p14:tracePt t="245456" x="1657350" y="3530600"/>
          <p14:tracePt t="245471" x="1784350" y="3625850"/>
          <p14:tracePt t="245485" x="1949450" y="3733800"/>
          <p14:tracePt t="245505" x="2152650" y="3867150"/>
          <p14:tracePt t="245519" x="2368550" y="4000500"/>
          <p14:tracePt t="245537" x="2552700" y="4121150"/>
          <p14:tracePt t="245553" x="2698750" y="4210050"/>
          <p14:tracePt t="245569" x="2819400" y="4298950"/>
          <p14:tracePt t="245586" x="2946400" y="4375150"/>
          <p14:tracePt t="245604" x="3067050" y="4419600"/>
          <p14:tracePt t="245619" x="3168650" y="4457700"/>
          <p14:tracePt t="245636" x="3251200" y="4489450"/>
          <p14:tracePt t="245639" x="3289300" y="4508500"/>
          <p14:tracePt t="245653" x="3327400" y="4521200"/>
          <p14:tracePt t="245673" x="3441700" y="4559300"/>
          <p14:tracePt t="245685" x="3524250" y="4584700"/>
          <p14:tracePt t="245703" x="3619500" y="4616450"/>
          <p14:tracePt t="245721" x="3727450" y="4648200"/>
          <p14:tracePt t="245736" x="3803650" y="4673600"/>
          <p14:tracePt t="245752" x="3873500" y="4692650"/>
          <p14:tracePt t="245769" x="3911600" y="4711700"/>
          <p14:tracePt t="245785" x="3924300" y="4718050"/>
          <p14:tracePt t="245802" x="3937000" y="4718050"/>
          <p14:tracePt t="245820" x="3949700" y="4724400"/>
          <p14:tracePt t="245836" x="3968750" y="4730750"/>
          <p14:tracePt t="246392" x="3968750" y="4737100"/>
          <p14:tracePt t="246398" x="3975100" y="4737100"/>
          <p14:tracePt t="252477" x="3949700" y="4737100"/>
          <p14:tracePt t="252486" x="3905250" y="4737100"/>
          <p14:tracePt t="252502" x="3810000" y="4711700"/>
          <p14:tracePt t="252519" x="3714750" y="4660900"/>
          <p14:tracePt t="252537" x="3568700" y="4565650"/>
          <p14:tracePt t="252552" x="3359150" y="4425950"/>
          <p14:tracePt t="252569" x="3117850" y="4286250"/>
          <p14:tracePt t="252586" x="2889250" y="4178300"/>
          <p14:tracePt t="252604" x="2654300" y="4057650"/>
          <p14:tracePt t="252608" x="2546350" y="3994150"/>
          <p14:tracePt t="252619" x="2432050" y="3937000"/>
          <p14:tracePt t="252636" x="2222500" y="3797300"/>
          <p14:tracePt t="252639" x="2139950" y="3746500"/>
          <p14:tracePt t="252656" x="2025650" y="3695700"/>
          <p14:tracePt t="252669" x="1930400" y="3663950"/>
          <p14:tracePt t="252686" x="1841500" y="3632200"/>
          <p14:tracePt t="252702" x="1778000" y="3613150"/>
          <p14:tracePt t="252721" x="1733550" y="3594100"/>
          <p14:tracePt t="252736" x="1676400" y="3568700"/>
          <p14:tracePt t="252752" x="1619250" y="3556000"/>
          <p14:tracePt t="252769" x="1568450" y="3536950"/>
          <p14:tracePt t="252788" x="1504950" y="3530600"/>
          <p14:tracePt t="252803" x="1447800" y="3505200"/>
          <p14:tracePt t="252806" x="1428750" y="3479800"/>
          <p14:tracePt t="252819" x="1397000" y="3454400"/>
          <p14:tracePt t="252837" x="1301750" y="3384550"/>
          <p14:tracePt t="252853" x="1263650" y="3365500"/>
          <p14:tracePt t="252869" x="1238250" y="3359150"/>
          <p14:tracePt t="252890" x="1212850" y="3352800"/>
          <p14:tracePt t="252903" x="1193800" y="3352800"/>
          <p14:tracePt t="252919" x="1181100" y="3346450"/>
          <p14:tracePt t="252936" x="1168400" y="3321050"/>
          <p14:tracePt t="252952" x="1168400" y="3295650"/>
          <p14:tracePt t="252972" x="1155700" y="3276600"/>
          <p14:tracePt t="252986" x="1136650" y="3244850"/>
          <p14:tracePt t="253002" x="1104900" y="3194050"/>
          <p14:tracePt t="253019" x="1073150" y="3155950"/>
          <p14:tracePt t="253038" x="1041400" y="3098800"/>
          <p14:tracePt t="253053" x="1028700" y="3073400"/>
          <p14:tracePt t="253069" x="1022350" y="3048000"/>
          <p14:tracePt t="253086" x="1016000" y="3028950"/>
          <p14:tracePt t="253103" x="1016000" y="3016250"/>
          <p14:tracePt t="253120" x="1016000" y="3003550"/>
          <p14:tracePt t="253138" x="1016000" y="2997200"/>
          <p14:tracePt t="253237" x="1016000" y="2984500"/>
          <p14:tracePt t="253249" x="1016000" y="2978150"/>
          <p14:tracePt t="253254" x="1016000" y="2965450"/>
          <p14:tracePt t="253270" x="1016000" y="2952750"/>
          <p14:tracePt t="253288" x="1016000" y="2940050"/>
          <p14:tracePt t="253302" x="1016000" y="2927350"/>
          <p14:tracePt t="253319" x="1016000" y="2889250"/>
          <p14:tracePt t="253336" x="1035050" y="2838450"/>
          <p14:tracePt t="253353" x="1054100" y="2787650"/>
          <p14:tracePt t="253370" x="1073150" y="2736850"/>
          <p14:tracePt t="253390" x="1136650" y="2679700"/>
          <p14:tracePt t="253406" x="1149350" y="2660650"/>
          <p14:tracePt t="253421" x="1187450" y="2622550"/>
          <p14:tracePt t="253436" x="1225550" y="2603500"/>
          <p14:tracePt t="253453" x="1282700" y="2578100"/>
          <p14:tracePt t="253471" x="1327150" y="2578100"/>
          <p14:tracePt t="253486" x="1377950" y="2559050"/>
          <p14:tracePt t="253502" x="1454150" y="2546350"/>
          <p14:tracePt t="253519" x="1530350" y="2533650"/>
          <p14:tracePt t="253536" x="1600200" y="2514600"/>
          <p14:tracePt t="253553" x="1670050" y="2501900"/>
          <p14:tracePt t="253569" x="1778000" y="2482850"/>
          <p14:tracePt t="253586" x="1885950" y="2482850"/>
          <p14:tracePt t="253607" x="2025650" y="2489200"/>
          <p14:tracePt t="253622" x="2070100" y="2489200"/>
          <p14:tracePt t="253636" x="2171700" y="2489200"/>
          <p14:tracePt t="253656" x="2343150" y="2489200"/>
          <p14:tracePt t="253669" x="2470150" y="2495550"/>
          <p14:tracePt t="253688" x="2584450" y="2495550"/>
          <p14:tracePt t="253703" x="2667000" y="2489200"/>
          <p14:tracePt t="253721" x="2749550" y="2489200"/>
          <p14:tracePt t="253736" x="2813050" y="2482850"/>
          <p14:tracePt t="253753" x="2882900" y="2482850"/>
          <p14:tracePt t="253769" x="2959100" y="2495550"/>
          <p14:tracePt t="253786" x="3016250" y="2495550"/>
          <p14:tracePt t="253803" x="3067050" y="2495550"/>
          <p14:tracePt t="253820" x="3105150" y="2501900"/>
          <p14:tracePt t="253838" x="3136900" y="2501900"/>
          <p14:tracePt t="253853" x="3155950" y="2514600"/>
          <p14:tracePt t="253869" x="3206750" y="2520950"/>
          <p14:tracePt t="253886" x="3257550" y="2533650"/>
          <p14:tracePt t="253906" x="3327400" y="2552700"/>
          <p14:tracePt t="253919" x="3384550" y="2565400"/>
          <p14:tracePt t="253939" x="3416300" y="2578100"/>
          <p14:tracePt t="253953" x="3435350" y="2578100"/>
          <p14:tracePt t="253971" x="3467100" y="2578100"/>
          <p14:tracePt t="253986" x="3498850" y="2578100"/>
          <p14:tracePt t="254002" x="3549650" y="2590800"/>
          <p14:tracePt t="254019" x="3594100" y="2609850"/>
          <p14:tracePt t="254037" x="3651250" y="2641600"/>
          <p14:tracePt t="254053" x="3670300" y="2667000"/>
          <p14:tracePt t="254069" x="3714750" y="2711450"/>
          <p14:tracePt t="254086" x="3746500" y="2730500"/>
          <p14:tracePt t="254102" x="3771900" y="2749550"/>
          <p14:tracePt t="254119" x="3790950" y="2774950"/>
          <p14:tracePt t="254136" x="3803650" y="2794000"/>
          <p14:tracePt t="254156" x="3810000" y="2813050"/>
          <p14:tracePt t="254169" x="3810000" y="2832100"/>
          <p14:tracePt t="254186" x="3810000" y="2863850"/>
          <p14:tracePt t="254202" x="3810000" y="2908300"/>
          <p14:tracePt t="254222" x="3810000" y="2990850"/>
          <p14:tracePt t="254236" x="3810000" y="3016250"/>
          <p14:tracePt t="254252" x="3803650" y="3054350"/>
          <p14:tracePt t="254269" x="3784600" y="3086100"/>
          <p14:tracePt t="254288" x="3740150" y="3117850"/>
          <p14:tracePt t="254303" x="3683000" y="3136900"/>
          <p14:tracePt t="254319" x="3625850" y="3162300"/>
          <p14:tracePt t="254336" x="3568700" y="3181350"/>
          <p14:tracePt t="254353" x="3511550" y="3194050"/>
          <p14:tracePt t="254369" x="3454400" y="3206750"/>
          <p14:tracePt t="254386" x="3365500" y="3219450"/>
          <p14:tracePt t="254405" x="3289300" y="3225800"/>
          <p14:tracePt t="254420" x="3219450" y="3225800"/>
          <p14:tracePt t="254438" x="3086100" y="3225800"/>
          <p14:tracePt t="254455" x="2984500" y="3225800"/>
          <p14:tracePt t="254472" x="2895600" y="3225800"/>
          <p14:tracePt t="254486" x="2806700" y="3225800"/>
          <p14:tracePt t="254503" x="2724150" y="3225800"/>
          <p14:tracePt t="254519" x="2660650" y="3225800"/>
          <p14:tracePt t="254539" x="2603500" y="3219450"/>
          <p14:tracePt t="254553" x="2559050" y="3219450"/>
          <p14:tracePt t="254569" x="2501900" y="3219450"/>
          <p14:tracePt t="254586" x="2425700" y="3219450"/>
          <p14:tracePt t="254604" x="2336800" y="3219450"/>
          <p14:tracePt t="254619" x="2260600" y="3219450"/>
          <p14:tracePt t="254624" x="2235200" y="3219450"/>
          <p14:tracePt t="254636" x="2209800" y="3219450"/>
          <p14:tracePt t="254656" x="2139950" y="3219450"/>
          <p14:tracePt t="254669" x="2101850" y="3219450"/>
          <p14:tracePt t="254686" x="2063750" y="3206750"/>
          <p14:tracePt t="254705" x="2012950" y="3194050"/>
          <p14:tracePt t="254721" x="1955800" y="3187700"/>
          <p14:tracePt t="254736" x="1892300" y="3187700"/>
          <p14:tracePt t="254752" x="1835150" y="3181350"/>
          <p14:tracePt t="254769" x="1784350" y="3168650"/>
          <p14:tracePt t="254786" x="1739900" y="3162300"/>
          <p14:tracePt t="254802" x="1689100" y="3149600"/>
          <p14:tracePt t="254820" x="1651000" y="3136900"/>
          <p14:tracePt t="254837" x="1612900" y="3130550"/>
          <p14:tracePt t="254852" x="1606550" y="3130550"/>
          <p14:tracePt t="254869" x="1593850" y="3130550"/>
          <p14:tracePt t="254886" x="1581150" y="3130550"/>
          <p14:tracePt t="254906" x="1549400" y="3130550"/>
          <p14:tracePt t="254919" x="1524000" y="3130550"/>
          <p14:tracePt t="254936" x="1485900" y="3130550"/>
          <p14:tracePt t="254952" x="1447800" y="3130550"/>
          <p14:tracePt t="254971" x="1397000" y="3111500"/>
          <p14:tracePt t="254988" x="1358900" y="3098800"/>
          <p14:tracePt t="255002" x="1346200" y="3092450"/>
          <p14:tracePt t="255019" x="1327150" y="3092450"/>
          <p14:tracePt t="255038" x="1308100" y="3092450"/>
          <p14:tracePt t="255053" x="1301750" y="3092450"/>
          <p14:tracePt t="255069" x="1289050" y="3092450"/>
          <p14:tracePt t="255133" x="1282700" y="3092450"/>
          <p14:tracePt t="255141" x="1276350" y="3092450"/>
          <p14:tracePt t="255156" x="1263650" y="3086100"/>
          <p14:tracePt t="255169" x="1238250" y="3079750"/>
          <p14:tracePt t="255188" x="1212850" y="3073400"/>
          <p14:tracePt t="255205" x="1187450" y="3060700"/>
          <p14:tracePt t="255221" x="1181100" y="3054350"/>
          <p14:tracePt t="255236" x="1174750" y="3054350"/>
          <p14:tracePt t="255453" x="1181100" y="3054350"/>
          <p14:tracePt t="255475" x="1187450" y="3054350"/>
          <p14:tracePt t="255479" x="1193800" y="3054350"/>
          <p14:tracePt t="255494" x="1200150" y="3054350"/>
          <p14:tracePt t="255502" x="1225550" y="3054350"/>
          <p14:tracePt t="255519" x="1282700" y="3054350"/>
          <p14:tracePt t="255536" x="1397000" y="3073400"/>
          <p14:tracePt t="255552" x="1517650" y="3124200"/>
          <p14:tracePt t="255569" x="1714500" y="3206750"/>
          <p14:tracePt t="255586" x="1911350" y="3263900"/>
          <p14:tracePt t="255605" x="2101850" y="3333750"/>
          <p14:tracePt t="255621" x="2495550" y="3473450"/>
          <p14:tracePt t="255636" x="2635250" y="3524250"/>
          <p14:tracePt t="255656" x="3060700" y="3689350"/>
          <p14:tracePt t="255669" x="3333750" y="3790950"/>
          <p14:tracePt t="255686" x="3594100" y="3886200"/>
          <p14:tracePt t="255702" x="3841750" y="3975100"/>
          <p14:tracePt t="255721" x="4051300" y="4032250"/>
          <p14:tracePt t="255736" x="4235450" y="4057650"/>
          <p14:tracePt t="255752" x="4381500" y="4089400"/>
          <p14:tracePt t="255769" x="4495800" y="4133850"/>
          <p14:tracePt t="255786" x="4565650" y="4159250"/>
          <p14:tracePt t="255802" x="4591050" y="4165600"/>
          <p14:tracePt t="255839" x="4591050" y="4171950"/>
          <p14:tracePt t="255853" x="4603750" y="4191000"/>
          <p14:tracePt t="255869" x="4629150" y="4235450"/>
          <p14:tracePt t="255886" x="4648200" y="4267200"/>
          <p14:tracePt t="255893" x="4648200" y="4273550"/>
          <p14:tracePt t="255906" x="4648200" y="4279900"/>
          <p14:tracePt t="255937" x="4641850" y="4279900"/>
          <p14:tracePt t="255953" x="4635500" y="4279900"/>
          <p14:tracePt t="255970" x="4629150" y="4279900"/>
          <p14:tracePt t="255986" x="4616450" y="4279900"/>
          <p14:tracePt t="256002" x="4610100" y="4279900"/>
          <p14:tracePt t="256019" x="4578350" y="4267200"/>
          <p14:tracePt t="256035" x="4521200" y="4235450"/>
          <p14:tracePt t="256053" x="4445000" y="4171950"/>
          <p14:tracePt t="256069" x="4394200" y="4127500"/>
          <p14:tracePt t="256086" x="4343400" y="4076700"/>
          <p14:tracePt t="256103" x="4298950" y="4032250"/>
          <p14:tracePt t="256119" x="4267200" y="3994150"/>
          <p14:tracePt t="256136" x="4260850" y="3962400"/>
          <p14:tracePt t="256156" x="4260850" y="3943350"/>
          <p14:tracePt t="256169" x="4260850" y="3911600"/>
          <p14:tracePt t="256189" x="4260850" y="3879850"/>
          <p14:tracePt t="256202" x="4260850" y="3841750"/>
          <p14:tracePt t="256221" x="4273550" y="3816350"/>
          <p14:tracePt t="256236" x="4279900" y="3803650"/>
          <p14:tracePt t="256253" x="4311650" y="3790950"/>
          <p14:tracePt t="256269" x="4343400" y="3784600"/>
          <p14:tracePt t="256286" x="4375150" y="3778250"/>
          <p14:tracePt t="256302" x="4394200" y="3778250"/>
          <p14:tracePt t="256319" x="4406900" y="3778250"/>
          <p14:tracePt t="256337" x="4425950" y="3778250"/>
          <p14:tracePt t="256353" x="4464050" y="3778250"/>
          <p14:tracePt t="256369" x="4502150" y="3778250"/>
          <p14:tracePt t="256386" x="4540250" y="3778250"/>
          <p14:tracePt t="256406" x="4578350" y="3803650"/>
          <p14:tracePt t="256422" x="4635500" y="3835400"/>
          <p14:tracePt t="256439" x="4654550" y="3848100"/>
          <p14:tracePt t="256453" x="4667250" y="3860800"/>
          <p14:tracePt t="256471" x="4667250" y="3867150"/>
          <p14:tracePt t="256486" x="4667250" y="3886200"/>
          <p14:tracePt t="256503" x="4667250" y="3917950"/>
          <p14:tracePt t="256520" x="4667250" y="3943350"/>
          <p14:tracePt t="256536" x="4667250" y="3968750"/>
          <p14:tracePt t="256553" x="4667250" y="3987800"/>
          <p14:tracePt t="256570" x="4667250" y="4019550"/>
          <p14:tracePt t="256586" x="4660900" y="4032250"/>
          <p14:tracePt t="256604" x="4648200" y="4057650"/>
          <p14:tracePt t="256620" x="4629150" y="4089400"/>
          <p14:tracePt t="256640" x="4597400" y="4133850"/>
          <p14:tracePt t="256653" x="4584700" y="4146550"/>
          <p14:tracePt t="256669" x="4552950" y="4165600"/>
          <p14:tracePt t="256689" x="4521200" y="4178300"/>
          <p14:tracePt t="256702" x="4502150" y="4184650"/>
          <p14:tracePt t="256723" x="4483100" y="4191000"/>
          <p14:tracePt t="256737" x="4470400" y="4197350"/>
          <p14:tracePt t="256754" x="4464050" y="4203700"/>
          <p14:tracePt t="256770" x="4451350" y="4210050"/>
          <p14:tracePt t="256786" x="4432300" y="4210050"/>
          <p14:tracePt t="256802" x="4406900" y="4216400"/>
          <p14:tracePt t="256820" x="4381500" y="4229100"/>
          <p14:tracePt t="256839" x="4349750" y="4235450"/>
          <p14:tracePt t="256853" x="4330700" y="4235450"/>
          <p14:tracePt t="257166" x="4330700" y="4241800"/>
          <p14:tracePt t="257173" x="4330700" y="4248150"/>
          <p14:tracePt t="257186" x="4330700" y="4260850"/>
          <p14:tracePt t="257206" x="4324350" y="4292600"/>
          <p14:tracePt t="257221" x="4324350" y="4305300"/>
          <p14:tracePt t="257236" x="4311650" y="4330700"/>
          <p14:tracePt t="257253" x="4292600" y="4387850"/>
          <p14:tracePt t="257269" x="4286250" y="4419600"/>
          <p14:tracePt t="257287" x="4279900" y="4419600"/>
          <p14:tracePt t="257625" x="4286250" y="4419600"/>
          <p14:tracePt t="261473" x="4286250" y="4425950"/>
          <p14:tracePt t="261477" x="4273550" y="4432300"/>
          <p14:tracePt t="261488" x="4254500" y="4438650"/>
          <p14:tracePt t="261502" x="4191000" y="4438650"/>
          <p14:tracePt t="261519" x="4114800" y="4445000"/>
          <p14:tracePt t="261538" x="4057650" y="4445000"/>
          <p14:tracePt t="261553" x="4000500" y="4438650"/>
          <p14:tracePt t="261569" x="3943350" y="4419600"/>
          <p14:tracePt t="261586" x="3854450" y="4394200"/>
          <p14:tracePt t="261603" x="3752850" y="4337050"/>
          <p14:tracePt t="261619" x="3670300" y="4298950"/>
          <p14:tracePt t="261636" x="3619500" y="4273550"/>
          <p14:tracePt t="261641" x="3594100" y="4254500"/>
          <p14:tracePt t="261654" x="3568700" y="4248150"/>
          <p14:tracePt t="261669" x="3549650" y="4241800"/>
          <p14:tracePt t="261686" x="3543300" y="4235450"/>
          <p14:tracePt t="262037" x="3549650" y="4241800"/>
          <p14:tracePt t="262056" x="3562350" y="4248150"/>
          <p14:tracePt t="262062" x="3581400" y="4254500"/>
          <p14:tracePt t="262070" x="3600450" y="4260850"/>
          <p14:tracePt t="262086" x="3638550" y="4273550"/>
          <p14:tracePt t="262102" x="3676650" y="4292600"/>
          <p14:tracePt t="262119" x="3714750" y="4305300"/>
          <p14:tracePt t="262136" x="3733800" y="4318000"/>
          <p14:tracePt t="262153" x="3759200" y="4330700"/>
          <p14:tracePt t="262171" x="3784600" y="4343400"/>
          <p14:tracePt t="262188" x="3816350" y="4349750"/>
          <p14:tracePt t="262202" x="3848100" y="4356100"/>
          <p14:tracePt t="262221" x="3892550" y="4368800"/>
          <p14:tracePt t="262236" x="3943350" y="4368800"/>
          <p14:tracePt t="262253" x="4000500" y="4375150"/>
          <p14:tracePt t="262255" x="4025900" y="4375150"/>
          <p14:tracePt t="262269" x="4089400" y="4381500"/>
          <p14:tracePt t="262286" x="4191000" y="4413250"/>
          <p14:tracePt t="262304" x="4292600" y="4451350"/>
          <p14:tracePt t="262320" x="4400550" y="4489450"/>
          <p14:tracePt t="262336" x="4470400" y="4508500"/>
          <p14:tracePt t="262352" x="4508500" y="4527550"/>
          <p14:tracePt t="262370" x="4521200" y="4527550"/>
          <p14:tracePt t="263614" x="4508500" y="4527550"/>
          <p14:tracePt t="263623" x="4495800" y="4527550"/>
          <p14:tracePt t="263636" x="4483100" y="4527550"/>
          <p14:tracePt t="263653" x="4445000" y="4527550"/>
          <p14:tracePt t="263669" x="4432300" y="4514850"/>
          <p14:tracePt t="263774" x="4432300" y="4502150"/>
          <p14:tracePt t="263785" x="4432300" y="4495800"/>
          <p14:tracePt t="263803" x="4432300" y="4464050"/>
          <p14:tracePt t="263820" x="4438650" y="4451350"/>
          <p14:tracePt t="263837" x="4445000" y="4425950"/>
          <p14:tracePt t="263853" x="4451350" y="4419600"/>
          <p14:tracePt t="263869" x="4451350" y="4406900"/>
          <p14:tracePt t="263886" x="4457700" y="4400550"/>
          <p14:tracePt t="263907" x="4457700" y="4387850"/>
          <p14:tracePt t="263920" x="4470400" y="4368800"/>
          <p14:tracePt t="263937" x="4470400" y="4362450"/>
          <p14:tracePt t="264001" x="4476750" y="4356100"/>
          <p14:tracePt t="264022" x="4476750" y="4349750"/>
          <p14:tracePt t="264070" x="4483100" y="43497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26F19E-11BA-4F0F-A801-DD3CE9CAA43F}"/>
              </a:ext>
            </a:extLst>
          </p:cNvPr>
          <p:cNvSpPr>
            <a:spLocks noGrp="1"/>
          </p:cNvSpPr>
          <p:nvPr>
            <p:ph type="title"/>
          </p:nvPr>
        </p:nvSpPr>
        <p:spPr/>
        <p:txBody>
          <a:bodyPr/>
          <a:lstStyle/>
          <a:p>
            <a:r>
              <a:rPr lang="en-US" altLang="ko-KR" dirty="0"/>
              <a:t>GET vs. POST request </a:t>
            </a:r>
            <a:r>
              <a:rPr lang="ko-KR" altLang="en-US" dirty="0"/>
              <a:t>메커니즘 이해 </a:t>
            </a:r>
            <a:r>
              <a:rPr lang="en-US" altLang="ko-KR" dirty="0"/>
              <a:t>(6)</a:t>
            </a:r>
            <a:endParaRPr lang="ko-KR" altLang="en-US" dirty="0"/>
          </a:p>
        </p:txBody>
      </p:sp>
      <p:sp>
        <p:nvSpPr>
          <p:cNvPr id="3" name="내용 개체 틀 2">
            <a:extLst>
              <a:ext uri="{FF2B5EF4-FFF2-40B4-BE49-F238E27FC236}">
                <a16:creationId xmlns:a16="http://schemas.microsoft.com/office/drawing/2014/main" id="{E42313F8-6DEA-438B-9A78-86DACA2B0D59}"/>
              </a:ext>
            </a:extLst>
          </p:cNvPr>
          <p:cNvSpPr>
            <a:spLocks noGrp="1"/>
          </p:cNvSpPr>
          <p:nvPr>
            <p:ph idx="1"/>
          </p:nvPr>
        </p:nvSpPr>
        <p:spPr>
          <a:xfrm>
            <a:off x="628650" y="1825625"/>
            <a:ext cx="7886700" cy="1831975"/>
          </a:xfrm>
        </p:spPr>
        <p:txBody>
          <a:bodyPr>
            <a:normAutofit fontScale="92500"/>
          </a:bodyPr>
          <a:lstStyle/>
          <a:p>
            <a:r>
              <a:rPr lang="en-US" altLang="ko-KR" dirty="0"/>
              <a:t>GET/POST </a:t>
            </a:r>
            <a:r>
              <a:rPr lang="ko-KR" altLang="en-US" dirty="0"/>
              <a:t>방식은 사용자 데이터를 </a:t>
            </a:r>
            <a:r>
              <a:rPr lang="ko-KR" altLang="en-US" dirty="0">
                <a:solidFill>
                  <a:srgbClr val="FF0000"/>
                </a:solidFill>
              </a:rPr>
              <a:t>어디에</a:t>
            </a:r>
            <a:r>
              <a:rPr lang="ko-KR" altLang="en-US" dirty="0"/>
              <a:t> 저장하여 </a:t>
            </a:r>
            <a:r>
              <a:rPr lang="ko-KR" altLang="en-US" dirty="0" err="1"/>
              <a:t>전달하는지의</a:t>
            </a:r>
            <a:r>
              <a:rPr lang="ko-KR" altLang="en-US" dirty="0"/>
              <a:t> </a:t>
            </a:r>
            <a:r>
              <a:rPr lang="ko-KR" altLang="en-US" dirty="0">
                <a:solidFill>
                  <a:srgbClr val="FF0000"/>
                </a:solidFill>
              </a:rPr>
              <a:t>차이</a:t>
            </a:r>
            <a:r>
              <a:rPr lang="ko-KR" altLang="en-US" dirty="0"/>
              <a:t>가 있으며 사용자 데이터 처리 방식은 사실상 </a:t>
            </a:r>
            <a:r>
              <a:rPr lang="ko-KR" altLang="en-US" dirty="0">
                <a:solidFill>
                  <a:srgbClr val="FF0000"/>
                </a:solidFill>
              </a:rPr>
              <a:t>동일</a:t>
            </a:r>
            <a:endParaRPr lang="en-US" altLang="ko-KR" dirty="0">
              <a:solidFill>
                <a:srgbClr val="FF0000"/>
              </a:solidFill>
            </a:endParaRPr>
          </a:p>
          <a:p>
            <a:endParaRPr lang="en-US" altLang="ko-KR" dirty="0"/>
          </a:p>
          <a:p>
            <a:endParaRPr lang="en-US" altLang="ko-KR" dirty="0"/>
          </a:p>
          <a:p>
            <a:endParaRPr lang="en-US" altLang="ko-KR" dirty="0"/>
          </a:p>
          <a:p>
            <a:endParaRPr lang="en-US" altLang="ko-KR" dirty="0"/>
          </a:p>
        </p:txBody>
      </p:sp>
      <p:pic>
        <p:nvPicPr>
          <p:cNvPr id="5" name="Picture 298">
            <a:extLst>
              <a:ext uri="{FF2B5EF4-FFF2-40B4-BE49-F238E27FC236}">
                <a16:creationId xmlns:a16="http://schemas.microsoft.com/office/drawing/2014/main" id="{BDE34284-0DB9-4921-A94C-C78519F62736}"/>
              </a:ext>
            </a:extLst>
          </p:cNvPr>
          <p:cNvPicPr/>
          <p:nvPr/>
        </p:nvPicPr>
        <p:blipFill rotWithShape="1">
          <a:blip r:embed="rId2">
            <a:extLst>
              <a:ext uri="{28A0092B-C50C-407E-A947-70E740481C1C}">
                <a14:useLocalDpi xmlns:a14="http://schemas.microsoft.com/office/drawing/2010/main" val="0"/>
              </a:ext>
            </a:extLst>
          </a:blip>
          <a:srcRect t="23489"/>
          <a:stretch/>
        </p:blipFill>
        <p:spPr bwMode="auto">
          <a:xfrm>
            <a:off x="2057400" y="3886200"/>
            <a:ext cx="3996444" cy="23222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21716894"/>
      </p:ext>
    </p:extLst>
  </p:cSld>
  <p:clrMapOvr>
    <a:masterClrMapping/>
  </p:clrMapOvr>
  <mc:AlternateContent xmlns:mc="http://schemas.openxmlformats.org/markup-compatibility/2006" xmlns:p14="http://schemas.microsoft.com/office/powerpoint/2010/main">
    <mc:Choice Requires="p14">
      <p:transition spd="slow" p14:dur="2000" advTm="35980"/>
    </mc:Choice>
    <mc:Fallback xmlns="">
      <p:transition spd="slow" advTm="35980"/>
    </mc:Fallback>
  </mc:AlternateContent>
  <p:extLst mod="1">
    <p:ext uri="{3A86A75C-4F4B-4683-9AE1-C65F6400EC91}">
      <p14:laserTraceLst xmlns:p14="http://schemas.microsoft.com/office/powerpoint/2010/main">
        <p14:tracePtLst>
          <p14:tracePt t="291" x="901700" y="2114550"/>
          <p14:tracePt t="297" x="901700" y="2108200"/>
          <p14:tracePt t="311" x="901700" y="2089150"/>
          <p14:tracePt t="323" x="920750" y="2051050"/>
          <p14:tracePt t="339" x="933450" y="2032000"/>
          <p14:tracePt t="389" x="939800" y="2032000"/>
          <p14:tracePt t="406" x="958850" y="1955800"/>
          <p14:tracePt t="423" x="958850" y="1905000"/>
          <p14:tracePt t="442" x="965200" y="1879600"/>
          <p14:tracePt t="561" x="958850" y="1879600"/>
          <p14:tracePt t="809" x="958850" y="1873250"/>
          <p14:tracePt t="820" x="958850" y="1847850"/>
          <p14:tracePt t="825" x="971550" y="1803400"/>
          <p14:tracePt t="840" x="996950" y="1739900"/>
          <p14:tracePt t="856" x="1028700" y="1612900"/>
          <p14:tracePt t="859" x="1028700" y="1581150"/>
          <p14:tracePt t="873" x="1028700" y="1549400"/>
          <p14:tracePt t="890" x="1028700" y="1517650"/>
          <p14:tracePt t="907" x="1028700" y="1454150"/>
          <p14:tracePt t="923" x="1035050" y="1377950"/>
          <p14:tracePt t="941" x="1028700" y="1289050"/>
          <p14:tracePt t="956" x="1047750" y="1244600"/>
          <p14:tracePt t="973" x="1047750" y="1212850"/>
          <p14:tracePt t="993" x="1047750" y="1206500"/>
          <p14:tracePt t="1023" x="1047750" y="1193800"/>
          <p14:tracePt t="1039" x="1047750" y="1174750"/>
          <p14:tracePt t="1041" x="1047750" y="1168400"/>
          <p14:tracePt t="1058" x="1047750" y="1149350"/>
          <p14:tracePt t="1073" x="1047750" y="1143000"/>
          <p14:tracePt t="1603" x="1054100" y="1143000"/>
          <p14:tracePt t="1625" x="1066800" y="1143000"/>
          <p14:tracePt t="1641" x="1130300" y="1143000"/>
          <p14:tracePt t="1658" x="1289050" y="1149350"/>
          <p14:tracePt t="1674" x="1409700" y="1162050"/>
          <p14:tracePt t="1691" x="1549400" y="1168400"/>
          <p14:tracePt t="1706" x="1733550" y="1181100"/>
          <p14:tracePt t="1723" x="1924050" y="1187450"/>
          <p14:tracePt t="1744" x="2114550" y="1206500"/>
          <p14:tracePt t="1757" x="2273300" y="1225550"/>
          <p14:tracePt t="1773" x="2406650" y="1219200"/>
          <p14:tracePt t="1789" x="2533650" y="1219200"/>
          <p14:tracePt t="1808" x="2641600" y="1219200"/>
          <p14:tracePt t="1823" x="2730500" y="1219200"/>
          <p14:tracePt t="1840" x="2781300" y="1219200"/>
          <p14:tracePt t="1856" x="2800350" y="1212850"/>
          <p14:tracePt t="1891" x="2806700" y="1212850"/>
          <p14:tracePt t="1898" x="2825750" y="1212850"/>
          <p14:tracePt t="1907" x="2844800" y="1212850"/>
          <p14:tracePt t="1923" x="2927350" y="1212850"/>
          <p14:tracePt t="1939" x="3022600" y="1212850"/>
          <p14:tracePt t="1956" x="3092450" y="1219200"/>
          <p14:tracePt t="1975" x="3143250" y="1231900"/>
          <p14:tracePt t="1993" x="3187700" y="1238250"/>
          <p14:tracePt t="1998" x="3194050" y="1238250"/>
          <p14:tracePt t="2006" x="3213100" y="1238250"/>
          <p14:tracePt t="2090" x="3225800" y="1238250"/>
          <p14:tracePt t="2098" x="3238500" y="1238250"/>
          <p14:tracePt t="2106" x="3263900" y="1238250"/>
          <p14:tracePt t="2123" x="3314700" y="1238250"/>
          <p14:tracePt t="2140" x="3352800" y="1238250"/>
          <p14:tracePt t="2157" x="3365500" y="1238250"/>
          <p14:tracePt t="2402" x="3365500" y="1244600"/>
          <p14:tracePt t="2411" x="3365500" y="1250950"/>
          <p14:tracePt t="2423" x="3359150" y="1257300"/>
          <p14:tracePt t="2442" x="3346450" y="1257300"/>
          <p14:tracePt t="2514" x="3340100" y="1257300"/>
          <p14:tracePt t="2526" x="3333750" y="1263650"/>
          <p14:tracePt t="2533" x="3314700" y="1270000"/>
          <p14:tracePt t="2542" x="3289300" y="1270000"/>
          <p14:tracePt t="2558" x="3232150" y="1289050"/>
          <p14:tracePt t="2573" x="3175000" y="1301750"/>
          <p14:tracePt t="2589" x="3136900" y="1308100"/>
          <p14:tracePt t="2607" x="3086100" y="1308100"/>
          <p14:tracePt t="2623" x="2997200" y="1308100"/>
          <p14:tracePt t="2640" x="2882900" y="1308100"/>
          <p14:tracePt t="2657" x="2730500" y="1339850"/>
          <p14:tracePt t="2677" x="2641600" y="1352550"/>
          <p14:tracePt t="2689" x="2546350" y="1365250"/>
          <p14:tracePt t="2706" x="2476500" y="1390650"/>
          <p14:tracePt t="2727" x="2400300" y="1403350"/>
          <p14:tracePt t="2740" x="2336800" y="1416050"/>
          <p14:tracePt t="2748" x="2286000" y="1422400"/>
          <p14:tracePt t="2762" x="2184400" y="1428750"/>
          <p14:tracePt t="2773" x="2127250" y="1435100"/>
          <p14:tracePt t="2790" x="2019300" y="1454150"/>
          <p14:tracePt t="2808" x="1924050" y="1485900"/>
          <p14:tracePt t="2823" x="1854200" y="1504950"/>
          <p14:tracePt t="2840" x="1828800" y="1517650"/>
          <p14:tracePt t="2859" x="1809750" y="1517650"/>
          <p14:tracePt t="2873" x="1771650" y="1517650"/>
          <p14:tracePt t="2889" x="1644650" y="1517650"/>
          <p14:tracePt t="2906" x="1568450" y="1517650"/>
          <p14:tracePt t="2923" x="1485900" y="1543050"/>
          <p14:tracePt t="2939" x="1409700" y="1568450"/>
          <p14:tracePt t="2960" x="1308100" y="1581150"/>
          <p14:tracePt t="2973" x="1187450" y="1581150"/>
          <p14:tracePt t="2991" x="1066800" y="1581150"/>
          <p14:tracePt t="3006" x="977900" y="1600200"/>
          <p14:tracePt t="3023" x="895350" y="1606550"/>
          <p14:tracePt t="3040" x="838200" y="1606550"/>
          <p14:tracePt t="3043" x="819150" y="1606550"/>
          <p14:tracePt t="3060" x="806450" y="1606550"/>
          <p14:tracePt t="3109" x="806450" y="1612900"/>
          <p14:tracePt t="3385" x="831850" y="1612900"/>
          <p14:tracePt t="3393" x="876300" y="1612900"/>
          <p14:tracePt t="3401" x="933450" y="1606550"/>
          <p14:tracePt t="3410" x="996950" y="1606550"/>
          <p14:tracePt t="3423" x="1054100" y="1606550"/>
          <p14:tracePt t="3441" x="1162050" y="1593850"/>
          <p14:tracePt t="3456" x="1295400" y="1593850"/>
          <p14:tracePt t="3477" x="1466850" y="1606550"/>
          <p14:tracePt t="3491" x="1574800" y="1606550"/>
          <p14:tracePt t="3507" x="1695450" y="1606550"/>
          <p14:tracePt t="3523" x="1797050" y="1606550"/>
          <p14:tracePt t="3540" x="1892300" y="1612900"/>
          <p14:tracePt t="3558" x="1987550" y="1612900"/>
          <p14:tracePt t="3574" x="2095500" y="1612900"/>
          <p14:tracePt t="3589" x="2190750" y="1625600"/>
          <p14:tracePt t="3606" x="2273300" y="1625600"/>
          <p14:tracePt t="3623" x="2324100" y="1625600"/>
          <p14:tracePt t="3640" x="2374900" y="1631950"/>
          <p14:tracePt t="3642" x="2400300" y="1631950"/>
          <p14:tracePt t="3657" x="2476500" y="1644650"/>
          <p14:tracePt t="3674" x="2546350" y="1651000"/>
          <p14:tracePt t="3690" x="2571750" y="1651000"/>
          <p14:tracePt t="3722" x="2578100" y="1651000"/>
          <p14:tracePt t="3807" x="2584450" y="1651000"/>
          <p14:tracePt t="5514" x="2584450" y="1657350"/>
          <p14:tracePt t="5522" x="2584450" y="1663700"/>
          <p14:tracePt t="5754" x="2578100" y="1663700"/>
          <p14:tracePt t="5761" x="2565400" y="1663700"/>
          <p14:tracePt t="5774" x="2540000" y="1670050"/>
          <p14:tracePt t="5790" x="2425700" y="1714500"/>
          <p14:tracePt t="5808" x="2286000" y="1752600"/>
          <p14:tracePt t="5823" x="2178050" y="1797050"/>
          <p14:tracePt t="5839" x="2076450" y="1822450"/>
          <p14:tracePt t="5856" x="2006600" y="1854200"/>
          <p14:tracePt t="5860" x="1968500" y="1873250"/>
          <p14:tracePt t="5873" x="1924050" y="1892300"/>
          <p14:tracePt t="5889" x="1752600" y="1949450"/>
          <p14:tracePt t="5906" x="1625600" y="1987550"/>
          <p14:tracePt t="5923" x="1524000" y="2019300"/>
          <p14:tracePt t="5939" x="1454150" y="2038350"/>
          <p14:tracePt t="5959" x="1435100" y="2044700"/>
          <p14:tracePt t="5973" x="1416050" y="2051050"/>
          <p14:tracePt t="5991" x="1416050" y="2063750"/>
          <p14:tracePt t="6006" x="1409700" y="2070100"/>
          <p14:tracePt t="6024" x="1403350" y="2076450"/>
          <p14:tracePt t="6040" x="1390650" y="2089150"/>
          <p14:tracePt t="6058" x="1365250" y="2114550"/>
          <p14:tracePt t="6073" x="1352550" y="2120900"/>
          <p14:tracePt t="6091" x="1320800" y="2139950"/>
          <p14:tracePt t="6106" x="1314450" y="2152650"/>
          <p14:tracePt t="6123" x="1308100" y="2165350"/>
          <p14:tracePt t="6140" x="1301750" y="2171700"/>
          <p14:tracePt t="6157" x="1282700" y="2197100"/>
          <p14:tracePt t="6173" x="1263650" y="2222500"/>
          <p14:tracePt t="6180" x="1263650" y="2235200"/>
          <p14:tracePt t="6190" x="1257300" y="2235200"/>
          <p14:tracePt t="6207" x="1257300" y="2241550"/>
          <p14:tracePt t="6691" x="1257300" y="2235200"/>
          <p14:tracePt t="6761" x="1263650" y="2235200"/>
          <p14:tracePt t="6771" x="1270000" y="2235200"/>
          <p14:tracePt t="6790" x="1295400" y="2235200"/>
          <p14:tracePt t="6810" x="1339850" y="2235200"/>
          <p14:tracePt t="6823" x="1409700" y="2235200"/>
          <p14:tracePt t="6839" x="1460500" y="2235200"/>
          <p14:tracePt t="6857" x="1517650" y="2247900"/>
          <p14:tracePt t="6860" x="1543050" y="2260600"/>
          <p14:tracePt t="6874" x="1625600" y="2292350"/>
          <p14:tracePt t="6890" x="1727200" y="2330450"/>
          <p14:tracePt t="6906" x="1828800" y="2349500"/>
          <p14:tracePt t="6923" x="1905000" y="2349500"/>
          <p14:tracePt t="6940" x="1987550" y="2349500"/>
          <p14:tracePt t="6957" x="2038350" y="2362200"/>
          <p14:tracePt t="6973" x="2082800" y="2368550"/>
          <p14:tracePt t="6992" x="2139950" y="2374900"/>
          <p14:tracePt t="7007" x="2222500" y="2387600"/>
          <p14:tracePt t="7023" x="2324100" y="2393950"/>
          <p14:tracePt t="7039" x="2432050" y="2400300"/>
          <p14:tracePt t="7059" x="2571750" y="2400300"/>
          <p14:tracePt t="7073" x="2616200" y="2400300"/>
          <p14:tracePt t="7090" x="2768600" y="2393950"/>
          <p14:tracePt t="7106" x="2870200" y="2393950"/>
          <p14:tracePt t="7123" x="2971800" y="2393950"/>
          <p14:tracePt t="7140" x="3086100" y="2393950"/>
          <p14:tracePt t="7157" x="3194050" y="2393950"/>
          <p14:tracePt t="7173" x="3302000" y="2393950"/>
          <p14:tracePt t="7190" x="3390900" y="2393950"/>
          <p14:tracePt t="7206" x="3454400" y="2393950"/>
          <p14:tracePt t="7225" x="3556000" y="2393950"/>
          <p14:tracePt t="7239" x="3587750" y="2393950"/>
          <p14:tracePt t="7256" x="3651250" y="2393950"/>
          <p14:tracePt t="7260" x="3676650" y="2393950"/>
          <p14:tracePt t="7273" x="3702050" y="2393950"/>
          <p14:tracePt t="7289" x="3746500" y="2387600"/>
          <p14:tracePt t="7308" x="3759200" y="2387600"/>
          <p14:tracePt t="7339" x="3765550" y="2387600"/>
          <p14:tracePt t="7356" x="3771900" y="2387600"/>
          <p14:tracePt t="7373" x="3784600" y="2387600"/>
          <p14:tracePt t="7390" x="3790950" y="2387600"/>
          <p14:tracePt t="7423" x="3797300" y="2387600"/>
          <p14:tracePt t="7882" x="3803650" y="2387600"/>
          <p14:tracePt t="7891" x="3829050" y="2387600"/>
          <p14:tracePt t="7898" x="3854450" y="2387600"/>
          <p14:tracePt t="7906" x="3873500" y="2387600"/>
          <p14:tracePt t="7924" x="3892550" y="2381250"/>
          <p14:tracePt t="7940" x="3898900" y="2381250"/>
          <p14:tracePt t="7961" x="3943350" y="2381250"/>
          <p14:tracePt t="7973" x="3962400" y="2374900"/>
          <p14:tracePt t="7993" x="4019550" y="2374900"/>
          <p14:tracePt t="8007" x="4095750" y="2374900"/>
          <p14:tracePt t="8024" x="4178300" y="2374900"/>
          <p14:tracePt t="8043" x="4343400" y="2374900"/>
          <p14:tracePt t="8059" x="4470400" y="2374900"/>
          <p14:tracePt t="8075" x="4584700" y="2374900"/>
          <p14:tracePt t="8090" x="4686300" y="2374900"/>
          <p14:tracePt t="8107" x="4762500" y="2374900"/>
          <p14:tracePt t="8125" x="4832350" y="2374900"/>
          <p14:tracePt t="8140" x="4895850" y="2374900"/>
          <p14:tracePt t="8157" x="4946650" y="2374900"/>
          <p14:tracePt t="8174" x="4972050" y="2374900"/>
          <p14:tracePt t="8193" x="4978400" y="2374900"/>
          <p14:tracePt t="8208" x="5010150" y="2374900"/>
          <p14:tracePt t="8225" x="5086350" y="2374900"/>
          <p14:tracePt t="8244" x="5149850" y="2374900"/>
          <p14:tracePt t="8261" x="5238750" y="2374900"/>
          <p14:tracePt t="8274" x="5308600" y="2374900"/>
          <p14:tracePt t="8290" x="5372100" y="2374900"/>
          <p14:tracePt t="8308" x="5416550" y="2374900"/>
          <p14:tracePt t="8323" x="5461000" y="2374900"/>
          <p14:tracePt t="8339" x="5511800" y="2374900"/>
          <p14:tracePt t="8356" x="5568950" y="2374900"/>
          <p14:tracePt t="8374" x="5613400" y="2374900"/>
          <p14:tracePt t="8390" x="5657850" y="2374900"/>
          <p14:tracePt t="8407" x="5695950" y="2374900"/>
          <p14:tracePt t="8423" x="5740400" y="2374900"/>
          <p14:tracePt t="8430" x="5759450" y="2374900"/>
          <p14:tracePt t="8441" x="5778500" y="2374900"/>
          <p14:tracePt t="8456" x="5822950" y="2381250"/>
          <p14:tracePt t="8473" x="5880100" y="2381250"/>
          <p14:tracePt t="8476" x="5905500" y="2381250"/>
          <p14:tracePt t="8493" x="5962650" y="2381250"/>
          <p14:tracePt t="8506" x="6019800" y="2381250"/>
          <p14:tracePt t="8523" x="6064250" y="2381250"/>
          <p14:tracePt t="8539" x="6108700" y="2381250"/>
          <p14:tracePt t="8558" x="6146800" y="2381250"/>
          <p14:tracePt t="8573" x="6184900" y="2381250"/>
          <p14:tracePt t="8589" x="6197600" y="2381250"/>
          <p14:tracePt t="8658" x="6203950" y="2381250"/>
          <p14:tracePt t="8666" x="6210300" y="2381250"/>
          <p14:tracePt t="8682" x="6229350" y="2381250"/>
          <p14:tracePt t="8698" x="6286500" y="2381250"/>
          <p14:tracePt t="8706" x="6299200" y="2381250"/>
          <p14:tracePt t="8778" x="6318250" y="2381250"/>
          <p14:tracePt t="8788" x="6350000" y="2381250"/>
          <p14:tracePt t="8808" x="6438900" y="2381250"/>
          <p14:tracePt t="8823" x="6515100" y="2381250"/>
          <p14:tracePt t="8824" x="6546850" y="2381250"/>
          <p14:tracePt t="8840" x="6578600" y="2381250"/>
          <p14:tracePt t="8858" x="6673850" y="2381250"/>
          <p14:tracePt t="8875" x="6731000" y="2381250"/>
          <p14:tracePt t="8889" x="6800850" y="2381250"/>
          <p14:tracePt t="8907" x="6864350" y="2381250"/>
          <p14:tracePt t="8923" x="6921500" y="2381250"/>
          <p14:tracePt t="8940" x="6965950" y="2381250"/>
          <p14:tracePt t="8960" x="6985000" y="2368550"/>
          <p14:tracePt t="8973" x="6997700" y="2368550"/>
          <p14:tracePt t="8993" x="7010400" y="2368550"/>
          <p14:tracePt t="9006" x="7016750" y="2362200"/>
          <p14:tracePt t="9023" x="7042150" y="2362200"/>
          <p14:tracePt t="9040" x="7061200" y="2362200"/>
          <p14:tracePt t="9063" x="7061200" y="2355850"/>
          <p14:tracePt t="9105" x="7067550" y="2355850"/>
          <p14:tracePt t="9119" x="7073900" y="2355850"/>
          <p14:tracePt t="9131" x="7099300" y="2355850"/>
          <p14:tracePt t="9139" x="7105650" y="2355850"/>
          <p14:tracePt t="9157" x="7112000" y="2355850"/>
          <p14:tracePt t="9190" x="7118350" y="2355850"/>
          <p14:tracePt t="9539" x="7124700" y="2355850"/>
          <p14:tracePt t="9578" x="7131050" y="2349500"/>
          <p14:tracePt t="9594" x="7143750" y="2343150"/>
          <p14:tracePt t="9601" x="7162800" y="2336800"/>
          <p14:tracePt t="9609" x="7188200" y="2330450"/>
          <p14:tracePt t="9625" x="7226300" y="2317750"/>
          <p14:tracePt t="9639" x="7283450" y="2298700"/>
          <p14:tracePt t="9658" x="7410450" y="2292350"/>
          <p14:tracePt t="9674" x="7512050" y="2292350"/>
          <p14:tracePt t="9690" x="7607300" y="2292350"/>
          <p14:tracePt t="9710" x="7689850" y="2292350"/>
          <p14:tracePt t="9723" x="7753350" y="2292350"/>
          <p14:tracePt t="9742" x="7797800" y="2292350"/>
          <p14:tracePt t="9756" x="7816850" y="2292350"/>
          <p14:tracePt t="9819" x="7835900" y="2292350"/>
          <p14:tracePt t="9825" x="7854950" y="2292350"/>
          <p14:tracePt t="9839" x="7867650" y="2292350"/>
          <p14:tracePt t="9856" x="7886700" y="2292350"/>
          <p14:tracePt t="10251" x="7874000" y="2292350"/>
          <p14:tracePt t="10258" x="7816850" y="2311400"/>
          <p14:tracePt t="10273" x="7753350" y="2343150"/>
          <p14:tracePt t="10290" x="7486650" y="2470150"/>
          <p14:tracePt t="10308" x="7264400" y="2609850"/>
          <p14:tracePt t="10323" x="6991350" y="2730500"/>
          <p14:tracePt t="10340" x="6661150" y="2933700"/>
          <p14:tracePt t="10356" x="6242050" y="3194050"/>
          <p14:tracePt t="10373" x="5803900" y="3460750"/>
          <p14:tracePt t="10390" x="5429250" y="3727450"/>
          <p14:tracePt t="10406" x="5143500" y="3898900"/>
          <p14:tracePt t="10423" x="4927600" y="4013200"/>
          <p14:tracePt t="10441" x="4616450" y="4127500"/>
          <p14:tracePt t="10459" x="4432300" y="4133850"/>
          <p14:tracePt t="10473" x="4406900" y="4108450"/>
          <p14:tracePt t="10489" x="4324350" y="4095750"/>
          <p14:tracePt t="10506" x="4318000" y="4070350"/>
          <p14:tracePt t="10558" x="4305300" y="4057650"/>
          <p14:tracePt t="10573" x="4260850" y="4019550"/>
          <p14:tracePt t="10590" x="4210050" y="4013200"/>
          <p14:tracePt t="10606" x="4140200" y="4013200"/>
          <p14:tracePt t="10623" x="4089400" y="4019550"/>
          <p14:tracePt t="10640" x="4064000" y="4032250"/>
          <p14:tracePt t="10657" x="4025900" y="4044950"/>
          <p14:tracePt t="10674" x="3987800" y="4057650"/>
          <p14:tracePt t="10690" x="3937000" y="4089400"/>
          <p14:tracePt t="10711" x="3898900" y="4114800"/>
          <p14:tracePt t="10723" x="3854450" y="4140200"/>
          <p14:tracePt t="10743" x="3803650" y="4159250"/>
          <p14:tracePt t="10756" x="3727450" y="4159250"/>
          <p14:tracePt t="10773" x="3657600" y="4159250"/>
          <p14:tracePt t="10789" x="3594100" y="4159250"/>
          <p14:tracePt t="10807" x="3543300" y="4159250"/>
          <p14:tracePt t="10823" x="3448050" y="4159250"/>
          <p14:tracePt t="10840" x="3340100" y="4159250"/>
          <p14:tracePt t="10841" x="3308350" y="4159250"/>
          <p14:tracePt t="10856" x="3289300" y="4159250"/>
          <p14:tracePt t="10873" x="3263900" y="4159250"/>
          <p14:tracePt t="10890" x="3238500" y="4152900"/>
          <p14:tracePt t="10907" x="3213100" y="4127500"/>
          <p14:tracePt t="10923" x="3175000" y="4114800"/>
          <p14:tracePt t="10939" x="3143250" y="4108450"/>
          <p14:tracePt t="10957" x="3136900" y="4102100"/>
          <p14:tracePt t="10991" x="3162300" y="4083050"/>
          <p14:tracePt t="11008" x="3181350" y="4057650"/>
          <p14:tracePt t="11010" x="3187700" y="4038600"/>
          <p14:tracePt t="11023" x="3194050" y="4032250"/>
          <p14:tracePt t="11041" x="3200400" y="4006850"/>
          <p14:tracePt t="11058" x="3213100" y="3994150"/>
          <p14:tracePt t="11073" x="3219450" y="3994150"/>
          <p14:tracePt t="11090" x="3225800" y="3987800"/>
          <p14:tracePt t="11164" x="3232150" y="3987800"/>
          <p14:tracePt t="11174" x="3238500" y="3987800"/>
          <p14:tracePt t="11191" x="3244850" y="3987800"/>
          <p14:tracePt t="11346" x="3238500" y="3987800"/>
          <p14:tracePt t="11386" x="3238500" y="3981450"/>
          <p14:tracePt t="11401" x="3238500" y="3975100"/>
          <p14:tracePt t="11419" x="3238500" y="3968750"/>
          <p14:tracePt t="11440" x="3238500" y="3962400"/>
          <p14:tracePt t="11448" x="3238500" y="3956050"/>
          <p14:tracePt t="11464" x="3238500" y="3949700"/>
          <p14:tracePt t="11467" x="3244850" y="3949700"/>
          <p14:tracePt t="11476" x="3251200" y="3943350"/>
          <p14:tracePt t="11494" x="3257550" y="3930650"/>
          <p14:tracePt t="11507" x="3263900" y="3924300"/>
          <p14:tracePt t="11526" x="3263900" y="3911600"/>
          <p14:tracePt t="11540" x="3263900" y="3892550"/>
          <p14:tracePt t="11558" x="3263900" y="3867150"/>
          <p14:tracePt t="11573" x="3263900" y="3848100"/>
          <p14:tracePt t="11642" x="3263900" y="3841750"/>
          <p14:tracePt t="11661" x="3270250" y="3835400"/>
          <p14:tracePt t="11666" x="3276600" y="3829050"/>
          <p14:tracePt t="11686" x="3282950" y="3822700"/>
          <p14:tracePt t="11755" x="3282950" y="3816350"/>
          <p14:tracePt t="11774" x="3282950" y="3810000"/>
          <p14:tracePt t="11778" x="3289300" y="3803650"/>
          <p14:tracePt t="11819" x="3289300" y="3797300"/>
          <p14:tracePt t="11840" x="3289300" y="3790950"/>
          <p14:tracePt t="11856" x="3289300" y="3778250"/>
          <p14:tracePt t="11875" x="3289300" y="3765550"/>
          <p14:tracePt t="11907" x="3282950" y="3759200"/>
          <p14:tracePt t="11923" x="3276600" y="3752850"/>
          <p14:tracePt t="11939" x="3270250" y="3746500"/>
          <p14:tracePt t="11959" x="3270250" y="3740150"/>
          <p14:tracePt t="11973" x="3270250" y="3727450"/>
          <p14:tracePt t="11991" x="3270250" y="3721100"/>
          <p14:tracePt t="12006" x="3276600" y="3714750"/>
          <p14:tracePt t="12023" x="3276600" y="3702050"/>
          <p14:tracePt t="12042" x="3263900" y="3689350"/>
          <p14:tracePt t="12332" x="3257550" y="3689350"/>
          <p14:tracePt t="12402" x="3251200" y="3689350"/>
          <p14:tracePt t="12465" x="3244850" y="3689350"/>
          <p14:tracePt t="12477" x="3244850" y="3683000"/>
          <p14:tracePt t="12761" x="3244850" y="3676650"/>
          <p14:tracePt t="12853" x="3251200" y="3676650"/>
          <p14:tracePt t="12858" x="3251200" y="3670300"/>
          <p14:tracePt t="13309" x="3251200" y="3663950"/>
          <p14:tracePt t="13315" x="3251200" y="3657600"/>
          <p14:tracePt t="13329" x="3257550" y="3657600"/>
          <p14:tracePt t="13340" x="3257550" y="3651250"/>
          <p14:tracePt t="13356" x="3270250" y="3638550"/>
          <p14:tracePt t="13373" x="3282950" y="3619500"/>
          <p14:tracePt t="13390" x="3295650" y="3594100"/>
          <p14:tracePt t="13406" x="3321050" y="3575050"/>
          <p14:tracePt t="13423" x="3378200" y="3562350"/>
          <p14:tracePt t="13443" x="3517900" y="3549650"/>
          <p14:tracePt t="13458" x="3562350" y="3549650"/>
          <p14:tracePt t="13473" x="3657600" y="3549650"/>
          <p14:tracePt t="13490" x="3670300" y="3549650"/>
          <p14:tracePt t="13540" x="3670300" y="3575050"/>
          <p14:tracePt t="13559" x="3670300" y="3600450"/>
          <p14:tracePt t="13573" x="3670300" y="3625850"/>
          <p14:tracePt t="13590" x="3670300" y="3644900"/>
          <p14:tracePt t="13606" x="3670300" y="3663950"/>
          <p14:tracePt t="13624" x="3670300" y="3683000"/>
          <p14:tracePt t="13640" x="3670300" y="3702050"/>
          <p14:tracePt t="13658" x="3651250" y="3752850"/>
          <p14:tracePt t="13677" x="3625850" y="3790950"/>
          <p14:tracePt t="13690" x="3594100" y="3816350"/>
          <p14:tracePt t="13706" x="3562350" y="3835400"/>
          <p14:tracePt t="13723" x="3530600" y="3841750"/>
          <p14:tracePt t="13743" x="3498850" y="3854450"/>
          <p14:tracePt t="13757" x="3473450" y="3854450"/>
          <p14:tracePt t="13773" x="3460750" y="3854450"/>
          <p14:tracePt t="13791" x="3441700" y="3854450"/>
          <p14:tracePt t="13808" x="3403600" y="3854450"/>
          <p14:tracePt t="13823" x="3378200" y="3854450"/>
          <p14:tracePt t="13840" x="3365500" y="3854450"/>
          <p14:tracePt t="13841" x="3359150" y="3854450"/>
          <p14:tracePt t="13856" x="3352800" y="3848100"/>
          <p14:tracePt t="13873" x="3346450" y="3848100"/>
          <p14:tracePt t="13890" x="3333750" y="3841750"/>
          <p14:tracePt t="13906" x="3321050" y="3829050"/>
          <p14:tracePt t="13939" x="3314700" y="3822700"/>
          <p14:tracePt t="13956" x="3302000" y="3816350"/>
          <p14:tracePt t="13973" x="3289300" y="3803650"/>
          <p14:tracePt t="13992" x="3276600" y="3784600"/>
          <p14:tracePt t="14007" x="3270250" y="3771900"/>
          <p14:tracePt t="14010" x="3270250" y="3765550"/>
          <p14:tracePt t="14023" x="3263900" y="3759200"/>
          <p14:tracePt t="14042" x="3263900" y="3727450"/>
          <p14:tracePt t="14058" x="3263900" y="3714750"/>
          <p14:tracePt t="14073" x="3263900" y="3695700"/>
          <p14:tracePt t="14090" x="3263900" y="3676650"/>
          <p14:tracePt t="14106" x="3263900" y="3657600"/>
          <p14:tracePt t="14123" x="3276600" y="3632200"/>
          <p14:tracePt t="14140" x="3282950" y="3613150"/>
          <p14:tracePt t="14157" x="3295650" y="3600450"/>
          <p14:tracePt t="14174" x="3302000" y="3587750"/>
          <p14:tracePt t="14190" x="3308350" y="3581400"/>
          <p14:tracePt t="14210" x="3333750" y="3575050"/>
          <p14:tracePt t="14223" x="3346450" y="3568700"/>
          <p14:tracePt t="14240" x="3365500" y="3562350"/>
          <p14:tracePt t="14256" x="3378200" y="3556000"/>
          <p14:tracePt t="14258" x="3384550" y="3556000"/>
          <p14:tracePt t="14273" x="3390900" y="3556000"/>
          <p14:tracePt t="14290" x="3416300" y="3549650"/>
          <p14:tracePt t="14309" x="3441700" y="3549650"/>
          <p14:tracePt t="14323" x="3467100" y="3549650"/>
          <p14:tracePt t="14342" x="3492500" y="3549650"/>
          <p14:tracePt t="14356" x="3524250" y="3549650"/>
          <p14:tracePt t="14375" x="3562350" y="3549650"/>
          <p14:tracePt t="14390" x="3587750" y="3549650"/>
          <p14:tracePt t="14407" x="3600450" y="3549650"/>
          <p14:tracePt t="14423" x="3606800" y="3549650"/>
          <p14:tracePt t="14442" x="3619500" y="3549650"/>
          <p14:tracePt t="14456" x="3625850" y="3549650"/>
          <p14:tracePt t="14473" x="3638550" y="3549650"/>
          <p14:tracePt t="14476" x="3644900" y="3549650"/>
          <p14:tracePt t="14506" x="3644900" y="3556000"/>
          <p14:tracePt t="14523" x="3651250" y="3562350"/>
          <p14:tracePt t="14539" x="3657600" y="3568700"/>
          <p14:tracePt t="14573" x="3663950" y="3575050"/>
          <p14:tracePt t="14606" x="3670300" y="3581400"/>
          <p14:tracePt t="14626" x="3676650" y="3594100"/>
          <p14:tracePt t="14640" x="3676650" y="3606800"/>
          <p14:tracePt t="14657" x="3683000" y="3613150"/>
          <p14:tracePt t="14676" x="3683000" y="3625850"/>
          <p14:tracePt t="14690" x="3689350" y="3625850"/>
          <p14:tracePt t="14711" x="3689350" y="3638550"/>
          <p14:tracePt t="14726" x="3695700" y="3657600"/>
          <p14:tracePt t="14729" x="3695700" y="3663950"/>
          <p14:tracePt t="14744" x="3695700" y="3676650"/>
          <p14:tracePt t="14758" x="3702050" y="3683000"/>
          <p14:tracePt t="14774" x="3702050" y="3695700"/>
          <p14:tracePt t="14789" x="3702050" y="3714750"/>
          <p14:tracePt t="14808" x="3702050" y="3727450"/>
          <p14:tracePt t="14824" x="3702050" y="3733800"/>
          <p14:tracePt t="14840" x="3702050" y="3746500"/>
          <p14:tracePt t="14858" x="3689350" y="3759200"/>
          <p14:tracePt t="14875" x="3683000" y="3771900"/>
          <p14:tracePt t="14890" x="3676650" y="3778250"/>
          <p14:tracePt t="14907" x="3676650" y="3784600"/>
          <p14:tracePt t="14923" x="3670300" y="3790950"/>
          <p14:tracePt t="14940" x="3657600" y="3797300"/>
          <p14:tracePt t="14959" x="3651250" y="3803650"/>
          <p14:tracePt t="14973" x="3625850" y="3810000"/>
          <p14:tracePt t="14993" x="3600450" y="3816350"/>
          <p14:tracePt t="15006" x="3581400" y="3816350"/>
          <p14:tracePt t="15024" x="3575050" y="3816350"/>
          <p14:tracePt t="15039" x="3568700" y="3816350"/>
          <p14:tracePt t="15057" x="3549650" y="3816350"/>
          <p14:tracePt t="15119" x="3543300" y="3816350"/>
          <p14:tracePt t="15140" x="3530600" y="3816350"/>
          <p14:tracePt t="15157" x="3524250" y="3816350"/>
          <p14:tracePt t="15190" x="3511550" y="3816350"/>
          <p14:tracePt t="15206" x="3492500" y="3816350"/>
          <p14:tracePt t="15223" x="3467100" y="3816350"/>
          <p14:tracePt t="15243" x="3429000" y="3816350"/>
          <p14:tracePt t="15260" x="3409950" y="3816350"/>
          <p14:tracePt t="15273" x="3397250" y="3816350"/>
          <p14:tracePt t="15466" x="3390900" y="3816350"/>
          <p14:tracePt t="15515" x="3403600" y="3816350"/>
          <p14:tracePt t="15522" x="3422650" y="3816350"/>
          <p14:tracePt t="15539" x="3454400" y="3816350"/>
          <p14:tracePt t="15558" x="3473450" y="3816350"/>
          <p14:tracePt t="15573" x="3479800" y="3810000"/>
          <p14:tracePt t="15589" x="3498850" y="3803650"/>
          <p14:tracePt t="15606" x="3498850" y="3790950"/>
          <p14:tracePt t="15624" x="3505200" y="3784600"/>
          <p14:tracePt t="15626" x="3505200" y="3778250"/>
          <p14:tracePt t="15640" x="3505200" y="3771900"/>
          <p14:tracePt t="15657" x="3505200" y="3765550"/>
          <p14:tracePt t="15713" x="3511550" y="3765550"/>
          <p14:tracePt t="15726" x="3524250" y="3765550"/>
          <p14:tracePt t="15744" x="3549650" y="3765550"/>
          <p14:tracePt t="15756" x="3575050" y="3765550"/>
          <p14:tracePt t="15773" x="3619500" y="3765550"/>
          <p14:tracePt t="15790" x="3676650" y="3765550"/>
          <p14:tracePt t="15808" x="3714750" y="3765550"/>
          <p14:tracePt t="15823" x="3727450" y="3765550"/>
          <p14:tracePt t="15825" x="3733800" y="3759200"/>
          <p14:tracePt t="15857" x="3746500" y="3752850"/>
          <p14:tracePt t="15873" x="3771900" y="3752850"/>
          <p14:tracePt t="15890" x="3797300" y="3752850"/>
          <p14:tracePt t="15907" x="3829050" y="3752850"/>
          <p14:tracePt t="15923" x="3841750" y="3752850"/>
          <p14:tracePt t="15939" x="3848100" y="3752850"/>
          <p14:tracePt t="15958" x="3867150" y="3752850"/>
          <p14:tracePt t="15973" x="3898900" y="3752850"/>
          <p14:tracePt t="15993" x="3930650" y="3752850"/>
          <p14:tracePt t="16006" x="3949700" y="3752850"/>
          <p14:tracePt t="16023" x="3956050" y="3752850"/>
          <p14:tracePt t="16210" x="3943350" y="3752850"/>
          <p14:tracePt t="16218" x="3937000" y="3752850"/>
          <p14:tracePt t="16227" x="3930650" y="3752850"/>
          <p14:tracePt t="16240" x="3924300" y="3746500"/>
          <p14:tracePt t="16256" x="3924300" y="3740150"/>
          <p14:tracePt t="16273" x="3905250" y="3702050"/>
          <p14:tracePt t="16292" x="3892550" y="3651250"/>
          <p14:tracePt t="16306" x="3867150" y="3606800"/>
          <p14:tracePt t="16323" x="3867150" y="3587750"/>
          <p14:tracePt t="16342" x="3867150" y="3568700"/>
          <p14:tracePt t="16357" x="3867150" y="3562350"/>
          <p14:tracePt t="16375" x="3867150" y="3549650"/>
          <p14:tracePt t="16390" x="3898900" y="3530600"/>
          <p14:tracePt t="16406" x="3968750" y="3517900"/>
          <p14:tracePt t="16423" x="4044950" y="3498850"/>
          <p14:tracePt t="16439" x="4121150" y="3486150"/>
          <p14:tracePt t="16461" x="4184650" y="3467100"/>
          <p14:tracePt t="16473" x="4203700" y="3467100"/>
          <p14:tracePt t="16492" x="4210050" y="3467100"/>
          <p14:tracePt t="16506" x="4229100" y="3467100"/>
          <p14:tracePt t="16524" x="4248150" y="3479800"/>
          <p14:tracePt t="16540" x="4260850" y="3505200"/>
          <p14:tracePt t="16558" x="4279900" y="3536950"/>
          <p14:tracePt t="16573" x="4298950" y="3562350"/>
          <p14:tracePt t="16590" x="4311650" y="3594100"/>
          <p14:tracePt t="16606" x="4324350" y="3600450"/>
          <p14:tracePt t="16623" x="4324350" y="3619500"/>
          <p14:tracePt t="16640" x="4324350" y="3638550"/>
          <p14:tracePt t="16657" x="4318000" y="3676650"/>
          <p14:tracePt t="16674" x="4279900" y="3708400"/>
          <p14:tracePt t="16690" x="4229100" y="3740150"/>
          <p14:tracePt t="16707" x="4191000" y="3771900"/>
          <p14:tracePt t="16723" x="4159250" y="3784600"/>
          <p14:tracePt t="16742" x="4140200" y="3790950"/>
          <p14:tracePt t="16756" x="4121150" y="3790950"/>
          <p14:tracePt t="16773" x="4102100" y="3790950"/>
          <p14:tracePt t="16790" x="4076700" y="3790950"/>
          <p14:tracePt t="16808" x="4051300" y="3790950"/>
          <p14:tracePt t="16824" x="4038600" y="3790950"/>
          <p14:tracePt t="16840" x="4032250" y="3790950"/>
          <p14:tracePt t="16890" x="4025900" y="3790950"/>
          <p14:tracePt t="16907" x="4019550" y="3790950"/>
          <p14:tracePt t="16979" x="4013200" y="3790950"/>
          <p14:tracePt t="16986" x="4000500" y="3790950"/>
          <p14:tracePt t="17008" x="3994150" y="3790950"/>
          <p14:tracePt t="17858" x="3994150" y="3797300"/>
          <p14:tracePt t="17891" x="3987800" y="3797300"/>
          <p14:tracePt t="17934" x="3975100" y="3803650"/>
          <p14:tracePt t="17940" x="3962400" y="3810000"/>
          <p14:tracePt t="17960" x="3956050" y="3816350"/>
          <p14:tracePt t="17973" x="3911600" y="3816350"/>
          <p14:tracePt t="17991" x="3860800" y="3816350"/>
          <p14:tracePt t="18008" x="3816350" y="3816350"/>
          <p14:tracePt t="18009" x="3810000" y="3816350"/>
          <p14:tracePt t="18028" x="3803650" y="3816350"/>
          <p14:tracePt t="18040" x="3803650" y="3810000"/>
          <p14:tracePt t="18059" x="3765550" y="3797300"/>
          <p14:tracePt t="18073" x="3727450" y="3784600"/>
          <p14:tracePt t="18090" x="3689350" y="3778250"/>
          <p14:tracePt t="18106" x="3670300" y="3778250"/>
          <p14:tracePt t="18123" x="3663950" y="3778250"/>
          <p14:tracePt t="18157" x="3651250" y="3771900"/>
          <p14:tracePt t="18173" x="3619500" y="3765550"/>
          <p14:tracePt t="18190" x="3594100" y="3759200"/>
          <p14:tracePt t="18208" x="3581400" y="3752850"/>
          <p14:tracePt t="18324" x="3575050" y="3752850"/>
          <p14:tracePt t="18374" x="3568700" y="3752850"/>
          <p14:tracePt t="18386" x="3562350" y="3752850"/>
          <p14:tracePt t="18460" x="3562350" y="3746500"/>
          <p14:tracePt t="18467" x="3562350" y="3740150"/>
          <p14:tracePt t="18477" x="3562350" y="3733800"/>
          <p14:tracePt t="18492" x="3562350" y="3727450"/>
          <p14:tracePt t="18523" x="3568700" y="3721100"/>
          <p14:tracePt t="18540" x="3600450" y="3721100"/>
          <p14:tracePt t="18558" x="3632200" y="3721100"/>
          <p14:tracePt t="18573" x="3670300" y="3721100"/>
          <p14:tracePt t="18590" x="3727450" y="3721100"/>
          <p14:tracePt t="18606" x="3810000" y="3721100"/>
          <p14:tracePt t="18623" x="3886200" y="3733800"/>
          <p14:tracePt t="18625" x="3930650" y="3752850"/>
          <p14:tracePt t="18640" x="3968750" y="3765550"/>
          <p14:tracePt t="18657" x="4057650" y="3810000"/>
          <p14:tracePt t="18674" x="4083050" y="3816350"/>
          <p14:tracePt t="18724" x="4076700" y="3816350"/>
          <p14:tracePt t="18744" x="4057650" y="3816350"/>
          <p14:tracePt t="18789" x="4051300" y="3816350"/>
          <p14:tracePt t="18808" x="4044950" y="3816350"/>
          <p14:tracePt t="18823" x="4038600" y="3835400"/>
          <p14:tracePt t="18840" x="4044950" y="3860800"/>
          <p14:tracePt t="18857" x="4083050" y="3886200"/>
          <p14:tracePt t="18873" x="4121150" y="3911600"/>
          <p14:tracePt t="18890" x="4121150" y="3917950"/>
          <p14:tracePt t="18907" x="4089400" y="3943350"/>
          <p14:tracePt t="18923" x="4032250" y="3981450"/>
          <p14:tracePt t="18940" x="3968750" y="4051300"/>
          <p14:tracePt t="18957" x="3943350" y="4133850"/>
          <p14:tracePt t="18973" x="3917950" y="4210050"/>
          <p14:tracePt t="18993" x="3867150" y="4298950"/>
          <p14:tracePt t="19006" x="3797300" y="4349750"/>
          <p14:tracePt t="19023" x="3683000" y="4381500"/>
          <p14:tracePt t="19040" x="3562350" y="4387850"/>
          <p14:tracePt t="19042" x="3524250" y="4394200"/>
          <p14:tracePt t="19058" x="3441700" y="4394200"/>
          <p14:tracePt t="19073" x="3365500" y="4394200"/>
          <p14:tracePt t="19090" x="3295650" y="4394200"/>
          <p14:tracePt t="19106" x="3238500" y="4400550"/>
          <p14:tracePt t="19124" x="3213100" y="4413250"/>
          <p14:tracePt t="19140" x="3194050" y="4425950"/>
          <p14:tracePt t="19158" x="3181350" y="4432300"/>
          <p14:tracePt t="19174" x="3175000" y="4432300"/>
          <p14:tracePt t="19191" x="3168650" y="4432300"/>
          <p14:tracePt t="19331" x="3162300" y="4432300"/>
          <p14:tracePt t="19338" x="3155950" y="4432300"/>
          <p14:tracePt t="19356" x="3143250" y="4432300"/>
          <p14:tracePt t="19373" x="3117850" y="4432300"/>
          <p14:tracePt t="19390" x="3092450" y="4419600"/>
          <p14:tracePt t="19406" x="3060700" y="4394200"/>
          <p14:tracePt t="19423" x="3028950" y="4356100"/>
          <p14:tracePt t="19439" x="3009900" y="4311650"/>
          <p14:tracePt t="19458" x="2997200" y="4286250"/>
          <p14:tracePt t="19473" x="2997200" y="4260850"/>
          <p14:tracePt t="19491" x="3060700" y="4235450"/>
          <p14:tracePt t="19507" x="3130550" y="4216400"/>
          <p14:tracePt t="19523" x="3232150" y="4216400"/>
          <p14:tracePt t="19540" x="3308350" y="4216400"/>
          <p14:tracePt t="19558" x="3352800" y="4216400"/>
          <p14:tracePt t="19573" x="3378200" y="4216400"/>
          <p14:tracePt t="19590" x="3390900" y="4229100"/>
          <p14:tracePt t="19606" x="3403600" y="4267200"/>
          <p14:tracePt t="19623" x="3416300" y="4305300"/>
          <p14:tracePt t="19640" x="3454400" y="4324350"/>
          <p14:tracePt t="19657" x="3575050" y="4330700"/>
          <p14:tracePt t="19674" x="3759200" y="4273550"/>
          <p14:tracePt t="19690" x="3962400" y="4216400"/>
          <p14:tracePt t="19707" x="4165600" y="4152900"/>
          <p14:tracePt t="19723" x="4337050" y="4102100"/>
          <p14:tracePt t="19742" x="4400550" y="4070350"/>
          <p14:tracePt t="19756" x="4400550" y="4051300"/>
          <p14:tracePt t="19790" x="4394200" y="4051300"/>
          <p14:tracePt t="19808" x="4375150" y="4051300"/>
          <p14:tracePt t="19840" x="4375150" y="4044950"/>
          <p14:tracePt t="19875" x="4368800" y="4038600"/>
          <p14:tracePt t="20122" x="4394200" y="4038600"/>
          <p14:tracePt t="20132" x="4432300" y="4057650"/>
          <p14:tracePt t="20139" x="4476750" y="4070350"/>
          <p14:tracePt t="20157" x="4572000" y="4102100"/>
          <p14:tracePt t="20173" x="4673600" y="4140200"/>
          <p14:tracePt t="20190" x="4787900" y="4197350"/>
          <p14:tracePt t="20207" x="4959350" y="4273550"/>
          <p14:tracePt t="20223" x="5118100" y="4343400"/>
          <p14:tracePt t="20226" x="5156200" y="4368800"/>
          <p14:tracePt t="20242" x="5175250" y="4375150"/>
          <p14:tracePt t="20256" x="5187950" y="4381500"/>
          <p14:tracePt t="20273" x="5194300" y="4381500"/>
          <p14:tracePt t="20401" x="5194300" y="4387850"/>
          <p14:tracePt t="20418" x="5187950" y="4394200"/>
          <p14:tracePt t="20460" x="5181600" y="4394200"/>
          <p14:tracePt t="20466" x="5175250" y="4394200"/>
          <p14:tracePt t="20476" x="5162550" y="4394200"/>
          <p14:tracePt t="20492" x="5124450" y="4394200"/>
          <p14:tracePt t="20506" x="5086350" y="4400550"/>
          <p14:tracePt t="20523" x="5067300" y="4406900"/>
          <p14:tracePt t="20540" x="5041900" y="4406900"/>
          <p14:tracePt t="20559" x="5029200" y="4413250"/>
          <p14:tracePt t="20573" x="5016500" y="4419600"/>
          <p14:tracePt t="20658" x="5010150" y="4419600"/>
          <p14:tracePt t="20666" x="5003800" y="4425950"/>
          <p14:tracePt t="20687" x="4997450" y="4425950"/>
          <p14:tracePt t="20694" x="4997450" y="4432300"/>
          <p14:tracePt t="20707" x="4991100" y="4432300"/>
          <p14:tracePt t="20742" x="4972050" y="4425950"/>
          <p14:tracePt t="20757" x="4959350" y="4419600"/>
          <p14:tracePt t="20773" x="4953000" y="4419600"/>
          <p14:tracePt t="20823" x="4946650" y="4413250"/>
          <p14:tracePt t="20840" x="4933950" y="4406900"/>
          <p14:tracePt t="20873" x="4933950" y="4400550"/>
          <p14:tracePt t="20890" x="4933950" y="4387850"/>
          <p14:tracePt t="20906" x="4940300" y="4368800"/>
          <p14:tracePt t="20923" x="4940300" y="4362450"/>
          <p14:tracePt t="20940" x="4940300" y="4349750"/>
          <p14:tracePt t="21017" x="4940300" y="4343400"/>
          <p14:tracePt t="21027" x="4940300" y="4337050"/>
          <p14:tracePt t="21043" x="4946650" y="4337050"/>
          <p14:tracePt t="21059" x="4946650" y="4330700"/>
          <p14:tracePt t="21170" x="4946650" y="4337050"/>
          <p14:tracePt t="21191" x="4946650" y="4343400"/>
          <p14:tracePt t="21206" x="4946650" y="4356100"/>
          <p14:tracePt t="21225" x="4940300" y="4356100"/>
          <p14:tracePt t="21242" x="4940300" y="4362450"/>
          <p14:tracePt t="21362" x="4933950" y="4362450"/>
          <p14:tracePt t="21385" x="4933950" y="4356100"/>
          <p14:tracePt t="21401" x="4933950" y="4349750"/>
          <p14:tracePt t="21413" x="4933950" y="4343400"/>
          <p14:tracePt t="21418" x="4927600" y="4337050"/>
          <p14:tracePt t="21432" x="4921250" y="4324350"/>
          <p14:tracePt t="21447" x="4921250" y="4318000"/>
          <p14:tracePt t="21456" x="4921250" y="4311650"/>
          <p14:tracePt t="21459" x="4921250" y="4305300"/>
          <p14:tracePt t="21476" x="4927600" y="4298950"/>
          <p14:tracePt t="21490" x="4933950" y="4292600"/>
          <p14:tracePt t="21507" x="4933950" y="4279900"/>
          <p14:tracePt t="21523" x="4940300" y="4267200"/>
          <p14:tracePt t="21543" x="4940300" y="4260850"/>
          <p14:tracePt t="21558" x="4946650" y="4254500"/>
          <p14:tracePt t="21573" x="4959350" y="4241800"/>
          <p14:tracePt t="21590" x="4978400" y="4241800"/>
          <p14:tracePt t="21606" x="4991100" y="4235450"/>
          <p14:tracePt t="21625" x="4997450" y="4229100"/>
          <p14:tracePt t="21657" x="5003800" y="4229100"/>
          <p14:tracePt t="21690" x="5016500" y="4229100"/>
          <p14:tracePt t="21711" x="5022850" y="4229100"/>
          <p14:tracePt t="21723" x="5029200" y="4229100"/>
          <p14:tracePt t="21744" x="5035550" y="4229100"/>
          <p14:tracePt t="21773" x="5048250" y="4229100"/>
          <p14:tracePt t="21790" x="5048250" y="4241800"/>
          <p14:tracePt t="21808" x="5048250" y="4254500"/>
          <p14:tracePt t="21825" x="5048250" y="4260850"/>
          <p14:tracePt t="21840" x="5048250" y="4267200"/>
          <p14:tracePt t="21856" x="5048250" y="4279900"/>
          <p14:tracePt t="21873" x="5048250" y="4298950"/>
          <p14:tracePt t="21890" x="5048250" y="4318000"/>
          <p14:tracePt t="21906" x="5048250" y="4324350"/>
          <p14:tracePt t="21923" x="5048250" y="4337050"/>
          <p14:tracePt t="21940" x="5048250" y="4349750"/>
          <p14:tracePt t="21957" x="5041900" y="4356100"/>
          <p14:tracePt t="21973" x="5041900" y="4368800"/>
          <p14:tracePt t="22006" x="5035550" y="4375150"/>
          <p14:tracePt t="22131" x="5029200" y="4375150"/>
          <p14:tracePt t="22137" x="5029200" y="4381500"/>
          <p14:tracePt t="22432" x="5022850" y="4381500"/>
          <p14:tracePt t="22475" x="5016500" y="4375150"/>
          <p14:tracePt t="22482" x="5010150" y="4375150"/>
          <p14:tracePt t="22502" x="5003800" y="4375150"/>
          <p14:tracePt t="22515" x="5003800" y="4368800"/>
          <p14:tracePt t="22578" x="4997450" y="4368800"/>
          <p14:tracePt t="23234" x="4991100" y="4368800"/>
          <p14:tracePt t="23309" x="4991100" y="4375150"/>
          <p14:tracePt t="23314" x="4991100" y="4387850"/>
          <p14:tracePt t="23323" x="4991100" y="4400550"/>
          <p14:tracePt t="23340" x="4991100" y="4425950"/>
          <p14:tracePt t="23356" x="4991100" y="4451350"/>
          <p14:tracePt t="23373" x="4984750" y="4483100"/>
          <p14:tracePt t="23390" x="4984750" y="4514850"/>
          <p14:tracePt t="23406" x="4984750" y="4533900"/>
          <p14:tracePt t="23423" x="4984750" y="4540250"/>
          <p14:tracePt t="23873" x="4991100" y="4533900"/>
          <p14:tracePt t="24870" x="4991100" y="4527550"/>
          <p14:tracePt t="24876" x="4991100" y="4514850"/>
          <p14:tracePt t="24891" x="4991100" y="4432300"/>
          <p14:tracePt t="24907" x="5086350" y="4248150"/>
          <p14:tracePt t="24923" x="5200650" y="3968750"/>
          <p14:tracePt t="24940" x="5295900" y="3562350"/>
          <p14:tracePt t="24957" x="5321300" y="3168650"/>
          <p14:tracePt t="24973" x="5276850" y="2857500"/>
          <p14:tracePt t="24991" x="5226050" y="2711450"/>
          <p14:tracePt t="25006" x="5175250" y="2635250"/>
          <p14:tracePt t="25023" x="5124450" y="2590800"/>
          <p14:tracePt t="25040" x="5035550" y="2552700"/>
          <p14:tracePt t="25041" x="4965700" y="2552700"/>
          <p14:tracePt t="25058" x="4794250" y="2552700"/>
          <p14:tracePt t="25073" x="4584700" y="2552700"/>
          <p14:tracePt t="25090" x="4375150" y="2552700"/>
          <p14:tracePt t="25110" x="4241800" y="2552700"/>
          <p14:tracePt t="25123" x="4178300" y="2533650"/>
          <p14:tracePt t="25140" x="4127500" y="2476500"/>
          <p14:tracePt t="25157" x="4076700" y="2406650"/>
          <p14:tracePt t="25174" x="4032250" y="2343150"/>
          <p14:tracePt t="25190" x="4025900" y="2343150"/>
          <p14:tracePt t="25224" x="4025900" y="2368550"/>
          <p14:tracePt t="25240" x="4025900" y="2387600"/>
          <p14:tracePt t="25256" x="4032250" y="2400300"/>
          <p14:tracePt t="25276" x="4032250" y="2413000"/>
          <p14:tracePt t="25290" x="4032250" y="2432050"/>
          <p14:tracePt t="25309" x="4032250" y="2457450"/>
          <p14:tracePt t="25323" x="4032250" y="2476500"/>
          <p14:tracePt t="25340" x="4038600" y="2495550"/>
          <p14:tracePt t="25356" x="4051300" y="2514600"/>
          <p14:tracePt t="25374" x="4089400" y="2540000"/>
          <p14:tracePt t="25390" x="4146550" y="2559050"/>
          <p14:tracePt t="25406" x="4222750" y="2584450"/>
          <p14:tracePt t="25423" x="4305300" y="2616200"/>
          <p14:tracePt t="25440" x="4489450" y="2673350"/>
          <p14:tracePt t="25460" x="4616450" y="2705100"/>
          <p14:tracePt t="25473" x="4730750" y="2724150"/>
          <p14:tracePt t="25493" x="4813300" y="2724150"/>
          <p14:tracePt t="25506" x="4895850" y="2724150"/>
          <p14:tracePt t="25523" x="4965700" y="2724150"/>
          <p14:tracePt t="25540" x="5022850" y="2724150"/>
          <p14:tracePt t="25558" x="5099050" y="2724150"/>
          <p14:tracePt t="25573" x="5187950" y="2724150"/>
          <p14:tracePt t="25590" x="5270500" y="2724150"/>
          <p14:tracePt t="25606" x="5346700" y="2724150"/>
          <p14:tracePt t="25623" x="5441950" y="2724150"/>
          <p14:tracePt t="25640" x="5543550" y="2724150"/>
          <p14:tracePt t="25658" x="5626100" y="2730500"/>
          <p14:tracePt t="25674" x="5632450" y="2730500"/>
          <p14:tracePt t="25806" x="5626100" y="2736850"/>
          <p14:tracePt t="25811" x="5619750" y="2736850"/>
          <p14:tracePt t="25823" x="5613400" y="2736850"/>
          <p14:tracePt t="25840" x="5607050" y="2743200"/>
          <p14:tracePt t="25857" x="5581650" y="2743200"/>
          <p14:tracePt t="25859" x="5562600" y="2743200"/>
          <p14:tracePt t="25873" x="5505450" y="2743200"/>
          <p14:tracePt t="25890" x="5448300" y="2743200"/>
          <p14:tracePt t="25906" x="5397500" y="2743200"/>
          <p14:tracePt t="25923" x="5346700" y="2743200"/>
          <p14:tracePt t="25940" x="5314950" y="2743200"/>
          <p14:tracePt t="25957" x="5289550" y="2743200"/>
          <p14:tracePt t="25975" x="5257800" y="2743200"/>
          <p14:tracePt t="25992" x="5200650" y="2743200"/>
          <p14:tracePt t="26006" x="5149850" y="2743200"/>
          <p14:tracePt t="26023" x="5124450" y="2743200"/>
          <p14:tracePt t="26040" x="5118100" y="2743200"/>
          <p14:tracePt t="26058" x="5111750" y="2730500"/>
          <p14:tracePt t="26073" x="5092700" y="2667000"/>
          <p14:tracePt t="26091" x="5073650" y="2609850"/>
          <p14:tracePt t="26107" x="5060950" y="2571750"/>
          <p14:tracePt t="26123" x="5048250" y="2527300"/>
          <p14:tracePt t="26140" x="5048250" y="2470150"/>
          <p14:tracePt t="26157" x="5048250" y="2413000"/>
          <p14:tracePt t="26174" x="5048250" y="2355850"/>
          <p14:tracePt t="26190" x="5054600" y="2324100"/>
          <p14:tracePt t="26207" x="5073650" y="2305050"/>
          <p14:tracePt t="26223" x="5092700" y="2279650"/>
          <p14:tracePt t="26227" x="5111750" y="2273300"/>
          <p14:tracePt t="26243" x="5130800" y="2260600"/>
          <p14:tracePt t="26256" x="5187950" y="2241550"/>
          <p14:tracePt t="26273" x="5276850" y="2209800"/>
          <p14:tracePt t="26290" x="5321300" y="2197100"/>
          <p14:tracePt t="26308" x="5372100" y="2184400"/>
          <p14:tracePt t="26323" x="5429250" y="2184400"/>
          <p14:tracePt t="26340" x="5511800" y="2184400"/>
          <p14:tracePt t="26356" x="5619750" y="2184400"/>
          <p14:tracePt t="26373" x="5715000" y="2184400"/>
          <p14:tracePt t="26390" x="5778500" y="2184400"/>
          <p14:tracePt t="26406" x="5791200" y="2184400"/>
          <p14:tracePt t="26441" x="5797550" y="2203450"/>
          <p14:tracePt t="26456" x="5810250" y="2241550"/>
          <p14:tracePt t="26473" x="5854700" y="2311400"/>
          <p14:tracePt t="26493" x="5886450" y="2374900"/>
          <p14:tracePt t="26509" x="5892800" y="2444750"/>
          <p14:tracePt t="26523" x="5892800" y="2527300"/>
          <p14:tracePt t="26540" x="5867400" y="2590800"/>
          <p14:tracePt t="26558" x="5848350" y="2647950"/>
          <p14:tracePt t="26573" x="5816600" y="2692400"/>
          <p14:tracePt t="26590" x="5772150" y="2749550"/>
          <p14:tracePt t="26606" x="5715000" y="2800350"/>
          <p14:tracePt t="26623" x="5651500" y="2844800"/>
          <p14:tracePt t="26640" x="5607050" y="2882900"/>
          <p14:tracePt t="26658" x="5568950" y="2901950"/>
          <p14:tracePt t="26676" x="5549900" y="2908300"/>
          <p14:tracePt t="26690" x="5537200" y="2914650"/>
          <p14:tracePt t="26707" x="5511800" y="2921000"/>
          <p14:tracePt t="26727" x="5467350" y="2921000"/>
          <p14:tracePt t="26740" x="5416550" y="2921000"/>
          <p14:tracePt t="26756" x="5372100" y="2921000"/>
          <p14:tracePt t="26773" x="5334000" y="2921000"/>
          <p14:tracePt t="26790" x="5302250" y="2921000"/>
          <p14:tracePt t="26809" x="5283200" y="2908300"/>
          <p14:tracePt t="26823" x="5238750" y="2876550"/>
          <p14:tracePt t="26840" x="5162550" y="2832100"/>
          <p14:tracePt t="26856" x="5073650" y="2774950"/>
          <p14:tracePt t="26875" x="4972050" y="2705100"/>
          <p14:tracePt t="26890" x="4914900" y="2660650"/>
          <p14:tracePt t="26906" x="4870450" y="2622550"/>
          <p14:tracePt t="26923" x="4838700" y="2578100"/>
          <p14:tracePt t="26940" x="4813300" y="2520950"/>
          <p14:tracePt t="26957" x="4787900" y="2463800"/>
          <p14:tracePt t="26973" x="4781550" y="2413000"/>
          <p14:tracePt t="26977" x="4781550" y="2393950"/>
          <p14:tracePt t="26992" x="4781550" y="2368550"/>
          <p14:tracePt t="27006" x="4781550" y="2292350"/>
          <p14:tracePt t="27025" x="4819650" y="2184400"/>
          <p14:tracePt t="27040" x="4838700" y="2165350"/>
          <p14:tracePt t="27058" x="4927600" y="2108200"/>
          <p14:tracePt t="27073" x="4997450" y="2082800"/>
          <p14:tracePt t="27090" x="5054600" y="2063750"/>
          <p14:tracePt t="27108" x="5111750" y="2051050"/>
          <p14:tracePt t="27123" x="5181600" y="2038350"/>
          <p14:tracePt t="27140" x="5257800" y="2025650"/>
          <p14:tracePt t="27158" x="5340350" y="2025650"/>
          <p14:tracePt t="27174" x="5422900" y="2025650"/>
          <p14:tracePt t="27191" x="5511800" y="2025650"/>
          <p14:tracePt t="27206" x="5588000" y="2025650"/>
          <p14:tracePt t="27209" x="5626100" y="2025650"/>
          <p14:tracePt t="27223" x="5651500" y="2025650"/>
          <p14:tracePt t="27244" x="5695950" y="2025650"/>
          <p14:tracePt t="27266" x="5702300" y="2025650"/>
          <p14:tracePt t="27275" x="5715000" y="2038350"/>
          <p14:tracePt t="27289" x="5746750" y="2063750"/>
          <p14:tracePt t="27308" x="5778500" y="2076450"/>
          <p14:tracePt t="27323" x="5803900" y="2101850"/>
          <p14:tracePt t="27340" x="5816600" y="2133600"/>
          <p14:tracePt t="27356" x="5835650" y="2203450"/>
          <p14:tracePt t="27373" x="5867400" y="2286000"/>
          <p14:tracePt t="27390" x="5867400" y="2343150"/>
          <p14:tracePt t="27406" x="5848350" y="2387600"/>
          <p14:tracePt t="27423" x="5816600" y="2425700"/>
          <p14:tracePt t="27441" x="5759450" y="2463800"/>
          <p14:tracePt t="27458" x="5734050" y="2470150"/>
          <p14:tracePt t="27477" x="5715000" y="2476500"/>
          <p14:tracePt t="27690" x="5715000" y="2501900"/>
          <p14:tracePt t="27697" x="5715000" y="2565400"/>
          <p14:tracePt t="27711" x="5715000" y="2679700"/>
          <p14:tracePt t="27723" x="5715000" y="2952750"/>
          <p14:tracePt t="27742" x="5715000" y="3225800"/>
          <p14:tracePt t="27756" x="5715000" y="3448050"/>
          <p14:tracePt t="27773" x="5676900" y="3594100"/>
          <p14:tracePt t="27790" x="5632450" y="3714750"/>
          <p14:tracePt t="27808" x="5568950" y="3841750"/>
          <p14:tracePt t="27823" x="5505450" y="3956050"/>
          <p14:tracePt t="27840" x="5461000" y="4032250"/>
          <p14:tracePt t="27856" x="5435600" y="4057650"/>
          <p14:tracePt t="27859" x="5429250" y="4064000"/>
          <p14:tracePt t="27874" x="5403850" y="4070350"/>
          <p14:tracePt t="27890" x="5384800" y="4083050"/>
          <p14:tracePt t="27907" x="5365750" y="4095750"/>
          <p14:tracePt t="27923" x="5359400" y="4095750"/>
          <p14:tracePt t="27959" x="5353050" y="4095750"/>
          <p14:tracePt t="27973" x="5340350" y="4089400"/>
          <p14:tracePt t="27978" x="5327650" y="4089400"/>
          <p14:tracePt t="27992" x="5308600" y="4089400"/>
          <p14:tracePt t="28010" x="5245100" y="4089400"/>
          <p14:tracePt t="28026" x="5219700" y="4089400"/>
          <p14:tracePt t="28040" x="5213350" y="4089400"/>
          <p14:tracePt t="28059" x="5187950" y="4114800"/>
          <p14:tracePt t="28074" x="5162550" y="4171950"/>
          <p14:tracePt t="28090" x="5137150" y="4216400"/>
          <p14:tracePt t="28107" x="5111750" y="4241800"/>
          <p14:tracePt t="28124" x="5111750" y="4248150"/>
          <p14:tracePt t="28157" x="5111750" y="4254500"/>
          <p14:tracePt t="28174" x="5105400" y="4254500"/>
          <p14:tracePt t="28191" x="5099050" y="4267200"/>
          <p14:tracePt t="28210" x="5092700" y="4273550"/>
          <p14:tracePt t="28372" x="5086350" y="4273550"/>
          <p14:tracePt t="28390" x="5073650" y="4273550"/>
          <p14:tracePt t="28423" x="5067300" y="4273550"/>
          <p14:tracePt t="28482" x="5060950" y="4273550"/>
          <p14:tracePt t="28496" x="5054600" y="4273550"/>
          <p14:tracePt t="28729" x="5048250" y="4267200"/>
          <p14:tracePt t="28741" x="5041900" y="4267200"/>
          <p14:tracePt t="28754" x="5029200" y="4267200"/>
          <p14:tracePt t="28761" x="5029200" y="4260850"/>
          <p14:tracePt t="28773" x="5022850" y="4260850"/>
          <p14:tracePt t="28790" x="5016500" y="4260850"/>
          <p14:tracePt t="28809" x="5010150" y="4260850"/>
          <p14:tracePt t="28823" x="5003800" y="4254500"/>
          <p14:tracePt t="28839" x="4997450" y="4241800"/>
          <p14:tracePt t="28858" x="4978400" y="4235450"/>
          <p14:tracePt t="28885" x="4978400" y="4229100"/>
          <p14:tracePt t="28890" x="4984750" y="4222750"/>
          <p14:tracePt t="28923" x="4991100" y="4222750"/>
          <p14:tracePt t="28940" x="4997450" y="4222750"/>
          <p14:tracePt t="28957" x="5010150" y="4216400"/>
          <p14:tracePt t="28977" x="5016500" y="4210050"/>
          <p14:tracePt t="28990" x="5022850" y="4210050"/>
          <p14:tracePt t="29050" x="5029200" y="4210050"/>
          <p14:tracePt t="29214" x="5016500" y="4203700"/>
          <p14:tracePt t="29221" x="5016500" y="4197350"/>
          <p14:tracePt t="29229" x="5003800" y="4197350"/>
          <p14:tracePt t="29240" x="4997450" y="4191000"/>
          <p14:tracePt t="29256" x="4984750" y="4178300"/>
          <p14:tracePt t="29273" x="4978400" y="4159250"/>
          <p14:tracePt t="29308" x="4978400" y="4152900"/>
          <p14:tracePt t="29432" x="4997450" y="4165600"/>
          <p14:tracePt t="29441" x="5035550" y="4191000"/>
          <p14:tracePt t="29456" x="5054600" y="4210050"/>
          <p14:tracePt t="29473" x="5105400" y="4241800"/>
          <p14:tracePt t="29478" x="5124450" y="4254500"/>
          <p14:tracePt t="29492" x="5143500" y="4267200"/>
          <p14:tracePt t="29507" x="5156200" y="4267200"/>
          <p14:tracePt t="29540" x="5156200" y="4273550"/>
          <p14:tracePt t="29558" x="5168900" y="4279900"/>
          <p14:tracePt t="29573" x="5168900" y="4286250"/>
          <p14:tracePt t="29641" x="5168900" y="4279900"/>
          <p14:tracePt t="29686" x="5175250" y="4279900"/>
          <p14:tracePt t="29690" x="5181600" y="4279900"/>
          <p14:tracePt t="29707" x="5187950" y="4279900"/>
          <p14:tracePt t="29744" x="5194300" y="4279900"/>
          <p14:tracePt t="29791" x="5194300" y="4292600"/>
          <p14:tracePt t="29823" x="5194300" y="4298950"/>
          <p14:tracePt t="29840" x="5194300" y="4305300"/>
          <p14:tracePt t="29858" x="5168900" y="4311650"/>
          <p14:tracePt t="29906" x="5162550" y="4311650"/>
          <p14:tracePt t="30274" x="5162550" y="4305300"/>
          <p14:tracePt t="30282" x="5156200" y="4286250"/>
          <p14:tracePt t="30289" x="5137150" y="4254500"/>
          <p14:tracePt t="30308" x="5099050" y="4165600"/>
          <p14:tracePt t="30324" x="5041900" y="4006850"/>
          <p14:tracePt t="30340" x="4946650" y="3816350"/>
          <p14:tracePt t="30358" x="4794250" y="3670300"/>
          <p14:tracePt t="30373" x="4622800" y="3575050"/>
          <p14:tracePt t="30390" x="4483100" y="3530600"/>
          <p14:tracePt t="30406" x="4362450" y="3492500"/>
          <p14:tracePt t="30424" x="4235450" y="3448050"/>
          <p14:tracePt t="30441" x="3981450" y="3371850"/>
          <p14:tracePt t="30458" x="3765550" y="3352800"/>
          <p14:tracePt t="30476" x="3587750" y="3352800"/>
          <p14:tracePt t="30494" x="3448050" y="3346450"/>
          <p14:tracePt t="30506" x="3314700" y="3333750"/>
          <p14:tracePt t="30523" x="3194050" y="3321050"/>
          <p14:tracePt t="30540" x="3086100" y="3314700"/>
          <p14:tracePt t="30558" x="2984500" y="3308350"/>
          <p14:tracePt t="30573" x="2927350" y="3308350"/>
          <p14:tracePt t="30590" x="2908300" y="3308350"/>
          <p14:tracePt t="30606" x="2901950" y="3308350"/>
          <p14:tracePt t="30626" x="2882900" y="3308350"/>
          <p14:tracePt t="30640" x="2857500" y="3308350"/>
          <p14:tracePt t="30657" x="2698750" y="3308350"/>
          <p14:tracePt t="30674" x="2590800" y="3308350"/>
          <p14:tracePt t="30690" x="2514600" y="3308350"/>
          <p14:tracePt t="30706" x="2463800" y="3308350"/>
          <p14:tracePt t="30723" x="2451100" y="3308350"/>
          <p14:tracePt t="30744" x="2444750" y="3302000"/>
          <p14:tracePt t="30841" x="2444750" y="3295650"/>
          <p14:tracePt t="30873" x="2457450" y="3295650"/>
          <p14:tracePt t="30880" x="2476500" y="3295650"/>
          <p14:tracePt t="30890" x="2540000" y="3289300"/>
          <p14:tracePt t="30906" x="2641600" y="3289300"/>
          <p14:tracePt t="30923" x="2813050" y="3289300"/>
          <p14:tracePt t="30940" x="3048000" y="3289300"/>
          <p14:tracePt t="30960" x="3321050" y="3289300"/>
          <p14:tracePt t="30973" x="3549650" y="3289300"/>
          <p14:tracePt t="30993" x="3740150" y="3289300"/>
          <p14:tracePt t="31006" x="3898900" y="3289300"/>
          <p14:tracePt t="31023" x="4064000" y="3289300"/>
          <p14:tracePt t="31039" x="4229100" y="3289300"/>
          <p14:tracePt t="31041" x="4318000" y="3289300"/>
          <p14:tracePt t="31058" x="4508500" y="3289300"/>
          <p14:tracePt t="31073" x="4718050" y="3289300"/>
          <p14:tracePt t="31090" x="4921250" y="3289300"/>
          <p14:tracePt t="31106" x="5124450" y="3289300"/>
          <p14:tracePt t="31123" x="5302250" y="3289300"/>
          <p14:tracePt t="31140" x="5480050" y="3289300"/>
          <p14:tracePt t="31158" x="5645150" y="3289300"/>
          <p14:tracePt t="31173" x="5835650" y="3289300"/>
          <p14:tracePt t="31190" x="6032500" y="3289300"/>
          <p14:tracePt t="31206" x="6191250" y="3289300"/>
          <p14:tracePt t="31227" x="6299200" y="3282950"/>
          <p14:tracePt t="31240" x="6375400" y="3263900"/>
          <p14:tracePt t="31260" x="6470650" y="3238500"/>
          <p14:tracePt t="31274" x="6559550" y="3225800"/>
          <p14:tracePt t="31290" x="6654800" y="3219450"/>
          <p14:tracePt t="31308" x="6743700" y="3200400"/>
          <p14:tracePt t="31323" x="6813550" y="3175000"/>
          <p14:tracePt t="31340" x="6877050" y="3162300"/>
          <p14:tracePt t="31357" x="6946900" y="3162300"/>
          <p14:tracePt t="31373" x="7029450" y="3155950"/>
          <p14:tracePt t="31390" x="7105650" y="3149600"/>
          <p14:tracePt t="31407" x="7175500" y="3117850"/>
          <p14:tracePt t="31424" x="7207250" y="3111500"/>
          <p14:tracePt t="31431" x="7213600" y="3105150"/>
          <p14:tracePt t="31444" x="7219950" y="3105150"/>
          <p14:tracePt t="31458" x="7232650" y="3098800"/>
          <p14:tracePt t="31476" x="7251700" y="3098800"/>
          <p14:tracePt t="31492" x="7283450" y="3092450"/>
          <p14:tracePt t="31506" x="7315200" y="3092450"/>
          <p14:tracePt t="31528" x="7327900" y="3086100"/>
          <p14:tracePt t="31558" x="7334250" y="3086100"/>
          <p14:tracePt t="31573" x="7353300" y="3086100"/>
          <p14:tracePt t="31590" x="7359650" y="3086100"/>
          <p14:tracePt t="31607" x="7366000" y="3086100"/>
          <p14:tracePt t="31623" x="7372350" y="3086100"/>
          <p14:tracePt t="31668" x="7378700" y="3086100"/>
          <p14:tracePt t="31679" x="7385050" y="3086100"/>
          <p14:tracePt t="31763" x="7391400" y="3086100"/>
          <p14:tracePt t="31772" x="7397750" y="3086100"/>
          <p14:tracePt t="31794" x="7404100" y="3086100"/>
          <p14:tracePt t="31809" x="7410450" y="3086100"/>
          <p14:tracePt t="31823" x="7416800" y="3086100"/>
          <p14:tracePt t="32218" x="7416800" y="3079750"/>
          <p14:tracePt t="32432" x="7423150" y="3079750"/>
          <p14:tracePt t="32729" x="7410450" y="3079750"/>
          <p14:tracePt t="32743" x="7397750" y="3079750"/>
          <p14:tracePt t="32750" x="7391400" y="3079750"/>
          <p14:tracePt t="32756" x="7378700" y="3098800"/>
          <p14:tracePt t="32774" x="7327900" y="3149600"/>
          <p14:tracePt t="32794" x="7270750" y="3244850"/>
          <p14:tracePt t="32806" x="7181850" y="3378200"/>
          <p14:tracePt t="32823" x="7067550" y="3536950"/>
          <p14:tracePt t="32840" x="6927850" y="3683000"/>
          <p14:tracePt t="32843" x="6870700" y="3721100"/>
          <p14:tracePt t="32857" x="6775450" y="3778250"/>
          <p14:tracePt t="32873" x="6711950" y="3822700"/>
          <p14:tracePt t="32890" x="6661150" y="3854450"/>
          <p14:tracePt t="32907" x="6635750" y="3867150"/>
          <p14:tracePt t="32923" x="6610350" y="3867150"/>
          <p14:tracePt t="32940" x="6584950" y="3873500"/>
          <p14:tracePt t="33119" x="6578600" y="3873500"/>
          <p14:tracePt t="33126" x="6584950" y="3873500"/>
          <p14:tracePt t="33140" x="6584950" y="3867150"/>
          <p14:tracePt t="33157" x="6578600" y="3867150"/>
          <p14:tracePt t="33174" x="6578600" y="3854450"/>
          <p14:tracePt t="33249" x="6578600" y="3848100"/>
          <p14:tracePt t="33257" x="6584950" y="3848100"/>
          <p14:tracePt t="33267" x="6584950" y="3841750"/>
          <p14:tracePt t="33274" x="6591300" y="3841750"/>
          <p14:tracePt t="33730" x="6597650" y="3841750"/>
          <p14:tracePt t="33743" x="6604000" y="3841750"/>
          <p14:tracePt t="33752" x="6604000" y="3835400"/>
          <p14:tracePt t="33817" x="6610350" y="383540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grpSp>
        <p:nvGrpSpPr>
          <p:cNvPr id="538626" name="Group 2">
            <a:extLst>
              <a:ext uri="{FF2B5EF4-FFF2-40B4-BE49-F238E27FC236}">
                <a16:creationId xmlns:a16="http://schemas.microsoft.com/office/drawing/2014/main" id="{053C8A6B-15EE-4834-88CB-6FF6D0160182}"/>
              </a:ext>
            </a:extLst>
          </p:cNvPr>
          <p:cNvGrpSpPr>
            <a:grpSpLocks/>
          </p:cNvGrpSpPr>
          <p:nvPr/>
        </p:nvGrpSpPr>
        <p:grpSpPr bwMode="auto">
          <a:xfrm>
            <a:off x="0" y="0"/>
            <a:ext cx="8686800" cy="6553200"/>
            <a:chOff x="0" y="96"/>
            <a:chExt cx="5472" cy="3840"/>
          </a:xfrm>
        </p:grpSpPr>
        <p:sp>
          <p:nvSpPr>
            <p:cNvPr id="538627" name="AutoShape 3">
              <a:extLst>
                <a:ext uri="{FF2B5EF4-FFF2-40B4-BE49-F238E27FC236}">
                  <a16:creationId xmlns:a16="http://schemas.microsoft.com/office/drawing/2014/main" id="{BD14E430-F873-4FA8-B3EE-A6AB1E6DE4B6}"/>
                </a:ext>
              </a:extLst>
            </p:cNvPr>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ko-KR" altLang="en-US" sz="2400">
                <a:latin typeface="Times New Roman" panose="02020603050405020304" pitchFamily="18" charset="0"/>
                <a:ea typeface="굴림" panose="020B0600000101010101" pitchFamily="50" charset="-127"/>
              </a:endParaRPr>
            </a:p>
          </p:txBody>
        </p:sp>
        <p:sp>
          <p:nvSpPr>
            <p:cNvPr id="538628" name="AutoShape 4">
              <a:extLst>
                <a:ext uri="{FF2B5EF4-FFF2-40B4-BE49-F238E27FC236}">
                  <a16:creationId xmlns:a16="http://schemas.microsoft.com/office/drawing/2014/main" id="{D8C7B2E7-6701-4C8B-B814-A5BA00E8840E}"/>
                </a:ext>
              </a:extLst>
            </p:cNvPr>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6008 w 1000"/>
                <a:gd name="T3" fmla="*/ 0 h 1000"/>
                <a:gd name="T4" fmla="*/ 6508 w 1000"/>
                <a:gd name="T5" fmla="*/ 500 h 1000"/>
                <a:gd name="T6" fmla="*/ 6008 w 1000"/>
                <a:gd name="T7" fmla="*/ 999 h 1000"/>
                <a:gd name="T8" fmla="*/ 0 w 1000"/>
                <a:gd name="T9" fmla="*/ 1000 h 1000"/>
                <a:gd name="T10" fmla="*/ 0 w 1000"/>
                <a:gd name="T11" fmla="*/ 0 h 1000"/>
                <a:gd name="T12" fmla="*/ G4 w 1000"/>
                <a:gd name="T13" fmla="*/ G1 h 1000"/>
              </a:gdLst>
              <a:ahLst/>
              <a:cxnLst>
                <a:cxn ang="0">
                  <a:pos x="T0" y="T1"/>
                </a:cxn>
                <a:cxn ang="0">
                  <a:pos x="T2" y="T3"/>
                </a:cxn>
                <a:cxn ang="0">
                  <a:pos x="T4" y="T5"/>
                </a:cxn>
                <a:cxn ang="0">
                  <a:pos x="T6" y="T7"/>
                </a:cxn>
                <a:cxn ang="0">
                  <a:pos x="T8" y="T9"/>
                </a:cxn>
              </a:cxnLst>
              <a:rect l="T10" t="T11" r="T12" b="T13"/>
              <a:pathLst>
                <a:path w="7000" h="1000">
                  <a:moveTo>
                    <a:pt x="0" y="0"/>
                  </a:moveTo>
                  <a:lnTo>
                    <a:pt x="6008" y="0"/>
                  </a:lnTo>
                  <a:cubicBezTo>
                    <a:pt x="6284" y="0"/>
                    <a:pt x="6508" y="223"/>
                    <a:pt x="6508" y="500"/>
                  </a:cubicBezTo>
                  <a:cubicBezTo>
                    <a:pt x="6508" y="776"/>
                    <a:pt x="6284" y="999"/>
                    <a:pt x="6008" y="999"/>
                  </a:cubicBezTo>
                  <a:lnTo>
                    <a:pt x="0" y="100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sz="2400">
                <a:latin typeface="Times New Roman" panose="02020603050405020304" pitchFamily="18" charset="0"/>
                <a:ea typeface="굴림" panose="020B0600000101010101" pitchFamily="50" charset="-127"/>
              </a:endParaRPr>
            </a:p>
          </p:txBody>
        </p:sp>
        <p:sp>
          <p:nvSpPr>
            <p:cNvPr id="538629" name="Line 5">
              <a:extLst>
                <a:ext uri="{FF2B5EF4-FFF2-40B4-BE49-F238E27FC236}">
                  <a16:creationId xmlns:a16="http://schemas.microsoft.com/office/drawing/2014/main" id="{2C3BD8AA-15EF-4129-8D77-B7563D75CCE4}"/>
                </a:ext>
              </a:extLst>
            </p:cNvPr>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538630" name="Text Box 6">
            <a:extLst>
              <a:ext uri="{FF2B5EF4-FFF2-40B4-BE49-F238E27FC236}">
                <a16:creationId xmlns:a16="http://schemas.microsoft.com/office/drawing/2014/main" id="{F9A80038-B91A-44D9-B7EA-B55C772C0D74}"/>
              </a:ext>
            </a:extLst>
          </p:cNvPr>
          <p:cNvSpPr txBox="1">
            <a:spLocks noChangeArrowheads="1"/>
          </p:cNvSpPr>
          <p:nvPr/>
        </p:nvSpPr>
        <p:spPr bwMode="auto">
          <a:xfrm>
            <a:off x="228600" y="304800"/>
            <a:ext cx="5602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4000">
                <a:solidFill>
                  <a:schemeClr val="bg1"/>
                </a:solidFill>
                <a:effectLst>
                  <a:outerShdw blurRad="38100" dist="38100" dir="2700000" algn="tl">
                    <a:srgbClr val="000000"/>
                  </a:outerShdw>
                </a:effectLst>
                <a:latin typeface="Arial" panose="020B0604020202020204" pitchFamily="34" charset="0"/>
                <a:ea typeface="굴림" panose="020B0600000101010101" pitchFamily="50" charset="-127"/>
              </a:rPr>
              <a:t>27.2   World Wide Web</a:t>
            </a:r>
          </a:p>
        </p:txBody>
      </p:sp>
      <p:sp>
        <p:nvSpPr>
          <p:cNvPr id="538631" name="Text Box 7">
            <a:extLst>
              <a:ext uri="{FF2B5EF4-FFF2-40B4-BE49-F238E27FC236}">
                <a16:creationId xmlns:a16="http://schemas.microsoft.com/office/drawing/2014/main" id="{32E7E70E-A5E6-4575-AE10-7C7275D72091}"/>
              </a:ext>
            </a:extLst>
          </p:cNvPr>
          <p:cNvSpPr txBox="1">
            <a:spLocks noChangeArrowheads="1"/>
          </p:cNvSpPr>
          <p:nvPr/>
        </p:nvSpPr>
        <p:spPr bwMode="auto">
          <a:xfrm>
            <a:off x="914400" y="1524000"/>
            <a:ext cx="53260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Hypertext and Hypermedia</a:t>
            </a:r>
          </a:p>
        </p:txBody>
      </p:sp>
      <p:sp>
        <p:nvSpPr>
          <p:cNvPr id="538632" name="Text Box 8">
            <a:extLst>
              <a:ext uri="{FF2B5EF4-FFF2-40B4-BE49-F238E27FC236}">
                <a16:creationId xmlns:a16="http://schemas.microsoft.com/office/drawing/2014/main" id="{7CF50381-64BD-4DD0-AA3E-2442AC669CEA}"/>
              </a:ext>
            </a:extLst>
          </p:cNvPr>
          <p:cNvSpPr txBox="1">
            <a:spLocks noChangeArrowheads="1"/>
          </p:cNvSpPr>
          <p:nvPr/>
        </p:nvSpPr>
        <p:spPr bwMode="auto">
          <a:xfrm>
            <a:off x="914400" y="2533650"/>
            <a:ext cx="431323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Browser Architecture</a:t>
            </a:r>
          </a:p>
        </p:txBody>
      </p:sp>
      <p:sp>
        <p:nvSpPr>
          <p:cNvPr id="538633" name="Text Box 9">
            <a:extLst>
              <a:ext uri="{FF2B5EF4-FFF2-40B4-BE49-F238E27FC236}">
                <a16:creationId xmlns:a16="http://schemas.microsoft.com/office/drawing/2014/main" id="{17414562-B97D-458C-AD2E-9612B2507879}"/>
              </a:ext>
            </a:extLst>
          </p:cNvPr>
          <p:cNvSpPr txBox="1">
            <a:spLocks noChangeArrowheads="1"/>
          </p:cNvSpPr>
          <p:nvPr/>
        </p:nvSpPr>
        <p:spPr bwMode="auto">
          <a:xfrm>
            <a:off x="914400" y="3543300"/>
            <a:ext cx="4625975"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Static Document/HTML</a:t>
            </a:r>
          </a:p>
        </p:txBody>
      </p:sp>
      <p:sp>
        <p:nvSpPr>
          <p:cNvPr id="538634" name="Text Box 10">
            <a:extLst>
              <a:ext uri="{FF2B5EF4-FFF2-40B4-BE49-F238E27FC236}">
                <a16:creationId xmlns:a16="http://schemas.microsoft.com/office/drawing/2014/main" id="{DEC7CFFD-22C7-43AD-8386-EEF0D1A44D93}"/>
              </a:ext>
            </a:extLst>
          </p:cNvPr>
          <p:cNvSpPr txBox="1">
            <a:spLocks noChangeArrowheads="1"/>
          </p:cNvSpPr>
          <p:nvPr/>
        </p:nvSpPr>
        <p:spPr bwMode="auto">
          <a:xfrm>
            <a:off x="914400" y="4552950"/>
            <a:ext cx="4808538"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Dynamic Document/CGI</a:t>
            </a:r>
          </a:p>
        </p:txBody>
      </p:sp>
      <p:sp>
        <p:nvSpPr>
          <p:cNvPr id="538635" name="Text Box 11">
            <a:extLst>
              <a:ext uri="{FF2B5EF4-FFF2-40B4-BE49-F238E27FC236}">
                <a16:creationId xmlns:a16="http://schemas.microsoft.com/office/drawing/2014/main" id="{814167FD-8481-4816-942A-750EE4880714}"/>
              </a:ext>
            </a:extLst>
          </p:cNvPr>
          <p:cNvSpPr txBox="1">
            <a:spLocks noChangeArrowheads="1"/>
          </p:cNvSpPr>
          <p:nvPr/>
        </p:nvSpPr>
        <p:spPr bwMode="auto">
          <a:xfrm>
            <a:off x="914400" y="5562600"/>
            <a:ext cx="4513263" cy="5794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ko-KR" sz="3200" i="1">
                <a:latin typeface="Arial" panose="020B0604020202020204" pitchFamily="34" charset="0"/>
                <a:ea typeface="굴림" panose="020B0600000101010101" pitchFamily="50" charset="-127"/>
              </a:rPr>
              <a:t>Active Document/Java</a:t>
            </a:r>
          </a:p>
        </p:txBody>
      </p:sp>
    </p:spTree>
  </p:cSld>
  <p:clrMapOvr>
    <a:masterClrMapping/>
  </p:clrMapOvr>
  <mc:AlternateContent xmlns:mc="http://schemas.openxmlformats.org/markup-compatibility/2006" xmlns:p14="http://schemas.microsoft.com/office/powerpoint/2010/main">
    <mc:Choice Requires="p14">
      <p:transition spd="slow" p14:dur="2000" advTm="133220"/>
    </mc:Choice>
    <mc:Fallback xmlns="">
      <p:transition spd="slow" advTm="13322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38631"/>
                                        </p:tgtEl>
                                        <p:attrNameLst>
                                          <p:attrName>style.visibility</p:attrName>
                                        </p:attrNameLst>
                                      </p:cBhvr>
                                      <p:to>
                                        <p:strVal val="visible"/>
                                      </p:to>
                                    </p:set>
                                    <p:anim calcmode="lin" valueType="num">
                                      <p:cBhvr>
                                        <p:cTn id="7" dur="500" fill="hold"/>
                                        <p:tgtEl>
                                          <p:spTgt spid="538631"/>
                                        </p:tgtEl>
                                        <p:attrNameLst>
                                          <p:attrName>ppt_w</p:attrName>
                                        </p:attrNameLst>
                                      </p:cBhvr>
                                      <p:tavLst>
                                        <p:tav tm="0">
                                          <p:val>
                                            <p:fltVal val="0"/>
                                          </p:val>
                                        </p:tav>
                                        <p:tav tm="100000">
                                          <p:val>
                                            <p:strVal val="#ppt_w"/>
                                          </p:val>
                                        </p:tav>
                                      </p:tavLst>
                                    </p:anim>
                                    <p:anim calcmode="lin" valueType="num">
                                      <p:cBhvr>
                                        <p:cTn id="8" dur="500" fill="hold"/>
                                        <p:tgtEl>
                                          <p:spTgt spid="538631"/>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grpId="0" nodeType="afterEffect">
                                  <p:stCondLst>
                                    <p:cond delay="1000"/>
                                  </p:stCondLst>
                                  <p:childTnLst>
                                    <p:set>
                                      <p:cBhvr>
                                        <p:cTn id="11" dur="1" fill="hold">
                                          <p:stCondLst>
                                            <p:cond delay="0"/>
                                          </p:stCondLst>
                                        </p:cTn>
                                        <p:tgtEl>
                                          <p:spTgt spid="538632"/>
                                        </p:tgtEl>
                                        <p:attrNameLst>
                                          <p:attrName>style.visibility</p:attrName>
                                        </p:attrNameLst>
                                      </p:cBhvr>
                                      <p:to>
                                        <p:strVal val="visible"/>
                                      </p:to>
                                    </p:set>
                                    <p:anim calcmode="lin" valueType="num">
                                      <p:cBhvr>
                                        <p:cTn id="12" dur="500" fill="hold"/>
                                        <p:tgtEl>
                                          <p:spTgt spid="538632"/>
                                        </p:tgtEl>
                                        <p:attrNameLst>
                                          <p:attrName>ppt_w</p:attrName>
                                        </p:attrNameLst>
                                      </p:cBhvr>
                                      <p:tavLst>
                                        <p:tav tm="0">
                                          <p:val>
                                            <p:fltVal val="0"/>
                                          </p:val>
                                        </p:tav>
                                        <p:tav tm="100000">
                                          <p:val>
                                            <p:strVal val="#ppt_w"/>
                                          </p:val>
                                        </p:tav>
                                      </p:tavLst>
                                    </p:anim>
                                    <p:anim calcmode="lin" valueType="num">
                                      <p:cBhvr>
                                        <p:cTn id="13" dur="500" fill="hold"/>
                                        <p:tgtEl>
                                          <p:spTgt spid="53863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2000"/>
                            </p:stCondLst>
                            <p:childTnLst>
                              <p:par>
                                <p:cTn id="15" presetID="17" presetClass="entr" presetSubtype="10" fill="hold" grpId="0" nodeType="afterEffect">
                                  <p:stCondLst>
                                    <p:cond delay="1000"/>
                                  </p:stCondLst>
                                  <p:childTnLst>
                                    <p:set>
                                      <p:cBhvr>
                                        <p:cTn id="16" dur="1" fill="hold">
                                          <p:stCondLst>
                                            <p:cond delay="0"/>
                                          </p:stCondLst>
                                        </p:cTn>
                                        <p:tgtEl>
                                          <p:spTgt spid="538633"/>
                                        </p:tgtEl>
                                        <p:attrNameLst>
                                          <p:attrName>style.visibility</p:attrName>
                                        </p:attrNameLst>
                                      </p:cBhvr>
                                      <p:to>
                                        <p:strVal val="visible"/>
                                      </p:to>
                                    </p:set>
                                    <p:anim calcmode="lin" valueType="num">
                                      <p:cBhvr>
                                        <p:cTn id="17" dur="500" fill="hold"/>
                                        <p:tgtEl>
                                          <p:spTgt spid="538633"/>
                                        </p:tgtEl>
                                        <p:attrNameLst>
                                          <p:attrName>ppt_w</p:attrName>
                                        </p:attrNameLst>
                                      </p:cBhvr>
                                      <p:tavLst>
                                        <p:tav tm="0">
                                          <p:val>
                                            <p:fltVal val="0"/>
                                          </p:val>
                                        </p:tav>
                                        <p:tav tm="100000">
                                          <p:val>
                                            <p:strVal val="#ppt_w"/>
                                          </p:val>
                                        </p:tav>
                                      </p:tavLst>
                                    </p:anim>
                                    <p:anim calcmode="lin" valueType="num">
                                      <p:cBhvr>
                                        <p:cTn id="18" dur="500" fill="hold"/>
                                        <p:tgtEl>
                                          <p:spTgt spid="538633"/>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3500"/>
                            </p:stCondLst>
                            <p:childTnLst>
                              <p:par>
                                <p:cTn id="20" presetID="17" presetClass="entr" presetSubtype="10" fill="hold" grpId="0" nodeType="afterEffect">
                                  <p:stCondLst>
                                    <p:cond delay="1000"/>
                                  </p:stCondLst>
                                  <p:childTnLst>
                                    <p:set>
                                      <p:cBhvr>
                                        <p:cTn id="21" dur="1" fill="hold">
                                          <p:stCondLst>
                                            <p:cond delay="0"/>
                                          </p:stCondLst>
                                        </p:cTn>
                                        <p:tgtEl>
                                          <p:spTgt spid="538634"/>
                                        </p:tgtEl>
                                        <p:attrNameLst>
                                          <p:attrName>style.visibility</p:attrName>
                                        </p:attrNameLst>
                                      </p:cBhvr>
                                      <p:to>
                                        <p:strVal val="visible"/>
                                      </p:to>
                                    </p:set>
                                    <p:anim calcmode="lin" valueType="num">
                                      <p:cBhvr>
                                        <p:cTn id="22" dur="500" fill="hold"/>
                                        <p:tgtEl>
                                          <p:spTgt spid="538634"/>
                                        </p:tgtEl>
                                        <p:attrNameLst>
                                          <p:attrName>ppt_w</p:attrName>
                                        </p:attrNameLst>
                                      </p:cBhvr>
                                      <p:tavLst>
                                        <p:tav tm="0">
                                          <p:val>
                                            <p:fltVal val="0"/>
                                          </p:val>
                                        </p:tav>
                                        <p:tav tm="100000">
                                          <p:val>
                                            <p:strVal val="#ppt_w"/>
                                          </p:val>
                                        </p:tav>
                                      </p:tavLst>
                                    </p:anim>
                                    <p:anim calcmode="lin" valueType="num">
                                      <p:cBhvr>
                                        <p:cTn id="23" dur="500" fill="hold"/>
                                        <p:tgtEl>
                                          <p:spTgt spid="538634"/>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0"/>
                            </p:stCondLst>
                            <p:childTnLst>
                              <p:par>
                                <p:cTn id="25" presetID="17" presetClass="entr" presetSubtype="10" fill="hold" grpId="0" nodeType="afterEffect">
                                  <p:stCondLst>
                                    <p:cond delay="1000"/>
                                  </p:stCondLst>
                                  <p:childTnLst>
                                    <p:set>
                                      <p:cBhvr>
                                        <p:cTn id="26" dur="1" fill="hold">
                                          <p:stCondLst>
                                            <p:cond delay="0"/>
                                          </p:stCondLst>
                                        </p:cTn>
                                        <p:tgtEl>
                                          <p:spTgt spid="538635"/>
                                        </p:tgtEl>
                                        <p:attrNameLst>
                                          <p:attrName>style.visibility</p:attrName>
                                        </p:attrNameLst>
                                      </p:cBhvr>
                                      <p:to>
                                        <p:strVal val="visible"/>
                                      </p:to>
                                    </p:set>
                                    <p:anim calcmode="lin" valueType="num">
                                      <p:cBhvr>
                                        <p:cTn id="27" dur="500" fill="hold"/>
                                        <p:tgtEl>
                                          <p:spTgt spid="538635"/>
                                        </p:tgtEl>
                                        <p:attrNameLst>
                                          <p:attrName>ppt_w</p:attrName>
                                        </p:attrNameLst>
                                      </p:cBhvr>
                                      <p:tavLst>
                                        <p:tav tm="0">
                                          <p:val>
                                            <p:fltVal val="0"/>
                                          </p:val>
                                        </p:tav>
                                        <p:tav tm="100000">
                                          <p:val>
                                            <p:strVal val="#ppt_w"/>
                                          </p:val>
                                        </p:tav>
                                      </p:tavLst>
                                    </p:anim>
                                    <p:anim calcmode="lin" valueType="num">
                                      <p:cBhvr>
                                        <p:cTn id="28" dur="500" fill="hold"/>
                                        <p:tgtEl>
                                          <p:spTgt spid="53863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1" grpId="0"/>
      <p:bldP spid="538632" grpId="0"/>
      <p:bldP spid="538633" grpId="0"/>
      <p:bldP spid="538634" grpId="0"/>
      <p:bldP spid="538635" grpId="0"/>
    </p:bldLst>
  </p:timing>
  <p:extLst mod="1">
    <p:ext uri="{3A86A75C-4F4B-4683-9AE1-C65F6400EC91}">
      <p14:laserTraceLst xmlns:p14="http://schemas.microsoft.com/office/powerpoint/2010/main">
        <p14:tracePtLst>
          <p14:tracePt t="217" x="1581150" y="1168400"/>
          <p14:tracePt t="375" x="1581150" y="1162050"/>
          <p14:tracePt t="1104" x="1562100" y="1162050"/>
          <p14:tracePt t="1121" x="1549400" y="1174750"/>
          <p14:tracePt t="1138" x="1536700" y="1181100"/>
          <p14:tracePt t="1154" x="1530350" y="1187450"/>
          <p14:tracePt t="2238" x="1492250" y="1187450"/>
          <p14:tracePt t="2258" x="1416050" y="1212850"/>
          <p14:tracePt t="2273" x="1390650" y="1212850"/>
          <p14:tracePt t="2290" x="1371600" y="1212850"/>
          <p14:tracePt t="2305" x="1327150" y="1212850"/>
          <p14:tracePt t="2322" x="1276350" y="1225550"/>
          <p14:tracePt t="2339" x="1219200" y="1225550"/>
          <p14:tracePt t="2355" x="1200150" y="1225550"/>
          <p14:tracePt t="2421" x="1193800" y="1225550"/>
          <p14:tracePt t="2491" x="1193800" y="1206500"/>
          <p14:tracePt t="2505" x="1181100" y="1187450"/>
          <p14:tracePt t="2524" x="1181100" y="1168400"/>
          <p14:tracePt t="2538" x="1174750" y="1168400"/>
          <p14:tracePt t="3273" x="1143000" y="1130300"/>
          <p14:tracePt t="3288" x="1111250" y="1123950"/>
          <p14:tracePt t="3304" x="1104900" y="1117600"/>
          <p14:tracePt t="6759" x="1117600" y="1117600"/>
          <p14:tracePt t="6773" x="1136650" y="1117600"/>
          <p14:tracePt t="6778" x="1162050" y="1111250"/>
          <p14:tracePt t="6787" x="1187450" y="1104900"/>
          <p14:tracePt t="6804" x="1231900" y="1092200"/>
          <p14:tracePt t="6821" x="1289050" y="1092200"/>
          <p14:tracePt t="6825" x="1320800" y="1085850"/>
          <p14:tracePt t="6838" x="1384300" y="1079500"/>
          <p14:tracePt t="6854" x="1416050" y="1079500"/>
          <p14:tracePt t="6871" x="1530350" y="1079500"/>
          <p14:tracePt t="6888" x="1593850" y="1079500"/>
          <p14:tracePt t="6904" x="1638300" y="1079500"/>
          <p14:tracePt t="6921" x="1657350" y="1092200"/>
          <p14:tracePt t="6938" x="1670050" y="1098550"/>
          <p14:tracePt t="6971" x="1676400" y="1098550"/>
          <p14:tracePt t="6999" x="1670050" y="1104900"/>
          <p14:tracePt t="7016" x="1663700" y="1111250"/>
          <p14:tracePt t="7039" x="1663700" y="1123950"/>
          <p14:tracePt t="7047" x="1657350" y="1123950"/>
          <p14:tracePt t="7057" x="1651000" y="1123950"/>
          <p14:tracePt t="7071" x="1644650" y="1130300"/>
          <p14:tracePt t="7120" x="1638300" y="1130300"/>
          <p14:tracePt t="7137" x="1612900" y="1130300"/>
          <p14:tracePt t="7154" x="1574800" y="1130300"/>
          <p14:tracePt t="7171" x="1530350" y="1130300"/>
          <p14:tracePt t="7177" x="1504950" y="1130300"/>
          <p14:tracePt t="7188" x="1479550" y="1136650"/>
          <p14:tracePt t="7204" x="1435100" y="1136650"/>
          <p14:tracePt t="7210" x="1409700" y="1136650"/>
          <p14:tracePt t="7222" x="1371600" y="1136650"/>
          <p14:tracePt t="7238" x="1365250" y="1136650"/>
          <p14:tracePt t="7254" x="1346200" y="1136650"/>
          <p14:tracePt t="7311" x="1333500" y="1136650"/>
          <p14:tracePt t="7327" x="1327150" y="1136650"/>
          <p14:tracePt t="7353" x="1320800" y="1136650"/>
          <p14:tracePt t="7367" x="1314450" y="1136650"/>
          <p14:tracePt t="7375" x="1301750" y="1123950"/>
          <p14:tracePt t="7388" x="1295400" y="1111250"/>
          <p14:tracePt t="7404" x="1282700" y="1085850"/>
          <p14:tracePt t="7421" x="1270000" y="1060450"/>
          <p14:tracePt t="7426" x="1270000" y="1054100"/>
          <p14:tracePt t="7438" x="1270000" y="1047750"/>
          <p14:tracePt t="7458" x="1270000" y="1009650"/>
          <p14:tracePt t="7463" x="1270000" y="984250"/>
          <p14:tracePt t="7471" x="1270000" y="965200"/>
          <p14:tracePt t="7488" x="1270000" y="927100"/>
          <p14:tracePt t="7505" x="1270000" y="889000"/>
          <p14:tracePt t="7524" x="1270000" y="863600"/>
          <p14:tracePt t="7538" x="1282700" y="844550"/>
          <p14:tracePt t="7554" x="1295400" y="819150"/>
          <p14:tracePt t="7571" x="1301750" y="806450"/>
          <p14:tracePt t="7587" x="1314450" y="793750"/>
          <p14:tracePt t="7605" x="1333500" y="781050"/>
          <p14:tracePt t="7621" x="1365250" y="774700"/>
          <p14:tracePt t="7622" x="1384300" y="768350"/>
          <p14:tracePt t="7638" x="1397000" y="762000"/>
          <p14:tracePt t="7654" x="1422400" y="762000"/>
          <p14:tracePt t="7671" x="1466850" y="762000"/>
          <p14:tracePt t="7687" x="1517650" y="762000"/>
          <p14:tracePt t="7704" x="1587500" y="762000"/>
          <p14:tracePt t="7721" x="1663700" y="762000"/>
          <p14:tracePt t="7741" x="1727200" y="755650"/>
          <p14:tracePt t="7755" x="1784350" y="762000"/>
          <p14:tracePt t="7761" x="1797050" y="768350"/>
          <p14:tracePt t="7773" x="1809750" y="768350"/>
          <p14:tracePt t="7787" x="1835150" y="774700"/>
          <p14:tracePt t="7804" x="1873250" y="787400"/>
          <p14:tracePt t="7821" x="1905000" y="800100"/>
          <p14:tracePt t="7823" x="1924050" y="806450"/>
          <p14:tracePt t="7840" x="1943100" y="812800"/>
          <p14:tracePt t="7854" x="1949450" y="812800"/>
          <p14:tracePt t="7905" x="1949450" y="825500"/>
          <p14:tracePt t="7921" x="1949450" y="838200"/>
          <p14:tracePt t="7937" x="1949450" y="863600"/>
          <p14:tracePt t="7955" x="1949450" y="895350"/>
          <p14:tracePt t="7971" x="1949450" y="939800"/>
          <p14:tracePt t="7988" x="1949450" y="984250"/>
          <p14:tracePt t="8004" x="1924050" y="1028700"/>
          <p14:tracePt t="8007" x="1911350" y="1047750"/>
          <p14:tracePt t="8023" x="1898650" y="1066800"/>
          <p14:tracePt t="8027" x="1885950" y="1079500"/>
          <p14:tracePt t="8038" x="1879600" y="1085850"/>
          <p14:tracePt t="8054" x="1866900" y="1111250"/>
          <p14:tracePt t="8057" x="1854200" y="1123950"/>
          <p14:tracePt t="8071" x="1828800" y="1143000"/>
          <p14:tracePt t="8089" x="1803400" y="1155700"/>
          <p14:tracePt t="8105" x="1771650" y="1162050"/>
          <p14:tracePt t="8121" x="1746250" y="1174750"/>
          <p14:tracePt t="8138" x="1727200" y="1181100"/>
          <p14:tracePt t="8154" x="1701800" y="1193800"/>
          <p14:tracePt t="8171" x="1670050" y="1200150"/>
          <p14:tracePt t="8188" x="1625600" y="1200150"/>
          <p14:tracePt t="8193" x="1606550" y="1200150"/>
          <p14:tracePt t="8207" x="1593850" y="1200150"/>
          <p14:tracePt t="8221" x="1568450" y="1206500"/>
          <p14:tracePt t="8238" x="1555750" y="1206500"/>
          <p14:tracePt t="8242" x="1549400" y="1206500"/>
          <p14:tracePt t="8258" x="1530350" y="1206500"/>
          <p14:tracePt t="8290" x="1524000" y="1206500"/>
          <p14:tracePt t="9029" x="1524000" y="1212850"/>
          <p14:tracePt t="9036" x="1524000" y="1219200"/>
          <p14:tracePt t="9045" x="1524000" y="1231900"/>
          <p14:tracePt t="9061" x="1524000" y="1250950"/>
          <p14:tracePt t="9071" x="1530350" y="1263650"/>
          <p14:tracePt t="9091" x="1536700" y="1270000"/>
          <p14:tracePt t="9121" x="1536700" y="1276350"/>
          <p14:tracePt t="9403" x="1524000" y="1276350"/>
          <p14:tracePt t="9410" x="1504950" y="1276350"/>
          <p14:tracePt t="9421" x="1498600" y="1276350"/>
          <p14:tracePt t="9438" x="1479550" y="1276350"/>
          <p14:tracePt t="9454" x="1466850" y="1276350"/>
          <p14:tracePt t="9463" x="1454150" y="1276350"/>
          <p14:tracePt t="9474" x="1416050" y="1276350"/>
          <p14:tracePt t="9488" x="1384300" y="1276350"/>
          <p14:tracePt t="9508" x="1365250" y="1276350"/>
          <p14:tracePt t="9523" x="1352550" y="1276350"/>
          <p14:tracePt t="9527" x="1346200" y="1276350"/>
          <p14:tracePt t="9538" x="1333500" y="1276350"/>
          <p14:tracePt t="9556" x="1314450" y="1276350"/>
          <p14:tracePt t="9572" x="1282700" y="1276350"/>
          <p14:tracePt t="9589" x="1263650" y="1276350"/>
          <p14:tracePt t="9591" x="1257300" y="1276350"/>
          <p14:tracePt t="9608" x="1250950" y="1276350"/>
          <p14:tracePt t="9621" x="1244600" y="1276350"/>
          <p14:tracePt t="9639" x="1231900" y="1276350"/>
          <p14:tracePt t="9654" x="1219200" y="1276350"/>
          <p14:tracePt t="9671" x="1206500" y="1276350"/>
          <p14:tracePt t="9792" x="1206500" y="1270000"/>
          <p14:tracePt t="9805" x="1200150" y="1250950"/>
          <p14:tracePt t="9812" x="1193800" y="1244600"/>
          <p14:tracePt t="9821" x="1193800" y="1231900"/>
          <p14:tracePt t="9840" x="1187450" y="1206500"/>
          <p14:tracePt t="9854" x="1174750" y="1193800"/>
          <p14:tracePt t="9871" x="1174750" y="1174750"/>
          <p14:tracePt t="9888" x="1168400" y="1162050"/>
          <p14:tracePt t="9904" x="1168400" y="1149350"/>
          <p14:tracePt t="9921" x="1168400" y="1143000"/>
          <p14:tracePt t="9937" x="1168400" y="1123950"/>
          <p14:tracePt t="9954" x="1168400" y="1111250"/>
          <p14:tracePt t="9971" x="1162050" y="1092200"/>
          <p14:tracePt t="9991" x="1155700" y="1079500"/>
          <p14:tracePt t="10004" x="1149350" y="1066800"/>
          <p14:tracePt t="10023" x="1149350" y="1060450"/>
          <p14:tracePt t="10037" x="1155700" y="1047750"/>
          <p14:tracePt t="10056" x="1181100" y="996950"/>
          <p14:tracePt t="10071" x="1193800" y="990600"/>
          <p14:tracePt t="10089" x="1200150" y="971550"/>
          <p14:tracePt t="10104" x="1206500" y="952500"/>
          <p14:tracePt t="10121" x="1219200" y="939800"/>
          <p14:tracePt t="10138" x="1238250" y="914400"/>
          <p14:tracePt t="10148" x="1244600" y="901700"/>
          <p14:tracePt t="10151" x="1250950" y="889000"/>
          <p14:tracePt t="10171" x="1276350" y="882650"/>
          <p14:tracePt t="10188" x="1289050" y="869950"/>
          <p14:tracePt t="10204" x="1295400" y="869950"/>
          <p14:tracePt t="10213" x="1295400" y="863600"/>
          <p14:tracePt t="10216" x="1308100" y="857250"/>
          <p14:tracePt t="10222" x="1314450" y="857250"/>
          <p14:tracePt t="10238" x="1327150" y="857250"/>
          <p14:tracePt t="10255" x="1346200" y="850900"/>
          <p14:tracePt t="10273" x="1371600" y="844550"/>
          <p14:tracePt t="10288" x="1390650" y="844550"/>
          <p14:tracePt t="10304" x="1403350" y="844550"/>
          <p14:tracePt t="10321" x="1422400" y="838200"/>
          <p14:tracePt t="10339" x="1441450" y="838200"/>
          <p14:tracePt t="10400" x="1454150" y="838200"/>
          <p14:tracePt t="10406" x="1473200" y="838200"/>
          <p14:tracePt t="10421" x="1498600" y="838200"/>
          <p14:tracePt t="10438" x="1536700" y="838200"/>
          <p14:tracePt t="10454" x="1574800" y="838200"/>
          <p14:tracePt t="10461" x="1587500" y="838200"/>
          <p14:tracePt t="10471" x="1612900" y="838200"/>
          <p14:tracePt t="10488" x="1644650" y="838200"/>
          <p14:tracePt t="10507" x="1689100" y="838200"/>
          <p14:tracePt t="10524" x="1708150" y="838200"/>
          <p14:tracePt t="10532" x="1714500" y="838200"/>
          <p14:tracePt t="10535" x="1720850" y="838200"/>
          <p14:tracePt t="10554" x="1733550" y="838200"/>
          <p14:tracePt t="10695" x="1739900" y="844550"/>
          <p14:tracePt t="10704" x="1752600" y="863600"/>
          <p14:tracePt t="10717" x="1758950" y="876300"/>
          <p14:tracePt t="10728" x="1778000" y="901700"/>
          <p14:tracePt t="10741" x="1790700" y="914400"/>
          <p14:tracePt t="10754" x="1809750" y="939800"/>
          <p14:tracePt t="10773" x="1828800" y="971550"/>
          <p14:tracePt t="10780" x="1835150" y="984250"/>
          <p14:tracePt t="10787" x="1841500" y="996950"/>
          <p14:tracePt t="10805" x="1854200" y="1028700"/>
          <p14:tracePt t="10821" x="1854200" y="1054100"/>
          <p14:tracePt t="10824" x="1854200" y="1073150"/>
          <p14:tracePt t="10840" x="1854200" y="1111250"/>
          <p14:tracePt t="10854" x="1854200" y="1130300"/>
          <p14:tracePt t="10871" x="1854200" y="1168400"/>
          <p14:tracePt t="10888" x="1854200" y="1187450"/>
          <p14:tracePt t="10904" x="1854200" y="1193800"/>
          <p14:tracePt t="10921" x="1841500" y="1212850"/>
          <p14:tracePt t="10938" x="1828800" y="1238250"/>
          <p14:tracePt t="10954" x="1816100" y="1250950"/>
          <p14:tracePt t="10973" x="1803400" y="1263650"/>
          <p14:tracePt t="10988" x="1778000" y="1276350"/>
          <p14:tracePt t="11005" x="1752600" y="1289050"/>
          <p14:tracePt t="11023" x="1720850" y="1308100"/>
          <p14:tracePt t="11028" x="1695450" y="1314450"/>
          <p14:tracePt t="11037" x="1676400" y="1314450"/>
          <p14:tracePt t="11054" x="1651000" y="1320800"/>
          <p14:tracePt t="11056" x="1631950" y="1320800"/>
          <p14:tracePt t="11071" x="1619250" y="1320800"/>
          <p14:tracePt t="11089" x="1600200" y="1320800"/>
          <p14:tracePt t="11104" x="1587500" y="1314450"/>
          <p14:tracePt t="11121" x="1581150" y="1308100"/>
          <p14:tracePt t="11138" x="1581150" y="1301750"/>
          <p14:tracePt t="11188" x="1581150" y="1289050"/>
          <p14:tracePt t="11238" x="1568450" y="1289050"/>
          <p14:tracePt t="11255" x="1536700" y="1339850"/>
          <p14:tracePt t="11273" x="1479550" y="1377950"/>
          <p14:tracePt t="11288" x="1422400" y="1422400"/>
          <p14:tracePt t="11304" x="1377950" y="1454150"/>
          <p14:tracePt t="11321" x="1339850" y="1479550"/>
          <p14:tracePt t="11338" x="1295400" y="1492250"/>
          <p14:tracePt t="11354" x="1250950" y="1504950"/>
          <p14:tracePt t="11371" x="1187450" y="1511300"/>
          <p14:tracePt t="11388" x="1136650" y="1511300"/>
          <p14:tracePt t="11404" x="1098550" y="1511300"/>
          <p14:tracePt t="11421" x="1073150" y="1511300"/>
          <p14:tracePt t="11427" x="1060450" y="1511300"/>
          <p14:tracePt t="11438" x="1047750" y="1511300"/>
          <p14:tracePt t="11454" x="1022350" y="1511300"/>
          <p14:tracePt t="11471" x="1009650" y="1511300"/>
          <p14:tracePt t="11671" x="1066800" y="1511300"/>
          <p14:tracePt t="11680" x="1149350" y="1511300"/>
          <p14:tracePt t="11687" x="1231900" y="1511300"/>
          <p14:tracePt t="11704" x="1435100" y="1498600"/>
          <p14:tracePt t="11714" x="1568450" y="1498600"/>
          <p14:tracePt t="11725" x="1701800" y="1498600"/>
          <p14:tracePt t="11742" x="1949450" y="1498600"/>
          <p14:tracePt t="11754" x="2171700" y="1498600"/>
          <p14:tracePt t="11774" x="2330450" y="1511300"/>
          <p14:tracePt t="11787" x="2425700" y="1511300"/>
          <p14:tracePt t="11804" x="2457450" y="1511300"/>
          <p14:tracePt t="11821" x="2463800" y="1511300"/>
          <p14:tracePt t="11919" x="2451100" y="1511300"/>
          <p14:tracePt t="11938" x="2400300" y="1511300"/>
          <p14:tracePt t="11954" x="2273300" y="1511300"/>
          <p14:tracePt t="11971" x="2101850" y="1504950"/>
          <p14:tracePt t="11988" x="1924050" y="1504950"/>
          <p14:tracePt t="12004" x="1733550" y="1498600"/>
          <p14:tracePt t="12023" x="1524000" y="1498600"/>
          <p14:tracePt t="12028" x="1422400" y="1498600"/>
          <p14:tracePt t="12037" x="1327150" y="1498600"/>
          <p14:tracePt t="12054" x="1136650" y="1498600"/>
          <p14:tracePt t="12055" x="1060450" y="1498600"/>
          <p14:tracePt t="12071" x="933450" y="1492250"/>
          <p14:tracePt t="12089" x="850900" y="1479550"/>
          <p14:tracePt t="12104" x="800100" y="1479550"/>
          <p14:tracePt t="12121" x="787400" y="1479550"/>
          <p14:tracePt t="12183" x="787400" y="1473200"/>
          <p14:tracePt t="12279" x="800100" y="1473200"/>
          <p14:tracePt t="12287" x="838200" y="1473200"/>
          <p14:tracePt t="12304" x="958850" y="1473200"/>
          <p14:tracePt t="12321" x="1136650" y="1473200"/>
          <p14:tracePt t="12339" x="1346200" y="1473200"/>
          <p14:tracePt t="12354" x="1555750" y="1473200"/>
          <p14:tracePt t="12371" x="1752600" y="1473200"/>
          <p14:tracePt t="12388" x="1917700" y="1479550"/>
          <p14:tracePt t="12404" x="2044700" y="1479550"/>
          <p14:tracePt t="12421" x="2114550" y="1485900"/>
          <p14:tracePt t="12438" x="2127250" y="1492250"/>
          <p14:tracePt t="12544" x="2133600" y="1492250"/>
          <p14:tracePt t="12552" x="2139950" y="1492250"/>
          <p14:tracePt t="12571" x="2146300" y="1492250"/>
          <p14:tracePt t="12590" x="2152650" y="1492250"/>
          <p14:tracePt t="12663" x="2146300" y="1492250"/>
          <p14:tracePt t="12672" x="2133600" y="1492250"/>
          <p14:tracePt t="12678" x="2108200" y="1498600"/>
          <p14:tracePt t="12688" x="2076450" y="1504950"/>
          <p14:tracePt t="12704" x="1987550" y="1504950"/>
          <p14:tracePt t="12721" x="1873250" y="1511300"/>
          <p14:tracePt t="12738" x="1727200" y="1524000"/>
          <p14:tracePt t="12758" x="1543050" y="1524000"/>
          <p14:tracePt t="12762" x="1441450" y="1530350"/>
          <p14:tracePt t="12775" x="1346200" y="1530350"/>
          <p14:tracePt t="12787" x="1193800" y="1530350"/>
          <p14:tracePt t="12804" x="1079500" y="1530350"/>
          <p14:tracePt t="12821" x="996950" y="1530350"/>
          <p14:tracePt t="12840" x="920750" y="1530350"/>
          <p14:tracePt t="12854" x="914400" y="1530350"/>
          <p14:tracePt t="12945" x="908050" y="1530350"/>
          <p14:tracePt t="13039" x="914400" y="1530350"/>
          <p14:tracePt t="13048" x="933450" y="1530350"/>
          <p14:tracePt t="13057" x="965200" y="1530350"/>
          <p14:tracePt t="13073" x="1073150" y="1530350"/>
          <p14:tracePt t="13088" x="1212850" y="1530350"/>
          <p14:tracePt t="13104" x="1377950" y="1536700"/>
          <p14:tracePt t="13121" x="1536700" y="1536700"/>
          <p14:tracePt t="13138" x="1676400" y="1543050"/>
          <p14:tracePt t="13154" x="1847850" y="1543050"/>
          <p14:tracePt t="13171" x="1981200" y="1555750"/>
          <p14:tracePt t="13188" x="2089150" y="1549400"/>
          <p14:tracePt t="13192" x="2133600" y="1549400"/>
          <p14:tracePt t="13204" x="2171700" y="1549400"/>
          <p14:tracePt t="13210" x="2197100" y="1549400"/>
          <p14:tracePt t="13223" x="2216150" y="1549400"/>
          <p14:tracePt t="13254" x="2222500" y="1549400"/>
          <p14:tracePt t="13415" x="2216150" y="1549400"/>
          <p14:tracePt t="13431" x="2216150" y="1543050"/>
          <p14:tracePt t="13511" x="2209800" y="1543050"/>
          <p14:tracePt t="13528" x="2203450" y="1543050"/>
          <p14:tracePt t="13590" x="2197100" y="1543050"/>
          <p14:tracePt t="16167" x="2190750" y="1543050"/>
          <p14:tracePt t="16177" x="2178050" y="1549400"/>
          <p14:tracePt t="16191" x="2114550" y="1555750"/>
          <p14:tracePt t="16208" x="2076450" y="1555750"/>
          <p14:tracePt t="16222" x="1974850" y="1574800"/>
          <p14:tracePt t="16238" x="1835150" y="1574800"/>
          <p14:tracePt t="16255" x="1682750" y="1574800"/>
          <p14:tracePt t="16273" x="1447800" y="1574800"/>
          <p14:tracePt t="16290" x="1301750" y="1574800"/>
          <p14:tracePt t="16304" x="1206500" y="1574800"/>
          <p14:tracePt t="16321" x="1181100" y="1568450"/>
          <p14:tracePt t="16479" x="1181100" y="1562100"/>
          <p14:tracePt t="16489" x="1181100" y="1555750"/>
          <p14:tracePt t="16496" x="1181100" y="1543050"/>
          <p14:tracePt t="16538" x="1181100" y="1536700"/>
          <p14:tracePt t="16651" x="1174750" y="1536700"/>
          <p14:tracePt t="16656" x="1168400" y="1536700"/>
          <p14:tracePt t="16671" x="1162050" y="1536700"/>
          <p14:tracePt t="16688" x="1149350" y="1530350"/>
          <p14:tracePt t="16704" x="1117600" y="1524000"/>
          <p14:tracePt t="16721" x="1073150" y="1504950"/>
          <p14:tracePt t="16743" x="1041400" y="1479550"/>
          <p14:tracePt t="16754" x="1035050" y="1428750"/>
          <p14:tracePt t="16774" x="1047750" y="1339850"/>
          <p14:tracePt t="16787" x="1117600" y="1225550"/>
          <p14:tracePt t="16805" x="1181100" y="1155700"/>
          <p14:tracePt t="16821" x="1276350" y="1123950"/>
          <p14:tracePt t="16840" x="1498600" y="1079500"/>
          <p14:tracePt t="16854" x="1606550" y="1066800"/>
          <p14:tracePt t="16871" x="1866900" y="990600"/>
          <p14:tracePt t="16888" x="1962150" y="952500"/>
          <p14:tracePt t="16906" x="2000250" y="927100"/>
          <p14:tracePt t="16921" x="2012950" y="920750"/>
          <p14:tracePt t="17009" x="2012950" y="927100"/>
          <p14:tracePt t="17015" x="1993900" y="927100"/>
          <p14:tracePt t="17028" x="1974850" y="933450"/>
          <p14:tracePt t="17038" x="1955800" y="933450"/>
          <p14:tracePt t="17055" x="1905000" y="933450"/>
          <p14:tracePt t="17071" x="1866900" y="933450"/>
          <p14:tracePt t="17104" x="1860550" y="933450"/>
          <p14:tracePt t="18354" x="1873250" y="933450"/>
          <p14:tracePt t="18360" x="1892300" y="933450"/>
          <p14:tracePt t="18371" x="1905000" y="933450"/>
          <p14:tracePt t="18388" x="1943100" y="933450"/>
          <p14:tracePt t="18408" x="2000250" y="933450"/>
          <p14:tracePt t="18421" x="2025650" y="933450"/>
          <p14:tracePt t="18438" x="2070100" y="933450"/>
          <p14:tracePt t="18455" x="2114550" y="933450"/>
          <p14:tracePt t="18461" x="2133600" y="933450"/>
          <p14:tracePt t="18467" x="2159000" y="933450"/>
          <p14:tracePt t="18473" x="2171700" y="933450"/>
          <p14:tracePt t="18488" x="2197100" y="933450"/>
          <p14:tracePt t="18504" x="2235200" y="933450"/>
          <p14:tracePt t="18522" x="2260600" y="933450"/>
          <p14:tracePt t="18538" x="2298700" y="933450"/>
          <p14:tracePt t="18554" x="2330450" y="933450"/>
          <p14:tracePt t="18571" x="2362200" y="933450"/>
          <p14:tracePt t="18587" x="2400300" y="933450"/>
          <p14:tracePt t="18604" x="2451100" y="933450"/>
          <p14:tracePt t="18621" x="2495550" y="933450"/>
          <p14:tracePt t="18624" x="2514600" y="933450"/>
          <p14:tracePt t="18638" x="2540000" y="933450"/>
          <p14:tracePt t="18654" x="2578100" y="946150"/>
          <p14:tracePt t="18671" x="2641600" y="965200"/>
          <p14:tracePt t="18688" x="2686050" y="971550"/>
          <p14:tracePt t="18704" x="2717800" y="971550"/>
          <p14:tracePt t="18721" x="2743200" y="971550"/>
          <p14:tracePt t="18738" x="2781300" y="977900"/>
          <p14:tracePt t="18743" x="2800350" y="977900"/>
          <p14:tracePt t="18757" x="2819400" y="977900"/>
          <p14:tracePt t="18774" x="2857500" y="977900"/>
          <p14:tracePt t="18778" x="2876550" y="984250"/>
          <p14:tracePt t="18788" x="2889250" y="984250"/>
          <p14:tracePt t="18804" x="2927350" y="990600"/>
          <p14:tracePt t="18823" x="2990850" y="1003300"/>
          <p14:tracePt t="18839" x="3048000" y="1016000"/>
          <p14:tracePt t="18854" x="3067050" y="1016000"/>
          <p14:tracePt t="18871" x="3143250" y="1016000"/>
          <p14:tracePt t="18888" x="3200400" y="1022350"/>
          <p14:tracePt t="18904" x="3257550" y="1022350"/>
          <p14:tracePt t="18921" x="3314700" y="1028700"/>
          <p14:tracePt t="18938" x="3384550" y="1028700"/>
          <p14:tracePt t="18954" x="3435350" y="1028700"/>
          <p14:tracePt t="18971" x="3486150" y="1028700"/>
          <p14:tracePt t="18992" x="3543300" y="1028700"/>
          <p14:tracePt t="19004" x="3625850" y="1028700"/>
          <p14:tracePt t="19024" x="3702050" y="1028700"/>
          <p14:tracePt t="19038" x="3759200" y="1028700"/>
          <p14:tracePt t="19059" x="3867150" y="1041400"/>
          <p14:tracePt t="19071" x="3924300" y="1047750"/>
          <p14:tracePt t="19090" x="4013200" y="1047750"/>
          <p14:tracePt t="19104" x="4108450" y="1047750"/>
          <p14:tracePt t="19121" x="4210050" y="1047750"/>
          <p14:tracePt t="19138" x="4305300" y="1041400"/>
          <p14:tracePt t="19156" x="4413250" y="1035050"/>
          <p14:tracePt t="19171" x="4521200" y="1035050"/>
          <p14:tracePt t="19188" x="4616450" y="1028700"/>
          <p14:tracePt t="19204" x="4737100" y="1028700"/>
          <p14:tracePt t="19223" x="4908550" y="1022350"/>
          <p14:tracePt t="19238" x="4959350" y="1022350"/>
          <p14:tracePt t="19259" x="5099050" y="1028700"/>
          <p14:tracePt t="19273" x="5175250" y="1041400"/>
          <p14:tracePt t="19288" x="5238750" y="1041400"/>
          <p14:tracePt t="19305" x="5295900" y="1041400"/>
          <p14:tracePt t="19321" x="5334000" y="1041400"/>
          <p14:tracePt t="19339" x="5353050" y="1041400"/>
          <p14:tracePt t="19354" x="5384800" y="1041400"/>
          <p14:tracePt t="19371" x="5429250" y="1041400"/>
          <p14:tracePt t="19388" x="5492750" y="1041400"/>
          <p14:tracePt t="19404" x="5543550" y="1041400"/>
          <p14:tracePt t="19421" x="5594350" y="1041400"/>
          <p14:tracePt t="19439" x="5626100" y="1041400"/>
          <p14:tracePt t="19458" x="5638800" y="1041400"/>
          <p14:tracePt t="19475" x="5651500" y="1041400"/>
          <p14:tracePt t="19488" x="5657850" y="1041400"/>
          <p14:tracePt t="19507" x="5670550" y="1041400"/>
          <p14:tracePt t="20297" x="5657850" y="1041400"/>
          <p14:tracePt t="20304" x="5626100" y="1047750"/>
          <p14:tracePt t="20321" x="5505450" y="1079500"/>
          <p14:tracePt t="20337" x="5321300" y="1136650"/>
          <p14:tracePt t="20354" x="5118100" y="1212850"/>
          <p14:tracePt t="20371" x="4838700" y="1289050"/>
          <p14:tracePt t="20388" x="4502150" y="1346200"/>
          <p14:tracePt t="20404" x="4127500" y="1403350"/>
          <p14:tracePt t="20421" x="3771900" y="1435100"/>
          <p14:tracePt t="20439" x="3308350" y="1454150"/>
          <p14:tracePt t="20454" x="3200400" y="1460500"/>
          <p14:tracePt t="20471" x="2927350" y="1460500"/>
          <p14:tracePt t="20491" x="2762250" y="1460500"/>
          <p14:tracePt t="20504" x="2635250" y="1460500"/>
          <p14:tracePt t="20524" x="2552700" y="1460500"/>
          <p14:tracePt t="20529" x="2527300" y="1460500"/>
          <p14:tracePt t="20538" x="2508250" y="1460500"/>
          <p14:tracePt t="20554" x="2470150" y="1460500"/>
          <p14:tracePt t="20571" x="2438400" y="1460500"/>
          <p14:tracePt t="20588" x="2393950" y="1460500"/>
          <p14:tracePt t="20605" x="2343150" y="1460500"/>
          <p14:tracePt t="20621" x="2311400" y="1460500"/>
          <p14:tracePt t="20623" x="2286000" y="1460500"/>
          <p14:tracePt t="20638" x="2273300" y="1460500"/>
          <p14:tracePt t="20654" x="2254250" y="1460500"/>
          <p14:tracePt t="20656" x="2241550" y="1460500"/>
          <p14:tracePt t="20671" x="2222500" y="1460500"/>
          <p14:tracePt t="20688" x="2197100" y="1460500"/>
          <p14:tracePt t="20709" x="2171700" y="1460500"/>
          <p14:tracePt t="20721" x="2139950" y="1460500"/>
          <p14:tracePt t="20738" x="2108200" y="1460500"/>
          <p14:tracePt t="20754" x="2076450" y="1460500"/>
          <p14:tracePt t="20773" x="2044700" y="1454150"/>
          <p14:tracePt t="20779" x="2038350" y="1454150"/>
          <p14:tracePt t="20963" x="2032000" y="1454150"/>
          <p14:tracePt t="20968" x="2025650" y="1466850"/>
          <p14:tracePt t="20974" x="2019300" y="1466850"/>
          <p14:tracePt t="20992" x="2012950" y="1479550"/>
          <p14:tracePt t="21006" x="2012950" y="1485900"/>
          <p14:tracePt t="21023" x="2006600" y="1485900"/>
          <p14:tracePt t="21054" x="2000250" y="1485900"/>
          <p14:tracePt t="21091" x="2000250" y="1492250"/>
          <p14:tracePt t="21104" x="1993900" y="1492250"/>
          <p14:tracePt t="21121" x="1968500" y="1492250"/>
          <p14:tracePt t="21138" x="1936750" y="1492250"/>
          <p14:tracePt t="21154" x="1898650" y="1473200"/>
          <p14:tracePt t="21171" x="1860550" y="1447800"/>
          <p14:tracePt t="21177" x="1847850" y="1441450"/>
          <p14:tracePt t="21188" x="1828800" y="1435100"/>
          <p14:tracePt t="21204" x="1797050" y="1422400"/>
          <p14:tracePt t="21221" x="1790700" y="1409700"/>
          <p14:tracePt t="21226" x="1778000" y="1403350"/>
          <p14:tracePt t="21239" x="1778000" y="1397000"/>
          <p14:tracePt t="21254" x="1778000" y="1390650"/>
          <p14:tracePt t="21273" x="1778000" y="1371600"/>
          <p14:tracePt t="21289" x="1778000" y="1352550"/>
          <p14:tracePt t="21304" x="1778000" y="1333500"/>
          <p14:tracePt t="21321" x="1784350" y="1314450"/>
          <p14:tracePt t="21341" x="1790700" y="1295400"/>
          <p14:tracePt t="21344" x="1797050" y="1282700"/>
          <p14:tracePt t="21355" x="1803400" y="1276350"/>
          <p14:tracePt t="21371" x="1816100" y="1250950"/>
          <p14:tracePt t="21388" x="1828800" y="1231900"/>
          <p14:tracePt t="21404" x="1847850" y="1219200"/>
          <p14:tracePt t="21406" x="1866900" y="1212850"/>
          <p14:tracePt t="21421" x="1873250" y="1206500"/>
          <p14:tracePt t="21438" x="1898650" y="1193800"/>
          <p14:tracePt t="21442" x="1911350" y="1193800"/>
          <p14:tracePt t="21458" x="1930400" y="1187450"/>
          <p14:tracePt t="21488" x="1936750" y="1181100"/>
          <p14:tracePt t="21505" x="1962150" y="1181100"/>
          <p14:tracePt t="21523" x="1993900" y="1181100"/>
          <p14:tracePt t="21538" x="2038350" y="1181100"/>
          <p14:tracePt t="21554" x="2070100" y="1181100"/>
          <p14:tracePt t="21571" x="2101850" y="1181100"/>
          <p14:tracePt t="21589" x="2127250" y="1181100"/>
          <p14:tracePt t="21605" x="2152650" y="1181100"/>
          <p14:tracePt t="21621" x="2171700" y="1181100"/>
          <p14:tracePt t="21737" x="2178050" y="1181100"/>
          <p14:tracePt t="21752" x="2184400" y="1187450"/>
          <p14:tracePt t="21774" x="2190750" y="1200150"/>
          <p14:tracePt t="21788" x="2197100" y="1206500"/>
          <p14:tracePt t="21804" x="2209800" y="1225550"/>
          <p14:tracePt t="21821" x="2209800" y="1231900"/>
          <p14:tracePt t="21854" x="2216150" y="1244600"/>
          <p14:tracePt t="21871" x="2216150" y="1263650"/>
          <p14:tracePt t="21888" x="2216150" y="1282700"/>
          <p14:tracePt t="21904" x="2216150" y="1301750"/>
          <p14:tracePt t="21921" x="2209800" y="1327150"/>
          <p14:tracePt t="21938" x="2203450" y="1346200"/>
          <p14:tracePt t="21945" x="2203450" y="1352550"/>
          <p14:tracePt t="21954" x="2203450" y="1358900"/>
          <p14:tracePt t="22009" x="2197100" y="1358900"/>
          <p14:tracePt t="22015" x="2190750" y="1365250"/>
          <p14:tracePt t="22025" x="2184400" y="1371600"/>
          <p14:tracePt t="22039" x="2184400" y="1377950"/>
          <p14:tracePt t="22148" x="2178050" y="1377950"/>
          <p14:tracePt t="22153" x="2171700" y="1377950"/>
          <p14:tracePt t="22171" x="2165350" y="1377950"/>
          <p14:tracePt t="22188" x="2152650" y="1390650"/>
          <p14:tracePt t="22204" x="2152650" y="1403350"/>
          <p14:tracePt t="22221" x="2139950" y="1409700"/>
          <p14:tracePt t="22247" x="2139950" y="1416050"/>
          <p14:tracePt t="22999" x="2139950" y="1422400"/>
          <p14:tracePt t="23213" x="2139950" y="1428750"/>
          <p14:tracePt t="23220" x="2139950" y="1441450"/>
          <p14:tracePt t="23226" x="2152650" y="1447800"/>
          <p14:tracePt t="23240" x="2165350" y="1454150"/>
          <p14:tracePt t="23255" x="2184400" y="1466850"/>
          <p14:tracePt t="23274" x="2209800" y="1473200"/>
          <p14:tracePt t="23288" x="2247900" y="1485900"/>
          <p14:tracePt t="23304" x="2311400" y="1485900"/>
          <p14:tracePt t="23323" x="2374900" y="1485900"/>
          <p14:tracePt t="23337" x="2438400" y="1479550"/>
          <p14:tracePt t="23354" x="2527300" y="1479550"/>
          <p14:tracePt t="23371" x="2635250" y="1479550"/>
          <p14:tracePt t="23388" x="2762250" y="1473200"/>
          <p14:tracePt t="23404" x="2901950" y="1466850"/>
          <p14:tracePt t="23421" x="2997200" y="1460500"/>
          <p14:tracePt t="23438" x="3060700" y="1460500"/>
          <p14:tracePt t="23445" x="3073400" y="1460500"/>
          <p14:tracePt t="23454" x="3086100" y="1460500"/>
          <p14:tracePt t="23462" x="3092450" y="1460500"/>
          <p14:tracePt t="23466" x="3098800" y="1460500"/>
          <p14:tracePt t="25672" x="3092450" y="1460500"/>
          <p14:tracePt t="25680" x="3067050" y="1460500"/>
          <p14:tracePt t="25689" x="3035300" y="1460500"/>
          <p14:tracePt t="25704" x="2952750" y="1460500"/>
          <p14:tracePt t="25721" x="2851150" y="1460500"/>
          <p14:tracePt t="25741" x="2730500" y="1454150"/>
          <p14:tracePt t="25755" x="2609850" y="1454150"/>
          <p14:tracePt t="25761" x="2552700" y="1454150"/>
          <p14:tracePt t="25773" x="2508250" y="1454150"/>
          <p14:tracePt t="25787" x="2400300" y="1428750"/>
          <p14:tracePt t="25805" x="2311400" y="1403350"/>
          <p14:tracePt t="25821" x="2228850" y="1390650"/>
          <p14:tracePt t="25823" x="2197100" y="1390650"/>
          <p14:tracePt t="25840" x="2159000" y="1390650"/>
          <p14:tracePt t="25854" x="2139950" y="1390650"/>
          <p14:tracePt t="25871" x="2133600" y="1390650"/>
          <p14:tracePt t="25951" x="2127250" y="1390650"/>
          <p14:tracePt t="25978" x="2114550" y="1390650"/>
          <p14:tracePt t="25988" x="2108200" y="1390650"/>
          <p14:tracePt t="26004" x="2076450" y="1390650"/>
          <p14:tracePt t="26025" x="2051050" y="1390650"/>
          <p14:tracePt t="26038" x="2044700" y="1390650"/>
          <p14:tracePt t="26056" x="2032000" y="1397000"/>
          <p14:tracePt t="26071" x="2019300" y="1403350"/>
          <p14:tracePt t="26090" x="2006600" y="1416050"/>
          <p14:tracePt t="26104" x="2000250" y="1435100"/>
          <p14:tracePt t="26121" x="1981200" y="1454150"/>
          <p14:tracePt t="26138" x="1974850" y="1473200"/>
          <p14:tracePt t="26154" x="1962150" y="1479550"/>
          <p14:tracePt t="26171" x="1955800" y="1492250"/>
          <p14:tracePt t="26263" x="1949450" y="1492250"/>
          <p14:tracePt t="26395" x="1943100" y="1492250"/>
          <p14:tracePt t="26405" x="1936750" y="1492250"/>
          <p14:tracePt t="26425" x="1924050" y="1479550"/>
          <p14:tracePt t="26443" x="1898650" y="1466850"/>
          <p14:tracePt t="26454" x="1892300" y="1460500"/>
          <p14:tracePt t="26471" x="1860550" y="1435100"/>
          <p14:tracePt t="26491" x="1854200" y="1428750"/>
          <p14:tracePt t="26504" x="1847850" y="1428750"/>
          <p14:tracePt t="26523" x="1835150" y="1416050"/>
          <p14:tracePt t="26529" x="1835150" y="1409700"/>
          <p14:tracePt t="26538" x="1835150" y="1403350"/>
          <p14:tracePt t="26555" x="1835150" y="1377950"/>
          <p14:tracePt t="26558" x="1822450" y="1365250"/>
          <p14:tracePt t="26571" x="1822450" y="1352550"/>
          <p14:tracePt t="26589" x="1822450" y="1339850"/>
          <p14:tracePt t="26604" x="1822450" y="1320800"/>
          <p14:tracePt t="26621" x="1822450" y="1308100"/>
          <p14:tracePt t="26638" x="1822450" y="1301750"/>
          <p14:tracePt t="26640" x="1822450" y="1289050"/>
          <p14:tracePt t="26654" x="1822450" y="1282700"/>
          <p14:tracePt t="26671" x="1822450" y="1270000"/>
          <p14:tracePt t="26688" x="1828800" y="1263650"/>
          <p14:tracePt t="26704" x="1835150" y="1250950"/>
          <p14:tracePt t="26723" x="1847850" y="1238250"/>
          <p14:tracePt t="26738" x="1854200" y="1225550"/>
          <p14:tracePt t="26754" x="1866900" y="1219200"/>
          <p14:tracePt t="26773" x="1873250" y="1212850"/>
          <p14:tracePt t="26788" x="1892300" y="1212850"/>
          <p14:tracePt t="26804" x="1898650" y="1200150"/>
          <p14:tracePt t="26821" x="1905000" y="1200150"/>
          <p14:tracePt t="26824" x="1911350" y="1200150"/>
          <p14:tracePt t="26856" x="1924050" y="1193800"/>
          <p14:tracePt t="26871" x="1924050" y="1187450"/>
          <p14:tracePt t="26888" x="1930400" y="1187450"/>
          <p14:tracePt t="26921" x="1936750" y="1187450"/>
          <p14:tracePt t="27113" x="1930400" y="1187450"/>
          <p14:tracePt t="27129" x="1924050" y="1187450"/>
          <p14:tracePt t="27136" x="1924050" y="1200150"/>
          <p14:tracePt t="27155" x="1917700" y="1219200"/>
          <p14:tracePt t="27171" x="1911350" y="1238250"/>
          <p14:tracePt t="27188" x="1905000" y="1250950"/>
          <p14:tracePt t="27204" x="1892300" y="1282700"/>
          <p14:tracePt t="27221" x="1873250" y="1320800"/>
          <p14:tracePt t="27223" x="1860550" y="1333500"/>
          <p14:tracePt t="27240" x="1854200" y="1365250"/>
          <p14:tracePt t="27255" x="1847850" y="1371600"/>
          <p14:tracePt t="27305" x="1841500" y="1371600"/>
          <p14:tracePt t="27343" x="1873250" y="1358900"/>
          <p14:tracePt t="27352" x="1924050" y="1352550"/>
          <p14:tracePt t="27371" x="2038350" y="1352550"/>
          <p14:tracePt t="27388" x="2197100" y="1352550"/>
          <p14:tracePt t="27404" x="2381250" y="1346200"/>
          <p14:tracePt t="27421" x="2578100" y="1346200"/>
          <p14:tracePt t="27438" x="2774950" y="1333500"/>
          <p14:tracePt t="27442" x="2895600" y="1333500"/>
          <p14:tracePt t="27455" x="2984500" y="1333500"/>
          <p14:tracePt t="27464" x="3136900" y="1327150"/>
          <p14:tracePt t="27472" x="3187700" y="1327150"/>
          <p14:tracePt t="27488" x="3219450" y="1327150"/>
          <p14:tracePt t="27560" x="3213100" y="1327150"/>
          <p14:tracePt t="27568" x="3194050" y="1327150"/>
          <p14:tracePt t="27575" x="3175000" y="1327150"/>
          <p14:tracePt t="27589" x="3155950" y="1327150"/>
          <p14:tracePt t="27604" x="3111500" y="1327150"/>
          <p14:tracePt t="27621" x="3041650" y="1327150"/>
          <p14:tracePt t="27638" x="2946400" y="1346200"/>
          <p14:tracePt t="27643" x="2889250" y="1358900"/>
          <p14:tracePt t="27654" x="2832100" y="1371600"/>
          <p14:tracePt t="27671" x="2622550" y="1397000"/>
          <p14:tracePt t="27688" x="2432050" y="1403350"/>
          <p14:tracePt t="27704" x="2216150" y="1403350"/>
          <p14:tracePt t="27721" x="1993900" y="1397000"/>
          <p14:tracePt t="27738" x="1835150" y="1384300"/>
          <p14:tracePt t="27757" x="1758950" y="1358900"/>
          <p14:tracePt t="27775" x="1682750" y="1352550"/>
          <p14:tracePt t="27787" x="1657350" y="1339850"/>
          <p14:tracePt t="27839" x="1701800" y="1339850"/>
          <p14:tracePt t="27854" x="1733550" y="1339850"/>
          <p14:tracePt t="27871" x="1885950" y="1327150"/>
          <p14:tracePt t="27888" x="2032000" y="1327150"/>
          <p14:tracePt t="27906" x="2235200" y="1320800"/>
          <p14:tracePt t="27921" x="2463800" y="1327150"/>
          <p14:tracePt t="27938" x="2686050" y="1346200"/>
          <p14:tracePt t="27954" x="2876550" y="1371600"/>
          <p14:tracePt t="27971" x="2978150" y="1371600"/>
          <p14:tracePt t="27990" x="3016250" y="1384300"/>
          <p14:tracePt t="28431" x="2997200" y="1384300"/>
          <p14:tracePt t="28441" x="2965450" y="1384300"/>
          <p14:tracePt t="28448" x="2921000" y="1377950"/>
          <p14:tracePt t="28460" x="2882900" y="1358900"/>
          <p14:tracePt t="28471" x="2806700" y="1308100"/>
          <p14:tracePt t="28488" x="2736850" y="1231900"/>
          <p14:tracePt t="28505" x="2647950" y="1168400"/>
          <p14:tracePt t="28524" x="2540000" y="1117600"/>
          <p14:tracePt t="28538" x="2444750" y="1079500"/>
          <p14:tracePt t="28554" x="2381250" y="1054100"/>
          <p14:tracePt t="28572" x="2349500" y="1041400"/>
          <p14:tracePt t="28590" x="2343150" y="1035050"/>
          <p14:tracePt t="28671" x="2336800" y="1035050"/>
          <p14:tracePt t="28679" x="2330450" y="1035050"/>
          <p14:tracePt t="28688" x="2317750" y="1028700"/>
          <p14:tracePt t="28705" x="2273300" y="1028700"/>
          <p14:tracePt t="28721" x="2222500" y="1028700"/>
          <p14:tracePt t="28741" x="2152650" y="1028700"/>
          <p14:tracePt t="28755" x="2089150" y="1022350"/>
          <p14:tracePt t="28758" x="2057400" y="1022350"/>
          <p14:tracePt t="28774" x="2025650" y="1022350"/>
          <p14:tracePt t="28788" x="1987550" y="1022350"/>
          <p14:tracePt t="28808" x="1936750" y="1022350"/>
          <p14:tracePt t="28821" x="1924050" y="1022350"/>
          <p14:tracePt t="28840" x="1924050" y="1016000"/>
          <p14:tracePt t="29319" x="1936750" y="1016000"/>
          <p14:tracePt t="29341" x="1955800" y="1016000"/>
          <p14:tracePt t="29348" x="1968500" y="1016000"/>
          <p14:tracePt t="29354" x="1993900" y="1016000"/>
          <p14:tracePt t="29371" x="2044700" y="1016000"/>
          <p14:tracePt t="29388" x="2127250" y="1016000"/>
          <p14:tracePt t="29404" x="2203450" y="1016000"/>
          <p14:tracePt t="29421" x="2279650" y="1022350"/>
          <p14:tracePt t="29438" x="2355850" y="1035050"/>
          <p14:tracePt t="29445" x="2381250" y="1047750"/>
          <p14:tracePt t="29454" x="2425700" y="1054100"/>
          <p14:tracePt t="29472" x="2451100" y="1054100"/>
          <p14:tracePt t="29490" x="2476500" y="1054100"/>
          <p14:tracePt t="29505" x="2489200" y="1054100"/>
          <p14:tracePt t="29523" x="2501900" y="1054100"/>
          <p14:tracePt t="29538" x="2520950" y="1054100"/>
          <p14:tracePt t="29555" x="2546350" y="1054100"/>
          <p14:tracePt t="29571" x="2578100" y="1054100"/>
          <p14:tracePt t="29591" x="2616200" y="1054100"/>
          <p14:tracePt t="29604" x="2667000" y="1054100"/>
          <p14:tracePt t="29621" x="2717800" y="1054100"/>
          <p14:tracePt t="29638" x="2768600" y="1054100"/>
          <p14:tracePt t="29655" x="2819400" y="1054100"/>
          <p14:tracePt t="29657" x="2844800" y="1054100"/>
          <p14:tracePt t="29672" x="2889250" y="1054100"/>
          <p14:tracePt t="29688" x="2933700" y="1054100"/>
          <p14:tracePt t="29708" x="2978150" y="1054100"/>
          <p14:tracePt t="29724" x="3022600" y="1054100"/>
          <p14:tracePt t="29729" x="3048000" y="1054100"/>
          <p14:tracePt t="29734" x="3060700" y="1054100"/>
          <p14:tracePt t="29755" x="3098800" y="1054100"/>
          <p14:tracePt t="29773" x="3143250" y="1054100"/>
          <p14:tracePt t="29788" x="3187700" y="1054100"/>
          <p14:tracePt t="29804" x="3219450" y="1054100"/>
          <p14:tracePt t="29821" x="3251200" y="1054100"/>
          <p14:tracePt t="29838" x="3314700" y="1054100"/>
          <p14:tracePt t="29854" x="3333750" y="1054100"/>
          <p14:tracePt t="29871" x="3416300" y="1054100"/>
          <p14:tracePt t="29888" x="3479800" y="1054100"/>
          <p14:tracePt t="29904" x="3536950" y="1054100"/>
          <p14:tracePt t="29921" x="3581400" y="1054100"/>
          <p14:tracePt t="29938" x="3625850" y="1047750"/>
          <p14:tracePt t="29959" x="3676650" y="1047750"/>
          <p14:tracePt t="29971" x="3733800" y="1047750"/>
          <p14:tracePt t="29988" x="3810000" y="1047750"/>
          <p14:tracePt t="29992" x="3848100" y="1047750"/>
          <p14:tracePt t="30005" x="3892550" y="1047750"/>
          <p14:tracePt t="30023" x="3987800" y="1054100"/>
          <p14:tracePt t="30027" x="4038600" y="1054100"/>
          <p14:tracePt t="30039" x="4146550" y="1054100"/>
          <p14:tracePt t="30055" x="4254500" y="1054100"/>
          <p14:tracePt t="30071" x="4356100" y="1060450"/>
          <p14:tracePt t="30089" x="4457700" y="1060450"/>
          <p14:tracePt t="30105" x="4546600" y="1060450"/>
          <p14:tracePt t="30121" x="4654550" y="1066800"/>
          <p14:tracePt t="30138" x="4749800" y="1073150"/>
          <p14:tracePt t="30154" x="4838700" y="1073150"/>
          <p14:tracePt t="30171" x="4921250" y="1079500"/>
          <p14:tracePt t="30176" x="4959350" y="1079500"/>
          <p14:tracePt t="30188" x="4991100" y="1079500"/>
          <p14:tracePt t="30204" x="5054600" y="1073150"/>
          <p14:tracePt t="30221" x="5118100" y="1073150"/>
          <p14:tracePt t="30228" x="5143500" y="1073150"/>
          <p14:tracePt t="30240" x="5200650" y="1073150"/>
          <p14:tracePt t="30254" x="5226050" y="1073150"/>
          <p14:tracePt t="30274" x="5295900" y="1073150"/>
          <p14:tracePt t="30288" x="5340350" y="1073150"/>
          <p14:tracePt t="30304" x="5378450" y="1073150"/>
          <p14:tracePt t="30321" x="5416550" y="1066800"/>
          <p14:tracePt t="30340" x="5473700" y="1066800"/>
          <p14:tracePt t="30354" x="5537200" y="1066800"/>
          <p14:tracePt t="30371" x="5594350" y="1066800"/>
          <p14:tracePt t="30374" x="5613400" y="1066800"/>
          <p14:tracePt t="30388" x="5626100" y="1066800"/>
          <p14:tracePt t="31231" x="5619750" y="1066800"/>
          <p14:tracePt t="31243" x="5594350" y="1066800"/>
          <p14:tracePt t="31254" x="5530850" y="1066800"/>
          <p14:tracePt t="31273" x="5448300" y="1066800"/>
          <p14:tracePt t="31279" x="5397500" y="1066800"/>
          <p14:tracePt t="31288" x="5334000" y="1079500"/>
          <p14:tracePt t="31304" x="5207000" y="1123950"/>
          <p14:tracePt t="31321" x="5010150" y="1174750"/>
          <p14:tracePt t="31339" x="4794250" y="1231900"/>
          <p14:tracePt t="31354" x="4591050" y="1270000"/>
          <p14:tracePt t="31371" x="4413250" y="1289050"/>
          <p14:tracePt t="31388" x="4260850" y="1289050"/>
          <p14:tracePt t="31404" x="4121150" y="1289050"/>
          <p14:tracePt t="31421" x="3994150" y="1289050"/>
          <p14:tracePt t="31427" x="3937000" y="1289050"/>
          <p14:tracePt t="31438" x="3892550" y="1295400"/>
          <p14:tracePt t="31443" x="3848100" y="1289050"/>
          <p14:tracePt t="31455" x="3803650" y="1289050"/>
          <p14:tracePt t="31462" x="3771900" y="1282700"/>
          <p14:tracePt t="31468" x="3721100" y="1276350"/>
          <p14:tracePt t="31474" x="3676650" y="1276350"/>
          <p14:tracePt t="31488" x="3568700" y="1270000"/>
          <p14:tracePt t="31507" x="3467100" y="1257300"/>
          <p14:tracePt t="31523" x="3365500" y="1257300"/>
          <p14:tracePt t="31538" x="3257550" y="1257300"/>
          <p14:tracePt t="31555" x="3162300" y="1257300"/>
          <p14:tracePt t="31572" x="3073400" y="1263650"/>
          <p14:tracePt t="31590" x="2965450" y="1263650"/>
          <p14:tracePt t="31605" x="2851150" y="1263650"/>
          <p14:tracePt t="31621" x="2749550" y="1257300"/>
          <p14:tracePt t="31638" x="2667000" y="1238250"/>
          <p14:tracePt t="31641" x="2628900" y="1238250"/>
          <p14:tracePt t="31657" x="2584450" y="1231900"/>
          <p14:tracePt t="31671" x="2533650" y="1219200"/>
          <p14:tracePt t="31688" x="2476500" y="1206500"/>
          <p14:tracePt t="31709" x="2438400" y="1193800"/>
          <p14:tracePt t="31716" x="2419350" y="1187450"/>
          <p14:tracePt t="31718" x="2406650" y="1187450"/>
          <p14:tracePt t="31727" x="2393950" y="1187450"/>
          <p14:tracePt t="31740" x="2381250" y="1181100"/>
          <p14:tracePt t="31742" x="2362200" y="1181100"/>
          <p14:tracePt t="31773" x="2336800" y="1181100"/>
          <p14:tracePt t="31787" x="2305050" y="1181100"/>
          <p14:tracePt t="31804" x="2266950" y="1174750"/>
          <p14:tracePt t="31821" x="2222500" y="1162050"/>
          <p14:tracePt t="31840" x="2165350" y="1155700"/>
          <p14:tracePt t="31846" x="2139950" y="1149350"/>
          <p14:tracePt t="31871" x="2051050" y="1123950"/>
          <p14:tracePt t="31888" x="2012950" y="1111250"/>
          <p14:tracePt t="31904" x="2000250" y="1104900"/>
          <p14:tracePt t="31921" x="1993900" y="1104900"/>
          <p14:tracePt t="34800" x="1993900" y="1092200"/>
          <p14:tracePt t="34807" x="1993900" y="1085850"/>
          <p14:tracePt t="34821" x="1993900" y="1073150"/>
          <p14:tracePt t="34839" x="1993900" y="1054100"/>
          <p14:tracePt t="34854" x="1993900" y="1047750"/>
          <p14:tracePt t="34871" x="1987550" y="1041400"/>
          <p14:tracePt t="34991" x="1981200" y="1041400"/>
          <p14:tracePt t="35135" x="1987550" y="1041400"/>
          <p14:tracePt t="35147" x="1993900" y="1035050"/>
          <p14:tracePt t="35155" x="2000250" y="1028700"/>
          <p14:tracePt t="35171" x="2019300" y="1022350"/>
          <p14:tracePt t="35188" x="2038350" y="1016000"/>
          <p14:tracePt t="35205" x="2070100" y="1009650"/>
          <p14:tracePt t="35221" x="2101850" y="1003300"/>
          <p14:tracePt t="35224" x="2114550" y="1003300"/>
          <p14:tracePt t="35238" x="2127250" y="996950"/>
          <p14:tracePt t="35256" x="2178050" y="990600"/>
          <p14:tracePt t="35273" x="2209800" y="984250"/>
          <p14:tracePt t="35288" x="2235200" y="984250"/>
          <p14:tracePt t="35304" x="2273300" y="977900"/>
          <p14:tracePt t="35321" x="2317750" y="977900"/>
          <p14:tracePt t="35340" x="2362200" y="977900"/>
          <p14:tracePt t="35354" x="2400300" y="977900"/>
          <p14:tracePt t="35371" x="2432050" y="971550"/>
          <p14:tracePt t="35388" x="2470150" y="965200"/>
          <p14:tracePt t="35404" x="2514600" y="965200"/>
          <p14:tracePt t="35421" x="2571750" y="965200"/>
          <p14:tracePt t="35438" x="2641600" y="965200"/>
          <p14:tracePt t="35454" x="2730500" y="965200"/>
          <p14:tracePt t="35471" x="2787650" y="965200"/>
          <p14:tracePt t="35491" x="2851150" y="965200"/>
          <p14:tracePt t="35504" x="2940050" y="984250"/>
          <p14:tracePt t="35523" x="3028950" y="996950"/>
          <p14:tracePt t="35528" x="3067050" y="1009650"/>
          <p14:tracePt t="35539" x="3111500" y="1009650"/>
          <p14:tracePt t="35555" x="3200400" y="1022350"/>
          <p14:tracePt t="35571" x="3270250" y="1022350"/>
          <p14:tracePt t="35592" x="3340100" y="1028700"/>
          <p14:tracePt t="35604" x="3416300" y="1035050"/>
          <p14:tracePt t="35621" x="3467100" y="1041400"/>
          <p14:tracePt t="35638" x="3543300" y="1041400"/>
          <p14:tracePt t="35642" x="3587750" y="1041400"/>
          <p14:tracePt t="35654" x="3657600" y="1060450"/>
          <p14:tracePt t="35671" x="3733800" y="1066800"/>
          <p14:tracePt t="35688" x="3810000" y="1085850"/>
          <p14:tracePt t="35705" x="3873500" y="1098550"/>
          <p14:tracePt t="35718" x="3905250" y="1117600"/>
          <p14:tracePt t="35722" x="3949700" y="1117600"/>
          <p14:tracePt t="35728" x="4000500" y="1117600"/>
          <p14:tracePt t="35738" x="4051300" y="1117600"/>
          <p14:tracePt t="35754" x="4146550" y="1117600"/>
          <p14:tracePt t="35774" x="4248150" y="1123950"/>
          <p14:tracePt t="35788" x="4330700" y="1111250"/>
          <p14:tracePt t="35805" x="4394200" y="1117600"/>
          <p14:tracePt t="35821" x="4445000" y="1117600"/>
          <p14:tracePt t="35840" x="4508500" y="1123950"/>
          <p14:tracePt t="35854" x="4552950" y="1123950"/>
          <p14:tracePt t="35871" x="4597400" y="1123950"/>
          <p14:tracePt t="35888" x="4641850" y="1123950"/>
          <p14:tracePt t="35907" x="4679950" y="1123950"/>
          <p14:tracePt t="35921" x="4718050" y="1123950"/>
          <p14:tracePt t="35938" x="4756150" y="1123950"/>
          <p14:tracePt t="35959" x="4806950" y="1123950"/>
          <p14:tracePt t="35964" x="4832350" y="1123950"/>
          <p14:tracePt t="35974" x="4851400" y="1123950"/>
          <p14:tracePt t="35988" x="4889500" y="1123950"/>
          <p14:tracePt t="36007" x="4933950" y="1123950"/>
          <p14:tracePt t="36023" x="4946650" y="1123950"/>
          <p14:tracePt t="36038" x="4965700" y="1123950"/>
          <p14:tracePt t="36054" x="4972050" y="1123950"/>
          <p14:tracePt t="37375" x="4953000" y="1123950"/>
          <p14:tracePt t="37383" x="4895850" y="1123950"/>
          <p14:tracePt t="37407" x="4762500" y="1143000"/>
          <p14:tracePt t="37421" x="4559300" y="1149350"/>
          <p14:tracePt t="37438" x="4318000" y="1155700"/>
          <p14:tracePt t="37442" x="4203700" y="1155700"/>
          <p14:tracePt t="37455" x="3905250" y="1155700"/>
          <p14:tracePt t="37471" x="3632200" y="1149350"/>
          <p14:tracePt t="37488" x="3390900" y="1155700"/>
          <p14:tracePt t="37504" x="3206750" y="1155700"/>
          <p14:tracePt t="37523" x="3035300" y="1155700"/>
          <p14:tracePt t="37538" x="2901950" y="1155700"/>
          <p14:tracePt t="37555" x="2806700" y="1149350"/>
          <p14:tracePt t="37572" x="2717800" y="1130300"/>
          <p14:tracePt t="37589" x="2635250" y="1117600"/>
          <p14:tracePt t="37604" x="2527300" y="1092200"/>
          <p14:tracePt t="37621" x="2419350" y="1060450"/>
          <p14:tracePt t="37638" x="2286000" y="1035050"/>
          <p14:tracePt t="37640" x="2228850" y="1022350"/>
          <p14:tracePt t="37654" x="2178050" y="1003300"/>
          <p14:tracePt t="37655" x="2120900" y="990600"/>
          <p14:tracePt t="37671" x="2032000" y="965200"/>
          <p14:tracePt t="37688" x="1949450" y="939800"/>
          <p14:tracePt t="37704" x="1898650" y="927100"/>
          <p14:tracePt t="37721" x="1879600" y="920750"/>
          <p14:tracePt t="37741" x="1873250" y="920750"/>
          <p14:tracePt t="38200" x="1873250" y="914400"/>
          <p14:tracePt t="39029" x="1873250" y="920750"/>
          <p14:tracePt t="39036" x="1873250" y="927100"/>
          <p14:tracePt t="39056" x="1873250" y="933450"/>
          <p14:tracePt t="39063" x="1873250" y="939800"/>
          <p14:tracePt t="39072" x="1873250" y="946150"/>
          <p14:tracePt t="39092" x="1873250" y="958850"/>
          <p14:tracePt t="39100" x="1873250" y="965200"/>
          <p14:tracePt t="39121" x="1873250" y="971550"/>
          <p14:tracePt t="39772" x="1873250" y="965200"/>
          <p14:tracePt t="40039" x="1866900" y="965200"/>
          <p14:tracePt t="40328" x="1873250" y="965200"/>
          <p14:tracePt t="40488" x="1873250" y="971550"/>
          <p14:tracePt t="42495" x="1866900" y="971550"/>
          <p14:tracePt t="42505" x="1854200" y="984250"/>
          <p14:tracePt t="42513" x="1841500" y="996950"/>
          <p14:tracePt t="42538" x="1790700" y="1022350"/>
          <p14:tracePt t="42542" x="1784350" y="1035050"/>
          <p14:tracePt t="42555" x="1765300" y="1041400"/>
          <p14:tracePt t="42571" x="1733550" y="1054100"/>
          <p14:tracePt t="42590" x="1708150" y="1060450"/>
          <p14:tracePt t="42605" x="1682750" y="1073150"/>
          <p14:tracePt t="42621" x="1651000" y="1079500"/>
          <p14:tracePt t="42622" x="1638300" y="1085850"/>
          <p14:tracePt t="42639" x="1625600" y="1092200"/>
          <p14:tracePt t="42642" x="1612900" y="1092200"/>
          <p14:tracePt t="42655" x="1606550" y="1098550"/>
          <p14:tracePt t="42719" x="1606550" y="1104900"/>
          <p14:tracePt t="42742" x="1593850" y="1123950"/>
          <p14:tracePt t="42756" x="1587500" y="1136650"/>
          <p14:tracePt t="42773" x="1568450" y="1149350"/>
          <p14:tracePt t="42778" x="1562100" y="1155700"/>
          <p14:tracePt t="42788" x="1562100" y="1162050"/>
          <p14:tracePt t="42805" x="1555750" y="1168400"/>
          <p14:tracePt t="42902" x="1555750" y="1174750"/>
          <p14:tracePt t="42912" x="1543050" y="1181100"/>
          <p14:tracePt t="42921" x="1530350" y="1193800"/>
          <p14:tracePt t="42938" x="1498600" y="1219200"/>
          <p14:tracePt t="42954" x="1473200" y="1238250"/>
          <p14:tracePt t="42971" x="1454150" y="1244600"/>
          <p14:tracePt t="42991" x="1428750" y="1250950"/>
          <p14:tracePt t="42993" x="1428750" y="1263650"/>
          <p14:tracePt t="43005" x="1422400" y="1263650"/>
          <p14:tracePt t="43024" x="1371600" y="1295400"/>
          <p14:tracePt t="43039" x="1346200" y="1320800"/>
          <p14:tracePt t="43055" x="1327150" y="1327150"/>
          <p14:tracePt t="43071" x="1282700" y="1358900"/>
          <p14:tracePt t="43090" x="1250950" y="1384300"/>
          <p14:tracePt t="43105" x="1219200" y="1409700"/>
          <p14:tracePt t="43121" x="1200150" y="1454150"/>
          <p14:tracePt t="43138" x="1174750" y="1485900"/>
          <p14:tracePt t="43154" x="1155700" y="1530350"/>
          <p14:tracePt t="43171" x="1130300" y="1568450"/>
          <p14:tracePt t="43177" x="1117600" y="1587500"/>
          <p14:tracePt t="43188" x="1104900" y="1612900"/>
          <p14:tracePt t="43205" x="1085850" y="1657350"/>
          <p14:tracePt t="43213" x="1079500" y="1676400"/>
          <p14:tracePt t="43216" x="1066800" y="1689100"/>
          <p14:tracePt t="43224" x="1060450" y="1695450"/>
          <p14:tracePt t="43241" x="1054100" y="1714500"/>
          <p14:tracePt t="43255" x="1047750" y="1720850"/>
          <p14:tracePt t="43274" x="1035050" y="1727200"/>
          <p14:tracePt t="43287" x="1035050" y="1733550"/>
          <p14:tracePt t="43360" x="1035050" y="1739900"/>
          <p14:tracePt t="43403" x="1028700" y="1739900"/>
          <p14:tracePt t="43407" x="1022350" y="1752600"/>
          <p14:tracePt t="43421" x="1016000" y="1765300"/>
          <p14:tracePt t="43438" x="1003300" y="1784350"/>
          <p14:tracePt t="43442" x="1003300" y="1797050"/>
          <p14:tracePt t="43457" x="996950" y="1822450"/>
          <p14:tracePt t="43471" x="990600" y="1835150"/>
          <p14:tracePt t="43488" x="984250" y="1854200"/>
          <p14:tracePt t="43506" x="977900" y="1866900"/>
          <p14:tracePt t="43523" x="977900" y="1885950"/>
          <p14:tracePt t="43538" x="971550" y="1892300"/>
          <p14:tracePt t="43554" x="965200" y="1898650"/>
          <p14:tracePt t="43571" x="965200" y="1917700"/>
          <p14:tracePt t="43590" x="958850" y="1930400"/>
          <p14:tracePt t="43604" x="952500" y="1943100"/>
          <p14:tracePt t="43621" x="952500" y="1962150"/>
          <p14:tracePt t="43638" x="939800" y="1981200"/>
          <p14:tracePt t="43641" x="933450" y="1987550"/>
          <p14:tracePt t="43654" x="933450" y="2000250"/>
          <p14:tracePt t="43671" x="927100" y="2012950"/>
          <p14:tracePt t="43688" x="914400" y="2032000"/>
          <p14:tracePt t="43705" x="914400" y="2044700"/>
          <p14:tracePt t="43721" x="901700" y="2070100"/>
          <p14:tracePt t="43739" x="882650" y="2095500"/>
          <p14:tracePt t="43755" x="869950" y="2120900"/>
          <p14:tracePt t="43773" x="869950" y="2146300"/>
          <p14:tracePt t="43788" x="863600" y="2165350"/>
          <p14:tracePt t="43806" x="857250" y="2178050"/>
          <p14:tracePt t="43821" x="857250" y="2184400"/>
          <p14:tracePt t="43841" x="850900" y="2216150"/>
          <p14:tracePt t="43855" x="844550" y="2241550"/>
          <p14:tracePt t="43871" x="838200" y="2273300"/>
          <p14:tracePt t="43888" x="838200" y="2292350"/>
          <p14:tracePt t="43904" x="831850" y="2305050"/>
          <p14:tracePt t="43921" x="831850" y="2336800"/>
          <p14:tracePt t="43928" x="825500" y="2343150"/>
          <p14:tracePt t="43938" x="819150" y="2355850"/>
          <p14:tracePt t="43954" x="819150" y="2400300"/>
          <p14:tracePt t="43972" x="812800" y="2432050"/>
          <p14:tracePt t="43988" x="806450" y="2457450"/>
          <p14:tracePt t="44005" x="800100" y="2476500"/>
          <p14:tracePt t="44023" x="793750" y="2489200"/>
          <p14:tracePt t="44042" x="793750" y="2514600"/>
          <p14:tracePt t="44054" x="793750" y="2527300"/>
          <p14:tracePt t="44071" x="793750" y="2540000"/>
          <p14:tracePt t="44090" x="793750" y="2559050"/>
          <p14:tracePt t="44105" x="793750" y="2578100"/>
          <p14:tracePt t="44121" x="793750" y="2597150"/>
          <p14:tracePt t="44138" x="793750" y="2616200"/>
          <p14:tracePt t="44154" x="800100" y="2641600"/>
          <p14:tracePt t="44171" x="806450" y="2673350"/>
          <p14:tracePt t="44188" x="812800" y="2686050"/>
          <p14:tracePt t="44192" x="812800" y="2698750"/>
          <p14:tracePt t="44205" x="812800" y="2705100"/>
          <p14:tracePt t="44212" x="812800" y="2711450"/>
          <p14:tracePt t="44223" x="812800" y="2717800"/>
          <p14:tracePt t="44238" x="819150" y="2730500"/>
          <p14:tracePt t="44256" x="825500" y="2755900"/>
          <p14:tracePt t="44275" x="844550" y="2774950"/>
          <p14:tracePt t="44288" x="850900" y="2794000"/>
          <p14:tracePt t="44304" x="863600" y="2813050"/>
          <p14:tracePt t="44321" x="869950" y="2838450"/>
          <p14:tracePt t="44342" x="869950" y="2851150"/>
          <p14:tracePt t="44350" x="869950" y="2857500"/>
          <p14:tracePt t="44354" x="869950" y="2863850"/>
          <p14:tracePt t="44360" x="876300" y="2876550"/>
          <p14:tracePt t="44371" x="876300" y="2882900"/>
          <p14:tracePt t="44388" x="876300" y="2895600"/>
          <p14:tracePt t="44407" x="882650" y="2914650"/>
          <p14:tracePt t="44422" x="889000" y="2940050"/>
          <p14:tracePt t="44438" x="889000" y="2959100"/>
          <p14:tracePt t="44447" x="889000" y="2971800"/>
          <p14:tracePt t="44454" x="889000" y="2997200"/>
          <p14:tracePt t="44471" x="889000" y="3022600"/>
          <p14:tracePt t="44491" x="889000" y="3048000"/>
          <p14:tracePt t="44505" x="889000" y="3073400"/>
          <p14:tracePt t="44524" x="889000" y="3086100"/>
          <p14:tracePt t="44529" x="889000" y="3092450"/>
          <p14:tracePt t="44538" x="882650" y="3098800"/>
          <p14:tracePt t="44555" x="882650" y="3130550"/>
          <p14:tracePt t="44572" x="882650" y="3168650"/>
          <p14:tracePt t="44590" x="882650" y="3219450"/>
          <p14:tracePt t="44604" x="882650" y="3257550"/>
          <p14:tracePt t="44621" x="882650" y="3282950"/>
          <p14:tracePt t="44623" x="882650" y="3289300"/>
          <p14:tracePt t="44638" x="882650" y="3308350"/>
          <p14:tracePt t="44654" x="882650" y="3327400"/>
          <p14:tracePt t="44656" x="882650" y="3333750"/>
          <p14:tracePt t="44671" x="882650" y="3359150"/>
          <p14:tracePt t="44688" x="882650" y="3397250"/>
          <p14:tracePt t="44705" x="882650" y="3429000"/>
          <p14:tracePt t="44713" x="882650" y="3441700"/>
          <p14:tracePt t="44724" x="882650" y="3460750"/>
          <p14:tracePt t="44738" x="882650" y="3486150"/>
          <p14:tracePt t="44755" x="882650" y="3524250"/>
          <p14:tracePt t="44761" x="882650" y="3530600"/>
          <p14:tracePt t="44774" x="882650" y="3549650"/>
          <p14:tracePt t="44782" x="876300" y="3549650"/>
          <p14:tracePt t="44787" x="869950" y="3562350"/>
          <p14:tracePt t="44794" x="869950" y="3581400"/>
          <p14:tracePt t="44804" x="869950" y="3594100"/>
          <p14:tracePt t="44821" x="869950" y="3619500"/>
          <p14:tracePt t="44838" x="869950" y="3651250"/>
          <p14:tracePt t="44839" x="869950" y="3663950"/>
          <p14:tracePt t="44854" x="869950" y="3708400"/>
          <p14:tracePt t="44871" x="869950" y="3752850"/>
          <p14:tracePt t="44888" x="869950" y="3797300"/>
          <p14:tracePt t="44904" x="869950" y="3835400"/>
          <p14:tracePt t="44921" x="850900" y="3860800"/>
          <p14:tracePt t="44926" x="844550" y="3879850"/>
          <p14:tracePt t="44938" x="838200" y="3898900"/>
          <p14:tracePt t="44942" x="831850" y="3911600"/>
          <p14:tracePt t="44959" x="825500" y="3930650"/>
          <p14:tracePt t="44965" x="825500" y="3943350"/>
          <p14:tracePt t="44972" x="812800" y="3962400"/>
          <p14:tracePt t="44988" x="793750" y="3981450"/>
          <p14:tracePt t="45007" x="774700" y="4006850"/>
          <p14:tracePt t="45023" x="768350" y="4019550"/>
          <p14:tracePt t="45039" x="762000" y="4025900"/>
          <p14:tracePt t="45214" x="768350" y="4025900"/>
          <p14:tracePt t="45234" x="768350" y="4032250"/>
          <p14:tracePt t="45240" x="781050" y="4032250"/>
          <p14:tracePt t="45255" x="793750" y="4044950"/>
          <p14:tracePt t="45273" x="793750" y="4051300"/>
          <p14:tracePt t="45288" x="800100" y="4064000"/>
          <p14:tracePt t="45305" x="806450" y="4076700"/>
          <p14:tracePt t="45321" x="819150" y="4095750"/>
          <p14:tracePt t="45340" x="819150" y="4108450"/>
          <p14:tracePt t="45343" x="825500" y="4108450"/>
          <p14:tracePt t="45447" x="825500" y="4114800"/>
          <p14:tracePt t="45458" x="825500" y="4133850"/>
          <p14:tracePt t="45467" x="819150" y="4152900"/>
          <p14:tracePt t="45474" x="819150" y="4171950"/>
          <p14:tracePt t="45488" x="819150" y="4197350"/>
          <p14:tracePt t="45504" x="812800" y="4222750"/>
          <p14:tracePt t="45523" x="812800" y="4241800"/>
          <p14:tracePt t="45527" x="812800" y="4248150"/>
          <p14:tracePt t="45538" x="812800" y="4260850"/>
          <p14:tracePt t="45554" x="806450" y="4279900"/>
          <p14:tracePt t="45571" x="800100" y="4298950"/>
          <p14:tracePt t="45588" x="800100" y="4324350"/>
          <p14:tracePt t="45590" x="800100" y="4330700"/>
          <p14:tracePt t="45605" x="793750" y="4349750"/>
          <p14:tracePt t="45621" x="793750" y="4368800"/>
          <p14:tracePt t="45638" x="793750" y="4400550"/>
          <p14:tracePt t="45641" x="793750" y="4419600"/>
          <p14:tracePt t="45654" x="793750" y="4451350"/>
          <p14:tracePt t="45671" x="787400" y="4495800"/>
          <p14:tracePt t="45688" x="781050" y="4540250"/>
          <p14:tracePt t="45709" x="774700" y="4559300"/>
          <p14:tracePt t="45715" x="762000" y="4584700"/>
          <p14:tracePt t="45719" x="762000" y="4603750"/>
          <p14:tracePt t="45738" x="762000" y="4641850"/>
          <p14:tracePt t="45758" x="762000" y="4679950"/>
          <p14:tracePt t="45773" x="762000" y="4718050"/>
          <p14:tracePt t="45776" x="762000" y="4743450"/>
          <p14:tracePt t="45788" x="762000" y="4768850"/>
          <p14:tracePt t="45804" x="762000" y="4819650"/>
          <p14:tracePt t="45821" x="755650" y="4876800"/>
          <p14:tracePt t="45824" x="749300" y="4908550"/>
          <p14:tracePt t="45838" x="749300" y="4940300"/>
          <p14:tracePt t="45840" x="749300" y="4972050"/>
          <p14:tracePt t="45855" x="749300" y="5003800"/>
          <p14:tracePt t="45871" x="749300" y="5099050"/>
          <p14:tracePt t="45888" x="749300" y="5149850"/>
          <p14:tracePt t="45904" x="749300" y="5226050"/>
          <p14:tracePt t="45921" x="774700" y="5308600"/>
          <p14:tracePt t="45938" x="793750" y="5372100"/>
          <p14:tracePt t="45954" x="800100" y="5410200"/>
          <p14:tracePt t="45971" x="819150" y="5467350"/>
          <p14:tracePt t="45993" x="844550" y="5524500"/>
          <p14:tracePt t="46005" x="863600" y="5549900"/>
          <p14:tracePt t="46024" x="869950" y="5575300"/>
          <p14:tracePt t="46038" x="869950" y="5588000"/>
          <p14:tracePt t="46054" x="876300" y="5607050"/>
          <p14:tracePt t="46074" x="876300" y="5613400"/>
          <p14:tracePt t="46088" x="882650" y="5613400"/>
          <p14:tracePt t="46104" x="882650" y="5619750"/>
          <p14:tracePt t="46431" x="882650" y="5613400"/>
          <p14:tracePt t="46447" x="882650" y="5607050"/>
          <p14:tracePt t="46617" x="876300" y="5607050"/>
          <p14:tracePt t="46633" x="876300" y="5600700"/>
          <p14:tracePt t="46663" x="876300" y="5594350"/>
          <p14:tracePt t="46697" x="876300" y="5588000"/>
          <p14:tracePt t="46751" x="876300" y="5581650"/>
          <p14:tracePt t="46773" x="869950" y="5581650"/>
          <p14:tracePt t="46790" x="869950" y="5575300"/>
          <p14:tracePt t="48802" x="869950" y="5568950"/>
          <p14:tracePt t="48887" x="869950" y="5562600"/>
          <p14:tracePt t="48951" x="869950" y="5537200"/>
          <p14:tracePt t="48963" x="869950" y="5530850"/>
          <p14:tracePt t="48971" x="869950" y="5505450"/>
          <p14:tracePt t="48991" x="863600" y="5448300"/>
          <p14:tracePt t="49005" x="863600" y="5391150"/>
          <p14:tracePt t="49023" x="857250" y="5321300"/>
          <p14:tracePt t="49028" x="857250" y="5289550"/>
          <p14:tracePt t="49038" x="857250" y="5257800"/>
          <p14:tracePt t="49055" x="869950" y="5137150"/>
          <p14:tracePt t="49071" x="857250" y="5029200"/>
          <p14:tracePt t="49089" x="863600" y="4889500"/>
          <p14:tracePt t="49104" x="869950" y="4724400"/>
          <p14:tracePt t="49121" x="869950" y="4578350"/>
          <p14:tracePt t="49138" x="876300" y="4483100"/>
          <p14:tracePt t="49154" x="882650" y="4425950"/>
          <p14:tracePt t="49172" x="882650" y="4368800"/>
          <p14:tracePt t="49188" x="882650" y="4318000"/>
          <p14:tracePt t="49192" x="882650" y="4292600"/>
          <p14:tracePt t="49205" x="882650" y="4260850"/>
          <p14:tracePt t="49214" x="876300" y="4235450"/>
          <p14:tracePt t="49217" x="869950" y="4216400"/>
          <p14:tracePt t="49224" x="869950" y="4197350"/>
          <p14:tracePt t="49239" x="869950" y="4171950"/>
          <p14:tracePt t="49254" x="869950" y="4159250"/>
          <p14:tracePt t="49273" x="869950" y="4140200"/>
          <p14:tracePt t="49288" x="863600" y="4114800"/>
          <p14:tracePt t="49305" x="857250" y="4089400"/>
          <p14:tracePt t="49321" x="857250" y="4070350"/>
          <p14:tracePt t="49340" x="857250" y="4057650"/>
          <p14:tracePt t="49343" x="850900" y="4051300"/>
          <p14:tracePt t="49355" x="850900" y="4044950"/>
          <p14:tracePt t="49372" x="844550" y="4013200"/>
          <p14:tracePt t="49388" x="838200" y="3987800"/>
          <p14:tracePt t="49405" x="825500" y="3943350"/>
          <p14:tracePt t="49422" x="812800" y="3886200"/>
          <p14:tracePt t="49426" x="806450" y="3854450"/>
          <p14:tracePt t="49441" x="793750" y="3822700"/>
          <p14:tracePt t="49458" x="768350" y="3784600"/>
          <p14:tracePt t="49471" x="742950" y="3759200"/>
          <p14:tracePt t="49490" x="698500" y="3702050"/>
          <p14:tracePt t="49508" x="679450" y="3663950"/>
          <p14:tracePt t="49524" x="673100" y="3581400"/>
          <p14:tracePt t="49538" x="660400" y="3486150"/>
          <p14:tracePt t="49555" x="654050" y="3390900"/>
          <p14:tracePt t="49572" x="647700" y="3321050"/>
          <p14:tracePt t="49590" x="673100" y="3244850"/>
          <p14:tracePt t="49605" x="673100" y="3149600"/>
          <p14:tracePt t="49622" x="717550" y="2978150"/>
          <p14:tracePt t="49638" x="717550" y="2927350"/>
          <p14:tracePt t="49657" x="711200" y="2813050"/>
          <p14:tracePt t="49672" x="717550" y="2749550"/>
          <p14:tracePt t="49688" x="730250" y="2679700"/>
          <p14:tracePt t="49704" x="749300" y="2597150"/>
          <p14:tracePt t="49721" x="762000" y="2520950"/>
          <p14:tracePt t="49739" x="774700" y="2476500"/>
          <p14:tracePt t="49755" x="774700" y="2444750"/>
          <p14:tracePt t="49774" x="774700" y="2419350"/>
          <p14:tracePt t="49781" x="774700" y="2413000"/>
          <p14:tracePt t="49788" x="781050" y="2400300"/>
          <p14:tracePt t="49805" x="793750" y="2368550"/>
          <p14:tracePt t="49822" x="806450" y="2324100"/>
          <p14:tracePt t="49841" x="819150" y="2279650"/>
          <p14:tracePt t="49855" x="819150" y="2254250"/>
          <p14:tracePt t="49871" x="825500" y="2235200"/>
          <p14:tracePt t="49888" x="838200" y="2203450"/>
          <p14:tracePt t="49904" x="850900" y="2159000"/>
          <p14:tracePt t="49921" x="863600" y="2120900"/>
          <p14:tracePt t="49938" x="863600" y="2082800"/>
          <p14:tracePt t="49955" x="863600" y="2044700"/>
          <p14:tracePt t="49966" x="863600" y="2032000"/>
          <p14:tracePt t="49972" x="863600" y="2012950"/>
          <p14:tracePt t="49978" x="863600" y="2000250"/>
          <p14:tracePt t="49988" x="863600" y="1987550"/>
          <p14:tracePt t="49993" x="863600" y="1968500"/>
          <p14:tracePt t="49998" x="863600" y="1949450"/>
          <p14:tracePt t="50023" x="863600" y="1930400"/>
          <p14:tracePt t="50042" x="863600" y="1905000"/>
          <p14:tracePt t="50200" x="863600" y="1898650"/>
          <p14:tracePt t="50480" x="869950" y="1898650"/>
          <p14:tracePt t="51213" x="876300" y="1892300"/>
          <p14:tracePt t="51219" x="908050" y="1873250"/>
          <p14:tracePt t="51225" x="952500" y="1841500"/>
          <p14:tracePt t="51240" x="1073150" y="1771650"/>
          <p14:tracePt t="51255" x="1225550" y="1670050"/>
          <p14:tracePt t="51273" x="1409700" y="1562100"/>
          <p14:tracePt t="51288" x="1619250" y="1447800"/>
          <p14:tracePt t="51305" x="1809750" y="1384300"/>
          <p14:tracePt t="51321" x="1987550" y="1352550"/>
          <p14:tracePt t="51338" x="2133600" y="1339850"/>
          <p14:tracePt t="51356" x="2260600" y="1320800"/>
          <p14:tracePt t="51371" x="2381250" y="1314450"/>
          <p14:tracePt t="51388" x="2482850" y="1308100"/>
          <p14:tracePt t="51405" x="2565400" y="1308100"/>
          <p14:tracePt t="51422" x="2628900" y="1308100"/>
          <p14:tracePt t="51426" x="2647950" y="1308100"/>
          <p14:tracePt t="51438" x="2660650" y="1308100"/>
          <p14:tracePt t="51455" x="2667000" y="1308100"/>
          <p14:tracePt t="51527" x="2667000" y="1314450"/>
          <p14:tracePt t="51543" x="2679700" y="1314450"/>
          <p14:tracePt t="51553" x="2692400" y="1314450"/>
          <p14:tracePt t="51571" x="2724150" y="1314450"/>
          <p14:tracePt t="51590" x="2762250" y="1314450"/>
          <p14:tracePt t="51604" x="2794000" y="1308100"/>
          <p14:tracePt t="51621" x="2832100" y="1295400"/>
          <p14:tracePt t="51625" x="2851150" y="1289050"/>
          <p14:tracePt t="51638" x="2863850" y="1282700"/>
          <p14:tracePt t="51641" x="2882900" y="1276350"/>
          <p14:tracePt t="51658" x="2933700" y="1270000"/>
          <p14:tracePt t="51671" x="2971800" y="1257300"/>
          <p14:tracePt t="51688" x="2997200" y="1250950"/>
          <p14:tracePt t="51705" x="3003550" y="1244600"/>
          <p14:tracePt t="51757" x="3003550" y="1238250"/>
          <p14:tracePt t="51773" x="3003550" y="1231900"/>
          <p14:tracePt t="51823" x="2997200" y="1231900"/>
          <p14:tracePt t="51840" x="2990850" y="1219200"/>
          <p14:tracePt t="51855" x="2978150" y="1206500"/>
          <p14:tracePt t="51871" x="2933700" y="1200150"/>
          <p14:tracePt t="51888" x="2870200" y="1174750"/>
          <p14:tracePt t="51904" x="2781300" y="1149350"/>
          <p14:tracePt t="51921" x="2679700" y="1117600"/>
          <p14:tracePt t="51938" x="2565400" y="1098550"/>
          <p14:tracePt t="51955" x="2482850" y="1079500"/>
          <p14:tracePt t="51971" x="2438400" y="1060450"/>
          <p14:tracePt t="51991" x="2406650" y="1054100"/>
          <p14:tracePt t="51994" x="2400300" y="1047750"/>
          <p14:tracePt t="52007" x="2387600" y="1041400"/>
          <p14:tracePt t="52082" x="2374900" y="1041400"/>
          <p14:tracePt t="52091" x="2362200" y="1041400"/>
          <p14:tracePt t="52104" x="2311400" y="1041400"/>
          <p14:tracePt t="52121" x="2266950" y="1041400"/>
          <p14:tracePt t="52138" x="2235200" y="1041400"/>
          <p14:tracePt t="52154" x="2216150" y="1041400"/>
          <p14:tracePt t="52171" x="2197100" y="1041400"/>
          <p14:tracePt t="52188" x="2184400" y="1041400"/>
          <p14:tracePt t="52279" x="2184400" y="1035050"/>
          <p14:tracePt t="52623" x="2184400" y="1041400"/>
          <p14:tracePt t="54656" x="2197100" y="1041400"/>
          <p14:tracePt t="54663" x="2203450" y="1041400"/>
          <p14:tracePt t="56194" x="2203450" y="1054100"/>
          <p14:tracePt t="56200" x="2203450" y="1066800"/>
          <p14:tracePt t="56214" x="2203450" y="1085850"/>
          <p14:tracePt t="56223" x="2216150" y="1143000"/>
          <p14:tracePt t="56239" x="2216150" y="1181100"/>
          <p14:tracePt t="56257" x="2216150" y="1244600"/>
          <p14:tracePt t="56274" x="2216150" y="1263650"/>
          <p14:tracePt t="56291" x="2216150" y="1270000"/>
          <p14:tracePt t="58008" x="2203450" y="1276350"/>
          <p14:tracePt t="58016" x="2178050" y="1289050"/>
          <p14:tracePt t="58034" x="2133600" y="1327150"/>
          <p14:tracePt t="58043" x="2101850" y="1346200"/>
          <p14:tracePt t="58054" x="2057400" y="1365250"/>
          <p14:tracePt t="58072" x="2025650" y="1377950"/>
          <p14:tracePt t="58090" x="1987550" y="1384300"/>
          <p14:tracePt t="58105" x="1962150" y="1397000"/>
          <p14:tracePt t="58121" x="1930400" y="1409700"/>
          <p14:tracePt t="58138" x="1917700" y="1416050"/>
          <p14:tracePt t="58142" x="1905000" y="1422400"/>
          <p14:tracePt t="58154" x="1898650" y="1422400"/>
          <p14:tracePt t="58171" x="1879600" y="1435100"/>
          <p14:tracePt t="58177" x="1854200" y="1435100"/>
          <p14:tracePt t="58188" x="1835150" y="1447800"/>
          <p14:tracePt t="58205" x="1765300" y="1473200"/>
          <p14:tracePt t="58213" x="1727200" y="1485900"/>
          <p14:tracePt t="58216" x="1689100" y="1498600"/>
          <p14:tracePt t="58223" x="1657350" y="1511300"/>
          <p14:tracePt t="58239" x="1619250" y="1517650"/>
          <p14:tracePt t="58255" x="1524000" y="1524000"/>
          <p14:tracePt t="58273" x="1460500" y="1524000"/>
          <p14:tracePt t="58288" x="1403350" y="1524000"/>
          <p14:tracePt t="58305" x="1339850" y="1524000"/>
          <p14:tracePt t="58321" x="1289050" y="1524000"/>
          <p14:tracePt t="58339" x="1231900" y="1524000"/>
          <p14:tracePt t="58355" x="1200150" y="1524000"/>
          <p14:tracePt t="58371" x="1168400" y="1524000"/>
          <p14:tracePt t="58388" x="1143000" y="1524000"/>
          <p14:tracePt t="58405" x="1117600" y="1524000"/>
          <p14:tracePt t="58406" x="1111250" y="1530350"/>
          <p14:tracePt t="58421" x="1092200" y="1530350"/>
          <p14:tracePt t="58438" x="1079500" y="1536700"/>
          <p14:tracePt t="58458" x="1073150" y="1536700"/>
          <p14:tracePt t="58526" x="1073150" y="1543050"/>
          <p14:tracePt t="58533" x="1073150" y="1549400"/>
          <p14:tracePt t="58543" x="1066800" y="1555750"/>
          <p14:tracePt t="58554" x="1060450" y="1555750"/>
          <p14:tracePt t="58571" x="1035050" y="1562100"/>
          <p14:tracePt t="58588" x="1009650" y="1568450"/>
          <p14:tracePt t="58605" x="990600" y="1574800"/>
          <p14:tracePt t="58621" x="971550" y="1581150"/>
          <p14:tracePt t="58624" x="958850" y="1581150"/>
          <p14:tracePt t="58655" x="958850" y="1587500"/>
          <p14:tracePt t="65083" x="952500" y="1587500"/>
          <p14:tracePt t="65092" x="927100" y="1574800"/>
          <p14:tracePt t="65105" x="895350" y="1574800"/>
          <p14:tracePt t="65121" x="889000" y="1574800"/>
          <p14:tracePt t="65155" x="882650" y="1574800"/>
          <p14:tracePt t="72688" x="882650" y="1581150"/>
          <p14:tracePt t="72697" x="889000" y="1600200"/>
          <p14:tracePt t="72711" x="901700" y="1638300"/>
          <p14:tracePt t="72719" x="908050" y="1651000"/>
          <p14:tracePt t="72726" x="914400" y="1663700"/>
          <p14:tracePt t="72738" x="914400" y="1676400"/>
          <p14:tracePt t="72755" x="914400" y="1708150"/>
          <p14:tracePt t="72775" x="927100" y="1752600"/>
          <p14:tracePt t="72788" x="939800" y="1784350"/>
          <p14:tracePt t="72805" x="939800" y="1809750"/>
          <p14:tracePt t="72825" x="939800" y="1860550"/>
          <p14:tracePt t="72838" x="939800" y="1879600"/>
          <p14:tracePt t="72855" x="946150" y="1911350"/>
          <p14:tracePt t="72872" x="946150" y="1943100"/>
          <p14:tracePt t="72888" x="952500" y="1943100"/>
          <p14:tracePt t="72936" x="952500" y="1936750"/>
          <p14:tracePt t="72944" x="965200" y="1917700"/>
          <p14:tracePt t="72958" x="984250" y="1892300"/>
          <p14:tracePt t="72971" x="1035050" y="1816100"/>
          <p14:tracePt t="72988" x="1098550" y="1720850"/>
          <p14:tracePt t="73005" x="1162050" y="1619250"/>
          <p14:tracePt t="73023" x="1276350" y="1479550"/>
          <p14:tracePt t="73038" x="1320800" y="1441450"/>
          <p14:tracePt t="73055" x="1498600" y="1358900"/>
          <p14:tracePt t="73074" x="1587500" y="1327150"/>
          <p14:tracePt t="73090" x="1644650" y="1301750"/>
          <p14:tracePt t="73105" x="1676400" y="1270000"/>
          <p14:tracePt t="73122" x="1701800" y="1250950"/>
          <p14:tracePt t="73138" x="1727200" y="1238250"/>
          <p14:tracePt t="73155" x="1739900" y="1225550"/>
          <p14:tracePt t="73171" x="1778000" y="1219200"/>
          <p14:tracePt t="73188" x="1841500" y="1200150"/>
          <p14:tracePt t="73193" x="1885950" y="1187450"/>
          <p14:tracePt t="73205" x="1924050" y="1168400"/>
          <p14:tracePt t="73222" x="2076450" y="1117600"/>
          <p14:tracePt t="73239" x="2120900" y="1104900"/>
          <p14:tracePt t="73255" x="2203450" y="1079500"/>
          <p14:tracePt t="73274" x="2235200" y="1060450"/>
          <p14:tracePt t="73281" x="2260600" y="1054100"/>
          <p14:tracePt t="73289" x="2279650" y="1041400"/>
          <p14:tracePt t="73306" x="2311400" y="1016000"/>
          <p14:tracePt t="73321" x="2317750" y="1003300"/>
          <p14:tracePt t="73423" x="2305050" y="1003300"/>
          <p14:tracePt t="73431" x="2286000" y="1003300"/>
          <p14:tracePt t="73443" x="2266950" y="1003300"/>
          <p14:tracePt t="73458" x="2228850" y="1003300"/>
          <p14:tracePt t="73471" x="2197100" y="1003300"/>
          <p14:tracePt t="73488" x="2139950" y="990600"/>
          <p14:tracePt t="73505" x="2095500" y="990600"/>
          <p14:tracePt t="73524" x="2063750" y="984250"/>
          <p14:tracePt t="73535" x="2051050" y="984250"/>
          <p14:tracePt t="73919" x="2070100" y="984250"/>
          <p14:tracePt t="73927" x="2095500" y="984250"/>
          <p14:tracePt t="73938" x="2120900" y="977900"/>
          <p14:tracePt t="73959" x="2159000" y="977900"/>
          <p14:tracePt t="73973" x="2203450" y="971550"/>
          <p14:tracePt t="73992" x="2286000" y="971550"/>
          <p14:tracePt t="74005" x="2311400" y="971550"/>
          <p14:tracePt t="74024" x="2400300" y="971550"/>
          <p14:tracePt t="74038" x="2432050" y="971550"/>
          <p14:tracePt t="74055" x="2520950" y="971550"/>
          <p14:tracePt t="74072" x="2578100" y="971550"/>
          <p14:tracePt t="74088" x="2654300" y="971550"/>
          <p14:tracePt t="74106" x="2743200" y="971550"/>
          <p14:tracePt t="74122" x="2832100" y="971550"/>
          <p14:tracePt t="74138" x="2908300" y="971550"/>
          <p14:tracePt t="74155" x="2978150" y="971550"/>
          <p14:tracePt t="74172" x="3048000" y="971550"/>
          <p14:tracePt t="74188" x="3130550" y="971550"/>
          <p14:tracePt t="74209" x="3282950" y="971550"/>
          <p14:tracePt t="74221" x="3327400" y="971550"/>
          <p14:tracePt t="74238" x="3403600" y="971550"/>
          <p14:tracePt t="74242" x="3435350" y="971550"/>
          <p14:tracePt t="74255" x="3511550" y="971550"/>
          <p14:tracePt t="74274" x="3606800" y="971550"/>
          <p14:tracePt t="74288" x="3708400" y="971550"/>
          <p14:tracePt t="74305" x="3810000" y="971550"/>
          <p14:tracePt t="74322" x="3917950" y="971550"/>
          <p14:tracePt t="74338" x="4019550" y="971550"/>
          <p14:tracePt t="74355" x="4114800" y="965200"/>
          <p14:tracePt t="74371" x="4235450" y="958850"/>
          <p14:tracePt t="74388" x="4362450" y="958850"/>
          <p14:tracePt t="74405" x="4489450" y="958850"/>
          <p14:tracePt t="74406" x="4565650" y="958850"/>
          <p14:tracePt t="74421" x="4635500" y="958850"/>
          <p14:tracePt t="74439" x="4768850" y="958850"/>
          <p14:tracePt t="74446" x="4889500" y="958850"/>
          <p14:tracePt t="74455" x="4946650" y="958850"/>
          <p14:tracePt t="74471" x="5060950" y="965200"/>
          <p14:tracePt t="74489" x="5168900" y="965200"/>
          <p14:tracePt t="74505" x="5270500" y="965200"/>
          <p14:tracePt t="74523" x="5365750" y="965200"/>
          <p14:tracePt t="74538" x="5461000" y="965200"/>
          <p14:tracePt t="74555" x="5543550" y="958850"/>
          <p14:tracePt t="74572" x="5626100" y="958850"/>
          <p14:tracePt t="74590" x="5708650" y="965200"/>
          <p14:tracePt t="74605" x="5759450" y="965200"/>
          <p14:tracePt t="74622" x="5797550" y="965200"/>
          <p14:tracePt t="74624" x="5829300" y="965200"/>
          <p14:tracePt t="74638" x="5854700" y="977900"/>
          <p14:tracePt t="74655" x="5937250" y="965200"/>
          <p14:tracePt t="74672" x="5969000" y="965200"/>
          <p14:tracePt t="74679" x="5981700" y="965200"/>
          <p14:tracePt t="74688" x="5988050" y="965200"/>
          <p14:tracePt t="74751" x="5988050" y="958850"/>
          <p14:tracePt t="74783" x="5969000" y="958850"/>
          <p14:tracePt t="74790" x="5937250" y="965200"/>
          <p14:tracePt t="74805" x="5886450" y="971550"/>
          <p14:tracePt t="74821" x="5772150" y="990600"/>
          <p14:tracePt t="74838" x="5619750" y="996950"/>
          <p14:tracePt t="74839" x="5518150" y="1003300"/>
          <p14:tracePt t="74855" x="5334000" y="1009650"/>
          <p14:tracePt t="74871" x="5130800" y="1009650"/>
          <p14:tracePt t="74888" x="4914900" y="1009650"/>
          <p14:tracePt t="74905" x="4679950" y="1009650"/>
          <p14:tracePt t="74921" x="4527550" y="1022350"/>
          <p14:tracePt t="74938" x="4406900" y="1054100"/>
          <p14:tracePt t="74943" x="4343400" y="1060450"/>
          <p14:tracePt t="74957" x="4298950" y="1066800"/>
          <p14:tracePt t="74964" x="4222750" y="1073150"/>
          <p14:tracePt t="74966" x="4146550" y="1073150"/>
          <p14:tracePt t="74988" x="3994150" y="1073150"/>
          <p14:tracePt t="74993" x="3917950" y="1073150"/>
          <p14:tracePt t="75008" x="3771900" y="1066800"/>
          <p14:tracePt t="75024" x="3619500" y="1066800"/>
          <p14:tracePt t="75038" x="3556000" y="1073150"/>
          <p14:tracePt t="75055" x="3333750" y="1073150"/>
          <p14:tracePt t="75073" x="3181350" y="1073150"/>
          <p14:tracePt t="75088" x="3022600" y="1073150"/>
          <p14:tracePt t="75105" x="2876550" y="1066800"/>
          <p14:tracePt t="75121" x="2774950" y="1066800"/>
          <p14:tracePt t="75138" x="2673350" y="1073150"/>
          <p14:tracePt t="75155" x="2578100" y="1085850"/>
          <p14:tracePt t="75172" x="2482850" y="1104900"/>
          <p14:tracePt t="75188" x="2393950" y="1136650"/>
          <p14:tracePt t="75196" x="2343150" y="1155700"/>
          <p14:tracePt t="75207" x="2292350" y="1181100"/>
          <p14:tracePt t="75222" x="2197100" y="1263650"/>
          <p14:tracePt t="75242" x="2070100" y="1377950"/>
          <p14:tracePt t="75255" x="1987550" y="1485900"/>
          <p14:tracePt t="75274" x="1892300" y="1600200"/>
          <p14:tracePt t="75288" x="1771650" y="1708150"/>
          <p14:tracePt t="75305" x="1657350" y="1816100"/>
          <p14:tracePt t="75322" x="1562100" y="1905000"/>
          <p14:tracePt t="75338" x="1511300" y="1974850"/>
          <p14:tracePt t="75355" x="1473200" y="2019300"/>
          <p14:tracePt t="75359" x="1460500" y="2044700"/>
          <p14:tracePt t="75371" x="1447800" y="2057400"/>
          <p14:tracePt t="75388" x="1409700" y="2082800"/>
          <p14:tracePt t="75405" x="1384300" y="2114550"/>
          <p14:tracePt t="75410" x="1346200" y="2133600"/>
          <p14:tracePt t="75421" x="1308100" y="2152650"/>
          <p14:tracePt t="75439" x="1238250" y="2197100"/>
          <p14:tracePt t="75443" x="1200150" y="2222500"/>
          <p14:tracePt t="75459" x="1136650" y="2260600"/>
          <p14:tracePt t="75472" x="1092200" y="2273300"/>
          <p14:tracePt t="75488" x="1060450" y="2292350"/>
          <p14:tracePt t="75505" x="1035050" y="2298700"/>
          <p14:tracePt t="75523" x="1022350" y="2305050"/>
          <p14:tracePt t="75539" x="1009650" y="2305050"/>
          <p14:tracePt t="75591" x="990600" y="2317750"/>
          <p14:tracePt t="75605" x="977900" y="2324100"/>
          <p14:tracePt t="75621" x="965200" y="2324100"/>
          <p14:tracePt t="75656" x="965200" y="2330450"/>
          <p14:tracePt t="75951" x="958850" y="2324100"/>
          <p14:tracePt t="75966" x="958850" y="2317750"/>
          <p14:tracePt t="76039" x="958850" y="2311400"/>
          <p14:tracePt t="76048" x="952500" y="2305050"/>
          <p14:tracePt t="76063" x="952500" y="2298700"/>
          <p14:tracePt t="76072" x="952500" y="2286000"/>
          <p14:tracePt t="76090" x="939800" y="2279650"/>
          <p14:tracePt t="76105" x="927100" y="2273300"/>
          <p14:tracePt t="76122" x="927100" y="2266950"/>
          <p14:tracePt t="76138" x="920750" y="2266950"/>
          <p14:tracePt t="76199" x="914400" y="2260600"/>
          <p14:tracePt t="76217" x="914400" y="2254250"/>
          <p14:tracePt t="76241" x="908050" y="2254250"/>
          <p14:tracePt t="76248" x="908050" y="2247900"/>
          <p14:tracePt t="76303" x="901700" y="2247900"/>
          <p14:tracePt t="76328" x="895350" y="2241550"/>
          <p14:tracePt t="76342" x="895350" y="2235200"/>
          <p14:tracePt t="76359" x="889000" y="2235200"/>
          <p14:tracePt t="76376" x="889000" y="2228850"/>
          <p14:tracePt t="76415" x="889000" y="2222500"/>
          <p14:tracePt t="76431" x="882650" y="2222500"/>
          <p14:tracePt t="76461" x="876300" y="2216150"/>
          <p14:tracePt t="76471" x="876300" y="2209800"/>
          <p14:tracePt t="76488" x="869950" y="2209800"/>
          <p14:tracePt t="76525" x="869950" y="2203450"/>
          <p14:tracePt t="76618" x="863600" y="2203450"/>
          <p14:tracePt t="76640" x="857250" y="2209800"/>
          <p14:tracePt t="76665" x="857250" y="2216150"/>
          <p14:tracePt t="76743" x="857250" y="2222500"/>
          <p14:tracePt t="77216" x="857250" y="2216150"/>
          <p14:tracePt t="77247" x="857250" y="2209800"/>
          <p14:tracePt t="77264" x="850900" y="2203450"/>
          <p14:tracePt t="77424" x="850900" y="2197100"/>
          <p14:tracePt t="77446" x="850900" y="2190750"/>
          <p14:tracePt t="77461" x="857250" y="2190750"/>
          <p14:tracePt t="77463" x="895350" y="2190750"/>
          <p14:tracePt t="77474" x="927100" y="2190750"/>
          <p14:tracePt t="77492" x="984250" y="2190750"/>
          <p14:tracePt t="77505" x="1022350" y="2190750"/>
          <p14:tracePt t="77523" x="1066800" y="2190750"/>
          <p14:tracePt t="77538" x="1136650" y="2190750"/>
          <p14:tracePt t="77558" x="1206500" y="2184400"/>
          <p14:tracePt t="77560" x="1238250" y="2184400"/>
          <p14:tracePt t="77572" x="1270000" y="2184400"/>
          <p14:tracePt t="77590" x="1339850" y="2184400"/>
          <p14:tracePt t="77605" x="1409700" y="2184400"/>
          <p14:tracePt t="77621" x="1454150" y="2190750"/>
          <p14:tracePt t="77639" x="1536700" y="2190750"/>
          <p14:tracePt t="77642" x="1581150" y="2190750"/>
          <p14:tracePt t="77655" x="1657350" y="2190750"/>
          <p14:tracePt t="77671" x="1720850" y="2190750"/>
          <p14:tracePt t="77688" x="1771650" y="2190750"/>
          <p14:tracePt t="77709" x="1822450" y="2190750"/>
          <p14:tracePt t="77716" x="1854200" y="2190750"/>
          <p14:tracePt t="77718" x="1892300" y="2190750"/>
          <p14:tracePt t="77738" x="1962150" y="2190750"/>
          <p14:tracePt t="77755" x="2044700" y="2190750"/>
          <p14:tracePt t="77773" x="2120900" y="2184400"/>
          <p14:tracePt t="77779" x="2159000" y="2184400"/>
          <p14:tracePt t="77788" x="2197100" y="2184400"/>
          <p14:tracePt t="77805" x="2279650" y="2190750"/>
          <p14:tracePt t="77821" x="2368550" y="2203450"/>
          <p14:tracePt t="77823" x="2419350" y="2209800"/>
          <p14:tracePt t="77839" x="2514600" y="2209800"/>
          <p14:tracePt t="77855" x="2552700" y="2209800"/>
          <p14:tracePt t="77871" x="2692400" y="2222500"/>
          <p14:tracePt t="77888" x="2774950" y="2222500"/>
          <p14:tracePt t="77905" x="2844800" y="2235200"/>
          <p14:tracePt t="77922" x="2940050" y="2247900"/>
          <p14:tracePt t="77938" x="3016250" y="2254250"/>
          <p14:tracePt t="77958" x="3073400" y="2260600"/>
          <p14:tracePt t="77971" x="3136900" y="2260600"/>
          <p14:tracePt t="77988" x="3168650" y="2260600"/>
          <p14:tracePt t="77992" x="3200400" y="2260600"/>
          <p14:tracePt t="78008" x="3257550" y="2260600"/>
          <p14:tracePt t="78024" x="3308350" y="2260600"/>
          <p14:tracePt t="78038" x="3314700" y="2247900"/>
          <p14:tracePt t="78055" x="3384550" y="2247900"/>
          <p14:tracePt t="78072" x="3441700" y="2247900"/>
          <p14:tracePt t="78091" x="3473450" y="2247900"/>
          <p14:tracePt t="78105" x="3524250" y="2247900"/>
          <p14:tracePt t="78121" x="3575050" y="2247900"/>
          <p14:tracePt t="78138" x="3625850" y="2247900"/>
          <p14:tracePt t="78155" x="3689350" y="2247900"/>
          <p14:tracePt t="78171" x="3752850" y="2247900"/>
          <p14:tracePt t="78188" x="3784600" y="2247900"/>
          <p14:tracePt t="78205" x="3841750" y="2247900"/>
          <p14:tracePt t="78216" x="3892550" y="2241550"/>
          <p14:tracePt t="78224" x="3917950" y="2241550"/>
          <p14:tracePt t="78241" x="3968750" y="2241550"/>
          <p14:tracePt t="78255" x="4032250" y="2241550"/>
          <p14:tracePt t="78273" x="4102100" y="2241550"/>
          <p14:tracePt t="78288" x="4171950" y="2235200"/>
          <p14:tracePt t="78305" x="4254500" y="2235200"/>
          <p14:tracePt t="78322" x="4337050" y="2228850"/>
          <p14:tracePt t="78338" x="4419600" y="2222500"/>
          <p14:tracePt t="78355" x="4502150" y="2216150"/>
          <p14:tracePt t="78372" x="4572000" y="2209800"/>
          <p14:tracePt t="78388" x="4635500" y="2209800"/>
          <p14:tracePt t="78405" x="4679950" y="2209800"/>
          <p14:tracePt t="78422" x="4724400" y="2209800"/>
          <p14:tracePt t="78428" x="4743450" y="2209800"/>
          <p14:tracePt t="78438" x="4768850" y="2209800"/>
          <p14:tracePt t="78444" x="4794250" y="2209800"/>
          <p14:tracePt t="78455" x="4845050" y="2209800"/>
          <p14:tracePt t="78467" x="4876800" y="2209800"/>
          <p14:tracePt t="78474" x="4914900" y="2209800"/>
          <p14:tracePt t="78488" x="4991100" y="2216150"/>
          <p14:tracePt t="78505" x="5073650" y="2209800"/>
          <p14:tracePt t="78523" x="5156200" y="2203450"/>
          <p14:tracePt t="78539" x="5238750" y="2203450"/>
          <p14:tracePt t="78555" x="5321300" y="2203450"/>
          <p14:tracePt t="78571" x="5403850" y="2203450"/>
          <p14:tracePt t="78588" x="5492750" y="2203450"/>
          <p14:tracePt t="78605" x="5575300" y="2203450"/>
          <p14:tracePt t="78622" x="5657850" y="2203450"/>
          <p14:tracePt t="78625" x="5702300" y="2203450"/>
          <p14:tracePt t="78639" x="5746750" y="2203450"/>
          <p14:tracePt t="78655" x="5861050" y="2203450"/>
          <p14:tracePt t="78672" x="5937250" y="2209800"/>
          <p14:tracePt t="78688" x="6013450" y="2216150"/>
          <p14:tracePt t="78708" x="6096000" y="2216150"/>
          <p14:tracePt t="78722" x="6172200" y="2216150"/>
          <p14:tracePt t="78738" x="6248400" y="2216150"/>
          <p14:tracePt t="78756" x="6305550" y="2216150"/>
          <p14:tracePt t="78775" x="6369050" y="2209800"/>
          <p14:tracePt t="78788" x="6413500" y="2203450"/>
          <p14:tracePt t="78805" x="6445250" y="2190750"/>
          <p14:tracePt t="78821" x="6451600" y="2190750"/>
          <p14:tracePt t="78952" x="6426200" y="2190750"/>
          <p14:tracePt t="78964" x="6400800" y="2190750"/>
          <p14:tracePt t="78971" x="6356350" y="2190750"/>
          <p14:tracePt t="78992" x="6273800" y="2190750"/>
          <p14:tracePt t="79005" x="6197600" y="2190750"/>
          <p14:tracePt t="79023" x="6051550" y="2178050"/>
          <p14:tracePt t="79038" x="6007100" y="2178050"/>
          <p14:tracePt t="79055" x="5848350" y="2178050"/>
          <p14:tracePt t="79072" x="5759450" y="2178050"/>
          <p14:tracePt t="79090" x="5651500" y="2171700"/>
          <p14:tracePt t="79105" x="5549900" y="2171700"/>
          <p14:tracePt t="79122" x="5467350" y="2171700"/>
          <p14:tracePt t="79139" x="5397500" y="2165350"/>
          <p14:tracePt t="79155" x="5314950" y="2165350"/>
          <p14:tracePt t="79172" x="5251450" y="2178050"/>
          <p14:tracePt t="79188" x="5181600" y="2178050"/>
          <p14:tracePt t="79192" x="5137150" y="2178050"/>
          <p14:tracePt t="79209" x="5035550" y="2178050"/>
          <p14:tracePt t="79223" x="4921250" y="2190750"/>
          <p14:tracePt t="79242" x="4806950" y="2190750"/>
          <p14:tracePt t="79255" x="4711700" y="2203450"/>
          <p14:tracePt t="79274" x="4622800" y="2203450"/>
          <p14:tracePt t="79291" x="4527550" y="2203450"/>
          <p14:tracePt t="79305" x="4425950" y="2203450"/>
          <p14:tracePt t="79321" x="4292600" y="2216150"/>
          <p14:tracePt t="79338" x="4146550" y="2216150"/>
          <p14:tracePt t="79355" x="4044950" y="2228850"/>
          <p14:tracePt t="79371" x="3924300" y="2235200"/>
          <p14:tracePt t="79388" x="3822700" y="2241550"/>
          <p14:tracePt t="79405" x="3683000" y="2247900"/>
          <p14:tracePt t="79407" x="3600450" y="2247900"/>
          <p14:tracePt t="79422" x="3505200" y="2247900"/>
          <p14:tracePt t="79439" x="3327400" y="2247900"/>
          <p14:tracePt t="79443" x="3238500" y="2247900"/>
          <p14:tracePt t="79460" x="3079750" y="2241550"/>
          <p14:tracePt t="79471" x="2927350" y="2241550"/>
          <p14:tracePt t="79488" x="2768600" y="2247900"/>
          <p14:tracePt t="79505" x="2603500" y="2247900"/>
          <p14:tracePt t="79524" x="2438400" y="2235200"/>
          <p14:tracePt t="79542" x="2305050" y="2235200"/>
          <p14:tracePt t="79555" x="2159000" y="2222500"/>
          <p14:tracePt t="79572" x="2006600" y="2222500"/>
          <p14:tracePt t="79591" x="1854200" y="2222500"/>
          <p14:tracePt t="79605" x="1701800" y="2235200"/>
          <p14:tracePt t="79622" x="1555750" y="2235200"/>
          <p14:tracePt t="79638" x="1447800" y="2235200"/>
          <p14:tracePt t="79655" x="1327150" y="2235200"/>
          <p14:tracePt t="79672" x="1244600" y="2235200"/>
          <p14:tracePt t="79688" x="1143000" y="2222500"/>
          <p14:tracePt t="79707" x="1041400" y="2209800"/>
          <p14:tracePt t="79722" x="958850" y="2197100"/>
          <p14:tracePt t="79742" x="901700" y="2190750"/>
          <p14:tracePt t="79755" x="869950" y="2184400"/>
          <p14:tracePt t="79927" x="863600" y="2197100"/>
          <p14:tracePt t="79935" x="850900" y="2216150"/>
          <p14:tracePt t="79943" x="831850" y="2247900"/>
          <p14:tracePt t="79959" x="825500" y="2279650"/>
          <p14:tracePt t="79972" x="787400" y="2355850"/>
          <p14:tracePt t="79988" x="723900" y="2451100"/>
          <p14:tracePt t="79995" x="704850" y="2520950"/>
          <p14:tracePt t="80010" x="660400" y="2635250"/>
          <p14:tracePt t="80023" x="635000" y="2705100"/>
          <p14:tracePt t="80039" x="628650" y="2736850"/>
          <p14:tracePt t="80055" x="615950" y="2768600"/>
          <p14:tracePt t="80071" x="615950" y="2774950"/>
          <p14:tracePt t="80091" x="615950" y="2781300"/>
          <p14:tracePt t="80105" x="603250" y="2806700"/>
          <p14:tracePt t="80122" x="590550" y="2838450"/>
          <p14:tracePt t="80138" x="584200" y="2863850"/>
          <p14:tracePt t="80155" x="577850" y="2882900"/>
          <p14:tracePt t="80171" x="577850" y="2889250"/>
          <p14:tracePt t="80188" x="577850" y="2901950"/>
          <p14:tracePt t="80209" x="577850" y="2933700"/>
          <p14:tracePt t="80221" x="577850" y="2984500"/>
          <p14:tracePt t="80238" x="577850" y="3048000"/>
          <p14:tracePt t="80243" x="577850" y="3073400"/>
          <p14:tracePt t="80257" x="603250" y="3111500"/>
          <p14:tracePt t="80273" x="615950" y="3130550"/>
          <p14:tracePt t="80288" x="615950" y="3136900"/>
          <p14:tracePt t="80464" x="622300" y="3136900"/>
          <p14:tracePt t="80472" x="622300" y="3143250"/>
          <p14:tracePt t="80489" x="660400" y="3162300"/>
          <p14:tracePt t="80507" x="730250" y="3181350"/>
          <p14:tracePt t="80523" x="838200" y="3213100"/>
          <p14:tracePt t="80538" x="965200" y="3257550"/>
          <p14:tracePt t="80555" x="1098550" y="3302000"/>
          <p14:tracePt t="80559" x="1136650" y="3308350"/>
          <p14:tracePt t="80571" x="1200150" y="3333750"/>
          <p14:tracePt t="80590" x="1365250" y="3346450"/>
          <p14:tracePt t="80605" x="1428750" y="3371850"/>
          <p14:tracePt t="80622" x="1555750" y="3403600"/>
          <p14:tracePt t="80638" x="1651000" y="3429000"/>
          <p14:tracePt t="80640" x="1701800" y="3429000"/>
          <p14:tracePt t="80655" x="1784350" y="3422650"/>
          <p14:tracePt t="80672" x="1866900" y="3422650"/>
          <p14:tracePt t="80688" x="1962150" y="3429000"/>
          <p14:tracePt t="80705" x="2051050" y="3441700"/>
          <p14:tracePt t="80722" x="2146300" y="3460750"/>
          <p14:tracePt t="80738" x="2241550" y="3486150"/>
          <p14:tracePt t="80755" x="2343150" y="3511550"/>
          <p14:tracePt t="80759" x="2387600" y="3517900"/>
          <p14:tracePt t="80773" x="2438400" y="3530600"/>
          <p14:tracePt t="80788" x="2540000" y="3536950"/>
          <p14:tracePt t="80805" x="2635250" y="3556000"/>
          <p14:tracePt t="80808" x="2686050" y="3568700"/>
          <p14:tracePt t="80822" x="2736850" y="3575050"/>
          <p14:tracePt t="80841" x="2889250" y="3581400"/>
          <p14:tracePt t="80855" x="2978150" y="3587750"/>
          <p14:tracePt t="80872" x="3073400" y="3587750"/>
          <p14:tracePt t="80888" x="3175000" y="3594100"/>
          <p14:tracePt t="80905" x="3289300" y="3594100"/>
          <p14:tracePt t="80922" x="3409950" y="3594100"/>
          <p14:tracePt t="80938" x="3511550" y="3594100"/>
          <p14:tracePt t="80958" x="3625850" y="3600450"/>
          <p14:tracePt t="80971" x="3733800" y="3600450"/>
          <p14:tracePt t="80989" x="3816350" y="3587750"/>
          <p14:tracePt t="81005" x="3905250" y="3568700"/>
          <p14:tracePt t="81007" x="3962400" y="3568700"/>
          <p14:tracePt t="81024" x="4051300" y="3568700"/>
          <p14:tracePt t="81038" x="4108450" y="3568700"/>
          <p14:tracePt t="81055" x="4267200" y="3543300"/>
          <p14:tracePt t="81072" x="4381500" y="3524250"/>
          <p14:tracePt t="81089" x="4495800" y="3486150"/>
          <p14:tracePt t="81105" x="4572000" y="3460750"/>
          <p14:tracePt t="81121" x="4648200" y="3429000"/>
          <p14:tracePt t="81139" x="4711700" y="3409950"/>
          <p14:tracePt t="81155" x="4775200" y="3390900"/>
          <p14:tracePt t="81172" x="4845050" y="3359150"/>
          <p14:tracePt t="81188" x="4908550" y="3321050"/>
          <p14:tracePt t="81194" x="4946650" y="3302000"/>
          <p14:tracePt t="81209" x="4984750" y="3276600"/>
          <p14:tracePt t="81221" x="5060950" y="3232150"/>
          <p14:tracePt t="81240" x="5162550" y="3162300"/>
          <p14:tracePt t="81255" x="5226050" y="3124200"/>
          <p14:tracePt t="81273" x="5276850" y="3073400"/>
          <p14:tracePt t="81288" x="5327650" y="3022600"/>
          <p14:tracePt t="81307" x="5365750" y="2984500"/>
          <p14:tracePt t="81322" x="5397500" y="2933700"/>
          <p14:tracePt t="81338" x="5422900" y="2895600"/>
          <p14:tracePt t="81355" x="5435600" y="2863850"/>
          <p14:tracePt t="81372" x="5441950" y="2838450"/>
          <p14:tracePt t="81388" x="5441950" y="2806700"/>
          <p14:tracePt t="81405" x="5448300" y="2781300"/>
          <p14:tracePt t="81422" x="5448300" y="2755900"/>
          <p14:tracePt t="81428" x="5448300" y="2743200"/>
          <p14:tracePt t="81438" x="5448300" y="2736850"/>
          <p14:tracePt t="81458" x="5410200" y="2698750"/>
          <p14:tracePt t="81474" x="5353050" y="2686050"/>
          <p14:tracePt t="81488" x="5289550" y="2667000"/>
          <p14:tracePt t="81505" x="5251450" y="2667000"/>
          <p14:tracePt t="81523" x="5168900" y="2654300"/>
          <p14:tracePt t="81538" x="5086350" y="2628900"/>
          <p14:tracePt t="81555" x="4978400" y="2616200"/>
          <p14:tracePt t="81572" x="4864100" y="2584450"/>
          <p14:tracePt t="81590" x="4775200" y="2565400"/>
          <p14:tracePt t="81605" x="4679950" y="2546350"/>
          <p14:tracePt t="81621" x="4603750" y="2533650"/>
          <p14:tracePt t="81638" x="4527550" y="2508250"/>
          <p14:tracePt t="81641" x="4483100" y="2501900"/>
          <p14:tracePt t="81655" x="4406900" y="2489200"/>
          <p14:tracePt t="81672" x="4305300" y="2470150"/>
          <p14:tracePt t="81688" x="4203700" y="2457450"/>
          <p14:tracePt t="81709" x="4102100" y="2451100"/>
          <p14:tracePt t="81721" x="3994150" y="2444750"/>
          <p14:tracePt t="81738" x="3898900" y="2444750"/>
          <p14:tracePt t="81757" x="3797300" y="2444750"/>
          <p14:tracePt t="81775" x="3708400" y="2444750"/>
          <p14:tracePt t="81788" x="3625850" y="2444750"/>
          <p14:tracePt t="81805" x="3536950" y="2444750"/>
          <p14:tracePt t="81824" x="3403600" y="2451100"/>
          <p14:tracePt t="81839" x="3302000" y="2451100"/>
          <p14:tracePt t="81855" x="3206750" y="2457450"/>
          <p14:tracePt t="81872" x="3117850" y="2457450"/>
          <p14:tracePt t="81888" x="3035300" y="2476500"/>
          <p14:tracePt t="81908" x="2965450" y="2476500"/>
          <p14:tracePt t="81922" x="2882900" y="2476500"/>
          <p14:tracePt t="81938" x="2806700" y="2463800"/>
          <p14:tracePt t="81958" x="2705100" y="2463800"/>
          <p14:tracePt t="81964" x="2647950" y="2463800"/>
          <p14:tracePt t="81973" x="2597150" y="2463800"/>
          <p14:tracePt t="81991" x="2495550" y="2463800"/>
          <p14:tracePt t="81994" x="2444750" y="2463800"/>
          <p14:tracePt t="82005" x="2393950" y="2463800"/>
          <p14:tracePt t="82025" x="2279650" y="2470150"/>
          <p14:tracePt t="82038" x="2241550" y="2470150"/>
          <p14:tracePt t="82055" x="2101850" y="2476500"/>
          <p14:tracePt t="82072" x="2012950" y="2476500"/>
          <p14:tracePt t="82090" x="1930400" y="2476500"/>
          <p14:tracePt t="82105" x="1841500" y="2476500"/>
          <p14:tracePt t="82122" x="1739900" y="2476500"/>
          <p14:tracePt t="82138" x="1644650" y="2476500"/>
          <p14:tracePt t="82155" x="1555750" y="2476500"/>
          <p14:tracePt t="82172" x="1485900" y="2476500"/>
          <p14:tracePt t="82188" x="1435100" y="2476500"/>
          <p14:tracePt t="82192" x="1422400" y="2482850"/>
          <p14:tracePt t="82205" x="1384300" y="2482850"/>
          <p14:tracePt t="82214" x="1352550" y="2482850"/>
          <p14:tracePt t="82218" x="1314450" y="2482850"/>
          <p14:tracePt t="82224" x="1263650" y="2463800"/>
          <p14:tracePt t="82238" x="1225550" y="2457450"/>
          <p14:tracePt t="82255" x="1143000" y="2463800"/>
          <p14:tracePt t="82273" x="1104900" y="2463800"/>
          <p14:tracePt t="82289" x="1073150" y="2463800"/>
          <p14:tracePt t="82305" x="1047750" y="2463800"/>
          <p14:tracePt t="82407" x="1035050" y="2463800"/>
          <p14:tracePt t="82415" x="1028700" y="2470150"/>
          <p14:tracePt t="82428" x="1016000" y="2482850"/>
          <p14:tracePt t="82439" x="996950" y="2489200"/>
          <p14:tracePt t="82455" x="933450" y="2508250"/>
          <p14:tracePt t="82472" x="895350" y="2533650"/>
          <p14:tracePt t="82488" x="869950" y="2552700"/>
          <p14:tracePt t="82507" x="844550" y="2578100"/>
          <p14:tracePt t="82524" x="819150" y="2603500"/>
          <p14:tracePt t="82538" x="800100" y="2641600"/>
          <p14:tracePt t="82555" x="768350" y="2673350"/>
          <p14:tracePt t="82572" x="749300" y="2705100"/>
          <p14:tracePt t="82590" x="736600" y="2730500"/>
          <p14:tracePt t="82605" x="717550" y="2755900"/>
          <p14:tracePt t="82622" x="704850" y="2781300"/>
          <p14:tracePt t="82638" x="692150" y="2813050"/>
          <p14:tracePt t="82657" x="666750" y="2863850"/>
          <p14:tracePt t="82662" x="660400" y="2876550"/>
          <p14:tracePt t="82672" x="654050" y="2895600"/>
          <p14:tracePt t="82688" x="641350" y="2927350"/>
          <p14:tracePt t="82709" x="628650" y="2971800"/>
          <p14:tracePt t="82719" x="615950" y="3016250"/>
          <p14:tracePt t="82743" x="609600" y="3060700"/>
          <p14:tracePt t="82755" x="603250" y="3105150"/>
          <p14:tracePt t="82774" x="603250" y="3130550"/>
          <p14:tracePt t="82788" x="603250" y="3143250"/>
          <p14:tracePt t="82805" x="603250" y="3149600"/>
          <p14:tracePt t="82822" x="603250" y="3155950"/>
          <p14:tracePt t="82879" x="603250" y="3162300"/>
          <p14:tracePt t="82888" x="603250" y="3168650"/>
          <p14:tracePt t="82986" x="603250" y="3175000"/>
          <p14:tracePt t="82992" x="603250" y="3187700"/>
          <p14:tracePt t="83005" x="603250" y="3200400"/>
          <p14:tracePt t="83023" x="609600" y="3219450"/>
          <p14:tracePt t="83090" x="622300" y="3232150"/>
          <p14:tracePt t="83098" x="641350" y="3238500"/>
          <p14:tracePt t="83105" x="647700" y="3244850"/>
          <p14:tracePt t="83121" x="673100" y="3251200"/>
          <p14:tracePt t="83138" x="711200" y="3270250"/>
          <p14:tracePt t="83156" x="749300" y="3276600"/>
          <p14:tracePt t="83158" x="762000" y="3282950"/>
          <p14:tracePt t="83171" x="774700" y="3282950"/>
          <p14:tracePt t="83188" x="793750" y="3289300"/>
          <p14:tracePt t="83190" x="800100" y="3289300"/>
          <p14:tracePt t="83208" x="819150" y="3289300"/>
          <p14:tracePt t="83222" x="825500" y="3289300"/>
          <p14:tracePt t="83241" x="857250" y="3289300"/>
          <p14:tracePt t="83257" x="863600" y="3289300"/>
          <p14:tracePt t="83273" x="876300" y="3295650"/>
          <p14:tracePt t="83321" x="882650" y="3295650"/>
          <p14:tracePt t="83671" x="869950" y="3282950"/>
          <p14:tracePt t="83695" x="869950" y="3276600"/>
          <p14:tracePt t="83744" x="857250" y="3276600"/>
          <p14:tracePt t="83752" x="850900" y="3276600"/>
          <p14:tracePt t="83773" x="838200" y="3302000"/>
          <p14:tracePt t="83778" x="819150" y="3308350"/>
          <p14:tracePt t="83788" x="806450" y="3314700"/>
          <p14:tracePt t="83805" x="781050" y="3314700"/>
          <p14:tracePt t="83966" x="768350" y="3314700"/>
          <p14:tracePt t="83974" x="749300" y="3308350"/>
          <p14:tracePt t="83990" x="730250" y="3302000"/>
          <p14:tracePt t="83997" x="717550" y="3289300"/>
          <p14:tracePt t="84006" x="711200" y="3282950"/>
          <p14:tracePt t="84024" x="704850" y="3270250"/>
          <p14:tracePt t="84038" x="711200" y="3263900"/>
          <p14:tracePt t="84055" x="736600" y="3270250"/>
          <p14:tracePt t="84073" x="755650" y="3282950"/>
          <p14:tracePt t="84088" x="781050" y="3282950"/>
          <p14:tracePt t="84105" x="793750" y="3289300"/>
          <p14:tracePt t="84121" x="800100" y="3289300"/>
          <p14:tracePt t="84175" x="800100" y="3282950"/>
          <p14:tracePt t="84183" x="793750" y="3282950"/>
          <p14:tracePt t="84196" x="787400" y="3282950"/>
          <p14:tracePt t="84208" x="787400" y="3276600"/>
          <p14:tracePt t="84239" x="787400" y="3270250"/>
          <p14:tracePt t="84255" x="787400" y="3263900"/>
          <p14:tracePt t="84273" x="787400" y="3251200"/>
          <p14:tracePt t="84288" x="787400" y="3244850"/>
          <p14:tracePt t="84305" x="787400" y="3238500"/>
          <p14:tracePt t="84322" x="787400" y="3232150"/>
          <p14:tracePt t="84340" x="787400" y="3225800"/>
          <p14:tracePt t="84372" x="793750" y="3225800"/>
          <p14:tracePt t="84388" x="793750" y="3219450"/>
          <p14:tracePt t="84438" x="825500" y="3232150"/>
          <p14:tracePt t="84459" x="889000" y="3340100"/>
          <p14:tracePt t="84471" x="920750" y="3429000"/>
          <p14:tracePt t="84489" x="971550" y="3517900"/>
          <p14:tracePt t="84505" x="990600" y="3606800"/>
          <p14:tracePt t="84524" x="1022350" y="3708400"/>
          <p14:tracePt t="84540" x="1022350" y="3803650"/>
          <p14:tracePt t="84555" x="1003300" y="3886200"/>
          <p14:tracePt t="84572" x="1022350" y="3949700"/>
          <p14:tracePt t="84592" x="1028700" y="3975100"/>
          <p14:tracePt t="84605" x="1028700" y="4006850"/>
          <p14:tracePt t="84621" x="1028700" y="4032250"/>
          <p14:tracePt t="84638" x="1028700" y="4064000"/>
          <p14:tracePt t="84644" x="1028700" y="4089400"/>
          <p14:tracePt t="84649" x="1028700" y="4114800"/>
          <p14:tracePt t="84655" x="1028700" y="4140200"/>
          <p14:tracePt t="84671" x="1028700" y="4171950"/>
          <p14:tracePt t="84688" x="1028700" y="4184650"/>
          <p14:tracePt t="84866" x="1035050" y="4184650"/>
          <p14:tracePt t="84872" x="1041400" y="4178300"/>
          <p14:tracePt t="84888" x="1060450" y="4165600"/>
          <p14:tracePt t="84905" x="1079500" y="4152900"/>
          <p14:tracePt t="84922" x="1079500" y="4146550"/>
          <p14:tracePt t="85154" x="1085850" y="4146550"/>
          <p14:tracePt t="85423" x="1111250" y="4146550"/>
          <p14:tracePt t="85431" x="1162050" y="4146550"/>
          <p14:tracePt t="85442" x="1200150" y="4146550"/>
          <p14:tracePt t="85458" x="1276350" y="4146550"/>
          <p14:tracePt t="85471" x="1358900" y="4146550"/>
          <p14:tracePt t="85489" x="1428750" y="4152900"/>
          <p14:tracePt t="85505" x="1492250" y="4152900"/>
          <p14:tracePt t="85525" x="1511300" y="4152900"/>
          <p14:tracePt t="85703" x="1517650" y="4152900"/>
          <p14:tracePt t="85752" x="1536700" y="4152900"/>
          <p14:tracePt t="85776" x="1619250" y="4152900"/>
          <p14:tracePt t="85788" x="1657350" y="4152900"/>
          <p14:tracePt t="85807" x="1816100" y="4178300"/>
          <p14:tracePt t="85822" x="1879600" y="4171950"/>
          <p14:tracePt t="85838" x="1987550" y="4159250"/>
          <p14:tracePt t="85839" x="2044700" y="4159250"/>
          <p14:tracePt t="85855" x="2171700" y="4159250"/>
          <p14:tracePt t="85873" x="2292350" y="4159250"/>
          <p14:tracePt t="85888" x="2387600" y="4146550"/>
          <p14:tracePt t="85905" x="2533650" y="4146550"/>
          <p14:tracePt t="85922" x="2692400" y="4152900"/>
          <p14:tracePt t="85938" x="2844800" y="4146550"/>
          <p14:tracePt t="85958" x="3009900" y="4159250"/>
          <p14:tracePt t="85968" x="3181350" y="4171950"/>
          <p14:tracePt t="85982" x="3333750" y="4171950"/>
          <p14:tracePt t="85996" x="3416300" y="4171950"/>
          <p14:tracePt t="86005" x="3486150" y="4171950"/>
          <p14:tracePt t="86024" x="3638550" y="4184650"/>
          <p14:tracePt t="86038" x="3676650" y="4184650"/>
          <p14:tracePt t="86055" x="3797300" y="4197350"/>
          <p14:tracePt t="86072" x="3886200" y="4203700"/>
          <p14:tracePt t="86091" x="3975100" y="4197350"/>
          <p14:tracePt t="86105" x="4064000" y="4191000"/>
          <p14:tracePt t="86122" x="4184650" y="4184650"/>
          <p14:tracePt t="86139" x="4279900" y="4178300"/>
          <p14:tracePt t="86155" x="4387850" y="4191000"/>
          <p14:tracePt t="86172" x="4502150" y="4191000"/>
          <p14:tracePt t="86188" x="4591050" y="4178300"/>
          <p14:tracePt t="86207" x="4718050" y="4171950"/>
          <p14:tracePt t="86222" x="4813300" y="4165600"/>
          <p14:tracePt t="86240" x="4908550" y="4140200"/>
          <p14:tracePt t="86255" x="4940300" y="4133850"/>
          <p14:tracePt t="86273" x="4997450" y="4127500"/>
          <p14:tracePt t="86288" x="5073650" y="4127500"/>
          <p14:tracePt t="86305" x="5156200" y="4121150"/>
          <p14:tracePt t="86322" x="5207000" y="4102100"/>
          <p14:tracePt t="86338" x="5226050" y="4095750"/>
          <p14:tracePt t="86460" x="5238750" y="4089400"/>
          <p14:tracePt t="86465" x="5245100" y="4083050"/>
          <p14:tracePt t="86474" x="5251450" y="4083050"/>
          <p14:tracePt t="86491" x="5289550" y="4070350"/>
          <p14:tracePt t="86505" x="5314950" y="4051300"/>
          <p14:tracePt t="86523" x="5346700" y="4032250"/>
          <p14:tracePt t="86538" x="5378450" y="4013200"/>
          <p14:tracePt t="86555" x="5391150" y="3994150"/>
          <p14:tracePt t="86572" x="5397500" y="3975100"/>
          <p14:tracePt t="86591" x="5416550" y="3924300"/>
          <p14:tracePt t="86605" x="5416550" y="3898900"/>
          <p14:tracePt t="86622" x="5429250" y="3867150"/>
          <p14:tracePt t="86624" x="5429250" y="3860800"/>
          <p14:tracePt t="86638" x="5429250" y="3854450"/>
          <p14:tracePt t="86655" x="5429250" y="3848100"/>
          <p14:tracePt t="86700" x="5429250" y="3841750"/>
          <p14:tracePt t="86711" x="5435600" y="3822700"/>
          <p14:tracePt t="86723" x="5435600" y="3816350"/>
          <p14:tracePt t="86738" x="5435600" y="3810000"/>
          <p14:tracePt t="86755" x="5435600" y="3803650"/>
          <p14:tracePt t="86807" x="5435600" y="3797300"/>
          <p14:tracePt t="86821" x="5435600" y="3790950"/>
          <p14:tracePt t="86838" x="5410200" y="3778250"/>
          <p14:tracePt t="86839" x="5391150" y="3771900"/>
          <p14:tracePt t="86855" x="5340350" y="3752850"/>
          <p14:tracePt t="86872" x="5283200" y="3733800"/>
          <p14:tracePt t="86888" x="5238750" y="3714750"/>
          <p14:tracePt t="86905" x="5175250" y="3702050"/>
          <p14:tracePt t="86922" x="5111750" y="3689350"/>
          <p14:tracePt t="86939" x="5041900" y="3683000"/>
          <p14:tracePt t="86942" x="5010150" y="3689350"/>
          <p14:tracePt t="86958" x="4978400" y="3689350"/>
          <p14:tracePt t="86972" x="4921250" y="3689350"/>
          <p14:tracePt t="86988" x="4864100" y="3689350"/>
          <p14:tracePt t="87005" x="4806950" y="3689350"/>
          <p14:tracePt t="87026" x="4686300" y="3689350"/>
          <p14:tracePt t="87038" x="4635500" y="3689350"/>
          <p14:tracePt t="87055" x="4438650" y="3689350"/>
          <p14:tracePt t="87072" x="4292600" y="3695700"/>
          <p14:tracePt t="87088" x="4191000" y="3708400"/>
          <p14:tracePt t="87105" x="4089400" y="3708400"/>
          <p14:tracePt t="87122" x="3994150" y="3721100"/>
          <p14:tracePt t="87139" x="3886200" y="3714750"/>
          <p14:tracePt t="87155" x="3803650" y="3714750"/>
          <p14:tracePt t="87172" x="3683000" y="3714750"/>
          <p14:tracePt t="87176" x="3625850" y="3714750"/>
          <p14:tracePt t="87189" x="3568700" y="3714750"/>
          <p14:tracePt t="87205" x="3460750" y="3721100"/>
          <p14:tracePt t="87211" x="3409950" y="3721100"/>
          <p14:tracePt t="87221" x="3365500" y="3727450"/>
          <p14:tracePt t="87242" x="3232150" y="3740150"/>
          <p14:tracePt t="87255" x="3168650" y="3740150"/>
          <p14:tracePt t="87273" x="3111500" y="3740150"/>
          <p14:tracePt t="87288" x="3073400" y="3740150"/>
          <p14:tracePt t="87309" x="3022600" y="3740150"/>
          <p14:tracePt t="87311" x="2997200" y="3740150"/>
          <p14:tracePt t="87322" x="2971800" y="3740150"/>
          <p14:tracePt t="87338" x="2914650" y="3740150"/>
          <p14:tracePt t="87355" x="2825750" y="3733800"/>
          <p14:tracePt t="87372" x="2755900" y="3721100"/>
          <p14:tracePt t="87375" x="2724150" y="3708400"/>
          <p14:tracePt t="87388" x="2673350" y="3695700"/>
          <p14:tracePt t="87405" x="2603500" y="3689350"/>
          <p14:tracePt t="87422" x="2508250" y="3683000"/>
          <p14:tracePt t="87438" x="2432050" y="3663950"/>
          <p14:tracePt t="87455" x="2286000" y="3670300"/>
          <p14:tracePt t="87474" x="2197100" y="3670300"/>
          <p14:tracePt t="87488" x="2114550" y="3670300"/>
          <p14:tracePt t="87509" x="2038350" y="3670300"/>
          <p14:tracePt t="87523" x="1962150" y="3676650"/>
          <p14:tracePt t="87527" x="1943100" y="3689350"/>
          <p14:tracePt t="87538" x="1911350" y="3689350"/>
          <p14:tracePt t="87555" x="1847850" y="3689350"/>
          <p14:tracePt t="87572" x="1778000" y="3689350"/>
          <p14:tracePt t="87588" x="1708150" y="3689350"/>
          <p14:tracePt t="87605" x="1638300" y="3689350"/>
          <p14:tracePt t="87622" x="1568450" y="3695700"/>
          <p14:tracePt t="87625" x="1530350" y="3695700"/>
          <p14:tracePt t="87639" x="1498600" y="3683000"/>
          <p14:tracePt t="87641" x="1473200" y="3683000"/>
          <p14:tracePt t="87647" x="1441450" y="3670300"/>
          <p14:tracePt t="87655" x="1422400" y="3670300"/>
          <p14:tracePt t="87672" x="1371600" y="3657600"/>
          <p14:tracePt t="87688" x="1333500" y="3657600"/>
          <p14:tracePt t="87710" x="1301750" y="3657600"/>
          <p14:tracePt t="87721" x="1270000" y="3651250"/>
          <p14:tracePt t="87738" x="1244600" y="3644900"/>
          <p14:tracePt t="87755" x="1231900" y="3644900"/>
          <p14:tracePt t="87773" x="1225550" y="3644900"/>
          <p14:tracePt t="87788" x="1181100" y="3632200"/>
          <p14:tracePt t="87805" x="1143000" y="3632200"/>
          <p14:tracePt t="87807" x="1123950" y="3632200"/>
          <p14:tracePt t="87821" x="1111250" y="3632200"/>
          <p14:tracePt t="87839" x="1085850" y="3632200"/>
          <p14:tracePt t="87962" x="1085850" y="3644900"/>
          <p14:tracePt t="87967" x="1073150" y="3651250"/>
          <p14:tracePt t="87975" x="1060450" y="3663950"/>
          <p14:tracePt t="87991" x="1047750" y="3714750"/>
          <p14:tracePt t="88005" x="1028700" y="3746500"/>
          <p14:tracePt t="88024" x="996950" y="3835400"/>
          <p14:tracePt t="88038" x="990600" y="3854450"/>
          <p14:tracePt t="88055" x="971550" y="3886200"/>
          <p14:tracePt t="88091" x="971550" y="3898900"/>
          <p14:tracePt t="88375" x="990600" y="3898900"/>
          <p14:tracePt t="88384" x="1009650" y="3898900"/>
          <p14:tracePt t="88391" x="1028700" y="3898900"/>
          <p14:tracePt t="88405" x="1066800" y="3898900"/>
          <p14:tracePt t="88422" x="1143000" y="3898900"/>
          <p14:tracePt t="88438" x="1225550" y="3898900"/>
          <p14:tracePt t="88459" x="1365250" y="3898900"/>
          <p14:tracePt t="88471" x="1435100" y="3898900"/>
          <p14:tracePt t="88488" x="1492250" y="3892550"/>
          <p14:tracePt t="88507" x="1543050" y="3892550"/>
          <p14:tracePt t="88523" x="1581150" y="3892550"/>
          <p14:tracePt t="88538" x="1606550" y="3892550"/>
          <p14:tracePt t="88555" x="1638300" y="3898900"/>
          <p14:tracePt t="88572" x="1663700" y="3898900"/>
          <p14:tracePt t="88588" x="1714500" y="3898900"/>
          <p14:tracePt t="88605" x="1778000" y="3898900"/>
          <p14:tracePt t="88622" x="1860550" y="3898900"/>
          <p14:tracePt t="88623" x="1898650" y="3898900"/>
          <p14:tracePt t="88638" x="1930400" y="3905250"/>
          <p14:tracePt t="88655" x="2019300" y="3911600"/>
          <p14:tracePt t="88672" x="2070100" y="3917950"/>
          <p14:tracePt t="88690" x="2139950" y="3937000"/>
          <p14:tracePt t="88705" x="2190750" y="3943350"/>
          <p14:tracePt t="88721" x="2235200" y="3949700"/>
          <p14:tracePt t="88741" x="2279650" y="3949700"/>
          <p14:tracePt t="88755" x="2336800" y="3956050"/>
          <p14:tracePt t="88773" x="2406650" y="3962400"/>
          <p14:tracePt t="88788" x="2476500" y="3981450"/>
          <p14:tracePt t="88806" x="2527300" y="3981450"/>
          <p14:tracePt t="88809" x="2552700" y="3994150"/>
          <p14:tracePt t="88822" x="2578100" y="3994150"/>
          <p14:tracePt t="88825" x="2616200" y="3994150"/>
          <p14:tracePt t="88841" x="2686050" y="4013200"/>
          <p14:tracePt t="88855" x="2749550" y="4025900"/>
          <p14:tracePt t="88872" x="2825750" y="4044950"/>
          <p14:tracePt t="88888" x="2876550" y="4064000"/>
          <p14:tracePt t="88905" x="2921000" y="4057650"/>
          <p14:tracePt t="88922" x="3003550" y="4076700"/>
          <p14:tracePt t="88938" x="3073400" y="4095750"/>
          <p14:tracePt t="88955" x="3155950" y="4114800"/>
          <p14:tracePt t="88973" x="3213100" y="4140200"/>
          <p14:tracePt t="88988" x="3276600" y="4152900"/>
          <p14:tracePt t="88992" x="3302000" y="4159250"/>
          <p14:tracePt t="89005" x="3333750" y="4159250"/>
          <p14:tracePt t="89024" x="3435350" y="4165600"/>
          <p14:tracePt t="89038" x="3467100" y="4171950"/>
          <p14:tracePt t="89055" x="3575050" y="4191000"/>
          <p14:tracePt t="89072" x="3632200" y="4197350"/>
          <p14:tracePt t="89089" x="3676650" y="4197350"/>
          <p14:tracePt t="89105" x="3727450" y="4197350"/>
          <p14:tracePt t="89122" x="3784600" y="4203700"/>
          <p14:tracePt t="89138" x="3848100" y="4203700"/>
          <p14:tracePt t="89155" x="3905250" y="4203700"/>
          <p14:tracePt t="89172" x="3943350" y="4203700"/>
          <p14:tracePt t="89189" x="3975100" y="4203700"/>
          <p14:tracePt t="89209" x="4006850" y="4203700"/>
          <p14:tracePt t="89215" x="4032250" y="4203700"/>
          <p14:tracePt t="89224" x="4089400" y="4203700"/>
          <p14:tracePt t="89239" x="4102100" y="4203700"/>
          <p14:tracePt t="89257" x="4159250" y="4203700"/>
          <p14:tracePt t="89276" x="4191000" y="4203700"/>
          <p14:tracePt t="89284" x="4210050" y="4203700"/>
          <p14:tracePt t="89288" x="4222750" y="4197350"/>
          <p14:tracePt t="89298" x="4235450" y="4191000"/>
          <p14:tracePt t="89309" x="4254500" y="4178300"/>
          <p14:tracePt t="89310" x="4254500" y="4165600"/>
          <p14:tracePt t="89322" x="4273550" y="4165600"/>
          <p14:tracePt t="89338" x="4279900" y="4152900"/>
          <p14:tracePt t="89355" x="4286250" y="4152900"/>
          <p14:tracePt t="90817" x="4286250" y="4146550"/>
          <p14:tracePt t="90864" x="4286250" y="4140200"/>
          <p14:tracePt t="90872" x="4279900" y="4140200"/>
          <p14:tracePt t="90888" x="4273550" y="4140200"/>
          <p14:tracePt t="91135" x="4260850" y="4140200"/>
          <p14:tracePt t="91155" x="4229100" y="4114800"/>
          <p14:tracePt t="91172" x="4178300" y="4089400"/>
          <p14:tracePt t="91189" x="4127500" y="4076700"/>
          <p14:tracePt t="91205" x="4083050" y="4064000"/>
          <p14:tracePt t="91215" x="4064000" y="4057650"/>
          <p14:tracePt t="91224" x="4044950" y="4051300"/>
          <p14:tracePt t="91359" x="4032250" y="4051300"/>
          <p14:tracePt t="91367" x="4000500" y="4051300"/>
          <p14:tracePt t="91375" x="3968750" y="4051300"/>
          <p14:tracePt t="91388" x="3937000" y="4051300"/>
          <p14:tracePt t="91405" x="3854450" y="4032250"/>
          <p14:tracePt t="91422" x="3746500" y="4025900"/>
          <p14:tracePt t="91439" x="3663950" y="4032250"/>
          <p14:tracePt t="91444" x="3613150" y="4032250"/>
          <p14:tracePt t="91459" x="3517900" y="4032250"/>
          <p14:tracePt t="91472" x="3435350" y="4025900"/>
          <p14:tracePt t="91489" x="3359150" y="4025900"/>
          <p14:tracePt t="91507" x="3295650" y="4025900"/>
          <p14:tracePt t="91524" x="3213100" y="4019550"/>
          <p14:tracePt t="91538" x="3130550" y="4013200"/>
          <p14:tracePt t="91555" x="3041650" y="4000500"/>
          <p14:tracePt t="91574" x="2933700" y="4000500"/>
          <p14:tracePt t="91588" x="2825750" y="3987800"/>
          <p14:tracePt t="91606" x="2711450" y="3975100"/>
          <p14:tracePt t="91622" x="2609850" y="3962400"/>
          <p14:tracePt t="91639" x="2520950" y="3962400"/>
          <p14:tracePt t="91641" x="2482850" y="3962400"/>
          <p14:tracePt t="91655" x="2425700" y="3962400"/>
          <p14:tracePt t="91672" x="2387600" y="3962400"/>
          <p14:tracePt t="91688" x="2368550" y="3962400"/>
          <p14:tracePt t="91722" x="2362200" y="3962400"/>
          <p14:tracePt t="91849" x="2368550" y="3975100"/>
          <p14:tracePt t="91855" x="2368550" y="3987800"/>
          <p14:tracePt t="91863" x="2368550" y="4019550"/>
          <p14:tracePt t="91872" x="2374900" y="4057650"/>
          <p14:tracePt t="91888" x="2381250" y="4140200"/>
          <p14:tracePt t="91905" x="2381250" y="4210050"/>
          <p14:tracePt t="91922" x="2381250" y="4273550"/>
          <p14:tracePt t="91939" x="2381250" y="4324350"/>
          <p14:tracePt t="91957" x="2381250" y="4375150"/>
          <p14:tracePt t="91961" x="2381250" y="4394200"/>
          <p14:tracePt t="91974" x="2381250" y="4400550"/>
          <p14:tracePt t="91988" x="2374900" y="4400550"/>
          <p14:tracePt t="92079" x="2381250" y="4406900"/>
          <p14:tracePt t="92095" x="2387600" y="4406900"/>
          <p14:tracePt t="92105" x="2406650" y="4406900"/>
          <p14:tracePt t="92122" x="2438400" y="4406900"/>
          <p14:tracePt t="92138" x="2514600" y="4413250"/>
          <p14:tracePt t="92155" x="2590800" y="4432300"/>
          <p14:tracePt t="92172" x="2686050" y="4432300"/>
          <p14:tracePt t="92177" x="2730500" y="4445000"/>
          <p14:tracePt t="92189" x="2768600" y="4438650"/>
          <p14:tracePt t="92209" x="2876550" y="4457700"/>
          <p14:tracePt t="92222" x="2889250" y="4457700"/>
          <p14:tracePt t="92238" x="2927350" y="4464050"/>
          <p14:tracePt t="92303" x="2933700" y="4464050"/>
          <p14:tracePt t="92324" x="2940050" y="4432300"/>
          <p14:tracePt t="92341" x="2965450" y="4375150"/>
          <p14:tracePt t="92342" x="2971800" y="4337050"/>
          <p14:tracePt t="92355" x="2984500" y="4298950"/>
          <p14:tracePt t="92372" x="3003550" y="4203700"/>
          <p14:tracePt t="92388" x="3003550" y="4140200"/>
          <p14:tracePt t="92405" x="2997200" y="4121150"/>
          <p14:tracePt t="92407" x="2997200" y="4114800"/>
          <p14:tracePt t="92422" x="2997200" y="4108450"/>
          <p14:tracePt t="92439" x="2990850" y="4095750"/>
          <p14:tracePt t="92460" x="2990850" y="4076700"/>
          <p14:tracePt t="92473" x="2984500" y="4076700"/>
          <p14:tracePt t="92493" x="2978150" y="4064000"/>
          <p14:tracePt t="92631" x="2959100" y="4064000"/>
          <p14:tracePt t="92640" x="2940050" y="4064000"/>
          <p14:tracePt t="92653" x="2908300" y="4064000"/>
          <p14:tracePt t="92658" x="2876550" y="4064000"/>
          <p14:tracePt t="92675" x="2800350" y="4064000"/>
          <p14:tracePt t="92689" x="2730500" y="4064000"/>
          <p14:tracePt t="92709" x="2679700" y="4057650"/>
          <p14:tracePt t="92718" x="2647950" y="4057650"/>
          <p14:tracePt t="92723" x="2622550" y="4051300"/>
          <p14:tracePt t="92727" x="2590800" y="4051300"/>
          <p14:tracePt t="92739" x="2565400" y="4051300"/>
          <p14:tracePt t="92755" x="2508250" y="4051300"/>
          <p14:tracePt t="92774" x="2470150" y="4044950"/>
          <p14:tracePt t="92788" x="2438400" y="4044950"/>
          <p14:tracePt t="92809" x="2413000" y="4044950"/>
          <p14:tracePt t="92822" x="2406650" y="4044950"/>
          <p14:tracePt t="92838" x="2393950" y="4044950"/>
          <p14:tracePt t="92840" x="2387600" y="4044950"/>
          <p14:tracePt t="93102" x="2381250" y="4044950"/>
          <p14:tracePt t="93112" x="2368550" y="4044950"/>
          <p14:tracePt t="93122" x="2362200" y="4044950"/>
          <p14:tracePt t="93138" x="2349500" y="4057650"/>
          <p14:tracePt t="93155" x="2336800" y="4064000"/>
          <p14:tracePt t="93172" x="2324100" y="4070350"/>
          <p14:tracePt t="93176" x="2317750" y="4076700"/>
          <p14:tracePt t="93295" x="2317750" y="4089400"/>
          <p14:tracePt t="93303" x="2317750" y="4095750"/>
          <p14:tracePt t="93310" x="2317750" y="4114800"/>
          <p14:tracePt t="93322" x="2317750" y="4133850"/>
          <p14:tracePt t="93340" x="2324100" y="4191000"/>
          <p14:tracePt t="93355" x="2324100" y="4267200"/>
          <p14:tracePt t="93372" x="2317750" y="4324350"/>
          <p14:tracePt t="93388" x="2311400" y="4356100"/>
          <p14:tracePt t="93406" x="2311400" y="4419600"/>
          <p14:tracePt t="93422" x="2324100" y="4438650"/>
          <p14:tracePt t="93438" x="2324100" y="4495800"/>
          <p14:tracePt t="93442" x="2324100" y="4514850"/>
          <p14:tracePt t="93455" x="2324100" y="4533900"/>
          <p14:tracePt t="93575" x="2343150" y="4533900"/>
          <p14:tracePt t="93588" x="2368550" y="4533900"/>
          <p14:tracePt t="93600" x="2489200" y="4559300"/>
          <p14:tracePt t="93622" x="2641600" y="4597400"/>
          <p14:tracePt t="93639" x="2806700" y="4629150"/>
          <p14:tracePt t="93655" x="2965450" y="4667250"/>
          <p14:tracePt t="93672" x="3060700" y="4679950"/>
          <p14:tracePt t="93688" x="3111500" y="4679950"/>
          <p14:tracePt t="93710" x="3117850" y="4679950"/>
          <p14:tracePt t="93755" x="3111500" y="4679950"/>
          <p14:tracePt t="93774" x="3111500" y="4622800"/>
          <p14:tracePt t="93788" x="3111500" y="4533900"/>
          <p14:tracePt t="93805" x="3111500" y="4413250"/>
          <p14:tracePt t="93822" x="3105150" y="4279900"/>
          <p14:tracePt t="93840" x="3098800" y="4197350"/>
          <p14:tracePt t="93855" x="3098800" y="4178300"/>
          <p14:tracePt t="93872" x="3092450" y="4165600"/>
          <p14:tracePt t="93904" x="3092450" y="4159250"/>
          <p14:tracePt t="93936" x="3079750" y="4159250"/>
          <p14:tracePt t="93943" x="3060700" y="4159250"/>
          <p14:tracePt t="93955" x="3035300" y="4159250"/>
          <p14:tracePt t="93972" x="2971800" y="4159250"/>
          <p14:tracePt t="93989" x="2876550" y="4152900"/>
          <p14:tracePt t="93991" x="2832100" y="4152900"/>
          <p14:tracePt t="94005" x="2787650" y="4159250"/>
          <p14:tracePt t="94024" x="2628900" y="4165600"/>
          <p14:tracePt t="94038" x="2565400" y="4146550"/>
          <p14:tracePt t="94055" x="2393950" y="4114800"/>
          <p14:tracePt t="94072" x="2279650" y="4076700"/>
          <p14:tracePt t="94091" x="2152650" y="4076700"/>
          <p14:tracePt t="94105" x="2051050" y="4076700"/>
          <p14:tracePt t="94122" x="1981200" y="4076700"/>
          <p14:tracePt t="94138" x="1974850" y="4083050"/>
          <p14:tracePt t="94290" x="1968500" y="4083050"/>
          <p14:tracePt t="94303" x="1962150" y="4083050"/>
          <p14:tracePt t="94310" x="1949450" y="4083050"/>
          <p14:tracePt t="94322" x="1930400" y="4089400"/>
          <p14:tracePt t="94340" x="1860550" y="4089400"/>
          <p14:tracePt t="94355" x="1771650" y="4089400"/>
          <p14:tracePt t="94372" x="1663700" y="4089400"/>
          <p14:tracePt t="94389" x="1536700" y="4089400"/>
          <p14:tracePt t="94405" x="1416050" y="4083050"/>
          <p14:tracePt t="94406" x="1358900" y="4076700"/>
          <p14:tracePt t="94422" x="1308100" y="4070350"/>
          <p14:tracePt t="94439" x="1219200" y="4070350"/>
          <p14:tracePt t="94444" x="1181100" y="4070350"/>
          <p14:tracePt t="94455" x="1111250" y="4070350"/>
          <p14:tracePt t="94471" x="1066800" y="4064000"/>
          <p14:tracePt t="94488" x="1041400" y="4057650"/>
          <p14:tracePt t="94505" x="1028700" y="4057650"/>
          <p14:tracePt t="94538" x="1022350" y="4057650"/>
          <p14:tracePt t="94555" x="1016000" y="4057650"/>
          <p14:tracePt t="94664" x="1022350" y="4057650"/>
          <p14:tracePt t="94671" x="1028700" y="4057650"/>
          <p14:tracePt t="94688" x="1054100" y="4044950"/>
          <p14:tracePt t="94705" x="1092200" y="4038600"/>
          <p14:tracePt t="94715" x="1117600" y="4038600"/>
          <p14:tracePt t="94719" x="1155700" y="4038600"/>
          <p14:tracePt t="94741" x="1244600" y="4038600"/>
          <p14:tracePt t="94755" x="1365250" y="4019550"/>
          <p14:tracePt t="94773" x="1492250" y="4019550"/>
          <p14:tracePt t="94778" x="1543050" y="4013200"/>
          <p14:tracePt t="94788" x="1587500" y="4013200"/>
          <p14:tracePt t="94805" x="1657350" y="4013200"/>
          <p14:tracePt t="94822" x="1695450" y="4006850"/>
          <p14:tracePt t="94825" x="1714500" y="4006850"/>
          <p14:tracePt t="94838" x="1727200" y="4006850"/>
          <p14:tracePt t="94855" x="1771650" y="4006850"/>
          <p14:tracePt t="94872" x="1790700" y="4006850"/>
          <p14:tracePt t="94888" x="1797050" y="4006850"/>
          <p14:tracePt t="94905" x="1803400" y="4000500"/>
          <p14:tracePt t="94910" x="1809750" y="4000500"/>
          <p14:tracePt t="94921" x="1816100" y="4000500"/>
          <p14:tracePt t="94938" x="1835150" y="4000500"/>
          <p14:tracePt t="94958" x="1847850" y="4000500"/>
          <p14:tracePt t="94974" x="1854200" y="4000500"/>
          <p14:tracePt t="95030" x="1860550" y="4000500"/>
          <p14:tracePt t="95135" x="1854200" y="4000500"/>
          <p14:tracePt t="95148" x="1847850" y="4006850"/>
          <p14:tracePt t="95155" x="1828800" y="4013200"/>
          <p14:tracePt t="95172" x="1778000" y="4025900"/>
          <p14:tracePt t="95188" x="1695450" y="4038600"/>
          <p14:tracePt t="95205" x="1587500" y="4038600"/>
          <p14:tracePt t="95213" x="1524000" y="4032250"/>
          <p14:tracePt t="95221" x="1460500" y="4032250"/>
          <p14:tracePt t="95239" x="1333500" y="4044950"/>
          <p14:tracePt t="95243" x="1263650" y="4032250"/>
          <p14:tracePt t="95255" x="1149350" y="4025900"/>
          <p14:tracePt t="95273" x="1073150" y="4000500"/>
          <p14:tracePt t="95289" x="1035050" y="4000500"/>
          <p14:tracePt t="95305" x="1009650" y="3994150"/>
          <p14:tracePt t="95460" x="1016000" y="3994150"/>
          <p14:tracePt t="95466" x="1041400" y="3994150"/>
          <p14:tracePt t="95472" x="1066800" y="3987800"/>
          <p14:tracePt t="95491" x="1149350" y="3987800"/>
          <p14:tracePt t="95505" x="1257300" y="3987800"/>
          <p14:tracePt t="95524" x="1403350" y="3987800"/>
          <p14:tracePt t="95538" x="1543050" y="3987800"/>
          <p14:tracePt t="95558" x="1701800" y="3981450"/>
          <p14:tracePt t="95559" x="1784350" y="3981450"/>
          <p14:tracePt t="95572" x="1847850" y="3981450"/>
          <p14:tracePt t="95590" x="1936750" y="3981450"/>
          <p14:tracePt t="95606" x="1987550" y="3994150"/>
          <p14:tracePt t="95622" x="1993900" y="3994150"/>
          <p14:tracePt t="95655" x="2000250" y="3994150"/>
          <p14:tracePt t="95767" x="2000250" y="4000500"/>
          <p14:tracePt t="95777" x="2000250" y="4006850"/>
          <p14:tracePt t="95789" x="2000250" y="4013200"/>
          <p14:tracePt t="95805" x="2000250" y="4025900"/>
          <p14:tracePt t="95809" x="1987550" y="4038600"/>
          <p14:tracePt t="95822" x="1974850" y="4044950"/>
          <p14:tracePt t="95840" x="1943100" y="4083050"/>
          <p14:tracePt t="95855" x="1879600" y="4114800"/>
          <p14:tracePt t="95872" x="1809750" y="4146550"/>
          <p14:tracePt t="95888" x="1720850" y="4171950"/>
          <p14:tracePt t="95905" x="1644650" y="4197350"/>
          <p14:tracePt t="95923" x="1619250" y="4203700"/>
          <p14:tracePt t="95927" x="1612900" y="4203700"/>
          <p14:tracePt t="95973" x="1612900" y="4210050"/>
          <p14:tracePt t="95989" x="1612900" y="4235450"/>
          <p14:tracePt t="95994" x="1612900" y="4260850"/>
          <p14:tracePt t="96011" x="1625600" y="4318000"/>
          <p14:tracePt t="96024" x="1651000" y="4387850"/>
          <p14:tracePt t="96040" x="1682750" y="4425950"/>
          <p14:tracePt t="96382" x="1682750" y="4438650"/>
          <p14:tracePt t="96390" x="1682750" y="4451350"/>
          <p14:tracePt t="96405" x="1682750" y="4470400"/>
          <p14:tracePt t="96422" x="1682750" y="4521200"/>
          <p14:tracePt t="96428" x="1682750" y="4546600"/>
          <p14:tracePt t="96438" x="1682750" y="4584700"/>
          <p14:tracePt t="96455" x="1689100" y="4737100"/>
          <p14:tracePt t="96463" x="1689100" y="4794250"/>
          <p14:tracePt t="96476" x="1689100" y="4838700"/>
          <p14:tracePt t="96488" x="1695450" y="4902200"/>
          <p14:tracePt t="96505" x="1682750" y="4940300"/>
          <p14:tracePt t="96524" x="1670050" y="4965700"/>
          <p14:tracePt t="96538" x="1670050" y="4991100"/>
          <p14:tracePt t="96556" x="1651000" y="5016500"/>
          <p14:tracePt t="96572" x="1638300" y="5029200"/>
          <p14:tracePt t="96576" x="1625600" y="5029200"/>
          <p14:tracePt t="96591" x="1612900" y="5035550"/>
          <p14:tracePt t="96605" x="1574800" y="5048250"/>
          <p14:tracePt t="96622" x="1524000" y="5060950"/>
          <p14:tracePt t="96639" x="1479550" y="5067300"/>
          <p14:tracePt t="96655" x="1428750" y="5086350"/>
          <p14:tracePt t="96672" x="1403350" y="5099050"/>
          <p14:tracePt t="96692" x="1377950" y="5111750"/>
          <p14:tracePt t="96705" x="1339850" y="5124450"/>
          <p14:tracePt t="96722" x="1314450" y="5137150"/>
          <p14:tracePt t="96738" x="1295400" y="5143500"/>
          <p14:tracePt t="96755" x="1289050" y="5143500"/>
          <p14:tracePt t="96774" x="1282700" y="5143500"/>
          <p14:tracePt t="96792" x="1276350" y="5143500"/>
          <p14:tracePt t="97015" x="1282700" y="5143500"/>
          <p14:tracePt t="97215" x="1276350" y="5143500"/>
          <p14:tracePt t="97559" x="1276350" y="5130800"/>
          <p14:tracePt t="97569" x="1263650" y="5099050"/>
          <p14:tracePt t="97575" x="1257300" y="5073650"/>
          <p14:tracePt t="97589" x="1250950" y="5029200"/>
          <p14:tracePt t="97605" x="1238250" y="4940300"/>
          <p14:tracePt t="97622" x="1263650" y="4794250"/>
          <p14:tracePt t="97625" x="1257300" y="4711700"/>
          <p14:tracePt t="97638" x="1263650" y="4629150"/>
          <p14:tracePt t="97641" x="1263650" y="4552950"/>
          <p14:tracePt t="97655" x="1263650" y="4406900"/>
          <p14:tracePt t="97672" x="1289050" y="4286250"/>
          <p14:tracePt t="97688" x="1295400" y="4203700"/>
          <p14:tracePt t="97705" x="1308100" y="4165600"/>
          <p14:tracePt t="97722" x="1314450" y="4146550"/>
          <p14:tracePt t="97740" x="1314450" y="4133850"/>
          <p14:tracePt t="97755" x="1314450" y="4121150"/>
          <p14:tracePt t="97824" x="1320800" y="4121150"/>
          <p14:tracePt t="97836" x="1327150" y="4108450"/>
          <p14:tracePt t="97845" x="1327150" y="4102100"/>
          <p14:tracePt t="97855" x="1327150" y="4089400"/>
          <p14:tracePt t="97905" x="1327150" y="4083050"/>
          <p14:tracePt t="97922" x="1327150" y="4070350"/>
          <p14:tracePt t="97938" x="1327150" y="4064000"/>
          <p14:tracePt t="97974" x="1320800" y="4064000"/>
          <p14:tracePt t="98079" x="1327150" y="4064000"/>
          <p14:tracePt t="98090" x="1352550" y="4057650"/>
          <p14:tracePt t="98096" x="1371600" y="4057650"/>
          <p14:tracePt t="98105" x="1397000" y="4057650"/>
          <p14:tracePt t="98123" x="1454150" y="4057650"/>
          <p14:tracePt t="98139" x="1511300" y="4057650"/>
          <p14:tracePt t="98155" x="1593850" y="4064000"/>
          <p14:tracePt t="98172" x="1676400" y="4064000"/>
          <p14:tracePt t="98189" x="1758950" y="4064000"/>
          <p14:tracePt t="98192" x="1797050" y="4064000"/>
          <p14:tracePt t="98210" x="1873250" y="4070350"/>
          <p14:tracePt t="98222" x="1898650" y="4076700"/>
          <p14:tracePt t="98238" x="1955800" y="4076700"/>
          <p14:tracePt t="98257" x="2006600" y="4076700"/>
          <p14:tracePt t="98274" x="2044700" y="4083050"/>
          <p14:tracePt t="98288" x="2063750" y="4083050"/>
          <p14:tracePt t="98305" x="2082800" y="4083050"/>
          <p14:tracePt t="98322" x="2120900" y="4083050"/>
          <p14:tracePt t="98338" x="2165350" y="4083050"/>
          <p14:tracePt t="98355" x="2228850" y="4083050"/>
          <p14:tracePt t="98372" x="2292350" y="4083050"/>
          <p14:tracePt t="98388" x="2362200" y="4083050"/>
          <p14:tracePt t="98405" x="2425700" y="4083050"/>
          <p14:tracePt t="98422" x="2508250" y="4083050"/>
          <p14:tracePt t="98426" x="2540000" y="4083050"/>
          <p14:tracePt t="98439" x="2578100" y="4089400"/>
          <p14:tracePt t="98446" x="2616200" y="4089400"/>
          <p14:tracePt t="98459" x="2698750" y="4102100"/>
          <p14:tracePt t="98466" x="2736850" y="4102100"/>
          <p14:tracePt t="98477" x="2781300" y="4108450"/>
          <p14:tracePt t="98489" x="2863850" y="4095750"/>
          <p14:tracePt t="98507" x="2946400" y="4095750"/>
          <p14:tracePt t="98524" x="3022600" y="4095750"/>
          <p14:tracePt t="98533" x="3060700" y="4095750"/>
          <p14:tracePt t="98536" x="3092450" y="4095750"/>
          <p14:tracePt t="98556" x="3168650" y="4089400"/>
          <p14:tracePt t="98572" x="3251200" y="4089400"/>
          <p14:tracePt t="98591" x="3359150" y="4102100"/>
          <p14:tracePt t="98605" x="3460750" y="4108450"/>
          <p14:tracePt t="98622" x="3543300" y="4102100"/>
          <p14:tracePt t="98638" x="3625850" y="4102100"/>
          <p14:tracePt t="98641" x="3676650" y="4102100"/>
          <p14:tracePt t="98657" x="3740150" y="4108450"/>
          <p14:tracePt t="98672" x="3803650" y="4089400"/>
          <p14:tracePt t="98688" x="3848100" y="4083050"/>
          <p14:tracePt t="98705" x="3873500" y="4070350"/>
          <p14:tracePt t="98725" x="3879850" y="4064000"/>
          <p14:tracePt t="98738" x="3892550" y="4064000"/>
          <p14:tracePt t="98756" x="3924300" y="4064000"/>
          <p14:tracePt t="98773" x="3968750" y="4064000"/>
          <p14:tracePt t="98790" x="4013200" y="4064000"/>
          <p14:tracePt t="98805" x="4051300" y="4064000"/>
          <p14:tracePt t="98822" x="4083050" y="4064000"/>
          <p14:tracePt t="98840" x="4108450" y="4064000"/>
          <p14:tracePt t="98856" x="4121150" y="4064000"/>
          <p14:tracePt t="98872" x="4152900" y="4064000"/>
          <p14:tracePt t="98888" x="4184650" y="4064000"/>
          <p14:tracePt t="98905" x="4197350" y="4064000"/>
          <p14:tracePt t="98922" x="4203700" y="4064000"/>
          <p14:tracePt t="101855" x="4146550" y="4083050"/>
          <p14:tracePt t="101865" x="4083050" y="4102100"/>
          <p14:tracePt t="101872" x="4019550" y="4140200"/>
          <p14:tracePt t="101888" x="3873500" y="4184650"/>
          <p14:tracePt t="101905" x="3740150" y="4229100"/>
          <p14:tracePt t="101922" x="3575050" y="4286250"/>
          <p14:tracePt t="101938" x="3378200" y="4318000"/>
          <p14:tracePt t="101955" x="3162300" y="4330700"/>
          <p14:tracePt t="101972" x="2952750" y="4343400"/>
          <p14:tracePt t="101988" x="2749550" y="4349750"/>
          <p14:tracePt t="102006" x="2540000" y="4375150"/>
          <p14:tracePt t="102024" x="2260600" y="4451350"/>
          <p14:tracePt t="102038" x="2178050" y="4476750"/>
          <p14:tracePt t="102055" x="1962150" y="4521200"/>
          <p14:tracePt t="102072" x="1854200" y="4527550"/>
          <p14:tracePt t="102088" x="1727200" y="4540250"/>
          <p14:tracePt t="102105" x="1606550" y="4559300"/>
          <p14:tracePt t="102122" x="1504950" y="4603750"/>
          <p14:tracePt t="102138" x="1428750" y="4629150"/>
          <p14:tracePt t="102155" x="1352550" y="4648200"/>
          <p14:tracePt t="102172" x="1289050" y="4648200"/>
          <p14:tracePt t="102193" x="1219200" y="4673600"/>
          <p14:tracePt t="102209" x="1149350" y="4679950"/>
          <p14:tracePt t="102222" x="1111250" y="4692650"/>
          <p14:tracePt t="102241" x="1003300" y="4686300"/>
          <p14:tracePt t="102255" x="933450" y="4667250"/>
          <p14:tracePt t="102274" x="889000" y="4654550"/>
          <p14:tracePt t="102288" x="850900" y="4641850"/>
          <p14:tracePt t="102305" x="819150" y="4616450"/>
          <p14:tracePt t="102322" x="800100" y="4603750"/>
          <p14:tracePt t="102339" x="800100" y="4597400"/>
          <p14:tracePt t="102615" x="793750" y="4591050"/>
          <p14:tracePt t="102652" x="800100" y="4591050"/>
          <p14:tracePt t="102662" x="800100" y="4584700"/>
          <p14:tracePt t="104391" x="800100" y="4610100"/>
          <p14:tracePt t="104404" x="800100" y="4641850"/>
          <p14:tracePt t="104412" x="800100" y="4679950"/>
          <p14:tracePt t="104422" x="793750" y="4711700"/>
          <p14:tracePt t="104440" x="774700" y="4813300"/>
          <p14:tracePt t="104455" x="768350" y="4851400"/>
          <p14:tracePt t="104472" x="768350" y="4902200"/>
          <p14:tracePt t="104490" x="768350" y="4933950"/>
          <p14:tracePt t="104505" x="768350" y="4972050"/>
          <p14:tracePt t="104524" x="768350" y="5003800"/>
          <p14:tracePt t="104529" x="768350" y="5016500"/>
          <p14:tracePt t="104539" x="768350" y="5035550"/>
          <p14:tracePt t="104555" x="768350" y="5048250"/>
          <p14:tracePt t="104576" x="774700" y="5060950"/>
          <p14:tracePt t="104585" x="774700" y="5073650"/>
          <p14:tracePt t="104595" x="774700" y="5086350"/>
          <p14:tracePt t="104606" x="774700" y="5092700"/>
          <p14:tracePt t="104622" x="774700" y="5111750"/>
          <p14:tracePt t="104638" x="774700" y="5130800"/>
          <p14:tracePt t="104641" x="774700" y="5137150"/>
          <p14:tracePt t="104655" x="774700" y="5162550"/>
          <p14:tracePt t="104672" x="774700" y="5175250"/>
          <p14:tracePt t="104688" x="774700" y="5181600"/>
          <p14:tracePt t="104843" x="787400" y="5181600"/>
          <p14:tracePt t="104849" x="800100" y="5181600"/>
          <p14:tracePt t="104856" x="825500" y="5181600"/>
          <p14:tracePt t="104872" x="844550" y="5181600"/>
          <p14:tracePt t="104888" x="882650" y="5181600"/>
          <p14:tracePt t="104905" x="908050" y="5181600"/>
          <p14:tracePt t="104922" x="927100" y="5181600"/>
          <p14:tracePt t="104938" x="958850" y="5181600"/>
          <p14:tracePt t="104959" x="977900" y="5181600"/>
          <p14:tracePt t="105128" x="990600" y="5181600"/>
          <p14:tracePt t="105136" x="996950" y="5181600"/>
          <p14:tracePt t="105155" x="1022350" y="5181600"/>
          <p14:tracePt t="105172" x="1041400" y="5181600"/>
          <p14:tracePt t="105189" x="1054100" y="5175250"/>
          <p14:tracePt t="105504" x="1060450" y="5175250"/>
          <p14:tracePt t="105512" x="1073150" y="5175250"/>
          <p14:tracePt t="105526" x="1098550" y="5175250"/>
          <p14:tracePt t="105539" x="1143000" y="5175250"/>
          <p14:tracePt t="105543" x="1174750" y="5175250"/>
          <p14:tracePt t="105555" x="1225550" y="5194300"/>
          <p14:tracePt t="105572" x="1333500" y="5207000"/>
          <p14:tracePt t="105590" x="1422400" y="5200650"/>
          <p14:tracePt t="105605" x="1549400" y="5200650"/>
          <p14:tracePt t="105623" x="1631950" y="5200650"/>
          <p14:tracePt t="105625" x="1682750" y="5213350"/>
          <p14:tracePt t="105638" x="1739900" y="5213350"/>
          <p14:tracePt t="105655" x="1885950" y="5232400"/>
          <p14:tracePt t="105673" x="1974850" y="5232400"/>
          <p14:tracePt t="105688" x="2057400" y="5232400"/>
          <p14:tracePt t="105709" x="2133600" y="5232400"/>
          <p14:tracePt t="105722" x="2184400" y="5251450"/>
          <p14:tracePt t="105738" x="2247900" y="5245100"/>
          <p14:tracePt t="105755" x="2336800" y="5245100"/>
          <p14:tracePt t="105773" x="2444750" y="5257800"/>
          <p14:tracePt t="105792" x="2571750" y="5276850"/>
          <p14:tracePt t="105805" x="2641600" y="5264150"/>
          <p14:tracePt t="105824" x="2787650" y="5270500"/>
          <p14:tracePt t="105840" x="2876550" y="5270500"/>
          <p14:tracePt t="105856" x="2971800" y="5270500"/>
          <p14:tracePt t="105872" x="3048000" y="5270500"/>
          <p14:tracePt t="105889" x="3098800" y="5270500"/>
          <p14:tracePt t="105906" x="3175000" y="5270500"/>
          <p14:tracePt t="105922" x="3251200" y="5276850"/>
          <p14:tracePt t="105942" x="3321050" y="5276850"/>
          <p14:tracePt t="105955" x="3409950" y="5264150"/>
          <p14:tracePt t="105965" x="3448050" y="5257800"/>
          <p14:tracePt t="105970" x="3492500" y="5257800"/>
          <p14:tracePt t="105976" x="3536950" y="5251450"/>
          <p14:tracePt t="105991" x="3587750" y="5245100"/>
          <p14:tracePt t="106005" x="3663950" y="5238750"/>
          <p14:tracePt t="106025" x="3778250" y="5238750"/>
          <p14:tracePt t="106038" x="3841750" y="5238750"/>
          <p14:tracePt t="106055" x="3917950" y="5238750"/>
          <p14:tracePt t="106072" x="3994150" y="5232400"/>
          <p14:tracePt t="106090" x="4083050" y="5226050"/>
          <p14:tracePt t="106105" x="4140200" y="5226050"/>
          <p14:tracePt t="106123" x="4197350" y="5226050"/>
          <p14:tracePt t="106140" x="4248150" y="5226050"/>
          <p14:tracePt t="106158" x="4311650" y="5226050"/>
          <p14:tracePt t="106160" x="4343400" y="5226050"/>
          <p14:tracePt t="106172" x="4368800" y="5226050"/>
          <p14:tracePt t="106193" x="4406900" y="5226050"/>
          <p14:tracePt t="106205" x="4432300" y="5207000"/>
          <p14:tracePt t="106214" x="4445000" y="5200650"/>
          <p14:tracePt t="106218" x="4464050" y="5200650"/>
          <p14:tracePt t="106223" x="4476750" y="5200650"/>
          <p14:tracePt t="106239" x="4489450" y="5200650"/>
          <p14:tracePt t="106255" x="4514850" y="5200650"/>
          <p14:tracePt t="106273" x="4521200" y="5200650"/>
          <p14:tracePt t="106289" x="4540250" y="5194300"/>
          <p14:tracePt t="106305" x="4565650" y="5181600"/>
          <p14:tracePt t="106322" x="4591050" y="5175250"/>
          <p14:tracePt t="106338" x="4603750" y="5168900"/>
          <p14:tracePt t="106590" x="4597400" y="5168900"/>
          <p14:tracePt t="106603" x="4552950" y="5168900"/>
          <p14:tracePt t="106607" x="4483100" y="5168900"/>
          <p14:tracePt t="106622" x="4387850" y="5175250"/>
          <p14:tracePt t="106639" x="4146550" y="5181600"/>
          <p14:tracePt t="106647" x="3829050" y="5194300"/>
          <p14:tracePt t="106655" x="3632200" y="5200650"/>
          <p14:tracePt t="106672" x="3295650" y="5219700"/>
          <p14:tracePt t="106688" x="2971800" y="5207000"/>
          <p14:tracePt t="106705" x="2698750" y="5194300"/>
          <p14:tracePt t="106722" x="2463800" y="5149850"/>
          <p14:tracePt t="106740" x="2292350" y="5111750"/>
          <p14:tracePt t="106755" x="2222500" y="5118100"/>
          <p14:tracePt t="106775" x="2146300" y="5124450"/>
          <p14:tracePt t="106788" x="2095500" y="5124450"/>
          <p14:tracePt t="106806" x="2057400" y="5130800"/>
          <p14:tracePt t="106823" x="2051050" y="5130800"/>
          <p14:tracePt t="106838" x="2032000" y="5130800"/>
          <p14:tracePt t="106856" x="1962150" y="5130800"/>
          <p14:tracePt t="106872" x="1879600" y="5118100"/>
          <p14:tracePt t="106888" x="1816100" y="5111750"/>
          <p14:tracePt t="106905" x="1784350" y="5111750"/>
          <p14:tracePt t="106922" x="1758950" y="5111750"/>
          <p14:tracePt t="106938" x="1752600" y="5111750"/>
          <p14:tracePt t="106992" x="1752600" y="5105400"/>
          <p14:tracePt t="107030" x="1746250" y="5099050"/>
          <p14:tracePt t="107048" x="1739900" y="5099050"/>
          <p14:tracePt t="107055" x="1720850" y="5092700"/>
          <p14:tracePt t="107072" x="1670050" y="5073650"/>
          <p14:tracePt t="107091" x="1587500" y="5048250"/>
          <p14:tracePt t="107105" x="1492250" y="5035550"/>
          <p14:tracePt t="107122" x="1403350" y="5016500"/>
          <p14:tracePt t="107139" x="1301750" y="4991100"/>
          <p14:tracePt t="107155" x="1238250" y="4972050"/>
          <p14:tracePt t="107172" x="1181100" y="4953000"/>
          <p14:tracePt t="107191" x="1162050" y="4933950"/>
          <p14:tracePt t="107209" x="1149350" y="4933950"/>
          <p14:tracePt t="107222" x="1130300" y="4927600"/>
          <p14:tracePt t="107239" x="1117600" y="4927600"/>
          <p14:tracePt t="107242" x="1104900" y="4921250"/>
          <p14:tracePt t="107256" x="1073150" y="4902200"/>
          <p14:tracePt t="107273" x="1009650" y="4883150"/>
          <p14:tracePt t="107289" x="946150" y="4857750"/>
          <p14:tracePt t="107305" x="895350" y="4845050"/>
          <p14:tracePt t="107322" x="869950" y="4832350"/>
          <p14:tracePt t="107340" x="857250" y="4826000"/>
          <p14:tracePt t="107355" x="844550" y="4819650"/>
          <p14:tracePt t="107372" x="831850" y="4813300"/>
          <p14:tracePt t="107388" x="825500" y="4813300"/>
          <p14:tracePt t="107464" x="825500" y="4806950"/>
          <p14:tracePt t="107472" x="825500" y="4800600"/>
          <p14:tracePt t="107490" x="806450" y="4794250"/>
          <p14:tracePt t="107505" x="787400" y="4787900"/>
          <p14:tracePt t="107523" x="755650" y="4775200"/>
          <p14:tracePt t="107539" x="723900" y="4762500"/>
          <p14:tracePt t="107555" x="704850" y="4762500"/>
          <p14:tracePt t="107572" x="685800" y="4756150"/>
          <p14:tracePt t="107588" x="679450" y="4749800"/>
          <p14:tracePt t="107665" x="679450" y="4743450"/>
          <p14:tracePt t="107679" x="679450" y="4737100"/>
          <p14:tracePt t="107688" x="679450" y="4730750"/>
          <p14:tracePt t="107710" x="679450" y="4724400"/>
          <p14:tracePt t="107723" x="679450" y="4705350"/>
          <p14:tracePt t="107738" x="679450" y="4686300"/>
          <p14:tracePt t="107755" x="679450" y="4667250"/>
          <p14:tracePt t="107773" x="679450" y="4654550"/>
          <p14:tracePt t="107790" x="679450" y="4641850"/>
          <p14:tracePt t="107805" x="679450" y="4629150"/>
          <p14:tracePt t="107822" x="679450" y="4610100"/>
          <p14:tracePt t="107840" x="679450" y="4578350"/>
          <p14:tracePt t="107855" x="679450" y="4565650"/>
          <p14:tracePt t="107872" x="685800" y="4559300"/>
          <p14:tracePt t="107888" x="692150" y="4546600"/>
          <p14:tracePt t="107905" x="698500" y="4533900"/>
          <p14:tracePt t="107922" x="711200" y="4514850"/>
          <p14:tracePt t="107938" x="730250" y="4502150"/>
          <p14:tracePt t="108015" x="730250" y="4495800"/>
          <p14:tracePt t="108031" x="736600" y="4489450"/>
          <p14:tracePt t="108040" x="742950" y="4483100"/>
          <p14:tracePt t="108055" x="755650" y="4483100"/>
          <p14:tracePt t="108072" x="768350" y="4476750"/>
          <p14:tracePt t="108092" x="787400" y="4476750"/>
          <p14:tracePt t="108098" x="806450" y="4476750"/>
          <p14:tracePt t="108105" x="838200" y="4476750"/>
          <p14:tracePt t="108122" x="895350" y="4489450"/>
          <p14:tracePt t="108138" x="933450" y="4508500"/>
          <p14:tracePt t="108155" x="996950" y="4533900"/>
          <p14:tracePt t="108172" x="1041400" y="4552950"/>
          <p14:tracePt t="108190" x="1060450" y="4565650"/>
          <p14:tracePt t="108208" x="1066800" y="4572000"/>
          <p14:tracePt t="108222" x="1073150" y="4578350"/>
          <p14:tracePt t="108241" x="1073150" y="4597400"/>
          <p14:tracePt t="108255" x="1066800" y="4616450"/>
          <p14:tracePt t="108276" x="1054100" y="4635500"/>
          <p14:tracePt t="108288" x="1047750" y="4648200"/>
          <p14:tracePt t="108305" x="1041400" y="4679950"/>
          <p14:tracePt t="108322" x="1009650" y="4705350"/>
          <p14:tracePt t="108341" x="990600" y="4730750"/>
          <p14:tracePt t="108347" x="977900" y="4749800"/>
          <p14:tracePt t="108355" x="977900" y="4762500"/>
          <p14:tracePt t="108372" x="958850" y="4768850"/>
          <p14:tracePt t="108388" x="946150" y="4775200"/>
          <p14:tracePt t="108405" x="920750" y="4775200"/>
          <p14:tracePt t="108407" x="895350" y="4775200"/>
          <p14:tracePt t="108422" x="869950" y="4775200"/>
          <p14:tracePt t="108438" x="812800" y="4775200"/>
          <p14:tracePt t="108457" x="774700" y="4775200"/>
          <p14:tracePt t="108473" x="742950" y="4775200"/>
          <p14:tracePt t="108489" x="711200" y="4775200"/>
          <p14:tracePt t="108505" x="698500" y="4768850"/>
          <p14:tracePt t="108523" x="685800" y="4756150"/>
          <p14:tracePt t="108529" x="679450" y="4743450"/>
          <p14:tracePt t="108539" x="679450" y="4737100"/>
          <p14:tracePt t="108555" x="679450" y="4718050"/>
          <p14:tracePt t="108572" x="673100" y="4699000"/>
          <p14:tracePt t="108588" x="673100" y="4679950"/>
          <p14:tracePt t="108605" x="673100" y="4654550"/>
          <p14:tracePt t="108622" x="673100" y="4641850"/>
          <p14:tracePt t="108623" x="673100" y="4629150"/>
          <p14:tracePt t="108638" x="673100" y="4610100"/>
          <p14:tracePt t="108655" x="673100" y="4591050"/>
          <p14:tracePt t="108672" x="685800" y="4578350"/>
          <p14:tracePt t="108688" x="685800" y="4565650"/>
          <p14:tracePt t="108707" x="692150" y="4565650"/>
          <p14:tracePt t="108722" x="711200" y="4552950"/>
          <p14:tracePt t="108738" x="742950" y="4552950"/>
          <p14:tracePt t="108755" x="806450" y="4552950"/>
          <p14:tracePt t="108774" x="882650" y="4546600"/>
          <p14:tracePt t="108778" x="908050" y="4540250"/>
          <p14:tracePt t="108788" x="946150" y="4533900"/>
          <p14:tracePt t="108805" x="990600" y="4533900"/>
          <p14:tracePt t="108822" x="1022350" y="4533900"/>
          <p14:tracePt t="108824" x="1041400" y="4533900"/>
          <p14:tracePt t="108840" x="1047750" y="4533900"/>
          <p14:tracePt t="108927" x="1054100" y="4533900"/>
          <p14:tracePt t="108936" x="1060450" y="4533900"/>
          <p14:tracePt t="108944" x="1066800" y="4533900"/>
          <p14:tracePt t="108955" x="1073150" y="4533900"/>
          <p14:tracePt t="109289" x="1079500" y="4533900"/>
          <p14:tracePt t="109295" x="1085850" y="4533900"/>
          <p14:tracePt t="109305" x="1098550" y="4533900"/>
          <p14:tracePt t="109368" x="1117600" y="4533900"/>
          <p14:tracePt t="109389" x="1143000" y="4533900"/>
          <p14:tracePt t="109407" x="1181100" y="4533900"/>
          <p14:tracePt t="109426" x="1225550" y="4533900"/>
          <p14:tracePt t="109554" x="1225550" y="4540250"/>
          <p14:tracePt t="109560" x="1231900" y="4546600"/>
          <p14:tracePt t="109573" x="1238250" y="4552950"/>
          <p14:tracePt t="109588" x="1250950" y="4565650"/>
          <p14:tracePt t="109590" x="1263650" y="4565650"/>
          <p14:tracePt t="109605" x="1270000" y="4572000"/>
          <p14:tracePt t="109622" x="1289050" y="4584700"/>
          <p14:tracePt t="109625" x="1295400" y="4591050"/>
          <p14:tracePt t="109638" x="1308100" y="4603750"/>
          <p14:tracePt t="109655" x="1320800" y="4616450"/>
          <p14:tracePt t="109672" x="1320800" y="4635500"/>
          <p14:tracePt t="109689" x="1320800" y="4648200"/>
          <p14:tracePt t="109709" x="1320800" y="4654550"/>
          <p14:tracePt t="109721" x="1320800" y="4660900"/>
          <p14:tracePt t="109741" x="1320800" y="4667250"/>
          <p14:tracePt t="109823" x="1314450" y="4667250"/>
          <p14:tracePt t="109839" x="1308100" y="4654550"/>
          <p14:tracePt t="109855" x="1308100" y="4629150"/>
          <p14:tracePt t="109872" x="1295400" y="4603750"/>
          <p14:tracePt t="109889" x="1295400" y="4572000"/>
          <p14:tracePt t="109905" x="1295400" y="4533900"/>
          <p14:tracePt t="109922" x="1295400" y="4483100"/>
          <p14:tracePt t="109928" x="1295400" y="4464050"/>
          <p14:tracePt t="109939" x="1295400" y="4438650"/>
          <p14:tracePt t="109955" x="1301750" y="4387850"/>
          <p14:tracePt t="109972" x="1320800" y="4343400"/>
          <p14:tracePt t="109989" x="1339850" y="4305300"/>
          <p14:tracePt t="110005" x="1365250" y="4273550"/>
          <p14:tracePt t="110027" x="1416050" y="4241800"/>
          <p14:tracePt t="110033" x="1428750" y="4235450"/>
          <p14:tracePt t="110039" x="1447800" y="4222750"/>
          <p14:tracePt t="110056" x="1485900" y="4203700"/>
          <p14:tracePt t="110072" x="1517650" y="4197350"/>
          <p14:tracePt t="110090" x="1543050" y="4191000"/>
          <p14:tracePt t="110105" x="1581150" y="4191000"/>
          <p14:tracePt t="110122" x="1625600" y="4191000"/>
          <p14:tracePt t="110139" x="1663700" y="4191000"/>
          <p14:tracePt t="110155" x="1689100" y="4191000"/>
          <p14:tracePt t="110172" x="1701800" y="4191000"/>
          <p14:tracePt t="110188" x="1720850" y="4191000"/>
          <p14:tracePt t="110207" x="1733550" y="4203700"/>
          <p14:tracePt t="110222" x="1733550" y="4210050"/>
          <p14:tracePt t="110239" x="1758950" y="4229100"/>
          <p14:tracePt t="110258" x="1790700" y="4248150"/>
          <p14:tracePt t="110274" x="1797050" y="4260850"/>
          <p14:tracePt t="110288" x="1803400" y="4273550"/>
          <p14:tracePt t="110322" x="1809750" y="4279900"/>
          <p14:tracePt t="110372" x="1809750" y="4324350"/>
          <p14:tracePt t="110389" x="1822450" y="4343400"/>
          <p14:tracePt t="110405" x="1841500" y="4356100"/>
          <p14:tracePt t="110407" x="1847850" y="4362450"/>
          <p14:tracePt t="110422" x="1854200" y="4362450"/>
          <p14:tracePt t="110459" x="1854200" y="4368800"/>
          <p14:tracePt t="110489" x="1854200" y="4375150"/>
          <p14:tracePt t="110505" x="1860550" y="4387850"/>
          <p14:tracePt t="110524" x="1860550" y="4400550"/>
          <p14:tracePt t="110535" x="1860550" y="4406900"/>
          <p14:tracePt t="110543" x="1860550" y="4413250"/>
          <p14:tracePt t="110555" x="1860550" y="4425950"/>
          <p14:tracePt t="110572" x="1860550" y="4445000"/>
          <p14:tracePt t="110592" x="1860550" y="4470400"/>
          <p14:tracePt t="110605" x="1860550" y="4495800"/>
          <p14:tracePt t="110622" x="1860550" y="4508500"/>
          <p14:tracePt t="110638" x="1860550" y="4533900"/>
          <p14:tracePt t="110655" x="1860550" y="4546600"/>
          <p14:tracePt t="110672" x="1854200" y="4559300"/>
          <p14:tracePt t="110693" x="1841500" y="4597400"/>
          <p14:tracePt t="110705" x="1828800" y="4635500"/>
          <p14:tracePt t="110712" x="1822450" y="4654550"/>
          <p14:tracePt t="110726" x="1816100" y="4667250"/>
          <p14:tracePt t="110739" x="1803400" y="4699000"/>
          <p14:tracePt t="110755" x="1803400" y="4724400"/>
          <p14:tracePt t="110774" x="1797050" y="4724400"/>
          <p14:tracePt t="110789" x="1797050" y="4730750"/>
          <p14:tracePt t="110841" x="1771650" y="4718050"/>
          <p14:tracePt t="110855" x="1733550" y="4692650"/>
          <p14:tracePt t="110872" x="1695450" y="4686300"/>
          <p14:tracePt t="110889" x="1689100" y="4679950"/>
          <p14:tracePt t="110905" x="1682750" y="4673600"/>
          <p14:tracePt t="110922" x="1676400" y="4660900"/>
          <p14:tracePt t="110939" x="1663700" y="4648200"/>
          <p14:tracePt t="110999" x="1663700" y="4635500"/>
          <p14:tracePt t="111008" x="1657350" y="4622800"/>
          <p14:tracePt t="111025" x="1657350" y="4591050"/>
          <p14:tracePt t="111038" x="1657350" y="4559300"/>
          <p14:tracePt t="111055" x="1663700" y="4533900"/>
          <p14:tracePt t="111076" x="1689100" y="4514850"/>
          <p14:tracePt t="111078" x="1714500" y="4502150"/>
          <p14:tracePt t="111093" x="1752600" y="4489450"/>
          <p14:tracePt t="111094" x="1803400" y="4470400"/>
          <p14:tracePt t="111105" x="1866900" y="4451350"/>
          <p14:tracePt t="111122" x="2000250" y="4387850"/>
          <p14:tracePt t="111139" x="2101850" y="4337050"/>
          <p14:tracePt t="111157" x="2178050" y="4318000"/>
          <p14:tracePt t="111172" x="2228850" y="4318000"/>
          <p14:tracePt t="111189" x="2247900" y="4318000"/>
          <p14:tracePt t="111209" x="2254250" y="4318000"/>
          <p14:tracePt t="111256" x="2241550" y="4318000"/>
          <p14:tracePt t="111273" x="2228850" y="4330700"/>
          <p14:tracePt t="111288" x="2222500" y="4349750"/>
          <p14:tracePt t="111305" x="2197100" y="4375150"/>
          <p14:tracePt t="111322" x="2171700" y="4406900"/>
          <p14:tracePt t="111338" x="2133600" y="4432300"/>
          <p14:tracePt t="111355" x="2101850" y="4457700"/>
          <p14:tracePt t="111372" x="2101850" y="4464050"/>
          <p14:tracePt t="111405" x="2114550" y="4464050"/>
          <p14:tracePt t="111410" x="2146300" y="4470400"/>
          <p14:tracePt t="111423" x="2178050" y="4470400"/>
          <p14:tracePt t="111439" x="2273300" y="4470400"/>
          <p14:tracePt t="111458" x="2438400" y="4406900"/>
          <p14:tracePt t="111473" x="2597150" y="4356100"/>
          <p14:tracePt t="111488" x="2781300" y="4305300"/>
          <p14:tracePt t="111505" x="2978150" y="4248150"/>
          <p14:tracePt t="111524" x="3206750" y="4229100"/>
          <p14:tracePt t="111540" x="3435350" y="4222750"/>
          <p14:tracePt t="111555" x="3625850" y="4210050"/>
          <p14:tracePt t="111572" x="3778250" y="4191000"/>
          <p14:tracePt t="111588" x="3943350" y="4191000"/>
          <p14:tracePt t="111605" x="4102100" y="4171950"/>
          <p14:tracePt t="111622" x="4267200" y="4159250"/>
          <p14:tracePt t="111625" x="4343400" y="4159250"/>
          <p14:tracePt t="111639" x="4406900" y="4159250"/>
          <p14:tracePt t="111655" x="4559300" y="4159250"/>
          <p14:tracePt t="111672" x="4635500" y="4159250"/>
          <p14:tracePt t="111689" x="4699000" y="4152900"/>
          <p14:tracePt t="111706" x="4737100" y="4140200"/>
          <p14:tracePt t="111722" x="4756150" y="4127500"/>
          <p14:tracePt t="111738" x="4762500" y="4127500"/>
          <p14:tracePt t="111779" x="4775200" y="4114800"/>
          <p14:tracePt t="111788" x="4794250" y="4108450"/>
          <p14:tracePt t="111805" x="4845050" y="4108450"/>
          <p14:tracePt t="111824" x="4914900" y="4108450"/>
          <p14:tracePt t="111838" x="4927600" y="4108450"/>
          <p14:tracePt t="111855" x="4978400" y="4108450"/>
          <p14:tracePt t="111872" x="4984750" y="4108450"/>
          <p14:tracePt t="111905" x="4908550" y="4133850"/>
          <p14:tracePt t="111922" x="4730750" y="4191000"/>
          <p14:tracePt t="111942" x="4508500" y="4235450"/>
          <p14:tracePt t="111955" x="4286250" y="4273550"/>
          <p14:tracePt t="111972" x="4095750" y="4286250"/>
          <p14:tracePt t="111991" x="3905250" y="4311650"/>
          <p14:tracePt t="111993" x="3848100" y="4330700"/>
          <p14:tracePt t="112005" x="3752850" y="4343400"/>
          <p14:tracePt t="112024" x="3397250" y="4406900"/>
          <p14:tracePt t="112038" x="3270250" y="4419600"/>
          <p14:tracePt t="112056" x="2971800" y="4540250"/>
          <p14:tracePt t="112072" x="2819400" y="4597400"/>
          <p14:tracePt t="112090" x="2705100" y="4648200"/>
          <p14:tracePt t="112105" x="2578100" y="4660900"/>
          <p14:tracePt t="112122" x="2501900" y="4686300"/>
          <p14:tracePt t="112139" x="2425700" y="4686300"/>
          <p14:tracePt t="112155" x="2413000" y="4686300"/>
          <p14:tracePt t="112172" x="2400300" y="4686300"/>
          <p14:tracePt t="112188" x="2374900" y="4679950"/>
          <p14:tracePt t="112209" x="2305050" y="4673600"/>
          <p14:tracePt t="112225" x="2235200" y="4673600"/>
          <p14:tracePt t="112239" x="2165350" y="4673600"/>
          <p14:tracePt t="112255" x="2120900" y="4673600"/>
          <p14:tracePt t="112273" x="2089150" y="4686300"/>
          <p14:tracePt t="112293" x="2082800" y="4686300"/>
          <p14:tracePt t="112343" x="2076450" y="4686300"/>
          <p14:tracePt t="112355" x="2070100" y="4686300"/>
          <p14:tracePt t="112372" x="2038350" y="4686300"/>
          <p14:tracePt t="112389" x="2019300" y="4686300"/>
          <p14:tracePt t="112405" x="1981200" y="4686300"/>
          <p14:tracePt t="112411" x="1955800" y="4686300"/>
          <p14:tracePt t="112422" x="1930400" y="4686300"/>
          <p14:tracePt t="112439" x="1905000" y="4686300"/>
          <p14:tracePt t="112460" x="1841500" y="4679950"/>
          <p14:tracePt t="112472" x="1803400" y="4667250"/>
          <p14:tracePt t="112493" x="1790700" y="4660900"/>
          <p14:tracePt t="112507" x="1765300" y="4641850"/>
          <p14:tracePt t="112523" x="1733550" y="4622800"/>
          <p14:tracePt t="112539" x="1701800" y="4597400"/>
          <p14:tracePt t="112555" x="1682750" y="4572000"/>
          <p14:tracePt t="112572" x="1676400" y="4540250"/>
          <p14:tracePt t="112590" x="1676400" y="4483100"/>
          <p14:tracePt t="112605" x="1676400" y="4476750"/>
          <p14:tracePt t="112622" x="1701800" y="4451350"/>
          <p14:tracePt t="112623" x="1708150" y="4432300"/>
          <p14:tracePt t="112639" x="1746250" y="4394200"/>
          <p14:tracePt t="112657" x="1778000" y="4349750"/>
          <p14:tracePt t="112672" x="1816100" y="4330700"/>
          <p14:tracePt t="112693" x="1841500" y="4298950"/>
          <p14:tracePt t="112705" x="1873250" y="4292600"/>
          <p14:tracePt t="112713" x="1885950" y="4286250"/>
          <p14:tracePt t="112723" x="1898650" y="4286250"/>
          <p14:tracePt t="112740" x="1936750" y="4286250"/>
          <p14:tracePt t="112756" x="1974850" y="4286250"/>
          <p14:tracePt t="112775" x="2025650" y="4286250"/>
          <p14:tracePt t="112780" x="2051050" y="4286250"/>
          <p14:tracePt t="112790" x="2076450" y="4298950"/>
          <p14:tracePt t="112805" x="2108200" y="4311650"/>
          <p14:tracePt t="112822" x="2139950" y="4330700"/>
          <p14:tracePt t="112825" x="2159000" y="4349750"/>
          <p14:tracePt t="112840" x="2184400" y="4387850"/>
          <p14:tracePt t="112856" x="2197100" y="4445000"/>
          <p14:tracePt t="112872" x="2203450" y="4502150"/>
          <p14:tracePt t="112889" x="2203450" y="4559300"/>
          <p14:tracePt t="112905" x="2178050" y="4622800"/>
          <p14:tracePt t="112922" x="2152650" y="4667250"/>
          <p14:tracePt t="112939" x="2139950" y="4692650"/>
          <p14:tracePt t="112959" x="2127250" y="4705350"/>
          <p14:tracePt t="112974" x="2101850" y="4711700"/>
          <p14:tracePt t="112988" x="2089150" y="4730750"/>
          <p14:tracePt t="112993" x="2070100" y="4730750"/>
          <p14:tracePt t="113005" x="2051050" y="4730750"/>
          <p14:tracePt t="113023" x="2000250" y="4737100"/>
          <p14:tracePt t="113040" x="1987550" y="4737100"/>
          <p14:tracePt t="113055" x="1981200" y="4737100"/>
          <p14:tracePt t="113090" x="1974850" y="4711700"/>
          <p14:tracePt t="113105" x="1974850" y="4692650"/>
          <p14:tracePt t="113122" x="1968500" y="4679950"/>
          <p14:tracePt t="113139" x="1968500" y="4654550"/>
          <p14:tracePt t="113155" x="1968500" y="4616450"/>
          <p14:tracePt t="113172" x="1981200" y="4565650"/>
          <p14:tracePt t="113188" x="2000250" y="4514850"/>
          <p14:tracePt t="113191" x="2012950" y="4489450"/>
          <p14:tracePt t="113209" x="2025650" y="4464050"/>
          <p14:tracePt t="113223" x="2082800" y="4387850"/>
          <p14:tracePt t="113239" x="2127250" y="4349750"/>
          <p14:tracePt t="113257" x="2184400" y="4330700"/>
          <p14:tracePt t="113274" x="2235200" y="4311650"/>
          <p14:tracePt t="113288" x="2305050" y="4298950"/>
          <p14:tracePt t="113305" x="2381250" y="4273550"/>
          <p14:tracePt t="113322" x="2451100" y="4260850"/>
          <p14:tracePt t="113340" x="2520950" y="4241800"/>
          <p14:tracePt t="113355" x="2578100" y="4241800"/>
          <p14:tracePt t="113372" x="2628900" y="4248150"/>
          <p14:tracePt t="113389" x="2667000" y="4254500"/>
          <p14:tracePt t="113405" x="2686050" y="4267200"/>
          <p14:tracePt t="113459" x="2686050" y="4279900"/>
          <p14:tracePt t="113472" x="2686050" y="4286250"/>
          <p14:tracePt t="113587" x="2686050" y="4273550"/>
          <p14:tracePt t="113606" x="2692400" y="4267200"/>
          <p14:tracePt t="113698" x="2686050" y="4267200"/>
          <p14:tracePt t="113709" x="2679700" y="4267200"/>
          <p14:tracePt t="113722" x="2679700" y="4279900"/>
          <p14:tracePt t="113739" x="2660650" y="4292600"/>
          <p14:tracePt t="113755" x="2635250" y="4311650"/>
          <p14:tracePt t="113776" x="2616200" y="4330700"/>
          <p14:tracePt t="113788" x="2590800" y="4356100"/>
          <p14:tracePt t="113805" x="2565400" y="4394200"/>
          <p14:tracePt t="113824" x="2508250" y="4502150"/>
          <p14:tracePt t="113841" x="2463800" y="4597400"/>
          <p14:tracePt t="113855" x="2425700" y="4711700"/>
          <p14:tracePt t="113872" x="2362200" y="4813300"/>
          <p14:tracePt t="113889" x="2305050" y="4895850"/>
          <p14:tracePt t="113905" x="2235200" y="4984750"/>
          <p14:tracePt t="113922" x="2159000" y="5073650"/>
          <p14:tracePt t="113939" x="2095500" y="5111750"/>
          <p14:tracePt t="113942" x="2057400" y="5130800"/>
          <p14:tracePt t="113959" x="2032000" y="5149850"/>
          <p14:tracePt t="113972" x="1981200" y="5175250"/>
          <p14:tracePt t="113989" x="1885950" y="5181600"/>
          <p14:tracePt t="114005" x="1797050" y="5187950"/>
          <p14:tracePt t="114007" x="1746250" y="5187950"/>
          <p14:tracePt t="114024" x="1657350" y="5187950"/>
          <p14:tracePt t="114039" x="1625600" y="5181600"/>
          <p14:tracePt t="114055" x="1549400" y="5187950"/>
          <p14:tracePt t="114073" x="1517650" y="5175250"/>
          <p14:tracePt t="114089" x="1492250" y="5156200"/>
          <p14:tracePt t="114105" x="1473200" y="5143500"/>
          <p14:tracePt t="114122" x="1447800" y="5118100"/>
          <p14:tracePt t="114138" x="1422400" y="5099050"/>
          <p14:tracePt t="114155" x="1397000" y="5086350"/>
          <p14:tracePt t="114172" x="1384300" y="5086350"/>
          <p14:tracePt t="114189" x="1377950" y="5086350"/>
          <p14:tracePt t="114205" x="1358900" y="5086350"/>
          <p14:tracePt t="114211" x="1339850" y="5086350"/>
          <p14:tracePt t="114222" x="1320800" y="5080000"/>
          <p14:tracePt t="114243" x="1263650" y="5067300"/>
          <p14:tracePt t="114248" x="1257300" y="5067300"/>
          <p14:tracePt t="114255" x="1244600" y="5060950"/>
          <p14:tracePt t="114274" x="1231900" y="5054600"/>
          <p14:tracePt t="114288" x="1219200" y="5048250"/>
          <p14:tracePt t="114305" x="1206500" y="5035550"/>
          <p14:tracePt t="114340" x="1193800" y="5035550"/>
          <p14:tracePt t="114355" x="1193800" y="5029200"/>
          <p14:tracePt t="114372" x="1187450" y="5029200"/>
          <p14:tracePt t="114524" x="1193800" y="5029200"/>
          <p14:tracePt t="114531" x="1212850" y="5029200"/>
          <p14:tracePt t="114539" x="1231900" y="5029200"/>
          <p14:tracePt t="114555" x="1289050" y="5029200"/>
          <p14:tracePt t="114572" x="1339850" y="5022850"/>
          <p14:tracePt t="114592" x="1397000" y="5016500"/>
          <p14:tracePt t="114605" x="1466850" y="5010150"/>
          <p14:tracePt t="114622" x="1524000" y="5010150"/>
          <p14:tracePt t="114639" x="1581150" y="5010150"/>
          <p14:tracePt t="114641" x="1612900" y="5016500"/>
          <p14:tracePt t="114655" x="1676400" y="5022850"/>
          <p14:tracePt t="114672" x="1739900" y="5022850"/>
          <p14:tracePt t="114688" x="1790700" y="5022850"/>
          <p14:tracePt t="114708" x="1854200" y="5022850"/>
          <p14:tracePt t="114722" x="1898650" y="5022850"/>
          <p14:tracePt t="114738" x="1962150" y="5022850"/>
          <p14:tracePt t="114756" x="2019300" y="5035550"/>
          <p14:tracePt t="114758" x="2038350" y="5041900"/>
          <p14:tracePt t="114775" x="2063750" y="5041900"/>
          <p14:tracePt t="114788" x="2139950" y="5048250"/>
          <p14:tracePt t="114805" x="2228850" y="5073650"/>
          <p14:tracePt t="114806" x="2266950" y="5086350"/>
          <p14:tracePt t="114822" x="2317750" y="5086350"/>
          <p14:tracePt t="114839" x="2444750" y="5099050"/>
          <p14:tracePt t="114856" x="2495550" y="5111750"/>
          <p14:tracePt t="114872" x="2565400" y="5111750"/>
          <p14:tracePt t="114889" x="2609850" y="5111750"/>
          <p14:tracePt t="114905" x="2647950" y="5111750"/>
          <p14:tracePt t="114922" x="2673350" y="5111750"/>
          <p14:tracePt t="114939" x="2730500" y="5105400"/>
          <p14:tracePt t="114958" x="2794000" y="5105400"/>
          <p14:tracePt t="114972" x="2838450" y="5105400"/>
          <p14:tracePt t="114991" x="2908300" y="5105400"/>
          <p14:tracePt t="115005" x="2984500" y="5105400"/>
          <p14:tracePt t="115024" x="3124200" y="5099050"/>
          <p14:tracePt t="115038" x="3200400" y="5099050"/>
          <p14:tracePt t="115058" x="3289300" y="5099050"/>
          <p14:tracePt t="115072" x="3378200" y="5099050"/>
          <p14:tracePt t="115089" x="3460750" y="5099050"/>
          <p14:tracePt t="115105" x="3536950" y="5105400"/>
          <p14:tracePt t="115122" x="3600450" y="5105400"/>
          <p14:tracePt t="115138" x="3663950" y="5105400"/>
          <p14:tracePt t="115155" x="3695700" y="5105400"/>
          <p14:tracePt t="115172" x="3740150" y="5105400"/>
          <p14:tracePt t="115189" x="3784600" y="5105400"/>
          <p14:tracePt t="115209" x="3841750" y="5118100"/>
          <p14:tracePt t="115222" x="3879850" y="5118100"/>
          <p14:tracePt t="115239" x="3956050" y="5118100"/>
          <p14:tracePt t="115241" x="3994150" y="5124450"/>
          <p14:tracePt t="115255" x="4089400" y="5124450"/>
          <p14:tracePt t="115274" x="4178300" y="5124450"/>
          <p14:tracePt t="115289" x="4260850" y="5124450"/>
          <p14:tracePt t="115306" x="4356100" y="5130800"/>
          <p14:tracePt t="115322" x="4451350" y="5130800"/>
          <p14:tracePt t="115340" x="4533900" y="5130800"/>
          <p14:tracePt t="115355" x="4603750" y="5130800"/>
          <p14:tracePt t="115372" x="4635500" y="5130800"/>
          <p14:tracePt t="115389" x="4660900" y="5130800"/>
          <p14:tracePt t="115405" x="4705350" y="5130800"/>
          <p14:tracePt t="115422" x="4768850" y="5130800"/>
          <p14:tracePt t="115428" x="4794250" y="5137150"/>
          <p14:tracePt t="115439" x="4832350" y="5111750"/>
          <p14:tracePt t="115459" x="4908550" y="5105400"/>
          <p14:tracePt t="115472" x="4965700" y="5105400"/>
          <p14:tracePt t="115488" x="4997450" y="5099050"/>
          <p14:tracePt t="115505" x="5010150" y="5092700"/>
          <p14:tracePt t="115773" x="5003800" y="5092700"/>
          <p14:tracePt t="115780" x="4997450" y="5086350"/>
          <p14:tracePt t="115792" x="4953000" y="5080000"/>
          <p14:tracePt t="115805" x="4902200" y="5080000"/>
          <p14:tracePt t="115823" x="4768850" y="5080000"/>
          <p14:tracePt t="115825" x="4660900" y="5086350"/>
          <p14:tracePt t="115840" x="4400550" y="5099050"/>
          <p14:tracePt t="115856" x="4089400" y="5099050"/>
          <p14:tracePt t="115872" x="3740150" y="5124450"/>
          <p14:tracePt t="115888" x="3390900" y="5130800"/>
          <p14:tracePt t="115905" x="3136900" y="5168900"/>
          <p14:tracePt t="115922" x="2908300" y="5207000"/>
          <p14:tracePt t="115939" x="2711450" y="5226050"/>
          <p14:tracePt t="115945" x="2616200" y="5226050"/>
          <p14:tracePt t="115955" x="2540000" y="5219700"/>
          <p14:tracePt t="115972" x="2419350" y="5187950"/>
          <p14:tracePt t="115976" x="2381250" y="5181600"/>
          <p14:tracePt t="115989" x="2362200" y="5194300"/>
          <p14:tracePt t="116008" x="2279650" y="5194300"/>
          <p14:tracePt t="116024" x="2209800" y="5194300"/>
          <p14:tracePt t="116039" x="2171700" y="5194300"/>
          <p14:tracePt t="116056" x="2044700" y="5194300"/>
          <p14:tracePt t="116072" x="1974850" y="5213350"/>
          <p14:tracePt t="116091" x="1917700" y="5213350"/>
          <p14:tracePt t="116105" x="1816100" y="5207000"/>
          <p14:tracePt t="116122" x="1714500" y="5207000"/>
          <p14:tracePt t="116139" x="1625600" y="5200650"/>
          <p14:tracePt t="116142" x="1574800" y="5187950"/>
          <p14:tracePt t="116155" x="1530350" y="5175250"/>
          <p14:tracePt t="116172" x="1435100" y="5137150"/>
          <p14:tracePt t="116188" x="1352550" y="5124450"/>
          <p14:tracePt t="116191" x="1308100" y="5105400"/>
          <p14:tracePt t="116209" x="1231900" y="5080000"/>
          <p14:tracePt t="116223" x="1155700" y="5054600"/>
          <p14:tracePt t="116240" x="1098550" y="5035550"/>
          <p14:tracePt t="116257" x="1073150" y="5029200"/>
          <p14:tracePt t="116273" x="1066800" y="5022850"/>
          <p14:tracePt t="116375" x="1073150" y="5022850"/>
          <p14:tracePt t="116383" x="1079500" y="5016500"/>
          <p14:tracePt t="116391" x="1098550" y="5003800"/>
          <p14:tracePt t="116405" x="1117600" y="4991100"/>
          <p14:tracePt t="116423" x="1174750" y="4991100"/>
          <p14:tracePt t="116428" x="1212850" y="4978400"/>
          <p14:tracePt t="116439" x="1289050" y="4972050"/>
          <p14:tracePt t="116455" x="1390650" y="4965700"/>
          <p14:tracePt t="116465" x="1473200" y="4965700"/>
          <p14:tracePt t="116473" x="1536700" y="4978400"/>
          <p14:tracePt t="116490" x="1701800" y="4991100"/>
          <p14:tracePt t="116505" x="1841500" y="4978400"/>
          <p14:tracePt t="116524" x="1987550" y="4997450"/>
          <p14:tracePt t="116538" x="2133600" y="5035550"/>
          <p14:tracePt t="116559" x="2273300" y="5054600"/>
          <p14:tracePt t="116572" x="2393950" y="5060950"/>
          <p14:tracePt t="116589" x="2495550" y="5080000"/>
          <p14:tracePt t="116591" x="2546350" y="5086350"/>
          <p14:tracePt t="116606" x="2597150" y="5092700"/>
          <p14:tracePt t="116622" x="2692400" y="5099050"/>
          <p14:tracePt t="116624" x="2730500" y="5105400"/>
          <p14:tracePt t="116638" x="2787650" y="5111750"/>
          <p14:tracePt t="116655" x="2889250" y="5137150"/>
          <p14:tracePt t="116672" x="2971800" y="5149850"/>
          <p14:tracePt t="116689" x="3086100" y="5175250"/>
          <p14:tracePt t="116706" x="3213100" y="5200650"/>
          <p14:tracePt t="116724" x="3333750" y="5219700"/>
          <p14:tracePt t="116739" x="3454400" y="5226050"/>
          <p14:tracePt t="116756" x="3556000" y="5245100"/>
          <p14:tracePt t="116773" x="3657600" y="5251450"/>
          <p14:tracePt t="116788" x="3727450" y="5257800"/>
          <p14:tracePt t="116805" x="3822700" y="5257800"/>
          <p14:tracePt t="116808" x="3867150" y="5257800"/>
          <p14:tracePt t="116822" x="3905250" y="5270500"/>
          <p14:tracePt t="116838" x="4000500" y="5264150"/>
          <p14:tracePt t="116855" x="4089400" y="5251450"/>
          <p14:tracePt t="116872" x="4178300" y="5251450"/>
          <p14:tracePt t="116889" x="4273550" y="5251450"/>
          <p14:tracePt t="116907" x="4356100" y="5238750"/>
          <p14:tracePt t="116922" x="4445000" y="5238750"/>
          <p14:tracePt t="116939" x="4533900" y="5245100"/>
          <p14:tracePt t="116961" x="4622800" y="5245100"/>
          <p14:tracePt t="116972" x="4711700" y="5251450"/>
          <p14:tracePt t="116989" x="4762500" y="5257800"/>
          <p14:tracePt t="117005" x="4826000" y="5238750"/>
          <p14:tracePt t="117007" x="4845050" y="5226050"/>
          <p14:tracePt t="117023" x="4908550" y="5213350"/>
          <p14:tracePt t="117039" x="4965700" y="5181600"/>
          <p14:tracePt t="117055" x="5035550" y="5162550"/>
          <p14:tracePt t="117073" x="5099050" y="5143500"/>
          <p14:tracePt t="117088" x="5149850" y="5124450"/>
          <p14:tracePt t="117105" x="5187950" y="5118100"/>
          <p14:tracePt t="117122" x="5245100" y="5111750"/>
          <p14:tracePt t="117138" x="5302250" y="5105400"/>
          <p14:tracePt t="117155" x="5359400" y="5099050"/>
          <p14:tracePt t="117162" x="5384800" y="5086350"/>
          <p14:tracePt t="117172" x="5410200" y="5080000"/>
          <p14:tracePt t="117192" x="5467350" y="5054600"/>
          <p14:tracePt t="117205" x="5480050" y="5048250"/>
          <p14:tracePt t="117215" x="5505450" y="5041900"/>
          <p14:tracePt t="117242" x="5518150" y="5035550"/>
          <p14:tracePt t="117255" x="5524500" y="5035550"/>
          <p14:tracePt t="117474" x="5505450" y="5035550"/>
          <p14:tracePt t="117479" x="5461000" y="5035550"/>
          <p14:tracePt t="117490" x="5435600" y="5035550"/>
          <p14:tracePt t="117505" x="5365750" y="5041900"/>
          <p14:tracePt t="117523" x="5295900" y="5060950"/>
          <p14:tracePt t="117538" x="5213350" y="5054600"/>
          <p14:tracePt t="117555" x="5118100" y="5054600"/>
          <p14:tracePt t="117572" x="5048250" y="5067300"/>
          <p14:tracePt t="117590" x="4927600" y="5067300"/>
          <p14:tracePt t="117592" x="4864100" y="5067300"/>
          <p14:tracePt t="117605" x="4806950" y="5067300"/>
          <p14:tracePt t="117622" x="4699000" y="5073650"/>
          <p14:tracePt t="117639" x="4559300" y="5092700"/>
          <p14:tracePt t="117655" x="4451350" y="5092700"/>
          <p14:tracePt t="117672" x="4381500" y="5105400"/>
          <p14:tracePt t="117689" x="4260850" y="5105400"/>
          <p14:tracePt t="117708" x="4159250" y="5111750"/>
          <p14:tracePt t="117722" x="4057650" y="5118100"/>
          <p14:tracePt t="117739" x="3968750" y="5118100"/>
          <p14:tracePt t="117755" x="3917950" y="5111750"/>
          <p14:tracePt t="117773" x="3873500" y="5118100"/>
          <p14:tracePt t="117788" x="3784600" y="5111750"/>
          <p14:tracePt t="117805" x="3683000" y="5130800"/>
          <p14:tracePt t="117823" x="3556000" y="5130800"/>
          <p14:tracePt t="117840" x="3479800" y="5149850"/>
          <p14:tracePt t="117856" x="3403600" y="5156200"/>
          <p14:tracePt t="117872" x="3302000" y="5156200"/>
          <p14:tracePt t="117888" x="3213100" y="5137150"/>
          <p14:tracePt t="117905" x="3117850" y="5137150"/>
          <p14:tracePt t="117922" x="3028950" y="5149850"/>
          <p14:tracePt t="117927" x="2997200" y="5162550"/>
          <p14:tracePt t="117943" x="2952750" y="5143500"/>
          <p14:tracePt t="117956" x="2870200" y="5118100"/>
          <p14:tracePt t="117974" x="2762250" y="5118100"/>
          <p14:tracePt t="117989" x="2711450" y="5118100"/>
          <p14:tracePt t="118006" x="2628900" y="5124450"/>
          <p14:tracePt t="118024" x="2501900" y="5130800"/>
          <p14:tracePt t="118039" x="2432050" y="5137150"/>
          <p14:tracePt t="118057" x="2349500" y="5124450"/>
          <p14:tracePt t="118073" x="2254250" y="5111750"/>
          <p14:tracePt t="118088" x="2146300" y="5111750"/>
          <p14:tracePt t="118105" x="2038350" y="5105400"/>
          <p14:tracePt t="118122" x="1930400" y="5105400"/>
          <p14:tracePt t="118139" x="1816100" y="5099050"/>
          <p14:tracePt t="118155" x="1701800" y="5099050"/>
          <p14:tracePt t="118172" x="1568450" y="5099050"/>
          <p14:tracePt t="118188" x="1504950" y="5111750"/>
          <p14:tracePt t="118205" x="1454150" y="5130800"/>
          <p14:tracePt t="118214" x="1435100" y="5130800"/>
          <p14:tracePt t="118221" x="1416050" y="5130800"/>
          <p14:tracePt t="118225" x="1409700" y="5137150"/>
          <p14:tracePt t="118239" x="1403350" y="5137150"/>
          <p14:tracePt t="118255" x="1403350" y="5130800"/>
          <p14:tracePt t="118290" x="1397000" y="5137150"/>
          <p14:tracePt t="118305" x="1390650" y="5156200"/>
          <p14:tracePt t="118322" x="1371600" y="5168900"/>
          <p14:tracePt t="118341" x="1358900" y="5194300"/>
          <p14:tracePt t="118356" x="1346200" y="5213350"/>
          <p14:tracePt t="118537" x="1333500" y="5213350"/>
          <p14:tracePt t="118556" x="1250950" y="5156200"/>
          <p14:tracePt t="118572" x="1193800" y="5137150"/>
          <p14:tracePt t="118591" x="1136650" y="5130800"/>
          <p14:tracePt t="118605" x="1104900" y="5124450"/>
          <p14:tracePt t="118622" x="1098550" y="5130800"/>
          <p14:tracePt t="118625" x="1098550" y="5137150"/>
          <p14:tracePt t="118639" x="1098550" y="5143500"/>
          <p14:tracePt t="118655" x="1085850" y="5194300"/>
          <p14:tracePt t="118672" x="1073150" y="5232400"/>
          <p14:tracePt t="118689" x="1047750" y="5270500"/>
          <p14:tracePt t="118697" x="1035050" y="5302250"/>
          <p14:tracePt t="118705" x="1009650" y="5334000"/>
          <p14:tracePt t="118722" x="965200" y="5429250"/>
          <p14:tracePt t="118739" x="908050" y="5518150"/>
          <p14:tracePt t="118756" x="857250" y="5588000"/>
          <p14:tracePt t="118773" x="844550" y="5645150"/>
          <p14:tracePt t="118778" x="831850" y="5645150"/>
          <p14:tracePt t="118788" x="831850" y="5651500"/>
          <p14:tracePt t="118806" x="819150" y="5676900"/>
          <p14:tracePt t="118823" x="812800" y="5695950"/>
          <p14:tracePt t="118826" x="812800" y="5715000"/>
          <p14:tracePt t="118840" x="793750" y="5753100"/>
          <p14:tracePt t="118855" x="787400" y="5778500"/>
          <p14:tracePt t="118872" x="781050" y="5835650"/>
          <p14:tracePt t="118889" x="781050" y="5892800"/>
          <p14:tracePt t="118908" x="768350" y="5943600"/>
          <p14:tracePt t="118911" x="768350" y="5962650"/>
          <p14:tracePt t="118922" x="768350" y="5981700"/>
          <p14:tracePt t="118939" x="762000" y="6013450"/>
          <p14:tracePt t="118955" x="762000" y="6045200"/>
          <p14:tracePt t="118973" x="762000" y="6070600"/>
          <p14:tracePt t="118989" x="762000" y="6089650"/>
          <p14:tracePt t="119005" x="762000" y="6096000"/>
          <p14:tracePt t="119067" x="762000" y="6102350"/>
          <p14:tracePt t="119114" x="762000" y="6108700"/>
          <p14:tracePt t="119151" x="762000" y="6115050"/>
          <p14:tracePt t="119167" x="749300" y="6115050"/>
          <p14:tracePt t="119785" x="768350" y="6115050"/>
          <p14:tracePt t="119791" x="800100" y="6115050"/>
          <p14:tracePt t="119809" x="850900" y="6115050"/>
          <p14:tracePt t="119822" x="965200" y="6115050"/>
          <p14:tracePt t="119838" x="1136650" y="6115050"/>
          <p14:tracePt t="119855" x="1238250" y="6115050"/>
          <p14:tracePt t="119872" x="1339850" y="6115050"/>
          <p14:tracePt t="119889" x="1435100" y="6115050"/>
          <p14:tracePt t="119905" x="1517650" y="6115050"/>
          <p14:tracePt t="119922" x="1600200" y="6115050"/>
          <p14:tracePt t="119928" x="1631950" y="6108700"/>
          <p14:tracePt t="119939" x="1663700" y="6108700"/>
          <p14:tracePt t="119959" x="1720850" y="6121400"/>
          <p14:tracePt t="119972" x="1790700" y="6127750"/>
          <p14:tracePt t="119988" x="1879600" y="6146800"/>
          <p14:tracePt t="120007" x="2006600" y="6134100"/>
          <p14:tracePt t="120024" x="2101850" y="6127750"/>
          <p14:tracePt t="120039" x="2146300" y="6127750"/>
          <p14:tracePt t="120055" x="2273300" y="6127750"/>
          <p14:tracePt t="120072" x="2355850" y="6115050"/>
          <p14:tracePt t="120089" x="2413000" y="6102350"/>
          <p14:tracePt t="120106" x="2463800" y="6089650"/>
          <p14:tracePt t="120122" x="2546350" y="6096000"/>
          <p14:tracePt t="120139" x="2609850" y="6076950"/>
          <p14:tracePt t="120155" x="2692400" y="6070600"/>
          <p14:tracePt t="120160" x="2743200" y="6070600"/>
          <p14:tracePt t="120172" x="2787650" y="6076950"/>
          <p14:tracePt t="120188" x="2882900" y="6096000"/>
          <p14:tracePt t="120209" x="3003550" y="6070600"/>
          <p14:tracePt t="120222" x="3060700" y="6070600"/>
          <p14:tracePt t="120242" x="3187700" y="6083300"/>
          <p14:tracePt t="120255" x="3257550" y="6089650"/>
          <p14:tracePt t="120274" x="3333750" y="6096000"/>
          <p14:tracePt t="120288" x="3422650" y="6108700"/>
          <p14:tracePt t="120305" x="3492500" y="6108700"/>
          <p14:tracePt t="120322" x="3568700" y="6115050"/>
          <p14:tracePt t="120338" x="3638550" y="6127750"/>
          <p14:tracePt t="120356" x="3689350" y="6127750"/>
          <p14:tracePt t="120372" x="3740150" y="6134100"/>
          <p14:tracePt t="120389" x="3790950" y="6108700"/>
          <p14:tracePt t="120405" x="3860800" y="6108700"/>
          <p14:tracePt t="120411" x="3898900" y="6096000"/>
          <p14:tracePt t="120423" x="3930650" y="6089650"/>
          <p14:tracePt t="120439" x="3987800" y="6089650"/>
          <p14:tracePt t="120459" x="4032250" y="6076950"/>
          <p14:tracePt t="120472" x="4038600" y="6076950"/>
          <p14:tracePt t="120505" x="4051300" y="6076950"/>
          <p14:tracePt t="120524" x="4057650" y="6076950"/>
          <p14:tracePt t="120539" x="4076700" y="6076950"/>
          <p14:tracePt t="120555" x="4083050" y="6076950"/>
          <p14:tracePt t="120688" x="4070350" y="6076950"/>
          <p14:tracePt t="120696" x="4044950" y="6076950"/>
          <p14:tracePt t="120705" x="4025900" y="6076950"/>
          <p14:tracePt t="120722" x="3975100" y="6076950"/>
          <p14:tracePt t="120739" x="3911600" y="6076950"/>
          <p14:tracePt t="120756" x="3835400" y="6083300"/>
          <p14:tracePt t="120775" x="3752850" y="6089650"/>
          <p14:tracePt t="120789" x="3663950" y="6115050"/>
          <p14:tracePt t="120805" x="3568700" y="6127750"/>
          <p14:tracePt t="120806" x="3492500" y="6127750"/>
          <p14:tracePt t="120822" x="3397250" y="6115050"/>
          <p14:tracePt t="120838" x="3136900" y="6102350"/>
          <p14:tracePt t="120855" x="3003550" y="6102350"/>
          <p14:tracePt t="120872" x="2908300" y="6102350"/>
          <p14:tracePt t="120889" x="2800350" y="6102350"/>
          <p14:tracePt t="120908" x="2705100" y="6089650"/>
          <p14:tracePt t="120913" x="2660650" y="6076950"/>
          <p14:tracePt t="120922" x="2616200" y="6070600"/>
          <p14:tracePt t="120941" x="2559050" y="6045200"/>
          <p14:tracePt t="120955" x="2470150" y="6026150"/>
          <p14:tracePt t="120972" x="2368550" y="6007100"/>
          <p14:tracePt t="120991" x="2184400" y="5988050"/>
          <p14:tracePt t="121006" x="2120900" y="5988050"/>
          <p14:tracePt t="121024" x="1943100" y="5962650"/>
          <p14:tracePt t="121038" x="1847850" y="5949950"/>
          <p14:tracePt t="121055" x="1739900" y="5924550"/>
          <p14:tracePt t="121072" x="1625600" y="5924550"/>
          <p14:tracePt t="121092" x="1511300" y="5924550"/>
          <p14:tracePt t="121105" x="1416050" y="5911850"/>
          <p14:tracePt t="121122" x="1358900" y="5892800"/>
          <p14:tracePt t="121139" x="1327150" y="5873750"/>
          <p14:tracePt t="121155" x="1282700" y="5867400"/>
          <p14:tracePt t="121172" x="1212850" y="5842000"/>
          <p14:tracePt t="121189" x="1149350" y="5835650"/>
          <p14:tracePt t="121205" x="1092200" y="5816600"/>
          <p14:tracePt t="121213" x="1073150" y="5810250"/>
          <p14:tracePt t="121227" x="1047750" y="5791200"/>
          <p14:tracePt t="121239" x="1003300" y="5765800"/>
          <p14:tracePt t="121255" x="958850" y="5753100"/>
          <p14:tracePt t="121274" x="889000" y="5727700"/>
          <p14:tracePt t="121289" x="806450" y="5702300"/>
          <p14:tracePt t="121305" x="762000" y="5683250"/>
          <p14:tracePt t="121322" x="736600" y="5683250"/>
          <p14:tracePt t="121338" x="704850" y="5670550"/>
          <p14:tracePt t="121355" x="673100" y="5651500"/>
          <p14:tracePt t="121372" x="647700" y="5594350"/>
          <p14:tracePt t="121388" x="615950" y="5556250"/>
          <p14:tracePt t="121405" x="584200" y="5537200"/>
          <p14:tracePt t="121411" x="571500" y="5537200"/>
          <p14:tracePt t="121422" x="558800" y="5530850"/>
          <p14:tracePt t="121439" x="558800" y="5524500"/>
          <p14:tracePt t="121455" x="565150" y="5524500"/>
          <p14:tracePt t="121489" x="571500" y="5524500"/>
          <p14:tracePt t="121588" x="584200" y="5524500"/>
          <p14:tracePt t="121592" x="603250" y="5524500"/>
          <p14:tracePt t="121605" x="615950" y="5524500"/>
          <p14:tracePt t="121622" x="622300" y="5524500"/>
          <p14:tracePt t="121639" x="622300" y="5518150"/>
          <p14:tracePt t="121672" x="622300" y="5524500"/>
          <p14:tracePt t="121705" x="615950" y="5530850"/>
          <p14:tracePt t="121722" x="603250" y="5537200"/>
          <p14:tracePt t="121741" x="577850" y="5537200"/>
          <p14:tracePt t="121774" x="571500" y="5537200"/>
          <p14:tracePt t="121808" x="565150" y="5537200"/>
          <p14:tracePt t="121823" x="558800" y="5537200"/>
          <p14:tracePt t="121838" x="552450" y="5524500"/>
          <p14:tracePt t="121856" x="539750" y="5480050"/>
          <p14:tracePt t="121872" x="539750" y="5467350"/>
          <p14:tracePt t="121889" x="546100" y="5448300"/>
          <p14:tracePt t="121906" x="565150" y="5416550"/>
          <p14:tracePt t="121922" x="584200" y="5384800"/>
          <p14:tracePt t="121939" x="609600" y="5359400"/>
          <p14:tracePt t="121960" x="635000" y="5346700"/>
          <p14:tracePt t="121972" x="660400" y="5321300"/>
          <p14:tracePt t="121989" x="698500" y="5302250"/>
          <p14:tracePt t="122005" x="749300" y="5283200"/>
          <p14:tracePt t="122010" x="768350" y="5276850"/>
          <p14:tracePt t="122023" x="806450" y="5264150"/>
          <p14:tracePt t="122043" x="844550" y="5264150"/>
          <p14:tracePt t="122055" x="876300" y="5264150"/>
          <p14:tracePt t="122072" x="920750" y="5264150"/>
          <p14:tracePt t="122090" x="939800" y="5264150"/>
          <p14:tracePt t="122106" x="977900" y="5264150"/>
          <p14:tracePt t="122122" x="984250" y="5264150"/>
          <p14:tracePt t="122139" x="1003300" y="5283200"/>
          <p14:tracePt t="122142" x="1009650" y="5295900"/>
          <p14:tracePt t="122155" x="1009650" y="5302250"/>
          <p14:tracePt t="122172" x="1016000" y="5334000"/>
          <p14:tracePt t="122189" x="1016000" y="5359400"/>
          <p14:tracePt t="122192" x="1016000" y="5378450"/>
          <p14:tracePt t="122209" x="1016000" y="5435600"/>
          <p14:tracePt t="122223" x="1022350" y="5461000"/>
          <p14:tracePt t="122239" x="1022350" y="5530850"/>
          <p14:tracePt t="122255" x="1022350" y="5568950"/>
          <p14:tracePt t="122274" x="1022350" y="5594350"/>
          <p14:tracePt t="122281" x="1016000" y="5613400"/>
          <p14:tracePt t="122288" x="1003300" y="5632450"/>
          <p14:tracePt t="122305" x="952500" y="5689600"/>
          <p14:tracePt t="122323" x="889000" y="5734050"/>
          <p14:tracePt t="122338" x="831850" y="5759450"/>
          <p14:tracePt t="122355" x="800100" y="5765800"/>
          <p14:tracePt t="122372" x="787400" y="5772150"/>
          <p14:tracePt t="122389" x="736600" y="5772150"/>
          <p14:tracePt t="122405" x="685800" y="5740400"/>
          <p14:tracePt t="122409" x="666750" y="5715000"/>
          <p14:tracePt t="122423" x="654050" y="5683250"/>
          <p14:tracePt t="122442" x="609600" y="5600700"/>
          <p14:tracePt t="122460" x="596900" y="5537200"/>
          <p14:tracePt t="122472" x="596900" y="5467350"/>
          <p14:tracePt t="122491" x="609600" y="5403850"/>
          <p14:tracePt t="122510" x="622300" y="5372100"/>
          <p14:tracePt t="122524" x="622300" y="5353050"/>
          <p14:tracePt t="122539" x="628650" y="5340350"/>
          <p14:tracePt t="122556" x="635000" y="5321300"/>
          <p14:tracePt t="122572" x="654050" y="5302250"/>
          <p14:tracePt t="122592" x="660400" y="5289550"/>
          <p14:tracePt t="122617" x="660400" y="5283200"/>
          <p14:tracePt t="122720" x="673100" y="5283200"/>
          <p14:tracePt t="122726" x="717550" y="5283200"/>
          <p14:tracePt t="122738" x="749300" y="5283200"/>
          <p14:tracePt t="122755" x="819150" y="5283200"/>
          <p14:tracePt t="122775" x="863600" y="5276850"/>
          <p14:tracePt t="122789" x="889000" y="5283200"/>
          <p14:tracePt t="122805" x="895350" y="5283200"/>
          <p14:tracePt t="122822" x="889000" y="5283200"/>
          <p14:tracePt t="122838" x="857250" y="5283200"/>
          <p14:tracePt t="122855" x="793750" y="5308600"/>
          <p14:tracePt t="122872" x="717550" y="5314950"/>
          <p14:tracePt t="122889" x="666750" y="5321300"/>
          <p14:tracePt t="122902" x="641350" y="5321300"/>
          <p14:tracePt t="122905" x="615950" y="5321300"/>
          <p14:tracePt t="122911" x="584200" y="5321300"/>
          <p14:tracePt t="122922" x="565150" y="5321300"/>
          <p14:tracePt t="122942" x="558800" y="5321300"/>
          <p14:tracePt t="123031" x="571500" y="5321300"/>
          <p14:tracePt t="123040" x="596900" y="5321300"/>
          <p14:tracePt t="123056" x="660400" y="5321300"/>
          <p14:tracePt t="123072" x="723900" y="5327650"/>
          <p14:tracePt t="123089" x="762000" y="5327650"/>
          <p14:tracePt t="123105" x="806450" y="5327650"/>
          <p14:tracePt t="123155" x="806450" y="5334000"/>
          <p14:tracePt t="123172" x="768350" y="5346700"/>
          <p14:tracePt t="123189" x="723900" y="5359400"/>
          <p14:tracePt t="123205" x="698500" y="5372100"/>
          <p14:tracePt t="123212" x="685800" y="5378450"/>
          <p14:tracePt t="123222" x="679450" y="5378450"/>
          <p14:tracePt t="123240" x="666750" y="5384800"/>
          <p14:tracePt t="123256" x="660400" y="5384800"/>
          <p14:tracePt t="123305" x="692150" y="5391150"/>
          <p14:tracePt t="123322" x="736600" y="5391150"/>
          <p14:tracePt t="123338" x="819150" y="5403850"/>
          <p14:tracePt t="123355" x="869950" y="5391150"/>
          <p14:tracePt t="123372" x="889000" y="5384800"/>
          <p14:tracePt t="123388" x="933450" y="5384800"/>
          <p14:tracePt t="123406" x="946150" y="5391150"/>
          <p14:tracePt t="123431" x="946150" y="5397500"/>
          <p14:tracePt t="123442" x="933450" y="5397500"/>
          <p14:tracePt t="123455" x="869950" y="5403850"/>
          <p14:tracePt t="123473" x="819150" y="5410200"/>
          <p14:tracePt t="123489" x="787400" y="5397500"/>
          <p14:tracePt t="123505" x="762000" y="5391150"/>
          <p14:tracePt t="123523" x="742950" y="5391150"/>
          <p14:tracePt t="123592" x="768350" y="5391150"/>
          <p14:tracePt t="123599" x="787400" y="5391150"/>
          <p14:tracePt t="123609" x="825500" y="5391150"/>
          <p14:tracePt t="123623" x="850900" y="5391150"/>
          <p14:tracePt t="123639" x="889000" y="5391150"/>
          <p14:tracePt t="123655" x="920750" y="5391150"/>
          <p14:tracePt t="123709" x="876300" y="5403850"/>
          <p14:tracePt t="123717" x="850900" y="5416550"/>
          <p14:tracePt t="123720" x="831850" y="5422900"/>
          <p14:tracePt t="123739" x="787400" y="5435600"/>
          <p14:tracePt t="123755" x="749300" y="5448300"/>
          <p14:tracePt t="123776" x="717550" y="5467350"/>
          <p14:tracePt t="123789" x="685800" y="5473700"/>
          <p14:tracePt t="123805" x="685800" y="5480050"/>
          <p14:tracePt t="123919" x="698500" y="5467350"/>
          <p14:tracePt t="123942" x="730250" y="5467350"/>
          <p14:tracePt t="123956" x="774700" y="5454650"/>
          <p14:tracePt t="123973" x="844550" y="5461000"/>
          <p14:tracePt t="123975" x="869950" y="5461000"/>
          <p14:tracePt t="123991" x="895350" y="5461000"/>
          <p14:tracePt t="124005" x="901700" y="5461000"/>
          <p14:tracePt t="124039" x="889000" y="5467350"/>
          <p14:tracePt t="124056" x="844550" y="5473700"/>
          <p14:tracePt t="124072" x="787400" y="5486400"/>
          <p14:tracePt t="124090" x="736600" y="5511800"/>
          <p14:tracePt t="124105" x="673100" y="5511800"/>
          <p14:tracePt t="124122" x="628650" y="5518150"/>
          <p14:tracePt t="124138" x="596900" y="5518150"/>
          <p14:tracePt t="124155" x="584200" y="5518150"/>
          <p14:tracePt t="124172" x="577850" y="5518150"/>
          <p14:tracePt t="124223" x="577850" y="5511800"/>
          <p14:tracePt t="124239" x="622300" y="5511800"/>
          <p14:tracePt t="124256" x="660400" y="5511800"/>
          <p14:tracePt t="124274" x="742950" y="5511800"/>
          <p14:tracePt t="124289" x="781050" y="5499100"/>
          <p14:tracePt t="124305" x="819150" y="5499100"/>
          <p14:tracePt t="124322" x="831850" y="5499100"/>
          <p14:tracePt t="124385" x="812800" y="5499100"/>
          <p14:tracePt t="124391" x="793750" y="5499100"/>
          <p14:tracePt t="124405" x="793750" y="5524500"/>
          <p14:tracePt t="124422" x="742950" y="5524500"/>
          <p14:tracePt t="124439" x="673100" y="5524500"/>
          <p14:tracePt t="124442" x="647700" y="5530850"/>
          <p14:tracePt t="124460" x="590550" y="5549900"/>
          <p14:tracePt t="124472" x="577850" y="5556250"/>
          <p14:tracePt t="124524" x="596900" y="5556250"/>
          <p14:tracePt t="124539" x="647700" y="5556250"/>
          <p14:tracePt t="124555" x="673100" y="5556250"/>
          <p14:tracePt t="124573" x="774700" y="5549900"/>
          <p14:tracePt t="124589" x="889000" y="5575300"/>
          <p14:tracePt t="124590" x="946150" y="5594350"/>
          <p14:tracePt t="124605" x="1009650" y="5607050"/>
          <p14:tracePt t="124622" x="1092200" y="5632450"/>
          <p14:tracePt t="124626" x="1111250" y="5638800"/>
          <p14:tracePt t="124638" x="1117600" y="5638800"/>
          <p14:tracePt t="124655" x="1117600" y="5645150"/>
          <p14:tracePt t="124672" x="1073150" y="5651500"/>
          <p14:tracePt t="124689" x="971550" y="5670550"/>
          <p14:tracePt t="124696" x="927100" y="5670550"/>
          <p14:tracePt t="124709" x="895350" y="5676900"/>
          <p14:tracePt t="124716" x="863600" y="5676900"/>
          <p14:tracePt t="124718" x="844550" y="5683250"/>
          <p14:tracePt t="124740" x="793750" y="5702300"/>
          <p14:tracePt t="124756" x="742950" y="5715000"/>
          <p14:tracePt t="124774" x="723900" y="5727700"/>
          <p14:tracePt t="124779" x="717550" y="5727700"/>
          <p14:tracePt t="124823" x="749300" y="5727700"/>
          <p14:tracePt t="124835" x="787400" y="5727700"/>
          <p14:tracePt t="124842" x="800100" y="5727700"/>
          <p14:tracePt t="124855" x="819150" y="5727700"/>
          <p14:tracePt t="124872" x="869950" y="5715000"/>
          <p14:tracePt t="124889" x="908050" y="5708650"/>
          <p14:tracePt t="124905" x="914400" y="5708650"/>
          <p14:tracePt t="124959" x="869950" y="5708650"/>
          <p14:tracePt t="124973" x="838200" y="5727700"/>
          <p14:tracePt t="124989" x="825500" y="5740400"/>
          <p14:tracePt t="125005" x="819150" y="5740400"/>
          <p14:tracePt t="125039" x="831850" y="5740400"/>
          <p14:tracePt t="125055" x="850900" y="5740400"/>
          <p14:tracePt t="125091" x="857250" y="5740400"/>
          <p14:tracePt t="125115" x="857250" y="5746750"/>
          <p14:tracePt t="125122" x="857250" y="5753100"/>
          <p14:tracePt t="125139" x="857250" y="5772150"/>
          <p14:tracePt t="125156" x="857250" y="5797550"/>
          <p14:tracePt t="125172" x="857250" y="5829300"/>
          <p14:tracePt t="125176" x="844550" y="5848350"/>
          <p14:tracePt t="125189" x="844550" y="5861050"/>
          <p14:tracePt t="125210" x="825500" y="5899150"/>
          <p14:tracePt t="125222" x="825500" y="5918200"/>
          <p14:tracePt t="125239" x="825500" y="5981700"/>
          <p14:tracePt t="125258" x="825500" y="6019800"/>
          <p14:tracePt t="125274" x="825500" y="6032500"/>
          <p14:tracePt t="125293" x="825500" y="6051550"/>
          <p14:tracePt t="125305" x="819150" y="6057900"/>
          <p14:tracePt t="125340" x="806450" y="6064250"/>
          <p14:tracePt t="125355" x="787400" y="6070600"/>
          <p14:tracePt t="125373" x="774700" y="6076950"/>
          <p14:tracePt t="125389" x="755650" y="6076950"/>
          <p14:tracePt t="125397" x="736600" y="6076950"/>
          <p14:tracePt t="125400" x="717550" y="6076950"/>
          <p14:tracePt t="125406" x="698500" y="6076950"/>
          <p14:tracePt t="125422" x="679450" y="6076950"/>
          <p14:tracePt t="125444" x="628650" y="6051550"/>
          <p14:tracePt t="125459" x="615950" y="6038850"/>
          <p14:tracePt t="125472" x="596900" y="6013450"/>
          <p14:tracePt t="125491" x="584200" y="5981700"/>
          <p14:tracePt t="125505" x="577850" y="5949950"/>
          <p14:tracePt t="125524" x="565150" y="5924550"/>
          <p14:tracePt t="125528" x="565150" y="5911850"/>
          <p14:tracePt t="125538" x="565150" y="5905500"/>
          <p14:tracePt t="125555" x="565150" y="5873750"/>
          <p14:tracePt t="125573" x="565150" y="5848350"/>
          <p14:tracePt t="125590" x="565150" y="5829300"/>
          <p14:tracePt t="125605" x="571500" y="5810250"/>
          <p14:tracePt t="125623" x="596900" y="5797550"/>
          <p14:tracePt t="125625" x="609600" y="5791200"/>
          <p14:tracePt t="125639" x="628650" y="5784850"/>
          <p14:tracePt t="125655" x="654050" y="5759450"/>
          <p14:tracePt t="125672" x="685800" y="5753100"/>
          <p14:tracePt t="125689" x="717550" y="5753100"/>
          <p14:tracePt t="125706" x="736600" y="5753100"/>
          <p14:tracePt t="125724" x="768350" y="5753100"/>
          <p14:tracePt t="125739" x="774700" y="5753100"/>
          <p14:tracePt t="125756" x="781050" y="5753100"/>
          <p14:tracePt t="125774" x="793750" y="5753100"/>
          <p14:tracePt t="125789" x="793750" y="5772150"/>
          <p14:tracePt t="125805" x="812800" y="5797550"/>
          <p14:tracePt t="125822" x="838200" y="5835650"/>
          <p14:tracePt t="125825" x="844550" y="5848350"/>
          <p14:tracePt t="125841" x="850900" y="5880100"/>
          <p14:tracePt t="125855" x="844550" y="5899150"/>
          <p14:tracePt t="125872" x="831850" y="5937250"/>
          <p14:tracePt t="125889" x="812800" y="5962650"/>
          <p14:tracePt t="125906" x="793750" y="5988050"/>
          <p14:tracePt t="125912" x="787400" y="6000750"/>
          <p14:tracePt t="125922" x="781050" y="6013450"/>
          <p14:tracePt t="125940" x="749300" y="6032500"/>
          <p14:tracePt t="125958" x="717550" y="6038850"/>
          <p14:tracePt t="125973" x="692150" y="6045200"/>
          <p14:tracePt t="125989" x="679450" y="6051550"/>
          <p14:tracePt t="126010" x="673100" y="6051550"/>
          <p14:tracePt t="126084" x="666750" y="6051550"/>
          <p14:tracePt t="126091" x="660400" y="6051550"/>
          <p14:tracePt t="126865" x="660400" y="6057900"/>
          <p14:tracePt t="126872" x="660400" y="6076950"/>
          <p14:tracePt t="126889" x="666750" y="6096000"/>
          <p14:tracePt t="126905" x="666750" y="6102350"/>
          <p14:tracePt t="127016" x="679450" y="6115050"/>
          <p14:tracePt t="127026" x="679450" y="6121400"/>
          <p14:tracePt t="127441" x="685800" y="6121400"/>
          <p14:tracePt t="127464" x="717550" y="6121400"/>
          <p14:tracePt t="127470" x="749300" y="6121400"/>
          <p14:tracePt t="127489" x="844550" y="6121400"/>
          <p14:tracePt t="127506" x="977900" y="6140450"/>
          <p14:tracePt t="127524" x="1168400" y="6146800"/>
          <p14:tracePt t="127539" x="1447800" y="6165850"/>
          <p14:tracePt t="127555" x="1816100" y="6146800"/>
          <p14:tracePt t="127572" x="2241550" y="6172200"/>
          <p14:tracePt t="127588" x="2578100" y="6210300"/>
          <p14:tracePt t="127590" x="2692400" y="6191250"/>
          <p14:tracePt t="127605" x="2800350" y="6197600"/>
          <p14:tracePt t="127623" x="3060700" y="6248400"/>
          <p14:tracePt t="127626" x="3200400" y="6273800"/>
          <p14:tracePt t="127639" x="3467100" y="6299200"/>
          <p14:tracePt t="127655" x="3733800" y="6305550"/>
          <p14:tracePt t="127672" x="3949700" y="6305550"/>
          <p14:tracePt t="127689" x="4070350" y="6273800"/>
          <p14:tracePt t="127705" x="4184650" y="6254750"/>
          <p14:tracePt t="127722" x="4337050" y="6235700"/>
          <p14:tracePt t="127741" x="4521200" y="6203950"/>
          <p14:tracePt t="127756" x="4743450" y="6184900"/>
          <p14:tracePt t="127759" x="4845050" y="6172200"/>
          <p14:tracePt t="127774" x="4921250" y="6159500"/>
          <p14:tracePt t="127788" x="5010150" y="6121400"/>
          <p14:tracePt t="127806" x="5073650" y="6096000"/>
          <p14:tracePt t="127809" x="5092700" y="6096000"/>
          <p14:tracePt t="127822" x="5118100" y="6083300"/>
          <p14:tracePt t="127826" x="5149850" y="6083300"/>
          <p14:tracePt t="127838" x="5181600" y="6076950"/>
          <p14:tracePt t="127856" x="5213350" y="6076950"/>
          <p14:tracePt t="127872" x="5226050" y="6076950"/>
          <p14:tracePt t="127888" x="5232400" y="6076950"/>
          <p14:tracePt t="127984" x="5226050" y="6076950"/>
          <p14:tracePt t="127991" x="5219700" y="6076950"/>
          <p14:tracePt t="128005" x="5194300" y="6076950"/>
          <p14:tracePt t="128024" x="5086350" y="6076950"/>
          <p14:tracePt t="128042" x="4997450" y="6076950"/>
          <p14:tracePt t="128055" x="4895850" y="6076950"/>
          <p14:tracePt t="128072" x="4806950" y="6057900"/>
          <p14:tracePt t="128090" x="4730750" y="6026150"/>
          <p14:tracePt t="128106" x="4654550" y="5975350"/>
          <p14:tracePt t="128122" x="4591050" y="5956300"/>
          <p14:tracePt t="128139" x="4540250" y="5937250"/>
          <p14:tracePt t="128155" x="4508500" y="5918200"/>
          <p14:tracePt t="128172" x="4476750" y="5886450"/>
          <p14:tracePt t="128190" x="4438650" y="5848350"/>
          <p14:tracePt t="128193" x="4425950" y="5829300"/>
          <p14:tracePt t="128209" x="4400550" y="5791200"/>
          <p14:tracePt t="128222" x="4394200" y="5772150"/>
          <p14:tracePt t="128239" x="4375150" y="5740400"/>
          <p14:tracePt t="128255" x="4375150" y="5702300"/>
          <p14:tracePt t="128275" x="4375150" y="5645150"/>
          <p14:tracePt t="128289" x="4375150" y="5594350"/>
          <p14:tracePt t="128305" x="4394200" y="5575300"/>
          <p14:tracePt t="128322" x="4445000" y="5556250"/>
          <p14:tracePt t="128340" x="4508500" y="5537200"/>
          <p14:tracePt t="128342" x="4559300" y="5518150"/>
          <p14:tracePt t="128355" x="4603750" y="5505450"/>
          <p14:tracePt t="128372" x="4711700" y="5473700"/>
          <p14:tracePt t="128389" x="4806950" y="5473700"/>
          <p14:tracePt t="128405" x="4895850" y="5461000"/>
          <p14:tracePt t="128407" x="4940300" y="5461000"/>
          <p14:tracePt t="128423" x="4965700" y="5461000"/>
          <p14:tracePt t="128439" x="5029200" y="5454650"/>
          <p14:tracePt t="128455" x="5099050" y="5467350"/>
          <p14:tracePt t="128472" x="5156200" y="5492750"/>
          <p14:tracePt t="128491" x="5200650" y="5505450"/>
          <p14:tracePt t="128505" x="5213350" y="5518150"/>
          <p14:tracePt t="128524" x="5219700" y="5537200"/>
          <p14:tracePt t="128538" x="5245100" y="5581650"/>
          <p14:tracePt t="128555" x="5276850" y="5638800"/>
          <p14:tracePt t="128559" x="5276850" y="5664200"/>
          <p14:tracePt t="128572" x="5283200" y="5689600"/>
          <p14:tracePt t="128592" x="5289550" y="5753100"/>
          <p14:tracePt t="128605" x="5295900" y="5829300"/>
          <p14:tracePt t="128622" x="5264150" y="5886450"/>
          <p14:tracePt t="128639" x="5232400" y="5937250"/>
          <p14:tracePt t="128642" x="5213350" y="5962650"/>
          <p14:tracePt t="128655" x="5175250" y="5988050"/>
          <p14:tracePt t="128673" x="5137150" y="6019800"/>
          <p14:tracePt t="128689" x="5054600" y="6045200"/>
          <p14:tracePt t="128706" x="4972050" y="6083300"/>
          <p14:tracePt t="128722" x="4857750" y="6089650"/>
          <p14:tracePt t="128739" x="4768850" y="6089650"/>
          <p14:tracePt t="128755" x="4692650" y="6089650"/>
          <p14:tracePt t="128774" x="4635500" y="6083300"/>
          <p14:tracePt t="128790" x="4572000" y="6051550"/>
          <p14:tracePt t="128806" x="4483100" y="6019800"/>
          <p14:tracePt t="128822" x="4387850" y="5994400"/>
          <p14:tracePt t="128825" x="4343400" y="5994400"/>
          <p14:tracePt t="128838" x="4273550" y="5962650"/>
          <p14:tracePt t="128855" x="4241800" y="5962650"/>
          <p14:tracePt t="128872" x="4203700" y="5956300"/>
          <p14:tracePt t="128889" x="4159250" y="5930900"/>
          <p14:tracePt t="128905" x="4095750" y="5899150"/>
          <p14:tracePt t="128922" x="4006850" y="5861050"/>
          <p14:tracePt t="128939" x="3892550" y="5822950"/>
          <p14:tracePt t="128959" x="3771900" y="5791200"/>
          <p14:tracePt t="128973" x="3651250" y="5772150"/>
          <p14:tracePt t="128989" x="3562350" y="5784850"/>
          <p14:tracePt t="129005" x="3397250" y="5784850"/>
          <p14:tracePt t="129024" x="3086100" y="5753100"/>
          <p14:tracePt t="129039" x="2921000" y="5715000"/>
          <p14:tracePt t="129055" x="2806700" y="5734050"/>
          <p14:tracePt t="129072" x="2641600" y="5734050"/>
          <p14:tracePt t="129091" x="2495550" y="5740400"/>
          <p14:tracePt t="129105" x="2311400" y="5746750"/>
          <p14:tracePt t="129122" x="2114550" y="5772150"/>
          <p14:tracePt t="129139" x="1981200" y="5778500"/>
          <p14:tracePt t="129159" x="1905000" y="5778500"/>
          <p14:tracePt t="129165" x="1879600" y="5784850"/>
          <p14:tracePt t="129167" x="1847850" y="5784850"/>
          <p14:tracePt t="129193" x="1758950" y="5784850"/>
          <p14:tracePt t="129205" x="1714500" y="5784850"/>
          <p14:tracePt t="129216" x="1670050" y="5797550"/>
          <p14:tracePt t="129224" x="1651000" y="5810250"/>
          <p14:tracePt t="129243" x="1593850" y="5810250"/>
          <p14:tracePt t="129256" x="1587500" y="5816600"/>
          <p14:tracePt t="129274" x="1581150" y="5816600"/>
          <p14:tracePt t="129322" x="1562100" y="5816600"/>
          <p14:tracePt t="129340" x="1524000" y="5816600"/>
          <p14:tracePt t="129355" x="1473200" y="5816600"/>
          <p14:tracePt t="129372" x="1403350" y="5816600"/>
          <p14:tracePt t="129389" x="1339850" y="5816600"/>
          <p14:tracePt t="129405" x="1289050" y="5816600"/>
          <p14:tracePt t="129410" x="1270000" y="5816600"/>
          <p14:tracePt t="129427" x="1231900" y="5816600"/>
          <p14:tracePt t="129439" x="1219200" y="5816600"/>
          <p14:tracePt t="129459" x="1193800" y="5816600"/>
          <p14:tracePt t="129474" x="1155700" y="5816600"/>
          <p14:tracePt t="129489" x="1130300" y="5816600"/>
          <p14:tracePt t="129505" x="1111250" y="5816600"/>
          <p14:tracePt t="129523" x="1092200" y="5816600"/>
          <p14:tracePt t="129555" x="1085850" y="5816600"/>
          <p14:tracePt t="129572" x="1060450" y="5816600"/>
          <p14:tracePt t="129588" x="1022350" y="5816600"/>
          <p14:tracePt t="129605" x="977900" y="5816600"/>
          <p14:tracePt t="129622" x="958850" y="5816600"/>
          <p14:tracePt t="129625" x="939800" y="5816600"/>
          <p14:tracePt t="129639" x="920750" y="5816600"/>
          <p14:tracePt t="129655" x="889000" y="5803900"/>
          <p14:tracePt t="129672" x="838200" y="5784850"/>
          <p14:tracePt t="129689" x="812800" y="5740400"/>
          <p14:tracePt t="129707" x="793750" y="5664200"/>
          <p14:tracePt t="129722" x="800100" y="5537200"/>
          <p14:tracePt t="129739" x="812800" y="5340350"/>
          <p14:tracePt t="129758" x="831850" y="5099050"/>
          <p14:tracePt t="129774" x="869950" y="4838700"/>
          <p14:tracePt t="129789" x="901700" y="4578350"/>
          <p14:tracePt t="129805" x="933450" y="4337050"/>
          <p14:tracePt t="129808" x="927100" y="4235450"/>
          <p14:tracePt t="129823" x="939800" y="4146550"/>
          <p14:tracePt t="129839" x="1003300" y="3943350"/>
          <p14:tracePt t="129855" x="1041400" y="3765550"/>
          <p14:tracePt t="129872" x="1098550" y="3606800"/>
          <p14:tracePt t="129889" x="1130300" y="3422650"/>
          <p14:tracePt t="129908" x="1174750" y="3270250"/>
          <p14:tracePt t="129912" x="1193800" y="3200400"/>
          <p14:tracePt t="129922" x="1206500" y="3136900"/>
          <p14:tracePt t="129943" x="1257300" y="2997200"/>
          <p14:tracePt t="129959" x="1301750" y="2832100"/>
          <p14:tracePt t="129974" x="1352550" y="2673350"/>
          <p14:tracePt t="129992" x="1397000" y="2533650"/>
          <p14:tracePt t="130005" x="1409700" y="2393950"/>
          <p14:tracePt t="130024" x="1409700" y="2197100"/>
          <p14:tracePt t="130038" x="1384300" y="2076450"/>
          <p14:tracePt t="130055" x="1339850" y="1974850"/>
          <p14:tracePt t="130073" x="1301750" y="1905000"/>
          <p14:tracePt t="130089" x="1263650" y="1835150"/>
          <p14:tracePt t="130105" x="1244600" y="1790700"/>
          <p14:tracePt t="130122" x="1231900" y="1765300"/>
          <p14:tracePt t="130139" x="1219200" y="1739900"/>
          <p14:tracePt t="130156" x="1187450" y="1701800"/>
          <p14:tracePt t="130173" x="1149350" y="1663700"/>
          <p14:tracePt t="130189" x="1104900" y="1631950"/>
          <p14:tracePt t="130193" x="1085850" y="1619250"/>
          <p14:tracePt t="130206" x="1073150" y="1612900"/>
          <p14:tracePt t="130216" x="1054100" y="1606550"/>
          <p14:tracePt t="130225" x="1047750" y="1606550"/>
          <p14:tracePt t="130239" x="1016000" y="1606550"/>
          <p14:tracePt t="130255" x="977900" y="1606550"/>
          <p14:tracePt t="130274" x="933450" y="1606550"/>
          <p14:tracePt t="130278" x="914400" y="1606550"/>
          <p14:tracePt t="130289" x="901700" y="1606550"/>
          <p14:tracePt t="130306" x="876300" y="1612900"/>
          <p14:tracePt t="130322" x="844550" y="1619250"/>
          <p14:tracePt t="130341" x="825500" y="1631950"/>
          <p14:tracePt t="130345" x="819150" y="1638300"/>
          <p14:tracePt t="130355" x="806450" y="1638300"/>
          <p14:tracePt t="130372" x="800100" y="1644650"/>
          <p14:tracePt t="130471" x="793750" y="1644650"/>
          <p14:tracePt t="130479" x="787400" y="1644650"/>
          <p14:tracePt t="130495" x="787400" y="1651000"/>
          <p14:tracePt t="130506" x="781050" y="1663700"/>
          <p14:tracePt t="130524" x="762000" y="1682750"/>
          <p14:tracePt t="130539" x="749300" y="1727200"/>
          <p14:tracePt t="130555" x="736600" y="1765300"/>
          <p14:tracePt t="130573" x="723900" y="1803400"/>
          <p14:tracePt t="130575" x="723900" y="1816100"/>
          <p14:tracePt t="130589" x="717550" y="1835150"/>
          <p14:tracePt t="130591" x="711200" y="1847850"/>
          <p14:tracePt t="130605" x="704850" y="1860550"/>
          <p14:tracePt t="130622" x="698500" y="1911350"/>
          <p14:tracePt t="130624" x="685800" y="1930400"/>
          <p14:tracePt t="130639" x="673100" y="1987550"/>
          <p14:tracePt t="130655" x="673100" y="2057400"/>
          <p14:tracePt t="130672" x="673100" y="2133600"/>
          <p14:tracePt t="130689" x="666750" y="2197100"/>
          <p14:tracePt t="130705" x="666750" y="2247900"/>
          <p14:tracePt t="130722" x="666750" y="2298700"/>
          <p14:tracePt t="130738" x="660400" y="2349500"/>
          <p14:tracePt t="130755" x="654050" y="2419350"/>
          <p14:tracePt t="130774" x="641350" y="2520950"/>
          <p14:tracePt t="130789" x="641350" y="2616200"/>
          <p14:tracePt t="130806" x="641350" y="2692400"/>
          <p14:tracePt t="130822" x="641350" y="2749550"/>
          <p14:tracePt t="130824" x="635000" y="2787650"/>
          <p14:tracePt t="130839" x="628650" y="2863850"/>
          <p14:tracePt t="130855" x="615950" y="2946400"/>
          <p14:tracePt t="130872" x="603250" y="3060700"/>
          <p14:tracePt t="130889" x="590550" y="3175000"/>
          <p14:tracePt t="130906" x="590550" y="3282950"/>
          <p14:tracePt t="130911" x="596900" y="3333750"/>
          <p14:tracePt t="130922" x="609600" y="3371850"/>
          <p14:tracePt t="130939" x="609600" y="3448050"/>
          <p14:tracePt t="130958" x="609600" y="3536950"/>
          <p14:tracePt t="130964" x="603250" y="3562350"/>
          <p14:tracePt t="130974" x="590550" y="3613150"/>
          <p14:tracePt t="130989" x="571500" y="3721100"/>
          <p14:tracePt t="130992" x="577850" y="3765550"/>
          <p14:tracePt t="131005" x="571500" y="3810000"/>
          <p14:tracePt t="131025" x="590550" y="3943350"/>
          <p14:tracePt t="131034" x="603250" y="3975100"/>
          <p14:tracePt t="131040" x="615950" y="4025900"/>
          <p14:tracePt t="131055" x="628650" y="4108450"/>
          <p14:tracePt t="131072" x="635000" y="4203700"/>
          <p14:tracePt t="131089" x="635000" y="4292600"/>
          <p14:tracePt t="131106" x="635000" y="4375150"/>
          <p14:tracePt t="131122" x="641350" y="4470400"/>
          <p14:tracePt t="131139" x="647700" y="4546600"/>
          <p14:tracePt t="131156" x="641350" y="4616450"/>
          <p14:tracePt t="131159" x="647700" y="4648200"/>
          <p14:tracePt t="131172" x="647700" y="4679950"/>
          <p14:tracePt t="131189" x="641350" y="4749800"/>
          <p14:tracePt t="131207" x="654050" y="4902200"/>
          <p14:tracePt t="131222" x="660400" y="4965700"/>
          <p14:tracePt t="131239" x="685800" y="5143500"/>
          <p14:tracePt t="131255" x="704850" y="5226050"/>
          <p14:tracePt t="131273" x="717550" y="5321300"/>
          <p14:tracePt t="131289" x="736600" y="5429250"/>
          <p14:tracePt t="131305" x="742950" y="5537200"/>
          <p14:tracePt t="131322" x="749300" y="5651500"/>
          <p14:tracePt t="131341" x="749300" y="5740400"/>
          <p14:tracePt t="131344" x="749300" y="5772150"/>
          <p14:tracePt t="131355" x="755650" y="5803900"/>
          <p14:tracePt t="131372" x="755650" y="5867400"/>
          <p14:tracePt t="131389" x="762000" y="5930900"/>
          <p14:tracePt t="131408" x="762000" y="6000750"/>
          <p14:tracePt t="131422" x="762000" y="6013450"/>
          <p14:tracePt t="131439" x="762000" y="6045200"/>
          <p14:tracePt t="131459" x="762000" y="6057900"/>
          <p14:tracePt t="131475" x="762000" y="6064250"/>
          <p14:tracePt t="131490" x="762000" y="6076950"/>
          <p14:tracePt t="131505" x="762000" y="6089650"/>
          <p14:tracePt t="131524" x="762000" y="6102350"/>
          <p14:tracePt t="131527" x="768350" y="6102350"/>
          <p14:tracePt t="131587" x="768350" y="6108700"/>
          <p14:tracePt t="131594" x="768350" y="6134100"/>
          <p14:tracePt t="131605" x="768350" y="6153150"/>
          <p14:tracePt t="131622" x="768350" y="6172200"/>
          <p14:tracePt t="131655" x="768350" y="6178550"/>
          <p14:tracePt t="131964" x="774700" y="6178550"/>
          <p14:tracePt t="132806" x="774700" y="617220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Text Box 2">
            <a:extLst>
              <a:ext uri="{FF2B5EF4-FFF2-40B4-BE49-F238E27FC236}">
                <a16:creationId xmlns:a16="http://schemas.microsoft.com/office/drawing/2014/main" id="{256C07FA-49C1-47C4-9146-2D919C5EB83A}"/>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27.11</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Distributed services</a:t>
            </a:r>
          </a:p>
        </p:txBody>
      </p:sp>
      <p:sp>
        <p:nvSpPr>
          <p:cNvPr id="491523" name="Rectangle 3">
            <a:extLst>
              <a:ext uri="{FF2B5EF4-FFF2-40B4-BE49-F238E27FC236}">
                <a16:creationId xmlns:a16="http://schemas.microsoft.com/office/drawing/2014/main" id="{AB9E72BB-BE66-47D4-9112-195DE4E52F0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4" name="Rectangle 4">
            <a:extLst>
              <a:ext uri="{FF2B5EF4-FFF2-40B4-BE49-F238E27FC236}">
                <a16:creationId xmlns:a16="http://schemas.microsoft.com/office/drawing/2014/main" id="{894E187F-A190-49DC-92CB-5DD5B7FF578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5" name="Rectangle 5">
            <a:extLst>
              <a:ext uri="{FF2B5EF4-FFF2-40B4-BE49-F238E27FC236}">
                <a16:creationId xmlns:a16="http://schemas.microsoft.com/office/drawing/2014/main" id="{EDD4AC58-9C1F-489F-A43A-5428CAEDE4C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6" name="Rectangle 6">
            <a:extLst>
              <a:ext uri="{FF2B5EF4-FFF2-40B4-BE49-F238E27FC236}">
                <a16:creationId xmlns:a16="http://schemas.microsoft.com/office/drawing/2014/main" id="{027F6B35-5086-4BD8-ADA4-0378D6273C8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7" name="Rectangle 7">
            <a:extLst>
              <a:ext uri="{FF2B5EF4-FFF2-40B4-BE49-F238E27FC236}">
                <a16:creationId xmlns:a16="http://schemas.microsoft.com/office/drawing/2014/main" id="{90AF50BC-5C94-4437-8D5D-3EB09BC4730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8" name="Rectangle 8">
            <a:extLst>
              <a:ext uri="{FF2B5EF4-FFF2-40B4-BE49-F238E27FC236}">
                <a16:creationId xmlns:a16="http://schemas.microsoft.com/office/drawing/2014/main" id="{0ACA92F1-1C6A-47E1-B273-2AF580D8680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1529" name="Rectangle 9">
            <a:extLst>
              <a:ext uri="{FF2B5EF4-FFF2-40B4-BE49-F238E27FC236}">
                <a16:creationId xmlns:a16="http://schemas.microsoft.com/office/drawing/2014/main" id="{BB1E1C7B-CA67-4EEB-B75B-F5E146D7F48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1530" name="Picture 10">
            <a:extLst>
              <a:ext uri="{FF2B5EF4-FFF2-40B4-BE49-F238E27FC236}">
                <a16:creationId xmlns:a16="http://schemas.microsoft.com/office/drawing/2014/main" id="{2E547E60-47D0-416B-A215-87D5813F4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25" y="2266950"/>
            <a:ext cx="5670550" cy="231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ABF1B736-4200-4EE5-B791-4F0F04D152D7}"/>
              </a:ext>
            </a:extLst>
          </p:cNvPr>
          <p:cNvSpPr txBox="1"/>
          <p:nvPr/>
        </p:nvSpPr>
        <p:spPr>
          <a:xfrm>
            <a:off x="3461915" y="1371600"/>
            <a:ext cx="2188420" cy="369332"/>
          </a:xfrm>
          <a:prstGeom prst="rect">
            <a:avLst/>
          </a:prstGeom>
          <a:noFill/>
        </p:spPr>
        <p:txBody>
          <a:bodyPr wrap="none" rtlCol="0">
            <a:spAutoFit/>
          </a:bodyPr>
          <a:lstStyle/>
          <a:p>
            <a:r>
              <a:rPr lang="en-US" altLang="ko-KR" dirty="0"/>
              <a:t>World-Wide-Web</a:t>
            </a:r>
            <a:endParaRPr lang="ko-KR"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0798"/>
    </mc:Choice>
    <mc:Fallback xmlns="">
      <p:transition spd="slow" advTm="80798"/>
    </mc:Fallback>
  </mc:AlternateContent>
  <p:extLst>
    <p:ext uri="{3A86A75C-4F4B-4683-9AE1-C65F6400EC91}">
      <p14:laserTraceLst xmlns:p14="http://schemas.microsoft.com/office/powerpoint/2010/main">
        <p14:tracePtLst>
          <p14:tracePt t="25" x="781050" y="6178550"/>
          <p14:tracePt t="1180" x="781050" y="6184900"/>
          <p14:tracePt t="1184" x="781050" y="6197600"/>
          <p14:tracePt t="1199" x="787400" y="6197600"/>
          <p14:tracePt t="1209" x="806450" y="6184900"/>
          <p14:tracePt t="1225" x="857250" y="6102350"/>
          <p14:tracePt t="1243" x="939800" y="5988050"/>
          <p14:tracePt t="1258" x="1041400" y="5784850"/>
          <p14:tracePt t="1276" x="1212850" y="5505450"/>
          <p14:tracePt t="1292" x="1397000" y="5130800"/>
          <p14:tracePt t="1309" x="1562100" y="4724400"/>
          <p14:tracePt t="1325" x="1689100" y="4362450"/>
          <p14:tracePt t="1342" x="1784350" y="4076700"/>
          <p14:tracePt t="1345" x="1835150" y="3949700"/>
          <p14:tracePt t="1358" x="1911350" y="3740150"/>
          <p14:tracePt t="1375" x="1968500" y="3543300"/>
          <p14:tracePt t="1392" x="2006600" y="3422650"/>
          <p14:tracePt t="1408" x="2063750" y="3327400"/>
          <p14:tracePt t="1427" x="2108200" y="3270250"/>
          <p14:tracePt t="1443" x="2120900" y="3257550"/>
          <p14:tracePt t="1458" x="2120900" y="3321050"/>
          <p14:tracePt t="1475" x="2070100" y="3473450"/>
          <p14:tracePt t="1494" x="2006600" y="3625850"/>
          <p14:tracePt t="1508" x="1993900" y="3644900"/>
          <p14:tracePt t="1672" x="1987550" y="3651250"/>
          <p14:tracePt t="1682" x="1981200" y="3670300"/>
          <p14:tracePt t="1687" x="1981200" y="3683000"/>
          <p14:tracePt t="1708" x="1974850" y="3670300"/>
          <p14:tracePt t="1727" x="1968500" y="3556000"/>
          <p14:tracePt t="1743" x="2012950" y="3422650"/>
          <p14:tracePt t="1762" x="2082800" y="3257550"/>
          <p14:tracePt t="1775" x="2165350" y="3086100"/>
          <p14:tracePt t="1792" x="2286000" y="2882900"/>
          <p14:tracePt t="1808" x="2482850" y="2724150"/>
          <p14:tracePt t="1825" x="2673350" y="2603500"/>
          <p14:tracePt t="1841" x="2806700" y="2527300"/>
          <p14:tracePt t="1858" x="2940050" y="2444750"/>
          <p14:tracePt t="1875" x="3067050" y="2362200"/>
          <p14:tracePt t="1891" x="3181350" y="2286000"/>
          <p14:tracePt t="1908" x="3276600" y="2228850"/>
          <p14:tracePt t="1928" x="3365500" y="2152650"/>
          <p14:tracePt t="1942" x="3390900" y="2133600"/>
          <p14:tracePt t="1961" x="3422650" y="2114550"/>
          <p14:tracePt t="1975" x="3441700" y="2108200"/>
          <p14:tracePt t="1994" x="3467100" y="2095500"/>
          <p14:tracePt t="2008" x="3543300" y="2063750"/>
          <p14:tracePt t="2025" x="3644900" y="2025650"/>
          <p14:tracePt t="2041" x="3740150" y="1993900"/>
          <p14:tracePt t="2058" x="3822700" y="1949450"/>
          <p14:tracePt t="2075" x="3917950" y="1911350"/>
          <p14:tracePt t="2091" x="3981450" y="1892300"/>
          <p14:tracePt t="2108" x="4019550" y="1879600"/>
          <p14:tracePt t="2125" x="4070350" y="1873250"/>
          <p14:tracePt t="2142" x="4121150" y="1866900"/>
          <p14:tracePt t="2158" x="4165600" y="1860550"/>
          <p14:tracePt t="2177" x="4178300" y="1860550"/>
          <p14:tracePt t="2983" x="4165600" y="1860550"/>
          <p14:tracePt t="2996" x="4159250" y="1860550"/>
          <p14:tracePt t="3003" x="4140200" y="1860550"/>
          <p14:tracePt t="3008" x="4121150" y="1860550"/>
          <p14:tracePt t="3027" x="4102100" y="1860550"/>
          <p14:tracePt t="3208" x="4095750" y="1860550"/>
          <p14:tracePt t="3215" x="4089400" y="1860550"/>
          <p14:tracePt t="3225" x="4076700" y="1860550"/>
          <p14:tracePt t="3244" x="4064000" y="1860550"/>
          <p14:tracePt t="3258" x="4051300" y="1860550"/>
          <p14:tracePt t="3277" x="4019550" y="1847850"/>
          <p14:tracePt t="3292" x="3956050" y="1835150"/>
          <p14:tracePt t="3310" x="3879850" y="1822450"/>
          <p14:tracePt t="3325" x="3816350" y="1809750"/>
          <p14:tracePt t="3342" x="3784600" y="1797050"/>
          <p14:tracePt t="3343" x="3771900" y="1797050"/>
          <p14:tracePt t="3359" x="3752850" y="1784350"/>
          <p14:tracePt t="3375" x="3727450" y="1778000"/>
          <p14:tracePt t="3391" x="3695700" y="1752600"/>
          <p14:tracePt t="3408" x="3676650" y="1739900"/>
          <p14:tracePt t="3428" x="3651250" y="1727200"/>
          <p14:tracePt t="3435" x="3644900" y="1720850"/>
          <p14:tracePt t="3438" x="3632200" y="1708150"/>
          <p14:tracePt t="3460" x="3613150" y="1695450"/>
          <p14:tracePt t="3475" x="3581400" y="1657350"/>
          <p14:tracePt t="3493" x="3549650" y="1619250"/>
          <p14:tracePt t="3508" x="3524250" y="1581150"/>
          <p14:tracePt t="3525" x="3498850" y="1543050"/>
          <p14:tracePt t="3542" x="3486150" y="1511300"/>
          <p14:tracePt t="3558" x="3460750" y="1447800"/>
          <p14:tracePt t="3576" x="3460750" y="1409700"/>
          <p14:tracePt t="3591" x="3460750" y="1377950"/>
          <p14:tracePt t="3608" x="3467100" y="1352550"/>
          <p14:tracePt t="3625" x="3479800" y="1327150"/>
          <p14:tracePt t="3629" x="3486150" y="1320800"/>
          <p14:tracePt t="3641" x="3498850" y="1308100"/>
          <p14:tracePt t="3658" x="3511550" y="1289050"/>
          <p14:tracePt t="3675" x="3543300" y="1250950"/>
          <p14:tracePt t="3684" x="3562350" y="1238250"/>
          <p14:tracePt t="3688" x="3581400" y="1219200"/>
          <p14:tracePt t="3708" x="3625850" y="1206500"/>
          <p14:tracePt t="3725" x="3663950" y="1193800"/>
          <p14:tracePt t="3730" x="3683000" y="1193800"/>
          <p14:tracePt t="3743" x="3708400" y="1187450"/>
          <p14:tracePt t="3758" x="3733800" y="1187450"/>
          <p14:tracePt t="3775" x="3790950" y="1187450"/>
          <p14:tracePt t="3791" x="3854450" y="1187450"/>
          <p14:tracePt t="3808" x="3924300" y="1187450"/>
          <p14:tracePt t="3825" x="3968750" y="1193800"/>
          <p14:tracePt t="3842" x="4000500" y="1212850"/>
          <p14:tracePt t="3858" x="4038600" y="1238250"/>
          <p14:tracePt t="3875" x="4076700" y="1263650"/>
          <p14:tracePt t="3892" x="4127500" y="1289050"/>
          <p14:tracePt t="3908" x="4165600" y="1314450"/>
          <p14:tracePt t="3913" x="4165600" y="1333500"/>
          <p14:tracePt t="3929" x="4165600" y="1371600"/>
          <p14:tracePt t="3942" x="4165600" y="1435100"/>
          <p14:tracePt t="3958" x="4146550" y="1492250"/>
          <p14:tracePt t="3978" x="4133850" y="1524000"/>
          <p14:tracePt t="3994" x="4133850" y="1536700"/>
          <p14:tracePt t="4008" x="4133850" y="1543050"/>
          <p14:tracePt t="4024" x="4140200" y="1543050"/>
          <p14:tracePt t="4041" x="4165600" y="1536700"/>
          <p14:tracePt t="4058" x="4241800" y="1530350"/>
          <p14:tracePt t="4075" x="4343400" y="1524000"/>
          <p14:tracePt t="4092" x="4464050" y="1524000"/>
          <p14:tracePt t="4108" x="4584700" y="1524000"/>
          <p14:tracePt t="4119" x="4660900" y="1536700"/>
          <p14:tracePt t="4130" x="4692650" y="1543050"/>
          <p14:tracePt t="4142" x="4724400" y="1562100"/>
          <p14:tracePt t="4158" x="4749800" y="1593850"/>
          <p14:tracePt t="4179" x="4749800" y="1619250"/>
          <p14:tracePt t="4191" x="4749800" y="1638300"/>
          <p14:tracePt t="4211" x="4749800" y="1651000"/>
          <p14:tracePt t="4225" x="4749800" y="1657350"/>
          <p14:tracePt t="4244" x="4743450" y="1657350"/>
          <p14:tracePt t="4258" x="4730750" y="1663700"/>
          <p14:tracePt t="4275" x="4718050" y="1670050"/>
          <p14:tracePt t="4312" x="4705350" y="1670050"/>
          <p14:tracePt t="4325" x="4699000" y="1670050"/>
          <p14:tracePt t="4342" x="4673600" y="1644650"/>
          <p14:tracePt t="4359" x="4597400" y="1562100"/>
          <p14:tracePt t="4374" x="4552950" y="1511300"/>
          <p14:tracePt t="4392" x="4546600" y="1454150"/>
          <p14:tracePt t="4408" x="4546600" y="1384300"/>
          <p14:tracePt t="4425" x="4546600" y="1327150"/>
          <p14:tracePt t="4441" x="4565650" y="1308100"/>
          <p14:tracePt t="4458" x="4597400" y="1289050"/>
          <p14:tracePt t="4462" x="4622800" y="1282700"/>
          <p14:tracePt t="4475" x="4654550" y="1282700"/>
          <p14:tracePt t="4493" x="4768850" y="1282700"/>
          <p14:tracePt t="4510" x="4921250" y="1327150"/>
          <p14:tracePt t="4525" x="4953000" y="1346200"/>
          <p14:tracePt t="4542" x="5010150" y="1403350"/>
          <p14:tracePt t="4558" x="5016500" y="1479550"/>
          <p14:tracePt t="4575" x="5016500" y="1568450"/>
          <p14:tracePt t="4591" x="4997450" y="1644650"/>
          <p14:tracePt t="4608" x="4978400" y="1689100"/>
          <p14:tracePt t="4625" x="4972050" y="1701800"/>
          <p14:tracePt t="4641" x="4972050" y="1708150"/>
          <p14:tracePt t="4658" x="4972050" y="1720850"/>
          <p14:tracePt t="4675" x="4997450" y="1733550"/>
          <p14:tracePt t="4685" x="5003800" y="1733550"/>
          <p14:tracePt t="4688" x="5010150" y="1739900"/>
          <p14:tracePt t="4708" x="5067300" y="1752600"/>
          <p14:tracePt t="4725" x="5124450" y="1771650"/>
          <p14:tracePt t="4727" x="5137150" y="1771650"/>
          <p14:tracePt t="4743" x="5149850" y="1784350"/>
          <p14:tracePt t="4775" x="5149850" y="1790700"/>
          <p14:tracePt t="4792" x="5137150" y="1790700"/>
          <p14:tracePt t="4809" x="5092700" y="1765300"/>
          <p14:tracePt t="4825" x="5048250" y="1708150"/>
          <p14:tracePt t="4841" x="5003800" y="1644650"/>
          <p14:tracePt t="4858" x="4991100" y="1574800"/>
          <p14:tracePt t="4875" x="5022850" y="1504950"/>
          <p14:tracePt t="4895" x="5137150" y="1428750"/>
          <p14:tracePt t="4908" x="5181600" y="1422400"/>
          <p14:tracePt t="4918" x="5238750" y="1422400"/>
          <p14:tracePt t="4919" x="5276850" y="1422400"/>
          <p14:tracePt t="4929" x="5295900" y="1435100"/>
          <p14:tracePt t="4941" x="5295900" y="1454150"/>
          <p14:tracePt t="4960" x="5226050" y="1562100"/>
          <p14:tracePt t="4975" x="5060950" y="1676400"/>
          <p14:tracePt t="4993" x="4864100" y="1752600"/>
          <p14:tracePt t="5008" x="4629150" y="1784350"/>
          <p14:tracePt t="5025" x="4425950" y="1816100"/>
          <p14:tracePt t="5042" x="4203700" y="1816100"/>
          <p14:tracePt t="5058" x="4006850" y="1816100"/>
          <p14:tracePt t="5075" x="3879850" y="1797050"/>
          <p14:tracePt t="5092" x="3822700" y="1771650"/>
          <p14:tracePt t="5108" x="3797300" y="1752600"/>
          <p14:tracePt t="5125" x="3790950" y="1733550"/>
          <p14:tracePt t="5129" x="3784600" y="1727200"/>
          <p14:tracePt t="5194" x="3778250" y="1727200"/>
          <p14:tracePt t="5199" x="3778250" y="1720850"/>
          <p14:tracePt t="5215" x="3765550" y="1720850"/>
          <p14:tracePt t="5225" x="3759200" y="1714500"/>
          <p14:tracePt t="5245" x="3752850" y="1695450"/>
          <p14:tracePt t="5260" x="3727450" y="1682750"/>
          <p14:tracePt t="5275" x="3708400" y="1670050"/>
          <p14:tracePt t="5292" x="3702050" y="1663700"/>
          <p14:tracePt t="5423" x="3714750" y="1663700"/>
          <p14:tracePt t="5432" x="3746500" y="1663700"/>
          <p14:tracePt t="5442" x="3797300" y="1663700"/>
          <p14:tracePt t="5458" x="3892550" y="1657350"/>
          <p14:tracePt t="5475" x="4006850" y="1657350"/>
          <p14:tracePt t="5494" x="4140200" y="1657350"/>
          <p14:tracePt t="5508" x="4273550" y="1663700"/>
          <p14:tracePt t="5525" x="4349750" y="1651000"/>
          <p14:tracePt t="5527" x="4375150" y="1663700"/>
          <p14:tracePt t="5542" x="4387850" y="1663700"/>
          <p14:tracePt t="5558" x="4400550" y="1663700"/>
          <p14:tracePt t="5655" x="4406900" y="1663700"/>
          <p14:tracePt t="5850" x="4413250" y="1663700"/>
          <p14:tracePt t="5854" x="4438650" y="1663700"/>
          <p14:tracePt t="5868" x="4489450" y="1663700"/>
          <p14:tracePt t="5875" x="4540250" y="1663700"/>
          <p14:tracePt t="5891" x="4667250" y="1663700"/>
          <p14:tracePt t="5898" x="4718050" y="1663700"/>
          <p14:tracePt t="5908" x="4775200" y="1663700"/>
          <p14:tracePt t="5929" x="4946650" y="1663700"/>
          <p14:tracePt t="5944" x="5029200" y="1676400"/>
          <p14:tracePt t="5958" x="5060950" y="1676400"/>
          <p14:tracePt t="7526" x="5010150" y="1676400"/>
          <p14:tracePt t="7538" x="4965700" y="1695450"/>
          <p14:tracePt t="7543" x="4883150" y="1695450"/>
          <p14:tracePt t="7558" x="4705350" y="1708150"/>
          <p14:tracePt t="7575" x="4489450" y="1708150"/>
          <p14:tracePt t="7591" x="4279900" y="1727200"/>
          <p14:tracePt t="7608" x="4114800" y="1733550"/>
          <p14:tracePt t="7625" x="3994150" y="1746250"/>
          <p14:tracePt t="7642" x="3905250" y="1746250"/>
          <p14:tracePt t="7658" x="3829050" y="1746250"/>
          <p14:tracePt t="7679" x="3790950" y="1746250"/>
          <p14:tracePt t="7708" x="3784600" y="1746250"/>
          <p14:tracePt t="7750" x="3778250" y="1746250"/>
          <p14:tracePt t="7760" x="3759200" y="1746250"/>
          <p14:tracePt t="7775" x="3721100" y="1746250"/>
          <p14:tracePt t="7791" x="3702050" y="1746250"/>
          <p14:tracePt t="7983" x="3708400" y="1746250"/>
          <p14:tracePt t="7995" x="3733800" y="1746250"/>
          <p14:tracePt t="7997" x="3771900" y="1746250"/>
          <p14:tracePt t="8008" x="3810000" y="1746250"/>
          <p14:tracePt t="8025" x="3879850" y="1746250"/>
          <p14:tracePt t="8042" x="3987800" y="1746250"/>
          <p14:tracePt t="8058" x="4114800" y="1746250"/>
          <p14:tracePt t="8075" x="4235450" y="1752600"/>
          <p14:tracePt t="8092" x="4324350" y="1758950"/>
          <p14:tracePt t="8108" x="4400550" y="1765300"/>
          <p14:tracePt t="8111" x="4425950" y="1765300"/>
          <p14:tracePt t="8125" x="4445000" y="1771650"/>
          <p14:tracePt t="8141" x="4451350" y="1771650"/>
          <p14:tracePt t="8215" x="4451350" y="1765300"/>
          <p14:tracePt t="8310" x="4457700" y="1765300"/>
          <p14:tracePt t="8327" x="4470400" y="1765300"/>
          <p14:tracePt t="8334" x="4476750" y="1765300"/>
          <p14:tracePt t="8345" x="4495800" y="1765300"/>
          <p14:tracePt t="8358" x="4514850" y="1758950"/>
          <p14:tracePt t="8375" x="4527550" y="1752600"/>
          <p14:tracePt t="8522" x="4533900" y="1739900"/>
          <p14:tracePt t="8526" x="4546600" y="1727200"/>
          <p14:tracePt t="8541" x="4565650" y="1708150"/>
          <p14:tracePt t="8558" x="4667250" y="1682750"/>
          <p14:tracePt t="8575" x="4743450" y="1670050"/>
          <p14:tracePt t="8591" x="4864100" y="1670050"/>
          <p14:tracePt t="8608" x="4972050" y="1670050"/>
          <p14:tracePt t="8625" x="5054600" y="1670050"/>
          <p14:tracePt t="8642" x="5080000" y="1663700"/>
          <p14:tracePt t="8658" x="5086350" y="1663700"/>
          <p14:tracePt t="8897" x="5099050" y="1663700"/>
          <p14:tracePt t="8902" x="5143500" y="1663700"/>
          <p14:tracePt t="8911" x="5194300" y="1663700"/>
          <p14:tracePt t="8928" x="5302250" y="1663700"/>
          <p14:tracePt t="8942" x="5353050" y="1670050"/>
          <p14:tracePt t="8958" x="5511800" y="1670050"/>
          <p14:tracePt t="8975" x="5581650" y="1657350"/>
          <p14:tracePt t="8994" x="5626100" y="1657350"/>
          <p14:tracePt t="9008" x="5632450" y="1657350"/>
          <p14:tracePt t="9199" x="5626100" y="1657350"/>
          <p14:tracePt t="9492" x="5632450" y="1657350"/>
          <p14:tracePt t="9584" x="5632450" y="1663700"/>
          <p14:tracePt t="9767" x="5619750" y="1663700"/>
          <p14:tracePt t="9775" x="5607050" y="1663700"/>
          <p14:tracePt t="9791" x="5530850" y="1663700"/>
          <p14:tracePt t="9811" x="5353050" y="1663700"/>
          <p14:tracePt t="9825" x="5086350" y="1663700"/>
          <p14:tracePt t="9842" x="4800600" y="1663700"/>
          <p14:tracePt t="9858" x="4495800" y="1676400"/>
          <p14:tracePt t="9875" x="4235450" y="1682750"/>
          <p14:tracePt t="9891" x="4044950" y="1682750"/>
          <p14:tracePt t="9895" x="3962400" y="1682750"/>
          <p14:tracePt t="9908" x="3892550" y="1682750"/>
          <p14:tracePt t="9928" x="3810000" y="1676400"/>
          <p14:tracePt t="10104" x="3803650" y="1676400"/>
          <p14:tracePt t="10124" x="3797300" y="1676400"/>
          <p14:tracePt t="10279" x="3790950" y="1676400"/>
          <p14:tracePt t="10290" x="3784600" y="1676400"/>
          <p14:tracePt t="10391" x="3771900" y="1676400"/>
          <p14:tracePt t="10398" x="3765550" y="1676400"/>
          <p14:tracePt t="10408" x="3759200" y="1676400"/>
          <p14:tracePt t="10442" x="3746500" y="1682750"/>
          <p14:tracePt t="10458" x="3721100" y="1682750"/>
          <p14:tracePt t="10475" x="3676650" y="1682750"/>
          <p14:tracePt t="10493" x="3651250" y="1689100"/>
          <p14:tracePt t="10525" x="3644900" y="1689100"/>
          <p14:tracePt t="10750" x="3638550" y="1689100"/>
          <p14:tracePt t="11030" x="3632200" y="1689100"/>
          <p14:tracePt t="11039" x="3625850" y="1689100"/>
          <p14:tracePt t="11046" x="3606800" y="1689100"/>
          <p14:tracePt t="11059" x="3587750" y="1695450"/>
          <p14:tracePt t="11075" x="3543300" y="1695450"/>
          <p14:tracePt t="11092" x="3498850" y="1701800"/>
          <p14:tracePt t="11108" x="3460750" y="1701800"/>
          <p14:tracePt t="11125" x="3448050" y="1701800"/>
          <p14:tracePt t="11438" x="3454400" y="1701800"/>
          <p14:tracePt t="11747" x="3473450" y="1701800"/>
          <p14:tracePt t="11750" x="3517900" y="1701800"/>
          <p14:tracePt t="11758" x="3562350" y="1701800"/>
          <p14:tracePt t="11776" x="3676650" y="1701800"/>
          <p14:tracePt t="11791" x="3797300" y="1701800"/>
          <p14:tracePt t="11810" x="3917950" y="1701800"/>
          <p14:tracePt t="11825" x="4032250" y="1695450"/>
          <p14:tracePt t="11842" x="4121150" y="1695450"/>
          <p14:tracePt t="11859" x="4171950" y="1695450"/>
          <p14:tracePt t="11875" x="4184650" y="1695450"/>
          <p14:tracePt t="11902" x="4191000" y="1701800"/>
          <p14:tracePt t="12031" x="4210050" y="1701800"/>
          <p14:tracePt t="12038" x="4241800" y="1701800"/>
          <p14:tracePt t="12046" x="4279900" y="1701800"/>
          <p14:tracePt t="12060" x="4305300" y="1701800"/>
          <p14:tracePt t="12075" x="4356100" y="1701800"/>
          <p14:tracePt t="12092" x="4387850" y="1701800"/>
          <p14:tracePt t="12131" x="4394200" y="1701800"/>
          <p14:tracePt t="12151" x="4406900" y="1701800"/>
          <p14:tracePt t="12160" x="4413250" y="1701800"/>
          <p14:tracePt t="12177" x="4419600" y="1701800"/>
          <p14:tracePt t="12191" x="4425950" y="1701800"/>
          <p14:tracePt t="12375" x="4432300" y="1701800"/>
          <p14:tracePt t="12383" x="4451350" y="1701800"/>
          <p14:tracePt t="12391" x="4476750" y="1701800"/>
          <p14:tracePt t="12413" x="4552950" y="1695450"/>
          <p14:tracePt t="12428" x="4629150" y="1701800"/>
          <p14:tracePt t="12444" x="4711700" y="1714500"/>
          <p14:tracePt t="12460" x="4794250" y="1714500"/>
          <p14:tracePt t="12461" x="4838700" y="1720850"/>
          <p14:tracePt t="12475" x="4876800" y="1720850"/>
          <p14:tracePt t="12494" x="4933950" y="1733550"/>
          <p14:tracePt t="12508" x="4984750" y="1739900"/>
          <p14:tracePt t="12525" x="5029200" y="1746250"/>
          <p14:tracePt t="12542" x="5086350" y="1746250"/>
          <p14:tracePt t="12558" x="5207000" y="1746250"/>
          <p14:tracePt t="12576" x="5295900" y="1746250"/>
          <p14:tracePt t="12592" x="5372100" y="1746250"/>
          <p14:tracePt t="12608" x="5416550" y="1746250"/>
          <p14:tracePt t="12625" x="5422900" y="1752600"/>
          <p14:tracePt t="12696" x="5429250" y="1752600"/>
          <p14:tracePt t="13370" x="5429250" y="1758950"/>
          <p14:tracePt t="13374" x="5403850" y="1771650"/>
          <p14:tracePt t="13391" x="5308600" y="1803400"/>
          <p14:tracePt t="13409" x="5181600" y="1847850"/>
          <p14:tracePt t="13426" x="4953000" y="1930400"/>
          <p14:tracePt t="13444" x="4641850" y="2095500"/>
          <p14:tracePt t="13458" x="4197350" y="2406650"/>
          <p14:tracePt t="13475" x="3771900" y="2781300"/>
          <p14:tracePt t="13493" x="3308350" y="3079750"/>
          <p14:tracePt t="13508" x="2952750" y="3333750"/>
          <p14:tracePt t="13525" x="2724150" y="3416300"/>
          <p14:tracePt t="13542" x="2540000" y="3479800"/>
          <p14:tracePt t="13545" x="2463800" y="3498850"/>
          <p14:tracePt t="13558" x="2355850" y="3530600"/>
          <p14:tracePt t="13575" x="2273300" y="3543300"/>
          <p14:tracePt t="13592" x="2247900" y="3543300"/>
          <p14:tracePt t="13753" x="2247900" y="3536950"/>
          <p14:tracePt t="13759" x="2254250" y="3536950"/>
          <p14:tracePt t="13774" x="2260600" y="3530600"/>
          <p14:tracePt t="13918" x="2254250" y="3530600"/>
          <p14:tracePt t="13950" x="2241550" y="3530600"/>
          <p14:tracePt t="13967" x="2235200" y="3530600"/>
          <p14:tracePt t="13976" x="2222500" y="3530600"/>
          <p14:tracePt t="13994" x="2197100" y="3530600"/>
          <p14:tracePt t="14008" x="2171700" y="3536950"/>
          <p14:tracePt t="14025" x="2165350" y="3543300"/>
          <p14:tracePt t="14042" x="2159000" y="3543300"/>
          <p14:tracePt t="14310" x="2146300" y="3543300"/>
          <p14:tracePt t="14320" x="2133600" y="3543300"/>
          <p14:tracePt t="14327" x="2127250" y="3556000"/>
          <p14:tracePt t="14342" x="2108200" y="3568700"/>
          <p14:tracePt t="14359" x="2025650" y="3600450"/>
          <p14:tracePt t="14375" x="1955800" y="3638550"/>
          <p14:tracePt t="14381" x="1930400" y="3657600"/>
          <p14:tracePt t="14392" x="1898650" y="3676650"/>
          <p14:tracePt t="14408" x="1860550" y="3708400"/>
          <p14:tracePt t="14430" x="1809750" y="3746500"/>
          <p14:tracePt t="14441" x="1771650" y="3803650"/>
          <p14:tracePt t="14458" x="1733550" y="3898900"/>
          <p14:tracePt t="14475" x="1708150" y="4013200"/>
          <p14:tracePt t="14495" x="1714500" y="4114800"/>
          <p14:tracePt t="14508" x="1714500" y="4159250"/>
          <p14:tracePt t="14525" x="1708150" y="4184650"/>
          <p14:tracePt t="14545" x="1708150" y="4191000"/>
          <p14:tracePt t="14559" x="1708150" y="4248150"/>
          <p14:tracePt t="14575" x="1708150" y="4324350"/>
          <p14:tracePt t="14592" x="1701800" y="4406900"/>
          <p14:tracePt t="14608" x="1670050" y="4495800"/>
          <p14:tracePt t="14625" x="1651000" y="4578350"/>
          <p14:tracePt t="14642" x="1638300" y="4629150"/>
          <p14:tracePt t="14658" x="1625600" y="4667250"/>
          <p14:tracePt t="14678" x="1619250" y="4679950"/>
          <p14:tracePt t="14767" x="1644650" y="4686300"/>
          <p14:tracePt t="14775" x="1689100" y="4718050"/>
          <p14:tracePt t="14792" x="1784350" y="4756150"/>
          <p14:tracePt t="14810" x="1854200" y="4768850"/>
          <p14:tracePt t="14825" x="1917700" y="4794250"/>
          <p14:tracePt t="14841" x="1987550" y="4813300"/>
          <p14:tracePt t="14858" x="2019300" y="4813300"/>
          <p14:tracePt t="14875" x="2051050" y="4813300"/>
          <p14:tracePt t="14892" x="2070100" y="4813300"/>
          <p14:tracePt t="14908" x="2082800" y="4806950"/>
          <p14:tracePt t="14918" x="2089150" y="4806950"/>
          <p14:tracePt t="14942" x="2089150" y="4800600"/>
          <p14:tracePt t="14975" x="2095500" y="4800600"/>
          <p14:tracePt t="14994" x="2120900" y="4813300"/>
          <p14:tracePt t="15008" x="2127250" y="4819650"/>
          <p14:tracePt t="15095" x="2114550" y="4819650"/>
          <p14:tracePt t="15103" x="2108200" y="4819650"/>
          <p14:tracePt t="15110" x="2101850" y="4826000"/>
          <p14:tracePt t="15127" x="2095500" y="4826000"/>
          <p14:tracePt t="15142" x="2082800" y="4826000"/>
          <p14:tracePt t="15158" x="2006600" y="4775200"/>
          <p14:tracePt t="15178" x="1955800" y="4711700"/>
          <p14:tracePt t="15185" x="1924050" y="4673600"/>
          <p14:tracePt t="15195" x="1905000" y="4648200"/>
          <p14:tracePt t="15208" x="1854200" y="4572000"/>
          <p14:tracePt t="15225" x="1828800" y="4514850"/>
          <p14:tracePt t="15243" x="1803400" y="4470400"/>
          <p14:tracePt t="15258" x="1797050" y="4438650"/>
          <p14:tracePt t="15275" x="1797050" y="4406900"/>
          <p14:tracePt t="15292" x="1847850" y="4356100"/>
          <p14:tracePt t="15294" x="1879600" y="4330700"/>
          <p14:tracePt t="15310" x="1962150" y="4273550"/>
          <p14:tracePt t="15325" x="2006600" y="4248150"/>
          <p14:tracePt t="15342" x="2076450" y="4210050"/>
          <p14:tracePt t="15344" x="2095500" y="4203700"/>
          <p14:tracePt t="15358" x="2139950" y="4197350"/>
          <p14:tracePt t="15375" x="2178050" y="4191000"/>
          <p14:tracePt t="15392" x="2216150" y="4191000"/>
          <p14:tracePt t="15408" x="2286000" y="4191000"/>
          <p14:tracePt t="15429" x="2349500" y="4229100"/>
          <p14:tracePt t="15441" x="2406650" y="4248150"/>
          <p14:tracePt t="15461" x="2444750" y="4286250"/>
          <p14:tracePt t="15475" x="2470150" y="4305300"/>
          <p14:tracePt t="15494" x="2476500" y="4330700"/>
          <p14:tracePt t="15508" x="2476500" y="4381500"/>
          <p14:tracePt t="15525" x="2463800" y="4464050"/>
          <p14:tracePt t="15528" x="2444750" y="4508500"/>
          <p14:tracePt t="15542" x="2432050" y="4565650"/>
          <p14:tracePt t="15559" x="2413000" y="4660900"/>
          <p14:tracePt t="15575" x="2381250" y="4699000"/>
          <p14:tracePt t="15592" x="2355850" y="4737100"/>
          <p14:tracePt t="15608" x="2317750" y="4756150"/>
          <p14:tracePt t="15625" x="2298700" y="4756150"/>
          <p14:tracePt t="15642" x="2266950" y="4756150"/>
          <p14:tracePt t="15658" x="2209800" y="4756150"/>
          <p14:tracePt t="15678" x="2197100" y="4737100"/>
          <p14:tracePt t="15693" x="2184400" y="4724400"/>
          <p14:tracePt t="15708" x="2184400" y="4711700"/>
          <p14:tracePt t="15725" x="2190750" y="4679950"/>
          <p14:tracePt t="15728" x="2209800" y="4654550"/>
          <p14:tracePt t="15743" x="2298700" y="4629150"/>
          <p14:tracePt t="15759" x="2419350" y="4603750"/>
          <p14:tracePt t="15775" x="2622550" y="4603750"/>
          <p14:tracePt t="15792" x="2857500" y="4591050"/>
          <p14:tracePt t="15810" x="3136900" y="4603750"/>
          <p14:tracePt t="15825" x="3422650" y="4635500"/>
          <p14:tracePt t="15842" x="3708400" y="4641850"/>
          <p14:tracePt t="15858" x="3987800" y="4641850"/>
          <p14:tracePt t="15878" x="4241800" y="4660900"/>
          <p14:tracePt t="15882" x="4343400" y="4660900"/>
          <p14:tracePt t="15900" x="4533900" y="4667250"/>
          <p14:tracePt t="15910" x="4610100" y="4667250"/>
          <p14:tracePt t="15925" x="4724400" y="4673600"/>
          <p14:tracePt t="15934" x="4819650" y="4679950"/>
          <p14:tracePt t="15946" x="4845050" y="4686300"/>
          <p14:tracePt t="15958" x="4851400" y="4686300"/>
          <p14:tracePt t="16000" x="4838700" y="4692650"/>
          <p14:tracePt t="16008" x="4832350" y="4692650"/>
          <p14:tracePt t="16025" x="4794250" y="4699000"/>
          <p14:tracePt t="16041" x="4743450" y="4699000"/>
          <p14:tracePt t="16059" x="4673600" y="4699000"/>
          <p14:tracePt t="16075" x="4559300" y="4686300"/>
          <p14:tracePt t="16092" x="4419600" y="4629150"/>
          <p14:tracePt t="16096" x="4362450" y="4610100"/>
          <p14:tracePt t="16108" x="4305300" y="4591050"/>
          <p14:tracePt t="16125" x="4241800" y="4546600"/>
          <p14:tracePt t="16142" x="4191000" y="4502150"/>
          <p14:tracePt t="16158" x="4152900" y="4400550"/>
          <p14:tracePt t="16179" x="4165600" y="4337050"/>
          <p14:tracePt t="16191" x="4210050" y="4286250"/>
          <p14:tracePt t="16212" x="4267200" y="4235450"/>
          <p14:tracePt t="16225" x="4362450" y="4191000"/>
          <p14:tracePt t="16244" x="4489450" y="4159250"/>
          <p14:tracePt t="16257" x="4648200" y="4152900"/>
          <p14:tracePt t="16264" x="4730750" y="4152900"/>
          <p14:tracePt t="16276" x="4813300" y="4159250"/>
          <p14:tracePt t="16293" x="5003800" y="4222750"/>
          <p14:tracePt t="16311" x="5213350" y="4298950"/>
          <p14:tracePt t="16325" x="5251450" y="4330700"/>
          <p14:tracePt t="16342" x="5283200" y="4381500"/>
          <p14:tracePt t="16358" x="5270500" y="4464050"/>
          <p14:tracePt t="16375" x="5175250" y="4521200"/>
          <p14:tracePt t="16392" x="5054600" y="4572000"/>
          <p14:tracePt t="16409" x="4953000" y="4597400"/>
          <p14:tracePt t="16428" x="4927600" y="4610100"/>
          <p14:tracePt t="16441" x="4927600" y="4616450"/>
          <p14:tracePt t="16460" x="5029200" y="4641850"/>
          <p14:tracePt t="16475" x="5245100" y="4641850"/>
          <p14:tracePt t="16480" x="5384800" y="4641850"/>
          <p14:tracePt t="16493" x="5530850" y="4622800"/>
          <p14:tracePt t="16508" x="5803900" y="4572000"/>
          <p14:tracePt t="16525" x="6051550" y="4540250"/>
          <p14:tracePt t="16542" x="6305550" y="4521200"/>
          <p14:tracePt t="16544" x="6419850" y="4514850"/>
          <p14:tracePt t="16558" x="6648450" y="4508500"/>
          <p14:tracePt t="16575" x="6889750" y="4508500"/>
          <p14:tracePt t="16592" x="7137400" y="4584700"/>
          <p14:tracePt t="16608" x="7340600" y="4660900"/>
          <p14:tracePt t="16625" x="7486650" y="4711700"/>
          <p14:tracePt t="16642" x="7562850" y="4749800"/>
          <p14:tracePt t="16658" x="7569200" y="4756150"/>
          <p14:tracePt t="16679" x="7569200" y="4762500"/>
          <p14:tracePt t="16692" x="7556500" y="4768850"/>
          <p14:tracePt t="16708" x="7480300" y="4775200"/>
          <p14:tracePt t="16725" x="7378700" y="4775200"/>
          <p14:tracePt t="16726" x="7346950" y="4775200"/>
          <p14:tracePt t="16743" x="7251700" y="4768850"/>
          <p14:tracePt t="16758" x="7143750" y="4768850"/>
          <p14:tracePt t="16775" x="7004050" y="4724400"/>
          <p14:tracePt t="16791" x="6864350" y="4660900"/>
          <p14:tracePt t="16808" x="6781800" y="4616450"/>
          <p14:tracePt t="16825" x="6705600" y="4565650"/>
          <p14:tracePt t="16842" x="6648450" y="4527550"/>
          <p14:tracePt t="16858" x="6591300" y="4470400"/>
          <p14:tracePt t="16875" x="6546850" y="4400550"/>
          <p14:tracePt t="16895" x="6489700" y="4286250"/>
          <p14:tracePt t="16909" x="6470650" y="4241800"/>
          <p14:tracePt t="16929" x="6470650" y="4146550"/>
          <p14:tracePt t="16942" x="6477000" y="4114800"/>
          <p14:tracePt t="16960" x="6521450" y="4051300"/>
          <p14:tracePt t="16975" x="6565900" y="4013200"/>
          <p14:tracePt t="16995" x="6616700" y="4006850"/>
          <p14:tracePt t="17008" x="6680200" y="3994150"/>
          <p14:tracePt t="17025" x="6775450" y="3987800"/>
          <p14:tracePt t="17042" x="6896100" y="3994150"/>
          <p14:tracePt t="17058" x="7023100" y="4038600"/>
          <p14:tracePt t="17075" x="7124700" y="4057650"/>
          <p14:tracePt t="17092" x="7207250" y="4083050"/>
          <p14:tracePt t="17108" x="7251700" y="4121150"/>
          <p14:tracePt t="17112" x="7258050" y="4140200"/>
          <p14:tracePt t="17125" x="7270750" y="4165600"/>
          <p14:tracePt t="17142" x="7277100" y="4235450"/>
          <p14:tracePt t="17158" x="7270750" y="4362450"/>
          <p14:tracePt t="17178" x="7226300" y="4483100"/>
          <p14:tracePt t="17194" x="7169150" y="4603750"/>
          <p14:tracePt t="17208" x="7092950" y="4718050"/>
          <p14:tracePt t="17225" x="6978650" y="4800600"/>
          <p14:tracePt t="17244" x="6826250" y="4902200"/>
          <p14:tracePt t="17259" x="6661150" y="5003800"/>
          <p14:tracePt t="17275" x="6388100" y="5099050"/>
          <p14:tracePt t="17292" x="6076950" y="5175250"/>
          <p14:tracePt t="17308" x="5784850" y="5257800"/>
          <p14:tracePt t="17311" x="5626100" y="5283200"/>
          <p14:tracePt t="17325" x="5492750" y="5308600"/>
          <p14:tracePt t="17342" x="5156200" y="5327650"/>
          <p14:tracePt t="17345" x="4997450" y="5334000"/>
          <p14:tracePt t="17358" x="4610100" y="5340350"/>
          <p14:tracePt t="17375" x="4229100" y="5340350"/>
          <p14:tracePt t="17392" x="3886200" y="5321300"/>
          <p14:tracePt t="17409" x="3600450" y="5302250"/>
          <p14:tracePt t="17429" x="3327400" y="5314950"/>
          <p14:tracePt t="17441" x="3048000" y="5308600"/>
          <p14:tracePt t="17458" x="2819400" y="5314950"/>
          <p14:tracePt t="17475" x="2667000" y="5308600"/>
          <p14:tracePt t="17494" x="2546350" y="5289550"/>
          <p14:tracePt t="17508" x="2470150" y="5276850"/>
          <p14:tracePt t="17525" x="2400300" y="5270500"/>
          <p14:tracePt t="17527" x="2374900" y="5270500"/>
          <p14:tracePt t="17542" x="2355850" y="5270500"/>
          <p14:tracePt t="17558" x="2279650" y="5264150"/>
          <p14:tracePt t="17575" x="2222500" y="5264150"/>
          <p14:tracePt t="17592" x="2197100" y="5264150"/>
          <p14:tracePt t="17608" x="2190750" y="5251450"/>
          <p14:tracePt t="17625" x="2184400" y="5245100"/>
          <p14:tracePt t="17658" x="2165350" y="5232400"/>
          <p14:tracePt t="17679" x="2159000" y="5226050"/>
          <p14:tracePt t="17691" x="2146300" y="5219700"/>
          <p14:tracePt t="17711" x="2133600" y="5207000"/>
          <p14:tracePt t="17725" x="2133600" y="5200650"/>
          <p14:tracePt t="17758" x="2133600" y="5181600"/>
          <p14:tracePt t="17775" x="2133600" y="5137150"/>
          <p14:tracePt t="17792" x="2127250" y="5099050"/>
          <p14:tracePt t="17811" x="2127250" y="5086350"/>
          <p14:tracePt t="17825" x="2127250" y="5060950"/>
          <p14:tracePt t="17842" x="2127250" y="5016500"/>
          <p14:tracePt t="17858" x="2152650" y="4933950"/>
          <p14:tracePt t="17875" x="2178050" y="4813300"/>
          <p14:tracePt t="17898" x="2222500" y="4667250"/>
          <p14:tracePt t="17908" x="2235200" y="4635500"/>
          <p14:tracePt t="17928" x="2266950" y="4591050"/>
          <p14:tracePt t="17943" x="2279650" y="4591050"/>
          <p14:tracePt t="18009" x="2286000" y="4591050"/>
          <p14:tracePt t="18030" x="2286000" y="4597400"/>
          <p14:tracePt t="18038" x="2273300" y="4603750"/>
          <p14:tracePt t="18094" x="2273300" y="4610100"/>
          <p14:tracePt t="18103" x="2273300" y="4616450"/>
          <p14:tracePt t="18111" x="2273300" y="4622800"/>
          <p14:tracePt t="18125" x="2273300" y="4629150"/>
          <p14:tracePt t="18130" x="2273300" y="4635500"/>
          <p14:tracePt t="18184" x="2273300" y="4629150"/>
          <p14:tracePt t="18191" x="2279650" y="4591050"/>
          <p14:tracePt t="18199" x="2279650" y="4527550"/>
          <p14:tracePt t="18211" x="2266950" y="4445000"/>
          <p14:tracePt t="18225" x="2254250" y="4241800"/>
          <p14:tracePt t="18244" x="2197100" y="4000500"/>
          <p14:tracePt t="18250" x="2165350" y="3867150"/>
          <p14:tracePt t="18258" x="2120900" y="3733800"/>
          <p14:tracePt t="18275" x="2057400" y="3467100"/>
          <p14:tracePt t="18293" x="2000250" y="3270250"/>
          <p14:tracePt t="18309" x="1949450" y="3105150"/>
          <p14:tracePt t="18325" x="1898650" y="3009900"/>
          <p14:tracePt t="18342" x="1854200" y="2940050"/>
          <p14:tracePt t="18344" x="1841500" y="2908300"/>
          <p14:tracePt t="18358" x="1809750" y="2882900"/>
          <p14:tracePt t="18375" x="1809750" y="2876550"/>
          <p14:tracePt t="18392" x="1803400" y="2876550"/>
          <p14:tracePt t="18413" x="1803400" y="2851150"/>
          <p14:tracePt t="18425" x="1790700" y="2819400"/>
          <p14:tracePt t="18442" x="1771650" y="2774950"/>
          <p14:tracePt t="18458" x="1758950" y="2749550"/>
          <p14:tracePt t="18475" x="1752600" y="2736850"/>
          <p14:tracePt t="18495" x="1752600" y="2724150"/>
          <p14:tracePt t="18508" x="1752600" y="2698750"/>
          <p14:tracePt t="18525" x="1752600" y="2654300"/>
          <p14:tracePt t="18527" x="1752600" y="2635250"/>
          <p14:tracePt t="18541" x="1752600" y="2628900"/>
          <p14:tracePt t="18682" x="1758950" y="2628900"/>
          <p14:tracePt t="18686" x="1784350" y="2628900"/>
          <p14:tracePt t="18694" x="1809750" y="2628900"/>
          <p14:tracePt t="18708" x="1841500" y="2628900"/>
          <p14:tracePt t="18725" x="1924050" y="2628900"/>
          <p14:tracePt t="18730" x="1968500" y="2628900"/>
          <p14:tracePt t="18743" x="2057400" y="2622550"/>
          <p14:tracePt t="18758" x="2159000" y="2622550"/>
          <p14:tracePt t="18775" x="2247900" y="2628900"/>
          <p14:tracePt t="18792" x="2317750" y="2635250"/>
          <p14:tracePt t="18810" x="2355850" y="2635250"/>
          <p14:tracePt t="18825" x="2374900" y="2635250"/>
          <p14:tracePt t="18842" x="2387600" y="2635250"/>
          <p14:tracePt t="18934" x="2393950" y="2635250"/>
          <p14:tracePt t="18939" x="2413000" y="2635250"/>
          <p14:tracePt t="18943" x="2432050" y="2635250"/>
          <p14:tracePt t="18958" x="2463800" y="2635250"/>
          <p14:tracePt t="18977" x="2482850" y="2635250"/>
          <p14:tracePt t="18993" x="2489200" y="2635250"/>
          <p14:tracePt t="19126" x="2489200" y="2641600"/>
          <p14:tracePt t="19134" x="2489200" y="2660650"/>
          <p14:tracePt t="19148" x="2489200" y="2679700"/>
          <p14:tracePt t="19161" x="2489200" y="2736850"/>
          <p14:tracePt t="19175" x="2489200" y="2800350"/>
          <p14:tracePt t="19191" x="2489200" y="2863850"/>
          <p14:tracePt t="19213" x="2489200" y="2914650"/>
          <p14:tracePt t="19225" x="2489200" y="2959100"/>
          <p14:tracePt t="19245" x="2482850" y="2990850"/>
          <p14:tracePt t="19258" x="2470150" y="3022600"/>
          <p14:tracePt t="19275" x="2457450" y="3079750"/>
          <p14:tracePt t="19292" x="2444750" y="3143250"/>
          <p14:tracePt t="19295" x="2444750" y="3181350"/>
          <p14:tracePt t="19311" x="2451100" y="3232150"/>
          <p14:tracePt t="19326" x="2451100" y="3251200"/>
          <p14:tracePt t="19342" x="2451100" y="3289300"/>
          <p14:tracePt t="19358" x="2451100" y="3327400"/>
          <p14:tracePt t="19375" x="2451100" y="3365500"/>
          <p14:tracePt t="19393" x="2451100" y="3390900"/>
          <p14:tracePt t="19413" x="2451100" y="3403600"/>
          <p14:tracePt t="19444" x="2451100" y="3409950"/>
          <p14:tracePt t="19555" x="2444750" y="3409950"/>
          <p14:tracePt t="19559" x="2432050" y="3409950"/>
          <p14:tracePt t="19575" x="2355850" y="3409950"/>
          <p14:tracePt t="19592" x="2266950" y="3429000"/>
          <p14:tracePt t="19608" x="2178050" y="3454400"/>
          <p14:tracePt t="19625" x="2063750" y="3473450"/>
          <p14:tracePt t="19642" x="1943100" y="3473450"/>
          <p14:tracePt t="19658" x="1866900" y="3473450"/>
          <p14:tracePt t="19677" x="1847850" y="3473450"/>
          <p14:tracePt t="19817" x="1854200" y="3454400"/>
          <p14:tracePt t="19822" x="1854200" y="3429000"/>
          <p14:tracePt t="19831" x="1860550" y="3409950"/>
          <p14:tracePt t="19841" x="1860550" y="3384550"/>
          <p14:tracePt t="19858" x="1879600" y="3321050"/>
          <p14:tracePt t="19875" x="1885950" y="3244850"/>
          <p14:tracePt t="19879" x="1898650" y="3213100"/>
          <p14:tracePt t="19892" x="1898650" y="3181350"/>
          <p14:tracePt t="19897" x="1898650" y="3155950"/>
          <p14:tracePt t="19911" x="1898650" y="3130550"/>
          <p14:tracePt t="19925" x="1905000" y="3098800"/>
          <p14:tracePt t="19935" x="1917700" y="3086100"/>
          <p14:tracePt t="19961" x="1911350" y="3060700"/>
          <p14:tracePt t="19975" x="1911350" y="3048000"/>
          <p14:tracePt t="19994" x="1911350" y="3041650"/>
          <p14:tracePt t="20008" x="1911350" y="3035300"/>
          <p14:tracePt t="20047" x="1911350" y="3028950"/>
          <p14:tracePt t="20058" x="1911350" y="3016250"/>
          <p14:tracePt t="20075" x="1911350" y="2984500"/>
          <p14:tracePt t="20092" x="1911350" y="2952750"/>
          <p14:tracePt t="20108" x="1911350" y="2933700"/>
          <p14:tracePt t="20125" x="1911350" y="2921000"/>
          <p14:tracePt t="20128" x="1911350" y="2914650"/>
          <p14:tracePt t="20142" x="1911350" y="2908300"/>
          <p14:tracePt t="20158" x="1911350" y="2889250"/>
          <p14:tracePt t="20175" x="1911350" y="2863850"/>
          <p14:tracePt t="20191" x="1911350" y="2844800"/>
          <p14:tracePt t="20208" x="1911350" y="2819400"/>
          <p14:tracePt t="20225" x="1911350" y="2794000"/>
          <p14:tracePt t="20244" x="1911350" y="2768600"/>
          <p14:tracePt t="20260" x="1917700" y="2768600"/>
          <p14:tracePt t="20292" x="1917700" y="2762250"/>
          <p14:tracePt t="20374" x="1924050" y="2762250"/>
          <p14:tracePt t="20383" x="1943100" y="2762250"/>
          <p14:tracePt t="20392" x="1955800" y="2762250"/>
          <p14:tracePt t="20408" x="2019300" y="2762250"/>
          <p14:tracePt t="20427" x="2082800" y="2749550"/>
          <p14:tracePt t="20442" x="2139950" y="2743200"/>
          <p14:tracePt t="20458" x="2216150" y="2743200"/>
          <p14:tracePt t="20475" x="2273300" y="2743200"/>
          <p14:tracePt t="20494" x="2305050" y="2743200"/>
          <p14:tracePt t="20558" x="2305050" y="2736850"/>
          <p14:tracePt t="20576" x="2311400" y="2736850"/>
          <p14:tracePt t="20583" x="2324100" y="2736850"/>
          <p14:tracePt t="20591" x="2330450" y="2730500"/>
          <p14:tracePt t="20608" x="2355850" y="2730500"/>
          <p14:tracePt t="20625" x="2387600" y="2730500"/>
          <p14:tracePt t="20642" x="2444750" y="2730500"/>
          <p14:tracePt t="20663" x="2501900" y="2730500"/>
          <p14:tracePt t="20678" x="2520950" y="2730500"/>
          <p14:tracePt t="20810" x="2520950" y="2743200"/>
          <p14:tracePt t="20814" x="2520950" y="2781300"/>
          <p14:tracePt t="20825" x="2520950" y="2800350"/>
          <p14:tracePt t="20842" x="2514600" y="2870200"/>
          <p14:tracePt t="20858" x="2514600" y="2952750"/>
          <p14:tracePt t="20875" x="2514600" y="3022600"/>
          <p14:tracePt t="20892" x="2514600" y="3098800"/>
          <p14:tracePt t="20908" x="2508250" y="3149600"/>
          <p14:tracePt t="20912" x="2495550" y="3168650"/>
          <p14:tracePt t="20925" x="2489200" y="3187700"/>
          <p14:tracePt t="20937" x="2476500" y="3225800"/>
          <p14:tracePt t="20945" x="2470150" y="3244850"/>
          <p14:tracePt t="20958" x="2457450" y="3282950"/>
          <p14:tracePt t="20975" x="2444750" y="3308350"/>
          <p14:tracePt t="20993" x="2444750" y="3321050"/>
          <p14:tracePt t="21000" x="2438400" y="3327400"/>
          <p14:tracePt t="21046" x="2438400" y="3333750"/>
          <p14:tracePt t="21056" x="2438400" y="3340100"/>
          <p14:tracePt t="21062" x="2438400" y="3346450"/>
          <p14:tracePt t="21160" x="2425700" y="3346450"/>
          <p14:tracePt t="21166" x="2406650" y="3359150"/>
          <p14:tracePt t="21182" x="2374900" y="3359150"/>
          <p14:tracePt t="21191" x="2305050" y="3365500"/>
          <p14:tracePt t="21208" x="2216150" y="3378200"/>
          <p14:tracePt t="21225" x="2101850" y="3359150"/>
          <p14:tracePt t="21244" x="2032000" y="3346450"/>
          <p14:tracePt t="21258" x="1981200" y="3333750"/>
          <p14:tracePt t="21275" x="1955800" y="3333750"/>
          <p14:tracePt t="21277" x="1943100" y="3333750"/>
          <p14:tracePt t="21292" x="1936750" y="3333750"/>
          <p14:tracePt t="21308" x="1930400" y="3333750"/>
          <p14:tracePt t="21344" x="1924050" y="3333750"/>
          <p14:tracePt t="21416" x="1924050" y="3327400"/>
          <p14:tracePt t="21427" x="1924050" y="3314700"/>
          <p14:tracePt t="21437" x="1924050" y="3289300"/>
          <p14:tracePt t="21441" x="1924050" y="3257550"/>
          <p14:tracePt t="21461" x="1924050" y="3181350"/>
          <p14:tracePt t="21475" x="1924050" y="3067050"/>
          <p14:tracePt t="21494" x="1930400" y="2984500"/>
          <p14:tracePt t="21508" x="1930400" y="2914650"/>
          <p14:tracePt t="21526" x="1930400" y="2870200"/>
          <p14:tracePt t="21528" x="1924050" y="2851150"/>
          <p14:tracePt t="21542" x="1924050" y="2844800"/>
          <p14:tracePt t="21558" x="1924050" y="2825750"/>
          <p14:tracePt t="21575" x="1924050" y="2806700"/>
          <p14:tracePt t="21592" x="1924050" y="2794000"/>
          <p14:tracePt t="21608" x="1924050" y="2787650"/>
          <p14:tracePt t="21812" x="1924050" y="2774950"/>
          <p14:tracePt t="21816" x="1924050" y="2762250"/>
          <p14:tracePt t="21869" x="1924050" y="2749550"/>
          <p14:tracePt t="21875" x="1924050" y="2730500"/>
          <p14:tracePt t="21879" x="1930400" y="2711450"/>
          <p14:tracePt t="21892" x="1936750" y="2698750"/>
          <p14:tracePt t="21908" x="1943100" y="2698750"/>
          <p14:tracePt t="21966" x="1949450" y="2698750"/>
          <p14:tracePt t="21977" x="1968500" y="2698750"/>
          <p14:tracePt t="21993" x="2019300" y="2698750"/>
          <p14:tracePt t="22008" x="2076450" y="2692400"/>
          <p14:tracePt t="22025" x="2139950" y="2673350"/>
          <p14:tracePt t="22042" x="2228850" y="2667000"/>
          <p14:tracePt t="22058" x="2349500" y="2667000"/>
          <p14:tracePt t="22075" x="2444750" y="2667000"/>
          <p14:tracePt t="22092" x="2514600" y="2660650"/>
          <p14:tracePt t="22108" x="2552700" y="2654300"/>
          <p14:tracePt t="22116" x="2565400" y="2654300"/>
          <p14:tracePt t="22371" x="2565400" y="2673350"/>
          <p14:tracePt t="22375" x="2565400" y="2698750"/>
          <p14:tracePt t="22392" x="2565400" y="2774950"/>
          <p14:tracePt t="22413" x="2565400" y="2870200"/>
          <p14:tracePt t="22425" x="2565400" y="2971800"/>
          <p14:tracePt t="22443" x="2546350" y="3073400"/>
          <p14:tracePt t="22458" x="2533650" y="3149600"/>
          <p14:tracePt t="22478" x="2508250" y="3219450"/>
          <p14:tracePt t="22493" x="2489200" y="3282950"/>
          <p14:tracePt t="22509" x="2470150" y="3340100"/>
          <p14:tracePt t="22525" x="2444750" y="3384550"/>
          <p14:tracePt t="22542" x="2438400" y="3416300"/>
          <p14:tracePt t="22559" x="2432050" y="3416300"/>
          <p14:tracePt t="22750" x="2413000" y="3416300"/>
          <p14:tracePt t="22759" x="2387600" y="3416300"/>
          <p14:tracePt t="22775" x="2292350" y="3416300"/>
          <p14:tracePt t="22792" x="2209800" y="3403600"/>
          <p14:tracePt t="22808" x="2133600" y="3397250"/>
          <p14:tracePt t="22825" x="2044700" y="3365500"/>
          <p14:tracePt t="22842" x="1993900" y="3346450"/>
          <p14:tracePt t="22858" x="1962150" y="3340100"/>
          <p14:tracePt t="22875" x="1955800" y="3333750"/>
          <p14:tracePt t="22891" x="1949450" y="3333750"/>
          <p14:tracePt t="23024" x="1949450" y="3321050"/>
          <p14:tracePt t="23031" x="1949450" y="3295650"/>
          <p14:tracePt t="23041" x="1949450" y="3257550"/>
          <p14:tracePt t="23058" x="1962150" y="3175000"/>
          <p14:tracePt t="23075" x="1962150" y="3079750"/>
          <p14:tracePt t="23092" x="1962150" y="2990850"/>
          <p14:tracePt t="23108" x="1987550" y="2965450"/>
          <p14:tracePt t="23127" x="1987550" y="2946400"/>
          <p14:tracePt t="23142" x="1987550" y="2895600"/>
          <p14:tracePt t="23158" x="2006600" y="2819400"/>
          <p14:tracePt t="23179" x="2019300" y="2787650"/>
          <p14:tracePt t="23192" x="2032000" y="2781300"/>
          <p14:tracePt t="23272" x="2032000" y="2774950"/>
          <p14:tracePt t="23278" x="2032000" y="2768600"/>
          <p14:tracePt t="23295" x="2032000" y="2762250"/>
          <p14:tracePt t="23310" x="2038350" y="2762250"/>
          <p14:tracePt t="23352" x="2044700" y="2762250"/>
          <p14:tracePt t="23359" x="2070100" y="2762250"/>
          <p14:tracePt t="23375" x="2133600" y="2762250"/>
          <p14:tracePt t="23392" x="2216150" y="2762250"/>
          <p14:tracePt t="23408" x="2305050" y="2762250"/>
          <p14:tracePt t="23428" x="2419350" y="2762250"/>
          <p14:tracePt t="23436" x="2438400" y="2755900"/>
          <p14:tracePt t="23438" x="2476500" y="2755900"/>
          <p14:tracePt t="23458" x="2578100" y="2755900"/>
          <p14:tracePt t="23475" x="2679700" y="2755900"/>
          <p14:tracePt t="23493" x="2724150" y="2749550"/>
          <p14:tracePt t="23528" x="2730500" y="2749550"/>
          <p14:tracePt t="23711" x="2724150" y="2749550"/>
          <p14:tracePt t="23729" x="2717800" y="2749550"/>
          <p14:tracePt t="23734" x="2711450" y="2762250"/>
          <p14:tracePt t="23743" x="2711450" y="2781300"/>
          <p14:tracePt t="23758" x="2692400" y="2819400"/>
          <p14:tracePt t="23775" x="2660650" y="2882900"/>
          <p14:tracePt t="23792" x="2635250" y="2971800"/>
          <p14:tracePt t="23809" x="2616200" y="3054350"/>
          <p14:tracePt t="23825" x="2584450" y="3149600"/>
          <p14:tracePt t="23842" x="2540000" y="3263900"/>
          <p14:tracePt t="23859" x="2495550" y="3378200"/>
          <p14:tracePt t="23875" x="2470150" y="3448050"/>
          <p14:tracePt t="23892" x="2463800" y="3492500"/>
          <p14:tracePt t="23909" x="2463800" y="3505200"/>
          <p14:tracePt t="24030" x="2444750" y="3505200"/>
          <p14:tracePt t="24038" x="2425700" y="3498850"/>
          <p14:tracePt t="24047" x="2406650" y="3492500"/>
          <p14:tracePt t="24059" x="2381250" y="3479800"/>
          <p14:tracePt t="24075" x="2368550" y="3479800"/>
          <p14:tracePt t="24092" x="2298700" y="3441700"/>
          <p14:tracePt t="24108" x="2228850" y="3403600"/>
          <p14:tracePt t="24125" x="2178050" y="3371850"/>
          <p14:tracePt t="24127" x="2159000" y="3359150"/>
          <p14:tracePt t="24142" x="2146300" y="3346450"/>
          <p14:tracePt t="24158" x="2127250" y="3302000"/>
          <p14:tracePt t="24175" x="2114550" y="3238500"/>
          <p14:tracePt t="24192" x="2114550" y="3168650"/>
          <p14:tracePt t="24208" x="2139950" y="3105150"/>
          <p14:tracePt t="24226" x="2152650" y="3060700"/>
          <p14:tracePt t="24244" x="2165350" y="3022600"/>
          <p14:tracePt t="24258" x="2178050" y="2984500"/>
          <p14:tracePt t="24275" x="2190750" y="2952750"/>
          <p14:tracePt t="24292" x="2222500" y="2921000"/>
          <p14:tracePt t="24308" x="2247900" y="2876550"/>
          <p14:tracePt t="24311" x="2254250" y="2863850"/>
          <p14:tracePt t="24325" x="2254250" y="2857500"/>
          <p14:tracePt t="24342" x="2260600" y="2851150"/>
          <p14:tracePt t="24390" x="2260600" y="2844800"/>
          <p14:tracePt t="24479" x="2254250" y="2844800"/>
          <p14:tracePt t="24491" x="2247900" y="2844800"/>
          <p14:tracePt t="24498" x="2235200" y="2844800"/>
          <p14:tracePt t="24508" x="2228850" y="2844800"/>
          <p14:tracePt t="24542" x="2222500" y="2844800"/>
          <p14:tracePt t="24558" x="2184400" y="2844800"/>
          <p14:tracePt t="24575" x="2159000" y="2844800"/>
          <p14:tracePt t="24592" x="2133600" y="2844800"/>
          <p14:tracePt t="24608" x="2108200" y="2844800"/>
          <p14:tracePt t="24625" x="2070100" y="2851150"/>
          <p14:tracePt t="24642" x="2057400" y="2857500"/>
          <p14:tracePt t="24834" x="2051050" y="2857500"/>
          <p14:tracePt t="24838" x="2032000" y="2857500"/>
          <p14:tracePt t="24848" x="2012950" y="2857500"/>
          <p14:tracePt t="24858" x="2006600" y="2857500"/>
          <p14:tracePt t="24875" x="1987550" y="2857500"/>
          <p14:tracePt t="24891" x="1981200" y="2857500"/>
          <p14:tracePt t="25126" x="1987550" y="2857500"/>
          <p14:tracePt t="25135" x="2000250" y="2857500"/>
          <p14:tracePt t="25147" x="2012950" y="2857500"/>
          <p14:tracePt t="25158" x="2038350" y="2857500"/>
          <p14:tracePt t="25179" x="2070100" y="2857500"/>
          <p14:tracePt t="25191" x="2108200" y="2857500"/>
          <p14:tracePt t="25211" x="2146300" y="2857500"/>
          <p14:tracePt t="25225" x="2178050" y="2857500"/>
          <p14:tracePt t="25243" x="2197100" y="2857500"/>
          <p14:tracePt t="25311" x="2203450" y="2857500"/>
          <p14:tracePt t="25322" x="2209800" y="2857500"/>
          <p14:tracePt t="25327" x="2216150" y="2857500"/>
          <p14:tracePt t="25342" x="2222500" y="2857500"/>
          <p14:tracePt t="25358" x="2228850" y="2857500"/>
          <p14:tracePt t="25375" x="2241550" y="2857500"/>
          <p14:tracePt t="25408" x="2247900" y="2857500"/>
          <p14:tracePt t="25538" x="2235200" y="2857500"/>
          <p14:tracePt t="25543" x="2222500" y="2857500"/>
          <p14:tracePt t="25555" x="2203450" y="2857500"/>
          <p14:tracePt t="25560" x="2190750" y="2857500"/>
          <p14:tracePt t="25575" x="2127250" y="2857500"/>
          <p14:tracePt t="25592" x="2082800" y="2857500"/>
          <p14:tracePt t="25608" x="2057400" y="2857500"/>
          <p14:tracePt t="25625" x="2038350" y="2863850"/>
          <p14:tracePt t="25642" x="2012950" y="2863850"/>
          <p14:tracePt t="26919" x="2025650" y="2863850"/>
          <p14:tracePt t="26935" x="2038350" y="2851150"/>
          <p14:tracePt t="26944" x="2044700" y="2838450"/>
          <p14:tracePt t="26967" x="2044700" y="2832100"/>
          <p14:tracePt t="27274" x="2057400" y="2832100"/>
          <p14:tracePt t="27292" x="2089150" y="2813050"/>
          <p14:tracePt t="27308" x="2139950" y="2781300"/>
          <p14:tracePt t="27309" x="2171700" y="2768600"/>
          <p14:tracePt t="27326" x="2197100" y="2749550"/>
          <p14:tracePt t="27342" x="2266950" y="2705100"/>
          <p14:tracePt t="27359" x="2362200" y="2654300"/>
          <p14:tracePt t="27375" x="2406650" y="2622550"/>
          <p14:tracePt t="27392" x="2457450" y="2603500"/>
          <p14:tracePt t="27408" x="2501900" y="2584450"/>
          <p14:tracePt t="27427" x="2571750" y="2552700"/>
          <p14:tracePt t="27442" x="2660650" y="2520950"/>
          <p14:tracePt t="27459" x="2755900" y="2489200"/>
          <p14:tracePt t="27475" x="2838450" y="2457450"/>
          <p14:tracePt t="27495" x="2914650" y="2438400"/>
          <p14:tracePt t="27508" x="2990850" y="2419350"/>
          <p14:tracePt t="27525" x="3054350" y="2387600"/>
          <p14:tracePt t="27528" x="3079750" y="2362200"/>
          <p14:tracePt t="27542" x="3117850" y="2349500"/>
          <p14:tracePt t="27558" x="3200400" y="2311400"/>
          <p14:tracePt t="27575" x="3232150" y="2305050"/>
          <p14:tracePt t="27592" x="3238500" y="2298700"/>
          <p14:tracePt t="27625" x="3251200" y="2292350"/>
          <p14:tracePt t="27642" x="3295650" y="2292350"/>
          <p14:tracePt t="27658" x="3359150" y="2292350"/>
          <p14:tracePt t="27675" x="3429000" y="2292350"/>
          <p14:tracePt t="27691" x="3492500" y="2292350"/>
          <p14:tracePt t="27693" x="3530600" y="2292350"/>
          <p14:tracePt t="27709" x="3568700" y="2292350"/>
          <p14:tracePt t="27725" x="3676650" y="2292350"/>
          <p14:tracePt t="27727" x="3727450" y="2286000"/>
          <p14:tracePt t="27744" x="3778250" y="2266950"/>
          <p14:tracePt t="27763" x="3892550" y="2266950"/>
          <p14:tracePt t="27775" x="3981450" y="2266950"/>
          <p14:tracePt t="27792" x="4089400" y="2260600"/>
          <p14:tracePt t="27808" x="4191000" y="2286000"/>
          <p14:tracePt t="27826" x="4286250" y="2298700"/>
          <p14:tracePt t="27842" x="4381500" y="2305050"/>
          <p14:tracePt t="27858" x="4476750" y="2311400"/>
          <p14:tracePt t="27875" x="4565650" y="2330450"/>
          <p14:tracePt t="27892" x="4635500" y="2330450"/>
          <p14:tracePt t="27909" x="4730750" y="2362200"/>
          <p14:tracePt t="27928" x="4889500" y="2400300"/>
          <p14:tracePt t="27940" x="4946650" y="2400300"/>
          <p14:tracePt t="27943" x="4991100" y="2400300"/>
          <p14:tracePt t="27958" x="5099050" y="2419350"/>
          <p14:tracePt t="27976" x="5207000" y="2425700"/>
          <p14:tracePt t="27995" x="5308600" y="2444750"/>
          <p14:tracePt t="28008" x="5410200" y="2470150"/>
          <p14:tracePt t="28025" x="5530850" y="2508250"/>
          <p14:tracePt t="28042" x="5632450" y="2527300"/>
          <p14:tracePt t="28058" x="5702300" y="2527300"/>
          <p14:tracePt t="28075" x="5746750" y="2540000"/>
          <p14:tracePt t="28092" x="5784850" y="2540000"/>
          <p14:tracePt t="28108" x="5835650" y="2546350"/>
          <p14:tracePt t="28111" x="5854700" y="2546350"/>
          <p14:tracePt t="28125" x="5886450" y="2546350"/>
          <p14:tracePt t="28142" x="5956300" y="2546350"/>
          <p14:tracePt t="28146" x="5981700" y="2559050"/>
          <p14:tracePt t="28163" x="6026150" y="2565400"/>
          <p14:tracePt t="28175" x="6045200" y="2571750"/>
          <p14:tracePt t="28192" x="6051550" y="2578100"/>
          <p14:tracePt t="28287" x="6057900" y="2578100"/>
          <p14:tracePt t="28307" x="6064250" y="2578100"/>
          <p14:tracePt t="28313" x="6076950" y="2578100"/>
          <p14:tracePt t="28326" x="6089650" y="2578100"/>
          <p14:tracePt t="28342" x="6127750" y="2590800"/>
          <p14:tracePt t="28359" x="6203950" y="2641600"/>
          <p14:tracePt t="28375" x="6248400" y="2679700"/>
          <p14:tracePt t="28392" x="6311900" y="2705100"/>
          <p14:tracePt t="28408" x="6356350" y="2743200"/>
          <p14:tracePt t="28428" x="6413500" y="2762250"/>
          <p14:tracePt t="28436" x="6438900" y="2781300"/>
          <p14:tracePt t="28442" x="6470650" y="2787650"/>
          <p14:tracePt t="28459" x="6515100" y="2806700"/>
          <p14:tracePt t="28475" x="6559550" y="2832100"/>
          <p14:tracePt t="28493" x="6597650" y="2863850"/>
          <p14:tracePt t="28510" x="6661150" y="2901950"/>
          <p14:tracePt t="28525" x="6673850" y="2914650"/>
          <p14:tracePt t="28542" x="6692900" y="2940050"/>
          <p14:tracePt t="28560" x="6705600" y="2990850"/>
          <p14:tracePt t="28576" x="6711950" y="3016250"/>
          <p14:tracePt t="28592" x="6718300" y="3022600"/>
          <p14:tracePt t="28663" x="6718300" y="3016250"/>
          <p14:tracePt t="28671" x="6718300" y="3003550"/>
          <p14:tracePt t="28681" x="6705600" y="3003550"/>
          <p14:tracePt t="28708" x="6680200" y="2984500"/>
          <p14:tracePt t="28725" x="6661150" y="2971800"/>
          <p14:tracePt t="28726" x="6654800" y="2965450"/>
          <p14:tracePt t="28748" x="6648450" y="2965450"/>
          <p14:tracePt t="28819" x="6661150" y="2965450"/>
          <p14:tracePt t="28822" x="6667500" y="2965450"/>
          <p14:tracePt t="28839" x="6673850" y="2971800"/>
          <p14:tracePt t="28854" x="6673850" y="2978150"/>
          <p14:tracePt t="28888" x="6661150" y="2978150"/>
          <p14:tracePt t="28896" x="6648450" y="2978150"/>
          <p14:tracePt t="28908" x="6635750" y="2978150"/>
          <p14:tracePt t="28930" x="6604000" y="2978150"/>
          <p14:tracePt t="28936" x="6604000" y="2971800"/>
          <p14:tracePt t="28963" x="6604000" y="2946400"/>
          <p14:tracePt t="28979" x="6604000" y="2895600"/>
          <p14:tracePt t="28994" x="6604000" y="2844800"/>
          <p14:tracePt t="29008" x="6604000" y="2800350"/>
          <p14:tracePt t="29025" x="6604000" y="2774950"/>
          <p14:tracePt t="29042" x="6604000" y="2755900"/>
          <p14:tracePt t="29058" x="6604000" y="2736850"/>
          <p14:tracePt t="29077" x="6610350" y="2705100"/>
          <p14:tracePt t="29092" x="6616700" y="2679700"/>
          <p14:tracePt t="29108" x="6623050" y="2667000"/>
          <p14:tracePt t="29125" x="6623050" y="2654300"/>
          <p14:tracePt t="29215" x="6623050" y="2667000"/>
          <p14:tracePt t="29225" x="6623050" y="2692400"/>
          <p14:tracePt t="29230" x="6623050" y="2717800"/>
          <p14:tracePt t="29245" x="6604000" y="2743200"/>
          <p14:tracePt t="29259" x="6604000" y="2851150"/>
          <p14:tracePt t="29275" x="6584950" y="2984500"/>
          <p14:tracePt t="29292" x="6572250" y="3155950"/>
          <p14:tracePt t="29294" x="6565900" y="3238500"/>
          <p14:tracePt t="29310" x="6553200" y="3327400"/>
          <p14:tracePt t="29314" x="6553200" y="3416300"/>
          <p14:tracePt t="29327" x="6540500" y="3581400"/>
          <p14:tracePt t="29342" x="6534150" y="3638550"/>
          <p14:tracePt t="29360" x="6534150" y="3708400"/>
          <p14:tracePt t="29375" x="6534150" y="3721100"/>
          <p14:tracePt t="29433" x="6534150" y="3708400"/>
          <p14:tracePt t="29438" x="6534150" y="3663950"/>
          <p14:tracePt t="29446" x="6546850" y="3625850"/>
          <p14:tracePt t="29458" x="6546850" y="3587750"/>
          <p14:tracePt t="29475" x="6559550" y="3486150"/>
          <p14:tracePt t="29493" x="6604000" y="3384550"/>
          <p14:tracePt t="29509" x="6610350" y="3270250"/>
          <p14:tracePt t="29525" x="6635750" y="3181350"/>
          <p14:tracePt t="29528" x="6635750" y="3124200"/>
          <p14:tracePt t="29542" x="6642100" y="3073400"/>
          <p14:tracePt t="29545" x="6648450" y="3035300"/>
          <p14:tracePt t="29559" x="6648450" y="2959100"/>
          <p14:tracePt t="29575" x="6642100" y="2901950"/>
          <p14:tracePt t="29592" x="6648450" y="2851150"/>
          <p14:tracePt t="29608" x="6648450" y="2806700"/>
          <p14:tracePt t="29625" x="6648450" y="2781300"/>
          <p14:tracePt t="29642" x="6648450" y="2755900"/>
          <p14:tracePt t="29658" x="6648450" y="2743200"/>
          <p14:tracePt t="29677" x="6661150" y="2717800"/>
          <p14:tracePt t="29682" x="6661150" y="2705100"/>
          <p14:tracePt t="29691" x="6667500" y="2698750"/>
          <p14:tracePt t="29711" x="6667500" y="2686050"/>
          <p14:tracePt t="29725" x="6673850" y="2679700"/>
          <p14:tracePt t="29744" x="6680200" y="2679700"/>
          <p14:tracePt t="29758" x="6705600" y="2679700"/>
          <p14:tracePt t="29775" x="6819900" y="2686050"/>
          <p14:tracePt t="29792" x="6934200" y="2692400"/>
          <p14:tracePt t="29808" x="7048500" y="2705100"/>
          <p14:tracePt t="29825" x="7131050" y="2711450"/>
          <p14:tracePt t="29842" x="7156450" y="2717800"/>
          <p14:tracePt t="29858" x="7162800" y="2717800"/>
          <p14:tracePt t="29875" x="7169150" y="2717800"/>
          <p14:tracePt t="29967" x="7169150" y="2724150"/>
          <p14:tracePt t="29975" x="7169150" y="2743200"/>
          <p14:tracePt t="29993" x="7150100" y="2787650"/>
          <p14:tracePt t="30009" x="7131050" y="2857500"/>
          <p14:tracePt t="30025" x="7092950" y="2933700"/>
          <p14:tracePt t="30042" x="7067550" y="3048000"/>
          <p14:tracePt t="30058" x="7054850" y="3162300"/>
          <p14:tracePt t="30075" x="7042150" y="3282950"/>
          <p14:tracePt t="30092" x="7048500" y="3365500"/>
          <p14:tracePt t="30095" x="7048500" y="3397250"/>
          <p14:tracePt t="30108" x="7042150" y="3422650"/>
          <p14:tracePt t="30125" x="7042150" y="3454400"/>
          <p14:tracePt t="30133" x="7042150" y="3473450"/>
          <p14:tracePt t="30134" x="7042150" y="3479800"/>
          <p14:tracePt t="30158" x="7042150" y="3492500"/>
          <p14:tracePt t="30264" x="7029450" y="3492500"/>
          <p14:tracePt t="30272" x="7010400" y="3492500"/>
          <p14:tracePt t="30278" x="6997700" y="3492500"/>
          <p14:tracePt t="30292" x="6959600" y="3498850"/>
          <p14:tracePt t="30310" x="6845300" y="3479800"/>
          <p14:tracePt t="30326" x="6718300" y="3454400"/>
          <p14:tracePt t="30342" x="6604000" y="3429000"/>
          <p14:tracePt t="30359" x="6470650" y="3403600"/>
          <p14:tracePt t="30375" x="6457950" y="3409950"/>
          <p14:tracePt t="30422" x="6464300" y="3409950"/>
          <p14:tracePt t="30434" x="6470650" y="3409950"/>
          <p14:tracePt t="30441" x="6477000" y="3409950"/>
          <p14:tracePt t="30475" x="6483350" y="3397250"/>
          <p14:tracePt t="30493" x="6502400" y="3371850"/>
          <p14:tracePt t="30508" x="6527800" y="3321050"/>
          <p14:tracePt t="30525" x="6553200" y="3257550"/>
          <p14:tracePt t="30541" x="6565900" y="3187700"/>
          <p14:tracePt t="30543" x="6578600" y="3149600"/>
          <p14:tracePt t="30558" x="6591300" y="3060700"/>
          <p14:tracePt t="30575" x="6597650" y="3003550"/>
          <p14:tracePt t="30592" x="6604000" y="2978150"/>
          <p14:tracePt t="30608" x="6604000" y="2952750"/>
          <p14:tracePt t="30625" x="6610350" y="2927350"/>
          <p14:tracePt t="30642" x="6616700" y="2921000"/>
          <p14:tracePt t="30658" x="6616700" y="2914650"/>
          <p14:tracePt t="30760" x="6616700" y="2921000"/>
          <p14:tracePt t="30785" x="6616700" y="2908300"/>
          <p14:tracePt t="30790" x="6616700" y="2895600"/>
          <p14:tracePt t="30800" x="6610350" y="2895600"/>
          <p14:tracePt t="30809" x="6604000" y="2882900"/>
          <p14:tracePt t="30825" x="6591300" y="2851150"/>
          <p14:tracePt t="30842" x="6578600" y="2806700"/>
          <p14:tracePt t="30858" x="6565900" y="2749550"/>
          <p14:tracePt t="30875" x="6553200" y="2705100"/>
          <p14:tracePt t="30901" x="6540500" y="2692400"/>
          <p14:tracePt t="30912" x="6559550" y="2692400"/>
          <p14:tracePt t="30929" x="6623050" y="2692400"/>
          <p14:tracePt t="30942" x="6680200" y="2692400"/>
          <p14:tracePt t="30958" x="6883400" y="2686050"/>
          <p14:tracePt t="30975" x="7016750" y="2692400"/>
          <p14:tracePt t="30994" x="7105650" y="2692400"/>
          <p14:tracePt t="31008" x="7150100" y="2692400"/>
          <p14:tracePt t="31025" x="7162800" y="2692400"/>
          <p14:tracePt t="31122" x="7156450" y="2705100"/>
          <p14:tracePt t="31127" x="7150100" y="2724150"/>
          <p14:tracePt t="31142" x="7150100" y="2755900"/>
          <p14:tracePt t="31163" x="7137400" y="2895600"/>
          <p14:tracePt t="31176" x="7143750" y="3028950"/>
          <p14:tracePt t="31193" x="7156450" y="3187700"/>
          <p14:tracePt t="31209" x="7143750" y="3276600"/>
          <p14:tracePt t="31226" x="7118350" y="3359150"/>
          <p14:tracePt t="31243" x="7105650" y="3416300"/>
          <p14:tracePt t="31259" x="7092950" y="3460750"/>
          <p14:tracePt t="31275" x="7067550" y="3479800"/>
          <p14:tracePt t="31294" x="7054850" y="3498850"/>
          <p14:tracePt t="31310" x="7048500" y="3498850"/>
          <p14:tracePt t="31342" x="7042150" y="3498850"/>
          <p14:tracePt t="31358" x="6959600" y="3498850"/>
          <p14:tracePt t="31375" x="6877050" y="3498850"/>
          <p14:tracePt t="31392" x="6807200" y="3505200"/>
          <p14:tracePt t="31408" x="6711950" y="3511550"/>
          <p14:tracePt t="31428" x="6635750" y="3511550"/>
          <p14:tracePt t="31436" x="6616700" y="3498850"/>
          <p14:tracePt t="31437" x="6591300" y="3492500"/>
          <p14:tracePt t="31459" x="6572250" y="3479800"/>
          <p14:tracePt t="31475" x="6565900" y="3460750"/>
          <p14:tracePt t="31494" x="6565900" y="3448050"/>
          <p14:tracePt t="31508" x="6565900" y="3441700"/>
          <p14:tracePt t="31542" x="6565900" y="3416300"/>
          <p14:tracePt t="31558" x="6565900" y="3378200"/>
          <p14:tracePt t="31575" x="6565900" y="3302000"/>
          <p14:tracePt t="31592" x="6565900" y="3251200"/>
          <p14:tracePt t="31609" x="6565900" y="3194050"/>
          <p14:tracePt t="31628" x="6559550" y="3117850"/>
          <p14:tracePt t="31642" x="6546850" y="3035300"/>
          <p14:tracePt t="31659" x="6553200" y="2946400"/>
          <p14:tracePt t="31662" x="6546850" y="2908300"/>
          <p14:tracePt t="31676" x="6540500" y="2876550"/>
          <p14:tracePt t="31684" x="6540500" y="2857500"/>
          <p14:tracePt t="31689" x="6521450" y="2844800"/>
          <p14:tracePt t="31708" x="6508750" y="2832100"/>
          <p14:tracePt t="31725" x="6508750" y="2813050"/>
          <p14:tracePt t="31728" x="6508750" y="2794000"/>
          <p14:tracePt t="31744" x="6502400" y="2755900"/>
          <p14:tracePt t="31758" x="6496050" y="2724150"/>
          <p14:tracePt t="31776" x="6496050" y="2717800"/>
          <p14:tracePt t="31832" x="6502400" y="2711450"/>
          <p14:tracePt t="31838" x="6540500" y="2698750"/>
          <p14:tracePt t="31847" x="6584950" y="2679700"/>
          <p14:tracePt t="31858" x="6623050" y="2660650"/>
          <p14:tracePt t="31876" x="6718300" y="2628900"/>
          <p14:tracePt t="31881" x="6724650" y="2622550"/>
          <p14:tracePt t="31891" x="6762750" y="2609850"/>
          <p14:tracePt t="31912" x="6870700" y="2603500"/>
          <p14:tracePt t="31929" x="6896100" y="2603500"/>
          <p14:tracePt t="31942" x="6978650" y="2603500"/>
          <p14:tracePt t="31959" x="7042150" y="2603500"/>
          <p14:tracePt t="31975" x="7086600" y="2603500"/>
          <p14:tracePt t="31995" x="7092950" y="2603500"/>
          <p14:tracePt t="32122" x="7092950" y="2628900"/>
          <p14:tracePt t="32126" x="7073900" y="2654300"/>
          <p14:tracePt t="32145" x="7048500" y="2749550"/>
          <p14:tracePt t="32158" x="7016750" y="2870200"/>
          <p14:tracePt t="32175" x="7010400" y="3003550"/>
          <p14:tracePt t="32192" x="7016750" y="3136900"/>
          <p14:tracePt t="32208" x="7010400" y="3257550"/>
          <p14:tracePt t="32225" x="7004050" y="3352800"/>
          <p14:tracePt t="32243" x="6991350" y="3416300"/>
          <p14:tracePt t="32258" x="6991350" y="3454400"/>
          <p14:tracePt t="32276" x="6985000" y="3467100"/>
          <p14:tracePt t="32327" x="6978650" y="3467100"/>
          <p14:tracePt t="32335" x="6965950" y="3467100"/>
          <p14:tracePt t="32346" x="6940550" y="3467100"/>
          <p14:tracePt t="32359" x="6870700" y="3467100"/>
          <p14:tracePt t="32375" x="6769100" y="3473450"/>
          <p14:tracePt t="32392" x="6686550" y="3479800"/>
          <p14:tracePt t="32408" x="6578600" y="3479800"/>
          <p14:tracePt t="32427" x="6502400" y="3486150"/>
          <p14:tracePt t="32442" x="6489700" y="3486150"/>
          <p14:tracePt t="32459" x="6496050" y="3479800"/>
          <p14:tracePt t="32476" x="6508750" y="3467100"/>
          <p14:tracePt t="32493" x="6546850" y="3409950"/>
          <p14:tracePt t="32508" x="6604000" y="3333750"/>
          <p14:tracePt t="32525" x="6635750" y="3276600"/>
          <p14:tracePt t="32528" x="6642100" y="3251200"/>
          <p14:tracePt t="32542" x="6661150" y="3225800"/>
          <p14:tracePt t="32558" x="6686550" y="3124200"/>
          <p14:tracePt t="32576" x="6699250" y="3054350"/>
          <p14:tracePt t="32592" x="6705600" y="3009900"/>
          <p14:tracePt t="32608" x="6718300" y="2990850"/>
          <p14:tracePt t="32628" x="6718300" y="2978150"/>
          <p14:tracePt t="32642" x="6724650" y="2971800"/>
          <p14:tracePt t="32647" x="6724650" y="2965450"/>
          <p14:tracePt t="32658" x="6731000" y="2959100"/>
          <p14:tracePt t="32678" x="6737350" y="2952750"/>
          <p14:tracePt t="32840" x="6737350" y="2959100"/>
          <p14:tracePt t="32854" x="6737350" y="2965450"/>
          <p14:tracePt t="32869" x="6737350" y="2971800"/>
          <p14:tracePt t="32875" x="6737350" y="2984500"/>
          <p14:tracePt t="32892" x="6737350" y="3009900"/>
          <p14:tracePt t="32908" x="6731000" y="3028950"/>
          <p14:tracePt t="32916" x="6724650" y="3035300"/>
          <p14:tracePt t="32925" x="6718300" y="3048000"/>
          <p14:tracePt t="32936" x="6711950" y="3048000"/>
          <p14:tracePt t="32944" x="6705600" y="3048000"/>
          <p14:tracePt t="33008" x="6711950" y="3048000"/>
          <p14:tracePt t="33062" x="6711950" y="3035300"/>
          <p14:tracePt t="33072" x="6711950" y="3022600"/>
          <p14:tracePt t="33078" x="6705600" y="3003550"/>
          <p14:tracePt t="33092" x="6705600" y="2997200"/>
          <p14:tracePt t="33109" x="6699250" y="2978150"/>
          <p14:tracePt t="33125" x="6699250" y="2971800"/>
          <p14:tracePt t="33142" x="6699250" y="2965450"/>
          <p14:tracePt t="33158" x="6705600" y="2946400"/>
          <p14:tracePt t="33178" x="6724650" y="2940050"/>
          <p14:tracePt t="33193" x="6737350" y="2940050"/>
          <p14:tracePt t="33208" x="6743700" y="2940050"/>
          <p14:tracePt t="33250" x="6743700" y="2952750"/>
          <p14:tracePt t="33258" x="6743700" y="2959100"/>
          <p14:tracePt t="33275" x="6743700" y="2965450"/>
          <p14:tracePt t="33292" x="6737350" y="2978150"/>
          <p14:tracePt t="33310" x="6731000" y="2984500"/>
          <p14:tracePt t="33326" x="6718300" y="2997200"/>
          <p14:tracePt t="33342" x="6699250" y="2997200"/>
          <p14:tracePt t="33358" x="6680200" y="3003550"/>
          <p14:tracePt t="33375" x="6673850" y="3003550"/>
          <p14:tracePt t="33392" x="6661150" y="3003550"/>
          <p14:tracePt t="33408" x="6654800" y="2978150"/>
          <p14:tracePt t="33429" x="6648450" y="2959100"/>
          <p14:tracePt t="33442" x="6648450" y="2952750"/>
          <p14:tracePt t="33459" x="6648450" y="2946400"/>
          <p14:tracePt t="33475" x="6648450" y="2940050"/>
          <p14:tracePt t="33494" x="6673850" y="2940050"/>
          <p14:tracePt t="33499" x="6680200" y="2940050"/>
          <p14:tracePt t="33508" x="6686550" y="2940050"/>
          <p14:tracePt t="33525" x="6686550" y="2946400"/>
          <p14:tracePt t="33542" x="6686550" y="2965450"/>
          <p14:tracePt t="33546" x="6686550" y="2971800"/>
          <p14:tracePt t="33558" x="6686550" y="2990850"/>
          <p14:tracePt t="33575" x="6686550" y="2997200"/>
          <p14:tracePt t="33592" x="6680200" y="2997200"/>
          <p14:tracePt t="33639" x="6673850" y="2997200"/>
          <p14:tracePt t="33750" x="6673850" y="3003550"/>
          <p14:tracePt t="33758" x="6673850" y="3009900"/>
          <p14:tracePt t="33775" x="6667500" y="3022600"/>
          <p14:tracePt t="33808" x="6667500" y="3028950"/>
          <p14:tracePt t="34470" x="6661150" y="3028950"/>
          <p14:tracePt t="34479" x="6635750" y="3028950"/>
          <p14:tracePt t="34489" x="6604000" y="3028950"/>
          <p14:tracePt t="34500" x="6572250" y="3028950"/>
          <p14:tracePt t="34509" x="6534150" y="3016250"/>
          <p14:tracePt t="34525" x="6470650" y="3009900"/>
          <p14:tracePt t="34542" x="6381750" y="2997200"/>
          <p14:tracePt t="34545" x="6343650" y="2990850"/>
          <p14:tracePt t="34558" x="6267450" y="2990850"/>
          <p14:tracePt t="34575" x="6210300" y="2997200"/>
          <p14:tracePt t="34592" x="6172200" y="3003550"/>
          <p14:tracePt t="34625" x="6146800" y="3003550"/>
          <p14:tracePt t="34642" x="6108700" y="3003550"/>
          <p14:tracePt t="34658" x="6083300" y="3003550"/>
          <p14:tracePt t="34678" x="6038850" y="3003550"/>
          <p14:tracePt t="34692" x="5994400" y="3009900"/>
          <p14:tracePt t="34709" x="5943600" y="3009900"/>
          <p14:tracePt t="34712" x="5905500" y="3009900"/>
          <p14:tracePt t="34725" x="5873750" y="3009900"/>
          <p14:tracePt t="34744" x="5784850" y="3041650"/>
          <p14:tracePt t="34752" x="5753100" y="3041650"/>
          <p14:tracePt t="34759" x="5721350" y="3041650"/>
          <p14:tracePt t="34775" x="5657850" y="3041650"/>
          <p14:tracePt t="34792" x="5600700" y="3035300"/>
          <p14:tracePt t="34810" x="5537200" y="3035300"/>
          <p14:tracePt t="34825" x="5467350" y="3035300"/>
          <p14:tracePt t="34842" x="5410200" y="3028950"/>
          <p14:tracePt t="34858" x="5365750" y="3028950"/>
          <p14:tracePt t="34875" x="5321300" y="3028950"/>
          <p14:tracePt t="34893" x="5264150" y="3028950"/>
          <p14:tracePt t="34897" x="5238750" y="3028950"/>
          <p14:tracePt t="34908" x="5207000" y="3028950"/>
          <p14:tracePt t="34925" x="5149850" y="3028950"/>
          <p14:tracePt t="34942" x="5086350" y="3028950"/>
          <p14:tracePt t="34960" x="5054600" y="3028950"/>
          <p14:tracePt t="34976" x="5010150" y="3028950"/>
          <p14:tracePt t="34993" x="4965700" y="3028950"/>
          <p14:tracePt t="35008" x="4940300" y="3028950"/>
          <p14:tracePt t="35025" x="4914900" y="3022600"/>
          <p14:tracePt t="35043" x="4902200" y="3022600"/>
          <p14:tracePt t="35058" x="4895850" y="3022600"/>
          <p14:tracePt t="35126" x="4889500" y="3022600"/>
          <p14:tracePt t="35135" x="4876800" y="3022600"/>
          <p14:tracePt t="35148" x="4864100" y="3022600"/>
          <p14:tracePt t="35161" x="4845050" y="3022600"/>
          <p14:tracePt t="35176" x="4838700" y="3022600"/>
          <p14:tracePt t="35192" x="4832350" y="3022600"/>
          <p14:tracePt t="35310" x="4832350" y="3016250"/>
          <p14:tracePt t="35321" x="4832350" y="3009900"/>
          <p14:tracePt t="35328" x="4832350" y="2997200"/>
          <p14:tracePt t="35342" x="4832350" y="2971800"/>
          <p14:tracePt t="35358" x="4832350" y="2965450"/>
          <p14:tracePt t="35448" x="4819650" y="2965450"/>
          <p14:tracePt t="35455" x="4806950" y="2965450"/>
          <p14:tracePt t="35462" x="4794250" y="2965450"/>
          <p14:tracePt t="35475" x="4781550" y="2965450"/>
          <p14:tracePt t="35494" x="4743450" y="2965450"/>
          <p14:tracePt t="35508" x="4705350" y="2984500"/>
          <p14:tracePt t="35525" x="4679950" y="3003550"/>
          <p14:tracePt t="35527" x="4679950" y="3009900"/>
          <p14:tracePt t="35542" x="4673600" y="3009900"/>
          <p14:tracePt t="35575" x="4692650" y="3009900"/>
          <p14:tracePt t="35592" x="4718050" y="3009900"/>
          <p14:tracePt t="35608" x="4756150" y="3009900"/>
          <p14:tracePt t="35625" x="4768850" y="3009900"/>
          <p14:tracePt t="36438" x="4768850" y="3022600"/>
          <p14:tracePt t="36446" x="4768850" y="3035300"/>
          <p14:tracePt t="36455" x="4756150" y="3060700"/>
          <p14:tracePt t="36462" x="4756150" y="3092450"/>
          <p14:tracePt t="36475" x="4749800" y="3124200"/>
          <p14:tracePt t="36494" x="4743450" y="3206750"/>
          <p14:tracePt t="36509" x="4743450" y="3276600"/>
          <p14:tracePt t="36525" x="4749800" y="3340100"/>
          <p14:tracePt t="36527" x="4749800" y="3365500"/>
          <p14:tracePt t="36542" x="4749800" y="3397250"/>
          <p14:tracePt t="36560" x="4749800" y="3416300"/>
          <p14:tracePt t="36575" x="4749800" y="3422650"/>
          <p14:tracePt t="36592" x="4749800" y="3429000"/>
          <p14:tracePt t="36711" x="4737100" y="3429000"/>
          <p14:tracePt t="36719" x="4711700" y="3429000"/>
          <p14:tracePt t="36727" x="4692650" y="3429000"/>
          <p14:tracePt t="36746" x="4616450" y="3429000"/>
          <p14:tracePt t="36758" x="4533900" y="3422650"/>
          <p14:tracePt t="36775" x="4438650" y="3409950"/>
          <p14:tracePt t="36792" x="4337050" y="3403600"/>
          <p14:tracePt t="36812" x="4254500" y="3403600"/>
          <p14:tracePt t="36818" x="4222750" y="3403600"/>
          <p14:tracePt t="36825" x="4197350" y="3390900"/>
          <p14:tracePt t="36842" x="4178300" y="3390900"/>
          <p14:tracePt t="36911" x="4178300" y="3378200"/>
          <p14:tracePt t="36919" x="4178300" y="3365500"/>
          <p14:tracePt t="36934" x="4178300" y="3346450"/>
          <p14:tracePt t="36942" x="4178300" y="3289300"/>
          <p14:tracePt t="36959" x="4178300" y="3175000"/>
          <p14:tracePt t="36975" x="4191000" y="3022600"/>
          <p14:tracePt t="36995" x="4191000" y="2914650"/>
          <p14:tracePt t="37008" x="4191000" y="2857500"/>
          <p14:tracePt t="37025" x="4203700" y="2813050"/>
          <p14:tracePt t="37042" x="4210050" y="2787650"/>
          <p14:tracePt t="37058" x="4216400" y="2762250"/>
          <p14:tracePt t="37075" x="4229100" y="2749550"/>
          <p14:tracePt t="37092" x="4254500" y="2749550"/>
          <p14:tracePt t="37109" x="4324350" y="2749550"/>
          <p14:tracePt t="37111" x="4375150" y="2749550"/>
          <p14:tracePt t="37125" x="4445000" y="2749550"/>
          <p14:tracePt t="37142" x="4641850" y="2736850"/>
          <p14:tracePt t="37158" x="4756150" y="2736850"/>
          <p14:tracePt t="37175" x="4870450" y="2736850"/>
          <p14:tracePt t="37192" x="4946650" y="2736850"/>
          <p14:tracePt t="37210" x="5003800" y="2749550"/>
          <p14:tracePt t="37225" x="5010150" y="2774950"/>
          <p14:tracePt t="37243" x="5016500" y="2832100"/>
          <p14:tracePt t="37258" x="5016500" y="2927350"/>
          <p14:tracePt t="37276" x="4984750" y="3035300"/>
          <p14:tracePt t="37292" x="4940300" y="3181350"/>
          <p14:tracePt t="37311" x="4857750" y="3397250"/>
          <p14:tracePt t="37326" x="4832350" y="3441700"/>
          <p14:tracePt t="37342" x="4806950" y="3511550"/>
          <p14:tracePt t="37359" x="4787900" y="3549650"/>
          <p14:tracePt t="37375" x="4781550" y="3549650"/>
          <p14:tracePt t="37416" x="4781550" y="3543300"/>
          <p14:tracePt t="37428" x="4768850" y="3530600"/>
          <p14:tracePt t="37442" x="4737100" y="3517900"/>
          <p14:tracePt t="37458" x="4692650" y="3498850"/>
          <p14:tracePt t="37475" x="4641850" y="3479800"/>
          <p14:tracePt t="37493" x="4616450" y="3479800"/>
          <p14:tracePt t="37508" x="4597400" y="3460750"/>
          <p14:tracePt t="37527" x="4565650" y="3435350"/>
          <p14:tracePt t="37542" x="4552950" y="3422650"/>
          <p14:tracePt t="37558" x="4533900" y="3397250"/>
          <p14:tracePt t="37576" x="4521200" y="3378200"/>
          <p14:tracePt t="37592" x="4502150" y="3365500"/>
          <p14:tracePt t="37608" x="4476750" y="3359150"/>
          <p14:tracePt t="37625" x="4470400" y="3352800"/>
          <p14:tracePt t="37767" x="4470400" y="3346450"/>
          <p14:tracePt t="37868" x="4470400" y="3340100"/>
          <p14:tracePt t="38079" x="4483100" y="3340100"/>
          <p14:tracePt t="38087" x="4508500" y="3340100"/>
          <p14:tracePt t="38094" x="4540250" y="3340100"/>
          <p14:tracePt t="38108" x="4597400" y="3333750"/>
          <p14:tracePt t="38125" x="4699000" y="3289300"/>
          <p14:tracePt t="38142" x="4895850" y="3257550"/>
          <p14:tracePt t="38159" x="5251450" y="3238500"/>
          <p14:tracePt t="38179" x="5505450" y="3219450"/>
          <p14:tracePt t="38193" x="5753100" y="3194050"/>
          <p14:tracePt t="38208" x="5949950" y="3168650"/>
          <p14:tracePt t="38225" x="6108700" y="3130550"/>
          <p14:tracePt t="38243" x="6210300" y="3105150"/>
          <p14:tracePt t="38259" x="6267450" y="3079750"/>
          <p14:tracePt t="38275" x="6324600" y="3073400"/>
          <p14:tracePt t="38292" x="6337300" y="3067050"/>
          <p14:tracePt t="38308" x="6343650" y="3060700"/>
          <p14:tracePt t="38311" x="6350000" y="3060700"/>
          <p14:tracePt t="38327" x="6375400" y="3035300"/>
          <p14:tracePt t="38342" x="6400800" y="3003550"/>
          <p14:tracePt t="38358" x="6451600" y="2990850"/>
          <p14:tracePt t="38375" x="6534150" y="2990850"/>
          <p14:tracePt t="38392" x="6616700" y="2990850"/>
          <p14:tracePt t="38408" x="6661150" y="2990850"/>
          <p14:tracePt t="38536" x="6661150" y="2984500"/>
          <p14:tracePt t="38655" x="6648450" y="2984500"/>
          <p14:tracePt t="38663" x="6629400" y="2997200"/>
          <p14:tracePt t="38677" x="6610350" y="3009900"/>
          <p14:tracePt t="38692" x="6572250" y="3028950"/>
          <p14:tracePt t="38711" x="6527800" y="3048000"/>
          <p14:tracePt t="38725" x="6508750" y="3054350"/>
          <p14:tracePt t="38743" x="6432550" y="3073400"/>
          <p14:tracePt t="38758" x="6375400" y="3079750"/>
          <p14:tracePt t="38775" x="6350000" y="3079750"/>
          <p14:tracePt t="38793" x="6330950" y="3079750"/>
          <p14:tracePt t="38887" x="6330950" y="3086100"/>
          <p14:tracePt t="38903" x="6343650" y="3086100"/>
          <p14:tracePt t="38911" x="6356350" y="3086100"/>
          <p14:tracePt t="38928" x="6362700" y="3086100"/>
          <p14:tracePt t="39015" x="6356350" y="3092450"/>
          <p14:tracePt t="39024" x="6350000" y="3098800"/>
          <p14:tracePt t="39042" x="6337300" y="3105150"/>
          <p14:tracePt t="39060" x="6324600" y="3111500"/>
          <p14:tracePt t="39075" x="6318250" y="3111500"/>
          <p14:tracePt t="39719" x="6318250" y="3117850"/>
          <p14:tracePt t="39735" x="6318250" y="3124200"/>
          <p14:tracePt t="39751" x="6318250" y="3130550"/>
          <p14:tracePt t="39775" x="6318250" y="3136900"/>
          <p14:tracePt t="39783" x="6305550" y="3143250"/>
          <p14:tracePt t="39792" x="6286500" y="3149600"/>
          <p14:tracePt t="39809" x="6210300" y="3149600"/>
          <p14:tracePt t="39825" x="6096000" y="3136900"/>
          <p14:tracePt t="39842" x="5962650" y="3117850"/>
          <p14:tracePt t="39858" x="5753100" y="3079750"/>
          <p14:tracePt t="39875" x="5505450" y="3035300"/>
          <p14:tracePt t="39879" x="5359400" y="3022600"/>
          <p14:tracePt t="39902" x="4806950" y="3009900"/>
          <p14:tracePt t="39928" x="4108450" y="3003550"/>
          <p14:tracePt t="39942" x="3841750" y="3009900"/>
          <p14:tracePt t="39958" x="3181350" y="2965450"/>
          <p14:tracePt t="39975" x="2895600" y="2927350"/>
          <p14:tracePt t="39994" x="2679700" y="2914650"/>
          <p14:tracePt t="40008" x="2495550" y="2921000"/>
          <p14:tracePt t="40025" x="2432050" y="2933700"/>
          <p14:tracePt t="40042" x="2413000" y="2933700"/>
          <p14:tracePt t="40122" x="2400300" y="2933700"/>
          <p14:tracePt t="40127" x="2381250" y="2933700"/>
          <p14:tracePt t="40135" x="2362200" y="2933700"/>
          <p14:tracePt t="40147" x="2355850" y="2933700"/>
          <p14:tracePt t="40166" x="2355850" y="2940050"/>
          <p14:tracePt t="40198" x="2368550" y="2940050"/>
          <p14:tracePt t="40210" x="2438400" y="2921000"/>
          <p14:tracePt t="40225" x="2654300" y="2844800"/>
          <p14:tracePt t="40244" x="2997200" y="2749550"/>
          <p14:tracePt t="40250" x="3181350" y="2692400"/>
          <p14:tracePt t="40254" x="3378200" y="2616200"/>
          <p14:tracePt t="40275" x="3771900" y="2482850"/>
          <p14:tracePt t="40292" x="4133850" y="2400300"/>
          <p14:tracePt t="40308" x="4432300" y="2317750"/>
          <p14:tracePt t="40310" x="4565650" y="2305050"/>
          <p14:tracePt t="40326" x="4667250" y="2298700"/>
          <p14:tracePt t="40343" x="4838700" y="2292350"/>
          <p14:tracePt t="40358" x="4857750" y="2292350"/>
          <p14:tracePt t="40376" x="4864100" y="2292350"/>
          <p14:tracePt t="40392" x="4870450" y="2311400"/>
          <p14:tracePt t="40413" x="4889500" y="2349500"/>
          <p14:tracePt t="40425" x="4914900" y="2368550"/>
          <p14:tracePt t="40443" x="4959350" y="2387600"/>
          <p14:tracePt t="40458" x="5048250" y="2387600"/>
          <p14:tracePt t="40475" x="5213350" y="2393950"/>
          <p14:tracePt t="40495" x="5435600" y="2406650"/>
          <p14:tracePt t="40510" x="5867400" y="2444750"/>
          <p14:tracePt t="40525" x="6007100" y="2457450"/>
          <p14:tracePt t="40542" x="6350000" y="2559050"/>
          <p14:tracePt t="40560" x="6489700" y="2590800"/>
          <p14:tracePt t="40575" x="6565900" y="2616200"/>
          <p14:tracePt t="40592" x="6623050" y="2647950"/>
          <p14:tracePt t="40609" x="6623050" y="2679700"/>
          <p14:tracePt t="40625" x="6623050" y="2736850"/>
          <p14:tracePt t="40630" x="6610350" y="2774950"/>
          <p14:tracePt t="40642" x="6597650" y="2819400"/>
          <p14:tracePt t="40647" x="6578600" y="2851150"/>
          <p14:tracePt t="40658" x="6546850" y="2889250"/>
          <p14:tracePt t="40680" x="6489700" y="3016250"/>
          <p14:tracePt t="40692" x="6445250" y="3181350"/>
          <p14:tracePt t="40709" x="6445250" y="3327400"/>
          <p14:tracePt t="40725" x="6477000" y="3435350"/>
          <p14:tracePt t="40727" x="6489700" y="3467100"/>
          <p14:tracePt t="40743" x="6483350" y="3467100"/>
          <p14:tracePt t="40776" x="6477000" y="3448050"/>
          <p14:tracePt t="40792" x="6413500" y="3397250"/>
          <p14:tracePt t="40808" x="6280150" y="3352800"/>
          <p14:tracePt t="40825" x="6038850" y="3346450"/>
          <p14:tracePt t="40843" x="5740400" y="3340100"/>
          <p14:tracePt t="40858" x="5416550" y="3365500"/>
          <p14:tracePt t="40875" x="5067300" y="3390900"/>
          <p14:tracePt t="40892" x="4724400" y="3416300"/>
          <p14:tracePt t="40895" x="4552950" y="3416300"/>
          <p14:tracePt t="40912" x="4235450" y="3448050"/>
          <p14:tracePt t="40929" x="3994150" y="3467100"/>
          <p14:tracePt t="40942" x="3816350" y="3467100"/>
          <p14:tracePt t="40960" x="3759200" y="3473450"/>
          <p14:tracePt t="40976" x="3746500" y="3473450"/>
          <p14:tracePt t="41008" x="3746500" y="3467100"/>
          <p14:tracePt t="41025" x="3759200" y="3460750"/>
          <p14:tracePt t="41042" x="3765550" y="3448050"/>
          <p14:tracePt t="41061" x="3784600" y="3409950"/>
          <p14:tracePt t="41075" x="3829050" y="3314700"/>
          <p14:tracePt t="41092" x="3917950" y="3181350"/>
          <p14:tracePt t="41108" x="4025900" y="3048000"/>
          <p14:tracePt t="41125" x="4108450" y="2959100"/>
          <p14:tracePt t="41127" x="4133850" y="2914650"/>
          <p14:tracePt t="41142" x="4197350" y="2876550"/>
          <p14:tracePt t="41158" x="4235450" y="2851150"/>
          <p14:tracePt t="41179" x="4267200" y="2832100"/>
          <p14:tracePt t="41193" x="4330700" y="2813050"/>
          <p14:tracePt t="41208" x="4432300" y="2825750"/>
          <p14:tracePt t="41225" x="4559300" y="2870200"/>
          <p14:tracePt t="41245" x="4711700" y="2921000"/>
          <p14:tracePt t="41259" x="4927600" y="2971800"/>
          <p14:tracePt t="41276" x="5264150" y="3067050"/>
          <p14:tracePt t="41292" x="5645150" y="3105150"/>
          <p14:tracePt t="41295" x="5810250" y="3105150"/>
          <p14:tracePt t="41308" x="5943600" y="3117850"/>
          <p14:tracePt t="41325" x="6229350" y="3124200"/>
          <p14:tracePt t="41342" x="6407150" y="3117850"/>
          <p14:tracePt t="41360" x="6419850" y="3117850"/>
          <p14:tracePt t="41464" x="6419850" y="3092450"/>
          <p14:tracePt t="41476" x="6419850" y="3067050"/>
          <p14:tracePt t="41479" x="6419850" y="3028950"/>
          <p14:tracePt t="41494" x="6419850" y="2971800"/>
          <p14:tracePt t="41508" x="6419850" y="2819400"/>
          <p14:tracePt t="41526" x="6419850" y="2673350"/>
          <p14:tracePt t="41528" x="6426200" y="2628900"/>
          <p14:tracePt t="41542" x="6381750" y="2546350"/>
          <p14:tracePt t="41558" x="6292850" y="2470150"/>
          <p14:tracePt t="41576" x="6140450" y="2406650"/>
          <p14:tracePt t="41592" x="5930900" y="2368550"/>
          <p14:tracePt t="41609" x="5676900" y="2292350"/>
          <p14:tracePt t="41625" x="5422900" y="2216150"/>
          <p14:tracePt t="41642" x="5162550" y="2165350"/>
          <p14:tracePt t="41663" x="4902200" y="2089150"/>
          <p14:tracePt t="41677" x="4584700" y="2044700"/>
          <p14:tracePt t="41692" x="4260850" y="2076450"/>
          <p14:tracePt t="41708" x="4076700" y="2114550"/>
          <p14:tracePt t="41725" x="3708400" y="2127250"/>
          <p14:tracePt t="41727" x="3536950" y="2146300"/>
          <p14:tracePt t="41744" x="3194050" y="2171700"/>
          <p14:tracePt t="41758" x="2851150" y="2203450"/>
          <p14:tracePt t="41778" x="2584450" y="2241550"/>
          <p14:tracePt t="41792" x="2381250" y="2273300"/>
          <p14:tracePt t="41808" x="2235200" y="2279650"/>
          <p14:tracePt t="41825" x="2133600" y="2286000"/>
          <p14:tracePt t="41842" x="2082800" y="2298700"/>
          <p14:tracePt t="41858" x="2063750" y="2305050"/>
          <p14:tracePt t="41875" x="2044700" y="2336800"/>
          <p14:tracePt t="41892" x="2019300" y="2406650"/>
          <p14:tracePt t="41900" x="2006600" y="2438400"/>
          <p14:tracePt t="41901" x="1993900" y="2489200"/>
          <p14:tracePt t="41914" x="1987550" y="2540000"/>
          <p14:tracePt t="41928" x="1968500" y="2673350"/>
          <p14:tracePt t="41942" x="1930400" y="2870200"/>
          <p14:tracePt t="41959" x="1917700" y="3073400"/>
          <p14:tracePt t="41975" x="1911350" y="3213100"/>
          <p14:tracePt t="41993" x="1905000" y="3270250"/>
          <p14:tracePt t="42009" x="1892300" y="3289300"/>
          <p14:tracePt t="42027" x="1892300" y="3295650"/>
          <p14:tracePt t="42104" x="1892300" y="3289300"/>
          <p14:tracePt t="42110" x="1936750" y="3270250"/>
          <p14:tracePt t="42119" x="1987550" y="3244850"/>
          <p14:tracePt t="42142" x="2146300" y="3200400"/>
          <p14:tracePt t="42162" x="2495550" y="3181350"/>
          <p14:tracePt t="42177" x="2673350" y="3155950"/>
          <p14:tracePt t="42192" x="2940050" y="3124200"/>
          <p14:tracePt t="42209" x="3282950" y="3143250"/>
          <p14:tracePt t="42214" x="3435350" y="3143250"/>
          <p14:tracePt t="42225" x="3587750" y="3136900"/>
          <p14:tracePt t="42244" x="3848100" y="3124200"/>
          <p14:tracePt t="42251" x="3956050" y="3117850"/>
          <p14:tracePt t="42259" x="4032250" y="3111500"/>
          <p14:tracePt t="42275" x="4165600" y="3111500"/>
          <p14:tracePt t="42292" x="4254500" y="3098800"/>
          <p14:tracePt t="42310" x="4432300" y="3124200"/>
          <p14:tracePt t="42326" x="4470400" y="3124200"/>
          <p14:tracePt t="42342" x="4508500" y="3124200"/>
          <p14:tracePt t="42375" x="4514850" y="3124200"/>
          <p14:tracePt t="42392" x="4565650" y="3111500"/>
          <p14:tracePt t="42413" x="4616450" y="3111500"/>
          <p14:tracePt t="42428" x="4635500" y="3105150"/>
          <p14:tracePt t="42462" x="4635500" y="3117850"/>
          <p14:tracePt t="42475" x="4635500" y="3136900"/>
          <p14:tracePt t="42495" x="4635500" y="3194050"/>
          <p14:tracePt t="42508" x="4622800" y="3276600"/>
          <p14:tracePt t="42526" x="4629150" y="3365500"/>
          <p14:tracePt t="42544" x="4616450" y="3473450"/>
          <p14:tracePt t="42559" x="4616450" y="3498850"/>
          <p14:tracePt t="42575" x="4622800" y="3505200"/>
          <p14:tracePt t="42592" x="4641850" y="3505200"/>
          <p14:tracePt t="42609" x="4692650" y="3498850"/>
          <p14:tracePt t="42625" x="4800600" y="3454400"/>
          <p14:tracePt t="42642" x="4902200" y="3409950"/>
          <p14:tracePt t="42648" x="4991100" y="3409950"/>
          <p14:tracePt t="42662" x="5200650" y="3403600"/>
          <p14:tracePt t="42677" x="5308600" y="3403600"/>
          <p14:tracePt t="42692" x="5568950" y="3371850"/>
          <p14:tracePt t="42709" x="5835650" y="3340100"/>
          <p14:tracePt t="42725" x="6096000" y="3346450"/>
          <p14:tracePt t="42730" x="6197600" y="3352800"/>
          <p14:tracePt t="42743" x="6350000" y="3333750"/>
          <p14:tracePt t="42759" x="6426200" y="3289300"/>
          <p14:tracePt t="42775" x="6457950" y="3244850"/>
          <p14:tracePt t="42792" x="6483350" y="3194050"/>
          <p14:tracePt t="42811" x="6508750" y="3124200"/>
          <p14:tracePt t="42825" x="6534150" y="3067050"/>
          <p14:tracePt t="42842" x="6546850" y="3028950"/>
          <p14:tracePt t="42858" x="6553200" y="2997200"/>
          <p14:tracePt t="42875" x="6553200" y="2990850"/>
          <p14:tracePt t="42912" x="6521450" y="2990850"/>
          <p14:tracePt t="42919" x="6489700" y="3003550"/>
          <p14:tracePt t="42938" x="6375400" y="3016250"/>
          <p14:tracePt t="42945" x="6292850" y="3022600"/>
          <p14:tracePt t="42959" x="6096000" y="3022600"/>
          <p14:tracePt t="42975" x="5816600" y="3028950"/>
          <p14:tracePt t="42996" x="5505450" y="3028950"/>
          <p14:tracePt t="43004" x="5334000" y="3028950"/>
          <p14:tracePt t="43006" x="5194300" y="3035300"/>
          <p14:tracePt t="43025" x="4902200" y="3035300"/>
          <p14:tracePt t="43042" x="4629150" y="3022600"/>
          <p14:tracePt t="43058" x="4445000" y="3003550"/>
          <p14:tracePt t="43076" x="4343400" y="2997200"/>
          <p14:tracePt t="43092" x="4298950" y="3003550"/>
          <p14:tracePt t="43109" x="4267200" y="3003550"/>
          <p14:tracePt t="43231" x="4292600" y="3003550"/>
          <p14:tracePt t="43243" x="4330700" y="3003550"/>
          <p14:tracePt t="43249" x="4381500" y="3003550"/>
          <p14:tracePt t="43259" x="4457700" y="3022600"/>
          <p14:tracePt t="43275" x="4641850" y="3041650"/>
          <p14:tracePt t="43292" x="4832350" y="3067050"/>
          <p14:tracePt t="43308" x="5010150" y="3048000"/>
          <p14:tracePt t="43310" x="5092700" y="3054350"/>
          <p14:tracePt t="43325" x="5143500" y="3054350"/>
          <p14:tracePt t="43343" x="5295900" y="3054350"/>
          <p14:tracePt t="43358" x="5346700" y="3035300"/>
          <p14:tracePt t="43375" x="5378450" y="3022600"/>
          <p14:tracePt t="43392" x="5403850" y="2997200"/>
          <p14:tracePt t="43409" x="5441950" y="2921000"/>
          <p14:tracePt t="43427" x="5499100" y="2825750"/>
          <p14:tracePt t="43444" x="5568950" y="2705100"/>
          <p14:tracePt t="43459" x="5645150" y="2565400"/>
          <p14:tracePt t="43475" x="5734050" y="2419350"/>
          <p14:tracePt t="43494" x="5784850" y="2273300"/>
          <p14:tracePt t="43510" x="5829300" y="2133600"/>
          <p14:tracePt t="43525" x="5854700" y="2019300"/>
          <p14:tracePt t="43542" x="5873750" y="1949450"/>
          <p14:tracePt t="43544" x="5873750" y="1930400"/>
          <p14:tracePt t="43558" x="5873750" y="1917700"/>
          <p14:tracePt t="43575" x="5873750" y="1911350"/>
          <p14:tracePt t="43592" x="5867400" y="1905000"/>
          <p14:tracePt t="43608" x="5854700" y="1898650"/>
          <p14:tracePt t="43625" x="5848350" y="1885950"/>
          <p14:tracePt t="43642" x="5816600" y="1860550"/>
          <p14:tracePt t="43658" x="5784850" y="1847850"/>
          <p14:tracePt t="43678" x="5734050" y="1835150"/>
          <p14:tracePt t="43693" x="5695950" y="1822450"/>
          <p14:tracePt t="43709" x="5676900" y="1809750"/>
          <p14:tracePt t="43725" x="5670550" y="1803400"/>
          <p14:tracePt t="43783" x="5664200" y="1809750"/>
          <p14:tracePt t="43791" x="5657850" y="1816100"/>
          <p14:tracePt t="43811" x="5645150" y="1816100"/>
          <p14:tracePt t="43825" x="5632450" y="1822450"/>
          <p14:tracePt t="43842" x="5607050" y="1835150"/>
          <p14:tracePt t="43859" x="5581650" y="1847850"/>
          <p14:tracePt t="43875" x="5543550" y="1854200"/>
          <p14:tracePt t="43877" x="5543550" y="1860550"/>
          <p14:tracePt t="43898" x="5511800" y="1860550"/>
          <p14:tracePt t="43909" x="5492750" y="1860550"/>
          <p14:tracePt t="43929" x="5467350" y="1866900"/>
          <p14:tracePt t="43983" x="5461000" y="1866900"/>
          <p14:tracePt t="43995" x="5454650" y="1866900"/>
          <p14:tracePt t="44008" x="5429250" y="1866900"/>
          <p14:tracePt t="44025" x="5391150" y="1866900"/>
          <p14:tracePt t="44042" x="5353050" y="1866900"/>
          <p14:tracePt t="44058" x="5302250" y="1860550"/>
          <p14:tracePt t="44075" x="5245100" y="1847850"/>
          <p14:tracePt t="44092" x="5194300" y="1835150"/>
          <p14:tracePt t="44109" x="5156200" y="1835150"/>
          <p14:tracePt t="44112" x="5149850" y="1835150"/>
          <p14:tracePt t="44125" x="5137150" y="1835150"/>
          <p14:tracePt t="44142" x="5105400" y="1816100"/>
          <p14:tracePt t="44159" x="5048250" y="1784350"/>
          <p14:tracePt t="44176" x="5016500" y="1778000"/>
          <p14:tracePt t="44193" x="4997450" y="1758950"/>
          <p14:tracePt t="44209" x="4984750" y="1752600"/>
          <p14:tracePt t="44226" x="4984750" y="1733550"/>
          <p14:tracePt t="44243" x="4978400" y="1714500"/>
          <p14:tracePt t="44258" x="4959350" y="1695450"/>
          <p14:tracePt t="44275" x="4959350" y="1670050"/>
          <p14:tracePt t="44292" x="4946650" y="1657350"/>
          <p14:tracePt t="44310" x="4946650" y="1638300"/>
          <p14:tracePt t="44312" x="4946650" y="1625600"/>
          <p14:tracePt t="44326" x="4946650" y="1606550"/>
          <p14:tracePt t="44342" x="4946650" y="1574800"/>
          <p14:tracePt t="44358" x="4946650" y="1549400"/>
          <p14:tracePt t="44375" x="4946650" y="1543050"/>
          <p14:tracePt t="44392" x="4946650" y="1511300"/>
          <p14:tracePt t="44408" x="4959350" y="1485900"/>
          <p14:tracePt t="44427" x="4972050" y="1473200"/>
          <p14:tracePt t="44442" x="4984750" y="1447800"/>
          <p14:tracePt t="44458" x="5003800" y="1416050"/>
          <p14:tracePt t="44475" x="5010150" y="1384300"/>
          <p14:tracePt t="44494" x="5029200" y="1371600"/>
          <p14:tracePt t="44499" x="5035550" y="1365250"/>
          <p14:tracePt t="44508" x="5048250" y="1358900"/>
          <p14:tracePt t="44525" x="5067300" y="1346200"/>
          <p14:tracePt t="44542" x="5086350" y="1339850"/>
          <p14:tracePt t="44545" x="5092700" y="1333500"/>
          <p14:tracePt t="44558" x="5105400" y="1327150"/>
          <p14:tracePt t="44576" x="5124450" y="1314450"/>
          <p14:tracePt t="44592" x="5149850" y="1301750"/>
          <p14:tracePt t="44609" x="5194300" y="1295400"/>
          <p14:tracePt t="44625" x="5232400" y="1289050"/>
          <p14:tracePt t="44642" x="5270500" y="1282700"/>
          <p14:tracePt t="44659" x="5314950" y="1282700"/>
          <p14:tracePt t="44675" x="5372100" y="1282700"/>
          <p14:tracePt t="44683" x="5397500" y="1282700"/>
          <p14:tracePt t="44692" x="5416550" y="1282700"/>
          <p14:tracePt t="44709" x="5454650" y="1282700"/>
          <p14:tracePt t="44726" x="5492750" y="1282700"/>
          <p14:tracePt t="44744" x="5556250" y="1282700"/>
          <p14:tracePt t="44758" x="5613400" y="1295400"/>
          <p14:tracePt t="44775" x="5670550" y="1314450"/>
          <p14:tracePt t="44792" x="5715000" y="1327150"/>
          <p14:tracePt t="44808" x="5740400" y="1346200"/>
          <p14:tracePt t="44826" x="5746750" y="1365250"/>
          <p14:tracePt t="44842" x="5759450" y="1403350"/>
          <p14:tracePt t="44859" x="5772150" y="1441450"/>
          <p14:tracePt t="44875" x="5765800" y="1460500"/>
          <p14:tracePt t="44879" x="5772150" y="1485900"/>
          <p14:tracePt t="44903" x="5772150" y="1562100"/>
          <p14:tracePt t="44912" x="5772150" y="1581150"/>
          <p14:tracePt t="44927" x="5753100" y="1625600"/>
          <p14:tracePt t="44944" x="5734050" y="1670050"/>
          <p14:tracePt t="44958" x="5708650" y="1708150"/>
          <p14:tracePt t="44976" x="5689600" y="1739900"/>
          <p14:tracePt t="44993" x="5657850" y="1758950"/>
          <p14:tracePt t="45009" x="5638800" y="1778000"/>
          <p14:tracePt t="45026" x="5600700" y="1790700"/>
          <p14:tracePt t="45042" x="5562600" y="1803400"/>
          <p14:tracePt t="45059" x="5530850" y="1809750"/>
          <p14:tracePt t="45076" x="5518150" y="1816100"/>
          <p14:tracePt t="45092" x="5511800" y="1816100"/>
          <p14:tracePt t="45125" x="5505450" y="1816100"/>
          <p14:tracePt t="45359" x="5505450" y="1822450"/>
          <p14:tracePt t="45370" x="5511800" y="1828800"/>
          <p14:tracePt t="45375" x="5511800" y="1847850"/>
          <p14:tracePt t="45392" x="5499100" y="1930400"/>
          <p14:tracePt t="45409" x="5441950" y="2082800"/>
          <p14:tracePt t="45427" x="5378450" y="2254250"/>
          <p14:tracePt t="45442" x="5314950" y="2419350"/>
          <p14:tracePt t="45458" x="5270500" y="2571750"/>
          <p14:tracePt t="45475" x="5257800" y="2705100"/>
          <p14:tracePt t="45494" x="5270500" y="2787650"/>
          <p14:tracePt t="45508" x="5289550" y="2819400"/>
          <p14:tracePt t="45525" x="5308600" y="2838450"/>
          <p14:tracePt t="45713" x="5308600" y="2844800"/>
          <p14:tracePt t="45728" x="5314950" y="2857500"/>
          <p14:tracePt t="45734" x="5327650" y="2876550"/>
          <p14:tracePt t="45747" x="5327650" y="2889250"/>
          <p14:tracePt t="45759" x="5340350" y="2933700"/>
          <p14:tracePt t="45775" x="5359400" y="2965450"/>
          <p14:tracePt t="45792" x="5384800" y="2997200"/>
          <p14:tracePt t="45808" x="5422900" y="3022600"/>
          <p14:tracePt t="45825" x="5467350" y="3048000"/>
          <p14:tracePt t="45842" x="5537200" y="3067050"/>
          <p14:tracePt t="45859" x="5607050" y="3067050"/>
          <p14:tracePt t="45875" x="5664200" y="3073400"/>
          <p14:tracePt t="45885" x="5715000" y="3073400"/>
          <p14:tracePt t="45886" x="5765800" y="3079750"/>
          <p14:tracePt t="45898" x="5816600" y="3092450"/>
          <p14:tracePt t="45909" x="5861050" y="3111500"/>
          <p14:tracePt t="45929" x="6026150" y="3168650"/>
          <p14:tracePt t="45939" x="6076950" y="3194050"/>
          <p14:tracePt t="45947" x="6115050" y="3213100"/>
          <p14:tracePt t="45959" x="6184900" y="3232150"/>
          <p14:tracePt t="45979" x="6223000" y="3251200"/>
          <p14:tracePt t="45994" x="6248400" y="3270250"/>
          <p14:tracePt t="46009" x="6254750" y="3282950"/>
          <p14:tracePt t="46025" x="6261100" y="3302000"/>
          <p14:tracePt t="46042" x="6267450" y="3321050"/>
          <p14:tracePt t="46058" x="6273800" y="3333750"/>
          <p14:tracePt t="46075" x="6273800" y="3352800"/>
          <p14:tracePt t="46092" x="6273800" y="3371850"/>
          <p14:tracePt t="46109" x="6273800" y="3409950"/>
          <p14:tracePt t="46112" x="6273800" y="3429000"/>
          <p14:tracePt t="46125" x="6273800" y="3441700"/>
          <p14:tracePt t="46142" x="6280150" y="3479800"/>
          <p14:tracePt t="46163" x="6305550" y="3492500"/>
          <p14:tracePt t="46247" x="6311900" y="3498850"/>
          <p14:tracePt t="46258" x="6324600" y="3505200"/>
          <p14:tracePt t="46275" x="6356350" y="3524250"/>
          <p14:tracePt t="46292" x="6362700" y="3536950"/>
          <p14:tracePt t="46325" x="6362700" y="3549650"/>
          <p14:tracePt t="46342" x="6381750" y="3568700"/>
          <p14:tracePt t="46359" x="6419850" y="3594100"/>
          <p14:tracePt t="46375" x="6470650" y="3619500"/>
          <p14:tracePt t="46392" x="6521450" y="3657600"/>
          <p14:tracePt t="46409" x="6559550" y="3702050"/>
          <p14:tracePt t="46428" x="6597650" y="3752850"/>
          <p14:tracePt t="46434" x="6616700" y="3790950"/>
          <p14:tracePt t="46443" x="6642100" y="3829050"/>
          <p14:tracePt t="46458" x="6699250" y="3930650"/>
          <p14:tracePt t="46475" x="6769100" y="4019550"/>
          <p14:tracePt t="46494" x="6826250" y="4127500"/>
          <p14:tracePt t="46511" x="6845300" y="4248150"/>
          <p14:tracePt t="46526" x="6838950" y="4292600"/>
          <p14:tracePt t="46542" x="6775450" y="4464050"/>
          <p14:tracePt t="46558" x="6743700" y="4578350"/>
          <p14:tracePt t="46575" x="6699250" y="4679950"/>
          <p14:tracePt t="46592" x="6635750" y="4781550"/>
          <p14:tracePt t="46609" x="6572250" y="4870450"/>
          <p14:tracePt t="46625" x="6508750" y="4959350"/>
          <p14:tracePt t="46642" x="6451600" y="5048250"/>
          <p14:tracePt t="46659" x="6407150" y="5143500"/>
          <p14:tracePt t="46679" x="6318250" y="5251450"/>
          <p14:tracePt t="46692" x="6292850" y="5295900"/>
          <p14:tracePt t="46709" x="6242050" y="5365750"/>
          <p14:tracePt t="46712" x="6210300" y="5397500"/>
          <p14:tracePt t="46726" x="6172200" y="5454650"/>
          <p14:tracePt t="46744" x="6102350" y="5499100"/>
          <p14:tracePt t="46759" x="6019800" y="5537200"/>
          <p14:tracePt t="46775" x="5918200" y="5594350"/>
          <p14:tracePt t="46792" x="5803900" y="5638800"/>
          <p14:tracePt t="46809" x="5721350" y="5695950"/>
          <p14:tracePt t="46825" x="5619750" y="5734050"/>
          <p14:tracePt t="46842" x="5499100" y="5778500"/>
          <p14:tracePt t="46858" x="5340350" y="5816600"/>
          <p14:tracePt t="46875" x="5156200" y="5842000"/>
          <p14:tracePt t="46892" x="4978400" y="5848350"/>
          <p14:tracePt t="46899" x="4895850" y="5854700"/>
          <p14:tracePt t="46913" x="4756150" y="5854700"/>
          <p14:tracePt t="46925" x="4686300" y="5861050"/>
          <p14:tracePt t="46942" x="4464050" y="5867400"/>
          <p14:tracePt t="46959" x="4286250" y="5867400"/>
          <p14:tracePt t="46975" x="4102100" y="5867400"/>
          <p14:tracePt t="46993" x="3911600" y="5848350"/>
          <p14:tracePt t="46997" x="3841750" y="5842000"/>
          <p14:tracePt t="47008" x="3771900" y="5829300"/>
          <p14:tracePt t="47026" x="3644900" y="5816600"/>
          <p14:tracePt t="47042" x="3505200" y="5797550"/>
          <p14:tracePt t="47058" x="3403600" y="5778500"/>
          <p14:tracePt t="47075" x="3244850" y="5740400"/>
          <p14:tracePt t="47092" x="3130550" y="5689600"/>
          <p14:tracePt t="47109" x="3073400" y="5638800"/>
          <p14:tracePt t="47125" x="2997200" y="5607050"/>
          <p14:tracePt t="47128" x="2971800" y="5588000"/>
          <p14:tracePt t="47142" x="2895600" y="5537200"/>
          <p14:tracePt t="47159" x="2838450" y="5467350"/>
          <p14:tracePt t="47177" x="2762250" y="5378450"/>
          <p14:tracePt t="47192" x="2686050" y="5270500"/>
          <p14:tracePt t="47208" x="2635250" y="5175250"/>
          <p14:tracePt t="47225" x="2597150" y="5099050"/>
          <p14:tracePt t="47243" x="2559050" y="5022850"/>
          <p14:tracePt t="47262" x="2527300" y="4946650"/>
          <p14:tracePt t="47275" x="2501900" y="4864100"/>
          <p14:tracePt t="47292" x="2508250" y="4775200"/>
          <p14:tracePt t="47310" x="2508250" y="4673600"/>
          <p14:tracePt t="47326" x="2508250" y="4622800"/>
          <p14:tracePt t="47342" x="2520950" y="4572000"/>
          <p14:tracePt t="47359" x="2552700" y="4514850"/>
          <p14:tracePt t="47375" x="2584450" y="4470400"/>
          <p14:tracePt t="47392" x="2647950" y="4394200"/>
          <p14:tracePt t="47409" x="2768600" y="4286250"/>
          <p14:tracePt t="47429" x="2965450" y="4083050"/>
          <p14:tracePt t="47443" x="3206750" y="3822700"/>
          <p14:tracePt t="47458" x="3454400" y="3594100"/>
          <p14:tracePt t="47475" x="3670300" y="3429000"/>
          <p14:tracePt t="47495" x="3848100" y="3333750"/>
          <p14:tracePt t="47499" x="3930650" y="3302000"/>
          <p14:tracePt t="47509" x="3994150" y="3270250"/>
          <p14:tracePt t="47525" x="4076700" y="3213100"/>
          <p14:tracePt t="47542" x="4133850" y="3149600"/>
          <p14:tracePt t="47558" x="4133850" y="3143250"/>
          <p14:tracePt t="47607" x="4133850" y="3136900"/>
          <p14:tracePt t="47618" x="4121150" y="3130550"/>
          <p14:tracePt t="47625" x="4108450" y="3130550"/>
          <p14:tracePt t="47642" x="4064000" y="3130550"/>
          <p14:tracePt t="47659" x="3987800" y="3162300"/>
          <p14:tracePt t="47679" x="3867150" y="3225800"/>
          <p14:tracePt t="47685" x="3778250" y="3257550"/>
          <p14:tracePt t="47692" x="3695700" y="3289300"/>
          <p14:tracePt t="47711" x="3409950" y="3403600"/>
          <p14:tracePt t="47726" x="3321050" y="3416300"/>
          <p14:tracePt t="47746" x="2978150" y="3397250"/>
          <p14:tracePt t="47759" x="2781300" y="3397250"/>
          <p14:tracePt t="47775" x="2660650" y="3384550"/>
          <p14:tracePt t="47792" x="2584450" y="3371850"/>
          <p14:tracePt t="47809" x="2571750" y="3365500"/>
          <p14:tracePt t="47842" x="2571750" y="3371850"/>
          <p14:tracePt t="47933" x="2565400" y="3378200"/>
          <p14:tracePt t="47939" x="2559050" y="3378200"/>
          <p14:tracePt t="47944" x="2559050" y="3390900"/>
          <p14:tracePt t="47958" x="2546350" y="3403600"/>
          <p14:tracePt t="47976" x="2520950" y="3409950"/>
          <p14:tracePt t="47994" x="2514600" y="3416300"/>
          <p14:tracePt t="48102" x="2533650" y="3416300"/>
          <p14:tracePt t="48110" x="2641600" y="3416300"/>
          <p14:tracePt t="48126" x="2736850" y="3397250"/>
          <p14:tracePt t="48142" x="3016250" y="3384550"/>
          <p14:tracePt t="48159" x="3467100" y="3371850"/>
          <p14:tracePt t="48178" x="3810000" y="3365500"/>
          <p14:tracePt t="48192" x="4159250" y="3365500"/>
          <p14:tracePt t="48209" x="4457700" y="3365500"/>
          <p14:tracePt t="48225" x="4654550" y="3359150"/>
          <p14:tracePt t="48246" x="4749800" y="3359150"/>
          <p14:tracePt t="48259" x="4762500" y="3359150"/>
          <p14:tracePt t="48438" x="4762500" y="3352800"/>
          <p14:tracePt t="48496" x="4775200" y="3352800"/>
          <p14:tracePt t="48506" x="4819650" y="3352800"/>
          <p14:tracePt t="48510" x="4876800" y="3359150"/>
          <p14:tracePt t="48527" x="5092700" y="3359150"/>
          <p14:tracePt t="48542" x="5308600" y="3371850"/>
          <p14:tracePt t="48559" x="5562600" y="3378200"/>
          <p14:tracePt t="48575" x="5810250" y="3390900"/>
          <p14:tracePt t="48592" x="6089650" y="3397250"/>
          <p14:tracePt t="48609" x="6324600" y="3429000"/>
          <p14:tracePt t="48625" x="6527800" y="3429000"/>
          <p14:tracePt t="48642" x="6661150" y="3422650"/>
          <p14:tracePt t="48658" x="6724650" y="3422650"/>
          <p14:tracePt t="48662" x="6750050" y="3422650"/>
          <p14:tracePt t="48677" x="6769100" y="3422650"/>
          <p14:tracePt t="48692" x="6775450" y="3429000"/>
          <p14:tracePt t="48728" x="6775450" y="3422650"/>
          <p14:tracePt t="48745" x="6769100" y="3416300"/>
          <p14:tracePt t="48775" x="6769100" y="3409950"/>
          <p14:tracePt t="48808" x="6756400" y="3403600"/>
          <p14:tracePt t="48826" x="6699250" y="3403600"/>
          <p14:tracePt t="48843" x="6623050" y="3422650"/>
          <p14:tracePt t="48860" x="6438900" y="3454400"/>
          <p14:tracePt t="48875" x="6127750" y="3492500"/>
          <p14:tracePt t="48896" x="5600700" y="3536950"/>
          <p14:tracePt t="48902" x="5416550" y="3549650"/>
          <p14:tracePt t="48928" x="4984750" y="3581400"/>
          <p14:tracePt t="48942" x="4883150" y="3594100"/>
          <p14:tracePt t="48960" x="4673600" y="3613150"/>
          <p14:tracePt t="48975" x="4610100" y="3613150"/>
          <p14:tracePt t="48994" x="4591050" y="3613150"/>
          <p14:tracePt t="49031" x="4591050" y="3606800"/>
          <p14:tracePt t="49124" x="4578350" y="3606800"/>
          <p14:tracePt t="49130" x="4521200" y="3606800"/>
          <p14:tracePt t="49142" x="4356100" y="3613150"/>
          <p14:tracePt t="49163" x="4070350" y="3613150"/>
          <p14:tracePt t="49169" x="3892550" y="3613150"/>
          <p14:tracePt t="49178" x="3721100" y="3632200"/>
          <p14:tracePt t="49194" x="3327400" y="3676650"/>
          <p14:tracePt t="49210" x="2946400" y="3683000"/>
          <p14:tracePt t="49225" x="2609850" y="3702050"/>
          <p14:tracePt t="49244" x="2336800" y="3721100"/>
          <p14:tracePt t="49259" x="2159000" y="3708400"/>
          <p14:tracePt t="49275" x="2095500" y="3702050"/>
          <p14:tracePt t="49292" x="2089150" y="3702050"/>
          <p14:tracePt t="49406" x="2101850" y="3702050"/>
          <p14:tracePt t="49414" x="2146300" y="3695700"/>
          <p14:tracePt t="49428" x="2203450" y="3670300"/>
          <p14:tracePt t="49435" x="2279650" y="3644900"/>
          <p14:tracePt t="49442" x="2393950" y="3613150"/>
          <p14:tracePt t="49458" x="2667000" y="3524250"/>
          <p14:tracePt t="49475" x="3028950" y="3454400"/>
          <p14:tracePt t="49494" x="3416300" y="3365500"/>
          <p14:tracePt t="49509" x="3886200" y="3282950"/>
          <p14:tracePt t="49525" x="4229100" y="3136900"/>
          <p14:tracePt t="49529" x="4375150" y="3054350"/>
          <p14:tracePt t="49542" x="4565650" y="2952750"/>
          <p14:tracePt t="49558" x="4654550" y="2889250"/>
          <p14:tracePt t="49575" x="4667250" y="2813050"/>
          <p14:tracePt t="49592" x="4635500" y="2711450"/>
          <p14:tracePt t="49609" x="4540250" y="2609850"/>
          <p14:tracePt t="49625" x="4419600" y="2482850"/>
          <p14:tracePt t="49643" x="4337050" y="2374900"/>
          <p14:tracePt t="49646" x="4311650" y="2317750"/>
          <p14:tracePt t="49659" x="4292600" y="2266950"/>
          <p14:tracePt t="49677" x="4273550" y="2133600"/>
          <p14:tracePt t="49693" x="4260850" y="2006600"/>
          <p14:tracePt t="49709" x="4235450" y="1936750"/>
          <p14:tracePt t="49725" x="4222750" y="1898650"/>
          <p14:tracePt t="49727" x="4216400" y="1885950"/>
          <p14:tracePt t="49743" x="4197350" y="1854200"/>
          <p14:tracePt t="49759" x="4184650" y="1828800"/>
          <p14:tracePt t="49775" x="4184650" y="1809750"/>
          <p14:tracePt t="49792" x="4178300" y="1803400"/>
          <p14:tracePt t="49808" x="4171950" y="1784350"/>
          <p14:tracePt t="49825" x="4152900" y="1771650"/>
          <p14:tracePt t="49842" x="4133850" y="1758950"/>
          <p14:tracePt t="49860" x="4089400" y="1739900"/>
          <p14:tracePt t="49875" x="4038600" y="1701800"/>
          <p14:tracePt t="49896" x="3994150" y="1689100"/>
          <p14:tracePt t="49909" x="3968750" y="1682750"/>
          <p14:tracePt t="49928" x="3937000" y="1682750"/>
          <p14:tracePt t="49942" x="3911600" y="1682750"/>
          <p14:tracePt t="50015" x="3905250" y="1682750"/>
          <p14:tracePt t="50022" x="3886200" y="1682750"/>
          <p14:tracePt t="50030" x="3867150" y="1682750"/>
          <p14:tracePt t="50042" x="3841750" y="1682750"/>
          <p14:tracePt t="50058" x="3790950" y="1682750"/>
          <p14:tracePt t="50075" x="3771900" y="1682750"/>
          <p14:tracePt t="50092" x="3765550" y="1682750"/>
          <p14:tracePt t="50166" x="3759200" y="1682750"/>
          <p14:tracePt t="50179" x="3740150" y="1682750"/>
          <p14:tracePt t="50185" x="3721100" y="1682750"/>
          <p14:tracePt t="50192" x="3702050" y="1682750"/>
          <p14:tracePt t="50208" x="3695700" y="1682750"/>
          <p14:tracePt t="50320" x="3702050" y="1682750"/>
          <p14:tracePt t="50327" x="3746500" y="1682750"/>
          <p14:tracePt t="50334" x="3810000" y="1689100"/>
          <p14:tracePt t="50344" x="3879850" y="1708150"/>
          <p14:tracePt t="50359" x="3981450" y="1714500"/>
          <p14:tracePt t="50375" x="4051300" y="1720850"/>
          <p14:tracePt t="50397" x="4108450" y="1720850"/>
          <p14:tracePt t="50409" x="4133850" y="1720850"/>
          <p14:tracePt t="50584" x="4127500" y="1720850"/>
          <p14:tracePt t="50590" x="4121150" y="1720850"/>
          <p14:tracePt t="50599" x="4108450" y="1720850"/>
          <p14:tracePt t="50619" x="4089400" y="1720850"/>
          <p14:tracePt t="50625" x="4070350" y="1720850"/>
          <p14:tracePt t="50642" x="3981450" y="1727200"/>
          <p14:tracePt t="50663" x="3854450" y="1727200"/>
          <p14:tracePt t="50675" x="3708400" y="1714500"/>
          <p14:tracePt t="50685" x="3644900" y="1708150"/>
          <p14:tracePt t="50689" x="3594100" y="1701800"/>
          <p14:tracePt t="50710" x="3549650" y="1689100"/>
          <p14:tracePt t="50774" x="3543300" y="1689100"/>
          <p14:tracePt t="50994" x="3549650" y="1689100"/>
          <p14:tracePt t="51321" x="3556000" y="1689100"/>
          <p14:tracePt t="51327" x="3575050" y="1689100"/>
          <p14:tracePt t="51334" x="3613150" y="1689100"/>
          <p14:tracePt t="51345" x="3651250" y="1689100"/>
          <p14:tracePt t="51359" x="3752850" y="1682750"/>
          <p14:tracePt t="51375" x="3867150" y="1682750"/>
          <p14:tracePt t="51392" x="3981450" y="1689100"/>
          <p14:tracePt t="51413" x="4064000" y="1689100"/>
          <p14:tracePt t="51425" x="4114800" y="1689100"/>
          <p14:tracePt t="51442" x="4165600" y="1689100"/>
          <p14:tracePt t="51459" x="4191000" y="1689100"/>
          <p14:tracePt t="51631" x="4203700" y="1689100"/>
          <p14:tracePt t="51639" x="4216400" y="1689100"/>
          <p14:tracePt t="51646" x="4254500" y="1689100"/>
          <p14:tracePt t="51659" x="4292600" y="1689100"/>
          <p14:tracePt t="51675" x="4413250" y="1689100"/>
          <p14:tracePt t="51686" x="4476750" y="1689100"/>
          <p14:tracePt t="51689" x="4533900" y="1689100"/>
          <p14:tracePt t="51694" x="4578350" y="1695450"/>
          <p14:tracePt t="51708" x="4635500" y="1701800"/>
          <p14:tracePt t="51726" x="4730750" y="1714500"/>
          <p14:tracePt t="51733" x="4768850" y="1714500"/>
          <p14:tracePt t="51743" x="4800600" y="1714500"/>
          <p14:tracePt t="51759" x="4826000" y="1714500"/>
          <p14:tracePt t="51792" x="4845050" y="1714500"/>
          <p14:tracePt t="51808" x="4870450" y="1714500"/>
          <p14:tracePt t="51825" x="4889500" y="1714500"/>
          <p14:tracePt t="51886" x="4895850" y="1714500"/>
          <p14:tracePt t="51895" x="4914900" y="1714500"/>
          <p14:tracePt t="51903" x="4946650" y="1714500"/>
          <p14:tracePt t="51911" x="4972050" y="1714500"/>
          <p14:tracePt t="51929" x="4984750" y="1714500"/>
          <p14:tracePt t="52162" x="4978400" y="1714500"/>
          <p14:tracePt t="52167" x="4927600" y="1714500"/>
          <p14:tracePt t="52181" x="4864100" y="1714500"/>
          <p14:tracePt t="52192" x="4775200" y="1708150"/>
          <p14:tracePt t="52210" x="4629150" y="1701800"/>
          <p14:tracePt t="52225" x="4514850" y="1701800"/>
          <p14:tracePt t="52243" x="4368800" y="1701800"/>
          <p14:tracePt t="52258" x="4229100" y="1701800"/>
          <p14:tracePt t="52275" x="4089400" y="1689100"/>
          <p14:tracePt t="52292" x="3981450" y="1695450"/>
          <p14:tracePt t="52296" x="3962400" y="1701800"/>
          <p14:tracePt t="52312" x="3949700" y="1695450"/>
          <p14:tracePt t="52527" x="3962400" y="1695450"/>
          <p14:tracePt t="52538" x="3987800" y="1695450"/>
          <p14:tracePt t="52542" x="4025900" y="1695450"/>
          <p14:tracePt t="52558" x="4095750" y="1695450"/>
          <p14:tracePt t="52577" x="4222750" y="1701800"/>
          <p14:tracePt t="52592" x="4394200" y="1727200"/>
          <p14:tracePt t="52608" x="4584700" y="1733550"/>
          <p14:tracePt t="52625" x="4787900" y="1733550"/>
          <p14:tracePt t="52631" x="4876800" y="1733550"/>
          <p14:tracePt t="52642" x="4965700" y="1733550"/>
          <p14:tracePt t="52661" x="5168900" y="1733550"/>
          <p14:tracePt t="52678" x="5308600" y="1733550"/>
          <p14:tracePt t="52692" x="5346700" y="1733550"/>
          <p14:tracePt t="52849" x="5353050" y="1733550"/>
          <p14:tracePt t="52854" x="5359400" y="1733550"/>
          <p14:tracePt t="52868" x="5378450" y="1733550"/>
          <p14:tracePt t="52875" x="5384800" y="1739900"/>
          <p14:tracePt t="52893" x="5397500" y="1746250"/>
          <p14:tracePt t="52934" x="5397500" y="1752600"/>
          <p14:tracePt t="52950" x="5397500" y="1758950"/>
          <p14:tracePt t="52967" x="5372100" y="1758950"/>
          <p14:tracePt t="52975" x="5353050" y="1758950"/>
          <p14:tracePt t="52994" x="5308600" y="1758950"/>
          <p14:tracePt t="53008" x="5283200" y="1758950"/>
          <p14:tracePt t="53026" x="5257800" y="1758950"/>
          <p14:tracePt t="53042" x="5238750" y="1701800"/>
          <p14:tracePt t="53060" x="5213350" y="1625600"/>
          <p14:tracePt t="53075" x="5175250" y="1543050"/>
          <p14:tracePt t="53092" x="5162550" y="1466850"/>
          <p14:tracePt t="53109" x="5162550" y="1397000"/>
          <p14:tracePt t="53127" x="5162550" y="1320800"/>
          <p14:tracePt t="53142" x="5219700" y="1314450"/>
          <p14:tracePt t="53159" x="5314950" y="1301750"/>
          <p14:tracePt t="53178" x="5441950" y="1301750"/>
          <p14:tracePt t="53193" x="5581650" y="1301750"/>
          <p14:tracePt t="53210" x="5715000" y="1308100"/>
          <p14:tracePt t="53226" x="5822950" y="1346200"/>
          <p14:tracePt t="53244" x="5867400" y="1384300"/>
          <p14:tracePt t="53259" x="5886450" y="1441450"/>
          <p14:tracePt t="53276" x="5892800" y="1549400"/>
          <p14:tracePt t="53279" x="5886450" y="1612900"/>
          <p14:tracePt t="53292" x="5867400" y="1676400"/>
          <p14:tracePt t="53311" x="5778500" y="1835150"/>
          <p14:tracePt t="53327" x="5708650" y="1898650"/>
          <p14:tracePt t="53342" x="5664200" y="1930400"/>
          <p14:tracePt t="53359" x="5448300" y="1981200"/>
          <p14:tracePt t="53375" x="5264150" y="1993900"/>
          <p14:tracePt t="53392" x="5124450" y="1993900"/>
          <p14:tracePt t="53408" x="5022850" y="2000250"/>
          <p14:tracePt t="53427" x="4978400" y="1981200"/>
          <p14:tracePt t="53433" x="4959350" y="1968500"/>
          <p14:tracePt t="53442" x="4953000" y="1962150"/>
          <p14:tracePt t="53459" x="4946650" y="1955800"/>
          <p14:tracePt t="53499" x="4946650" y="1949450"/>
          <p14:tracePt t="53758" x="4933950" y="1949450"/>
          <p14:tracePt t="53767" x="4908550" y="1936750"/>
          <p14:tracePt t="53775" x="4876800" y="1924050"/>
          <p14:tracePt t="53792" x="4730750" y="1885950"/>
          <p14:tracePt t="53808" x="4533900" y="1854200"/>
          <p14:tracePt t="53826" x="4318000" y="1803400"/>
          <p14:tracePt t="53842" x="4102100" y="1809750"/>
          <p14:tracePt t="53859" x="3930650" y="1797050"/>
          <p14:tracePt t="53875" x="3797300" y="1778000"/>
          <p14:tracePt t="53902" x="3619500" y="1746250"/>
          <p14:tracePt t="53929" x="3543300" y="1720850"/>
          <p14:tracePt t="53943" x="3524250" y="1708150"/>
          <p14:tracePt t="53959" x="3517900" y="1708150"/>
          <p14:tracePt t="53975" x="3498850" y="1708150"/>
          <p14:tracePt t="53994" x="3467100" y="1708150"/>
          <p14:tracePt t="54010" x="3397250" y="1708150"/>
          <p14:tracePt t="54025" x="3327400" y="1689100"/>
          <p14:tracePt t="54042" x="3263900" y="1676400"/>
          <p14:tracePt t="54059" x="3232150" y="1670050"/>
          <p14:tracePt t="54075" x="3206750" y="1663700"/>
          <p14:tracePt t="54092" x="3200400" y="1657350"/>
          <p14:tracePt t="54278" x="3225800" y="1657350"/>
          <p14:tracePt t="54287" x="3244850" y="1657350"/>
          <p14:tracePt t="54294" x="3295650" y="1657350"/>
          <p14:tracePt t="54308" x="3365500" y="1676400"/>
          <p14:tracePt t="54311" x="3454400" y="1670050"/>
          <p14:tracePt t="54326" x="3517900" y="1651000"/>
          <p14:tracePt t="54342" x="3746500" y="1651000"/>
          <p14:tracePt t="54359" x="4165600" y="1651000"/>
          <p14:tracePt t="54375" x="4445000" y="1657350"/>
          <p14:tracePt t="54395" x="4724400" y="1663700"/>
          <p14:tracePt t="54408" x="5022850" y="1695450"/>
          <p14:tracePt t="54427" x="5251450" y="1708150"/>
          <p14:tracePt t="54442" x="5416550" y="1708150"/>
          <p14:tracePt t="54459" x="5518150" y="1701800"/>
          <p14:tracePt t="54476" x="5568950" y="1701800"/>
          <p14:tracePt t="54493" x="5600700" y="1701800"/>
          <p14:tracePt t="54495" x="5607050" y="1701800"/>
          <p14:tracePt t="54536" x="5613400" y="1701800"/>
          <p14:tracePt t="54543" x="5638800" y="1701800"/>
          <p14:tracePt t="54560" x="5689600" y="1701800"/>
          <p14:tracePt t="54575" x="5746750" y="1701800"/>
          <p14:tracePt t="54592" x="5778500" y="1701800"/>
          <p14:tracePt t="54609" x="5784850" y="1701800"/>
          <p14:tracePt t="54712" x="5765800" y="1670050"/>
          <p14:tracePt t="54719" x="5734050" y="1625600"/>
          <p14:tracePt t="54728" x="5702300" y="1587500"/>
          <p14:tracePt t="54744" x="5600700" y="1498600"/>
          <p14:tracePt t="54760" x="5480050" y="1422400"/>
          <p14:tracePt t="54775" x="5340350" y="1339850"/>
          <p14:tracePt t="54792" x="5162550" y="1270000"/>
          <p14:tracePt t="54808" x="4959350" y="1219200"/>
          <p14:tracePt t="54826" x="4768850" y="1219200"/>
          <p14:tracePt t="54842" x="4584700" y="1219200"/>
          <p14:tracePt t="54859" x="4425950" y="1225550"/>
          <p14:tracePt t="54875" x="4273550" y="1244600"/>
          <p14:tracePt t="54882" x="4203700" y="1244600"/>
          <p14:tracePt t="54892" x="4127500" y="1244600"/>
          <p14:tracePt t="54897" x="4051300" y="1244600"/>
          <p14:tracePt t="54908" x="3981450" y="1244600"/>
          <p14:tracePt t="54930" x="3752850" y="1244600"/>
          <p14:tracePt t="54942" x="3575050" y="1250950"/>
          <p14:tracePt t="54958" x="3409950" y="1244600"/>
          <p14:tracePt t="54978" x="3263900" y="1250950"/>
          <p14:tracePt t="54994" x="3155950" y="1270000"/>
          <p14:tracePt t="55009" x="3086100" y="1301750"/>
          <p14:tracePt t="55025" x="3028950" y="1339850"/>
          <p14:tracePt t="55042" x="2997200" y="1384300"/>
          <p14:tracePt t="55058" x="2971800" y="1428750"/>
          <p14:tracePt t="55075" x="2940050" y="1485900"/>
          <p14:tracePt t="55092" x="2927350" y="1543050"/>
          <p14:tracePt t="55109" x="2921000" y="1612900"/>
          <p14:tracePt t="55114" x="2921000" y="1638300"/>
          <p14:tracePt t="55119" x="2921000" y="1663700"/>
          <p14:tracePt t="55142" x="2959100" y="1727200"/>
          <p14:tracePt t="55159" x="3035300" y="1778000"/>
          <p14:tracePt t="55178" x="3143250" y="1816100"/>
          <p14:tracePt t="55192" x="3257550" y="1847850"/>
          <p14:tracePt t="55210" x="3384550" y="1898650"/>
          <p14:tracePt t="55226" x="3530600" y="1943100"/>
          <p14:tracePt t="55243" x="3683000" y="1987550"/>
          <p14:tracePt t="55259" x="3860800" y="2032000"/>
          <p14:tracePt t="55275" x="4070350" y="2076450"/>
          <p14:tracePt t="55292" x="4279900" y="2095500"/>
          <p14:tracePt t="55295" x="4381500" y="2101850"/>
          <p14:tracePt t="55308" x="4464050" y="2108200"/>
          <p14:tracePt t="55310" x="4565650" y="2108200"/>
          <p14:tracePt t="55325" x="4667250" y="2114550"/>
          <p14:tracePt t="55342" x="4946650" y="2120900"/>
          <p14:tracePt t="55359" x="5124450" y="2120900"/>
          <p14:tracePt t="55375" x="5289550" y="2114550"/>
          <p14:tracePt t="55392" x="5435600" y="2108200"/>
          <p14:tracePt t="55409" x="5556250" y="2063750"/>
          <p14:tracePt t="55429" x="5670550" y="2019300"/>
          <p14:tracePt t="55442" x="5753100" y="1968500"/>
          <p14:tracePt t="55459" x="5803900" y="1898650"/>
          <p14:tracePt t="55476" x="5842000" y="1809750"/>
          <p14:tracePt t="55494" x="5873750" y="1689100"/>
          <p14:tracePt t="55497" x="5873750" y="1625600"/>
          <p14:tracePt t="55509" x="5880100" y="1574800"/>
          <p14:tracePt t="55525" x="5854700" y="1504950"/>
          <p14:tracePt t="55529" x="5829300" y="1479550"/>
          <p14:tracePt t="55542" x="5721350" y="1409700"/>
          <p14:tracePt t="55560" x="5556250" y="1333500"/>
          <p14:tracePt t="55575" x="5359400" y="1263650"/>
          <p14:tracePt t="55592" x="5130800" y="1231900"/>
          <p14:tracePt t="55609" x="4895850" y="1225550"/>
          <p14:tracePt t="55626" x="4679950" y="1225550"/>
          <p14:tracePt t="55643" x="4476750" y="1225550"/>
          <p14:tracePt t="55662" x="4222750" y="1295400"/>
          <p14:tracePt t="55679" x="4146550" y="1333500"/>
          <p14:tracePt t="55692" x="4006850" y="1466850"/>
          <p14:tracePt t="55709" x="3854450" y="1657350"/>
          <p14:tracePt t="55727" x="3606800" y="2012950"/>
          <p14:tracePt t="55745" x="3416300" y="2273300"/>
          <p14:tracePt t="55759" x="3213100" y="2508250"/>
          <p14:tracePt t="55775" x="2959100" y="2692400"/>
          <p14:tracePt t="55794" x="2724150" y="2825750"/>
          <p14:tracePt t="55809" x="2520950" y="2946400"/>
          <p14:tracePt t="55825" x="2349500" y="2984500"/>
          <p14:tracePt t="55842" x="2190750" y="3016250"/>
          <p14:tracePt t="55846" x="2114550" y="3028950"/>
          <p14:tracePt t="55859" x="2057400" y="3009900"/>
          <p14:tracePt t="55875" x="1943100" y="2971800"/>
          <p14:tracePt t="55878" x="1924050" y="2940050"/>
          <p14:tracePt t="55898" x="1905000" y="2908300"/>
          <p14:tracePt t="55908" x="1898650" y="2895600"/>
          <p14:tracePt t="55928" x="1898650" y="2889250"/>
          <p14:tracePt t="55966" x="1898650" y="2876550"/>
          <p14:tracePt t="55975" x="1898650" y="2870200"/>
          <p14:tracePt t="55994" x="1898650" y="2851150"/>
          <p14:tracePt t="56038" x="1898650" y="2857500"/>
          <p14:tracePt t="56147" x="1905000" y="2857500"/>
          <p14:tracePt t="56150" x="1911350" y="2857500"/>
          <p14:tracePt t="56162" x="1924050" y="2857500"/>
          <p14:tracePt t="56179" x="1949450" y="2857500"/>
          <p14:tracePt t="56194" x="1974850" y="2857500"/>
          <p14:tracePt t="56209" x="2000250" y="2857500"/>
          <p14:tracePt t="56225" x="2012950" y="2857500"/>
          <p14:tracePt t="56244" x="2025650" y="2857500"/>
          <p14:tracePt t="56259" x="2038350" y="2863850"/>
          <p14:tracePt t="56275" x="2057400" y="2876550"/>
          <p14:tracePt t="56292" x="2063750" y="2882900"/>
          <p14:tracePt t="56308" x="2070100" y="2889250"/>
          <p14:tracePt t="56311" x="2089150" y="2901950"/>
          <p14:tracePt t="56326" x="2095500" y="2908300"/>
          <p14:tracePt t="56359" x="2095500" y="2901950"/>
          <p14:tracePt t="56375" x="2095500" y="2895600"/>
          <p14:tracePt t="56382" x="2095500" y="2889250"/>
          <p14:tracePt t="56409" x="2089150" y="2889250"/>
          <p14:tracePt t="56639" x="2095500" y="2889250"/>
          <p14:tracePt t="56646" x="2114550" y="2870200"/>
          <p14:tracePt t="56655" x="2133600" y="2844800"/>
          <p14:tracePt t="56662" x="2152650" y="2819400"/>
          <p14:tracePt t="56678" x="2178050" y="2781300"/>
          <p14:tracePt t="56692" x="2228850" y="2711450"/>
          <p14:tracePt t="56710" x="2286000" y="2660650"/>
          <p14:tracePt t="56725" x="2355850" y="2616200"/>
          <p14:tracePt t="56744" x="2476500" y="2546350"/>
          <p14:tracePt t="56758" x="2565400" y="2495550"/>
          <p14:tracePt t="56775" x="2654300" y="2457450"/>
          <p14:tracePt t="56792" x="2736850" y="2413000"/>
          <p14:tracePt t="56808" x="2819400" y="2374900"/>
          <p14:tracePt t="56826" x="2889250" y="2343150"/>
          <p14:tracePt t="56844" x="2952750" y="2311400"/>
          <p14:tracePt t="56859" x="3016250" y="2286000"/>
          <p14:tracePt t="56863" x="3054350" y="2273300"/>
          <p14:tracePt t="56875" x="3086100" y="2266950"/>
          <p14:tracePt t="56895" x="3155950" y="2247900"/>
          <p14:tracePt t="56899" x="3187700" y="2241550"/>
          <p14:tracePt t="56908" x="3213100" y="2235200"/>
          <p14:tracePt t="56929" x="3302000" y="2235200"/>
          <p14:tracePt t="56943" x="3378200" y="2235200"/>
          <p14:tracePt t="56959" x="3454400" y="2235200"/>
          <p14:tracePt t="56975" x="3543300" y="2235200"/>
          <p14:tracePt t="56993" x="3613150" y="2241550"/>
          <p14:tracePt t="57012" x="3733800" y="2279650"/>
          <p14:tracePt t="57026" x="3873500" y="2330450"/>
          <p14:tracePt t="57042" x="4070350" y="2368550"/>
          <p14:tracePt t="57058" x="4267200" y="2374900"/>
          <p14:tracePt t="57076" x="4470400" y="2374900"/>
          <p14:tracePt t="57092" x="4673600" y="2374900"/>
          <p14:tracePt t="57095" x="4762500" y="2374900"/>
          <p14:tracePt t="57109" x="4864100" y="2374900"/>
          <p14:tracePt t="57125" x="5048250" y="2374900"/>
          <p14:tracePt t="57129" x="5137150" y="2374900"/>
          <p14:tracePt t="57142" x="5327650" y="2368550"/>
          <p14:tracePt t="57159" x="5486400" y="2362200"/>
          <p14:tracePt t="57180" x="5613400" y="2362200"/>
          <p14:tracePt t="57187" x="5670550" y="2362200"/>
          <p14:tracePt t="57190" x="5715000" y="2362200"/>
          <p14:tracePt t="57209" x="5803900" y="2368550"/>
          <p14:tracePt t="57225" x="5880100" y="2387600"/>
          <p14:tracePt t="57244" x="5930900" y="2400300"/>
          <p14:tracePt t="57259" x="5956300" y="2406650"/>
          <p14:tracePt t="57263" x="5969000" y="2406650"/>
          <p14:tracePt t="57275" x="5988050" y="2406650"/>
          <p14:tracePt t="57292" x="6019800" y="2425700"/>
          <p14:tracePt t="57308" x="6070600" y="2444750"/>
          <p14:tracePt t="57311" x="6108700" y="2457450"/>
          <p14:tracePt t="57326" x="6172200" y="2489200"/>
          <p14:tracePt t="57342" x="6223000" y="2546350"/>
          <p14:tracePt t="57359" x="6273800" y="2603500"/>
          <p14:tracePt t="57375" x="6337300" y="2679700"/>
          <p14:tracePt t="57392" x="6388100" y="2730500"/>
          <p14:tracePt t="57414" x="6413500" y="2749550"/>
          <p14:tracePt t="57462" x="6413500" y="2755900"/>
          <p14:tracePt t="57471" x="6407150" y="2762250"/>
          <p14:tracePt t="57478" x="6400800" y="2774950"/>
          <p14:tracePt t="57494" x="6388100" y="2781300"/>
          <p14:tracePt t="57509" x="6375400" y="2806700"/>
          <p14:tracePt t="57526" x="6318250" y="2838450"/>
          <p14:tracePt t="57529" x="6254750" y="2851150"/>
          <p14:tracePt t="57542" x="6019800" y="2851150"/>
          <p14:tracePt t="57558" x="5721350" y="2838450"/>
          <p14:tracePt t="57575" x="5384800" y="2851150"/>
          <p14:tracePt t="57592" x="5048250" y="2857500"/>
          <p14:tracePt t="57609" x="4743450" y="2889250"/>
          <p14:tracePt t="57625" x="4457700" y="2921000"/>
          <p14:tracePt t="57630" x="4324350" y="2927350"/>
          <p14:tracePt t="57642" x="4197350" y="2927350"/>
          <p14:tracePt t="57659" x="3994150" y="2933700"/>
          <p14:tracePt t="57680" x="3778250" y="2952750"/>
          <p14:tracePt t="57692" x="3613150" y="2984500"/>
          <p14:tracePt t="57709" x="3454400" y="2997200"/>
          <p14:tracePt t="57725" x="3346450" y="3003550"/>
          <p14:tracePt t="57729" x="3295650" y="3003550"/>
          <p14:tracePt t="57743" x="3200400" y="3016250"/>
          <p14:tracePt t="57761" x="3117850" y="3022600"/>
          <p14:tracePt t="57776" x="3041650" y="3022600"/>
          <p14:tracePt t="57792" x="2933700" y="3016250"/>
          <p14:tracePt t="57809" x="2863850" y="3028950"/>
          <p14:tracePt t="57826" x="2768600" y="3009900"/>
          <p14:tracePt t="57842" x="2711450" y="3003550"/>
          <p14:tracePt t="57859" x="2667000" y="3003550"/>
          <p14:tracePt t="57876" x="2628900" y="3003550"/>
          <p14:tracePt t="57882" x="2616200" y="3009900"/>
          <p14:tracePt t="57897" x="2584450" y="3009900"/>
          <p14:tracePt t="57909" x="2559050" y="3009900"/>
          <p14:tracePt t="57929" x="2463800" y="3009900"/>
          <p14:tracePt t="57942" x="2413000" y="3016250"/>
          <p14:tracePt t="57959" x="2355850" y="3016250"/>
          <p14:tracePt t="57975" x="2298700" y="3016250"/>
          <p14:tracePt t="57994" x="2241550" y="3016250"/>
          <p14:tracePt t="58009" x="2190750" y="3009900"/>
          <p14:tracePt t="58025" x="2159000" y="3003550"/>
          <p14:tracePt t="58042" x="2152650" y="3003550"/>
          <p14:tracePt t="58279" x="2146300" y="3003550"/>
          <p14:tracePt t="58287" x="2139950" y="2990850"/>
          <p14:tracePt t="58294" x="2127250" y="2990850"/>
          <p14:tracePt t="58309" x="2114550" y="2984500"/>
          <p14:tracePt t="58325" x="2108200" y="2984500"/>
          <p14:tracePt t="58407" x="2095500" y="2971800"/>
          <p14:tracePt t="58414" x="2082800" y="2959100"/>
          <p14:tracePt t="58430" x="2063750" y="2952750"/>
          <p14:tracePt t="58442" x="2032000" y="2933700"/>
          <p14:tracePt t="58460" x="2019300" y="2927350"/>
          <p14:tracePt t="58475" x="2012950" y="2927350"/>
          <p14:tracePt t="58493" x="2006600" y="2927350"/>
          <p14:tracePt t="60168" x="2006600" y="2914650"/>
          <p14:tracePt t="60249" x="2006600" y="2908300"/>
          <p14:tracePt t="60569" x="2000250" y="2908300"/>
          <p14:tracePt t="60574" x="1993900" y="2914650"/>
          <p14:tracePt t="60592" x="1968500" y="2921000"/>
          <p14:tracePt t="60609" x="1924050" y="2921000"/>
          <p14:tracePt t="60625" x="1879600" y="2921000"/>
          <p14:tracePt t="60646" x="1847850" y="2908300"/>
          <p14:tracePt t="60659" x="1803400" y="2889250"/>
          <p14:tracePt t="60664" x="1784350" y="2889250"/>
          <p14:tracePt t="60677" x="1771650" y="2889250"/>
          <p14:tracePt t="60694" x="1765300" y="2889250"/>
          <p14:tracePt t="60725" x="1765300" y="2882900"/>
          <p14:tracePt t="60744" x="1765300" y="2876550"/>
          <p14:tracePt t="60934" x="1765300" y="2863850"/>
          <p14:tracePt t="60942" x="1765300" y="2857500"/>
          <p14:tracePt t="60982" x="1765300" y="2851150"/>
          <p14:tracePt t="60997" x="1765300" y="2844800"/>
          <p14:tracePt t="61003" x="1765300" y="2832100"/>
          <p14:tracePt t="61008" x="1765300" y="2825750"/>
          <p14:tracePt t="61025" x="1771650" y="2800350"/>
          <p14:tracePt t="61042" x="1771650" y="2781300"/>
          <p14:tracePt t="61058" x="1778000" y="2774950"/>
          <p14:tracePt t="61092" x="1778000" y="2762250"/>
          <p14:tracePt t="61125" x="1778000" y="2755900"/>
          <p14:tracePt t="61151" x="1778000" y="2749550"/>
          <p14:tracePt t="61311" x="1778000" y="2736850"/>
          <p14:tracePt t="61329" x="1784350" y="2730500"/>
          <p14:tracePt t="61335" x="1790700" y="2724150"/>
          <p14:tracePt t="61343" x="1797050" y="2724150"/>
          <p14:tracePt t="61360" x="1816100" y="2724150"/>
          <p14:tracePt t="61376" x="1822450" y="2717800"/>
          <p14:tracePt t="61392" x="1847850" y="2717800"/>
          <p14:tracePt t="61411" x="1898650" y="2711450"/>
          <p14:tracePt t="61425" x="1962150" y="2705100"/>
          <p14:tracePt t="61443" x="2019300" y="2705100"/>
          <p14:tracePt t="61459" x="2051050" y="2686050"/>
          <p14:tracePt t="61475" x="2108200" y="2686050"/>
          <p14:tracePt t="61495" x="2146300" y="2686050"/>
          <p14:tracePt t="61500" x="2152650" y="2686050"/>
          <p14:tracePt t="61508" x="2159000" y="2686050"/>
          <p14:tracePt t="61525" x="2171700" y="2686050"/>
          <p14:tracePt t="61542" x="2184400" y="2686050"/>
          <p14:tracePt t="61558" x="2197100" y="2686050"/>
          <p14:tracePt t="61592" x="2203450" y="2686050"/>
          <p14:tracePt t="61671" x="2203450" y="2679700"/>
          <p14:tracePt t="61749" x="2203450" y="2673350"/>
          <p14:tracePt t="61756" x="2209800" y="2673350"/>
          <p14:tracePt t="61760" x="2247900" y="2673350"/>
          <p14:tracePt t="61775" x="2336800" y="2667000"/>
          <p14:tracePt t="61792" x="2432050" y="2686050"/>
          <p14:tracePt t="61809" x="2533650" y="2686050"/>
          <p14:tracePt t="61825" x="2654300" y="2724150"/>
          <p14:tracePt t="61843" x="2730500" y="2743200"/>
          <p14:tracePt t="61859" x="2749550" y="2755900"/>
          <p14:tracePt t="61894" x="2749550" y="2762250"/>
          <p14:tracePt t="61897" x="2743200" y="2768600"/>
          <p14:tracePt t="61912" x="2730500" y="2787650"/>
          <p14:tracePt t="61930" x="2717800" y="2832100"/>
          <p14:tracePt t="61942" x="2686050" y="2895600"/>
          <p14:tracePt t="61959" x="2660650" y="2971800"/>
          <p14:tracePt t="61976" x="2616200" y="3060700"/>
          <p14:tracePt t="61994" x="2584450" y="3168650"/>
          <p14:tracePt t="62009" x="2533650" y="3289300"/>
          <p14:tracePt t="62025" x="2501900" y="3390900"/>
          <p14:tracePt t="62042" x="2476500" y="3479800"/>
          <p14:tracePt t="62059" x="2463800" y="3530600"/>
          <p14:tracePt t="62075" x="2463800" y="3536950"/>
          <p14:tracePt t="62167" x="2457450" y="3536950"/>
          <p14:tracePt t="62181" x="2444750" y="3530600"/>
          <p14:tracePt t="62187" x="2419350" y="3517900"/>
          <p14:tracePt t="62194" x="2381250" y="3517900"/>
          <p14:tracePt t="62209" x="2298700" y="3505200"/>
          <p14:tracePt t="62226" x="2216150" y="3479800"/>
          <p14:tracePt t="62244" x="2114550" y="3454400"/>
          <p14:tracePt t="62251" x="2057400" y="3448050"/>
          <p14:tracePt t="62259" x="2025650" y="3429000"/>
          <p14:tracePt t="62275" x="1943100" y="3397250"/>
          <p14:tracePt t="62292" x="1885950" y="3365500"/>
          <p14:tracePt t="62309" x="1847850" y="3314700"/>
          <p14:tracePt t="62310" x="1835150" y="3289300"/>
          <p14:tracePt t="62326" x="1835150" y="3257550"/>
          <p14:tracePt t="62342" x="1822450" y="3168650"/>
          <p14:tracePt t="62359" x="1816100" y="3111500"/>
          <p14:tracePt t="62375" x="1816100" y="3041650"/>
          <p14:tracePt t="62385" x="1816100" y="2997200"/>
          <p14:tracePt t="62392" x="1816100" y="2952750"/>
          <p14:tracePt t="62409" x="1816100" y="2876550"/>
          <p14:tracePt t="62415" x="1822450" y="2851150"/>
          <p14:tracePt t="62430" x="1835150" y="2832100"/>
          <p14:tracePt t="62442" x="1841500" y="2806700"/>
          <p14:tracePt t="62459" x="1841500" y="2787650"/>
          <p14:tracePt t="62475" x="1860550" y="2755900"/>
          <p14:tracePt t="62495" x="1879600" y="2730500"/>
          <p14:tracePt t="62509" x="1917700" y="2705100"/>
          <p14:tracePt t="62525" x="1974850" y="2673350"/>
          <p14:tracePt t="62527" x="2006600" y="2660650"/>
          <p14:tracePt t="62542" x="2063750" y="2628900"/>
          <p14:tracePt t="62561" x="2120900" y="2622550"/>
          <p14:tracePt t="62575" x="2197100" y="2622550"/>
          <p14:tracePt t="62592" x="2247900" y="2628900"/>
          <p14:tracePt t="62609" x="2292350" y="2654300"/>
          <p14:tracePt t="62626" x="2330450" y="2667000"/>
          <p14:tracePt t="62642" x="2374900" y="2679700"/>
          <p14:tracePt t="62659" x="2400300" y="2692400"/>
          <p14:tracePt t="62677" x="2406650" y="2711450"/>
          <p14:tracePt t="62682" x="2406650" y="2717800"/>
          <p14:tracePt t="62695" x="2419350" y="2749550"/>
          <p14:tracePt t="62709" x="2425700" y="2768600"/>
          <p14:tracePt t="62726" x="2451100" y="2806700"/>
          <p14:tracePt t="62744" x="2457450" y="2838450"/>
          <p14:tracePt t="62759" x="2470150" y="2889250"/>
          <p14:tracePt t="62776" x="2470150" y="2946400"/>
          <p14:tracePt t="62792" x="2463800" y="3016250"/>
          <p14:tracePt t="62809" x="2463800" y="3105150"/>
          <p14:tracePt t="62825" x="2451100" y="3155950"/>
          <p14:tracePt t="62842" x="2444750" y="3213100"/>
          <p14:tracePt t="62859" x="2432050" y="3251200"/>
          <p14:tracePt t="62875" x="2413000" y="3263900"/>
          <p14:tracePt t="62892" x="2400300" y="3276600"/>
          <p14:tracePt t="62909" x="2387600" y="3289300"/>
          <p14:tracePt t="62918" x="2374900" y="3308350"/>
          <p14:tracePt t="62930" x="2368550" y="3314700"/>
          <p14:tracePt t="62943" x="2362200" y="3333750"/>
          <p14:tracePt t="62959" x="2343150" y="3352800"/>
          <p14:tracePt t="62976" x="2324100" y="3365500"/>
          <p14:tracePt t="62994" x="2298700" y="3371850"/>
          <p14:tracePt t="63009" x="2266950" y="3378200"/>
          <p14:tracePt t="63027" x="2241550" y="3384550"/>
          <p14:tracePt t="63042" x="2222500" y="3403600"/>
          <p14:tracePt t="63059" x="2203450" y="3409950"/>
          <p14:tracePt t="63075" x="2184400" y="3416300"/>
          <p14:tracePt t="63092" x="2165350" y="3422650"/>
          <p14:tracePt t="63109" x="2139950" y="3422650"/>
          <p14:tracePt t="63112" x="2146300" y="3429000"/>
          <p14:tracePt t="63126" x="2133600" y="3429000"/>
          <p14:tracePt t="63142" x="2095500" y="3435350"/>
          <p14:tracePt t="63160" x="2076450" y="3441700"/>
          <p14:tracePt t="63179" x="2057400" y="3441700"/>
          <p14:tracePt t="63192" x="2038350" y="3441700"/>
          <p14:tracePt t="63209" x="2025650" y="3441700"/>
          <p14:tracePt t="63225" x="2006600" y="3441700"/>
          <p14:tracePt t="63244" x="1987550" y="3441700"/>
          <p14:tracePt t="63251" x="1981200" y="3435350"/>
          <p14:tracePt t="63259" x="1968500" y="3435350"/>
          <p14:tracePt t="63275" x="1943100" y="3435350"/>
          <p14:tracePt t="63292" x="1905000" y="3435350"/>
          <p14:tracePt t="63309" x="1879600" y="3435350"/>
          <p14:tracePt t="63311" x="1873250" y="3435350"/>
          <p14:tracePt t="63497" x="1866900" y="3435350"/>
          <p14:tracePt t="63505" x="1854200" y="3422650"/>
          <p14:tracePt t="63510" x="1841500" y="3409950"/>
          <p14:tracePt t="63526" x="1828800" y="3403600"/>
          <p14:tracePt t="63542" x="1784350" y="3365500"/>
          <p14:tracePt t="63558" x="1752600" y="3327400"/>
          <p14:tracePt t="63577" x="1739900" y="3314700"/>
          <p14:tracePt t="63592" x="1733550" y="3308350"/>
          <p14:tracePt t="63783" x="1733550" y="3295650"/>
          <p14:tracePt t="63790" x="1733550" y="3289300"/>
          <p14:tracePt t="63798" x="1733550" y="3282950"/>
          <p14:tracePt t="63810" x="1733550" y="3276600"/>
          <p14:tracePt t="63825" x="1733550" y="3270250"/>
          <p14:tracePt t="63842" x="1733550" y="3257550"/>
          <p14:tracePt t="63859" x="1733550" y="3251200"/>
          <p14:tracePt t="63875" x="1733550" y="3238500"/>
          <p14:tracePt t="63899" x="1733550" y="3200400"/>
          <p14:tracePt t="63909" x="1733550" y="3175000"/>
          <p14:tracePt t="63929" x="1746250" y="3124200"/>
          <p14:tracePt t="63942" x="1752600" y="3098800"/>
          <p14:tracePt t="63959" x="1758950" y="3073400"/>
          <p14:tracePt t="63975" x="1765300" y="3041650"/>
          <p14:tracePt t="63994" x="1778000" y="2997200"/>
          <p14:tracePt t="64009" x="1790700" y="2940050"/>
          <p14:tracePt t="64025" x="1803400" y="2895600"/>
          <p14:tracePt t="64042" x="1803400" y="2863850"/>
          <p14:tracePt t="64059" x="1803400" y="2857500"/>
          <p14:tracePt t="64075" x="1803400" y="2832100"/>
          <p14:tracePt t="64092" x="1803400" y="2800350"/>
          <p14:tracePt t="64109" x="1816100" y="2743200"/>
          <p14:tracePt t="64125" x="1828800" y="2686050"/>
          <p14:tracePt t="64142" x="1847850" y="2654300"/>
          <p14:tracePt t="64162" x="1866900" y="2628900"/>
          <p14:tracePt t="64179" x="1949450" y="2597150"/>
          <p14:tracePt t="64191" x="2000250" y="2590800"/>
          <p14:tracePt t="64194" x="2057400" y="2578100"/>
          <p14:tracePt t="64198" x="2101850" y="2565400"/>
          <p14:tracePt t="64211" x="2146300" y="2552700"/>
          <p14:tracePt t="64225" x="2216150" y="2540000"/>
          <p14:tracePt t="64246" x="2260600" y="2540000"/>
          <p14:tracePt t="64258" x="2266950" y="2540000"/>
          <p14:tracePt t="64275" x="2286000" y="2540000"/>
          <p14:tracePt t="64292" x="2311400" y="2546350"/>
          <p14:tracePt t="64295" x="2336800" y="2559050"/>
          <p14:tracePt t="64325" x="2362200" y="2559050"/>
          <p14:tracePt t="64342" x="2387600" y="2559050"/>
          <p14:tracePt t="64359" x="2406650" y="2559050"/>
          <p14:tracePt t="64375" x="2413000" y="2565400"/>
          <p14:tracePt t="64392" x="2413000" y="2578100"/>
          <p14:tracePt t="64409" x="2413000" y="2590800"/>
          <p14:tracePt t="64430" x="2413000" y="2616200"/>
          <p14:tracePt t="64442" x="2413000" y="2654300"/>
          <p14:tracePt t="64459" x="2413000" y="2724150"/>
          <p14:tracePt t="64475" x="2425700" y="2800350"/>
          <p14:tracePt t="64496" x="2457450" y="2876550"/>
          <p14:tracePt t="64509" x="2470150" y="2933700"/>
          <p14:tracePt t="64526" x="2476500" y="2984500"/>
          <p14:tracePt t="64542" x="2476500" y="3079750"/>
          <p14:tracePt t="64559" x="2470150" y="3143250"/>
          <p14:tracePt t="64575" x="2451100" y="3225800"/>
          <p14:tracePt t="64592" x="2444750" y="3289300"/>
          <p14:tracePt t="64609" x="2419350" y="3321050"/>
          <p14:tracePt t="64625" x="2400300" y="3346450"/>
          <p14:tracePt t="64642" x="2387600" y="3365500"/>
          <p14:tracePt t="64659" x="2362200" y="3384550"/>
          <p14:tracePt t="64678" x="2279650" y="3403600"/>
          <p14:tracePt t="64694" x="2139950" y="3416300"/>
          <p14:tracePt t="64709" x="2095500" y="3429000"/>
          <p14:tracePt t="64726" x="1987550" y="3422650"/>
          <p14:tracePt t="64727" x="1936750" y="3422650"/>
          <p14:tracePt t="64743" x="1854200" y="3422650"/>
          <p14:tracePt t="64759" x="1803400" y="3422650"/>
          <p14:tracePt t="64776" x="1778000" y="3422650"/>
          <p14:tracePt t="64792" x="1771650" y="3416300"/>
          <p14:tracePt t="64838" x="1771650" y="3403600"/>
          <p14:tracePt t="64848" x="1771650" y="3390900"/>
          <p14:tracePt t="64859" x="1771650" y="3384550"/>
          <p14:tracePt t="65150" x="1771650" y="3371850"/>
          <p14:tracePt t="65161" x="1771650" y="3333750"/>
          <p14:tracePt t="65175" x="1778000" y="3251200"/>
          <p14:tracePt t="65192" x="1816100" y="3200400"/>
          <p14:tracePt t="65209" x="1866900" y="3143250"/>
          <p14:tracePt t="65225" x="1911350" y="3086100"/>
          <p14:tracePt t="65244" x="1962150" y="3022600"/>
          <p14:tracePt t="65251" x="1987550" y="2997200"/>
          <p14:tracePt t="65259" x="2006600" y="2978150"/>
          <p14:tracePt t="65275" x="2012950" y="2965450"/>
          <p14:tracePt t="65491" x="2012950" y="2959100"/>
          <p14:tracePt t="65496" x="2012950" y="2952750"/>
          <p14:tracePt t="65647" x="2012950" y="2959100"/>
          <p14:tracePt t="65655" x="2012950" y="2965450"/>
          <p14:tracePt t="65671" x="2012950" y="2971800"/>
          <p14:tracePt t="65684" x="2012950" y="2978150"/>
          <p14:tracePt t="65687" x="2012950" y="2984500"/>
          <p14:tracePt t="65710" x="2006600" y="2984500"/>
          <p14:tracePt t="65735" x="2006600" y="2990850"/>
          <p14:tracePt t="65798" x="2006600" y="2978150"/>
          <p14:tracePt t="65810" x="2006600" y="2965450"/>
          <p14:tracePt t="65825" x="1987550" y="2933700"/>
          <p14:tracePt t="65842" x="1987550" y="2889250"/>
          <p14:tracePt t="65859" x="1987550" y="2876550"/>
          <p14:tracePt t="65875" x="1987550" y="2870200"/>
          <p14:tracePt t="65897" x="1987550" y="2863850"/>
          <p14:tracePt t="66490" x="1987550" y="2870200"/>
          <p14:tracePt t="67008" x="1987550" y="2863850"/>
          <p14:tracePt t="69799" x="2006600" y="2863850"/>
          <p14:tracePt t="69813" x="2019300" y="2863850"/>
          <p14:tracePt t="69816" x="2025650" y="2870200"/>
          <p14:tracePt t="69848" x="2025650" y="2876550"/>
          <p14:tracePt t="69918" x="2032000" y="2876550"/>
          <p14:tracePt t="70538" x="2044700" y="2876550"/>
          <p14:tracePt t="70542" x="2057400" y="2876550"/>
          <p14:tracePt t="70559" x="2076450" y="2857500"/>
          <p14:tracePt t="70575" x="2108200" y="2857500"/>
          <p14:tracePt t="70592" x="2178050" y="2895600"/>
          <p14:tracePt t="70609" x="2254250" y="2927350"/>
          <p14:tracePt t="70627" x="2343150" y="2952750"/>
          <p14:tracePt t="70642" x="2419350" y="2978150"/>
          <p14:tracePt t="70659" x="2470150" y="3003550"/>
          <p14:tracePt t="70678" x="2470150" y="3016250"/>
          <p14:tracePt t="70719" x="2470150" y="3003550"/>
          <p14:tracePt t="70727" x="2470150" y="2952750"/>
          <p14:tracePt t="70744" x="2470150" y="2851150"/>
          <p14:tracePt t="70759" x="2489200" y="2717800"/>
          <p14:tracePt t="70776" x="2540000" y="2584450"/>
          <p14:tracePt t="70792" x="2578100" y="2413000"/>
          <p14:tracePt t="70809" x="2635250" y="2241550"/>
          <p14:tracePt t="70825" x="2686050" y="2076450"/>
          <p14:tracePt t="70842" x="2762250" y="1892300"/>
          <p14:tracePt t="70859" x="2844800" y="1701800"/>
          <p14:tracePt t="70869" x="2889250" y="1625600"/>
          <p14:tracePt t="70873" x="2933700" y="1543050"/>
          <p14:tracePt t="70879" x="2990850" y="1473200"/>
          <p14:tracePt t="70894" x="3067050" y="1327150"/>
          <p14:tracePt t="70909" x="3098800" y="1270000"/>
          <p14:tracePt t="70929" x="3219450" y="1168400"/>
          <p14:tracePt t="70942" x="3327400" y="1117600"/>
          <p14:tracePt t="70961" x="3460750" y="1079500"/>
          <p14:tracePt t="70976" x="3594100" y="1035050"/>
          <p14:tracePt t="70995" x="3695700" y="1022350"/>
          <p14:tracePt t="71009" x="3765550" y="1003300"/>
          <p14:tracePt t="71027" x="3867150" y="996950"/>
          <p14:tracePt t="71042" x="4038600" y="990600"/>
          <p14:tracePt t="71059" x="4254500" y="996950"/>
          <p14:tracePt t="71076" x="4483100" y="996950"/>
          <p14:tracePt t="71092" x="4667250" y="996950"/>
          <p14:tracePt t="71109" x="4800600" y="1035050"/>
          <p14:tracePt t="71112" x="4845050" y="1060450"/>
          <p14:tracePt t="71126" x="4889500" y="1092200"/>
          <p14:tracePt t="71146" x="5029200" y="1168400"/>
          <p14:tracePt t="71159" x="5118100" y="1231900"/>
          <p14:tracePt t="71179" x="5175250" y="1276350"/>
          <p14:tracePt t="71192" x="5200650" y="1314450"/>
          <p14:tracePt t="71209" x="5200650" y="1384300"/>
          <p14:tracePt t="71225" x="5175250" y="1485900"/>
          <p14:tracePt t="71244" x="5130800" y="1568450"/>
          <p14:tracePt t="71259" x="5092700" y="1638300"/>
          <p14:tracePt t="71276" x="5029200" y="1708150"/>
          <p14:tracePt t="71292" x="4953000" y="1758950"/>
          <p14:tracePt t="71309" x="4864100" y="1809750"/>
          <p14:tracePt t="71311" x="4826000" y="1835150"/>
          <p14:tracePt t="71326" x="4794250" y="1854200"/>
          <p14:tracePt t="71342" x="4654550" y="1905000"/>
          <p14:tracePt t="71359" x="4572000" y="1917700"/>
          <p14:tracePt t="71375" x="4457700" y="1936750"/>
          <p14:tracePt t="71393" x="4337050" y="1936750"/>
          <p14:tracePt t="71409" x="4229100" y="1936750"/>
          <p14:tracePt t="71427" x="4140200" y="1911350"/>
          <p14:tracePt t="71442" x="4038600" y="1892300"/>
          <p14:tracePt t="71459" x="3924300" y="1835150"/>
          <p14:tracePt t="71475" x="3803650" y="1771650"/>
          <p14:tracePt t="71494" x="3689350" y="1733550"/>
          <p14:tracePt t="71509" x="3632200" y="1701800"/>
          <p14:tracePt t="71526" x="3625850" y="1695450"/>
          <p14:tracePt t="71559" x="3625850" y="1727200"/>
          <p14:tracePt t="71575" x="3568700" y="1885950"/>
          <p14:tracePt t="71592" x="3473450" y="2070100"/>
          <p14:tracePt t="71609" x="3378200" y="2355850"/>
          <p14:tracePt t="71626" x="3181350" y="2609850"/>
          <p14:tracePt t="71642" x="2933700" y="2806700"/>
          <p14:tracePt t="71663" x="2559050" y="2990850"/>
          <p14:tracePt t="71679" x="2501900" y="3022600"/>
          <p14:tracePt t="71692" x="2400300" y="3060700"/>
          <p14:tracePt t="71709" x="2324100" y="3086100"/>
          <p14:tracePt t="71711" x="2298700" y="3092450"/>
          <p14:tracePt t="71727" x="2266950" y="3092450"/>
          <p14:tracePt t="71744" x="2247900" y="3092450"/>
          <p14:tracePt t="71759" x="2241550" y="3092450"/>
          <p14:tracePt t="71776" x="2235200" y="3092450"/>
          <p14:tracePt t="71792" x="2228850" y="3086100"/>
          <p14:tracePt t="71810" x="2222500" y="3086100"/>
          <p14:tracePt t="71826" x="2178050" y="3086100"/>
          <p14:tracePt t="71842" x="2114550" y="3079750"/>
          <p14:tracePt t="71859" x="2057400" y="3054350"/>
          <p14:tracePt t="71875" x="1987550" y="3028950"/>
          <p14:tracePt t="71896" x="1905000" y="3009900"/>
          <p14:tracePt t="71909" x="1841500" y="3003550"/>
          <p14:tracePt t="71929" x="1803400" y="3016250"/>
          <p14:tracePt t="71977" x="1803400" y="3009900"/>
          <p14:tracePt t="71982" x="1803400" y="3003550"/>
          <p14:tracePt t="71998" x="1803400" y="2997200"/>
          <p14:tracePt t="72009" x="1803400" y="2984500"/>
          <p14:tracePt t="72026" x="1803400" y="2959100"/>
          <p14:tracePt t="72042" x="1803400" y="2946400"/>
          <p14:tracePt t="72059" x="1803400" y="2933700"/>
          <p14:tracePt t="72076" x="1809750" y="2927350"/>
          <p14:tracePt t="72092" x="1822450" y="2914650"/>
          <p14:tracePt t="72095" x="1835150" y="2901950"/>
          <p14:tracePt t="72109" x="1854200" y="2889250"/>
          <p14:tracePt t="72126" x="1917700" y="2857500"/>
          <p14:tracePt t="72130" x="1962150" y="2825750"/>
          <p14:tracePt t="72142" x="2095500" y="2749550"/>
          <p14:tracePt t="72159" x="2228850" y="2667000"/>
          <p14:tracePt t="72179" x="2368550" y="2584450"/>
          <p14:tracePt t="72192" x="2571750" y="2520950"/>
          <p14:tracePt t="72209" x="2819400" y="2451100"/>
          <p14:tracePt t="72225" x="3086100" y="2368550"/>
          <p14:tracePt t="72245" x="3302000" y="2273300"/>
          <p14:tracePt t="72263" x="3606800" y="2171700"/>
          <p14:tracePt t="72275" x="3702050" y="2165350"/>
          <p14:tracePt t="72293" x="3905250" y="2139950"/>
          <p14:tracePt t="72309" x="4121150" y="2139950"/>
          <p14:tracePt t="72311" x="4222750" y="2139950"/>
          <p14:tracePt t="72325" x="4324350" y="2139950"/>
          <p14:tracePt t="72343" x="4597400" y="2165350"/>
          <p14:tracePt t="72359" x="4756150" y="2165350"/>
          <p14:tracePt t="72367" x="4832350" y="2171700"/>
          <p14:tracePt t="72376" x="4895850" y="2171700"/>
          <p14:tracePt t="72395" x="5029200" y="2171700"/>
          <p14:tracePt t="72410" x="5130800" y="2184400"/>
          <p14:tracePt t="72429" x="5219700" y="2216150"/>
          <p14:tracePt t="72436" x="5270500" y="2222500"/>
          <p14:tracePt t="72446" x="5359400" y="2266950"/>
          <p14:tracePt t="72462" x="5499100" y="2311400"/>
          <p14:tracePt t="72476" x="5562600" y="2336800"/>
          <p14:tracePt t="72496" x="5695950" y="2374900"/>
          <p14:tracePt t="72509" x="5848350" y="2400300"/>
          <p14:tracePt t="72526" x="5943600" y="2444750"/>
          <p14:tracePt t="72527" x="5994400" y="2463800"/>
          <p14:tracePt t="72542" x="6083300" y="2495550"/>
          <p14:tracePt t="72559" x="6153150" y="2540000"/>
          <p14:tracePt t="72576" x="6216650" y="2578100"/>
          <p14:tracePt t="72592" x="6267450" y="2609850"/>
          <p14:tracePt t="72609" x="6318250" y="2641600"/>
          <p14:tracePt t="72626" x="6343650" y="2673350"/>
          <p14:tracePt t="72645" x="6375400" y="2724150"/>
          <p14:tracePt t="72659" x="6413500" y="2774950"/>
          <p14:tracePt t="72680" x="6477000" y="2813050"/>
          <p14:tracePt t="72686" x="6502400" y="2825750"/>
          <p14:tracePt t="72693" x="6521450" y="2825750"/>
          <p14:tracePt t="72695" x="6540500" y="2832100"/>
          <p14:tracePt t="72711" x="6559550" y="2838450"/>
          <p14:tracePt t="72745" x="6559550" y="2844800"/>
          <p14:tracePt t="72838" x="6553200" y="2857500"/>
          <p14:tracePt t="72849" x="6540500" y="2889250"/>
          <p14:tracePt t="72854" x="6521450" y="2914650"/>
          <p14:tracePt t="72865" x="6502400" y="2946400"/>
          <p14:tracePt t="72875" x="6477000" y="2978150"/>
          <p14:tracePt t="72896" x="6394450" y="3054350"/>
          <p14:tracePt t="72909" x="6350000" y="3079750"/>
          <p14:tracePt t="72929" x="6184900" y="3162300"/>
          <p14:tracePt t="72935" x="6115050" y="3181350"/>
          <p14:tracePt t="72942" x="6045200" y="3200400"/>
          <p14:tracePt t="72959" x="5911850" y="3232150"/>
          <p14:tracePt t="72975" x="5797550" y="3251200"/>
          <p14:tracePt t="72994" x="5676900" y="3251200"/>
          <p14:tracePt t="73009" x="5543550" y="3244850"/>
          <p14:tracePt t="73025" x="5422900" y="3238500"/>
          <p14:tracePt t="73042" x="5334000" y="3238500"/>
          <p14:tracePt t="73059" x="5226050" y="3238500"/>
          <p14:tracePt t="73075" x="5130800" y="3238500"/>
          <p14:tracePt t="73092" x="5048250" y="3257550"/>
          <p14:tracePt t="73109" x="4984750" y="3263900"/>
          <p14:tracePt t="73114" x="4965700" y="3263900"/>
          <p14:tracePt t="73119" x="4933950" y="3263900"/>
          <p14:tracePt t="73126" x="4908550" y="3263900"/>
          <p14:tracePt t="73142" x="4838700" y="3276600"/>
          <p14:tracePt t="73159" x="4756150" y="3302000"/>
          <p14:tracePt t="73179" x="4667250" y="3321050"/>
          <p14:tracePt t="73188" x="4629150" y="3333750"/>
          <p14:tracePt t="73190" x="4597400" y="3346450"/>
          <p14:tracePt t="73211" x="4521200" y="3359150"/>
          <p14:tracePt t="73225" x="4470400" y="3359150"/>
          <p14:tracePt t="73243" x="4445000" y="3378200"/>
          <p14:tracePt t="73259" x="4445000" y="3384550"/>
          <p14:tracePt t="73335" x="4438650" y="3384550"/>
          <p14:tracePt t="73559" x="4445000" y="3384550"/>
          <p14:tracePt t="73574" x="4445000" y="3378200"/>
          <p14:tracePt t="73592" x="4451350" y="3352800"/>
          <p14:tracePt t="73609" x="4470400" y="3327400"/>
          <p14:tracePt t="73625" x="4495800" y="3295650"/>
          <p14:tracePt t="73642" x="4521200" y="3257550"/>
          <p14:tracePt t="73663" x="4552950" y="3213100"/>
          <p14:tracePt t="73677" x="4552950" y="3194050"/>
          <p14:tracePt t="73693" x="4546600" y="3194050"/>
          <p14:tracePt t="73709" x="4559300" y="3181350"/>
          <p14:tracePt t="73726" x="4572000" y="3168650"/>
          <p14:tracePt t="73727" x="4578350" y="3162300"/>
          <p14:tracePt t="73745" x="4591050" y="3149600"/>
          <p14:tracePt t="73759" x="4603750" y="3149600"/>
          <p14:tracePt t="73775" x="4610100" y="3130550"/>
          <p14:tracePt t="73792" x="4629150" y="3117850"/>
          <p14:tracePt t="73809" x="4641850" y="3105150"/>
          <p14:tracePt t="73868" x="4641850" y="3098800"/>
          <p14:tracePt t="73874" x="4641850" y="3073400"/>
          <p14:tracePt t="73877" x="4641850" y="3067050"/>
          <p14:tracePt t="73892" x="4641850" y="3060700"/>
          <p14:tracePt t="73913" x="4641850" y="3048000"/>
          <p14:tracePt t="73967" x="4641850" y="3041650"/>
          <p14:tracePt t="73982" x="4648200" y="3035300"/>
          <p14:tracePt t="73995" x="4654550" y="3035300"/>
          <p14:tracePt t="73997" x="4654550" y="3028950"/>
          <p14:tracePt t="74127" x="4654550" y="3035300"/>
          <p14:tracePt t="74135" x="4641850" y="3048000"/>
          <p14:tracePt t="74148" x="4622800" y="3060700"/>
          <p14:tracePt t="74159" x="4591050" y="3079750"/>
          <p14:tracePt t="74175" x="4559300" y="3098800"/>
          <p14:tracePt t="74192" x="4546600" y="3111500"/>
          <p14:tracePt t="74209" x="4540250" y="3111500"/>
          <p14:tracePt t="74226" x="4533900" y="3111500"/>
          <p14:tracePt t="74245" x="4527550" y="3111500"/>
          <p14:tracePt t="74343" x="4533900" y="3111500"/>
          <p14:tracePt t="74351" x="4540250" y="3111500"/>
          <p14:tracePt t="74359" x="4546600" y="3111500"/>
          <p14:tracePt t="74375" x="4559300" y="3111500"/>
          <p14:tracePt t="74392" x="4572000" y="3105150"/>
          <p14:tracePt t="74409" x="4597400" y="3098800"/>
          <p14:tracePt t="74429" x="4616450" y="3098800"/>
          <p14:tracePt t="74442" x="4635500" y="3098800"/>
          <p14:tracePt t="74459" x="4667250" y="3098800"/>
          <p14:tracePt t="74476" x="4692650" y="3098800"/>
          <p14:tracePt t="74494" x="4711700" y="3098800"/>
          <p14:tracePt t="74560" x="4718050" y="3098800"/>
          <p14:tracePt t="74710" x="4737100" y="3098800"/>
          <p14:tracePt t="74719" x="4756150" y="3098800"/>
          <p14:tracePt t="74728" x="4775200" y="3098800"/>
          <p14:tracePt t="74744" x="4800600" y="3098800"/>
          <p14:tracePt t="74759" x="4838700" y="3098800"/>
          <p14:tracePt t="74776" x="4883150" y="3098800"/>
          <p14:tracePt t="74793" x="4940300" y="3111500"/>
          <p14:tracePt t="74809" x="5003800" y="3111500"/>
          <p14:tracePt t="74826" x="5067300" y="3117850"/>
          <p14:tracePt t="74842" x="5124450" y="3124200"/>
          <p14:tracePt t="74859" x="5162550" y="3130550"/>
          <p14:tracePt t="74875" x="5219700" y="3136900"/>
          <p14:tracePt t="74882" x="5251450" y="3136900"/>
          <p14:tracePt t="74904" x="5340350" y="3136900"/>
          <p14:tracePt t="74912" x="5365750" y="3130550"/>
          <p14:tracePt t="74926" x="5403850" y="3124200"/>
          <p14:tracePt t="74942" x="5537200" y="3086100"/>
          <p14:tracePt t="74959" x="5632450" y="3067050"/>
          <p14:tracePt t="74975" x="5727700" y="3067050"/>
          <p14:tracePt t="74994" x="5861050" y="3067050"/>
          <p14:tracePt t="75009" x="5988050" y="3041650"/>
          <p14:tracePt t="75025" x="6102350" y="3003550"/>
          <p14:tracePt t="75042" x="6197600" y="2978150"/>
          <p14:tracePt t="75061" x="6235700" y="2965450"/>
          <p14:tracePt t="75064" x="6248400" y="2959100"/>
          <p14:tracePt t="75076" x="6254750" y="2959100"/>
          <p14:tracePt t="75092" x="6280150" y="2952750"/>
          <p14:tracePt t="75109" x="6292850" y="2946400"/>
          <p14:tracePt t="75126" x="6299200" y="2940050"/>
          <p14:tracePt t="75142" x="6318250" y="2933700"/>
          <p14:tracePt t="75159" x="6343650" y="2933700"/>
          <p14:tracePt t="75177" x="6381750" y="2933700"/>
          <p14:tracePt t="75193" x="6413500" y="2933700"/>
          <p14:tracePt t="75289" x="6413500" y="2946400"/>
          <p14:tracePt t="75294" x="6400800" y="2952750"/>
          <p14:tracePt t="75310" x="6394450" y="2965450"/>
          <p14:tracePt t="75325" x="6388100" y="2971800"/>
          <p14:tracePt t="75342" x="6369050" y="2997200"/>
          <p14:tracePt t="75359" x="6330950" y="3035300"/>
          <p14:tracePt t="75376" x="6261100" y="3073400"/>
          <p14:tracePt t="75392" x="6191250" y="3098800"/>
          <p14:tracePt t="75411" x="6089650" y="3117850"/>
          <p14:tracePt t="75427" x="5994400" y="3136900"/>
          <p14:tracePt t="75432" x="5962650" y="3136900"/>
          <p14:tracePt t="75442" x="5930900" y="3143250"/>
          <p14:tracePt t="75459" x="5854700" y="3168650"/>
          <p14:tracePt t="75476" x="5753100" y="3175000"/>
          <p14:tracePt t="75494" x="5619750" y="3181350"/>
          <p14:tracePt t="75509" x="5467350" y="3187700"/>
          <p14:tracePt t="75526" x="5302250" y="3200400"/>
          <p14:tracePt t="75527" x="5238750" y="3225800"/>
          <p14:tracePt t="75543" x="5130800" y="3257550"/>
          <p14:tracePt t="75561" x="5016500" y="3276600"/>
          <p14:tracePt t="75575" x="4902200" y="3276600"/>
          <p14:tracePt t="75593" x="4832350" y="3302000"/>
          <p14:tracePt t="75609" x="4794250" y="3308350"/>
          <p14:tracePt t="75629" x="4768850" y="3308350"/>
          <p14:tracePt t="75644" x="4756150" y="3314700"/>
          <p14:tracePt t="75659" x="4730750" y="3314700"/>
          <p14:tracePt t="75663" x="4718050" y="3314700"/>
          <p14:tracePt t="75679" x="4699000" y="3314700"/>
          <p14:tracePt t="75694" x="4648200" y="3314700"/>
          <p14:tracePt t="75709" x="4635500" y="3314700"/>
          <p14:tracePt t="75726" x="4616450" y="3321050"/>
          <p14:tracePt t="75729" x="4603750" y="3321050"/>
          <p14:tracePt t="75744" x="4572000" y="3321050"/>
          <p14:tracePt t="75759" x="4559300" y="3321050"/>
          <p14:tracePt t="75776" x="4552950" y="3321050"/>
          <p14:tracePt t="79287" x="4546600" y="3340100"/>
          <p14:tracePt t="79294" x="4514850" y="3403600"/>
          <p14:tracePt t="79310" x="4464050" y="3543300"/>
          <p14:tracePt t="79326" x="4438650" y="3613150"/>
          <p14:tracePt t="79342" x="4356100" y="3784600"/>
          <p14:tracePt t="79359" x="4286250" y="3879850"/>
          <p14:tracePt t="79375" x="4210050" y="4019550"/>
          <p14:tracePt t="79392" x="4146550" y="4184650"/>
          <p14:tracePt t="79413" x="4095750" y="4381500"/>
          <p14:tracePt t="79429" x="4038600" y="4540250"/>
          <p14:tracePt t="79443" x="3994150" y="4679950"/>
          <p14:tracePt t="79459" x="3949700" y="4768850"/>
          <p14:tracePt t="79475" x="3898900" y="4851400"/>
          <p14:tracePt t="79494" x="3854450" y="4914900"/>
          <p14:tracePt t="79511" x="3829050" y="4953000"/>
          <p14:tracePt t="79583" x="3829050" y="4959350"/>
          <p14:tracePt t="79591" x="3829050" y="4972050"/>
          <p14:tracePt t="79599" x="3822700" y="4984750"/>
          <p14:tracePt t="79609" x="3816350" y="4997450"/>
          <p14:tracePt t="79625" x="3803650" y="5003800"/>
          <p14:tracePt t="79697" x="3797300" y="50038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a:extLst>
              <a:ext uri="{FF2B5EF4-FFF2-40B4-BE49-F238E27FC236}">
                <a16:creationId xmlns:a16="http://schemas.microsoft.com/office/drawing/2014/main" id="{EA3D41DF-8677-4F5F-BC12-DCB98CEB2C54}"/>
              </a:ext>
            </a:extLst>
          </p:cNvPr>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0000FF"/>
                </a:solidFill>
                <a:latin typeface="Times New Roman" panose="02020603050405020304" pitchFamily="18" charset="0"/>
              </a:rPr>
              <a:t>Figure 27.13</a:t>
            </a:r>
            <a:r>
              <a:rPr lang="en-US" altLang="en-US">
                <a:solidFill>
                  <a:schemeClr val="accent2"/>
                </a:solidFill>
                <a:latin typeface="Times New Roman" panose="02020603050405020304" pitchFamily="18" charset="0"/>
              </a:rPr>
              <a:t>    </a:t>
            </a:r>
            <a:r>
              <a:rPr lang="en-US" altLang="en-US">
                <a:latin typeface="Times New Roman" panose="02020603050405020304" pitchFamily="18" charset="0"/>
              </a:rPr>
              <a:t>Browser architecture</a:t>
            </a:r>
          </a:p>
        </p:txBody>
      </p:sp>
      <p:sp>
        <p:nvSpPr>
          <p:cNvPr id="493571" name="Rectangle 3">
            <a:extLst>
              <a:ext uri="{FF2B5EF4-FFF2-40B4-BE49-F238E27FC236}">
                <a16:creationId xmlns:a16="http://schemas.microsoft.com/office/drawing/2014/main" id="{3710AB02-FDF3-4202-AC2C-A29FA7B5E9E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2" name="Rectangle 4">
            <a:extLst>
              <a:ext uri="{FF2B5EF4-FFF2-40B4-BE49-F238E27FC236}">
                <a16:creationId xmlns:a16="http://schemas.microsoft.com/office/drawing/2014/main" id="{59A07F50-6DAD-461A-92E1-2CD5437E260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3" name="Rectangle 5">
            <a:extLst>
              <a:ext uri="{FF2B5EF4-FFF2-40B4-BE49-F238E27FC236}">
                <a16:creationId xmlns:a16="http://schemas.microsoft.com/office/drawing/2014/main" id="{D73DFF54-7C56-41A8-8D3A-F9334A0DD5B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4" name="Rectangle 6">
            <a:extLst>
              <a:ext uri="{FF2B5EF4-FFF2-40B4-BE49-F238E27FC236}">
                <a16:creationId xmlns:a16="http://schemas.microsoft.com/office/drawing/2014/main" id="{77FF490C-F09D-4E21-9784-524102D9E1E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5" name="Rectangle 7">
            <a:extLst>
              <a:ext uri="{FF2B5EF4-FFF2-40B4-BE49-F238E27FC236}">
                <a16:creationId xmlns:a16="http://schemas.microsoft.com/office/drawing/2014/main" id="{5D03B8D6-7B47-4511-A41A-BB1D7D1DFC6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6" name="Rectangle 8">
            <a:extLst>
              <a:ext uri="{FF2B5EF4-FFF2-40B4-BE49-F238E27FC236}">
                <a16:creationId xmlns:a16="http://schemas.microsoft.com/office/drawing/2014/main" id="{9EC60C65-E4B2-45FC-81DD-E84C1996F3A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sp>
        <p:nvSpPr>
          <p:cNvPr id="493577" name="Rectangle 9">
            <a:extLst>
              <a:ext uri="{FF2B5EF4-FFF2-40B4-BE49-F238E27FC236}">
                <a16:creationId xmlns:a16="http://schemas.microsoft.com/office/drawing/2014/main" id="{14C73F3A-A4A2-487F-AC8D-C9B896384EC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ko-KR" altLang="en-US" sz="2400" b="0">
              <a:ea typeface="굴림" panose="020B0600000101010101" pitchFamily="50" charset="-127"/>
            </a:endParaRPr>
          </a:p>
        </p:txBody>
      </p:sp>
      <p:pic>
        <p:nvPicPr>
          <p:cNvPr id="493578" name="Picture 10">
            <a:extLst>
              <a:ext uri="{FF2B5EF4-FFF2-40B4-BE49-F238E27FC236}">
                <a16:creationId xmlns:a16="http://schemas.microsoft.com/office/drawing/2014/main" id="{B177D550-4191-4679-82AD-99AF78520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193925"/>
            <a:ext cx="7694613"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05C53574-2C18-4B13-A14C-0946BF90850A}"/>
              </a:ext>
            </a:extLst>
          </p:cNvPr>
          <p:cNvSpPr txBox="1"/>
          <p:nvPr/>
        </p:nvSpPr>
        <p:spPr>
          <a:xfrm>
            <a:off x="5867400" y="3425825"/>
            <a:ext cx="987771" cy="276999"/>
          </a:xfrm>
          <a:prstGeom prst="rect">
            <a:avLst/>
          </a:prstGeom>
          <a:noFill/>
          <a:ln>
            <a:solidFill>
              <a:schemeClr val="tx1"/>
            </a:solidFill>
          </a:ln>
        </p:spPr>
        <p:txBody>
          <a:bodyPr wrap="none" rtlCol="0">
            <a:spAutoFit/>
          </a:bodyPr>
          <a:lstStyle/>
          <a:p>
            <a:r>
              <a:rPr lang="en-US" altLang="ko-KR" sz="1200" dirty="0"/>
              <a:t>JavaScript</a:t>
            </a:r>
            <a:endParaRPr lang="ko-KR"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advTm="168877"/>
    </mc:Choice>
    <mc:Fallback xmlns="">
      <p:transition spd="slow" advTm="168877"/>
    </mc:Fallback>
  </mc:AlternateContent>
  <p:extLst>
    <p:ext uri="{3A86A75C-4F4B-4683-9AE1-C65F6400EC91}">
      <p14:laserTraceLst xmlns:p14="http://schemas.microsoft.com/office/powerpoint/2010/main">
        <p14:tracePtLst>
          <p14:tracePt t="571" x="3797300" y="5010150"/>
          <p14:tracePt t="580" x="3797300" y="5016500"/>
          <p14:tracePt t="587" x="3784600" y="5022850"/>
          <p14:tracePt t="600" x="3784600" y="5029200"/>
          <p14:tracePt t="635" x="3784600" y="5022850"/>
          <p14:tracePt t="651" x="3784600" y="5016500"/>
          <p14:tracePt t="667" x="3746500" y="4953000"/>
          <p14:tracePt t="685" x="3689350" y="4787900"/>
          <p14:tracePt t="700" x="3638550" y="4572000"/>
          <p14:tracePt t="717" x="3575050" y="4298950"/>
          <p14:tracePt t="734" x="3511550" y="4025900"/>
          <p14:tracePt t="750" x="3441700" y="3746500"/>
          <p14:tracePt t="767" x="3352800" y="3505200"/>
          <p14:tracePt t="783" x="3251200" y="3295650"/>
          <p14:tracePt t="786" x="3194050" y="3181350"/>
          <p14:tracePt t="803" x="3149600" y="3054350"/>
          <p14:tracePt t="817" x="3060700" y="2819400"/>
          <p14:tracePt t="834" x="3009900" y="2603500"/>
          <p14:tracePt t="838" x="2997200" y="2508250"/>
          <p14:tracePt t="851" x="2978150" y="2451100"/>
          <p14:tracePt t="868" x="2990850" y="2381250"/>
          <p14:tracePt t="939" x="2997200" y="2381250"/>
          <p14:tracePt t="947" x="3003550" y="2374900"/>
          <p14:tracePt t="959" x="3003550" y="2368550"/>
          <p14:tracePt t="967" x="3016250" y="2368550"/>
          <p14:tracePt t="983" x="3022600" y="2355850"/>
          <p14:tracePt t="1000" x="3041650" y="2317750"/>
          <p14:tracePt t="1018" x="3105150" y="2171700"/>
          <p14:tracePt t="1034" x="3136900" y="2101850"/>
          <p14:tracePt t="1050" x="3187700" y="1917700"/>
          <p14:tracePt t="1058" x="3225800" y="1828800"/>
          <p14:tracePt t="1067" x="3270250" y="1625600"/>
          <p14:tracePt t="1084" x="3308350" y="1428750"/>
          <p14:tracePt t="1100" x="3340100" y="1231900"/>
          <p14:tracePt t="1119" x="3340100" y="1085850"/>
          <p14:tracePt t="1134" x="3352800" y="952500"/>
          <p14:tracePt t="1151" x="3365500" y="838200"/>
          <p14:tracePt t="1167" x="3371850" y="749300"/>
          <p14:tracePt t="1183" x="3352800" y="692150"/>
          <p14:tracePt t="1200" x="3352800" y="679450"/>
          <p14:tracePt t="1217" x="3333750" y="679450"/>
          <p14:tracePt t="1234" x="3321050" y="679450"/>
          <p14:tracePt t="1250" x="3314700" y="679450"/>
          <p14:tracePt t="1498" x="3314700" y="704850"/>
          <p14:tracePt t="1507" x="3314700" y="723900"/>
          <p14:tracePt t="1520" x="3314700" y="730250"/>
          <p14:tracePt t="1560" x="3314700" y="736600"/>
          <p14:tracePt t="1567" x="3302000" y="736600"/>
          <p14:tracePt t="1584" x="3263900" y="768350"/>
          <p14:tracePt t="1601" x="3187700" y="787400"/>
          <p14:tracePt t="1602" x="3162300" y="793750"/>
          <p14:tracePt t="1618" x="3143250" y="800100"/>
          <p14:tracePt t="1634" x="3105150" y="806450"/>
          <p14:tracePt t="1651" x="3098800" y="812800"/>
          <p14:tracePt t="2936" x="3092450" y="812800"/>
          <p14:tracePt t="2942" x="3086100" y="812800"/>
          <p14:tracePt t="2950" x="3079750" y="812800"/>
          <p14:tracePt t="2967" x="3073400" y="812800"/>
          <p14:tracePt t="2984" x="3054350" y="787400"/>
          <p14:tracePt t="2991" x="3028950" y="774700"/>
          <p14:tracePt t="3000" x="3009900" y="768350"/>
          <p14:tracePt t="3021" x="2946400" y="742950"/>
          <p14:tracePt t="3034" x="2927350" y="742950"/>
          <p14:tracePt t="3054" x="2895600" y="742950"/>
          <p14:tracePt t="3107" x="2882900" y="730250"/>
          <p14:tracePt t="3119" x="2870200" y="723900"/>
          <p14:tracePt t="3124" x="2863850" y="717550"/>
          <p14:tracePt t="3133" x="2857500" y="717550"/>
          <p14:tracePt t="3152" x="2851150" y="711200"/>
          <p14:tracePt t="3167" x="2844800" y="711200"/>
          <p14:tracePt t="3183" x="2819400" y="711200"/>
          <p14:tracePt t="3201" x="2762250" y="711200"/>
          <p14:tracePt t="3217" x="2730500" y="704850"/>
          <p14:tracePt t="3220" x="2711450" y="698500"/>
          <p14:tracePt t="3234" x="2705100" y="692150"/>
          <p14:tracePt t="3250" x="2692400" y="685800"/>
          <p14:tracePt t="3255" x="2686050" y="679450"/>
          <p14:tracePt t="3267" x="2660650" y="666750"/>
          <p14:tracePt t="3285" x="2647950" y="654050"/>
          <p14:tracePt t="3302" x="2641600" y="647700"/>
          <p14:tracePt t="3334" x="2641600" y="641350"/>
          <p14:tracePt t="3351" x="2641600" y="628650"/>
          <p14:tracePt t="3369" x="2641600" y="622300"/>
          <p14:tracePt t="3371" x="2635250" y="615950"/>
          <p14:tracePt t="3388" x="2628900" y="609600"/>
          <p14:tracePt t="3400" x="2622550" y="603250"/>
          <p14:tracePt t="3434" x="2622550" y="584200"/>
          <p14:tracePt t="3467" x="2603500" y="571500"/>
          <p14:tracePt t="3484" x="2590800" y="565150"/>
          <p14:tracePt t="3500" x="2578100" y="558800"/>
          <p14:tracePt t="3604" x="2578100" y="552450"/>
          <p14:tracePt t="3613" x="2578100" y="546100"/>
          <p14:tracePt t="3621" x="2578100" y="539750"/>
          <p14:tracePt t="3634" x="2578100" y="527050"/>
          <p14:tracePt t="3650" x="2571750" y="514350"/>
          <p14:tracePt t="3667" x="2565400" y="495300"/>
          <p14:tracePt t="3683" x="2559050" y="488950"/>
          <p14:tracePt t="3807" x="2559050" y="482600"/>
          <p14:tracePt t="3811" x="2559050" y="476250"/>
          <p14:tracePt t="3818" x="2552700" y="469900"/>
          <p14:tracePt t="3834" x="2546350" y="463550"/>
          <p14:tracePt t="3851" x="2546350" y="450850"/>
          <p14:tracePt t="3854" x="2540000" y="444500"/>
          <p14:tracePt t="3928" x="2533650" y="431800"/>
          <p14:tracePt t="3934" x="2527300" y="419100"/>
          <p14:tracePt t="3950" x="2514600" y="400050"/>
          <p14:tracePt t="3967" x="2514600" y="387350"/>
          <p14:tracePt t="4451" x="2527300" y="387350"/>
          <p14:tracePt t="4462" x="2546350" y="387350"/>
          <p14:tracePt t="4468" x="2565400" y="387350"/>
          <p14:tracePt t="4484" x="2609850" y="387350"/>
          <p14:tracePt t="4500" x="2654300" y="387350"/>
          <p14:tracePt t="4520" x="2679700" y="387350"/>
          <p14:tracePt t="4534" x="2717800" y="387350"/>
          <p14:tracePt t="4552" x="2743200" y="387350"/>
          <p14:tracePt t="4569" x="2755900" y="387350"/>
          <p14:tracePt t="4583" x="2762250" y="387350"/>
          <p14:tracePt t="4621" x="2781300" y="387350"/>
          <p14:tracePt t="4634" x="2806700" y="387350"/>
          <p14:tracePt t="4652" x="2876550" y="387350"/>
          <p14:tracePt t="4667" x="2914650" y="387350"/>
          <p14:tracePt t="4683" x="2933700" y="387350"/>
          <p14:tracePt t="4702" x="2965450" y="387350"/>
          <p14:tracePt t="4717" x="3016250" y="387350"/>
          <p14:tracePt t="4734" x="3060700" y="387350"/>
          <p14:tracePt t="4753" x="3130550" y="387350"/>
          <p14:tracePt t="4772" x="3175000" y="381000"/>
          <p14:tracePt t="4784" x="3206750" y="374650"/>
          <p14:tracePt t="4804" x="3225800" y="374650"/>
          <p14:tracePt t="4817" x="3232150" y="374650"/>
          <p14:tracePt t="4834" x="3257550" y="381000"/>
          <p14:tracePt t="4851" x="3302000" y="387350"/>
          <p14:tracePt t="4869" x="3384550" y="406400"/>
          <p14:tracePt t="4887" x="3416300" y="419100"/>
          <p14:tracePt t="4903" x="3435350" y="419100"/>
          <p14:tracePt t="4917" x="3467100" y="425450"/>
          <p14:tracePt t="4936" x="3517900" y="431800"/>
          <p14:tracePt t="4945" x="3543300" y="431800"/>
          <p14:tracePt t="4948" x="3575050" y="438150"/>
          <p14:tracePt t="4968" x="3594100" y="438150"/>
          <p14:tracePt t="4984" x="3651250" y="444500"/>
          <p14:tracePt t="5000" x="3727450" y="476250"/>
          <p14:tracePt t="5020" x="3803650" y="469900"/>
          <p14:tracePt t="5037" x="3860800" y="469900"/>
          <p14:tracePt t="5050" x="3898900" y="469900"/>
          <p14:tracePt t="5067" x="4000500" y="469900"/>
          <p14:tracePt t="5085" x="4064000" y="476250"/>
          <p14:tracePt t="5101" x="4121150" y="488950"/>
          <p14:tracePt t="5119" x="4184650" y="488950"/>
          <p14:tracePt t="5134" x="4235450" y="488950"/>
          <p14:tracePt t="5150" x="4311650" y="488950"/>
          <p14:tracePt t="5167" x="4394200" y="488950"/>
          <p14:tracePt t="5185" x="4476750" y="488950"/>
          <p14:tracePt t="5200" x="4540250" y="488950"/>
          <p14:tracePt t="5217" x="4565650" y="488950"/>
          <p14:tracePt t="5233" x="4565650" y="482600"/>
          <p14:tracePt t="5356" x="4572000" y="482600"/>
          <p14:tracePt t="5368" x="4584700" y="482600"/>
          <p14:tracePt t="5373" x="4603750" y="482600"/>
          <p14:tracePt t="5387" x="4616450" y="482600"/>
          <p14:tracePt t="5401" x="4648200" y="482600"/>
          <p14:tracePt t="5417" x="4679950" y="488950"/>
          <p14:tracePt t="5433" x="4718050" y="488950"/>
          <p14:tracePt t="5451" x="4730750" y="488950"/>
          <p14:tracePt t="5467" x="4762500" y="488950"/>
          <p14:tracePt t="5484" x="4775200" y="488950"/>
          <p14:tracePt t="5602" x="4781550" y="495300"/>
          <p14:tracePt t="5835" x="4775200" y="495300"/>
          <p14:tracePt t="5843" x="4756150" y="495300"/>
          <p14:tracePt t="5854" x="4730750" y="495300"/>
          <p14:tracePt t="5869" x="4648200" y="495300"/>
          <p14:tracePt t="5884" x="4546600" y="495300"/>
          <p14:tracePt t="5900" x="4425950" y="495300"/>
          <p14:tracePt t="5908" x="4349750" y="495300"/>
          <p14:tracePt t="5917" x="4267200" y="488950"/>
          <p14:tracePt t="5937" x="4121150" y="495300"/>
          <p14:tracePt t="5943" x="4064000" y="495300"/>
          <p14:tracePt t="5950" x="3994150" y="495300"/>
          <p14:tracePt t="5967" x="3873500" y="495300"/>
          <p14:tracePt t="5984" x="3771900" y="495300"/>
          <p14:tracePt t="5989" x="3721100" y="501650"/>
          <p14:tracePt t="5997" x="3676650" y="501650"/>
          <p14:tracePt t="6004" x="3625850" y="501650"/>
          <p14:tracePt t="6021" x="3543300" y="514350"/>
          <p14:tracePt t="6034" x="3492500" y="514350"/>
          <p14:tracePt t="6054" x="3340100" y="539750"/>
          <p14:tracePt t="6063" x="3295650" y="539750"/>
          <p14:tracePt t="6069" x="3251200" y="539750"/>
          <p14:tracePt t="6084" x="3175000" y="539750"/>
          <p14:tracePt t="6100" x="3098800" y="533400"/>
          <p14:tracePt t="6119" x="3028950" y="520700"/>
          <p14:tracePt t="6133" x="2952750" y="514350"/>
          <p14:tracePt t="6150" x="2895600" y="514350"/>
          <p14:tracePt t="6168" x="2857500" y="514350"/>
          <p14:tracePt t="6183" x="2844800" y="514350"/>
          <p14:tracePt t="6309" x="2838450" y="514350"/>
          <p14:tracePt t="6340" x="2838450" y="520700"/>
          <p14:tracePt t="6350" x="2844800" y="533400"/>
          <p14:tracePt t="6355" x="2844800" y="565150"/>
          <p14:tracePt t="6369" x="2863850" y="622300"/>
          <p14:tracePt t="6384" x="2908300" y="812800"/>
          <p14:tracePt t="6387" x="2933700" y="927100"/>
          <p14:tracePt t="6400" x="2965450" y="1066800"/>
          <p14:tracePt t="6417" x="2997200" y="1339850"/>
          <p14:tracePt t="6434" x="3079750" y="1606550"/>
          <p14:tracePt t="6435" x="3136900" y="1727200"/>
          <p14:tracePt t="6451" x="3117850" y="1797050"/>
          <p14:tracePt t="6467" x="3232150" y="2133600"/>
          <p14:tracePt t="6484" x="3289300" y="2349500"/>
          <p14:tracePt t="6500" x="3295650" y="2470150"/>
          <p14:tracePt t="6520" x="3327400" y="2559050"/>
          <p14:tracePt t="6538" x="3346450" y="2597150"/>
          <p14:tracePt t="6552" x="3346450" y="2603500"/>
          <p14:tracePt t="6595" x="3352800" y="2603500"/>
          <p14:tracePt t="6661" x="3340100" y="2584450"/>
          <p14:tracePt t="6669" x="3308350" y="2565400"/>
          <p14:tracePt t="6686" x="3251200" y="2552700"/>
          <p14:tracePt t="6700" x="3187700" y="2552700"/>
          <p14:tracePt t="6717" x="3143250" y="2565400"/>
          <p14:tracePt t="6734" x="3124200" y="2571750"/>
          <p14:tracePt t="6772" x="3124200" y="2565400"/>
          <p14:tracePt t="6784" x="3124200" y="2552700"/>
          <p14:tracePt t="6805" x="3136900" y="2540000"/>
          <p14:tracePt t="6818" x="3175000" y="2533650"/>
          <p14:tracePt t="6834" x="3194050" y="2520950"/>
          <p14:tracePt t="6850" x="3251200" y="2520950"/>
          <p14:tracePt t="6853" x="3276600" y="2514600"/>
          <p14:tracePt t="6870" x="3327400" y="2508250"/>
          <p14:tracePt t="6884" x="3378200" y="2508250"/>
          <p14:tracePt t="6901" x="3422650" y="2508250"/>
          <p14:tracePt t="6917" x="3492500" y="2508250"/>
          <p14:tracePt t="6934" x="3511550" y="2501900"/>
          <p14:tracePt t="6950" x="3517900" y="2482850"/>
          <p14:tracePt t="6967" x="3530600" y="2482850"/>
          <p14:tracePt t="6983" x="3536950" y="2482850"/>
          <p14:tracePt t="7018" x="3530600" y="2482850"/>
          <p14:tracePt t="7034" x="3517900" y="2482850"/>
          <p14:tracePt t="7053" x="3409950" y="2470150"/>
          <p14:tracePt t="7060" x="3371850" y="2476500"/>
          <p14:tracePt t="7068" x="3333750" y="2463800"/>
          <p14:tracePt t="7084" x="3270250" y="2451100"/>
          <p14:tracePt t="7100" x="3162300" y="2413000"/>
          <p14:tracePt t="7119" x="3073400" y="2362200"/>
          <p14:tracePt t="7126" x="3041650" y="2343150"/>
          <p14:tracePt t="7133" x="3016250" y="2317750"/>
          <p14:tracePt t="7150" x="2990850" y="2266950"/>
          <p14:tracePt t="7167" x="2984500" y="2235200"/>
          <p14:tracePt t="7183" x="2978150" y="2203450"/>
          <p14:tracePt t="7200" x="2978150" y="2159000"/>
          <p14:tracePt t="7217" x="2978150" y="2101850"/>
          <p14:tracePt t="7219" x="2978150" y="2076450"/>
          <p14:tracePt t="7234" x="3003550" y="2063750"/>
          <p14:tracePt t="7250" x="3048000" y="2038350"/>
          <p14:tracePt t="7255" x="3086100" y="2025650"/>
          <p14:tracePt t="7267" x="3187700" y="1987550"/>
          <p14:tracePt t="7284" x="3327400" y="1968500"/>
          <p14:tracePt t="7302" x="3479800" y="1962150"/>
          <p14:tracePt t="7317" x="3632200" y="1955800"/>
          <p14:tracePt t="7335" x="3778250" y="1949450"/>
          <p14:tracePt t="7350" x="3911600" y="1949450"/>
          <p14:tracePt t="7369" x="4000500" y="1917700"/>
          <p14:tracePt t="7375" x="4057650" y="1936750"/>
          <p14:tracePt t="7384" x="4114800" y="1949450"/>
          <p14:tracePt t="7400" x="4222750" y="1993900"/>
          <p14:tracePt t="7417" x="4305300" y="2038350"/>
          <p14:tracePt t="7434" x="4356100" y="2044700"/>
          <p14:tracePt t="7435" x="4381500" y="2063750"/>
          <p14:tracePt t="7450" x="4406900" y="2089150"/>
          <p14:tracePt t="7467" x="4445000" y="2178050"/>
          <p14:tracePt t="7484" x="4451350" y="2235200"/>
          <p14:tracePt t="7500" x="4451350" y="2292350"/>
          <p14:tracePt t="7520" x="4394200" y="2362200"/>
          <p14:tracePt t="7534" x="4311650" y="2425700"/>
          <p14:tracePt t="7552" x="4203700" y="2476500"/>
          <p14:tracePt t="7568" x="4121150" y="2514600"/>
          <p14:tracePt t="7584" x="4019550" y="2520950"/>
          <p14:tracePt t="7600" x="3917950" y="2520950"/>
          <p14:tracePt t="7618" x="3841750" y="2527300"/>
          <p14:tracePt t="7623" x="3797300" y="2527300"/>
          <p14:tracePt t="7635" x="3778250" y="2527300"/>
          <p14:tracePt t="7650" x="3752850" y="2527300"/>
          <p14:tracePt t="7773" x="3752850" y="2540000"/>
          <p14:tracePt t="7780" x="3752850" y="2571750"/>
          <p14:tracePt t="7787" x="3752850" y="2616200"/>
          <p14:tracePt t="7803" x="3746500" y="2654300"/>
          <p14:tracePt t="7817" x="3714750" y="2730500"/>
          <p14:tracePt t="7834" x="3670300" y="2794000"/>
          <p14:tracePt t="7837" x="3657600" y="2838450"/>
          <p14:tracePt t="7850" x="3644900" y="2870200"/>
          <p14:tracePt t="7853" x="3619500" y="2914650"/>
          <p14:tracePt t="7870" x="3581400" y="2990850"/>
          <p14:tracePt t="7878" x="3562350" y="3022600"/>
          <p14:tracePt t="7883" x="3549650" y="3041650"/>
          <p14:tracePt t="7896" x="3543300" y="3060700"/>
          <p14:tracePt t="7900" x="3543300" y="3067050"/>
          <p14:tracePt t="7963" x="3549650" y="3073400"/>
          <p14:tracePt t="7980" x="3549650" y="3079750"/>
          <p14:tracePt t="7990" x="3549650" y="3105150"/>
          <p14:tracePt t="7997" x="3549650" y="3130550"/>
          <p14:tracePt t="8003" x="3549650" y="3162300"/>
          <p14:tracePt t="8022" x="3549650" y="3200400"/>
          <p14:tracePt t="8035" x="3536950" y="3219450"/>
          <p14:tracePt t="8053" x="3498850" y="3308350"/>
          <p14:tracePt t="8070" x="3454400" y="3371850"/>
          <p14:tracePt t="8083" x="3422650" y="3435350"/>
          <p14:tracePt t="8103" x="3416300" y="3454400"/>
          <p14:tracePt t="8140" x="3416300" y="3448050"/>
          <p14:tracePt t="8150" x="3416300" y="3429000"/>
          <p14:tracePt t="8167" x="3416300" y="3422650"/>
          <p14:tracePt t="8253" x="3422650" y="3416300"/>
          <p14:tracePt t="8261" x="3441700" y="3403600"/>
          <p14:tracePt t="8275" x="3460750" y="3384550"/>
          <p14:tracePt t="8284" x="3460750" y="3378200"/>
          <p14:tracePt t="8303" x="3467100" y="3378200"/>
          <p14:tracePt t="8368" x="3454400" y="3384550"/>
          <p14:tracePt t="8373" x="3448050" y="3390900"/>
          <p14:tracePt t="8384" x="3429000" y="3390900"/>
          <p14:tracePt t="8400" x="3378200" y="3390900"/>
          <p14:tracePt t="8417" x="3314700" y="3416300"/>
          <p14:tracePt t="8435" x="3124200" y="3486150"/>
          <p14:tracePt t="8451" x="3060700" y="3517900"/>
          <p14:tracePt t="8467" x="2895600" y="3625850"/>
          <p14:tracePt t="8484" x="2851150" y="3657600"/>
          <p14:tracePt t="8547" x="2851150" y="3651250"/>
          <p14:tracePt t="8603" x="2863850" y="3638550"/>
          <p14:tracePt t="8612" x="2895600" y="3619500"/>
          <p14:tracePt t="8621" x="2927350" y="3600450"/>
          <p14:tracePt t="8634" x="2952750" y="3575050"/>
          <p14:tracePt t="8650" x="3016250" y="3536950"/>
          <p14:tracePt t="8667" x="3105150" y="3460750"/>
          <p14:tracePt t="8683" x="3175000" y="3378200"/>
          <p14:tracePt t="8700" x="3244850" y="3257550"/>
          <p14:tracePt t="8717" x="3314700" y="3136900"/>
          <p14:tracePt t="8734" x="3390900" y="3067050"/>
          <p14:tracePt t="8750" x="3441700" y="3028950"/>
          <p14:tracePt t="8767" x="3467100" y="3003550"/>
          <p14:tracePt t="8787" x="3492500" y="2965450"/>
          <p14:tracePt t="8804" x="3511550" y="2927350"/>
          <p14:tracePt t="8817" x="3524250" y="2908300"/>
          <p14:tracePt t="8854" x="3511550" y="2933700"/>
          <p14:tracePt t="8870" x="3467100" y="3003550"/>
          <p14:tracePt t="8884" x="3397250" y="3098800"/>
          <p14:tracePt t="8900" x="3340100" y="3213100"/>
          <p14:tracePt t="8918" x="3282950" y="3289300"/>
          <p14:tracePt t="8936" x="3270250" y="3302000"/>
          <p14:tracePt t="8950" x="3270250" y="3308350"/>
          <p14:tracePt t="8984" x="3270250" y="3302000"/>
          <p14:tracePt t="9000" x="3270250" y="3289300"/>
          <p14:tracePt t="9017" x="3244850" y="3289300"/>
          <p14:tracePt t="9034" x="3200400" y="3289300"/>
          <p14:tracePt t="9040" x="3181350" y="3295650"/>
          <p14:tracePt t="9050" x="3162300" y="3302000"/>
          <p14:tracePt t="9075" x="3168650" y="3302000"/>
          <p14:tracePt t="9085" x="3181350" y="3289300"/>
          <p14:tracePt t="9100" x="3194050" y="3270250"/>
          <p14:tracePt t="9118" x="3194050" y="3263900"/>
          <p14:tracePt t="9150" x="3168650" y="3263900"/>
          <p14:tracePt t="9167" x="3092450" y="3295650"/>
          <p14:tracePt t="9183" x="2971800" y="3327400"/>
          <p14:tracePt t="9200" x="2781300" y="3378200"/>
          <p14:tracePt t="9217" x="2533650" y="3390900"/>
          <p14:tracePt t="9234" x="2298700" y="3390900"/>
          <p14:tracePt t="9236" x="2190750" y="3365500"/>
          <p14:tracePt t="9250" x="2089150" y="3352800"/>
          <p14:tracePt t="9267" x="1828800" y="3308350"/>
          <p14:tracePt t="9284" x="1663700" y="3251200"/>
          <p14:tracePt t="9304" x="1530350" y="3206750"/>
          <p14:tracePt t="9317" x="1422400" y="3162300"/>
          <p14:tracePt t="9334" x="1333500" y="3130550"/>
          <p14:tracePt t="9350" x="1257300" y="3086100"/>
          <p14:tracePt t="9369" x="1174750" y="3048000"/>
          <p14:tracePt t="9376" x="1117600" y="3022600"/>
          <p14:tracePt t="9384" x="1085850" y="3003550"/>
          <p14:tracePt t="9400" x="984250" y="2971800"/>
          <p14:tracePt t="9417" x="914400" y="2946400"/>
          <p14:tracePt t="9434" x="876300" y="2927350"/>
          <p14:tracePt t="9435" x="869950" y="2914650"/>
          <p14:tracePt t="9451" x="869950" y="2908300"/>
          <p14:tracePt t="9467" x="844550" y="2844800"/>
          <p14:tracePt t="9484" x="819150" y="2838450"/>
          <p14:tracePt t="9500" x="806450" y="2832100"/>
          <p14:tracePt t="9685" x="812800" y="2832100"/>
          <p14:tracePt t="9692" x="819150" y="2832100"/>
          <p14:tracePt t="9700" x="825500" y="2832100"/>
          <p14:tracePt t="9717" x="863600" y="2832100"/>
          <p14:tracePt t="9734" x="958850" y="2832100"/>
          <p14:tracePt t="9750" x="1079500" y="2832100"/>
          <p14:tracePt t="9772" x="1250950" y="2832100"/>
          <p14:tracePt t="9784" x="1435100" y="2832100"/>
          <p14:tracePt t="9803" x="1631950" y="2832100"/>
          <p14:tracePt t="9818" x="1797050" y="2844800"/>
          <p14:tracePt t="9834" x="1949450" y="2851150"/>
          <p14:tracePt t="9853" x="2190750" y="2838450"/>
          <p14:tracePt t="9869" x="2362200" y="2838450"/>
          <p14:tracePt t="9884" x="2540000" y="2838450"/>
          <p14:tracePt t="9900" x="2717800" y="2851150"/>
          <p14:tracePt t="9917" x="2876550" y="2857500"/>
          <p14:tracePt t="9934" x="2990850" y="2857500"/>
          <p14:tracePt t="9951" x="3124200" y="2851150"/>
          <p14:tracePt t="9967" x="3219450" y="2857500"/>
          <p14:tracePt t="9984" x="3365500" y="2851150"/>
          <p14:tracePt t="10000" x="3524250" y="2844800"/>
          <p14:tracePt t="10006" x="3606800" y="2838450"/>
          <p14:tracePt t="10017" x="3676650" y="2838450"/>
          <p14:tracePt t="10034" x="3816350" y="2832100"/>
          <p14:tracePt t="10054" x="4000500" y="2832100"/>
          <p14:tracePt t="10061" x="4038600" y="2819400"/>
          <p14:tracePt t="10069" x="4102100" y="2819400"/>
          <p14:tracePt t="10084" x="4229100" y="2819400"/>
          <p14:tracePt t="10100" x="4356100" y="2800350"/>
          <p14:tracePt t="10120" x="4476750" y="2800350"/>
          <p14:tracePt t="10134" x="4603750" y="2800350"/>
          <p14:tracePt t="10150" x="4705350" y="2800350"/>
          <p14:tracePt t="10167" x="4806950" y="2800350"/>
          <p14:tracePt t="10186" x="4908550" y="2794000"/>
          <p14:tracePt t="10188" x="4978400" y="2794000"/>
          <p14:tracePt t="10201" x="5048250" y="2794000"/>
          <p14:tracePt t="10217" x="5168900" y="2781300"/>
          <p14:tracePt t="10234" x="5270500" y="2774950"/>
          <p14:tracePt t="10239" x="5314950" y="2774950"/>
          <p14:tracePt t="10246" x="5353050" y="2774950"/>
          <p14:tracePt t="10255" x="5378450" y="2774950"/>
          <p14:tracePt t="10267" x="5416550" y="2774950"/>
          <p14:tracePt t="10285" x="5422900" y="2768600"/>
          <p14:tracePt t="10323" x="5429250" y="2768600"/>
          <p14:tracePt t="10334" x="5435600" y="2768600"/>
          <p14:tracePt t="10350" x="5473700" y="2768600"/>
          <p14:tracePt t="10369" x="5537200" y="2768600"/>
          <p14:tracePt t="10374" x="5581650" y="2768600"/>
          <p14:tracePt t="10384" x="5632450" y="2768600"/>
          <p14:tracePt t="10400" x="5721350" y="2774950"/>
          <p14:tracePt t="10417" x="5810250" y="2774950"/>
          <p14:tracePt t="10434" x="5886450" y="2768600"/>
          <p14:tracePt t="10436" x="5930900" y="2768600"/>
          <p14:tracePt t="10451" x="6019800" y="2768600"/>
          <p14:tracePt t="10468" x="6115050" y="2762250"/>
          <p14:tracePt t="10484" x="6203950" y="2755900"/>
          <p14:tracePt t="10500" x="6318250" y="2755900"/>
          <p14:tracePt t="10506" x="6394450" y="2755900"/>
          <p14:tracePt t="10520" x="6470650" y="2755900"/>
          <p14:tracePt t="10534" x="6610350" y="2749550"/>
          <p14:tracePt t="10553" x="6718300" y="2749550"/>
          <p14:tracePt t="10568" x="6800850" y="2743200"/>
          <p14:tracePt t="10584" x="6858000" y="2743200"/>
          <p14:tracePt t="10589" x="6883400" y="2743200"/>
          <p14:tracePt t="10600" x="6908800" y="2749550"/>
          <p14:tracePt t="10619" x="6934200" y="2755900"/>
          <p14:tracePt t="10634" x="6978650" y="2755900"/>
          <p14:tracePt t="10650" x="7010400" y="2755900"/>
          <p14:tracePt t="10667" x="7016750" y="2755900"/>
          <p14:tracePt t="10755" x="7016750" y="2768600"/>
          <p14:tracePt t="10759" x="7016750" y="2794000"/>
          <p14:tracePt t="10767" x="7016750" y="2832100"/>
          <p14:tracePt t="10784" x="7023100" y="2914650"/>
          <p14:tracePt t="10803" x="7016750" y="3035300"/>
          <p14:tracePt t="10817" x="7042150" y="3181350"/>
          <p14:tracePt t="10834" x="7080250" y="3359150"/>
          <p14:tracePt t="10838" x="7092950" y="3429000"/>
          <p14:tracePt t="10850" x="7105650" y="3505200"/>
          <p14:tracePt t="10869" x="7143750" y="3740150"/>
          <p14:tracePt t="10884" x="7156450" y="3879850"/>
          <p14:tracePt t="10900" x="7150100" y="4044950"/>
          <p14:tracePt t="10917" x="7156450" y="4222750"/>
          <p14:tracePt t="10935" x="7200900" y="4400550"/>
          <p14:tracePt t="10951" x="7251700" y="4572000"/>
          <p14:tracePt t="10967" x="7308850" y="4724400"/>
          <p14:tracePt t="10984" x="7346950" y="4845050"/>
          <p14:tracePt t="11000" x="7346950" y="4889500"/>
          <p14:tracePt t="11017" x="7346950" y="4914900"/>
          <p14:tracePt t="11034" x="7346950" y="4927600"/>
          <p14:tracePt t="11092" x="7334250" y="4927600"/>
          <p14:tracePt t="11100" x="7308850" y="4927600"/>
          <p14:tracePt t="11119" x="7264400" y="4914900"/>
          <p14:tracePt t="11134" x="7188200" y="4889500"/>
          <p14:tracePt t="11150" x="7099300" y="4864100"/>
          <p14:tracePt t="11167" x="6991350" y="4838700"/>
          <p14:tracePt t="11184" x="6877050" y="4838700"/>
          <p14:tracePt t="11200" x="6762750" y="4838700"/>
          <p14:tracePt t="11217" x="6629400" y="4838700"/>
          <p14:tracePt t="11223" x="6565900" y="4838700"/>
          <p14:tracePt t="11234" x="6496050" y="4832350"/>
          <p14:tracePt t="11250" x="6337300" y="4832350"/>
          <p14:tracePt t="11267" x="6096000" y="4832350"/>
          <p14:tracePt t="11285" x="5905500" y="4826000"/>
          <p14:tracePt t="11300" x="5727700" y="4826000"/>
          <p14:tracePt t="11319" x="5549900" y="4832350"/>
          <p14:tracePt t="11334" x="5353050" y="4832350"/>
          <p14:tracePt t="11350" x="5124450" y="4832350"/>
          <p14:tracePt t="11370" x="4876800" y="4832350"/>
          <p14:tracePt t="11384" x="4635500" y="4838700"/>
          <p14:tracePt t="11401" x="4400550" y="4845050"/>
          <p14:tracePt t="11417" x="4146550" y="4851400"/>
          <p14:tracePt t="11420" x="4013200" y="4857750"/>
          <p14:tracePt t="11435" x="3740150" y="4870450"/>
          <p14:tracePt t="11451" x="3587750" y="4870450"/>
          <p14:tracePt t="11467" x="3175000" y="4864100"/>
          <p14:tracePt t="11484" x="2933700" y="4845050"/>
          <p14:tracePt t="11500" x="2736850" y="4864100"/>
          <p14:tracePt t="11518" x="2514600" y="4838700"/>
          <p14:tracePt t="11537" x="2305050" y="4826000"/>
          <p14:tracePt t="11552" x="2101850" y="4806950"/>
          <p14:tracePt t="11560" x="1993900" y="4800600"/>
          <p14:tracePt t="11568" x="1905000" y="4806950"/>
          <p14:tracePt t="11584" x="1727200" y="4806950"/>
          <p14:tracePt t="11601" x="1606550" y="4806950"/>
          <p14:tracePt t="11620" x="1492250" y="4806950"/>
          <p14:tracePt t="11634" x="1384300" y="4800600"/>
          <p14:tracePt t="11650" x="1282700" y="4806950"/>
          <p14:tracePt t="11652" x="1263650" y="4800600"/>
          <p14:tracePt t="11667" x="1206500" y="4781550"/>
          <p14:tracePt t="11685" x="1149350" y="4737100"/>
          <p14:tracePt t="11700" x="1123950" y="4660900"/>
          <p14:tracePt t="11717" x="1174750" y="4521200"/>
          <p14:tracePt t="11734" x="1289050" y="4286250"/>
          <p14:tracePt t="11751" x="1492250" y="4032250"/>
          <p14:tracePt t="11767" x="1739900" y="3879850"/>
          <p14:tracePt t="11787" x="1962150" y="3810000"/>
          <p14:tracePt t="11805" x="2216150" y="3771900"/>
          <p14:tracePt t="11817" x="2609850" y="3778250"/>
          <p14:tracePt t="11834" x="3162300" y="3848100"/>
          <p14:tracePt t="11851" x="3733800" y="3892550"/>
          <p14:tracePt t="11870" x="4464050" y="3886200"/>
          <p14:tracePt t="11884" x="4819650" y="3860800"/>
          <p14:tracePt t="11900" x="5149850" y="3854450"/>
          <p14:tracePt t="11917" x="5391150" y="3854450"/>
          <p14:tracePt t="11933" x="5543550" y="3854450"/>
          <p14:tracePt t="11951" x="5588000" y="3841750"/>
          <p14:tracePt t="11967" x="5556250" y="3797300"/>
          <p14:tracePt t="11984" x="5429250" y="3689350"/>
          <p14:tracePt t="12000" x="5219700" y="3606800"/>
          <p14:tracePt t="12017" x="5029200" y="3536950"/>
          <p14:tracePt t="12034" x="4851400" y="3505200"/>
          <p14:tracePt t="12039" x="4768850" y="3479800"/>
          <p14:tracePt t="12054" x="4578350" y="3422650"/>
          <p14:tracePt t="12069" x="4362450" y="3352800"/>
          <p14:tracePt t="12084" x="4083050" y="3263900"/>
          <p14:tracePt t="12100" x="3879850" y="3225800"/>
          <p14:tracePt t="12120" x="3683000" y="3225800"/>
          <p14:tracePt t="12134" x="3524250" y="3238500"/>
          <p14:tracePt t="12150" x="3390900" y="3251200"/>
          <p14:tracePt t="12167" x="3295650" y="3251200"/>
          <p14:tracePt t="12184" x="3257550" y="3263900"/>
          <p14:tracePt t="12200" x="3282950" y="3263900"/>
          <p14:tracePt t="12204" x="3308350" y="3282950"/>
          <p14:tracePt t="12217" x="3371850" y="3308350"/>
          <p14:tracePt t="12234" x="3587750" y="3378200"/>
          <p14:tracePt t="12250" x="3841750" y="3422650"/>
          <p14:tracePt t="12255" x="3981450" y="3441700"/>
          <p14:tracePt t="12267" x="4324350" y="3460750"/>
          <p14:tracePt t="12284" x="4724400" y="3467100"/>
          <p14:tracePt t="12304" x="5219700" y="3498850"/>
          <p14:tracePt t="12318" x="5734050" y="3549650"/>
          <p14:tracePt t="12334" x="6172200" y="3587750"/>
          <p14:tracePt t="12350" x="6572250" y="3670300"/>
          <p14:tracePt t="12369" x="6883400" y="3695700"/>
          <p14:tracePt t="12376" x="7010400" y="3708400"/>
          <p14:tracePt t="12384" x="7137400" y="3740150"/>
          <p14:tracePt t="12401" x="7296150" y="3759200"/>
          <p14:tracePt t="12417" x="7334250" y="3771900"/>
          <p14:tracePt t="12451" x="7359650" y="3790950"/>
          <p14:tracePt t="12467" x="7442200" y="3841750"/>
          <p14:tracePt t="12484" x="7499350" y="3886200"/>
          <p14:tracePt t="12500" x="7556500" y="3917950"/>
          <p14:tracePt t="12517" x="7607300" y="3968750"/>
          <p14:tracePt t="12539" x="7664450" y="4025900"/>
          <p14:tracePt t="12552" x="7734300" y="4076700"/>
          <p14:tracePt t="12567" x="7804150" y="4127500"/>
          <p14:tracePt t="12584" x="7886700" y="4152900"/>
          <p14:tracePt t="12601" x="7950200" y="4171950"/>
          <p14:tracePt t="12620" x="7962900" y="4171950"/>
          <p14:tracePt t="12773" x="7969250" y="4178300"/>
          <p14:tracePt t="12837" x="7956550" y="4178300"/>
          <p14:tracePt t="12844" x="7899400" y="4178300"/>
          <p14:tracePt t="12853" x="7842250" y="4184650"/>
          <p14:tracePt t="12869" x="7696200" y="4191000"/>
          <p14:tracePt t="12884" x="7556500" y="4235450"/>
          <p14:tracePt t="12901" x="7461250" y="4267200"/>
          <p14:tracePt t="12917" x="7397750" y="4273550"/>
          <p14:tracePt t="12935" x="7366000" y="4279900"/>
          <p14:tracePt t="12951" x="7359650" y="4279900"/>
          <p14:tracePt t="13043" x="7359650" y="4273550"/>
          <p14:tracePt t="13059" x="7359650" y="4254500"/>
          <p14:tracePt t="13064" x="7359650" y="4229100"/>
          <p14:tracePt t="13069" x="7359650" y="4191000"/>
          <p14:tracePt t="13084" x="7359650" y="4127500"/>
          <p14:tracePt t="13102" x="7359650" y="4070350"/>
          <p14:tracePt t="13119" x="7359650" y="4006850"/>
          <p14:tracePt t="13134" x="7359650" y="3930650"/>
          <p14:tracePt t="13150" x="7359650" y="3835400"/>
          <p14:tracePt t="13167" x="7359650" y="3733800"/>
          <p14:tracePt t="13183" x="7346950" y="3676650"/>
          <p14:tracePt t="13200" x="7346950" y="3632200"/>
          <p14:tracePt t="13217" x="7346950" y="3594100"/>
          <p14:tracePt t="13234" x="7346950" y="3568700"/>
          <p14:tracePt t="13250" x="7346950" y="3524250"/>
          <p14:tracePt t="13252" x="7346950" y="3498850"/>
          <p14:tracePt t="13267" x="7346950" y="3454400"/>
          <p14:tracePt t="13285" x="7340600" y="3448050"/>
          <p14:tracePt t="13339" x="7340600" y="3441700"/>
          <p14:tracePt t="13349" x="7340600" y="3429000"/>
          <p14:tracePt t="13356" x="7340600" y="3422650"/>
          <p14:tracePt t="13371" x="7346950" y="3409950"/>
          <p14:tracePt t="13383" x="7353300" y="3409950"/>
          <p14:tracePt t="13400" x="7378700" y="3409950"/>
          <p14:tracePt t="13417" x="7454900" y="3409950"/>
          <p14:tracePt t="13436" x="7620000" y="3416300"/>
          <p14:tracePt t="13451" x="7689850" y="3416300"/>
          <p14:tracePt t="13467" x="7861300" y="3416300"/>
          <p14:tracePt t="13484" x="7981950" y="3435350"/>
          <p14:tracePt t="13500" x="8096250" y="3454400"/>
          <p14:tracePt t="13521" x="8185150" y="3467100"/>
          <p14:tracePt t="13534" x="8286750" y="3460750"/>
          <p14:tracePt t="13553" x="8324850" y="3454400"/>
          <p14:tracePt t="13569" x="8324850" y="3448050"/>
          <p14:tracePt t="13620" x="8331200" y="3448050"/>
          <p14:tracePt t="13628" x="8337550" y="3448050"/>
          <p14:tracePt t="13635" x="8350250" y="3448050"/>
          <p14:tracePt t="13652" x="8356600" y="3448050"/>
          <p14:tracePt t="13700" x="8356600" y="3454400"/>
          <p14:tracePt t="13711" x="8356600" y="3486150"/>
          <p14:tracePt t="13717" x="8356600" y="3536950"/>
          <p14:tracePt t="13734" x="8337550" y="3663950"/>
          <p14:tracePt t="13750" x="8299450" y="3803650"/>
          <p14:tracePt t="13767" x="8255000" y="3924300"/>
          <p14:tracePt t="13787" x="8223250" y="4057650"/>
          <p14:tracePt t="13804" x="8204200" y="4102100"/>
          <p14:tracePt t="13817" x="8197850" y="4114800"/>
          <p14:tracePt t="13834" x="8185150" y="4127500"/>
          <p14:tracePt t="13869" x="8178800" y="4127500"/>
          <p14:tracePt t="13884" x="8166100" y="4127500"/>
          <p14:tracePt t="13900" x="8121650" y="4083050"/>
          <p14:tracePt t="13917" x="8077200" y="4044950"/>
          <p14:tracePt t="13934" x="8045450" y="4019550"/>
          <p14:tracePt t="13951" x="8020050" y="4006850"/>
          <p14:tracePt t="13967" x="8007350" y="4006850"/>
          <p14:tracePt t="14056" x="8001000" y="4006850"/>
          <p14:tracePt t="14070" x="7994650" y="4006850"/>
          <p14:tracePt t="14075" x="7988300" y="4006850"/>
          <p14:tracePt t="14083" x="7981950" y="4006850"/>
          <p14:tracePt t="14101" x="7937500" y="4019550"/>
          <p14:tracePt t="14118" x="7848600" y="4025900"/>
          <p14:tracePt t="14134" x="7753350" y="4032250"/>
          <p14:tracePt t="14151" x="7670800" y="4038600"/>
          <p14:tracePt t="14170" x="7613650" y="4038600"/>
          <p14:tracePt t="14184" x="7569200" y="4038600"/>
          <p14:tracePt t="14200" x="7543800" y="4038600"/>
          <p14:tracePt t="14217" x="7531100" y="4032250"/>
          <p14:tracePt t="14250" x="7524750" y="4032250"/>
          <p14:tracePt t="14284" x="7524750" y="4019550"/>
          <p14:tracePt t="14304" x="7524750" y="3975100"/>
          <p14:tracePt t="14317" x="7524750" y="3911600"/>
          <p14:tracePt t="14335" x="7524750" y="3848100"/>
          <p14:tracePt t="14350" x="7518400" y="3790950"/>
          <p14:tracePt t="14369" x="7518400" y="3759200"/>
          <p14:tracePt t="14384" x="7518400" y="3727450"/>
          <p14:tracePt t="14401" x="7518400" y="3702050"/>
          <p14:tracePt t="14417" x="7518400" y="3676650"/>
          <p14:tracePt t="14419" x="7518400" y="3663950"/>
          <p14:tracePt t="14434" x="7518400" y="3651250"/>
          <p14:tracePt t="14452" x="7531100" y="3613150"/>
          <p14:tracePt t="14467" x="7543800" y="3581400"/>
          <p14:tracePt t="14484" x="7550150" y="3549650"/>
          <p14:tracePt t="14501" x="7556500" y="3536950"/>
          <p14:tracePt t="14521" x="7562850" y="3530600"/>
          <p14:tracePt t="14534" x="7562850" y="3524250"/>
          <p14:tracePt t="14553" x="7562850" y="3517900"/>
          <p14:tracePt t="14693" x="7600950" y="3517900"/>
          <p14:tracePt t="14700" x="7645400" y="3517900"/>
          <p14:tracePt t="14717" x="7734300" y="3517900"/>
          <p14:tracePt t="14735" x="7854950" y="3517900"/>
          <p14:tracePt t="14750" x="7962900" y="3511550"/>
          <p14:tracePt t="14767" x="8045450" y="3511550"/>
          <p14:tracePt t="14788" x="8134350" y="3511550"/>
          <p14:tracePt t="14805" x="8166100" y="3511550"/>
          <p14:tracePt t="14817" x="8172450" y="3511550"/>
          <p14:tracePt t="14834" x="8185150" y="3511550"/>
          <p14:tracePt t="14974" x="8191500" y="3517900"/>
          <p14:tracePt t="14979" x="8191500" y="3530600"/>
          <p14:tracePt t="14990" x="8191500" y="3556000"/>
          <p14:tracePt t="15000" x="8191500" y="3594100"/>
          <p14:tracePt t="15018" x="8191500" y="3702050"/>
          <p14:tracePt t="15034" x="8191500" y="3841750"/>
          <p14:tracePt t="15038" x="8191500" y="3911600"/>
          <p14:tracePt t="15054" x="8191500" y="4038600"/>
          <p14:tracePt t="15062" x="8191500" y="4083050"/>
          <p14:tracePt t="15068" x="8172450" y="4121150"/>
          <p14:tracePt t="15084" x="8147050" y="4178300"/>
          <p14:tracePt t="15100" x="8128000" y="4203700"/>
          <p14:tracePt t="15164" x="8115300" y="4203700"/>
          <p14:tracePt t="15171" x="8102600" y="4197350"/>
          <p14:tracePt t="15181" x="8083550" y="4184650"/>
          <p14:tracePt t="15200" x="8020050" y="4159250"/>
          <p14:tracePt t="15217" x="7943850" y="4140200"/>
          <p14:tracePt t="15234" x="7842250" y="4140200"/>
          <p14:tracePt t="15237" x="7791450" y="4140200"/>
          <p14:tracePt t="15250" x="7753350" y="4140200"/>
          <p14:tracePt t="15267" x="7658100" y="4114800"/>
          <p14:tracePt t="15284" x="7639050" y="4095750"/>
          <p14:tracePt t="15303" x="7639050" y="4044950"/>
          <p14:tracePt t="15318" x="7645400" y="3975100"/>
          <p14:tracePt t="15334" x="7664450" y="3886200"/>
          <p14:tracePt t="15350" x="7664450" y="3829050"/>
          <p14:tracePt t="15370" x="7639050" y="3784600"/>
          <p14:tracePt t="15384" x="7613650" y="3740150"/>
          <p14:tracePt t="15400" x="7588250" y="3708400"/>
          <p14:tracePt t="15417" x="7581900" y="3689350"/>
          <p14:tracePt t="15419" x="7581900" y="3683000"/>
          <p14:tracePt t="15434" x="7575550" y="3676650"/>
          <p14:tracePt t="15451" x="7575550" y="3657600"/>
          <p14:tracePt t="15467" x="7569200" y="3638550"/>
          <p14:tracePt t="15484" x="7562850" y="3638550"/>
          <p14:tracePt t="15524" x="7562850" y="3625850"/>
          <p14:tracePt t="15538" x="7562850" y="3613150"/>
          <p14:tracePt t="15552" x="7562850" y="3581400"/>
          <p14:tracePt t="15567" x="7556500" y="3575050"/>
          <p14:tracePt t="15584" x="7550150" y="3568700"/>
          <p14:tracePt t="15669" x="7562850" y="3568700"/>
          <p14:tracePt t="15679" x="7607300" y="3568700"/>
          <p14:tracePt t="15684" x="7658100" y="3575050"/>
          <p14:tracePt t="15700" x="7785100" y="3568700"/>
          <p14:tracePt t="15717" x="7893050" y="3556000"/>
          <p14:tracePt t="15734" x="8001000" y="3543300"/>
          <p14:tracePt t="15750" x="8039100" y="3536950"/>
          <p14:tracePt t="15787" x="8020050" y="3536950"/>
          <p14:tracePt t="15802" x="7994650" y="3536950"/>
          <p14:tracePt t="15819" x="7886700" y="3536950"/>
          <p14:tracePt t="15834" x="7842250" y="3536950"/>
          <p14:tracePt t="15850" x="7759700" y="3536950"/>
          <p14:tracePt t="15869" x="7626350" y="3575050"/>
          <p14:tracePt t="15884" x="7588250" y="3581400"/>
          <p14:tracePt t="15900" x="7575550" y="3594100"/>
          <p14:tracePt t="15947" x="7594600" y="3594100"/>
          <p14:tracePt t="15958" x="7620000" y="3594100"/>
          <p14:tracePt t="15967" x="7651750" y="3594100"/>
          <p14:tracePt t="15984" x="7747000" y="3594100"/>
          <p14:tracePt t="16001" x="7848600" y="3594100"/>
          <p14:tracePt t="16008" x="7899400" y="3587750"/>
          <p14:tracePt t="16017" x="7950200" y="3587750"/>
          <p14:tracePt t="16034" x="8032750" y="3587750"/>
          <p14:tracePt t="16053" x="8070850" y="3587750"/>
          <p14:tracePt t="16067" x="8058150" y="3587750"/>
          <p14:tracePt t="16084" x="8001000" y="3587750"/>
          <p14:tracePt t="16100" x="7899400" y="3587750"/>
          <p14:tracePt t="16119" x="7810500" y="3606800"/>
          <p14:tracePt t="16134" x="7747000" y="3632200"/>
          <p14:tracePt t="16150" x="7708900" y="3644900"/>
          <p14:tracePt t="16167" x="7696200" y="3651250"/>
          <p14:tracePt t="16183" x="7689850" y="3651250"/>
          <p14:tracePt t="16200" x="7696200" y="3651250"/>
          <p14:tracePt t="16217" x="7734300" y="3651250"/>
          <p14:tracePt t="16234" x="7810500" y="3651250"/>
          <p14:tracePt t="16238" x="7861300" y="3651250"/>
          <p14:tracePt t="16250" x="7912100" y="3651250"/>
          <p14:tracePt t="16267" x="8032750" y="3651250"/>
          <p14:tracePt t="16285" x="8058150" y="3651250"/>
          <p14:tracePt t="16303" x="8064500" y="3651250"/>
          <p14:tracePt t="16317" x="8058150" y="3651250"/>
          <p14:tracePt t="16334" x="7956550" y="3651250"/>
          <p14:tracePt t="16350" x="7810500" y="3651250"/>
          <p14:tracePt t="16369" x="7696200" y="3670300"/>
          <p14:tracePt t="16372" x="7664450" y="3670300"/>
          <p14:tracePt t="16384" x="7639050" y="3670300"/>
          <p14:tracePt t="16401" x="7620000" y="3670300"/>
          <p14:tracePt t="16433" x="7677150" y="3670300"/>
          <p14:tracePt t="16452" x="7823200" y="3663950"/>
          <p14:tracePt t="16467" x="7912100" y="3676650"/>
          <p14:tracePt t="16484" x="7975600" y="3676650"/>
          <p14:tracePt t="16501" x="8020050" y="3689350"/>
          <p14:tracePt t="16521" x="8026400" y="3689350"/>
          <p14:tracePt t="16534" x="8026400" y="3695700"/>
          <p14:tracePt t="16553" x="8007350" y="3702050"/>
          <p14:tracePt t="16559" x="7975600" y="3708400"/>
          <p14:tracePt t="16567" x="7931150" y="3714750"/>
          <p14:tracePt t="16584" x="7848600" y="3721100"/>
          <p14:tracePt t="16600" x="7810500" y="3727450"/>
          <p14:tracePt t="16603" x="7797800" y="3733800"/>
          <p14:tracePt t="16618" x="7791450" y="3733800"/>
          <p14:tracePt t="16633" x="7785100" y="3733800"/>
          <p14:tracePt t="16667" x="7829550" y="3759200"/>
          <p14:tracePt t="16686" x="7924800" y="3778250"/>
          <p14:tracePt t="16701" x="8001000" y="3790950"/>
          <p14:tracePt t="16717" x="8077200" y="3790950"/>
          <p14:tracePt t="16734" x="8108950" y="3797300"/>
          <p14:tracePt t="16767" x="8083550" y="3803650"/>
          <p14:tracePt t="16784" x="8001000" y="3829050"/>
          <p14:tracePt t="16802" x="7924800" y="3860800"/>
          <p14:tracePt t="16817" x="7867650" y="3898900"/>
          <p14:tracePt t="16834" x="7848600" y="3917950"/>
          <p14:tracePt t="16836" x="7842250" y="3924300"/>
          <p14:tracePt t="16869" x="7861300" y="3930650"/>
          <p14:tracePt t="16884" x="7924800" y="3949700"/>
          <p14:tracePt t="16900" x="8013700" y="3975100"/>
          <p14:tracePt t="16917" x="8077200" y="4000500"/>
          <p14:tracePt t="16934" x="8083550" y="4006850"/>
          <p14:tracePt t="16968" x="8026400" y="4025900"/>
          <p14:tracePt t="16985" x="7937500" y="4070350"/>
          <p14:tracePt t="17000" x="7854950" y="4102100"/>
          <p14:tracePt t="17018" x="7829550" y="4121150"/>
          <p14:tracePt t="17054" x="7854950" y="4121150"/>
          <p14:tracePt t="17067" x="7899400" y="4121150"/>
          <p14:tracePt t="17085" x="7924800" y="4121150"/>
          <p14:tracePt t="17156" x="7918450" y="4121150"/>
          <p14:tracePt t="17163" x="7912100" y="4121150"/>
          <p14:tracePt t="17171" x="7905750" y="4121150"/>
          <p14:tracePt t="17185" x="7899400" y="4121150"/>
          <p14:tracePt t="17201" x="7842250" y="4121150"/>
          <p14:tracePt t="17217" x="7766050" y="4121150"/>
          <p14:tracePt t="17222" x="7727950" y="4121150"/>
          <p14:tracePt t="17234" x="7683500" y="4121150"/>
          <p14:tracePt t="17243" x="7651750" y="4127500"/>
          <p14:tracePt t="17246" x="7620000" y="4133850"/>
          <p14:tracePt t="17271" x="7600950" y="4146550"/>
          <p14:tracePt t="17304" x="7658100" y="4146550"/>
          <p14:tracePt t="17311" x="7715250" y="4146550"/>
          <p14:tracePt t="17317" x="7759700" y="4146550"/>
          <p14:tracePt t="17335" x="7842250" y="4140200"/>
          <p14:tracePt t="17350" x="7880350" y="4140200"/>
          <p14:tracePt t="17384" x="7835900" y="4140200"/>
          <p14:tracePt t="17400" x="7734300" y="4140200"/>
          <p14:tracePt t="17403" x="7670800" y="4140200"/>
          <p14:tracePt t="17417" x="7607300" y="4140200"/>
          <p14:tracePt t="17434" x="7537450" y="4140200"/>
          <p14:tracePt t="17435" x="7531100" y="4140200"/>
          <p14:tracePt t="17467" x="7543800" y="4140200"/>
          <p14:tracePt t="17484" x="7581900" y="4140200"/>
          <p14:tracePt t="17493" x="7607300" y="4140200"/>
          <p14:tracePt t="17500" x="7620000" y="4140200"/>
          <p14:tracePt t="17517" x="7620000" y="4146550"/>
          <p14:tracePt t="17534" x="7556500" y="4152900"/>
          <p14:tracePt t="17554" x="7372350" y="4159250"/>
          <p14:tracePt t="17567" x="7029450" y="4159250"/>
          <p14:tracePt t="17584" x="6584950" y="4159250"/>
          <p14:tracePt t="17600" x="6064250" y="4146550"/>
          <p14:tracePt t="17618" x="5245100" y="4140200"/>
          <p14:tracePt t="17634" x="4978400" y="4140200"/>
          <p14:tracePt t="17651" x="4425950" y="4102100"/>
          <p14:tracePt t="17667" x="3733800" y="4032250"/>
          <p14:tracePt t="17684" x="3435350" y="4044950"/>
          <p14:tracePt t="17701" x="3232150" y="4038600"/>
          <p14:tracePt t="17717" x="3124200" y="4032250"/>
          <p14:tracePt t="17734" x="3086100" y="4025900"/>
          <p14:tracePt t="17750" x="3079750" y="4019550"/>
          <p14:tracePt t="17787" x="3079750" y="4025900"/>
          <p14:tracePt t="17804" x="3086100" y="4025900"/>
          <p14:tracePt t="17870" x="3086100" y="4013200"/>
          <p14:tracePt t="17875" x="3111500" y="4006850"/>
          <p14:tracePt t="17887" x="3124200" y="3994150"/>
          <p14:tracePt t="17900" x="3162300" y="3975100"/>
          <p14:tracePt t="17917" x="3187700" y="3968750"/>
          <p14:tracePt t="17937" x="3200400" y="3956050"/>
          <p14:tracePt t="18005" x="3181350" y="3956050"/>
          <p14:tracePt t="18011" x="3155950" y="3937000"/>
          <p14:tracePt t="18021" x="3117850" y="3905250"/>
          <p14:tracePt t="18034" x="3079750" y="3873500"/>
          <p14:tracePt t="18055" x="2971800" y="3810000"/>
          <p14:tracePt t="18067" x="2914650" y="3765550"/>
          <p14:tracePt t="18084" x="2895600" y="3733800"/>
          <p14:tracePt t="18100" x="2895600" y="3663950"/>
          <p14:tracePt t="18120" x="2895600" y="3594100"/>
          <p14:tracePt t="18134" x="2914650" y="3530600"/>
          <p14:tracePt t="18150" x="2921000" y="3498850"/>
          <p14:tracePt t="18167" x="2971800" y="3473450"/>
          <p14:tracePt t="18184" x="3048000" y="3448050"/>
          <p14:tracePt t="18201" x="3124200" y="3429000"/>
          <p14:tracePt t="18217" x="3200400" y="3422650"/>
          <p14:tracePt t="18219" x="3251200" y="3416300"/>
          <p14:tracePt t="18234" x="3308350" y="3429000"/>
          <p14:tracePt t="18250" x="3429000" y="3454400"/>
          <p14:tracePt t="18256" x="3492500" y="3479800"/>
          <p14:tracePt t="18271" x="3600450" y="3511550"/>
          <p14:tracePt t="18284" x="3689350" y="3543300"/>
          <p14:tracePt t="18306" x="3721100" y="3581400"/>
          <p14:tracePt t="18317" x="3733800" y="3606800"/>
          <p14:tracePt t="18335" x="3733800" y="3657600"/>
          <p14:tracePt t="18350" x="3721100" y="3708400"/>
          <p14:tracePt t="18369" x="3683000" y="3771900"/>
          <p14:tracePt t="18374" x="3651250" y="3790950"/>
          <p14:tracePt t="18384" x="3619500" y="3816350"/>
          <p14:tracePt t="18400" x="3517900" y="3841750"/>
          <p14:tracePt t="18417" x="3416300" y="3854450"/>
          <p14:tracePt t="18434" x="3289300" y="3854450"/>
          <p14:tracePt t="18436" x="3238500" y="3854450"/>
          <p14:tracePt t="18451" x="3200400" y="3854450"/>
          <p14:tracePt t="18467" x="3098800" y="3803650"/>
          <p14:tracePt t="18484" x="3048000" y="3759200"/>
          <p14:tracePt t="18500" x="3009900" y="3689350"/>
          <p14:tracePt t="18517" x="2997200" y="3619500"/>
          <p14:tracePt t="18538" x="2997200" y="3556000"/>
          <p14:tracePt t="18552" x="2997200" y="3486150"/>
          <p14:tracePt t="18564" x="3003550" y="3416300"/>
          <p14:tracePt t="18572" x="3022600" y="3390900"/>
          <p14:tracePt t="18584" x="3060700" y="3384550"/>
          <p14:tracePt t="18601" x="3155950" y="3359150"/>
          <p14:tracePt t="18619" x="3295650" y="3352800"/>
          <p14:tracePt t="18634" x="3403600" y="3352800"/>
          <p14:tracePt t="18651" x="3543300" y="3378200"/>
          <p14:tracePt t="18667" x="3606800" y="3448050"/>
          <p14:tracePt t="18684" x="3600450" y="3536950"/>
          <p14:tracePt t="18701" x="3575050" y="3625850"/>
          <p14:tracePt t="18717" x="3498850" y="3727450"/>
          <p14:tracePt t="18734" x="3403600" y="3771900"/>
          <p14:tracePt t="18750" x="3308350" y="3797300"/>
          <p14:tracePt t="18771" x="3194050" y="3810000"/>
          <p14:tracePt t="18784" x="3035300" y="3784600"/>
          <p14:tracePt t="18801" x="2914650" y="3733800"/>
          <p14:tracePt t="18807" x="2863850" y="3708400"/>
          <p14:tracePt t="18817" x="2832100" y="3689350"/>
          <p14:tracePt t="18835" x="2794000" y="3651250"/>
          <p14:tracePt t="18851" x="2787650" y="3606800"/>
          <p14:tracePt t="18869" x="2825750" y="3549650"/>
          <p14:tracePt t="18884" x="2838450" y="3549650"/>
          <p14:tracePt t="18909" x="2832100" y="3556000"/>
          <p14:tracePt t="18917" x="2813050" y="3606800"/>
          <p14:tracePt t="18934" x="2755900" y="3733800"/>
          <p14:tracePt t="18951" x="2609850" y="3854450"/>
          <p14:tracePt t="18967" x="2406650" y="3968750"/>
          <p14:tracePt t="18984" x="2159000" y="4070350"/>
          <p14:tracePt t="19000" x="1943100" y="4146550"/>
          <p14:tracePt t="19007" x="1841500" y="4191000"/>
          <p14:tracePt t="19017" x="1739900" y="4222750"/>
          <p14:tracePt t="19034" x="1530350" y="4286250"/>
          <p14:tracePt t="19037" x="1460500" y="4324350"/>
          <p14:tracePt t="19054" x="1403350" y="4381500"/>
          <p14:tracePt t="19067" x="1390650" y="4400550"/>
          <p14:tracePt t="19139" x="1390650" y="4387850"/>
          <p14:tracePt t="19147" x="1390650" y="4375150"/>
          <p14:tracePt t="19164" x="1390650" y="4362450"/>
          <p14:tracePt t="19171" x="1384300" y="4343400"/>
          <p14:tracePt t="19185" x="1371600" y="4330700"/>
          <p14:tracePt t="19200" x="1346200" y="4311650"/>
          <p14:tracePt t="19203" x="1339850" y="4311650"/>
          <p14:tracePt t="19234" x="1327150" y="4311650"/>
          <p14:tracePt t="19250" x="1314450" y="4311650"/>
          <p14:tracePt t="19268" x="1314450" y="4298950"/>
          <p14:tracePt t="19287" x="1314450" y="4267200"/>
          <p14:tracePt t="19303" x="1314450" y="4235450"/>
          <p14:tracePt t="19317" x="1320800" y="4216400"/>
          <p14:tracePt t="19399" x="1327150" y="4216400"/>
          <p14:tracePt t="19413" x="1333500" y="4216400"/>
          <p14:tracePt t="19419" x="1339850" y="4216400"/>
          <p14:tracePt t="19434" x="1346200" y="4216400"/>
          <p14:tracePt t="19452" x="1384300" y="4216400"/>
          <p14:tracePt t="19467" x="1428750" y="4216400"/>
          <p14:tracePt t="19485" x="1460500" y="4216400"/>
          <p14:tracePt t="19501" x="1473200" y="4216400"/>
          <p14:tracePt t="19521" x="1473200" y="4222750"/>
          <p14:tracePt t="19534" x="1473200" y="4229100"/>
          <p14:tracePt t="19540" x="1473200" y="4235450"/>
          <p14:tracePt t="19553" x="1466850" y="4241800"/>
          <p14:tracePt t="19557" x="1460500" y="4241800"/>
          <p14:tracePt t="19644" x="1447800" y="4248150"/>
          <p14:tracePt t="19653" x="1428750" y="4254500"/>
          <p14:tracePt t="19662" x="1409700" y="4260850"/>
          <p14:tracePt t="19667" x="1403350" y="4273550"/>
          <p14:tracePt t="19684" x="1384300" y="4273550"/>
          <p14:tracePt t="19701" x="1352550" y="4273550"/>
          <p14:tracePt t="19717" x="1320800" y="4273550"/>
          <p14:tracePt t="19734" x="1295400" y="4279900"/>
          <p14:tracePt t="19750" x="1244600" y="4286250"/>
          <p14:tracePt t="19767" x="1219200" y="4286250"/>
          <p14:tracePt t="19784" x="1200150" y="4286250"/>
          <p14:tracePt t="19804" x="1181100" y="4286250"/>
          <p14:tracePt t="19817" x="1168400" y="4267200"/>
          <p14:tracePt t="19834" x="1162050" y="4254500"/>
          <p14:tracePt t="19850" x="1162050" y="4248150"/>
          <p14:tracePt t="19869" x="1162050" y="4241800"/>
          <p14:tracePt t="19884" x="1162050" y="4229100"/>
          <p14:tracePt t="19900" x="1162050" y="4210050"/>
          <p14:tracePt t="19917" x="1181100" y="4191000"/>
          <p14:tracePt t="19934" x="1206500" y="4171950"/>
          <p14:tracePt t="19951" x="1225550" y="4152900"/>
          <p14:tracePt t="19967" x="1270000" y="4140200"/>
          <p14:tracePt t="19984" x="1339850" y="4140200"/>
          <p14:tracePt t="20000" x="1416050" y="4133850"/>
          <p14:tracePt t="20019" x="1530350" y="4146550"/>
          <p14:tracePt t="20038" x="1574800" y="4146550"/>
          <p14:tracePt t="20050" x="1600200" y="4152900"/>
          <p14:tracePt t="20067" x="1638300" y="4171950"/>
          <p14:tracePt t="20087" x="1676400" y="4191000"/>
          <p14:tracePt t="20101" x="1708150" y="4216400"/>
          <p14:tracePt t="20118" x="1752600" y="4254500"/>
          <p14:tracePt t="20134" x="1771650" y="4267200"/>
          <p14:tracePt t="20151" x="1778000" y="4286250"/>
          <p14:tracePt t="20167" x="1784350" y="4311650"/>
          <p14:tracePt t="20184" x="1797050" y="4337050"/>
          <p14:tracePt t="20201" x="1822450" y="4349750"/>
          <p14:tracePt t="20217" x="1828800" y="4375150"/>
          <p14:tracePt t="20219" x="1828800" y="4387850"/>
          <p14:tracePt t="20234" x="1828800" y="4400550"/>
          <p14:tracePt t="20236" x="1828800" y="4406900"/>
          <p14:tracePt t="20245" x="1828800" y="4413250"/>
          <p14:tracePt t="20255" x="1816100" y="4419600"/>
          <p14:tracePt t="20270" x="1803400" y="4438650"/>
          <p14:tracePt t="20284" x="1784350" y="4445000"/>
          <p14:tracePt t="20304" x="1758950" y="4457700"/>
          <p14:tracePt t="20319" x="1714500" y="4476750"/>
          <p14:tracePt t="20334" x="1663700" y="4483100"/>
          <p14:tracePt t="20350" x="1587500" y="4502150"/>
          <p14:tracePt t="20368" x="1530350" y="4502150"/>
          <p14:tracePt t="20385" x="1454150" y="4502150"/>
          <p14:tracePt t="20389" x="1409700" y="4502150"/>
          <p14:tracePt t="20400" x="1371600" y="4502150"/>
          <p14:tracePt t="20417" x="1308100" y="4502150"/>
          <p14:tracePt t="20434" x="1263650" y="4502150"/>
          <p14:tracePt t="20435" x="1257300" y="4502150"/>
          <p14:tracePt t="20450" x="1238250" y="4502150"/>
          <p14:tracePt t="20467" x="1219200" y="4502150"/>
          <p14:tracePt t="20484" x="1219200" y="4495800"/>
          <p14:tracePt t="20494" x="1200150" y="4495800"/>
          <p14:tracePt t="20500" x="1193800" y="4495800"/>
          <p14:tracePt t="20519" x="1174750" y="4495800"/>
          <p14:tracePt t="20534" x="1162050" y="4495800"/>
          <p14:tracePt t="20553" x="1143000" y="4483100"/>
          <p14:tracePt t="20567" x="1098550" y="4470400"/>
          <p14:tracePt t="20572" x="1079500" y="4470400"/>
          <p14:tracePt t="20584" x="1060450" y="4464050"/>
          <p14:tracePt t="20600" x="1035050" y="4464050"/>
          <p14:tracePt t="20622" x="1003300" y="4451350"/>
          <p14:tracePt t="20634" x="996950" y="4445000"/>
          <p14:tracePt t="20650" x="990600" y="4425950"/>
          <p14:tracePt t="20667" x="990600" y="4387850"/>
          <p14:tracePt t="20684" x="971550" y="4362450"/>
          <p14:tracePt t="20701" x="971550" y="4337050"/>
          <p14:tracePt t="20717" x="971550" y="4318000"/>
          <p14:tracePt t="20734" x="977900" y="4273550"/>
          <p14:tracePt t="20750" x="996950" y="4241800"/>
          <p14:tracePt t="20755" x="996950" y="4229100"/>
          <p14:tracePt t="20768" x="1009650" y="4210050"/>
          <p14:tracePt t="20787" x="1022350" y="4191000"/>
          <p14:tracePt t="20805" x="1035050" y="4159250"/>
          <p14:tracePt t="20817" x="1054100" y="4146550"/>
          <p14:tracePt t="20835" x="1085850" y="4127500"/>
          <p14:tracePt t="20851" x="1092200" y="4127500"/>
          <p14:tracePt t="20867" x="1130300" y="4121150"/>
          <p14:tracePt t="20884" x="1187450" y="4121150"/>
          <p14:tracePt t="20900" x="1250950" y="4114800"/>
          <p14:tracePt t="20917" x="1327150" y="4114800"/>
          <p14:tracePt t="20934" x="1403350" y="4114800"/>
          <p14:tracePt t="20951" x="1466850" y="4114800"/>
          <p14:tracePt t="20968" x="1504950" y="4114800"/>
          <p14:tracePt t="20985" x="1543050" y="4114800"/>
          <p14:tracePt t="20992" x="1549400" y="4114800"/>
          <p14:tracePt t="20997" x="1568450" y="4114800"/>
          <p14:tracePt t="21017" x="1600200" y="4127500"/>
          <p14:tracePt t="21034" x="1644650" y="4146550"/>
          <p14:tracePt t="21053" x="1720850" y="4165600"/>
          <p14:tracePt t="21067" x="1752600" y="4178300"/>
          <p14:tracePt t="21084" x="1771650" y="4191000"/>
          <p14:tracePt t="21119" x="1784350" y="4210050"/>
          <p14:tracePt t="21134" x="1784350" y="4216400"/>
          <p14:tracePt t="21150" x="1790700" y="4241800"/>
          <p14:tracePt t="21167" x="1790700" y="4267200"/>
          <p14:tracePt t="21184" x="1790700" y="4298950"/>
          <p14:tracePt t="21200" x="1790700" y="4337050"/>
          <p14:tracePt t="21217" x="1790700" y="4381500"/>
          <p14:tracePt t="21220" x="1790700" y="4394200"/>
          <p14:tracePt t="21235" x="1790700" y="4406900"/>
          <p14:tracePt t="21251" x="1790700" y="4438650"/>
          <p14:tracePt t="21270" x="1790700" y="4476750"/>
          <p14:tracePt t="21284" x="1765300" y="4508500"/>
          <p14:tracePt t="21305" x="1739900" y="4521200"/>
          <p14:tracePt t="21312" x="1727200" y="4527550"/>
          <p14:tracePt t="21315" x="1701800" y="4533900"/>
          <p14:tracePt t="21337" x="1657350" y="4552950"/>
          <p14:tracePt t="21351" x="1619250" y="4572000"/>
          <p14:tracePt t="21369" x="1568450" y="4591050"/>
          <p14:tracePt t="21374" x="1536700" y="4591050"/>
          <p14:tracePt t="21384" x="1536700" y="4597400"/>
          <p14:tracePt t="21400" x="1504950" y="4603750"/>
          <p14:tracePt t="21417" x="1492250" y="4610100"/>
          <p14:tracePt t="21435" x="1447800" y="4610100"/>
          <p14:tracePt t="21451" x="1435100" y="4610100"/>
          <p14:tracePt t="21467" x="1377950" y="4610100"/>
          <p14:tracePt t="21484" x="1308100" y="4616450"/>
          <p14:tracePt t="21501" x="1238250" y="4616450"/>
          <p14:tracePt t="21517" x="1200150" y="4610100"/>
          <p14:tracePt t="21539" x="1181100" y="4584700"/>
          <p14:tracePt t="21555" x="1155700" y="4572000"/>
          <p14:tracePt t="21567" x="1117600" y="4552950"/>
          <p14:tracePt t="21584" x="1085850" y="4540250"/>
          <p14:tracePt t="21601" x="1060450" y="4521200"/>
          <p14:tracePt t="21619" x="1060450" y="4508500"/>
          <p14:tracePt t="21627" x="1054100" y="4489450"/>
          <p14:tracePt t="21636" x="1054100" y="4476750"/>
          <p14:tracePt t="21651" x="1054100" y="4464050"/>
          <p14:tracePt t="21667" x="1054100" y="4387850"/>
          <p14:tracePt t="21684" x="1054100" y="4330700"/>
          <p14:tracePt t="21701" x="1054100" y="4279900"/>
          <p14:tracePt t="21717" x="1054100" y="4248150"/>
          <p14:tracePt t="21734" x="1066800" y="4222750"/>
          <p14:tracePt t="21750" x="1085850" y="4197350"/>
          <p14:tracePt t="21769" x="1123950" y="4165600"/>
          <p14:tracePt t="21784" x="1181100" y="4140200"/>
          <p14:tracePt t="21801" x="1244600" y="4114800"/>
          <p14:tracePt t="21809" x="1276350" y="4102100"/>
          <p14:tracePt t="21814" x="1308100" y="4095750"/>
          <p14:tracePt t="21818" x="1346200" y="4095750"/>
          <p14:tracePt t="21834" x="1384300" y="4095750"/>
          <p14:tracePt t="21851" x="1428750" y="4102100"/>
          <p14:tracePt t="21853" x="1454150" y="4102100"/>
          <p14:tracePt t="21869" x="1492250" y="4102100"/>
          <p14:tracePt t="21884" x="1530350" y="4114800"/>
          <p14:tracePt t="21901" x="1568450" y="4127500"/>
          <p14:tracePt t="21917" x="1619250" y="4140200"/>
          <p14:tracePt t="21934" x="1676400" y="4152900"/>
          <p14:tracePt t="21952" x="1727200" y="4171950"/>
          <p14:tracePt t="21967" x="1739900" y="4184650"/>
          <p14:tracePt t="21973" x="1739900" y="4191000"/>
          <p14:tracePt t="21984" x="1752600" y="4210050"/>
          <p14:tracePt t="22000" x="1784350" y="4248150"/>
          <p14:tracePt t="22017" x="1803400" y="4286250"/>
          <p14:tracePt t="22034" x="1828800" y="4324350"/>
          <p14:tracePt t="22040" x="1835150" y="4337050"/>
          <p14:tracePt t="22055" x="1847850" y="4368800"/>
          <p14:tracePt t="22067" x="1847850" y="4406900"/>
          <p14:tracePt t="22084" x="1835150" y="4451350"/>
          <p14:tracePt t="22100" x="1809750" y="4495800"/>
          <p14:tracePt t="22119" x="1790700" y="4552950"/>
          <p14:tracePt t="22134" x="1752600" y="4610100"/>
          <p14:tracePt t="22150" x="1708150" y="4679950"/>
          <p14:tracePt t="22167" x="1638300" y="4730750"/>
          <p14:tracePt t="22184" x="1606550" y="4749800"/>
          <p14:tracePt t="22200" x="1593850" y="4749800"/>
          <p14:tracePt t="22217" x="1562100" y="4749800"/>
          <p14:tracePt t="22234" x="1536700" y="4749800"/>
          <p14:tracePt t="22270" x="1536700" y="4743450"/>
          <p14:tracePt t="22275" x="1524000" y="4718050"/>
          <p14:tracePt t="22289" x="1517650" y="4705350"/>
          <p14:tracePt t="22303" x="1498600" y="4667250"/>
          <p14:tracePt t="22319" x="1473200" y="4610100"/>
          <p14:tracePt t="22339" x="1460500" y="4578350"/>
          <p14:tracePt t="22351" x="1460500" y="4572000"/>
          <p14:tracePt t="22384" x="1485900" y="4559300"/>
          <p14:tracePt t="22387" x="1504950" y="4546600"/>
          <p14:tracePt t="22400" x="1530350" y="4533900"/>
          <p14:tracePt t="22417" x="1631950" y="4514850"/>
          <p14:tracePt t="22434" x="1746250" y="4489450"/>
          <p14:tracePt t="22436" x="1828800" y="4489450"/>
          <p14:tracePt t="22451" x="1917700" y="4476750"/>
          <p14:tracePt t="22468" x="2171700" y="4457700"/>
          <p14:tracePt t="22484" x="2336800" y="4451350"/>
          <p14:tracePt t="22492" x="2400300" y="4451350"/>
          <p14:tracePt t="22500" x="2457450" y="4451350"/>
          <p14:tracePt t="22517" x="2540000" y="4451350"/>
          <p14:tracePt t="22534" x="2609850" y="4451350"/>
          <p14:tracePt t="22553" x="2622550" y="4457700"/>
          <p14:tracePt t="22667" x="2628900" y="4457700"/>
          <p14:tracePt t="22684" x="2635250" y="4457700"/>
          <p14:tracePt t="22700" x="2641600" y="4457700"/>
          <p14:tracePt t="22717" x="2647950" y="4457700"/>
          <p14:tracePt t="22807" x="2635250" y="4464050"/>
          <p14:tracePt t="22813" x="2622550" y="4476750"/>
          <p14:tracePt t="22819" x="2603500" y="4483100"/>
          <p14:tracePt t="22834" x="2578100" y="4489450"/>
          <p14:tracePt t="22850" x="2527300" y="4502150"/>
          <p14:tracePt t="22852" x="2520950" y="4508500"/>
          <p14:tracePt t="22869" x="2489200" y="4521200"/>
          <p14:tracePt t="22884" x="2444750" y="4521200"/>
          <p14:tracePt t="22900" x="2393950" y="4521200"/>
          <p14:tracePt t="22917" x="2362200" y="4495800"/>
          <p14:tracePt t="22934" x="2330450" y="4470400"/>
          <p14:tracePt t="22951" x="2298700" y="4445000"/>
          <p14:tracePt t="22967" x="2273300" y="4419600"/>
          <p14:tracePt t="22984" x="2260600" y="4400550"/>
          <p14:tracePt t="22991" x="2260600" y="4394200"/>
          <p14:tracePt t="23000" x="2254250" y="4387850"/>
          <p14:tracePt t="23019" x="2254250" y="4337050"/>
          <p14:tracePt t="23036" x="2254250" y="4279900"/>
          <p14:tracePt t="23053" x="2254250" y="4216400"/>
          <p14:tracePt t="23067" x="2254250" y="4159250"/>
          <p14:tracePt t="23084" x="2254250" y="4140200"/>
          <p14:tracePt t="23101" x="2260600" y="4121150"/>
          <p14:tracePt t="23119" x="2266950" y="4095750"/>
          <p14:tracePt t="23134" x="2298700" y="4076700"/>
          <p14:tracePt t="23152" x="2336800" y="4064000"/>
          <p14:tracePt t="23167" x="2381250" y="4057650"/>
          <p14:tracePt t="23184" x="2438400" y="4044950"/>
          <p14:tracePt t="23200" x="2508250" y="4044950"/>
          <p14:tracePt t="23217" x="2609850" y="4051300"/>
          <p14:tracePt t="23234" x="2698750" y="4076700"/>
          <p14:tracePt t="23237" x="2743200" y="4095750"/>
          <p14:tracePt t="23251" x="2787650" y="4108450"/>
          <p14:tracePt t="23270" x="2851150" y="4140200"/>
          <p14:tracePt t="23284" x="2857500" y="4152900"/>
          <p14:tracePt t="23302" x="2851150" y="4178300"/>
          <p14:tracePt t="23317" x="2832100" y="4216400"/>
          <p14:tracePt t="23336" x="2819400" y="4267200"/>
          <p14:tracePt t="23351" x="2800350" y="4305300"/>
          <p14:tracePt t="23369" x="2787650" y="4349750"/>
          <p14:tracePt t="23384" x="2768600" y="4368800"/>
          <p14:tracePt t="23402" x="2755900" y="4394200"/>
          <p14:tracePt t="23417" x="2724150" y="4425950"/>
          <p14:tracePt t="23434" x="2705100" y="4445000"/>
          <p14:tracePt t="23436" x="2692400" y="4451350"/>
          <p14:tracePt t="23451" x="2686050" y="4451350"/>
          <p14:tracePt t="23467" x="2679700" y="4457700"/>
          <p14:tracePt t="23484" x="2667000" y="4457700"/>
          <p14:tracePt t="23501" x="2647950" y="4457700"/>
          <p14:tracePt t="23517" x="2616200" y="4457700"/>
          <p14:tracePt t="23534" x="2559050" y="4457700"/>
          <p14:tracePt t="23554" x="2508250" y="4457700"/>
          <p14:tracePt t="23567" x="2470150" y="4457700"/>
          <p14:tracePt t="23584" x="2419350" y="4457700"/>
          <p14:tracePt t="23601" x="2387600" y="4457700"/>
          <p14:tracePt t="23619" x="2355850" y="4457700"/>
          <p14:tracePt t="23622" x="2343150" y="4457700"/>
          <p14:tracePt t="23634" x="2336800" y="4457700"/>
          <p14:tracePt t="23651" x="2324100" y="4457700"/>
          <p14:tracePt t="23653" x="2305050" y="4432300"/>
          <p14:tracePt t="23668" x="2286000" y="4406900"/>
          <p14:tracePt t="23684" x="2266950" y="4381500"/>
          <p14:tracePt t="23701" x="2254250" y="4349750"/>
          <p14:tracePt t="23717" x="2228850" y="4324350"/>
          <p14:tracePt t="23734" x="2228850" y="4305300"/>
          <p14:tracePt t="23742" x="2222500" y="4292600"/>
          <p14:tracePt t="23750" x="2222500" y="4279900"/>
          <p14:tracePt t="23767" x="2216150" y="4248150"/>
          <p14:tracePt t="23784" x="2216150" y="4197350"/>
          <p14:tracePt t="23803" x="2216150" y="4165600"/>
          <p14:tracePt t="23807" x="2216150" y="4159250"/>
          <p14:tracePt t="23817" x="2216150" y="4152900"/>
          <p14:tracePt t="23834" x="2228850" y="4133850"/>
          <p14:tracePt t="23851" x="2247900" y="4108450"/>
          <p14:tracePt t="23869" x="2305050" y="4070350"/>
          <p14:tracePt t="23884" x="2324100" y="4064000"/>
          <p14:tracePt t="23900" x="2355850" y="4044950"/>
          <p14:tracePt t="23917" x="2393950" y="4051300"/>
          <p14:tracePt t="23934" x="2432050" y="4064000"/>
          <p14:tracePt t="23951" x="2501900" y="4089400"/>
          <p14:tracePt t="23967" x="2565400" y="4108450"/>
          <p14:tracePt t="23985" x="2616200" y="4146550"/>
          <p14:tracePt t="24000" x="2660650" y="4165600"/>
          <p14:tracePt t="24021" x="2673350" y="4184650"/>
          <p14:tracePt t="24034" x="2673350" y="4191000"/>
          <p14:tracePt t="24054" x="2673350" y="4210050"/>
          <p14:tracePt t="24067" x="2673350" y="4241800"/>
          <p14:tracePt t="24084" x="2673350" y="4279900"/>
          <p14:tracePt t="24100" x="2654300" y="4330700"/>
          <p14:tracePt t="24118" x="2641600" y="4368800"/>
          <p14:tracePt t="24134" x="2635250" y="4375150"/>
          <p14:tracePt t="24204" x="2628900" y="4375150"/>
          <p14:tracePt t="24211" x="2622550" y="4387850"/>
          <p14:tracePt t="24221" x="2616200" y="4394200"/>
          <p14:tracePt t="24234" x="2609850" y="4406900"/>
          <p14:tracePt t="24241" x="2603500" y="4413250"/>
          <p14:tracePt t="24244" x="2590800" y="4413250"/>
          <p14:tracePt t="24250" x="2578100" y="4419600"/>
          <p14:tracePt t="24324" x="2578100" y="4425950"/>
          <p14:tracePt t="24355" x="2571750" y="4425950"/>
          <p14:tracePt t="24369" x="2565400" y="4425950"/>
          <p14:tracePt t="24380" x="2559050" y="4425950"/>
          <p14:tracePt t="24387" x="2552700" y="4425950"/>
          <p14:tracePt t="24419" x="2552700" y="4419600"/>
          <p14:tracePt t="24468" x="2552700" y="4413250"/>
          <p14:tracePt t="24485" x="2546350" y="4413250"/>
          <p14:tracePt t="24541" x="2546350" y="4406900"/>
          <p14:tracePt t="24547" x="2546350" y="4387850"/>
          <p14:tracePt t="24557" x="2540000" y="4368800"/>
          <p14:tracePt t="24571" x="2527300" y="4343400"/>
          <p14:tracePt t="24584" x="2527300" y="4330700"/>
          <p14:tracePt t="24601" x="2520950" y="4311650"/>
          <p14:tracePt t="24620" x="2514600" y="4298950"/>
          <p14:tracePt t="24634" x="2501900" y="4298950"/>
          <p14:tracePt t="24651" x="2489200" y="4292600"/>
          <p14:tracePt t="24655" x="2476500" y="4292600"/>
          <p14:tracePt t="24667" x="2451100" y="4273550"/>
          <p14:tracePt t="24684" x="2419350" y="4260850"/>
          <p14:tracePt t="24701" x="2387600" y="4248150"/>
          <p14:tracePt t="24718" x="2355850" y="4222750"/>
          <p14:tracePt t="24734" x="2343150" y="4210050"/>
          <p14:tracePt t="24750" x="2336800" y="4203700"/>
          <p14:tracePt t="24770" x="2336800" y="4165600"/>
          <p14:tracePt t="24784" x="2336800" y="4127500"/>
          <p14:tracePt t="24805" x="2355850" y="4114800"/>
          <p14:tracePt t="24814" x="2368550" y="4102100"/>
          <p14:tracePt t="24823" x="2374900" y="4102100"/>
          <p14:tracePt t="24834" x="2387600" y="4102100"/>
          <p14:tracePt t="24851" x="2438400" y="4102100"/>
          <p14:tracePt t="24869" x="2508250" y="4095750"/>
          <p14:tracePt t="24875" x="2540000" y="4095750"/>
          <p14:tracePt t="24884" x="2559050" y="4095750"/>
          <p14:tracePt t="24901" x="2584450" y="4095750"/>
          <p14:tracePt t="24917" x="2609850" y="4108450"/>
          <p14:tracePt t="24934" x="2641600" y="4127500"/>
          <p14:tracePt t="24950" x="2667000" y="4146550"/>
          <p14:tracePt t="24967" x="2686050" y="4165600"/>
          <p14:tracePt t="24985" x="2705100" y="4178300"/>
          <p14:tracePt t="24993" x="2717800" y="4184650"/>
          <p14:tracePt t="25005" x="2717800" y="4191000"/>
          <p14:tracePt t="25017" x="2717800" y="4203700"/>
          <p14:tracePt t="25034" x="2717800" y="4241800"/>
          <p14:tracePt t="25039" x="2717800" y="4260850"/>
          <p14:tracePt t="25053" x="2717800" y="4324350"/>
          <p14:tracePt t="25070" x="2717800" y="4381500"/>
          <p14:tracePt t="25084" x="2717800" y="4432300"/>
          <p14:tracePt t="25100" x="2679700" y="4489450"/>
          <p14:tracePt t="25120" x="2628900" y="4540250"/>
          <p14:tracePt t="25134" x="2571750" y="4572000"/>
          <p14:tracePt t="25150" x="2520950" y="4578350"/>
          <p14:tracePt t="25167" x="2476500" y="4578350"/>
          <p14:tracePt t="25184" x="2444750" y="4578350"/>
          <p14:tracePt t="25201" x="2413000" y="4578350"/>
          <p14:tracePt t="25234" x="2400300" y="4533900"/>
          <p14:tracePt t="25251" x="2387600" y="4483100"/>
          <p14:tracePt t="25267" x="2330450" y="4368800"/>
          <p14:tracePt t="25287" x="2311400" y="4305300"/>
          <p14:tracePt t="25304" x="2305050" y="4248150"/>
          <p14:tracePt t="25317" x="2305050" y="4191000"/>
          <p14:tracePt t="25336" x="2305050" y="4140200"/>
          <p14:tracePt t="25351" x="2317750" y="4114800"/>
          <p14:tracePt t="25369" x="2355850" y="4083050"/>
          <p14:tracePt t="25372" x="2387600" y="4070350"/>
          <p14:tracePt t="25384" x="2419350" y="4064000"/>
          <p14:tracePt t="25401" x="2495550" y="4032250"/>
          <p14:tracePt t="25417" x="2603500" y="4019550"/>
          <p14:tracePt t="25421" x="2667000" y="4019550"/>
          <p14:tracePt t="25434" x="2724150" y="4013200"/>
          <p14:tracePt t="25436" x="2787650" y="4013200"/>
          <p14:tracePt t="25451" x="2838450" y="4013200"/>
          <p14:tracePt t="25467" x="2971800" y="4019550"/>
          <p14:tracePt t="25484" x="3016250" y="4051300"/>
          <p14:tracePt t="25500" x="3028950" y="4102100"/>
          <p14:tracePt t="25517" x="3035300" y="4171950"/>
          <p14:tracePt t="25534" x="3035300" y="4248150"/>
          <p14:tracePt t="25553" x="3022600" y="4330700"/>
          <p14:tracePt t="25568" x="2978150" y="4400550"/>
          <p14:tracePt t="25584" x="2914650" y="4438650"/>
          <p14:tracePt t="25601" x="2844800" y="4464050"/>
          <p14:tracePt t="25619" x="2730500" y="4489450"/>
          <p14:tracePt t="25634" x="2686050" y="4476750"/>
          <p14:tracePt t="25651" x="2622550" y="4457700"/>
          <p14:tracePt t="25654" x="2597150" y="4445000"/>
          <p14:tracePt t="25667" x="2540000" y="4419600"/>
          <p14:tracePt t="25684" x="2501900" y="4387850"/>
          <p14:tracePt t="25700" x="2489200" y="4337050"/>
          <p14:tracePt t="25717" x="2489200" y="4286250"/>
          <p14:tracePt t="25734" x="2520950" y="4216400"/>
          <p14:tracePt t="25750" x="2533650" y="4165600"/>
          <p14:tracePt t="25767" x="2584450" y="4114800"/>
          <p14:tracePt t="25787" x="2692400" y="4070350"/>
          <p14:tracePt t="25803" x="2724150" y="4064000"/>
          <p14:tracePt t="25820" x="2813050" y="4057650"/>
          <p14:tracePt t="25834" x="2863850" y="4070350"/>
          <p14:tracePt t="25851" x="3016250" y="4114800"/>
          <p14:tracePt t="25853" x="3086100" y="4140200"/>
          <p14:tracePt t="25869" x="3168650" y="4178300"/>
          <p14:tracePt t="25884" x="3346450" y="4235450"/>
          <p14:tracePt t="25900" x="3479800" y="4286250"/>
          <p14:tracePt t="25917" x="3619500" y="4337050"/>
          <p14:tracePt t="25934" x="3771900" y="4413250"/>
          <p14:tracePt t="25951" x="3975100" y="4489450"/>
          <p14:tracePt t="25967" x="4210050" y="4552950"/>
          <p14:tracePt t="25985" x="4438650" y="4584700"/>
          <p14:tracePt t="25993" x="4527550" y="4584700"/>
          <p14:tracePt t="25997" x="4616450" y="4591050"/>
          <p14:tracePt t="26020" x="4838700" y="4591050"/>
          <p14:tracePt t="26038" x="4953000" y="4591050"/>
          <p14:tracePt t="26053" x="5048250" y="4603750"/>
          <p14:tracePt t="26067" x="5124450" y="4610100"/>
          <p14:tracePt t="26084" x="5149850" y="4603750"/>
          <p14:tracePt t="26164" x="5156200" y="4603750"/>
          <p14:tracePt t="26227" x="5130800" y="4603750"/>
          <p14:tracePt t="26236" x="5111750" y="4591050"/>
          <p14:tracePt t="26246" x="5080000" y="4591050"/>
          <p14:tracePt t="26251" x="5060950" y="4591050"/>
          <p14:tracePt t="26270" x="5010150" y="4591050"/>
          <p14:tracePt t="26286" x="4946650" y="4591050"/>
          <p14:tracePt t="26304" x="4876800" y="4591050"/>
          <p14:tracePt t="26317" x="4800600" y="4559300"/>
          <p14:tracePt t="26334" x="4730750" y="4514850"/>
          <p14:tracePt t="26351" x="4648200" y="4470400"/>
          <p14:tracePt t="26369" x="4552950" y="4438650"/>
          <p14:tracePt t="26374" x="4521200" y="4406900"/>
          <p14:tracePt t="26384" x="4502150" y="4394200"/>
          <p14:tracePt t="26401" x="4470400" y="4356100"/>
          <p14:tracePt t="26417" x="4457700" y="4298950"/>
          <p14:tracePt t="26434" x="4438650" y="4248150"/>
          <p14:tracePt t="26435" x="4438650" y="4222750"/>
          <p14:tracePt t="26451" x="4406900" y="4165600"/>
          <p14:tracePt t="26467" x="4362450" y="4127500"/>
          <p14:tracePt t="26485" x="4343400" y="4114800"/>
          <p14:tracePt t="26501" x="4343400" y="4108450"/>
          <p14:tracePt t="26518" x="4343400" y="4095750"/>
          <p14:tracePt t="26534" x="4349750" y="4070350"/>
          <p14:tracePt t="26554" x="4375150" y="4044950"/>
          <p14:tracePt t="26567" x="4394200" y="4019550"/>
          <p14:tracePt t="26584" x="4425950" y="4000500"/>
          <p14:tracePt t="26600" x="4476750" y="3981450"/>
          <p14:tracePt t="26619" x="4546600" y="3975100"/>
          <p14:tracePt t="26634" x="4641850" y="3975100"/>
          <p14:tracePt t="26651" x="4737100" y="3981450"/>
          <p14:tracePt t="26668" x="4870450" y="3994150"/>
          <p14:tracePt t="26685" x="4946650" y="4013200"/>
          <p14:tracePt t="26701" x="5041900" y="4044950"/>
          <p14:tracePt t="26717" x="5092700" y="4064000"/>
          <p14:tracePt t="26734" x="5105400" y="4070350"/>
          <p14:tracePt t="26750" x="5118100" y="4076700"/>
          <p14:tracePt t="26767" x="5118100" y="4108450"/>
          <p14:tracePt t="26787" x="5118100" y="4159250"/>
          <p14:tracePt t="26803" x="5124450" y="4235450"/>
          <p14:tracePt t="26817" x="5130800" y="4298950"/>
          <p14:tracePt t="26836" x="5124450" y="4387850"/>
          <p14:tracePt t="26850" x="5105400" y="4406900"/>
          <p14:tracePt t="26868" x="4997450" y="4451350"/>
          <p14:tracePt t="26884" x="4921250" y="4495800"/>
          <p14:tracePt t="26900" x="4838700" y="4508500"/>
          <p14:tracePt t="26917" x="4768850" y="4540250"/>
          <p14:tracePt t="26934" x="4699000" y="4546600"/>
          <p14:tracePt t="26951" x="4629150" y="4546600"/>
          <p14:tracePt t="26967" x="4565650" y="4546600"/>
          <p14:tracePt t="26984" x="4514850" y="4546600"/>
          <p14:tracePt t="27000" x="4457700" y="4527550"/>
          <p14:tracePt t="27017" x="4419600" y="4508500"/>
          <p14:tracePt t="27034" x="4400550" y="4489450"/>
          <p14:tracePt t="27037" x="4387850" y="4470400"/>
          <p14:tracePt t="27054" x="4381500" y="4425950"/>
          <p14:tracePt t="27059" x="4368800" y="4381500"/>
          <p14:tracePt t="27067" x="4368800" y="4349750"/>
          <p14:tracePt t="27084" x="4368800" y="4273550"/>
          <p14:tracePt t="27100" x="4381500" y="4222750"/>
          <p14:tracePt t="27120" x="4413250" y="4146550"/>
          <p14:tracePt t="27134" x="4476750" y="4076700"/>
          <p14:tracePt t="27150" x="4552950" y="4044950"/>
          <p14:tracePt t="27167" x="4616450" y="4038600"/>
          <p14:tracePt t="27184" x="4686300" y="4038600"/>
          <p14:tracePt t="27201" x="4749800" y="4070350"/>
          <p14:tracePt t="27217" x="4775200" y="4102100"/>
          <p14:tracePt t="27218" x="4787900" y="4133850"/>
          <p14:tracePt t="27234" x="4794250" y="4165600"/>
          <p14:tracePt t="27251" x="4800600" y="4279900"/>
          <p14:tracePt t="27267" x="4724400" y="4451350"/>
          <p14:tracePt t="27284" x="4616450" y="4521200"/>
          <p14:tracePt t="27305" x="4521200" y="4533900"/>
          <p14:tracePt t="27312" x="4489450" y="4533900"/>
          <p14:tracePt t="27323" x="4438650" y="4533900"/>
          <p14:tracePt t="27334" x="4419600" y="4521200"/>
          <p14:tracePt t="27351" x="4394200" y="4489450"/>
          <p14:tracePt t="27370" x="4387850" y="4451350"/>
          <p14:tracePt t="27384" x="4375150" y="4406900"/>
          <p14:tracePt t="27400" x="4375150" y="4356100"/>
          <p14:tracePt t="27417" x="4375150" y="4305300"/>
          <p14:tracePt t="27421" x="4375150" y="4286250"/>
          <p14:tracePt t="27434" x="4375150" y="4254500"/>
          <p14:tracePt t="27451" x="4375150" y="4203700"/>
          <p14:tracePt t="27453" x="4368800" y="4171950"/>
          <p14:tracePt t="27467" x="4349750" y="4114800"/>
          <p14:tracePt t="27485" x="4318000" y="4070350"/>
          <p14:tracePt t="27501" x="4273550" y="4038600"/>
          <p14:tracePt t="27522" x="4241800" y="4013200"/>
          <p14:tracePt t="27536" x="4222750" y="3994150"/>
          <p14:tracePt t="27554" x="4203700" y="3981450"/>
          <p14:tracePt t="27568" x="4152900" y="3949700"/>
          <p14:tracePt t="27584" x="4070350" y="3917950"/>
          <p14:tracePt t="27602" x="3968750" y="3905250"/>
          <p14:tracePt t="27619" x="3867150" y="3905250"/>
          <p14:tracePt t="27634" x="3790950" y="3924300"/>
          <p14:tracePt t="27654" x="3714750" y="3937000"/>
          <p14:tracePt t="27667" x="3683000" y="3937000"/>
          <p14:tracePt t="27684" x="3651250" y="3937000"/>
          <p14:tracePt t="27701" x="3625850" y="3943350"/>
          <p14:tracePt t="27717" x="3600450" y="3949700"/>
          <p14:tracePt t="27734" x="3575050" y="3975100"/>
          <p14:tracePt t="27750" x="3543300" y="4006850"/>
          <p14:tracePt t="27772" x="3517900" y="4025900"/>
          <p14:tracePt t="27785" x="3505200" y="4044950"/>
          <p14:tracePt t="27804" x="3486150" y="4064000"/>
          <p14:tracePt t="27817" x="3473450" y="4076700"/>
          <p14:tracePt t="27835" x="3460750" y="4121150"/>
          <p14:tracePt t="27851" x="3448050" y="4140200"/>
          <p14:tracePt t="27870" x="3416300" y="4210050"/>
          <p14:tracePt t="27884" x="3403600" y="4235450"/>
          <p14:tracePt t="27901" x="3384550" y="4254500"/>
          <p14:tracePt t="27917" x="3378200" y="4267200"/>
          <p14:tracePt t="27934" x="3371850" y="4267200"/>
          <p14:tracePt t="28021" x="3371850" y="4260850"/>
          <p14:tracePt t="28027" x="3359150" y="4235450"/>
          <p14:tracePt t="28039" x="3340100" y="4203700"/>
          <p14:tracePt t="28054" x="3302000" y="4159250"/>
          <p14:tracePt t="28067" x="3276600" y="4140200"/>
          <p14:tracePt t="28084" x="3219450" y="4121150"/>
          <p14:tracePt t="28101" x="3187700" y="4108450"/>
          <p14:tracePt t="28119" x="3155950" y="4089400"/>
          <p14:tracePt t="28134" x="3136900" y="4083050"/>
          <p14:tracePt t="28167" x="3130550" y="4083050"/>
          <p14:tracePt t="28201" x="3130550" y="4076700"/>
          <p14:tracePt t="28217" x="3111500" y="4064000"/>
          <p14:tracePt t="28235" x="3092450" y="4057650"/>
          <p14:tracePt t="28240" x="3079750" y="4057650"/>
          <p14:tracePt t="28251" x="3067050" y="4057650"/>
          <p14:tracePt t="28267" x="3009900" y="4051300"/>
          <p14:tracePt t="28289" x="2978150" y="4038600"/>
          <p14:tracePt t="28303" x="2946400" y="4032250"/>
          <p14:tracePt t="28307" x="2946400" y="4025900"/>
          <p14:tracePt t="28317" x="2940050" y="4013200"/>
          <p14:tracePt t="28334" x="2933700" y="4013200"/>
          <p14:tracePt t="28378" x="2940050" y="4013200"/>
          <p14:tracePt t="28434" x="2940050" y="4006850"/>
          <p14:tracePt t="28484" x="2940050" y="3994150"/>
          <p14:tracePt t="28495" x="2940050" y="3987800"/>
          <p14:tracePt t="28500" x="2946400" y="3981450"/>
          <p14:tracePt t="28517" x="2984500" y="3968750"/>
          <p14:tracePt t="28534" x="3009900" y="3956050"/>
          <p14:tracePt t="28553" x="3016250" y="3949700"/>
          <p14:tracePt t="28611" x="3028950" y="3943350"/>
          <p14:tracePt t="28622" x="3060700" y="3937000"/>
          <p14:tracePt t="28629" x="3098800" y="3937000"/>
          <p14:tracePt t="28635" x="3143250" y="3937000"/>
          <p14:tracePt t="28651" x="3194050" y="3937000"/>
          <p14:tracePt t="28667" x="3308350" y="3917950"/>
          <p14:tracePt t="28684" x="3321050" y="3911600"/>
          <p14:tracePt t="28700" x="3327400" y="3911600"/>
          <p14:tracePt t="28717" x="3340100" y="3917950"/>
          <p14:tracePt t="28734" x="3340100" y="3930650"/>
          <p14:tracePt t="28748" x="3340100" y="3937000"/>
          <p14:tracePt t="28808" x="3321050" y="3937000"/>
          <p14:tracePt t="28812" x="3289300" y="3937000"/>
          <p14:tracePt t="28819" x="3251200" y="3937000"/>
          <p14:tracePt t="28835" x="3181350" y="3943350"/>
          <p14:tracePt t="28851" x="3086100" y="3943350"/>
          <p14:tracePt t="28869" x="3009900" y="3943350"/>
          <p14:tracePt t="28884" x="2965450" y="3949700"/>
          <p14:tracePt t="28901" x="2959100" y="3956050"/>
          <p14:tracePt t="28979" x="2965450" y="3956050"/>
          <p14:tracePt t="28990" x="2978150" y="3949700"/>
          <p14:tracePt t="28997" x="2984500" y="3949700"/>
          <p14:tracePt t="29002" x="2990850" y="3949700"/>
          <p14:tracePt t="29019" x="2997200" y="3949700"/>
          <p14:tracePt t="29038" x="3003550" y="3949700"/>
          <p14:tracePt t="29055" x="3016250" y="3943350"/>
          <p14:tracePt t="29067" x="3028950" y="3943350"/>
          <p14:tracePt t="29085" x="3041650" y="3943350"/>
          <p14:tracePt t="29101" x="3048000" y="3943350"/>
          <p14:tracePt t="29119" x="3054350" y="3943350"/>
          <p14:tracePt t="29134" x="3054350" y="3949700"/>
          <p14:tracePt t="29150" x="3060700" y="3949700"/>
          <p14:tracePt t="29167" x="3060700" y="3956050"/>
          <p14:tracePt t="29184" x="3060700" y="3962400"/>
          <p14:tracePt t="29201" x="3060700" y="3968750"/>
          <p14:tracePt t="29217" x="3060700" y="3975100"/>
          <p14:tracePt t="29234" x="3060700" y="3987800"/>
          <p14:tracePt t="30468" x="3054350" y="3987800"/>
          <p14:tracePt t="30475" x="2997200" y="3968750"/>
          <p14:tracePt t="30484" x="2914650" y="3930650"/>
          <p14:tracePt t="30502" x="2755900" y="3829050"/>
          <p14:tracePt t="30517" x="2571750" y="3702050"/>
          <p14:tracePt t="30538" x="2393950" y="3568700"/>
          <p14:tracePt t="30555" x="2209800" y="3448050"/>
          <p14:tracePt t="30567" x="2057400" y="3397250"/>
          <p14:tracePt t="30586" x="1771650" y="3276600"/>
          <p14:tracePt t="30600" x="1695450" y="3257550"/>
          <p14:tracePt t="30619" x="1511300" y="3168650"/>
          <p14:tracePt t="30634" x="1473200" y="3136900"/>
          <p14:tracePt t="30651" x="1384300" y="3060700"/>
          <p14:tracePt t="30667" x="1365250" y="3022600"/>
          <p14:tracePt t="30684" x="1346200" y="2978150"/>
          <p14:tracePt t="30700" x="1339850" y="2959100"/>
          <p14:tracePt t="30717" x="1327150" y="2927350"/>
          <p14:tracePt t="30734" x="1295400" y="2870200"/>
          <p14:tracePt t="30753" x="1250950" y="2832100"/>
          <p14:tracePt t="30757" x="1244600" y="2832100"/>
          <p14:tracePt t="30767" x="1238250" y="2825750"/>
          <p14:tracePt t="30784" x="1231900" y="2825750"/>
          <p14:tracePt t="31044" x="1231900" y="2819400"/>
          <p14:tracePt t="31108" x="1225550" y="2813050"/>
          <p14:tracePt t="31122" x="1219200" y="2806700"/>
          <p14:tracePt t="31128" x="1219200" y="2794000"/>
          <p14:tracePt t="31134" x="1212850" y="2794000"/>
          <p14:tracePt t="31150" x="1206500" y="2787650"/>
          <p14:tracePt t="31184" x="1206500" y="2755900"/>
          <p14:tracePt t="31201" x="1206500" y="2711450"/>
          <p14:tracePt t="31217" x="1206500" y="2692400"/>
          <p14:tracePt t="31243" x="1212850" y="2692400"/>
          <p14:tracePt t="31370" x="1219200" y="2686050"/>
          <p14:tracePt t="31374" x="1238250" y="2686050"/>
          <p14:tracePt t="31384" x="1257300" y="2679700"/>
          <p14:tracePt t="31401" x="1289050" y="2679700"/>
          <p14:tracePt t="31417" x="1295400" y="2679700"/>
          <p14:tracePt t="31499" x="1301750" y="2679700"/>
          <p14:tracePt t="31506" x="1314450" y="2679700"/>
          <p14:tracePt t="31524" x="1320800" y="2679700"/>
          <p14:tracePt t="31773" x="1320800" y="2686050"/>
          <p14:tracePt t="31780" x="1308100" y="2692400"/>
          <p14:tracePt t="31788" x="1289050" y="2692400"/>
          <p14:tracePt t="31804" x="1289050" y="2705100"/>
          <p14:tracePt t="31820" x="1212850" y="2705100"/>
          <p14:tracePt t="31834" x="1187450" y="2705100"/>
          <p14:tracePt t="31852" x="1123950" y="2705100"/>
          <p14:tracePt t="31869" x="1085850" y="2705100"/>
          <p14:tracePt t="31884" x="1060450" y="2705100"/>
          <p14:tracePt t="31901" x="1041400" y="2711450"/>
          <p14:tracePt t="31917" x="996950" y="2711450"/>
          <p14:tracePt t="31934" x="939800" y="2717800"/>
          <p14:tracePt t="31951" x="889000" y="2717800"/>
          <p14:tracePt t="31967" x="844550" y="2717800"/>
          <p14:tracePt t="31984" x="819150" y="2717800"/>
          <p14:tracePt t="32001" x="793750" y="2698750"/>
          <p14:tracePt t="32017" x="768350" y="2667000"/>
          <p14:tracePt t="32019" x="762000" y="2647950"/>
          <p14:tracePt t="32035" x="749300" y="2628900"/>
          <p14:tracePt t="32055" x="749300" y="2603500"/>
          <p14:tracePt t="32067" x="749300" y="2559050"/>
          <p14:tracePt t="32086" x="787400" y="2508250"/>
          <p14:tracePt t="32101" x="825500" y="2451100"/>
          <p14:tracePt t="32121" x="876300" y="2419350"/>
          <p14:tracePt t="32127" x="895350" y="2406650"/>
          <p14:tracePt t="32134" x="920750" y="2400300"/>
          <p14:tracePt t="32151" x="965200" y="2387600"/>
          <p14:tracePt t="32167" x="1022350" y="2368550"/>
          <p14:tracePt t="32184" x="1085850" y="2355850"/>
          <p14:tracePt t="32200" x="1174750" y="2349500"/>
          <p14:tracePt t="32217" x="1263650" y="2343150"/>
          <p14:tracePt t="32234" x="1346200" y="2343150"/>
          <p14:tracePt t="32250" x="1447800" y="2374900"/>
          <p14:tracePt t="32268" x="1511300" y="2393950"/>
          <p14:tracePt t="32284" x="1574800" y="2406650"/>
          <p14:tracePt t="32304" x="1638300" y="2419350"/>
          <p14:tracePt t="32317" x="1689100" y="2438400"/>
          <p14:tracePt t="32334" x="1714500" y="2444750"/>
          <p14:tracePt t="32351" x="1720850" y="2451100"/>
          <p14:tracePt t="32389" x="1727200" y="2451100"/>
          <p14:tracePt t="32401" x="1733550" y="2457450"/>
          <p14:tracePt t="32417" x="1752600" y="2533650"/>
          <p14:tracePt t="32437" x="1758950" y="2647950"/>
          <p14:tracePt t="32452" x="1778000" y="2698750"/>
          <p14:tracePt t="32467" x="1778000" y="2724150"/>
          <p14:tracePt t="32484" x="1778000" y="2749550"/>
          <p14:tracePt t="32502" x="1746250" y="2768600"/>
          <p14:tracePt t="32508" x="1720850" y="2781300"/>
          <p14:tracePt t="32518" x="1708150" y="2800350"/>
          <p14:tracePt t="32534" x="1638300" y="2819400"/>
          <p14:tracePt t="32553" x="1555750" y="2832100"/>
          <p14:tracePt t="32567" x="1485900" y="2851150"/>
          <p14:tracePt t="32584" x="1416050" y="2851150"/>
          <p14:tracePt t="32600" x="1371600" y="2857500"/>
          <p14:tracePt t="32619" x="1352550" y="2857500"/>
          <p14:tracePt t="32681" x="1352550" y="2851150"/>
          <p14:tracePt t="33853" x="1333500" y="2851150"/>
          <p14:tracePt t="33860" x="1301750" y="2851150"/>
          <p14:tracePt t="33870" x="1250950" y="2844800"/>
          <p14:tracePt t="33884" x="1149350" y="2838450"/>
          <p14:tracePt t="33901" x="1047750" y="2844800"/>
          <p14:tracePt t="33917" x="996950" y="2851150"/>
          <p14:tracePt t="33934" x="965200" y="2844800"/>
          <p14:tracePt t="33951" x="927100" y="2844800"/>
          <p14:tracePt t="33968" x="895350" y="2844800"/>
          <p14:tracePt t="33984" x="850900" y="2825750"/>
          <p14:tracePt t="34001" x="819150" y="2787650"/>
          <p14:tracePt t="34006" x="812800" y="2768600"/>
          <p14:tracePt t="34020" x="787400" y="2730500"/>
          <p14:tracePt t="34035" x="774700" y="2698750"/>
          <p14:tracePt t="34054" x="762000" y="2609850"/>
          <p14:tracePt t="34067" x="762000" y="2552700"/>
          <p14:tracePt t="34084" x="762000" y="2482850"/>
          <p14:tracePt t="34100" x="768350" y="2419350"/>
          <p14:tracePt t="34119" x="787400" y="2362200"/>
          <p14:tracePt t="34134" x="806450" y="2330450"/>
          <p14:tracePt t="34150" x="825500" y="2305050"/>
          <p14:tracePt t="34167" x="869950" y="2273300"/>
          <p14:tracePt t="34184" x="933450" y="2254250"/>
          <p14:tracePt t="34201" x="1022350" y="2228850"/>
          <p14:tracePt t="34219" x="1206500" y="2235200"/>
          <p14:tracePt t="34235" x="1263650" y="2235200"/>
          <p14:tracePt t="34250" x="1441450" y="2247900"/>
          <p14:tracePt t="34267" x="1517650" y="2273300"/>
          <p14:tracePt t="34288" x="1555750" y="2305050"/>
          <p14:tracePt t="34305" x="1581150" y="2349500"/>
          <p14:tracePt t="34312" x="1587500" y="2374900"/>
          <p14:tracePt t="34315" x="1593850" y="2413000"/>
          <p14:tracePt t="34334" x="1606550" y="2508250"/>
          <p14:tracePt t="34351" x="1593850" y="2597150"/>
          <p14:tracePt t="34369" x="1587500" y="2686050"/>
          <p14:tracePt t="34372" x="1574800" y="2730500"/>
          <p14:tracePt t="34384" x="1562100" y="2774950"/>
          <p14:tracePt t="34401" x="1530350" y="2857500"/>
          <p14:tracePt t="34417" x="1504950" y="2927350"/>
          <p14:tracePt t="34421" x="1498600" y="2946400"/>
          <p14:tracePt t="34434" x="1485900" y="2959100"/>
          <p14:tracePt t="34451" x="1466850" y="2971800"/>
          <p14:tracePt t="34468" x="1460500" y="2971800"/>
          <p14:tracePt t="34484" x="1441450" y="2971800"/>
          <p14:tracePt t="34501" x="1416050" y="2971800"/>
          <p14:tracePt t="34521" x="1397000" y="2971800"/>
          <p14:tracePt t="34538" x="1390650" y="2978150"/>
          <p14:tracePt t="38763" x="1428750" y="2978150"/>
          <p14:tracePt t="38771" x="1498600" y="2965450"/>
          <p14:tracePt t="38780" x="1593850" y="2959100"/>
          <p14:tracePt t="38788" x="1689100" y="2984500"/>
          <p14:tracePt t="38801" x="1765300" y="2984500"/>
          <p14:tracePt t="38812" x="1917700" y="3035300"/>
          <p14:tracePt t="38818" x="1968500" y="3060700"/>
          <p14:tracePt t="38834" x="2032000" y="3079750"/>
          <p14:tracePt t="38853" x="2203450" y="3136900"/>
          <p14:tracePt t="38869" x="2305050" y="3155950"/>
          <p14:tracePt t="38884" x="2413000" y="3155950"/>
          <p14:tracePt t="38904" x="2501900" y="3168650"/>
          <p14:tracePt t="38917" x="2559050" y="3194050"/>
          <p14:tracePt t="38934" x="2571750" y="3200400"/>
          <p14:tracePt t="38979" x="2578100" y="3200400"/>
          <p14:tracePt t="39037" x="2578100" y="3206750"/>
          <p14:tracePt t="39044" x="2590800" y="3206750"/>
          <p14:tracePt t="39058" x="2622550" y="3213100"/>
          <p14:tracePt t="39067" x="2711450" y="3238500"/>
          <p14:tracePt t="39084" x="2806700" y="3276600"/>
          <p14:tracePt t="39101" x="2908300" y="3302000"/>
          <p14:tracePt t="39120" x="3016250" y="3340100"/>
          <p14:tracePt t="39124" x="3079750" y="3365500"/>
          <p14:tracePt t="39134" x="3155950" y="3384550"/>
          <p14:tracePt t="39151" x="3244850" y="3422650"/>
          <p14:tracePt t="39167" x="3333750" y="3435350"/>
          <p14:tracePt t="39184" x="3346450" y="3435350"/>
          <p14:tracePt t="39201" x="3352800" y="3435350"/>
          <p14:tracePt t="39316" x="3352800" y="3441700"/>
          <p14:tracePt t="39635" x="3352800" y="3435350"/>
          <p14:tracePt t="41287" x="3352800" y="3454400"/>
          <p14:tracePt t="41291" x="3327400" y="3479800"/>
          <p14:tracePt t="41306" x="3314700" y="3498850"/>
          <p14:tracePt t="41317" x="3289300" y="3530600"/>
          <p14:tracePt t="41338" x="3289300" y="3536950"/>
          <p14:tracePt t="45523" x="3289300" y="3530600"/>
          <p14:tracePt t="45532" x="3276600" y="3517900"/>
          <p14:tracePt t="45539" x="3270250" y="3511550"/>
          <p14:tracePt t="45571" x="3270250" y="3486150"/>
          <p14:tracePt t="45584" x="3270250" y="3454400"/>
          <p14:tracePt t="45604" x="3289300" y="3409950"/>
          <p14:tracePt t="45617" x="3321050" y="3384550"/>
          <p14:tracePt t="45619" x="3333750" y="3371850"/>
          <p14:tracePt t="45634" x="3333750" y="3359150"/>
          <p14:tracePt t="45651" x="3352800" y="3333750"/>
          <p14:tracePt t="45668" x="3384550" y="3289300"/>
          <p14:tracePt t="45684" x="3409950" y="3251200"/>
          <p14:tracePt t="45701" x="3429000" y="3225800"/>
          <p14:tracePt t="45717" x="3448050" y="3200400"/>
          <p14:tracePt t="45734" x="3473450" y="3181350"/>
          <p14:tracePt t="45751" x="3505200" y="3155950"/>
          <p14:tracePt t="45768" x="3536950" y="3136900"/>
          <p14:tracePt t="45784" x="3562350" y="3117850"/>
          <p14:tracePt t="45787" x="3581400" y="3105150"/>
          <p14:tracePt t="45801" x="3594100" y="3098800"/>
          <p14:tracePt t="45810" x="3606800" y="3092450"/>
          <p14:tracePt t="45813" x="3619500" y="3086100"/>
          <p14:tracePt t="45834" x="3619500" y="3079750"/>
          <p14:tracePt t="46007" x="3600450" y="3079750"/>
          <p14:tracePt t="46011" x="3575050" y="3079750"/>
          <p14:tracePt t="46020" x="3568700" y="3079750"/>
          <p14:tracePt t="46035" x="3511550" y="3086100"/>
          <p14:tracePt t="46054" x="3467100" y="3098800"/>
          <p14:tracePt t="46067" x="3429000" y="3130550"/>
          <p14:tracePt t="46084" x="3397250" y="3162300"/>
          <p14:tracePt t="46101" x="3371850" y="3206750"/>
          <p14:tracePt t="46119" x="3352800" y="3244850"/>
          <p14:tracePt t="46136" x="3333750" y="3289300"/>
          <p14:tracePt t="46151" x="3308350" y="3327400"/>
          <p14:tracePt t="46168" x="3289300" y="3359150"/>
          <p14:tracePt t="46184" x="3282950" y="3384550"/>
          <p14:tracePt t="46201" x="3270250" y="3403600"/>
          <p14:tracePt t="46217" x="3263900" y="3429000"/>
          <p14:tracePt t="46221" x="3251200" y="3441700"/>
          <p14:tracePt t="46234" x="3251200" y="3448050"/>
          <p14:tracePt t="46251" x="3244850" y="3473450"/>
          <p14:tracePt t="46267" x="3244850" y="3479800"/>
          <p14:tracePt t="46316" x="3244850" y="3486150"/>
          <p14:tracePt t="46339" x="3238500" y="3486150"/>
          <p14:tracePt t="46430" x="3232150" y="3486150"/>
          <p14:tracePt t="46468" x="3232150" y="3479800"/>
          <p14:tracePt t="46476" x="3238500" y="3467100"/>
          <p14:tracePt t="46484" x="3244850" y="3448050"/>
          <p14:tracePt t="46501" x="3257550" y="3422650"/>
          <p14:tracePt t="46522" x="3276600" y="3390900"/>
          <p14:tracePt t="46534" x="3295650" y="3352800"/>
          <p14:tracePt t="46554" x="3321050" y="3295650"/>
          <p14:tracePt t="46567" x="3346450" y="3244850"/>
          <p14:tracePt t="46585" x="3378200" y="3206750"/>
          <p14:tracePt t="46601" x="3409950" y="3175000"/>
          <p14:tracePt t="46619" x="3467100" y="3136900"/>
          <p14:tracePt t="46634" x="3486150" y="3124200"/>
          <p14:tracePt t="46651" x="3505200" y="3117850"/>
          <p14:tracePt t="46654" x="3511550" y="3111500"/>
          <p14:tracePt t="46668" x="3517900" y="3098800"/>
          <p14:tracePt t="46701" x="3524250" y="3092450"/>
          <p14:tracePt t="46871" x="3524250" y="3086100"/>
          <p14:tracePt t="46980" x="3517900" y="3086100"/>
          <p14:tracePt t="46991" x="3505200" y="3098800"/>
          <p14:tracePt t="46997" x="3492500" y="3111500"/>
          <p14:tracePt t="47002" x="3479800" y="3124200"/>
          <p14:tracePt t="47019" x="3460750" y="3136900"/>
          <p14:tracePt t="47035" x="3441700" y="3168650"/>
          <p14:tracePt t="47053" x="3422650" y="3194050"/>
          <p14:tracePt t="47067" x="3416300" y="3206750"/>
          <p14:tracePt t="47086" x="3403600" y="3213100"/>
          <p14:tracePt t="47101" x="3390900" y="3232150"/>
          <p14:tracePt t="47119" x="3371850" y="3257550"/>
          <p14:tracePt t="47134" x="3352800" y="3282950"/>
          <p14:tracePt t="47151" x="3352800" y="3295650"/>
          <p14:tracePt t="47169" x="3340100" y="3314700"/>
          <p14:tracePt t="47185" x="3321050" y="3346450"/>
          <p14:tracePt t="47186" x="3314700" y="3365500"/>
          <p14:tracePt t="47201" x="3308350" y="3390900"/>
          <p14:tracePt t="47217" x="3295650" y="3429000"/>
          <p14:tracePt t="47224" x="3289300" y="3441700"/>
          <p14:tracePt t="47234" x="3270250" y="3448050"/>
          <p14:tracePt t="47251" x="3257550" y="3479800"/>
          <p14:tracePt t="47272" x="3257550" y="3492500"/>
          <p14:tracePt t="47523" x="3257550" y="3486150"/>
          <p14:tracePt t="47532" x="3257550" y="3479800"/>
          <p14:tracePt t="47539" x="3263900" y="3467100"/>
          <p14:tracePt t="47552" x="3263900" y="3448050"/>
          <p14:tracePt t="47568" x="3282950" y="3384550"/>
          <p14:tracePt t="47584" x="3302000" y="3314700"/>
          <p14:tracePt t="47601" x="3321050" y="3251200"/>
          <p14:tracePt t="47619" x="3346450" y="3194050"/>
          <p14:tracePt t="47635" x="3378200" y="3155950"/>
          <p14:tracePt t="47651" x="3416300" y="3098800"/>
          <p14:tracePt t="47668" x="3435350" y="3079750"/>
          <p14:tracePt t="47684" x="3448050" y="3060700"/>
          <p14:tracePt t="47701" x="3479800" y="3054350"/>
          <p14:tracePt t="47717" x="3492500" y="3054350"/>
          <p14:tracePt t="47734" x="3498850" y="3054350"/>
          <p14:tracePt t="47751" x="3498850" y="3048000"/>
          <p14:tracePt t="47947" x="3498850" y="3060700"/>
          <p14:tracePt t="47976" x="3486150" y="3073400"/>
          <p14:tracePt t="47979" x="3467100" y="3079750"/>
          <p14:tracePt t="47987" x="3448050" y="3098800"/>
          <p14:tracePt t="48001" x="3422650" y="3111500"/>
          <p14:tracePt t="48017" x="3365500" y="3149600"/>
          <p14:tracePt t="48025" x="3327400" y="3168650"/>
          <p14:tracePt t="48035" x="3289300" y="3232150"/>
          <p14:tracePt t="48053" x="3257550" y="3282950"/>
          <p14:tracePt t="48068" x="3225800" y="3340100"/>
          <p14:tracePt t="48084" x="3213100" y="3378200"/>
          <p14:tracePt t="48103" x="3213100" y="3390900"/>
          <p14:tracePt t="48120" x="3213100" y="3397250"/>
          <p14:tracePt t="48156" x="3206750" y="3397250"/>
          <p14:tracePt t="48172" x="3200400" y="3397250"/>
          <p14:tracePt t="48184" x="3194050" y="3409950"/>
          <p14:tracePt t="48201" x="3181350" y="3441700"/>
          <p14:tracePt t="48218" x="3168650" y="3479800"/>
          <p14:tracePt t="48222" x="3155950" y="3492500"/>
          <p14:tracePt t="48235" x="3149600" y="3505200"/>
          <p14:tracePt t="48515" x="3149600" y="3511550"/>
          <p14:tracePt t="50011" x="3149600" y="3524250"/>
          <p14:tracePt t="50020" x="3149600" y="3536950"/>
          <p14:tracePt t="50027" x="3149600" y="3549650"/>
          <p14:tracePt t="50040" x="3149600" y="3562350"/>
          <p14:tracePt t="50055" x="3149600" y="3575050"/>
          <p14:tracePt t="50171" x="3155950" y="3575050"/>
          <p14:tracePt t="50185" x="3162300" y="3575050"/>
          <p14:tracePt t="50188" x="3175000" y="3575050"/>
          <p14:tracePt t="50201" x="3187700" y="3575050"/>
          <p14:tracePt t="50217" x="3219450" y="3575050"/>
          <p14:tracePt t="50234" x="3232150" y="3575050"/>
          <p14:tracePt t="50271" x="3238500" y="3575050"/>
          <p14:tracePt t="50323" x="3244850" y="3575050"/>
          <p14:tracePt t="50333" x="3251200" y="3575050"/>
          <p14:tracePt t="50339" x="3257550" y="3562350"/>
          <p14:tracePt t="50350" x="3270250" y="3543300"/>
          <p14:tracePt t="50369" x="3289300" y="3505200"/>
          <p14:tracePt t="50385" x="3295650" y="3460750"/>
          <p14:tracePt t="50401" x="3314700" y="3448050"/>
          <p14:tracePt t="50403" x="3321050" y="3435350"/>
          <p14:tracePt t="50417" x="3327400" y="3429000"/>
          <p14:tracePt t="50436" x="3403600" y="3359150"/>
          <p14:tracePt t="50451" x="3486150" y="3302000"/>
          <p14:tracePt t="50467" x="3568700" y="3251200"/>
          <p14:tracePt t="50484" x="3632200" y="3219450"/>
          <p14:tracePt t="50501" x="3683000" y="3213100"/>
          <p14:tracePt t="50506" x="3702050" y="3200400"/>
          <p14:tracePt t="50518" x="3714750" y="3194050"/>
          <p14:tracePt t="50534" x="3759200" y="3175000"/>
          <p14:tracePt t="50553" x="3784600" y="3162300"/>
          <p14:tracePt t="50560" x="3790950" y="3162300"/>
          <p14:tracePt t="50562" x="3797300" y="3162300"/>
          <p14:tracePt t="50715" x="3797300" y="3155950"/>
          <p14:tracePt t="50724" x="3797300" y="3149600"/>
          <p14:tracePt t="50787" x="3797300" y="3155950"/>
          <p14:tracePt t="50795" x="3797300" y="3168650"/>
          <p14:tracePt t="50807" x="3778250" y="3181350"/>
          <p14:tracePt t="50811" x="3752850" y="3194050"/>
          <p14:tracePt t="50836" x="3702050" y="3251200"/>
          <p14:tracePt t="50851" x="3657600" y="3289300"/>
          <p14:tracePt t="50869" x="3619500" y="3333750"/>
          <p14:tracePt t="50884" x="3587750" y="3390900"/>
          <p14:tracePt t="50901" x="3549650" y="3448050"/>
          <p14:tracePt t="50917" x="3517900" y="3505200"/>
          <p14:tracePt t="50934" x="3486150" y="3543300"/>
          <p14:tracePt t="50951" x="3460750" y="3568700"/>
          <p14:tracePt t="50968" x="3448050" y="3587750"/>
          <p14:tracePt t="50984" x="3441700" y="3587750"/>
          <p14:tracePt t="51044" x="3435350" y="3587750"/>
          <p14:tracePt t="51219" x="3429000" y="3587750"/>
          <p14:tracePt t="51259" x="3435350" y="3587750"/>
          <p14:tracePt t="51269" x="3448050" y="3568700"/>
          <p14:tracePt t="51286" x="3492500" y="3517900"/>
          <p14:tracePt t="51303" x="3517900" y="3473450"/>
          <p14:tracePt t="51318" x="3549650" y="3435350"/>
          <p14:tracePt t="51336" x="3568700" y="3384550"/>
          <p14:tracePt t="51352" x="3600450" y="3346450"/>
          <p14:tracePt t="51370" x="3619500" y="3314700"/>
          <p14:tracePt t="51384" x="3638550" y="3276600"/>
          <p14:tracePt t="51401" x="3651250" y="3263900"/>
          <p14:tracePt t="51402" x="3651250" y="3257550"/>
          <p14:tracePt t="51417" x="3657600" y="3257550"/>
          <p14:tracePt t="51451" x="3657600" y="3251200"/>
          <p14:tracePt t="51587" x="3651250" y="3263900"/>
          <p14:tracePt t="51596" x="3619500" y="3302000"/>
          <p14:tracePt t="51603" x="3600450" y="3340100"/>
          <p14:tracePt t="51619" x="3549650" y="3397250"/>
          <p14:tracePt t="51634" x="3536950" y="3416300"/>
          <p14:tracePt t="51651" x="3486150" y="3473450"/>
          <p14:tracePt t="51667" x="3429000" y="3524250"/>
          <p14:tracePt t="51685" x="3384550" y="3575050"/>
          <p14:tracePt t="51701" x="3352800" y="3613150"/>
          <p14:tracePt t="51717" x="3346450" y="3625850"/>
          <p14:tracePt t="51734" x="3352800" y="3625850"/>
          <p14:tracePt t="51810" x="3340100" y="3632200"/>
          <p14:tracePt t="51816" x="3314700" y="3638550"/>
          <p14:tracePt t="51819" x="3270250" y="3644900"/>
          <p14:tracePt t="51835" x="3225800" y="3657600"/>
          <p14:tracePt t="51851" x="3092450" y="3714750"/>
          <p14:tracePt t="51869" x="2990850" y="3746500"/>
          <p14:tracePt t="51884" x="2889250" y="3784600"/>
          <p14:tracePt t="51901" x="2787650" y="3810000"/>
          <p14:tracePt t="51917" x="2698750" y="3860800"/>
          <p14:tracePt t="51934" x="2628900" y="3879850"/>
          <p14:tracePt t="51951" x="2584450" y="3886200"/>
          <p14:tracePt t="51967" x="2540000" y="3886200"/>
          <p14:tracePt t="51984" x="2501900" y="3886200"/>
          <p14:tracePt t="51994" x="2489200" y="3886200"/>
          <p14:tracePt t="51997" x="2470150" y="3886200"/>
          <p14:tracePt t="52020" x="2444750" y="3829050"/>
          <p14:tracePt t="52035" x="2432050" y="3797300"/>
          <p14:tracePt t="52053" x="2400300" y="3676650"/>
          <p14:tracePt t="52068" x="2400300" y="3613150"/>
          <p14:tracePt t="52084" x="2413000" y="3581400"/>
          <p14:tracePt t="52101" x="2432050" y="3556000"/>
          <p14:tracePt t="52119" x="2463800" y="3517900"/>
          <p14:tracePt t="52135" x="2540000" y="3486150"/>
          <p14:tracePt t="52151" x="2635250" y="3479800"/>
          <p14:tracePt t="52168" x="2749550" y="3473450"/>
          <p14:tracePt t="52184" x="2882900" y="3473450"/>
          <p14:tracePt t="52201" x="2997200" y="3492500"/>
          <p14:tracePt t="52217" x="3054350" y="3524250"/>
          <p14:tracePt t="52221" x="3067050" y="3536950"/>
          <p14:tracePt t="52235" x="3067050" y="3581400"/>
          <p14:tracePt t="52251" x="3054350" y="3644900"/>
          <p14:tracePt t="52268" x="3028950" y="3714750"/>
          <p14:tracePt t="52284" x="2984500" y="3759200"/>
          <p14:tracePt t="52305" x="2946400" y="3790950"/>
          <p14:tracePt t="52312" x="2933700" y="3797300"/>
          <p14:tracePt t="52316" x="2914650" y="3810000"/>
          <p14:tracePt t="52335" x="2863850" y="3822700"/>
          <p14:tracePt t="52351" x="2794000" y="3822700"/>
          <p14:tracePt t="52369" x="2749550" y="3822700"/>
          <p14:tracePt t="52372" x="2724150" y="3822700"/>
          <p14:tracePt t="52384" x="2698750" y="3822700"/>
          <p14:tracePt t="52401" x="2667000" y="3810000"/>
          <p14:tracePt t="52418" x="2654300" y="3803650"/>
          <p14:tracePt t="52434" x="2654300" y="3797300"/>
          <p14:tracePt t="52451" x="2641600" y="3746500"/>
          <p14:tracePt t="52468" x="2641600" y="3702050"/>
          <p14:tracePt t="52484" x="2641600" y="3657600"/>
          <p14:tracePt t="52501" x="2641600" y="3619500"/>
          <p14:tracePt t="52521" x="2641600" y="3587750"/>
          <p14:tracePt t="52534" x="2641600" y="3556000"/>
          <p14:tracePt t="52540" x="2641600" y="3530600"/>
          <p14:tracePt t="52554" x="2641600" y="3511550"/>
          <p14:tracePt t="52567" x="2641600" y="3460750"/>
          <p14:tracePt t="52585" x="2667000" y="3416300"/>
          <p14:tracePt t="52590" x="2679700" y="3409950"/>
          <p14:tracePt t="52601" x="2692400" y="3397250"/>
          <p14:tracePt t="52619" x="2736850" y="3378200"/>
          <p14:tracePt t="52623" x="2749550" y="3371850"/>
          <p14:tracePt t="52635" x="2787650" y="3352800"/>
          <p14:tracePt t="52651" x="2825750" y="3346450"/>
          <p14:tracePt t="52667" x="2863850" y="3340100"/>
          <p14:tracePt t="52684" x="2889250" y="3340100"/>
          <p14:tracePt t="52701" x="2901950" y="3340100"/>
          <p14:tracePt t="52717" x="2921000" y="3340100"/>
          <p14:tracePt t="52734" x="2959100" y="3352800"/>
          <p14:tracePt t="52751" x="3003550" y="3384550"/>
          <p14:tracePt t="52768" x="3022600" y="3416300"/>
          <p14:tracePt t="52784" x="3048000" y="3454400"/>
          <p14:tracePt t="52805" x="3067050" y="3486150"/>
          <p14:tracePt t="52817" x="3067050" y="3524250"/>
          <p14:tracePt t="52834" x="3067050" y="3575050"/>
          <p14:tracePt t="52836" x="3067050" y="3600450"/>
          <p14:tracePt t="52851" x="3067050" y="3651250"/>
          <p14:tracePt t="52870" x="3067050" y="3670300"/>
          <p14:tracePt t="52877" x="3067050" y="3676650"/>
          <p14:tracePt t="52887" x="3067050" y="3689350"/>
          <p14:tracePt t="52901" x="3054350" y="3702050"/>
          <p14:tracePt t="52918" x="3028950" y="3714750"/>
          <p14:tracePt t="52934" x="3016250" y="3721100"/>
          <p14:tracePt t="52951" x="2997200" y="3727450"/>
          <p14:tracePt t="52967" x="2978150" y="3740150"/>
          <p14:tracePt t="52984" x="2965450" y="3740150"/>
          <p14:tracePt t="53001" x="2959100" y="3740150"/>
          <p14:tracePt t="53245" x="2952750" y="3740150"/>
          <p14:tracePt t="53252" x="2940050" y="3740150"/>
          <p14:tracePt t="53271" x="2889250" y="3740150"/>
          <p14:tracePt t="53284" x="2857500" y="3740150"/>
          <p14:tracePt t="53304" x="2806700" y="3740150"/>
          <p14:tracePt t="53319" x="2743200" y="3740150"/>
          <p14:tracePt t="53334" x="2686050" y="3740150"/>
          <p14:tracePt t="53351" x="2660650" y="3740150"/>
          <p14:tracePt t="53369" x="2654300" y="3740150"/>
          <p14:tracePt t="53403" x="2654300" y="3746500"/>
          <p14:tracePt t="53431" x="2654300" y="3721100"/>
          <p14:tracePt t="53435" x="2635250" y="3702050"/>
          <p14:tracePt t="53451" x="2622550" y="3663950"/>
          <p14:tracePt t="53467" x="2597150" y="3625850"/>
          <p14:tracePt t="53484" x="2571750" y="3575050"/>
          <p14:tracePt t="53501" x="2559050" y="3536950"/>
          <p14:tracePt t="53520" x="2559050" y="3511550"/>
          <p14:tracePt t="53534" x="2559050" y="3486150"/>
          <p14:tracePt t="53553" x="2559050" y="3460750"/>
          <p14:tracePt t="53560" x="2559050" y="3454400"/>
          <p14:tracePt t="53567" x="2559050" y="3441700"/>
          <p14:tracePt t="53584" x="2565400" y="3416300"/>
          <p14:tracePt t="53601" x="2578100" y="3390900"/>
          <p14:tracePt t="53620" x="2603500" y="3352800"/>
          <p14:tracePt t="53626" x="2609850" y="3346450"/>
          <p14:tracePt t="53637" x="2616200" y="3333750"/>
          <p14:tracePt t="53651" x="2635250" y="3321050"/>
          <p14:tracePt t="53667" x="2673350" y="3302000"/>
          <p14:tracePt t="53684" x="2717800" y="3276600"/>
          <p14:tracePt t="53701" x="2755900" y="3263900"/>
          <p14:tracePt t="53717" x="2813050" y="3263900"/>
          <p14:tracePt t="53734" x="2844800" y="3263900"/>
          <p14:tracePt t="53751" x="2876550" y="3263900"/>
          <p14:tracePt t="53767" x="2889250" y="3263900"/>
          <p14:tracePt t="53900" x="2901950" y="3289300"/>
          <p14:tracePt t="53919" x="2940050" y="3333750"/>
          <p14:tracePt t="53934" x="2978150" y="3378200"/>
          <p14:tracePt t="53951" x="3016250" y="3409950"/>
          <p14:tracePt t="53967" x="3022600" y="3435350"/>
          <p14:tracePt t="53984" x="3035300" y="3448050"/>
          <p14:tracePt t="53991" x="3041650" y="3454400"/>
          <p14:tracePt t="53996" x="3048000" y="3460750"/>
          <p14:tracePt t="54022" x="3054350" y="3498850"/>
          <p14:tracePt t="54034" x="3054350" y="3524250"/>
          <p14:tracePt t="54053" x="3054350" y="3581400"/>
          <p14:tracePt t="54067" x="3054350" y="3619500"/>
          <p14:tracePt t="54084" x="3048000" y="3651250"/>
          <p14:tracePt t="54101" x="3035300" y="3683000"/>
          <p14:tracePt t="54119" x="3009900" y="3714750"/>
          <p14:tracePt t="54134" x="2984500" y="3752850"/>
          <p14:tracePt t="54151" x="2959100" y="3784600"/>
          <p14:tracePt t="54167" x="2940050" y="3816350"/>
          <p14:tracePt t="54184" x="2921000" y="3835400"/>
          <p14:tracePt t="54201" x="2908300" y="3841750"/>
          <p14:tracePt t="54268" x="2908300" y="3848100"/>
          <p14:tracePt t="56446" x="2882900" y="3860800"/>
          <p14:tracePt t="56452" x="2857500" y="3873500"/>
          <p14:tracePt t="56467" x="2800350" y="3879850"/>
          <p14:tracePt t="56484" x="2774950" y="3879850"/>
          <p14:tracePt t="56501" x="2768600" y="3879850"/>
          <p14:tracePt t="56518" x="2736850" y="3867150"/>
          <p14:tracePt t="56534" x="2711450" y="3854450"/>
          <p14:tracePt t="56553" x="2692400" y="3841750"/>
          <p14:tracePt t="56560" x="2686050" y="3841750"/>
          <p14:tracePt t="56563" x="2686050" y="3835400"/>
          <p14:tracePt t="56584" x="2667000" y="3810000"/>
          <p14:tracePt t="56601" x="2641600" y="3771900"/>
          <p14:tracePt t="56620" x="2584450" y="3702050"/>
          <p14:tracePt t="56635" x="2571750" y="3689350"/>
          <p14:tracePt t="56651" x="2559050" y="3657600"/>
          <p14:tracePt t="56668" x="2559050" y="3644900"/>
          <p14:tracePt t="56684" x="2552700" y="3625850"/>
          <p14:tracePt t="56701" x="2552700" y="3606800"/>
          <p14:tracePt t="56717" x="2552700" y="3594100"/>
          <p14:tracePt t="56734" x="2552700" y="3587750"/>
          <p14:tracePt t="56751" x="2552700" y="3581400"/>
          <p14:tracePt t="56768" x="2571750" y="3581400"/>
          <p14:tracePt t="56802" x="2578100" y="3581400"/>
          <p14:tracePt t="56817" x="2597150" y="3556000"/>
          <p14:tracePt t="56837" x="2622550" y="3511550"/>
          <p14:tracePt t="56851" x="2641600" y="3492500"/>
          <p14:tracePt t="56871" x="2654300" y="3473450"/>
          <p14:tracePt t="56884" x="2660650" y="3467100"/>
          <p14:tracePt t="56901" x="2667000" y="3454400"/>
          <p14:tracePt t="56917" x="2673350" y="3454400"/>
          <p14:tracePt t="57100" x="2679700" y="3441700"/>
          <p14:tracePt t="57107" x="2692400" y="3435350"/>
          <p14:tracePt t="57119" x="2698750" y="3429000"/>
          <p14:tracePt t="57134" x="2717800" y="3422650"/>
          <p14:tracePt t="57151" x="2724150" y="3422650"/>
          <p14:tracePt t="57167" x="2736850" y="3422650"/>
          <p14:tracePt t="57184" x="2749550" y="3416300"/>
          <p14:tracePt t="57218" x="2755900" y="3416300"/>
          <p14:tracePt t="57371" x="2762250" y="3416300"/>
          <p14:tracePt t="57384" x="2774950" y="3416300"/>
          <p14:tracePt t="57420" x="2787650" y="3416300"/>
          <p14:tracePt t="57432" x="2794000" y="3422650"/>
          <p14:tracePt t="57435" x="2800350" y="3429000"/>
          <p14:tracePt t="57452" x="2800350" y="3441700"/>
          <p14:tracePt t="57468" x="2806700" y="3448050"/>
          <p14:tracePt t="57485" x="2806700" y="3454400"/>
          <p14:tracePt t="57501" x="2813050" y="3467100"/>
          <p14:tracePt t="57517" x="2813050" y="3473450"/>
          <p14:tracePt t="57538" x="2813050" y="3486150"/>
          <p14:tracePt t="57552" x="2813050" y="3511550"/>
          <p14:tracePt t="57560" x="2819400" y="3524250"/>
          <p14:tracePt t="57565" x="2819400" y="3530600"/>
          <p14:tracePt t="57584" x="2819400" y="3556000"/>
          <p14:tracePt t="57601" x="2819400" y="3581400"/>
          <p14:tracePt t="57620" x="2819400" y="3619500"/>
          <p14:tracePt t="57634" x="2819400" y="3632200"/>
          <p14:tracePt t="57651" x="2819400" y="3651250"/>
          <p14:tracePt t="57709" x="2819400" y="3670300"/>
          <p14:tracePt t="57715" x="2819400" y="3676650"/>
          <p14:tracePt t="57724" x="2819400" y="3683000"/>
          <p14:tracePt t="57773" x="2819400" y="3689350"/>
          <p14:tracePt t="57779" x="2819400" y="3695700"/>
          <p14:tracePt t="57789" x="2819400" y="3702050"/>
          <p14:tracePt t="57804" x="2813050" y="3702050"/>
          <p14:tracePt t="57894" x="2806700" y="3702050"/>
          <p14:tracePt t="57910" x="2800350" y="3702050"/>
          <p14:tracePt t="57915" x="2787650" y="3702050"/>
          <p14:tracePt t="57923" x="2781300" y="3702050"/>
          <p14:tracePt t="57963" x="2768600" y="3689350"/>
          <p14:tracePt t="57973" x="2749550" y="3683000"/>
          <p14:tracePt t="57979" x="2730500" y="3663950"/>
          <p14:tracePt t="57999" x="2724150" y="3657600"/>
          <p14:tracePt t="58007" x="2705100" y="3644900"/>
          <p14:tracePt t="58022" x="2679700" y="3625850"/>
          <p14:tracePt t="58034" x="2673350" y="3619500"/>
          <p14:tracePt t="58053" x="2660650" y="3594100"/>
          <p14:tracePt t="58067" x="2660650" y="3575050"/>
          <p14:tracePt t="58084" x="2660650" y="3556000"/>
          <p14:tracePt t="58101" x="2660650" y="3543300"/>
          <p14:tracePt t="58119" x="2660650" y="3524250"/>
          <p14:tracePt t="58134" x="2673350" y="3511550"/>
          <p14:tracePt t="58151" x="2698750" y="3492500"/>
          <p14:tracePt t="58167" x="2736850" y="3486150"/>
          <p14:tracePt t="58184" x="2774950" y="3479800"/>
          <p14:tracePt t="58201" x="2819400" y="3479800"/>
          <p14:tracePt t="58217" x="2838450" y="3479800"/>
          <p14:tracePt t="58221" x="2844800" y="3479800"/>
          <p14:tracePt t="58235" x="2851150" y="3479800"/>
          <p14:tracePt t="58251" x="2851150" y="3486150"/>
          <p14:tracePt t="58268" x="2851150" y="3498850"/>
          <p14:tracePt t="58287" x="2844800" y="3524250"/>
          <p14:tracePt t="58305" x="2838450" y="3549650"/>
          <p14:tracePt t="58312" x="2838450" y="3556000"/>
          <p14:tracePt t="58315" x="2832100" y="3562350"/>
          <p14:tracePt t="58334" x="2819400" y="3575050"/>
          <p14:tracePt t="58351" x="2819400" y="3581400"/>
          <p14:tracePt t="58544" x="2813050" y="3581400"/>
          <p14:tracePt t="58749" x="2813050" y="3587750"/>
          <p14:tracePt t="58789" x="2806700" y="3587750"/>
          <p14:tracePt t="58836" x="2800350" y="3587750"/>
          <p14:tracePt t="58883" x="2794000" y="3587750"/>
          <p14:tracePt t="58946" x="2787650" y="3587750"/>
          <p14:tracePt t="59261" x="2794000" y="3587750"/>
          <p14:tracePt t="59318" x="2800350" y="3594100"/>
          <p14:tracePt t="59547" x="2794000" y="3594100"/>
          <p14:tracePt t="59667" x="2813050" y="3594100"/>
          <p14:tracePt t="59681" x="2863850" y="3594100"/>
          <p14:tracePt t="59687" x="2927350" y="3594100"/>
          <p14:tracePt t="59701" x="3067050" y="3587750"/>
          <p14:tracePt t="59718" x="3213100" y="3587750"/>
          <p14:tracePt t="59734" x="3384550" y="3581400"/>
          <p14:tracePt t="59753" x="3581400" y="3562350"/>
          <p14:tracePt t="59756" x="3695700" y="3562350"/>
          <p14:tracePt t="59768" x="3797300" y="3562350"/>
          <p14:tracePt t="59788" x="3968750" y="3556000"/>
          <p14:tracePt t="59802" x="4102100" y="3556000"/>
          <p14:tracePt t="59813" x="4184650" y="3556000"/>
          <p14:tracePt t="59822" x="4197350" y="3556000"/>
          <p14:tracePt t="59899" x="4178300" y="3556000"/>
          <p14:tracePt t="59918" x="4089400" y="3575050"/>
          <p14:tracePt t="59937" x="3981450" y="3619500"/>
          <p14:tracePt t="59951" x="3848100" y="3651250"/>
          <p14:tracePt t="59968" x="3695700" y="3657600"/>
          <p14:tracePt t="59984" x="3562350" y="3657600"/>
          <p14:tracePt t="60001" x="3448050" y="3657600"/>
          <p14:tracePt t="60004" x="3384550" y="3670300"/>
          <p14:tracePt t="60020" x="3295650" y="3683000"/>
          <p14:tracePt t="60034" x="3263900" y="3683000"/>
          <p14:tracePt t="60054" x="3232150" y="3695700"/>
          <p14:tracePt t="60121" x="3225800" y="3695700"/>
          <p14:tracePt t="60126" x="3219450" y="3695700"/>
          <p14:tracePt t="60134" x="3213100" y="3695700"/>
          <p14:tracePt t="60151" x="3206750" y="3695700"/>
          <p14:tracePt t="60167" x="3200400" y="3695700"/>
          <p14:tracePt t="60368" x="3219450" y="3695700"/>
          <p14:tracePt t="60372" x="3238500" y="3695700"/>
          <p14:tracePt t="60384" x="3282950" y="3695700"/>
          <p14:tracePt t="60401" x="3346450" y="3695700"/>
          <p14:tracePt t="60417" x="3371850" y="3695700"/>
          <p14:tracePt t="60421" x="3378200" y="3695700"/>
          <p14:tracePt t="60616" x="3365500" y="3702050"/>
          <p14:tracePt t="60622" x="3352800" y="3708400"/>
          <p14:tracePt t="60635" x="3327400" y="3714750"/>
          <p14:tracePt t="60651" x="3308350" y="3714750"/>
          <p14:tracePt t="60684" x="3302000" y="3714750"/>
          <p14:tracePt t="60701" x="3289300" y="3702050"/>
          <p14:tracePt t="60718" x="3289300" y="3683000"/>
          <p14:tracePt t="60734" x="3289300" y="3644900"/>
          <p14:tracePt t="60751" x="3289300" y="3619500"/>
          <p14:tracePt t="60771" x="3289300" y="3606800"/>
          <p14:tracePt t="60784" x="3314700" y="3594100"/>
          <p14:tracePt t="60803" x="3340100" y="3575050"/>
          <p14:tracePt t="60819" x="3397250" y="3562350"/>
          <p14:tracePt t="60834" x="3422650" y="3562350"/>
          <p14:tracePt t="60851" x="3473450" y="3562350"/>
          <p14:tracePt t="60869" x="3492500" y="3562350"/>
          <p14:tracePt t="60884" x="3517900" y="3562350"/>
          <p14:tracePt t="60904" x="3536950" y="3594100"/>
          <p14:tracePt t="60917" x="3536950" y="3613150"/>
          <p14:tracePt t="60937" x="3536950" y="3625850"/>
          <p14:tracePt t="60951" x="3530600" y="3644900"/>
          <p14:tracePt t="60968" x="3505200" y="3663950"/>
          <p14:tracePt t="60984" x="3486150" y="3683000"/>
          <p14:tracePt t="60991" x="3479800" y="3689350"/>
          <p14:tracePt t="61005" x="3473450" y="3695700"/>
          <p14:tracePt t="61017" x="3473450" y="3702050"/>
          <p14:tracePt t="61039" x="3454400" y="3702050"/>
          <p14:tracePt t="61054" x="3429000" y="3702050"/>
          <p14:tracePt t="61067" x="3403600" y="3702050"/>
          <p14:tracePt t="61089" x="3384550" y="3702050"/>
          <p14:tracePt t="61101" x="3371850" y="3695700"/>
          <p14:tracePt t="61119" x="3365500" y="3683000"/>
          <p14:tracePt t="61134" x="3365500" y="3670300"/>
          <p14:tracePt t="61151" x="3359150" y="3644900"/>
          <p14:tracePt t="61168" x="3359150" y="3619500"/>
          <p14:tracePt t="61184" x="3359150" y="3613150"/>
          <p14:tracePt t="61201" x="3359150" y="3600450"/>
          <p14:tracePt t="61218" x="3365500" y="3594100"/>
          <p14:tracePt t="61221" x="3378200" y="3581400"/>
          <p14:tracePt t="61234" x="3378200" y="3575050"/>
          <p14:tracePt t="61251" x="3416300" y="3549650"/>
          <p14:tracePt t="61271" x="3435350" y="3536950"/>
          <p14:tracePt t="61287" x="3473450" y="3530600"/>
          <p14:tracePt t="61304" x="3511550" y="3530600"/>
          <p14:tracePt t="61319" x="3530600" y="3530600"/>
          <p14:tracePt t="61335" x="3543300" y="3530600"/>
          <p14:tracePt t="61351" x="3549650" y="3530600"/>
          <p14:tracePt t="61684" x="3549650" y="3543300"/>
          <p14:tracePt t="61693" x="3549650" y="3556000"/>
          <p14:tracePt t="61701" x="3549650" y="3568700"/>
          <p14:tracePt t="61718" x="3549650" y="3600450"/>
          <p14:tracePt t="61734" x="3549650" y="3619500"/>
          <p14:tracePt t="61751" x="3530600" y="3638550"/>
          <p14:tracePt t="61767" x="3511550" y="3638550"/>
          <p14:tracePt t="61785" x="3505200" y="3644900"/>
          <p14:tracePt t="61805" x="3486150" y="3644900"/>
          <p14:tracePt t="61817" x="3479800" y="3644900"/>
          <p14:tracePt t="61837" x="3454400" y="3644900"/>
          <p14:tracePt t="61851" x="3441700" y="3644900"/>
          <p14:tracePt t="61897" x="3435350" y="3644900"/>
          <p14:tracePt t="61901" x="3429000" y="3644900"/>
          <p14:tracePt t="61917" x="3397250" y="3619500"/>
          <p14:tracePt t="61934" x="3365500" y="3594100"/>
          <p14:tracePt t="61951" x="3333750" y="3568700"/>
          <p14:tracePt t="61967" x="3302000" y="3549650"/>
          <p14:tracePt t="61984" x="3289300" y="3524250"/>
          <p14:tracePt t="62001" x="3289300" y="3511550"/>
          <p14:tracePt t="62005" x="3289300" y="3505200"/>
          <p14:tracePt t="62017" x="3289300" y="3498850"/>
          <p14:tracePt t="62036" x="3302000" y="3479800"/>
          <p14:tracePt t="62055" x="3308350" y="3460750"/>
          <p14:tracePt t="62060" x="3327400" y="3460750"/>
          <p14:tracePt t="62067" x="3333750" y="3460750"/>
          <p14:tracePt t="62084" x="3371850" y="3454400"/>
          <p14:tracePt t="62101" x="3390900" y="3454400"/>
          <p14:tracePt t="62119" x="3422650" y="3454400"/>
          <p14:tracePt t="62134" x="3467100" y="3454400"/>
          <p14:tracePt t="62151" x="3492500" y="3454400"/>
          <p14:tracePt t="62168" x="3524250" y="3473450"/>
          <p14:tracePt t="62184" x="3549650" y="3492500"/>
          <p14:tracePt t="62201" x="3562350" y="3505200"/>
          <p14:tracePt t="62217" x="3581400" y="3517900"/>
          <p14:tracePt t="62221" x="3587750" y="3524250"/>
          <p14:tracePt t="62234" x="3587750" y="3530600"/>
          <p14:tracePt t="62251" x="3587750" y="3549650"/>
          <p14:tracePt t="62268" x="3587750" y="3575050"/>
          <p14:tracePt t="62285" x="3587750" y="3594100"/>
          <p14:tracePt t="62305" x="3587750" y="3613150"/>
          <p14:tracePt t="62317" x="3581400" y="3638550"/>
          <p14:tracePt t="62334" x="3568700" y="3644900"/>
          <p14:tracePt t="62351" x="3556000" y="3657600"/>
          <p14:tracePt t="62369" x="3549650" y="3670300"/>
          <p14:tracePt t="62384" x="3536950" y="3676650"/>
          <p14:tracePt t="62401" x="3536950" y="3683000"/>
          <p14:tracePt t="62418" x="3530600" y="3683000"/>
          <p14:tracePt t="62436" x="3517900" y="3683000"/>
          <p14:tracePt t="62452" x="3517900" y="3689350"/>
          <p14:tracePt t="62468" x="3498850" y="3689350"/>
          <p14:tracePt t="62484" x="3479800" y="3702050"/>
          <p14:tracePt t="62500" x="3473450" y="3702050"/>
          <p14:tracePt t="63107" x="3467100" y="3702050"/>
          <p14:tracePt t="64056" x="3460750" y="3702050"/>
          <p14:tracePt t="65835" x="3460750" y="3695700"/>
          <p14:tracePt t="67903" x="3454400" y="3657600"/>
          <p14:tracePt t="67908" x="3448050" y="3644900"/>
          <p14:tracePt t="67918" x="3441700" y="3632200"/>
          <p14:tracePt t="67934" x="3441700" y="3625850"/>
          <p14:tracePt t="67952" x="3441700" y="3619500"/>
          <p14:tracePt t="67968" x="3441700" y="3606800"/>
          <p14:tracePt t="67986" x="3441700" y="3594100"/>
          <p14:tracePt t="68003" x="3467100" y="3562350"/>
          <p14:tracePt t="68020" x="3479800" y="3556000"/>
          <p14:tracePt t="68037" x="3511550" y="3543300"/>
          <p14:tracePt t="68054" x="3517900" y="3543300"/>
          <p14:tracePt t="68067" x="3524250" y="3543300"/>
          <p14:tracePt t="68084" x="3543300" y="3543300"/>
          <p14:tracePt t="68101" x="3587750" y="3543300"/>
          <p14:tracePt t="68120" x="3619500" y="3543300"/>
          <p14:tracePt t="68134" x="3657600" y="3543300"/>
          <p14:tracePt t="68151" x="3683000" y="3549650"/>
          <p14:tracePt t="68168" x="3689350" y="3556000"/>
          <p14:tracePt t="68173" x="3702050" y="3562350"/>
          <p14:tracePt t="68180" x="3702050" y="3568700"/>
          <p14:tracePt t="68201" x="3702050" y="3575050"/>
          <p14:tracePt t="68218" x="3702050" y="3587750"/>
          <p14:tracePt t="68234" x="3683000" y="3619500"/>
          <p14:tracePt t="68252" x="3670300" y="3651250"/>
          <p14:tracePt t="68272" x="3657600" y="3683000"/>
          <p14:tracePt t="68284" x="3651250" y="3702050"/>
          <p14:tracePt t="68303" x="3644900" y="3714750"/>
          <p14:tracePt t="68317" x="3638550" y="3727450"/>
          <p14:tracePt t="68336" x="3632200" y="3740150"/>
          <p14:tracePt t="68351" x="3625850" y="3740150"/>
          <p14:tracePt t="68369" x="3613150" y="3746500"/>
          <p14:tracePt t="68372" x="3606800" y="3746500"/>
          <p14:tracePt t="68384" x="3594100" y="3752850"/>
          <p14:tracePt t="68401" x="3581400" y="3752850"/>
          <p14:tracePt t="68417" x="3562350" y="3759200"/>
          <p14:tracePt t="68421" x="3562350" y="3765550"/>
          <p14:tracePt t="68434" x="3549650" y="3765550"/>
          <p14:tracePt t="68451" x="3524250" y="3771900"/>
          <p14:tracePt t="68468" x="3498850" y="3771900"/>
          <p14:tracePt t="68484" x="3479800" y="3771900"/>
          <p14:tracePt t="68501" x="3460750" y="3752850"/>
          <p14:tracePt t="68517" x="3448050" y="3727450"/>
          <p14:tracePt t="68535" x="3422650" y="3695700"/>
          <p14:tracePt t="68553" x="3416300" y="3670300"/>
          <p14:tracePt t="68560" x="3416300" y="3657600"/>
          <p14:tracePt t="68563" x="3416300" y="3638550"/>
          <p14:tracePt t="68586" x="3416300" y="3619500"/>
          <p14:tracePt t="68601" x="3429000" y="3594100"/>
          <p14:tracePt t="68620" x="3454400" y="3562350"/>
          <p14:tracePt t="68634" x="3460750" y="3556000"/>
          <p14:tracePt t="68651" x="3517900" y="3517900"/>
          <p14:tracePt t="68667" x="3568700" y="3505200"/>
          <p14:tracePt t="68684" x="3619500" y="3492500"/>
          <p14:tracePt t="68701" x="3644900" y="3486150"/>
          <p14:tracePt t="68718" x="3663950" y="3486150"/>
          <p14:tracePt t="68734" x="3676650" y="3479800"/>
          <p14:tracePt t="68751" x="3702050" y="3479800"/>
          <p14:tracePt t="68768" x="3721100" y="3479800"/>
          <p14:tracePt t="68788" x="3740150" y="3479800"/>
          <p14:tracePt t="68804" x="3746500" y="3505200"/>
          <p14:tracePt t="68818" x="3746500" y="3524250"/>
          <p14:tracePt t="68834" x="3727450" y="3556000"/>
          <p14:tracePt t="68853" x="3727450" y="3581400"/>
          <p14:tracePt t="68869" x="3714750" y="3619500"/>
          <p14:tracePt t="68884" x="3695700" y="3638550"/>
          <p14:tracePt t="68901" x="3676650" y="3651250"/>
          <p14:tracePt t="68918" x="3651250" y="3663950"/>
          <p14:tracePt t="68934" x="3613150" y="3676650"/>
          <p14:tracePt t="68952" x="3568700" y="3676650"/>
          <p14:tracePt t="68968" x="3511550" y="3676650"/>
          <p14:tracePt t="68984" x="3492500" y="3683000"/>
          <p14:tracePt t="69001" x="3473450" y="3689350"/>
          <p14:tracePt t="69007" x="3467100" y="3689350"/>
          <p14:tracePt t="69022" x="3441700" y="3683000"/>
          <p14:tracePt t="69035" x="3429000" y="3670300"/>
          <p14:tracePt t="69055" x="3416300" y="3638550"/>
          <p14:tracePt t="69067" x="3416300" y="3619500"/>
          <p14:tracePt t="69084" x="3416300" y="3594100"/>
          <p14:tracePt t="69101" x="3429000" y="3581400"/>
          <p14:tracePt t="69120" x="3448050" y="3562350"/>
          <p14:tracePt t="69134" x="3473450" y="3549650"/>
          <p14:tracePt t="69151" x="3498850" y="3536950"/>
          <p14:tracePt t="69168" x="3549650" y="3536950"/>
          <p14:tracePt t="69184" x="3562350" y="3536950"/>
          <p14:tracePt t="69218" x="3568700" y="3536950"/>
          <p14:tracePt t="69234" x="3568700" y="3562350"/>
          <p14:tracePt t="69251" x="3568700" y="3606800"/>
          <p14:tracePt t="69268" x="3568700" y="3619500"/>
          <p14:tracePt t="69284" x="3562350" y="3619500"/>
          <p14:tracePt t="69380" x="3568700" y="3619500"/>
          <p14:tracePt t="69386" x="3600450" y="3619500"/>
          <p14:tracePt t="69401" x="3632200" y="3619500"/>
          <p14:tracePt t="69418" x="3733800" y="3651250"/>
          <p14:tracePt t="69434" x="3873500" y="3663950"/>
          <p14:tracePt t="69451" x="4159250" y="3689350"/>
          <p14:tracePt t="69468" x="4362450" y="3702050"/>
          <p14:tracePt t="69485" x="4533900" y="3714750"/>
          <p14:tracePt t="69501" x="4654550" y="3708400"/>
          <p14:tracePt t="69518" x="4756150" y="3714750"/>
          <p14:tracePt t="69537" x="4800600" y="3708400"/>
          <p14:tracePt t="69555" x="4851400" y="3708400"/>
          <p14:tracePt t="69560" x="4883150" y="3708400"/>
          <p14:tracePt t="69567" x="4908550" y="3708400"/>
          <p14:tracePt t="69585" x="4959350" y="3708400"/>
          <p14:tracePt t="69603" x="5035550" y="3708400"/>
          <p14:tracePt t="69618" x="5092700" y="3689350"/>
          <p14:tracePt t="69634" x="5137150" y="3689350"/>
          <p14:tracePt t="69651" x="5295900" y="3689350"/>
          <p14:tracePt t="69668" x="5384800" y="3689350"/>
          <p14:tracePt t="69684" x="5467350" y="3695700"/>
          <p14:tracePt t="69701" x="5511800" y="3695700"/>
          <p14:tracePt t="69718" x="5530850" y="3695700"/>
          <p14:tracePt t="69914" x="5530850" y="3689350"/>
          <p14:tracePt t="69928" x="5530850" y="3683000"/>
          <p14:tracePt t="69934" x="5530850" y="3676650"/>
          <p14:tracePt t="69951" x="5530850" y="3670300"/>
          <p14:tracePt t="69968" x="5537200" y="3657600"/>
          <p14:tracePt t="69985" x="5549900" y="3644900"/>
          <p14:tracePt t="70003" x="5568950" y="3632200"/>
          <p14:tracePt t="70019" x="5581650" y="3625850"/>
          <p14:tracePt t="70035" x="5588000" y="3625850"/>
          <p14:tracePt t="70055" x="5588000" y="3619500"/>
          <p14:tracePt t="70084" x="5581650" y="3619500"/>
          <p14:tracePt t="70101" x="5562600" y="3600450"/>
          <p14:tracePt t="70118" x="5549900" y="3600450"/>
          <p14:tracePt t="70135" x="5543550" y="3594100"/>
          <p14:tracePt t="70151" x="5543550" y="3587750"/>
          <p14:tracePt t="70168" x="5543550" y="3568700"/>
          <p14:tracePt t="70184" x="5543550" y="3556000"/>
          <p14:tracePt t="70187" x="5543550" y="3543300"/>
          <p14:tracePt t="70201" x="5543550" y="3530600"/>
          <p14:tracePt t="70218" x="5543550" y="3505200"/>
          <p14:tracePt t="70234" x="5549900" y="3486150"/>
          <p14:tracePt t="70241" x="5556250" y="3473450"/>
          <p14:tracePt t="70251" x="5562600" y="3454400"/>
          <p14:tracePt t="70268" x="5568950" y="3435350"/>
          <p14:tracePt t="70288" x="5575300" y="3429000"/>
          <p14:tracePt t="70414" x="5581650" y="3429000"/>
          <p14:tracePt t="70420" x="5588000" y="3416300"/>
          <p14:tracePt t="70432" x="5600700" y="3416300"/>
          <p14:tracePt t="70437" x="5600700" y="3397250"/>
          <p14:tracePt t="70451" x="5626100" y="3371850"/>
          <p14:tracePt t="70467" x="5638800" y="3352800"/>
          <p14:tracePt t="70484" x="5645150" y="3333750"/>
          <p14:tracePt t="70501" x="5657850" y="3314700"/>
          <p14:tracePt t="70518" x="5664200" y="3295650"/>
          <p14:tracePt t="70535" x="5670550" y="3276600"/>
          <p14:tracePt t="70552" x="5670550" y="3263900"/>
          <p14:tracePt t="70563" x="5676900" y="3263900"/>
          <p14:tracePt t="70590" x="5683250" y="3263900"/>
          <p14:tracePt t="70601" x="5689600" y="3263900"/>
          <p14:tracePt t="70620" x="5708650" y="3225800"/>
          <p14:tracePt t="70634" x="5721350" y="3213100"/>
          <p14:tracePt t="70651" x="5772150" y="3181350"/>
          <p14:tracePt t="70667" x="5791200" y="3168650"/>
          <p14:tracePt t="70684" x="5797550" y="3168650"/>
          <p14:tracePt t="70731" x="5803900" y="3168650"/>
          <p14:tracePt t="70746" x="5810250" y="3168650"/>
          <p14:tracePt t="70779" x="5816600" y="3168650"/>
          <p14:tracePt t="70808" x="5822950" y="3168650"/>
          <p14:tracePt t="70813" x="5835650" y="3168650"/>
          <p14:tracePt t="70819" x="5854700" y="3168650"/>
          <p14:tracePt t="70834" x="5880100" y="3168650"/>
          <p14:tracePt t="70851" x="5943600" y="3168650"/>
          <p14:tracePt t="70870" x="6038850" y="3168650"/>
          <p14:tracePt t="70884" x="6134100" y="3168650"/>
          <p14:tracePt t="70901" x="6216650" y="3168650"/>
          <p14:tracePt t="70918" x="6299200" y="3168650"/>
          <p14:tracePt t="70934" x="6356350" y="3168650"/>
          <p14:tracePt t="70951" x="6394450" y="3162300"/>
          <p14:tracePt t="70968" x="6419850" y="3162300"/>
          <p14:tracePt t="70984" x="6426200" y="3162300"/>
          <p14:tracePt t="71021" x="6432550" y="3162300"/>
          <p14:tracePt t="71092" x="6438900" y="3162300"/>
          <p14:tracePt t="71100" x="6451600" y="3162300"/>
          <p14:tracePt t="71119" x="6496050" y="3162300"/>
          <p14:tracePt t="71134" x="6546850" y="3162300"/>
          <p14:tracePt t="71151" x="6604000" y="3162300"/>
          <p14:tracePt t="71168" x="6635750" y="3162300"/>
          <p14:tracePt t="71184" x="6642100" y="3162300"/>
          <p14:tracePt t="71268" x="6635750" y="3162300"/>
          <p14:tracePt t="71276" x="6629400" y="3162300"/>
          <p14:tracePt t="71288" x="6616700" y="3162300"/>
          <p14:tracePt t="71305" x="6597650" y="3175000"/>
          <p14:tracePt t="71312" x="6584950" y="3181350"/>
          <p14:tracePt t="71318" x="6572250" y="3187700"/>
          <p14:tracePt t="71336" x="6540500" y="3200400"/>
          <p14:tracePt t="71351" x="6521450" y="3206750"/>
          <p14:tracePt t="71369" x="6502400" y="3213100"/>
          <p14:tracePt t="71384" x="6483350" y="3213100"/>
          <p14:tracePt t="71401" x="6470650" y="3219450"/>
          <p14:tracePt t="71403" x="6457950" y="3219450"/>
          <p14:tracePt t="71419" x="6438900" y="3225800"/>
          <p14:tracePt t="71434" x="6419850" y="3225800"/>
          <p14:tracePt t="71451" x="6381750" y="3225800"/>
          <p14:tracePt t="71468" x="6343650" y="3225800"/>
          <p14:tracePt t="71484" x="6311900" y="3225800"/>
          <p14:tracePt t="71501" x="6267450" y="3225800"/>
          <p14:tracePt t="71518" x="6235700" y="3232150"/>
          <p14:tracePt t="71537" x="6203950" y="3238500"/>
          <p14:tracePt t="71555" x="6178550" y="3238500"/>
          <p14:tracePt t="71567" x="6146800" y="3238500"/>
          <p14:tracePt t="71584" x="6102350" y="3238500"/>
          <p14:tracePt t="71601" x="6064250" y="3238500"/>
          <p14:tracePt t="71619" x="6026150" y="3238500"/>
          <p14:tracePt t="71634" x="6019800" y="3238500"/>
          <p14:tracePt t="71651" x="5988050" y="3238500"/>
          <p14:tracePt t="71668" x="5975350" y="3238500"/>
          <p14:tracePt t="71684" x="5969000" y="3232150"/>
          <p14:tracePt t="71701" x="5949950" y="3225800"/>
          <p14:tracePt t="71718" x="5937250" y="3213100"/>
          <p14:tracePt t="71734" x="5930900" y="3200400"/>
          <p14:tracePt t="71751" x="5918200" y="3181350"/>
          <p14:tracePt t="71768" x="5905500" y="3155950"/>
          <p14:tracePt t="71786" x="5892800" y="3136900"/>
          <p14:tracePt t="71805" x="5892800" y="3124200"/>
          <p14:tracePt t="71817" x="5886450" y="3117850"/>
          <p14:tracePt t="71835" x="5886450" y="3092450"/>
          <p14:tracePt t="71851" x="5886450" y="3086100"/>
          <p14:tracePt t="71869" x="5886450" y="3067050"/>
          <p14:tracePt t="71884" x="5886450" y="3041650"/>
          <p14:tracePt t="71901" x="5886450" y="3016250"/>
          <p14:tracePt t="71919" x="5886450" y="2990850"/>
          <p14:tracePt t="71939" x="5899150" y="2965450"/>
          <p14:tracePt t="71951" x="5911850" y="2940050"/>
          <p14:tracePt t="71968" x="5930900" y="2921000"/>
          <p14:tracePt t="71985" x="5949950" y="2908300"/>
          <p14:tracePt t="71991" x="5956300" y="2901950"/>
          <p14:tracePt t="72001" x="5969000" y="2901950"/>
          <p14:tracePt t="72018" x="5981700" y="2895600"/>
          <p14:tracePt t="72034" x="5981700" y="2889250"/>
          <p14:tracePt t="72036" x="5988050" y="2889250"/>
          <p14:tracePt t="72054" x="6013450" y="2889250"/>
          <p14:tracePt t="72068" x="6045200" y="2870200"/>
          <p14:tracePt t="72087" x="6089650" y="2857500"/>
          <p14:tracePt t="72101" x="6146800" y="2857500"/>
          <p14:tracePt t="72119" x="6197600" y="2857500"/>
          <p14:tracePt t="72134" x="6242050" y="2857500"/>
          <p14:tracePt t="72151" x="6280150" y="2857500"/>
          <p14:tracePt t="72167" x="6324600" y="2857500"/>
          <p14:tracePt t="72184" x="6400800" y="2857500"/>
          <p14:tracePt t="72201" x="6477000" y="2870200"/>
          <p14:tracePt t="72218" x="6559550" y="2876550"/>
          <p14:tracePt t="72222" x="6572250" y="2863850"/>
          <p14:tracePt t="72234" x="6591300" y="2870200"/>
          <p14:tracePt t="72251" x="6616700" y="2876550"/>
          <p14:tracePt t="72268" x="6629400" y="2876550"/>
          <p14:tracePt t="72285" x="6642100" y="2876550"/>
          <p14:tracePt t="72303" x="6654800" y="2876550"/>
          <p14:tracePt t="72319" x="6661150" y="2876550"/>
          <p14:tracePt t="72334" x="6673850" y="2889250"/>
          <p14:tracePt t="72351" x="6699250" y="2908300"/>
          <p14:tracePt t="72369" x="6705600" y="2921000"/>
          <p14:tracePt t="72385" x="6731000" y="2946400"/>
          <p14:tracePt t="72401" x="6750050" y="2959100"/>
          <p14:tracePt t="72403" x="6756400" y="2971800"/>
          <p14:tracePt t="72418" x="6762750" y="2984500"/>
          <p14:tracePt t="72437" x="6775450" y="3022600"/>
          <p14:tracePt t="72451" x="6775450" y="3048000"/>
          <p14:tracePt t="72468" x="6775450" y="3073400"/>
          <p14:tracePt t="72484" x="6775450" y="3105150"/>
          <p14:tracePt t="72501" x="6775450" y="3130550"/>
          <p14:tracePt t="72519" x="6775450" y="3143250"/>
          <p14:tracePt t="72540" x="6775450" y="3181350"/>
          <p14:tracePt t="72553" x="6769100" y="3219450"/>
          <p14:tracePt t="72559" x="6762750" y="3238500"/>
          <p14:tracePt t="72568" x="6750050" y="3251200"/>
          <p14:tracePt t="72585" x="6731000" y="3276600"/>
          <p14:tracePt t="72601" x="6705600" y="3295650"/>
          <p14:tracePt t="72621" x="6648450" y="3314700"/>
          <p14:tracePt t="72634" x="6629400" y="3321050"/>
          <p14:tracePt t="72651" x="6527800" y="3333750"/>
          <p14:tracePt t="72668" x="6438900" y="3333750"/>
          <p14:tracePt t="72684" x="6337300" y="3333750"/>
          <p14:tracePt t="72701" x="6267450" y="3352800"/>
          <p14:tracePt t="72718" x="6191250" y="3333750"/>
          <p14:tracePt t="72734" x="6108700" y="3308350"/>
          <p14:tracePt t="72751" x="6057900" y="3302000"/>
          <p14:tracePt t="72768" x="6038850" y="3289300"/>
          <p14:tracePt t="72784" x="6032500" y="3276600"/>
          <p14:tracePt t="72787" x="6019800" y="3263900"/>
          <p14:tracePt t="72803" x="6013450" y="3244850"/>
          <p14:tracePt t="72817" x="5988050" y="3206750"/>
          <p14:tracePt t="72835" x="5962650" y="3181350"/>
          <p14:tracePt t="72838" x="5949950" y="3162300"/>
          <p14:tracePt t="72851" x="5911850" y="3124200"/>
          <p14:tracePt t="72869" x="5880100" y="3092450"/>
          <p14:tracePt t="72885" x="5867400" y="3048000"/>
          <p14:tracePt t="72903" x="5867400" y="3003550"/>
          <p14:tracePt t="72918" x="5867400" y="2965450"/>
          <p14:tracePt t="72934" x="5886450" y="2927350"/>
          <p14:tracePt t="72951" x="5911850" y="2901950"/>
          <p14:tracePt t="72968" x="5930900" y="2895600"/>
          <p14:tracePt t="72984" x="5962650" y="2882900"/>
          <p14:tracePt t="73005" x="6032500" y="2876550"/>
          <p14:tracePt t="73020" x="6102350" y="2870200"/>
          <p14:tracePt t="73035" x="6134100" y="2863850"/>
          <p14:tracePt t="73053" x="6210300" y="2863850"/>
          <p14:tracePt t="73068" x="6242050" y="2863850"/>
          <p14:tracePt t="73084" x="6286500" y="2901950"/>
          <p14:tracePt t="73101" x="6324600" y="2965450"/>
          <p14:tracePt t="73119" x="6350000" y="3022600"/>
          <p14:tracePt t="73135" x="6369050" y="3060700"/>
          <p14:tracePt t="73151" x="6369050" y="3073400"/>
          <p14:tracePt t="73168" x="6375400" y="3086100"/>
          <p14:tracePt t="73184" x="6375400" y="3092450"/>
          <p14:tracePt t="73201" x="6375400" y="3111500"/>
          <p14:tracePt t="73218" x="6394450" y="3124200"/>
          <p14:tracePt t="73220" x="6413500" y="3130550"/>
          <p14:tracePt t="73234" x="6445250" y="3136900"/>
          <p14:tracePt t="73251" x="6521450" y="3136900"/>
          <p14:tracePt t="73268" x="6604000" y="3155950"/>
          <p14:tracePt t="73288" x="6724650" y="3175000"/>
          <p14:tracePt t="73304" x="6851650" y="3232150"/>
          <p14:tracePt t="73318" x="6965950" y="3276600"/>
          <p14:tracePt t="73334" x="7054850" y="3289300"/>
          <p14:tracePt t="73351" x="7112000" y="3314700"/>
          <p14:tracePt t="73369" x="7124700" y="3314700"/>
          <p14:tracePt t="73403" x="7124700" y="3321050"/>
          <p14:tracePt t="73419" x="7118350" y="3327400"/>
          <p14:tracePt t="73434" x="7118350" y="3340100"/>
          <p14:tracePt t="73451" x="7118350" y="3359150"/>
          <p14:tracePt t="73468" x="7105650" y="3359150"/>
          <p14:tracePt t="73484" x="7073900" y="3359150"/>
          <p14:tracePt t="73501" x="6991350" y="3346450"/>
          <p14:tracePt t="73523" x="6883400" y="3321050"/>
          <p14:tracePt t="73534" x="6775450" y="3289300"/>
          <p14:tracePt t="73554" x="6673850" y="3282950"/>
          <p14:tracePt t="73567" x="6553200" y="3257550"/>
          <p14:tracePt t="73585" x="6464300" y="3232150"/>
          <p14:tracePt t="73601" x="6407150" y="3206750"/>
          <p14:tracePt t="73619" x="6324600" y="3187700"/>
          <p14:tracePt t="73634" x="6292850" y="3187700"/>
          <p14:tracePt t="73651" x="6235700" y="3181350"/>
          <p14:tracePt t="73668" x="6165850" y="3168650"/>
          <p14:tracePt t="73684" x="6153150" y="3162300"/>
          <p14:tracePt t="73731" x="6153150" y="3155950"/>
          <p14:tracePt t="73746" x="6153150" y="3149600"/>
          <p14:tracePt t="73787" x="6165850" y="3149600"/>
          <p14:tracePt t="73797" x="6184900" y="3143250"/>
          <p14:tracePt t="73807" x="6203950" y="3143250"/>
          <p14:tracePt t="73820" x="6254750" y="3136900"/>
          <p14:tracePt t="73834" x="6299200" y="3136900"/>
          <p14:tracePt t="73851" x="6451600" y="3136900"/>
          <p14:tracePt t="73870" x="6572250" y="3130550"/>
          <p14:tracePt t="73884" x="6718300" y="3136900"/>
          <p14:tracePt t="73901" x="6838950" y="3143250"/>
          <p14:tracePt t="73918" x="6934200" y="3162300"/>
          <p14:tracePt t="73934" x="6991350" y="3194050"/>
          <p14:tracePt t="73951" x="7029450" y="3263900"/>
          <p14:tracePt t="73968" x="7086600" y="3333750"/>
          <p14:tracePt t="73984" x="7162800" y="3416300"/>
          <p14:tracePt t="74001" x="7239000" y="3473450"/>
          <p14:tracePt t="74018" x="7289800" y="3498850"/>
          <p14:tracePt t="74037" x="7334250" y="3505200"/>
          <p14:tracePt t="74055" x="7346950" y="3505200"/>
          <p14:tracePt t="74068" x="7366000" y="3505200"/>
          <p14:tracePt t="74084" x="7423150" y="3511550"/>
          <p14:tracePt t="74101" x="7518400" y="3517900"/>
          <p14:tracePt t="74119" x="7620000" y="3511550"/>
          <p14:tracePt t="74134" x="7689850" y="3511550"/>
          <p14:tracePt t="74151" x="7702550" y="3498850"/>
          <p14:tracePt t="74168" x="7708900" y="3492500"/>
          <p14:tracePt t="74184" x="7708900" y="3486150"/>
          <p14:tracePt t="74218" x="7721600" y="3486150"/>
          <p14:tracePt t="74235" x="7766050" y="3486150"/>
          <p14:tracePt t="74251" x="7854950" y="3486150"/>
          <p14:tracePt t="74272" x="7931150" y="3486150"/>
          <p14:tracePt t="74284" x="8020050" y="3486150"/>
          <p14:tracePt t="74303" x="8077200" y="3486150"/>
          <p14:tracePt t="74318" x="8083550" y="3486150"/>
          <p14:tracePt t="74336" x="8077200" y="3486150"/>
          <p14:tracePt t="74351" x="8020050" y="3498850"/>
          <p14:tracePt t="74370" x="7924800" y="3530600"/>
          <p14:tracePt t="74384" x="7848600" y="3562350"/>
          <p14:tracePt t="74402" x="7797800" y="3575050"/>
          <p14:tracePt t="74405" x="7766050" y="3581400"/>
          <p14:tracePt t="74418" x="7747000" y="3581400"/>
          <p14:tracePt t="74422" x="7727950" y="3581400"/>
          <p14:tracePt t="74434" x="7715250" y="3581400"/>
          <p14:tracePt t="74523" x="7740650" y="3581400"/>
          <p14:tracePt t="74532" x="7778750" y="3587750"/>
          <p14:tracePt t="74540" x="7816850" y="3587750"/>
          <p14:tracePt t="74553" x="7861300" y="3594100"/>
          <p14:tracePt t="74560" x="7899400" y="3594100"/>
          <p14:tracePt t="74564" x="7943850" y="3600450"/>
          <p14:tracePt t="74588" x="8026400" y="3606800"/>
          <p14:tracePt t="74601" x="8026400" y="3613150"/>
          <p14:tracePt t="74634" x="8020050" y="3613150"/>
          <p14:tracePt t="74651" x="7886700" y="3625850"/>
          <p14:tracePt t="74668" x="7810500" y="3638550"/>
          <p14:tracePt t="74684" x="7747000" y="3644900"/>
          <p14:tracePt t="74702" x="7715250" y="3651250"/>
          <p14:tracePt t="74772" x="7734300" y="3657600"/>
          <p14:tracePt t="74780" x="7759700" y="3663950"/>
          <p14:tracePt t="74789" x="7797800" y="3663950"/>
          <p14:tracePt t="74804" x="7835900" y="3670300"/>
          <p14:tracePt t="74817" x="7912100" y="3683000"/>
          <p14:tracePt t="74834" x="7969250" y="3702050"/>
          <p14:tracePt t="74855" x="7994650" y="3702050"/>
          <p14:tracePt t="74867" x="7994650" y="3708400"/>
          <p14:tracePt t="74901" x="7962900" y="3733800"/>
          <p14:tracePt t="74918" x="7912100" y="3784600"/>
          <p14:tracePt t="74935" x="7861300" y="3841750"/>
          <p14:tracePt t="74951" x="7816850" y="3905250"/>
          <p14:tracePt t="74968" x="7785100" y="3949700"/>
          <p14:tracePt t="74984" x="7759700" y="3987800"/>
          <p14:tracePt t="75001" x="7759700" y="4013200"/>
          <p14:tracePt t="75022" x="7759700" y="4019550"/>
          <p14:tracePt t="75075" x="7759700" y="4006850"/>
          <p14:tracePt t="75084" x="7753350" y="3968750"/>
          <p14:tracePt t="75102" x="7677150" y="3854450"/>
          <p14:tracePt t="75120" x="7518400" y="3695700"/>
          <p14:tracePt t="75134" x="7296150" y="3556000"/>
          <p14:tracePt t="75151" x="7092950" y="3460750"/>
          <p14:tracePt t="75168" x="6896100" y="3371850"/>
          <p14:tracePt t="75184" x="6711950" y="3314700"/>
          <p14:tracePt t="75201" x="6559550" y="3263900"/>
          <p14:tracePt t="75218" x="6451600" y="3251200"/>
          <p14:tracePt t="75221" x="6419850" y="3244850"/>
          <p14:tracePt t="75234" x="6400800" y="3238500"/>
          <p14:tracePt t="75251" x="6369050" y="3238500"/>
          <p14:tracePt t="75268" x="6362700" y="3238500"/>
          <p14:tracePt t="75324" x="6362700" y="3232150"/>
          <p14:tracePt t="75339" x="6350000" y="3232150"/>
          <p14:tracePt t="75354" x="6343650" y="3232150"/>
          <p14:tracePt t="75369" x="6337300" y="3232150"/>
          <p14:tracePt t="75460" x="6330950" y="3232150"/>
          <p14:tracePt t="75468" x="6318250" y="3232150"/>
          <p14:tracePt t="75484" x="6292850" y="3232150"/>
          <p14:tracePt t="75501" x="6235700" y="3232150"/>
          <p14:tracePt t="75507" x="6191250" y="3232150"/>
          <p14:tracePt t="75518" x="6159500" y="3225800"/>
          <p14:tracePt t="75538" x="6089650" y="3225800"/>
          <p14:tracePt t="75555" x="6045200" y="3225800"/>
          <p14:tracePt t="75568" x="6032500" y="3225800"/>
          <p14:tracePt t="75601" x="6051550" y="3219450"/>
          <p14:tracePt t="75621" x="6096000" y="3219450"/>
          <p14:tracePt t="75635" x="6108700" y="3219450"/>
          <p14:tracePt t="75651" x="6134100" y="3219450"/>
          <p14:tracePt t="75684" x="6134100" y="3213100"/>
          <p14:tracePt t="75745" x="6127750" y="3213100"/>
          <p14:tracePt t="75750" x="6121400" y="3213100"/>
          <p14:tracePt t="75765" x="6115050" y="3213100"/>
          <p14:tracePt t="75827" x="6108700" y="3213100"/>
          <p14:tracePt t="75837" x="6102350" y="3213100"/>
          <p14:tracePt t="75886" x="6096000" y="3213100"/>
          <p14:tracePt t="75915" x="6089650" y="3213100"/>
          <p14:tracePt t="75923" x="6083300" y="3213100"/>
          <p14:tracePt t="75958" x="6076950" y="3213100"/>
          <p14:tracePt t="75963" x="6070600" y="3213100"/>
          <p14:tracePt t="75972" x="6057900" y="3213100"/>
          <p14:tracePt t="75984" x="6045200" y="3213100"/>
          <p14:tracePt t="76005" x="6026150" y="3213100"/>
          <p14:tracePt t="76018" x="6007100" y="3213100"/>
          <p14:tracePt t="76155" x="6000750" y="3213100"/>
          <p14:tracePt t="76164" x="5994400" y="3213100"/>
          <p14:tracePt t="76171" x="5988050" y="3213100"/>
          <p14:tracePt t="76184" x="5981700" y="3219450"/>
          <p14:tracePt t="76201" x="5962650" y="3225800"/>
          <p14:tracePt t="76218" x="5943600" y="3232150"/>
          <p14:tracePt t="76234" x="5937250" y="3232150"/>
          <p14:tracePt t="76387" x="5930900" y="3232150"/>
          <p14:tracePt t="76452" x="5937250" y="3232150"/>
          <p14:tracePt t="76460" x="5962650" y="3232150"/>
          <p14:tracePt t="76467" x="5994400" y="3232150"/>
          <p14:tracePt t="76485" x="6057900" y="3232150"/>
          <p14:tracePt t="76501" x="6121400" y="3232150"/>
          <p14:tracePt t="76521" x="6184900" y="3238500"/>
          <p14:tracePt t="76535" x="6216650" y="3251200"/>
          <p14:tracePt t="76554" x="6242050" y="3251200"/>
          <p14:tracePt t="76568" x="6248400" y="3251200"/>
          <p14:tracePt t="76601" x="6248400" y="3257550"/>
          <p14:tracePt t="76619" x="6299200" y="3263900"/>
          <p14:tracePt t="76634" x="6330950" y="3263900"/>
          <p14:tracePt t="76651" x="6375400" y="3263900"/>
          <p14:tracePt t="76667" x="6400800" y="3270250"/>
          <p14:tracePt t="76684" x="6426200" y="3276600"/>
          <p14:tracePt t="76702" x="6451600" y="3276600"/>
          <p14:tracePt t="76718" x="6477000" y="3276600"/>
          <p14:tracePt t="76734" x="6496050" y="3276600"/>
          <p14:tracePt t="76754" x="6527800" y="3276600"/>
          <p14:tracePt t="76768" x="6540500" y="3276600"/>
          <p14:tracePt t="76785" x="6553200" y="3276600"/>
          <p14:tracePt t="76803" x="6565900" y="3276600"/>
          <p14:tracePt t="76818" x="6604000" y="3276600"/>
          <p14:tracePt t="76835" x="6616700" y="3276600"/>
          <p14:tracePt t="76851" x="6642100" y="3276600"/>
          <p14:tracePt t="76932" x="6648450" y="3276600"/>
          <p14:tracePt t="76939" x="6654800" y="3276600"/>
          <p14:tracePt t="76951" x="6667500" y="3276600"/>
          <p14:tracePt t="76968" x="6680200" y="3276600"/>
          <p14:tracePt t="76984" x="6692900" y="3276600"/>
          <p14:tracePt t="77001" x="6699250" y="3276600"/>
          <p14:tracePt t="77019" x="6718300" y="3276600"/>
          <p14:tracePt t="77140" x="6724650" y="3276600"/>
          <p14:tracePt t="77155" x="6731000" y="3276600"/>
          <p14:tracePt t="77163" x="6737350" y="3276600"/>
          <p14:tracePt t="77171" x="6743700" y="3276600"/>
          <p14:tracePt t="77185" x="6750050" y="3276600"/>
          <p14:tracePt t="77201" x="6756400" y="3276600"/>
          <p14:tracePt t="77660" x="6750050" y="3276600"/>
          <p14:tracePt t="77668" x="6743700" y="3276600"/>
          <p14:tracePt t="77685" x="6699250" y="3276600"/>
          <p14:tracePt t="77701" x="6642100" y="3244850"/>
          <p14:tracePt t="77718" x="6591300" y="3194050"/>
          <p14:tracePt t="77735" x="6534150" y="3149600"/>
          <p14:tracePt t="77752" x="6464300" y="3117850"/>
          <p14:tracePt t="77770" x="6375400" y="3092450"/>
          <p14:tracePt t="77788" x="6324600" y="3073400"/>
          <p14:tracePt t="77805" x="6273800" y="3054350"/>
          <p14:tracePt t="77819" x="6261100" y="3048000"/>
          <p14:tracePt t="77835" x="6248400" y="3048000"/>
          <p14:tracePt t="77851" x="6242050" y="3041650"/>
          <p14:tracePt t="77870" x="6229350" y="3041650"/>
          <p14:tracePt t="77884" x="6229350" y="3035300"/>
          <p14:tracePt t="77980" x="6223000" y="3028950"/>
          <p14:tracePt t="77987" x="6210300" y="3009900"/>
          <p14:tracePt t="77997" x="6210300" y="2990850"/>
          <p14:tracePt t="78022" x="6191250" y="2933700"/>
          <p14:tracePt t="78035" x="6178550" y="2870200"/>
          <p14:tracePt t="78054" x="6153150" y="2762250"/>
          <p14:tracePt t="78068" x="6134100" y="2647950"/>
          <p14:tracePt t="78084" x="6140450" y="2565400"/>
          <p14:tracePt t="78104" x="6146800" y="2527300"/>
          <p14:tracePt t="78120" x="6172200" y="2482850"/>
          <p14:tracePt t="78134" x="6197600" y="2425700"/>
          <p14:tracePt t="78153" x="6223000" y="2355850"/>
          <p14:tracePt t="78168" x="6267450" y="2311400"/>
          <p14:tracePt t="78170" x="6280150" y="2305050"/>
          <p14:tracePt t="78184" x="6299200" y="2292350"/>
          <p14:tracePt t="78201" x="6324600" y="2273300"/>
          <p14:tracePt t="78218" x="6337300" y="2266950"/>
          <p14:tracePt t="78251" x="6337300" y="2260600"/>
          <p14:tracePt t="78351" x="6343650" y="2254250"/>
          <p14:tracePt t="78355" x="6343650" y="2235200"/>
          <p14:tracePt t="78372" x="6350000" y="2222500"/>
          <p14:tracePt t="78384" x="6356350" y="2197100"/>
          <p14:tracePt t="78401" x="6362700" y="2178050"/>
          <p14:tracePt t="78418" x="6369050" y="2165350"/>
          <p14:tracePt t="78422" x="6369050" y="2159000"/>
          <p14:tracePt t="79459" x="6369050" y="2171700"/>
          <p14:tracePt t="79475" x="6369050" y="2178050"/>
          <p14:tracePt t="81875" x="6369050" y="2184400"/>
          <p14:tracePt t="81887" x="6369050" y="2197100"/>
          <p14:tracePt t="81894" x="6369050" y="2209800"/>
          <p14:tracePt t="81898" x="6369050" y="2216150"/>
          <p14:tracePt t="81918" x="6375400" y="2216150"/>
          <p14:tracePt t="83683" x="6356350" y="2222500"/>
          <p14:tracePt t="83701" x="6267450" y="2305050"/>
          <p14:tracePt t="83718" x="6134100" y="2419350"/>
          <p14:tracePt t="83734" x="5969000" y="2540000"/>
          <p14:tracePt t="83751" x="5791200" y="2654300"/>
          <p14:tracePt t="83768" x="5651500" y="2743200"/>
          <p14:tracePt t="83787" x="5556250" y="2851150"/>
          <p14:tracePt t="83803" x="5454650" y="2952750"/>
          <p14:tracePt t="83818" x="5378450" y="3041650"/>
          <p14:tracePt t="83835" x="5321300" y="3092450"/>
          <p14:tracePt t="83851" x="5314950" y="3105150"/>
          <p14:tracePt t="83870" x="5308600" y="3111500"/>
          <p14:tracePt t="83884" x="5302250" y="3124200"/>
          <p14:tracePt t="83918" x="5295900" y="3124200"/>
          <p14:tracePt t="83964" x="5289550" y="3124200"/>
          <p14:tracePt t="83974" x="5270500" y="3124200"/>
          <p14:tracePt t="83979" x="5264150" y="3124200"/>
          <p14:tracePt t="83994" x="5257800" y="3124200"/>
          <p14:tracePt t="84005" x="5251450" y="3124200"/>
          <p14:tracePt t="84020" x="5219700" y="3124200"/>
          <p14:tracePt t="84035" x="5187950" y="3124200"/>
          <p14:tracePt t="84054" x="5054600" y="3130550"/>
          <p14:tracePt t="84068" x="4953000" y="3130550"/>
          <p14:tracePt t="84085" x="4826000" y="3117850"/>
          <p14:tracePt t="84101" x="4641850" y="3117850"/>
          <p14:tracePt t="84120" x="4419600" y="3124200"/>
          <p14:tracePt t="84134" x="4229100" y="3105150"/>
          <p14:tracePt t="84151" x="4032250" y="3092450"/>
          <p14:tracePt t="84168" x="3810000" y="3079750"/>
          <p14:tracePt t="84184" x="3600450" y="3073400"/>
          <p14:tracePt t="84201" x="3416300" y="3073400"/>
          <p14:tracePt t="84218" x="3251200" y="3079750"/>
          <p14:tracePt t="84235" x="3130550" y="3079750"/>
          <p14:tracePt t="84242" x="3067050" y="3073400"/>
          <p14:tracePt t="84249" x="2990850" y="3073400"/>
          <p14:tracePt t="84257" x="2889250" y="3073400"/>
          <p14:tracePt t="84268" x="2711450" y="3067050"/>
          <p14:tracePt t="84285" x="2552700" y="3067050"/>
          <p14:tracePt t="84304" x="2432050" y="3067050"/>
          <p14:tracePt t="84318" x="2336800" y="3060700"/>
          <p14:tracePt t="84335" x="2266950" y="3054350"/>
          <p14:tracePt t="84351" x="2197100" y="3041650"/>
          <p14:tracePt t="84370" x="2139950" y="3028950"/>
          <p14:tracePt t="84385" x="2082800" y="3022600"/>
          <p14:tracePt t="84401" x="2044700" y="3022600"/>
          <p14:tracePt t="84419" x="2000250" y="3016250"/>
          <p14:tracePt t="84434" x="1949450" y="3003550"/>
          <p14:tracePt t="84451" x="1860550" y="3003550"/>
          <p14:tracePt t="84469" x="1778000" y="2990850"/>
          <p14:tracePt t="84485" x="1695450" y="2984500"/>
          <p14:tracePt t="84503" x="1619250" y="2997200"/>
          <p14:tracePt t="84521" x="1536700" y="2984500"/>
          <p14:tracePt t="84539" x="1466850" y="2959100"/>
          <p14:tracePt t="84553" x="1377950" y="2952750"/>
          <p14:tracePt t="84559" x="1339850" y="2940050"/>
          <p14:tracePt t="84568" x="1289050" y="2927350"/>
          <p14:tracePt t="84585" x="1200150" y="2927350"/>
          <p14:tracePt t="84601" x="1092200" y="2901950"/>
          <p14:tracePt t="84620" x="946150" y="2838450"/>
          <p14:tracePt t="84635" x="895350" y="2819400"/>
          <p14:tracePt t="84652" x="793750" y="2774950"/>
          <p14:tracePt t="84668" x="736600" y="2736850"/>
          <p14:tracePt t="84684" x="704850" y="2647950"/>
          <p14:tracePt t="84701" x="679450" y="2540000"/>
          <p14:tracePt t="84718" x="666750" y="2419350"/>
          <p14:tracePt t="84734" x="679450" y="2336800"/>
          <p14:tracePt t="84751" x="711200" y="2266950"/>
          <p14:tracePt t="84768" x="800100" y="2209800"/>
          <p14:tracePt t="84785" x="927100" y="2165350"/>
          <p14:tracePt t="84790" x="1009650" y="2146300"/>
          <p14:tracePt t="84804" x="1092200" y="2133600"/>
          <p14:tracePt t="84817" x="1257300" y="2127250"/>
          <p14:tracePt t="84836" x="1435100" y="2133600"/>
          <p14:tracePt t="84852" x="1581150" y="2165350"/>
          <p14:tracePt t="84870" x="1746250" y="2235200"/>
          <p14:tracePt t="84884" x="1809750" y="2298700"/>
          <p14:tracePt t="84901" x="1911350" y="2413000"/>
          <p14:tracePt t="84908" x="1943100" y="2470150"/>
          <p14:tracePt t="84918" x="1981200" y="2533650"/>
          <p14:tracePt t="84934" x="2019300" y="2660650"/>
          <p14:tracePt t="84951" x="2025650" y="2774950"/>
          <p14:tracePt t="84968" x="1974850" y="2895600"/>
          <p14:tracePt t="84985" x="1911350" y="2990850"/>
          <p14:tracePt t="84994" x="1892300" y="3016250"/>
          <p14:tracePt t="84998" x="1879600" y="3035300"/>
          <p14:tracePt t="85008" x="1879600" y="3041650"/>
          <p14:tracePt t="85039" x="1892300" y="3041650"/>
          <p14:tracePt t="85054" x="1974850" y="3035300"/>
          <p14:tracePt t="85068" x="2235200" y="3035300"/>
          <p14:tracePt t="85084" x="2590800" y="3035300"/>
          <p14:tracePt t="85101" x="3035300" y="3028950"/>
          <p14:tracePt t="85119" x="3517900" y="3041650"/>
          <p14:tracePt t="85135" x="3968750" y="3035300"/>
          <p14:tracePt t="85151" x="4425950" y="3073400"/>
          <p14:tracePt t="85168" x="4826000" y="3130550"/>
          <p14:tracePt t="85184" x="5181600" y="3187700"/>
          <p14:tracePt t="85201" x="5480050" y="3251200"/>
          <p14:tracePt t="85218" x="5600700" y="3263900"/>
          <p14:tracePt t="85220" x="5626100" y="3270250"/>
          <p14:tracePt t="85235" x="5632450" y="3270250"/>
          <p14:tracePt t="85251" x="5626100" y="3270250"/>
          <p14:tracePt t="85311" x="5638800" y="3270250"/>
          <p14:tracePt t="85316" x="5670550" y="3270250"/>
          <p14:tracePt t="85323" x="5695950" y="3270250"/>
          <p14:tracePt t="85336" x="5734050" y="3263900"/>
          <p14:tracePt t="85351" x="5816600" y="3238500"/>
          <p14:tracePt t="85370" x="5873750" y="3219450"/>
          <p14:tracePt t="85384" x="5911850" y="3206750"/>
          <p14:tracePt t="85401" x="5956300" y="3206750"/>
          <p14:tracePt t="85418" x="6026150" y="3206750"/>
          <p14:tracePt t="85422" x="6064250" y="3206750"/>
          <p14:tracePt t="85436" x="6108700" y="3206750"/>
          <p14:tracePt t="85452" x="6127750" y="3181350"/>
          <p14:tracePt t="85468" x="6140450" y="3175000"/>
          <p14:tracePt t="85485" x="6146800" y="3155950"/>
          <p14:tracePt t="85501" x="6146800" y="3143250"/>
          <p14:tracePt t="85537" x="6165850" y="3143250"/>
          <p14:tracePt t="85556" x="6165850" y="3136900"/>
          <p14:tracePt t="85562" x="6165850" y="3130550"/>
          <p14:tracePt t="85569" x="6165850" y="3124200"/>
          <p14:tracePt t="85586" x="6172200" y="3124200"/>
          <p14:tracePt t="85715" x="6172200" y="3117850"/>
          <p14:tracePt t="85795" x="6165850" y="3124200"/>
          <p14:tracePt t="85809" x="6165850" y="3130550"/>
          <p14:tracePt t="85813" x="6165850" y="3136900"/>
          <p14:tracePt t="85821" x="6191250" y="3143250"/>
          <p14:tracePt t="85834" x="6216650" y="3155950"/>
          <p14:tracePt t="85851" x="6311900" y="3194050"/>
          <p14:tracePt t="85870" x="6407150" y="3238500"/>
          <p14:tracePt t="85884" x="6534150" y="3282950"/>
          <p14:tracePt t="85901" x="6661150" y="3314700"/>
          <p14:tracePt t="85918" x="6769100" y="3346450"/>
          <p14:tracePt t="85934" x="6883400" y="3371850"/>
          <p14:tracePt t="85951" x="7004050" y="3416300"/>
          <p14:tracePt t="85968" x="7099300" y="3448050"/>
          <p14:tracePt t="85984" x="7162800" y="3473450"/>
          <p14:tracePt t="85993" x="7188200" y="3486150"/>
          <p14:tracePt t="85996" x="7219950" y="3498850"/>
          <p14:tracePt t="86018" x="7270750" y="3524250"/>
          <p14:tracePt t="86036" x="7353300" y="3556000"/>
          <p14:tracePt t="86055" x="7391400" y="3575050"/>
          <p14:tracePt t="86068" x="7416800" y="3587750"/>
          <p14:tracePt t="86085" x="7435850" y="3600450"/>
          <p14:tracePt t="86101" x="7467600" y="3619500"/>
          <p14:tracePt t="86118" x="7505700" y="3632200"/>
          <p14:tracePt t="86134" x="7562850" y="3651250"/>
          <p14:tracePt t="86151" x="7594600" y="3657600"/>
          <p14:tracePt t="86168" x="7613650" y="3657600"/>
          <p14:tracePt t="86184" x="7620000" y="3663950"/>
          <p14:tracePt t="86236" x="7626350" y="3663950"/>
          <p14:tracePt t="86245" x="7632700" y="3663950"/>
          <p14:tracePt t="86251" x="7639050" y="3663950"/>
          <p14:tracePt t="86271" x="7651750" y="3663950"/>
          <p14:tracePt t="86304" x="7651750" y="3670300"/>
          <p14:tracePt t="86315" x="7651750" y="3689350"/>
          <p14:tracePt t="86322" x="7651750" y="3702050"/>
          <p14:tracePt t="86334" x="7651750" y="3708400"/>
          <p14:tracePt t="86351" x="7658100" y="3721100"/>
          <p14:tracePt t="86369" x="7658100" y="3727450"/>
          <p14:tracePt t="86384" x="7658100" y="3733800"/>
          <p14:tracePt t="86401" x="7658100" y="3752850"/>
          <p14:tracePt t="86419" x="7658100" y="3765550"/>
          <p14:tracePt t="86422" x="7658100" y="3771900"/>
          <p14:tracePt t="86434" x="7651750" y="3778250"/>
          <p14:tracePt t="86516" x="7645400" y="3778250"/>
          <p14:tracePt t="86535" x="7639050" y="3790950"/>
          <p14:tracePt t="86553" x="7639050" y="3803650"/>
          <p14:tracePt t="86568" x="7632700" y="3803650"/>
          <p14:tracePt t="86747" x="7632700" y="3810000"/>
          <p14:tracePt t="86765" x="7632700" y="3816350"/>
          <p14:tracePt t="88507" x="7632700" y="3810000"/>
          <p14:tracePt t="88523" x="7600950" y="3797300"/>
          <p14:tracePt t="88531" x="7556500" y="3784600"/>
          <p14:tracePt t="88539" x="7505700" y="3765550"/>
          <p14:tracePt t="88555" x="7442200" y="3740150"/>
          <p14:tracePt t="88569" x="7308850" y="3689350"/>
          <p14:tracePt t="88587" x="7048500" y="3606800"/>
          <p14:tracePt t="88601" x="6965950" y="3581400"/>
          <p14:tracePt t="88620" x="6737350" y="3486150"/>
          <p14:tracePt t="88634" x="6705600" y="3473450"/>
          <p14:tracePt t="88651" x="6654800" y="3441700"/>
          <p14:tracePt t="88668" x="6623050" y="3409950"/>
          <p14:tracePt t="88684" x="6591300" y="3365500"/>
          <p14:tracePt t="88702" x="6565900" y="3314700"/>
          <p14:tracePt t="88718" x="6546850" y="3289300"/>
          <p14:tracePt t="88735" x="6534150" y="3276600"/>
          <p14:tracePt t="88751" x="6489700" y="3244850"/>
          <p14:tracePt t="88768" x="6445250" y="3213100"/>
          <p14:tracePt t="88785" x="6394450" y="3187700"/>
          <p14:tracePt t="88805" x="6318250" y="3143250"/>
          <p14:tracePt t="88818" x="6261100" y="3124200"/>
          <p14:tracePt t="88838" x="6070600" y="3067050"/>
          <p14:tracePt t="88852" x="5905500" y="3041650"/>
          <p14:tracePt t="88870" x="5765800" y="3035300"/>
          <p14:tracePt t="88884" x="5676900" y="3035300"/>
          <p14:tracePt t="88903" x="5594350" y="3035300"/>
          <p14:tracePt t="88918" x="5518150" y="3022600"/>
          <p14:tracePt t="88934" x="5429250" y="3022600"/>
          <p14:tracePt t="88951" x="5321300" y="3022600"/>
          <p14:tracePt t="88968" x="5219700" y="3022600"/>
          <p14:tracePt t="88985" x="5162550" y="3054350"/>
          <p14:tracePt t="88995" x="5092700" y="3092450"/>
          <p14:tracePt t="89003" x="5060950" y="3111500"/>
          <p14:tracePt t="89021" x="5010150" y="3136900"/>
          <p14:tracePt t="89037" x="4965700" y="3149600"/>
          <p14:tracePt t="89053" x="4908550" y="3155950"/>
          <p14:tracePt t="89068" x="4870450" y="3162300"/>
          <p14:tracePt t="89084" x="4806950" y="3187700"/>
          <p14:tracePt t="89101" x="4743450" y="3244850"/>
          <p14:tracePt t="89119" x="4679950" y="3295650"/>
          <p14:tracePt t="89134" x="4641850" y="3340100"/>
          <p14:tracePt t="89151" x="4603750" y="3371850"/>
          <p14:tracePt t="89168" x="4559300" y="3416300"/>
          <p14:tracePt t="89184" x="4483100" y="3467100"/>
          <p14:tracePt t="89201" x="4394200" y="3517900"/>
          <p14:tracePt t="89218" x="4298950" y="3549650"/>
          <p14:tracePt t="89223" x="4254500" y="3568700"/>
          <p14:tracePt t="89234" x="4216400" y="3581400"/>
          <p14:tracePt t="89251" x="4146550" y="3606800"/>
          <p14:tracePt t="89271" x="4089400" y="3606800"/>
          <p14:tracePt t="89284" x="4000500" y="3606800"/>
          <p14:tracePt t="89305" x="3930650" y="3606800"/>
          <p14:tracePt t="89312" x="3905250" y="3606800"/>
          <p14:tracePt t="89318" x="3886200" y="3594100"/>
          <p14:tracePt t="89336" x="3854450" y="3587750"/>
          <p14:tracePt t="89352" x="3835400" y="3568700"/>
          <p14:tracePt t="89370" x="3822700" y="3549650"/>
          <p14:tracePt t="89385" x="3810000" y="3524250"/>
          <p14:tracePt t="89401" x="3790950" y="3505200"/>
          <p14:tracePt t="89403" x="3790950" y="3492500"/>
          <p14:tracePt t="89418" x="3790950" y="3479800"/>
          <p14:tracePt t="89434" x="3790950" y="3454400"/>
          <p14:tracePt t="89451" x="3797300" y="3422650"/>
          <p14:tracePt t="89468" x="3810000" y="3390900"/>
          <p14:tracePt t="89484" x="3829050" y="3359150"/>
          <p14:tracePt t="89501" x="3867150" y="3327400"/>
          <p14:tracePt t="89521" x="3917950" y="3289300"/>
          <p14:tracePt t="89534" x="3981450" y="3257550"/>
          <p14:tracePt t="89552" x="4076700" y="3238500"/>
          <p14:tracePt t="89568" x="4165600" y="3225800"/>
          <p14:tracePt t="89584" x="4210050" y="3225800"/>
          <p14:tracePt t="89601" x="4229100" y="3225800"/>
          <p14:tracePt t="89620" x="4248150" y="3244850"/>
          <p14:tracePt t="89636" x="4260850" y="3270250"/>
          <p14:tracePt t="89651" x="4273550" y="3308350"/>
          <p14:tracePt t="89668" x="4292600" y="3359150"/>
          <p14:tracePt t="89684" x="4292600" y="3403600"/>
          <p14:tracePt t="89701" x="4292600" y="3429000"/>
          <p14:tracePt t="89718" x="4292600" y="3460750"/>
          <p14:tracePt t="89735" x="4292600" y="3486150"/>
          <p14:tracePt t="89751" x="4286250" y="3498850"/>
          <p14:tracePt t="89769" x="4267200" y="3517900"/>
          <p14:tracePt t="89787" x="4260850" y="3517900"/>
          <p14:tracePt t="90133" x="4254500" y="3517900"/>
          <p14:tracePt t="90139" x="4235450" y="3517900"/>
          <p14:tracePt t="90151" x="4203700" y="3517900"/>
          <p14:tracePt t="90168" x="4127500" y="3492500"/>
          <p14:tracePt t="90184" x="3994150" y="3448050"/>
          <p14:tracePt t="90201" x="3797300" y="3429000"/>
          <p14:tracePt t="90218" x="3562350" y="3359150"/>
          <p14:tracePt t="90221" x="3429000" y="3314700"/>
          <p14:tracePt t="90235" x="3295650" y="3282950"/>
          <p14:tracePt t="90252" x="2984500" y="3206750"/>
          <p14:tracePt t="90268" x="2813050" y="3143250"/>
          <p14:tracePt t="90284" x="2654300" y="3086100"/>
          <p14:tracePt t="90305" x="2514600" y="3041650"/>
          <p14:tracePt t="90310" x="2451100" y="3028950"/>
          <p14:tracePt t="90317" x="2400300" y="3009900"/>
          <p14:tracePt t="90337" x="2324100" y="2984500"/>
          <p14:tracePt t="90341" x="2279650" y="2959100"/>
          <p14:tracePt t="90352" x="2247900" y="2946400"/>
          <p14:tracePt t="90369" x="2146300" y="2908300"/>
          <p14:tracePt t="90385" x="2057400" y="2882900"/>
          <p14:tracePt t="90401" x="1962150" y="2851150"/>
          <p14:tracePt t="90418" x="1854200" y="2813050"/>
          <p14:tracePt t="90422" x="1790700" y="2794000"/>
          <p14:tracePt t="90435" x="1733550" y="2774950"/>
          <p14:tracePt t="90451" x="1587500" y="2711450"/>
          <p14:tracePt t="90468" x="1504950" y="2667000"/>
          <p14:tracePt t="90485" x="1403350" y="2635250"/>
          <p14:tracePt t="90501" x="1358900" y="2616200"/>
          <p14:tracePt t="90518" x="1346200" y="2609850"/>
          <p14:tracePt t="90645" x="1358900" y="2609850"/>
          <p14:tracePt t="90652" x="1365250" y="2609850"/>
          <p14:tracePt t="90668" x="1403350" y="2628900"/>
          <p14:tracePt t="90685" x="1447800" y="2647950"/>
          <p14:tracePt t="90701" x="1536700" y="2692400"/>
          <p14:tracePt t="90718" x="1676400" y="2755900"/>
          <p14:tracePt t="90734" x="1803400" y="2800350"/>
          <p14:tracePt t="90751" x="1936750" y="2851150"/>
          <p14:tracePt t="90772" x="2082800" y="2895600"/>
          <p14:tracePt t="90785" x="2235200" y="2940050"/>
          <p14:tracePt t="90803" x="2419350" y="3003550"/>
          <p14:tracePt t="90807" x="2520950" y="3041650"/>
          <p14:tracePt t="90818" x="2590800" y="3067050"/>
          <p14:tracePt t="90835" x="2762250" y="3124200"/>
          <p14:tracePt t="90837" x="2825750" y="3149600"/>
          <p14:tracePt t="90853" x="2927350" y="3181350"/>
          <p14:tracePt t="90870" x="3009900" y="3232150"/>
          <p14:tracePt t="90885" x="3079750" y="3282950"/>
          <p14:tracePt t="90901" x="3136900" y="3314700"/>
          <p14:tracePt t="90918" x="3175000" y="3333750"/>
          <p14:tracePt t="90934" x="3187700" y="3346450"/>
          <p14:tracePt t="90951" x="3200400" y="3352800"/>
          <p14:tracePt t="90968" x="3213100" y="3371850"/>
          <p14:tracePt t="90985" x="3238500" y="3397250"/>
          <p14:tracePt t="90991" x="3263900" y="3403600"/>
          <p14:tracePt t="91001" x="3295650" y="3416300"/>
          <p14:tracePt t="91021" x="3365500" y="3429000"/>
          <p14:tracePt t="91035" x="3378200" y="3435350"/>
          <p14:tracePt t="91055" x="3384550" y="3435350"/>
          <p14:tracePt t="91067" x="3390900" y="3435350"/>
          <p14:tracePt t="91212" x="3403600" y="3422650"/>
          <p14:tracePt t="91220" x="3422650" y="3416300"/>
          <p14:tracePt t="91228" x="3460750" y="3409950"/>
          <p14:tracePt t="91244" x="3543300" y="3397250"/>
          <p14:tracePt t="91252" x="3594100" y="3384550"/>
          <p14:tracePt t="91268" x="3784600" y="3384550"/>
          <p14:tracePt t="91289" x="4032250" y="3384550"/>
          <p14:tracePt t="91303" x="4318000" y="3384550"/>
          <p14:tracePt t="91307" x="4476750" y="3384550"/>
          <p14:tracePt t="91318" x="4660900" y="3384550"/>
          <p14:tracePt t="91336" x="5029200" y="3397250"/>
          <p14:tracePt t="91351" x="5378450" y="3397250"/>
          <p14:tracePt t="91369" x="5727700" y="3397250"/>
          <p14:tracePt t="91384" x="6057900" y="3403600"/>
          <p14:tracePt t="91401" x="6343650" y="3403600"/>
          <p14:tracePt t="91418" x="6559550" y="3397250"/>
          <p14:tracePt t="91435" x="6813550" y="3384550"/>
          <p14:tracePt t="91451" x="6959600" y="3384550"/>
          <p14:tracePt t="91468" x="7105650" y="3378200"/>
          <p14:tracePt t="91484" x="7226300" y="3378200"/>
          <p14:tracePt t="91501" x="7302500" y="3378200"/>
          <p14:tracePt t="91522" x="7346950" y="3378200"/>
          <p14:tracePt t="91534" x="7372350" y="3378200"/>
          <p14:tracePt t="91554" x="7385050" y="3378200"/>
          <p14:tracePt t="91568" x="7391400" y="3378200"/>
          <p14:tracePt t="91585" x="7404100" y="3378200"/>
          <p14:tracePt t="91601" x="7429500" y="3378200"/>
          <p14:tracePt t="91605" x="7454900" y="3378200"/>
          <p14:tracePt t="91619" x="7499350" y="3378200"/>
          <p14:tracePt t="91635" x="7524750" y="3378200"/>
          <p14:tracePt t="91651" x="7531100" y="3378200"/>
          <p14:tracePt t="91700" x="7543800" y="3378200"/>
          <p14:tracePt t="91711" x="7562850" y="3384550"/>
          <p14:tracePt t="91718" x="7588250" y="3403600"/>
          <p14:tracePt t="91734" x="7645400" y="3429000"/>
          <p14:tracePt t="91751" x="7677150" y="3467100"/>
          <p14:tracePt t="91768" x="7702550" y="3473450"/>
          <p14:tracePt t="91785" x="7721600" y="3486150"/>
          <p14:tracePt t="91804" x="7753350" y="3517900"/>
          <p14:tracePt t="91817" x="7759700" y="3517900"/>
          <p14:tracePt t="91835" x="7772400" y="3530600"/>
          <p14:tracePt t="91851" x="7785100" y="3543300"/>
          <p14:tracePt t="91896" x="7778750" y="3543300"/>
          <p14:tracePt t="91901" x="7759700" y="3543300"/>
          <p14:tracePt t="91919" x="7727950" y="3549650"/>
          <p14:tracePt t="91934" x="7708900" y="3556000"/>
          <p14:tracePt t="91951" x="7670800" y="3556000"/>
          <p14:tracePt t="91968" x="7626350" y="3556000"/>
          <p14:tracePt t="91984" x="7581900" y="3556000"/>
          <p14:tracePt t="92001" x="7550150" y="3556000"/>
          <p14:tracePt t="92009" x="7543800" y="3556000"/>
          <p14:tracePt t="92020" x="7537450" y="3549650"/>
          <p14:tracePt t="92035" x="7531100" y="3543300"/>
          <p14:tracePt t="92056" x="7518400" y="3536950"/>
          <p14:tracePt t="92068" x="7512050" y="3530600"/>
          <p14:tracePt t="92085" x="7512050" y="3524250"/>
          <p14:tracePt t="92172" x="7524750" y="3524250"/>
          <p14:tracePt t="92182" x="7556500" y="3524250"/>
          <p14:tracePt t="92186" x="7588250" y="3524250"/>
          <p14:tracePt t="92201" x="7613650" y="3524250"/>
          <p14:tracePt t="92218" x="7689850" y="3524250"/>
          <p14:tracePt t="92224" x="7727950" y="3524250"/>
          <p14:tracePt t="92235" x="7759700" y="3524250"/>
          <p14:tracePt t="92251" x="7874000" y="3524250"/>
          <p14:tracePt t="92272" x="7937500" y="3524250"/>
          <p14:tracePt t="92285" x="7994650" y="3524250"/>
          <p14:tracePt t="92305" x="8039100" y="3517900"/>
          <p14:tracePt t="92310" x="8051800" y="3517900"/>
          <p14:tracePt t="92319" x="8064500" y="3517900"/>
          <p14:tracePt t="92335" x="8070850" y="3517900"/>
          <p14:tracePt t="92373" x="8089900" y="3517900"/>
          <p14:tracePt t="92384" x="8102600" y="3517900"/>
          <p14:tracePt t="92402" x="8115300" y="3517900"/>
          <p14:tracePt t="92418" x="8121650" y="3517900"/>
          <p14:tracePt t="92434" x="8128000" y="3517900"/>
          <p14:tracePt t="92694" x="8134350" y="3517900"/>
          <p14:tracePt t="92700" x="8147050" y="3517900"/>
          <p14:tracePt t="92709" x="8159750" y="3511550"/>
          <p14:tracePt t="92717" x="8166100" y="3505200"/>
          <p14:tracePt t="92735" x="8178800" y="3498850"/>
          <p14:tracePt t="92768" x="8185150" y="3498850"/>
          <p14:tracePt t="93123" x="8185150" y="3511550"/>
          <p14:tracePt t="93131" x="8185150" y="3517900"/>
          <p14:tracePt t="93139" x="8185150" y="3524250"/>
          <p14:tracePt t="93151" x="8178800" y="3530600"/>
          <p14:tracePt t="93168" x="8172450" y="3549650"/>
          <p14:tracePt t="93184" x="8166100" y="3568700"/>
          <p14:tracePt t="93188" x="8166100" y="3575050"/>
          <p14:tracePt t="93201" x="8166100" y="3581400"/>
          <p14:tracePt t="93218" x="8166100" y="3587750"/>
          <p14:tracePt t="93652" x="8166100" y="3594100"/>
          <p14:tracePt t="93660" x="8159750" y="3606800"/>
          <p14:tracePt t="93668" x="8134350" y="3613150"/>
          <p14:tracePt t="93684" x="8102600" y="3638550"/>
          <p14:tracePt t="93701" x="8070850" y="3670300"/>
          <p14:tracePt t="93718" x="8039100" y="3689350"/>
          <p14:tracePt t="93735" x="8013700" y="3708400"/>
          <p14:tracePt t="94059" x="8013700" y="3721100"/>
          <p14:tracePt t="94068" x="8013700" y="3733800"/>
          <p14:tracePt t="94084" x="8007350" y="3733800"/>
          <p14:tracePt t="94101" x="8007350" y="3740150"/>
          <p14:tracePt t="94120" x="8007350" y="3746500"/>
          <p14:tracePt t="94134" x="8001000" y="3752850"/>
          <p14:tracePt t="94151" x="8001000" y="3759200"/>
          <p14:tracePt t="94460" x="7981950" y="3765550"/>
          <p14:tracePt t="94467" x="7975600" y="3771900"/>
          <p14:tracePt t="94485" x="7950200" y="3784600"/>
          <p14:tracePt t="94504" x="7918450" y="3803650"/>
          <p14:tracePt t="94520" x="7912100" y="3816350"/>
          <p14:tracePt t="94537" x="7893050" y="3829050"/>
          <p14:tracePt t="94651" x="7886700" y="3829050"/>
          <p14:tracePt t="94664" x="7867650" y="3829050"/>
          <p14:tracePt t="94668" x="7854950" y="3829050"/>
          <p14:tracePt t="94685" x="7816850" y="3829050"/>
          <p14:tracePt t="94701" x="7791450" y="3829050"/>
          <p14:tracePt t="94718" x="7778750" y="3829050"/>
          <p14:tracePt t="94734" x="7759700" y="3841750"/>
          <p14:tracePt t="94755" x="7747000" y="3841750"/>
          <p14:tracePt t="94768" x="7747000" y="3848100"/>
          <p14:tracePt t="94844" x="7740650" y="3848100"/>
          <p14:tracePt t="94852" x="7734300" y="3848100"/>
          <p14:tracePt t="94870" x="7715250" y="3848100"/>
          <p14:tracePt t="94885" x="7696200" y="3848100"/>
          <p14:tracePt t="94901" x="7664450" y="3854450"/>
          <p14:tracePt t="94918" x="7645400" y="3854450"/>
          <p14:tracePt t="94935" x="7639050" y="3854450"/>
          <p14:tracePt t="94951" x="7626350" y="3841750"/>
          <p14:tracePt t="94968" x="7613650" y="3829050"/>
          <p14:tracePt t="94984" x="7588250" y="3816350"/>
          <p14:tracePt t="94994" x="7575550" y="3810000"/>
          <p14:tracePt t="94998" x="7562850" y="3797300"/>
          <p14:tracePt t="95003" x="7550150" y="3797300"/>
          <p14:tracePt t="95022" x="7531100" y="3784600"/>
          <p14:tracePt t="95037" x="7512050" y="3771900"/>
          <p14:tracePt t="95054" x="7493000" y="3765550"/>
          <p14:tracePt t="95068" x="7473950" y="3746500"/>
          <p14:tracePt t="95084" x="7454900" y="3733800"/>
          <p14:tracePt t="95103" x="7448550" y="3727450"/>
          <p14:tracePt t="95119" x="7448550" y="3708400"/>
          <p14:tracePt t="95135" x="7448550" y="3670300"/>
          <p14:tracePt t="95151" x="7448550" y="3619500"/>
          <p14:tracePt t="95169" x="7448550" y="3575050"/>
          <p14:tracePt t="95184" x="7448550" y="3549650"/>
          <p14:tracePt t="95186" x="7448550" y="3543300"/>
          <p14:tracePt t="95218" x="7448550" y="3536950"/>
          <p14:tracePt t="95251" x="7454900" y="3536950"/>
          <p14:tracePt t="95316" x="7467600" y="3530600"/>
          <p14:tracePt t="95335" x="7493000" y="3524250"/>
          <p14:tracePt t="95352" x="7518400" y="3511550"/>
          <p14:tracePt t="95355" x="7531100" y="3505200"/>
          <p14:tracePt t="95370" x="7537450" y="3505200"/>
          <p14:tracePt t="95384" x="7550150" y="3498850"/>
          <p14:tracePt t="95459" x="7562850" y="3498850"/>
          <p14:tracePt t="95467" x="7575550" y="3498850"/>
          <p14:tracePt t="95485" x="7594600" y="3498850"/>
          <p14:tracePt t="95501" x="7645400" y="3498850"/>
          <p14:tracePt t="95521" x="7715250" y="3498850"/>
          <p14:tracePt t="95535" x="7791450" y="3492500"/>
          <p14:tracePt t="95553" x="7874000" y="3492500"/>
          <p14:tracePt t="95558" x="7905750" y="3492500"/>
          <p14:tracePt t="95568" x="7924800" y="3492500"/>
          <p14:tracePt t="95585" x="7950200" y="3492500"/>
          <p14:tracePt t="95620" x="7956550" y="3492500"/>
          <p14:tracePt t="95651" x="7975600" y="3492500"/>
          <p14:tracePt t="95668" x="7994650" y="3486150"/>
          <p14:tracePt t="95684" x="8026400" y="3479800"/>
          <p14:tracePt t="95701" x="8064500" y="3479800"/>
          <p14:tracePt t="95719" x="8102600" y="3473450"/>
          <p14:tracePt t="95734" x="8134350" y="3467100"/>
          <p14:tracePt t="95751" x="8147050" y="3460750"/>
          <p14:tracePt t="95939" x="8153400" y="3460750"/>
          <p14:tracePt t="96163" x="8153400" y="3473450"/>
          <p14:tracePt t="96171" x="8153400" y="3505200"/>
          <p14:tracePt t="96183" x="8147050" y="3524250"/>
          <p14:tracePt t="96186" x="8140700" y="3549650"/>
          <p14:tracePt t="96201" x="8134350" y="3575050"/>
          <p14:tracePt t="96218" x="8115300" y="3632200"/>
          <p14:tracePt t="96221" x="8108950" y="3657600"/>
          <p14:tracePt t="96234" x="8089900" y="3721100"/>
          <p14:tracePt t="96251" x="8083550" y="3771900"/>
          <p14:tracePt t="96268" x="8083550" y="3797300"/>
          <p14:tracePt t="96285" x="8083550" y="3810000"/>
          <p14:tracePt t="96431" x="8083550" y="3816350"/>
          <p14:tracePt t="96509" x="8064500" y="3816350"/>
          <p14:tracePt t="96515" x="8039100" y="3816350"/>
          <p14:tracePt t="96523" x="8020050" y="3816350"/>
          <p14:tracePt t="96537" x="7988300" y="3816350"/>
          <p14:tracePt t="96554" x="7943850" y="3816350"/>
          <p14:tracePt t="96568" x="7886700" y="3816350"/>
          <p14:tracePt t="96585" x="7829550" y="3829050"/>
          <p14:tracePt t="96587" x="7778750" y="3829050"/>
          <p14:tracePt t="96601" x="7734300" y="3841750"/>
          <p14:tracePt t="96620" x="7600950" y="3879850"/>
          <p14:tracePt t="96634" x="7569200" y="3892550"/>
          <p14:tracePt t="96651" x="7505700" y="3911600"/>
          <p14:tracePt t="96669" x="7486650" y="3924300"/>
          <p14:tracePt t="96684" x="7480300" y="3924300"/>
          <p14:tracePt t="96807" x="7473950" y="3924300"/>
          <p14:tracePt t="96811" x="7467600" y="3898900"/>
          <p14:tracePt t="96819" x="7461250" y="3879850"/>
          <p14:tracePt t="96835" x="7461250" y="3848100"/>
          <p14:tracePt t="96851" x="7461250" y="3740150"/>
          <p14:tracePt t="96870" x="7461250" y="3651250"/>
          <p14:tracePt t="96885" x="7461250" y="3594100"/>
          <p14:tracePt t="96901" x="7461250" y="3543300"/>
          <p14:tracePt t="96918" x="7473950" y="3524250"/>
          <p14:tracePt t="96934" x="7480300" y="3505200"/>
          <p14:tracePt t="96951" x="7480300" y="3498850"/>
          <p14:tracePt t="96968" x="7486650" y="3498850"/>
          <p14:tracePt t="97467" x="7480300" y="3498850"/>
          <p14:tracePt t="97475" x="7461250" y="3492500"/>
          <p14:tracePt t="97484" x="7429500" y="3479800"/>
          <p14:tracePt t="97501" x="7334250" y="3448050"/>
          <p14:tracePt t="97521" x="7219950" y="3409950"/>
          <p14:tracePt t="97535" x="7067550" y="3359150"/>
          <p14:tracePt t="97555" x="6889750" y="3308350"/>
          <p14:tracePt t="97560" x="6794500" y="3282950"/>
          <p14:tracePt t="97568" x="6686550" y="3251200"/>
          <p14:tracePt t="97585" x="6553200" y="3225800"/>
          <p14:tracePt t="97603" x="6527800" y="3213100"/>
          <p14:tracePt t="97646" x="6540500" y="3206750"/>
          <p14:tracePt t="97652" x="6553200" y="3206750"/>
          <p14:tracePt t="97669" x="6565900" y="3206750"/>
          <p14:tracePt t="97684" x="6572250" y="3206750"/>
          <p14:tracePt t="97981" x="6578600" y="3206750"/>
          <p14:tracePt t="98000" x="6578600" y="3213100"/>
          <p14:tracePt t="98057" x="6578600" y="3206750"/>
          <p14:tracePt t="98060" x="6584950" y="3206750"/>
          <p14:tracePt t="98075" x="6591300" y="3206750"/>
          <p14:tracePt t="98100" x="6604000" y="3206750"/>
          <p14:tracePt t="98212" x="6610350" y="3206750"/>
          <p14:tracePt t="98380" x="6616700" y="3206750"/>
          <p14:tracePt t="98444" x="6610350" y="3206750"/>
          <p14:tracePt t="98451" x="6604000" y="3206750"/>
          <p14:tracePt t="98469" x="6597650" y="3206750"/>
          <p14:tracePt t="98563" x="6610350" y="3206750"/>
          <p14:tracePt t="98580" x="6610350" y="3200400"/>
          <p14:tracePt t="98586" x="6610350" y="3194050"/>
          <p14:tracePt t="98597" x="6616700" y="3187700"/>
          <p14:tracePt t="98620" x="6635750" y="3175000"/>
          <p14:tracePt t="98651" x="6642100" y="3168650"/>
          <p14:tracePt t="98693" x="6648450" y="3168650"/>
          <p14:tracePt t="98701" x="6654800" y="3168650"/>
          <p14:tracePt t="98895" x="6661150" y="3168650"/>
          <p14:tracePt t="99037" x="6654800" y="3168650"/>
          <p14:tracePt t="99043" x="6635750" y="3175000"/>
          <p14:tracePt t="99059" x="6610350" y="3181350"/>
          <p14:tracePt t="99068" x="6597650" y="3187700"/>
          <p14:tracePt t="99084" x="6546850" y="3194050"/>
          <p14:tracePt t="99101" x="6477000" y="3194050"/>
          <p14:tracePt t="99120" x="6381750" y="3206750"/>
          <p14:tracePt t="99134" x="6292850" y="3219450"/>
          <p14:tracePt t="99151" x="6216650" y="3225800"/>
          <p14:tracePt t="99168" x="6159500" y="3232150"/>
          <p14:tracePt t="99184" x="6115050" y="3232150"/>
          <p14:tracePt t="99201" x="6076950" y="3232150"/>
          <p14:tracePt t="99218" x="6051550" y="3232150"/>
          <p14:tracePt t="99221" x="6045200" y="3232150"/>
          <p14:tracePt t="99234" x="6032500" y="3238500"/>
          <p14:tracePt t="99254" x="6013450" y="3238500"/>
          <p14:tracePt t="99268" x="5988050" y="3238500"/>
          <p14:tracePt t="99285" x="5956300" y="3238500"/>
          <p14:tracePt t="99303" x="5892800" y="3238500"/>
          <p14:tracePt t="99318" x="5842000" y="3238500"/>
          <p14:tracePt t="99334" x="5791200" y="3238500"/>
          <p14:tracePt t="99351" x="5772150" y="3238500"/>
          <p14:tracePt t="99385" x="5765800" y="3238500"/>
          <p14:tracePt t="99436" x="5765800" y="3219450"/>
          <p14:tracePt t="99443" x="5765800" y="3206750"/>
          <p14:tracePt t="99452" x="5759450" y="3194050"/>
          <p14:tracePt t="99468" x="5759450" y="3162300"/>
          <p14:tracePt t="99485" x="5759450" y="3130550"/>
          <p14:tracePt t="99501" x="5772150" y="3111500"/>
          <p14:tracePt t="99520" x="5778500" y="3092450"/>
          <p14:tracePt t="99539" x="5784850" y="3067050"/>
          <p14:tracePt t="99553" x="5791200" y="3041650"/>
          <p14:tracePt t="99568" x="5797550" y="3022600"/>
          <p14:tracePt t="99584" x="5803900" y="3009900"/>
          <p14:tracePt t="99601" x="5810250" y="2997200"/>
          <p14:tracePt t="99620" x="5816600" y="2971800"/>
          <p14:tracePt t="99634" x="5822950" y="2959100"/>
          <p14:tracePt t="99715" x="5854700" y="2959100"/>
          <p14:tracePt t="99722" x="5892800" y="2959100"/>
          <p14:tracePt t="99734" x="5930900" y="2959100"/>
          <p14:tracePt t="99751" x="6057900" y="2959100"/>
          <p14:tracePt t="99772" x="6261100" y="2959100"/>
          <p14:tracePt t="99785" x="6324600" y="2952750"/>
          <p14:tracePt t="99803" x="6438900" y="2952750"/>
          <p14:tracePt t="99819" x="6591300" y="2971800"/>
          <p14:tracePt t="99835" x="6610350" y="2978150"/>
          <p14:tracePt t="99852" x="6629400" y="2978150"/>
          <p14:tracePt t="99870" x="6629400" y="2984500"/>
          <p14:tracePt t="99979" x="6629400" y="2990850"/>
          <p14:tracePt t="99992" x="6629400" y="2997200"/>
          <p14:tracePt t="100002" x="6642100" y="3009900"/>
          <p14:tracePt t="100010" x="6648450" y="3009900"/>
          <p14:tracePt t="100028" x="6648450" y="3022600"/>
          <p14:tracePt t="100039" x="6648450" y="3035300"/>
          <p14:tracePt t="100054" x="6648450" y="3073400"/>
          <p14:tracePt t="100068" x="6648450" y="3130550"/>
          <p14:tracePt t="100084" x="6648450" y="3181350"/>
          <p14:tracePt t="100101" x="6648450" y="3225800"/>
          <p14:tracePt t="100120" x="6648450" y="3257550"/>
          <p14:tracePt t="100124" x="6648450" y="3276600"/>
          <p14:tracePt t="100135" x="6648450" y="3289300"/>
          <p14:tracePt t="100185" x="6648450" y="3295650"/>
          <p14:tracePt t="100275" x="6648450" y="3289300"/>
          <p14:tracePt t="100285" x="6648450" y="3282950"/>
          <p14:tracePt t="100304" x="6635750" y="3282950"/>
          <p14:tracePt t="100322" x="6629400" y="3263900"/>
          <p14:tracePt t="100334" x="6629400" y="3238500"/>
          <p14:tracePt t="100352" x="6629400" y="3219450"/>
          <p14:tracePt t="100369" x="6629400" y="3200400"/>
          <p14:tracePt t="100384" x="6629400" y="3187700"/>
          <p14:tracePt t="100418" x="6635750" y="3181350"/>
          <p14:tracePt t="100434" x="6642100" y="3155950"/>
          <p14:tracePt t="100452" x="6648450" y="3143250"/>
          <p14:tracePt t="100547" x="6654800" y="3143250"/>
          <p14:tracePt t="100571" x="6661150" y="3143250"/>
          <p14:tracePt t="100629" x="6667500" y="3143250"/>
          <p14:tracePt t="100636" x="6686550" y="3149600"/>
          <p14:tracePt t="100648" x="6705600" y="3149600"/>
          <p14:tracePt t="100652" x="6724650" y="3149600"/>
          <p14:tracePt t="100668" x="6775450" y="3155950"/>
          <p14:tracePt t="100684" x="6845300" y="3155950"/>
          <p14:tracePt t="100701" x="6902450" y="3155950"/>
          <p14:tracePt t="100718" x="6972300" y="3181350"/>
          <p14:tracePt t="100735" x="7035800" y="3206750"/>
          <p14:tracePt t="100753" x="7086600" y="3225800"/>
          <p14:tracePt t="100768" x="7124700" y="3238500"/>
          <p14:tracePt t="100785" x="7162800" y="3257550"/>
          <p14:tracePt t="100803" x="7200900" y="3282950"/>
          <p14:tracePt t="100808" x="7226300" y="3302000"/>
          <p14:tracePt t="100818" x="7258050" y="3327400"/>
          <p14:tracePt t="100835" x="7346950" y="3390900"/>
          <p14:tracePt t="100851" x="7391400" y="3422650"/>
          <p14:tracePt t="100870" x="7429500" y="3448050"/>
          <p14:tracePt t="100885" x="7448550" y="3479800"/>
          <p14:tracePt t="100905" x="7473950" y="3517900"/>
          <p14:tracePt t="100918" x="7505700" y="3562350"/>
          <p14:tracePt t="100936" x="7537450" y="3600450"/>
          <p14:tracePt t="100952" x="7550150" y="3619500"/>
          <p14:tracePt t="100968" x="7550150" y="3625850"/>
          <p14:tracePt t="101076" x="7550150" y="3619500"/>
          <p14:tracePt t="101083" x="7550150" y="3600450"/>
          <p14:tracePt t="101092" x="7537450" y="3575050"/>
          <p14:tracePt t="101101" x="7505700" y="3543300"/>
          <p14:tracePt t="101120" x="7391400" y="3473450"/>
          <p14:tracePt t="101135" x="7226300" y="3403600"/>
          <p14:tracePt t="101151" x="7035800" y="3340100"/>
          <p14:tracePt t="101168" x="6851650" y="3276600"/>
          <p14:tracePt t="101184" x="6711950" y="3238500"/>
          <p14:tracePt t="101202" x="6610350" y="3200400"/>
          <p14:tracePt t="101218" x="6534150" y="3175000"/>
          <p14:tracePt t="101234" x="6426200" y="3136900"/>
          <p14:tracePt t="101256" x="6350000" y="3111500"/>
          <p14:tracePt t="101272" x="6299200" y="3098800"/>
          <p14:tracePt t="101285" x="6273800" y="3092450"/>
          <p14:tracePt t="101305" x="6242050" y="3092450"/>
          <p14:tracePt t="101318" x="6197600" y="3092450"/>
          <p14:tracePt t="101336" x="6153150" y="3092450"/>
          <p14:tracePt t="101351" x="6121400" y="3092450"/>
          <p14:tracePt t="101445" x="6121400" y="3086100"/>
          <p14:tracePt t="101515" x="6108700" y="3086100"/>
          <p14:tracePt t="101523" x="6102350" y="3086100"/>
          <p14:tracePt t="101534" x="6089650" y="3086100"/>
          <p14:tracePt t="101553" x="6038850" y="3086100"/>
          <p14:tracePt t="101560" x="6000750" y="3086100"/>
          <p14:tracePt t="101568" x="5981700" y="3092450"/>
          <p14:tracePt t="101585" x="5930900" y="3105150"/>
          <p14:tracePt t="101601" x="5886450" y="3111500"/>
          <p14:tracePt t="101620" x="5835650" y="3130550"/>
          <p14:tracePt t="101635" x="5810250" y="3136900"/>
          <p14:tracePt t="101651" x="5734050" y="3168650"/>
          <p14:tracePt t="101668" x="5670550" y="3200400"/>
          <p14:tracePt t="101684" x="5581650" y="3244850"/>
          <p14:tracePt t="101701" x="5492750" y="3302000"/>
          <p14:tracePt t="101718" x="5410200" y="3346450"/>
          <p14:tracePt t="101735" x="5327650" y="3384550"/>
          <p14:tracePt t="101751" x="5270500" y="3409950"/>
          <p14:tracePt t="101754" x="5238750" y="3416300"/>
          <p14:tracePt t="101769" x="5213350" y="3429000"/>
          <p14:tracePt t="101787" x="5130800" y="3467100"/>
          <p14:tracePt t="101804" x="5099050" y="3479800"/>
          <p14:tracePt t="101820" x="5010150" y="3549650"/>
          <p14:tracePt t="101834" x="4978400" y="3568700"/>
          <p14:tracePt t="101853" x="4940300" y="3594100"/>
          <p14:tracePt t="101870" x="4914900" y="3606800"/>
          <p14:tracePt t="101885" x="4889500" y="3619500"/>
          <p14:tracePt t="101901" x="4870450" y="3625850"/>
          <p14:tracePt t="101918" x="4864100" y="3632200"/>
          <p14:tracePt t="102436" x="4857750" y="3632200"/>
          <p14:tracePt t="103317" x="4864100" y="3632200"/>
          <p14:tracePt t="103335" x="4965700" y="3632200"/>
          <p14:tracePt t="103351" x="5130800" y="3619500"/>
          <p14:tracePt t="103368" x="5327650" y="3581400"/>
          <p14:tracePt t="103385" x="5530850" y="3511550"/>
          <p14:tracePt t="103401" x="5753100" y="3435350"/>
          <p14:tracePt t="103420" x="6038850" y="3327400"/>
          <p14:tracePt t="103437" x="6140450" y="3289300"/>
          <p14:tracePt t="103451" x="6165850" y="3276600"/>
          <p14:tracePt t="103468" x="6172200" y="3276600"/>
          <p14:tracePt t="103624" x="6172200" y="3263900"/>
          <p14:tracePt t="103628" x="6172200" y="3257550"/>
          <p14:tracePt t="103646" x="6172200" y="3251200"/>
          <p14:tracePt t="103683" x="6172200" y="3238500"/>
          <p14:tracePt t="103697" x="6165850" y="3219450"/>
          <p14:tracePt t="103701" x="6153150" y="3213100"/>
          <p14:tracePt t="103718" x="6146800" y="3187700"/>
          <p14:tracePt t="103735" x="6127750" y="3168650"/>
          <p14:tracePt t="103755" x="6102350" y="3149600"/>
          <p14:tracePt t="103769" x="6076950" y="3149600"/>
          <p14:tracePt t="103785" x="6051550" y="3149600"/>
          <p14:tracePt t="103787" x="6038850" y="3149600"/>
          <p14:tracePt t="104916" x="6032500" y="3149600"/>
          <p14:tracePt t="105075" x="6038850" y="3149600"/>
          <p14:tracePt t="105085" x="6051550" y="3149600"/>
          <p14:tracePt t="105092" x="6070600" y="3149600"/>
          <p14:tracePt t="105101" x="6089650" y="3149600"/>
          <p14:tracePt t="105121" x="6127750" y="3149600"/>
          <p14:tracePt t="105129" x="6134100" y="3149600"/>
          <p14:tracePt t="105130" x="6140450" y="3149600"/>
          <p14:tracePt t="105420" x="6146800" y="3149600"/>
          <p14:tracePt t="105432" x="6159500" y="3149600"/>
          <p14:tracePt t="105436" x="6184900" y="3149600"/>
          <p14:tracePt t="105452" x="6223000" y="3149600"/>
          <p14:tracePt t="105468" x="6242050" y="3149600"/>
          <p14:tracePt t="105485" x="6261100" y="3149600"/>
          <p14:tracePt t="105501" x="6267450" y="3149600"/>
          <p14:tracePt t="105522" x="6273800" y="3149600"/>
          <p14:tracePt t="105635" x="6280150" y="3149600"/>
          <p14:tracePt t="106204" x="6261100" y="3149600"/>
          <p14:tracePt t="106212" x="6248400" y="3181350"/>
          <p14:tracePt t="106221" x="6223000" y="3194050"/>
          <p14:tracePt t="106235" x="6184900" y="3206750"/>
          <p14:tracePt t="106252" x="6172200" y="3213100"/>
          <p14:tracePt t="106268" x="6146800" y="3219450"/>
          <p14:tracePt t="106288" x="6089650" y="3219450"/>
          <p14:tracePt t="106291" x="6070600" y="3225800"/>
          <p14:tracePt t="106303" x="6045200" y="3232150"/>
          <p14:tracePt t="106319" x="6007100" y="3238500"/>
          <p14:tracePt t="106337" x="5943600" y="3238500"/>
          <p14:tracePt t="106352" x="5930900" y="3238500"/>
          <p14:tracePt t="106372" x="5930900" y="3232150"/>
          <p14:tracePt t="106715" x="5924550" y="3232150"/>
          <p14:tracePt t="106724" x="5905500" y="3251200"/>
          <p14:tracePt t="106732" x="5886450" y="3270250"/>
          <p14:tracePt t="106743" x="5867400" y="3282950"/>
          <p14:tracePt t="106751" x="5848350" y="3295650"/>
          <p14:tracePt t="106768" x="5816600" y="3308350"/>
          <p14:tracePt t="106772" x="5797550" y="3321050"/>
          <p14:tracePt t="106785" x="5791200" y="3333750"/>
          <p14:tracePt t="106803" x="5772150" y="3365500"/>
          <p14:tracePt t="106807" x="5765800" y="3384550"/>
          <p14:tracePt t="106819" x="5765800" y="3390900"/>
          <p14:tracePt t="106835" x="5759450" y="3416300"/>
          <p14:tracePt t="106851" x="5746750" y="3435350"/>
          <p14:tracePt t="106871" x="5740400" y="3454400"/>
          <p14:tracePt t="106884" x="5734050" y="3492500"/>
          <p14:tracePt t="106901" x="5727700" y="3536950"/>
          <p14:tracePt t="106918" x="5727700" y="3581400"/>
          <p14:tracePt t="106935" x="5727700" y="3625850"/>
          <p14:tracePt t="106951" x="5727700" y="3670300"/>
          <p14:tracePt t="106968" x="5734050" y="3721100"/>
          <p14:tracePt t="106985" x="5746750" y="3765550"/>
          <p14:tracePt t="106991" x="5753100" y="3790950"/>
          <p14:tracePt t="107001" x="5759450" y="3816350"/>
          <p14:tracePt t="107020" x="5797550" y="3854450"/>
          <p14:tracePt t="107038" x="5797550" y="3898900"/>
          <p14:tracePt t="107053" x="5816600" y="3956050"/>
          <p14:tracePt t="107068" x="5848350" y="4000500"/>
          <p14:tracePt t="107084" x="5880100" y="4044950"/>
          <p14:tracePt t="107102" x="5911850" y="4076700"/>
          <p14:tracePt t="107119" x="5943600" y="4108450"/>
          <p14:tracePt t="107134" x="5969000" y="4127500"/>
          <p14:tracePt t="107154" x="5994400" y="4146550"/>
          <p14:tracePt t="107168" x="6026150" y="4165600"/>
          <p14:tracePt t="107184" x="6045200" y="4165600"/>
          <p14:tracePt t="107201" x="6102350" y="4184650"/>
          <p14:tracePt t="107219" x="6146800" y="4184650"/>
          <p14:tracePt t="107224" x="6165850" y="4191000"/>
          <p14:tracePt t="107235" x="6172200" y="4191000"/>
          <p14:tracePt t="107382" x="6184900" y="4191000"/>
          <p14:tracePt t="107386" x="6210300" y="4191000"/>
          <p14:tracePt t="107401" x="6229350" y="4191000"/>
          <p14:tracePt t="107418" x="6280150" y="4191000"/>
          <p14:tracePt t="107422" x="6292850" y="4191000"/>
          <p14:tracePt t="107435" x="6305550" y="4191000"/>
          <p14:tracePt t="107451" x="6318250" y="4191000"/>
          <p14:tracePt t="107468" x="6337300" y="4191000"/>
          <p14:tracePt t="107485" x="6369050" y="4191000"/>
          <p14:tracePt t="107501" x="6426200" y="4191000"/>
          <p14:tracePt t="107522" x="6489700" y="4191000"/>
          <p14:tracePt t="107535" x="6534150" y="4184650"/>
          <p14:tracePt t="107553" x="6559550" y="4171950"/>
          <p14:tracePt t="107568" x="6565900" y="4171950"/>
          <p14:tracePt t="107854" x="6553200" y="4171950"/>
          <p14:tracePt t="107859" x="6540500" y="4171950"/>
          <p14:tracePt t="107873" x="6534150" y="4171950"/>
          <p14:tracePt t="107885" x="6527800" y="4171950"/>
          <p14:tracePt t="107948" x="6508750" y="4178300"/>
          <p14:tracePt t="107958" x="6489700" y="4184650"/>
          <p14:tracePt t="107963" x="6470650" y="4184650"/>
          <p14:tracePt t="107985" x="6432550" y="4191000"/>
          <p14:tracePt t="107992" x="6419850" y="4191000"/>
          <p14:tracePt t="107996" x="6394450" y="4191000"/>
          <p14:tracePt t="108022" x="6356350" y="4191000"/>
          <p14:tracePt t="108035" x="6337300" y="4191000"/>
          <p14:tracePt t="108055" x="6318250" y="4191000"/>
          <p14:tracePt t="108068" x="6299200" y="4191000"/>
          <p14:tracePt t="108088" x="6267450" y="4191000"/>
          <p14:tracePt t="108101" x="6261100" y="4197350"/>
          <p14:tracePt t="108120" x="6235700" y="4197350"/>
          <p14:tracePt t="108135" x="6210300" y="4197350"/>
          <p14:tracePt t="108151" x="6191250" y="4197350"/>
          <p14:tracePt t="108168" x="6172200" y="4197350"/>
          <p14:tracePt t="108185" x="6159500" y="4197350"/>
          <p14:tracePt t="108201" x="6153150" y="4197350"/>
          <p14:tracePt t="108218" x="6146800" y="4197350"/>
          <p14:tracePt t="108235" x="6108700" y="4165600"/>
          <p14:tracePt t="108254" x="6089650" y="4159250"/>
          <p14:tracePt t="108268" x="6057900" y="4146550"/>
          <p14:tracePt t="108287" x="6038850" y="4133850"/>
          <p14:tracePt t="108303" x="6026150" y="4127500"/>
          <p14:tracePt t="108318" x="6019800" y="4121150"/>
          <p14:tracePt t="108375" x="6013450" y="4108450"/>
          <p14:tracePt t="108379" x="6007100" y="4102100"/>
          <p14:tracePt t="108387" x="6007100" y="4095750"/>
          <p14:tracePt t="108401" x="6007100" y="4089400"/>
          <p14:tracePt t="108419" x="6007100" y="4070350"/>
          <p14:tracePt t="108434" x="6007100" y="4038600"/>
          <p14:tracePt t="108451" x="6013450" y="4019550"/>
          <p14:tracePt t="108468" x="6026150" y="4006850"/>
          <p14:tracePt t="108485" x="6032500" y="3987800"/>
          <p14:tracePt t="108501" x="6032500" y="3975100"/>
          <p14:tracePt t="108521" x="6045200" y="3968750"/>
          <p14:tracePt t="108523" x="6057900" y="3962400"/>
          <p14:tracePt t="108538" x="6064250" y="3956050"/>
          <p14:tracePt t="108553" x="6083300" y="3943350"/>
          <p14:tracePt t="108559" x="6096000" y="3937000"/>
          <p14:tracePt t="108568" x="6102350" y="3930650"/>
          <p14:tracePt t="108584" x="6127750" y="3917950"/>
          <p14:tracePt t="108601" x="6134100" y="3911600"/>
          <p14:tracePt t="108619" x="6153150" y="3905250"/>
          <p14:tracePt t="108667" x="6159500" y="3905250"/>
          <p14:tracePt t="108680" x="6172200" y="3905250"/>
          <p14:tracePt t="108684" x="6191250" y="3905250"/>
          <p14:tracePt t="108701" x="6229350" y="3905250"/>
          <p14:tracePt t="108718" x="6267450" y="3905250"/>
          <p14:tracePt t="108735" x="6311900" y="3905250"/>
          <p14:tracePt t="108751" x="6350000" y="3905250"/>
          <p14:tracePt t="108772" x="6381750" y="3905250"/>
          <p14:tracePt t="108785" x="6407150" y="3905250"/>
          <p14:tracePt t="108804" x="6438900" y="3905250"/>
          <p14:tracePt t="108818" x="6464300" y="3905250"/>
          <p14:tracePt t="108834" x="6515100" y="3905250"/>
          <p14:tracePt t="108851" x="6553200" y="3905250"/>
          <p14:tracePt t="108870" x="6572250" y="3911600"/>
          <p14:tracePt t="108902" x="6591300" y="3924300"/>
          <p14:tracePt t="108918" x="6610350" y="3943350"/>
          <p14:tracePt t="108936" x="6623050" y="3949700"/>
          <p14:tracePt t="108951" x="6629400" y="3962400"/>
          <p14:tracePt t="108968" x="6635750" y="3975100"/>
          <p14:tracePt t="108985" x="6635750" y="4000500"/>
          <p14:tracePt t="109005" x="6635750" y="4025900"/>
          <p14:tracePt t="109019" x="6635750" y="4057650"/>
          <p14:tracePt t="109034" x="6635750" y="4083050"/>
          <p14:tracePt t="109055" x="6635750" y="4089400"/>
          <p14:tracePt t="109068" x="6635750" y="4095750"/>
          <p14:tracePt t="109085" x="6623050" y="4114800"/>
          <p14:tracePt t="109101" x="6610350" y="4127500"/>
          <p14:tracePt t="109120" x="6584950" y="4140200"/>
          <p14:tracePt t="109135" x="6578600" y="4146550"/>
          <p14:tracePt t="109151" x="6572250" y="4152900"/>
          <p14:tracePt t="109168" x="6559550" y="4159250"/>
          <p14:tracePt t="109171" x="6546850" y="4159250"/>
          <p14:tracePt t="109185" x="6540500" y="4159250"/>
          <p14:tracePt t="109188" x="6527800" y="4165600"/>
          <p14:tracePt t="109201" x="6515100" y="4165600"/>
          <p14:tracePt t="109219" x="6483350" y="4171950"/>
          <p14:tracePt t="109235" x="6426200" y="4171950"/>
          <p14:tracePt t="109251" x="6394450" y="4171950"/>
          <p14:tracePt t="109268" x="6356350" y="4171950"/>
          <p14:tracePt t="109288" x="6318250" y="4171950"/>
          <p14:tracePt t="109305" x="6286500" y="4171950"/>
          <p14:tracePt t="109318" x="6267450" y="4171950"/>
          <p14:tracePt t="109337" x="6254750" y="4171950"/>
          <p14:tracePt t="109338" x="6248400" y="4171950"/>
          <p14:tracePt t="109352" x="6229350" y="4171950"/>
          <p14:tracePt t="109369" x="6191250" y="4171950"/>
          <p14:tracePt t="109385" x="6153150" y="4171950"/>
          <p14:tracePt t="109402" x="6108700" y="4171950"/>
          <p14:tracePt t="109418" x="6076950" y="4165600"/>
          <p14:tracePt t="109421" x="6057900" y="4165600"/>
          <p14:tracePt t="109434" x="6045200" y="4159250"/>
          <p14:tracePt t="109451" x="6026150" y="4140200"/>
          <p14:tracePt t="109468" x="6000750" y="4121150"/>
          <p14:tracePt t="109485" x="5988050" y="4108450"/>
          <p14:tracePt t="109501" x="5969000" y="4089400"/>
          <p14:tracePt t="109521" x="5962650" y="4076700"/>
          <p14:tracePt t="109535" x="5956300" y="4057650"/>
          <p14:tracePt t="109553" x="5956300" y="4038600"/>
          <p14:tracePt t="109568" x="5949950" y="4025900"/>
          <p14:tracePt t="109585" x="5949950" y="4006850"/>
          <p14:tracePt t="109601" x="5949950" y="3987800"/>
          <p14:tracePt t="109604" x="5949950" y="3975100"/>
          <p14:tracePt t="109619" x="5949950" y="3949700"/>
          <p14:tracePt t="109635" x="5956300" y="3937000"/>
          <p14:tracePt t="109654" x="5969000" y="3917950"/>
          <p14:tracePt t="109668" x="5975350" y="3905250"/>
          <p14:tracePt t="109684" x="5981700" y="3892550"/>
          <p14:tracePt t="109702" x="5994400" y="3886200"/>
          <p14:tracePt t="109718" x="6000750" y="3879850"/>
          <p14:tracePt t="109735" x="6007100" y="3873500"/>
          <p14:tracePt t="109751" x="6019800" y="3867150"/>
          <p14:tracePt t="109768" x="6038850" y="3854450"/>
          <p14:tracePt t="109785" x="6057900" y="3841750"/>
          <p14:tracePt t="109803" x="6089650" y="3829050"/>
          <p14:tracePt t="109818" x="6108700" y="3822700"/>
          <p14:tracePt t="109835" x="6140450" y="3810000"/>
          <p14:tracePt t="109851" x="6153150" y="3810000"/>
          <p14:tracePt t="109870" x="6172200" y="3810000"/>
          <p14:tracePt t="109885" x="6197600" y="3810000"/>
          <p14:tracePt t="109902" x="6216650" y="3810000"/>
          <p14:tracePt t="109918" x="6242050" y="3810000"/>
          <p14:tracePt t="109934" x="6280150" y="3810000"/>
          <p14:tracePt t="109951" x="6311900" y="3810000"/>
          <p14:tracePt t="109968" x="6343650" y="3810000"/>
          <p14:tracePt t="109985" x="6375400" y="3810000"/>
          <p14:tracePt t="109995" x="6394450" y="3810000"/>
          <p14:tracePt t="109999" x="6407150" y="3810000"/>
          <p14:tracePt t="110005" x="6426200" y="3810000"/>
          <p14:tracePt t="110019" x="6438900" y="3810000"/>
          <p14:tracePt t="110039" x="6470650" y="3810000"/>
          <p14:tracePt t="110055" x="6508750" y="3810000"/>
          <p14:tracePt t="110068" x="6540500" y="3810000"/>
          <p14:tracePt t="110085" x="6565900" y="3810000"/>
          <p14:tracePt t="110103" x="6578600" y="3810000"/>
          <p14:tracePt t="110120" x="6584950" y="3810000"/>
          <p14:tracePt t="110135" x="6597650" y="3810000"/>
          <p14:tracePt t="110151" x="6610350" y="3822700"/>
          <p14:tracePt t="110168" x="6629400" y="3829050"/>
          <p14:tracePt t="110184" x="6635750" y="3829050"/>
          <p14:tracePt t="110201" x="6642100" y="3829050"/>
          <p14:tracePt t="110259" x="6648450" y="3835400"/>
          <p14:tracePt t="110270" x="6661150" y="3841750"/>
          <p14:tracePt t="110285" x="6680200" y="3854450"/>
          <p14:tracePt t="110304" x="6686550" y="3860800"/>
          <p14:tracePt t="110318" x="6705600" y="3873500"/>
          <p14:tracePt t="110335" x="6711950" y="3879850"/>
          <p14:tracePt t="110351" x="6724650" y="3886200"/>
          <p14:tracePt t="110412" x="6724650" y="3892550"/>
          <p14:tracePt t="110420" x="6731000" y="3898900"/>
          <p14:tracePt t="110432" x="6737350" y="3911600"/>
          <p14:tracePt t="110437" x="6743700" y="3911600"/>
          <p14:tracePt t="110451" x="6743700" y="3917950"/>
          <p14:tracePt t="110468" x="6743700" y="3930650"/>
          <p14:tracePt t="110485" x="6743700" y="3937000"/>
          <p14:tracePt t="110503" x="6750050" y="3949700"/>
          <p14:tracePt t="110521" x="6750050" y="3962400"/>
          <p14:tracePt t="110535" x="6750050" y="3975100"/>
          <p14:tracePt t="110553" x="6750050" y="3987800"/>
          <p14:tracePt t="110558" x="6750050" y="3994150"/>
          <p14:tracePt t="110568" x="6750050" y="4006850"/>
          <p14:tracePt t="110585" x="6750050" y="4013200"/>
          <p14:tracePt t="110601" x="6750050" y="4019550"/>
          <p14:tracePt t="110618" x="6750050" y="4032250"/>
          <p14:tracePt t="110619" x="6743700" y="4038600"/>
          <p14:tracePt t="110635" x="6737350" y="4051300"/>
          <p14:tracePt t="110651" x="6724650" y="4064000"/>
          <p14:tracePt t="110668" x="6718300" y="4076700"/>
          <p14:tracePt t="110684" x="6711950" y="4076700"/>
          <p14:tracePt t="110701" x="6705600" y="4083050"/>
          <p14:tracePt t="110718" x="6692900" y="4095750"/>
          <p14:tracePt t="110735" x="6673850" y="4102100"/>
          <p14:tracePt t="110755" x="6648450" y="4114800"/>
          <p14:tracePt t="110768" x="6610350" y="4127500"/>
          <p14:tracePt t="110785" x="6591300" y="4133850"/>
          <p14:tracePt t="110803" x="6565900" y="4146550"/>
          <p14:tracePt t="110808" x="6546850" y="4146550"/>
          <p14:tracePt t="110818" x="6534150" y="4146550"/>
          <p14:tracePt t="110834" x="6508750" y="4159250"/>
          <p14:tracePt t="110851" x="6483350" y="4171950"/>
          <p14:tracePt t="110870" x="6451600" y="4171950"/>
          <p14:tracePt t="110885" x="6426200" y="4184650"/>
          <p14:tracePt t="110902" x="6381750" y="4184650"/>
          <p14:tracePt t="110918" x="6337300" y="4184650"/>
          <p14:tracePt t="110935" x="6305550" y="4184650"/>
          <p14:tracePt t="110952" x="6286500" y="4184650"/>
          <p14:tracePt t="110968" x="6267450" y="4184650"/>
          <p14:tracePt t="110985" x="6261100" y="4184650"/>
          <p14:tracePt t="111005" x="6242050" y="4184650"/>
          <p14:tracePt t="111021" x="6203950" y="4171950"/>
          <p14:tracePt t="111036" x="6178550" y="4152900"/>
          <p14:tracePt t="111055" x="6153150" y="4140200"/>
          <p14:tracePt t="111068" x="6127750" y="4108450"/>
          <p14:tracePt t="111085" x="6108700" y="4070350"/>
          <p14:tracePt t="111102" x="6076950" y="4032250"/>
          <p14:tracePt t="111120" x="6070600" y="4013200"/>
          <p14:tracePt t="111135" x="6064250" y="4000500"/>
          <p14:tracePt t="111151" x="6057900" y="3987800"/>
          <p14:tracePt t="111168" x="6057900" y="3968750"/>
          <p14:tracePt t="111172" x="6057900" y="3956050"/>
          <p14:tracePt t="111180" x="6057900" y="3943350"/>
          <p14:tracePt t="111187" x="6070600" y="3930650"/>
          <p14:tracePt t="111201" x="6076950" y="3917950"/>
          <p14:tracePt t="111219" x="6108700" y="3892550"/>
          <p14:tracePt t="111235" x="6127750" y="3886200"/>
          <p14:tracePt t="111254" x="6153150" y="3879850"/>
          <p14:tracePt t="111268" x="6216650" y="3879850"/>
          <p14:tracePt t="111285" x="6286500" y="3879850"/>
          <p14:tracePt t="111303" x="6350000" y="3879850"/>
          <p14:tracePt t="111318" x="6400800" y="3879850"/>
          <p14:tracePt t="111335" x="6426200" y="3879850"/>
          <p14:tracePt t="111351" x="6451600" y="3879850"/>
          <p14:tracePt t="111370" x="6477000" y="3898900"/>
          <p14:tracePt t="111387" x="6496050" y="3917950"/>
          <p14:tracePt t="111403" x="6527800" y="3949700"/>
          <p14:tracePt t="111418" x="6527800" y="3962400"/>
          <p14:tracePt t="111434" x="6534150" y="4000500"/>
          <p14:tracePt t="111451" x="6534150" y="4038600"/>
          <p14:tracePt t="111468" x="6534150" y="4076700"/>
          <p14:tracePt t="111485" x="6534150" y="4095750"/>
          <p14:tracePt t="111501" x="6527800" y="4102100"/>
          <p14:tracePt t="111520" x="6527800" y="4108450"/>
          <p14:tracePt t="111540" x="6521450" y="4114800"/>
          <p14:tracePt t="111554" x="6515100" y="4121150"/>
          <p14:tracePt t="111570" x="6508750" y="4133850"/>
          <p14:tracePt t="111584" x="6508750" y="4140200"/>
          <p14:tracePt t="111601" x="6502400" y="4140200"/>
          <p14:tracePt t="111620" x="6477000" y="4140200"/>
          <p14:tracePt t="111635" x="6451600" y="4140200"/>
          <p14:tracePt t="111651" x="6413500" y="4140200"/>
          <p14:tracePt t="111668" x="6381750" y="4140200"/>
          <p14:tracePt t="111684" x="6350000" y="4140200"/>
          <p14:tracePt t="111701" x="6318250" y="4140200"/>
          <p14:tracePt t="111718" x="6305550" y="4140200"/>
          <p14:tracePt t="111735" x="6299200" y="4140200"/>
          <p14:tracePt t="111811" x="6286500" y="4140200"/>
          <p14:tracePt t="111819" x="6254750" y="4108450"/>
          <p14:tracePt t="111828" x="6216650" y="4089400"/>
          <p14:tracePt t="111836" x="6184900" y="4070350"/>
          <p14:tracePt t="111852" x="6121400" y="4051300"/>
          <p14:tracePt t="111870" x="6076950" y="4013200"/>
          <p14:tracePt t="111885" x="6026150" y="3981450"/>
          <p14:tracePt t="111901" x="5994400" y="3943350"/>
          <p14:tracePt t="111918" x="5975350" y="3892550"/>
          <p14:tracePt t="111934" x="5969000" y="3835400"/>
          <p14:tracePt t="111951" x="5969000" y="3784600"/>
          <p14:tracePt t="111968" x="5962650" y="3759200"/>
          <p14:tracePt t="111985" x="5962650" y="3727450"/>
          <p14:tracePt t="111993" x="5962650" y="3721100"/>
          <p14:tracePt t="111997" x="5962650" y="3708400"/>
          <p14:tracePt t="112021" x="5988050" y="3702050"/>
          <p14:tracePt t="112035" x="6007100" y="3702050"/>
          <p14:tracePt t="112055" x="6089650" y="3702050"/>
          <p14:tracePt t="112068" x="6134100" y="3702050"/>
          <p14:tracePt t="112085" x="6178550" y="3683000"/>
          <p14:tracePt t="112101" x="6223000" y="3683000"/>
          <p14:tracePt t="112121" x="6242050" y="3683000"/>
          <p14:tracePt t="112123" x="6248400" y="3683000"/>
          <p14:tracePt t="112134" x="6254750" y="3683000"/>
          <p14:tracePt t="112151" x="6280150" y="3683000"/>
          <p14:tracePt t="112170" x="6324600" y="3683000"/>
          <p14:tracePt t="112184" x="6362700" y="3683000"/>
          <p14:tracePt t="112201" x="6413500" y="3683000"/>
          <p14:tracePt t="112219" x="6445250" y="3689350"/>
          <p14:tracePt t="112225" x="6457950" y="3695700"/>
          <p14:tracePt t="112234" x="6464300" y="3695700"/>
          <p14:tracePt t="112433" x="6470650" y="3695700"/>
          <p14:tracePt t="112440" x="6477000" y="3695700"/>
          <p14:tracePt t="112452" x="6489700" y="3683000"/>
          <p14:tracePt t="112468" x="6489700" y="3670300"/>
          <p14:tracePt t="112485" x="6489700" y="3657600"/>
          <p14:tracePt t="112501" x="6496050" y="3651250"/>
          <p14:tracePt t="112541" x="6496050" y="3644900"/>
          <p14:tracePt t="112693" x="6489700" y="3644900"/>
          <p14:tracePt t="112700" x="6477000" y="3644900"/>
          <p14:tracePt t="112711" x="6457950" y="3644900"/>
          <p14:tracePt t="112718" x="6445250" y="3644900"/>
          <p14:tracePt t="112735" x="6407150" y="3644900"/>
          <p14:tracePt t="112751" x="6375400" y="3644900"/>
          <p14:tracePt t="112768" x="6343650" y="3644900"/>
          <p14:tracePt t="112785" x="6305550" y="3651250"/>
          <p14:tracePt t="112803" x="6261100" y="3657600"/>
          <p14:tracePt t="112818" x="6254750" y="3657600"/>
          <p14:tracePt t="112835" x="6191250" y="3657600"/>
          <p14:tracePt t="112851" x="6134100" y="3657600"/>
          <p14:tracePt t="112870" x="6076950" y="3657600"/>
          <p14:tracePt t="112875" x="6051550" y="3657600"/>
          <p14:tracePt t="112889" x="6026150" y="3657600"/>
          <p14:tracePt t="112901" x="5975350" y="3657600"/>
          <p14:tracePt t="112918" x="5962650" y="3663950"/>
          <p14:tracePt t="112935" x="5918200" y="3663950"/>
          <p14:tracePt t="112951" x="5873750" y="3657600"/>
          <p14:tracePt t="112968" x="5848350" y="3651250"/>
          <p14:tracePt t="112985" x="5842000" y="3644900"/>
          <p14:tracePt t="113019" x="5835650" y="3644900"/>
          <p14:tracePt t="113037" x="5829300" y="3625850"/>
          <p14:tracePt t="113055" x="5829300" y="3594100"/>
          <p14:tracePt t="113068" x="5829300" y="3562350"/>
          <p14:tracePt t="113084" x="5829300" y="3536950"/>
          <p14:tracePt t="113101" x="5854700" y="3517900"/>
          <p14:tracePt t="113120" x="5873750" y="3498850"/>
          <p14:tracePt t="113128" x="5892800" y="3492500"/>
          <p14:tracePt t="113130" x="5905500" y="3486150"/>
          <p14:tracePt t="113151" x="5937250" y="3479800"/>
          <p14:tracePt t="113168" x="5975350" y="3460750"/>
          <p14:tracePt t="113185" x="6032500" y="3441700"/>
          <p14:tracePt t="113201" x="6096000" y="3429000"/>
          <p14:tracePt t="113218" x="6146800" y="3409950"/>
          <p14:tracePt t="113223" x="6165850" y="3403600"/>
          <p14:tracePt t="113235" x="6210300" y="3397250"/>
          <p14:tracePt t="113251" x="6248400" y="3390900"/>
          <p14:tracePt t="113271" x="6280150" y="3390900"/>
          <p14:tracePt t="113285" x="6318250" y="3390900"/>
          <p14:tracePt t="113304" x="6343650" y="3390900"/>
          <p14:tracePt t="113311" x="6362700" y="3390900"/>
          <p14:tracePt t="113318" x="6388100" y="3390900"/>
          <p14:tracePt t="113335" x="6432550" y="3390900"/>
          <p14:tracePt t="113351" x="6496050" y="3390900"/>
          <p14:tracePt t="113370" x="6553200" y="3390900"/>
          <p14:tracePt t="113388" x="6654800" y="3390900"/>
          <p14:tracePt t="113401" x="6692900" y="3390900"/>
          <p14:tracePt t="113418" x="6750050" y="3390900"/>
          <p14:tracePt t="113420" x="6769100" y="3390900"/>
          <p14:tracePt t="113435" x="6775450" y="3397250"/>
          <p14:tracePt t="113468" x="6781800" y="3409950"/>
          <p14:tracePt t="113485" x="6781800" y="3441700"/>
          <p14:tracePt t="113501" x="6781800" y="3473450"/>
          <p14:tracePt t="113521" x="6775450" y="3511550"/>
          <p14:tracePt t="113537" x="6756400" y="3543300"/>
          <p14:tracePt t="113539" x="6743700" y="3568700"/>
          <p14:tracePt t="113553" x="6724650" y="3587750"/>
          <p14:tracePt t="113559" x="6699250" y="3606800"/>
          <p14:tracePt t="113568" x="6667500" y="3625850"/>
          <p14:tracePt t="113585" x="6610350" y="3644900"/>
          <p14:tracePt t="113601" x="6546850" y="3663950"/>
          <p14:tracePt t="113603" x="6534150" y="3676650"/>
          <p14:tracePt t="113619" x="6496050" y="3689350"/>
          <p14:tracePt t="113635" x="6457950" y="3689350"/>
          <p14:tracePt t="113651" x="6432550" y="3689350"/>
          <p14:tracePt t="113668" x="6413500" y="3689350"/>
          <p14:tracePt t="113685" x="6400800" y="3689350"/>
          <p14:tracePt t="113702" x="6388100" y="3670300"/>
          <p14:tracePt t="113718" x="6375400" y="3651250"/>
          <p14:tracePt t="113735" x="6375400" y="3632200"/>
          <p14:tracePt t="113751" x="6369050" y="3613150"/>
          <p14:tracePt t="113768" x="6369050" y="3581400"/>
          <p14:tracePt t="113789" x="6369050" y="3556000"/>
          <p14:tracePt t="113804" x="6375400" y="3536950"/>
          <p14:tracePt t="113818" x="6381750" y="3524250"/>
          <p14:tracePt t="113834" x="6400800" y="3505200"/>
          <p14:tracePt t="113851" x="6426200" y="3492500"/>
          <p14:tracePt t="113868" x="6451600" y="3473450"/>
          <p14:tracePt t="113884" x="6496050" y="3473450"/>
          <p14:tracePt t="113901" x="6546850" y="3473450"/>
          <p14:tracePt t="113918" x="6604000" y="3473450"/>
          <p14:tracePt t="113935" x="6654800" y="3473450"/>
          <p14:tracePt t="113951" x="6705600" y="3473450"/>
          <p14:tracePt t="113968" x="6743700" y="3473450"/>
          <p14:tracePt t="113972" x="6756400" y="3473450"/>
          <p14:tracePt t="113984" x="6762750" y="3473450"/>
          <p14:tracePt t="114001" x="6788150" y="3473450"/>
          <p14:tracePt t="114004" x="6807200" y="3473450"/>
          <p14:tracePt t="114020" x="6832600" y="3473450"/>
          <p14:tracePt t="114035" x="6838950" y="3479800"/>
          <p14:tracePt t="114054" x="6845300" y="3479800"/>
          <p14:tracePt t="114068" x="6870700" y="3505200"/>
          <p14:tracePt t="114087" x="6908800" y="3524250"/>
          <p14:tracePt t="114101" x="6953250" y="3549650"/>
          <p14:tracePt t="114120" x="6985000" y="3568700"/>
          <p14:tracePt t="114136" x="7016750" y="3587750"/>
          <p14:tracePt t="114151" x="7023100" y="3606800"/>
          <p14:tracePt t="114168" x="7035800" y="3625850"/>
          <p14:tracePt t="114185" x="7048500" y="3644900"/>
          <p14:tracePt t="114202" x="7061200" y="3657600"/>
          <p14:tracePt t="114220" x="7086600" y="3676650"/>
          <p14:tracePt t="114235" x="7092950" y="3683000"/>
          <p14:tracePt t="114254" x="7118350" y="3695700"/>
          <p14:tracePt t="114268" x="7143750" y="3708400"/>
          <p14:tracePt t="114285" x="7194550" y="3721100"/>
          <p14:tracePt t="114305" x="7258050" y="3740150"/>
          <p14:tracePt t="114313" x="7289800" y="3740150"/>
          <p14:tracePt t="114315" x="7315200" y="3740150"/>
          <p14:tracePt t="114335" x="7353300" y="3740150"/>
          <p14:tracePt t="114351" x="7359650" y="3740150"/>
          <p14:tracePt t="114370" x="7366000" y="3740150"/>
          <p14:tracePt t="114385" x="7366000" y="3714750"/>
          <p14:tracePt t="114402" x="7366000" y="3702050"/>
          <p14:tracePt t="114418" x="7372350" y="3695700"/>
          <p14:tracePt t="114435" x="7378700" y="3676650"/>
          <p14:tracePt t="114451" x="7378700" y="3663950"/>
          <p14:tracePt t="114468" x="7378700" y="3651250"/>
          <p14:tracePt t="114485" x="7378700" y="3644900"/>
          <p14:tracePt t="114571" x="7385050" y="3651250"/>
          <p14:tracePt t="114580" x="7385050" y="3657600"/>
          <p14:tracePt t="114587" x="7385050" y="3670300"/>
          <p14:tracePt t="114602" x="7385050" y="3683000"/>
          <p14:tracePt t="114622" x="7372350" y="3702050"/>
          <p14:tracePt t="114651" x="7366000" y="3702050"/>
          <p14:tracePt t="114668" x="7346950" y="3708400"/>
          <p14:tracePt t="114685" x="7296150" y="3721100"/>
          <p14:tracePt t="114701" x="7239000" y="3733800"/>
          <p14:tracePt t="114718" x="7188200" y="3746500"/>
          <p14:tracePt t="114735" x="7124700" y="3746500"/>
          <p14:tracePt t="114744" x="7092950" y="3746500"/>
          <p14:tracePt t="114751" x="7067550" y="3746500"/>
          <p14:tracePt t="114771" x="7010400" y="3733800"/>
          <p14:tracePt t="114785" x="6927850" y="3683000"/>
          <p14:tracePt t="114805" x="6769100" y="3606800"/>
          <p14:tracePt t="114818" x="6718300" y="3594100"/>
          <p14:tracePt t="114836" x="6616700" y="3549650"/>
          <p14:tracePt t="114851" x="6534150" y="3517900"/>
          <p14:tracePt t="114870" x="6477000" y="3498850"/>
          <p14:tracePt t="114885" x="6457950" y="3492500"/>
          <p14:tracePt t="114902" x="6451600" y="3486150"/>
          <p14:tracePt t="114918" x="6438900" y="3473450"/>
          <p14:tracePt t="114935" x="6426200" y="3454400"/>
          <p14:tracePt t="114951" x="6400800" y="3441700"/>
          <p14:tracePt t="114968" x="6375400" y="3435350"/>
          <p14:tracePt t="114985" x="6362700" y="3429000"/>
          <p14:tracePt t="114993" x="6356350" y="3429000"/>
          <p14:tracePt t="114997" x="6356350" y="3422650"/>
          <p14:tracePt t="115071" x="6356350" y="3429000"/>
          <p14:tracePt t="115085" x="6356350" y="3435350"/>
          <p14:tracePt t="115107" x="6356350" y="3441700"/>
          <p14:tracePt t="115121" x="6356350" y="3448050"/>
          <p14:tracePt t="115151" x="6356350" y="3454400"/>
          <p14:tracePt t="115171" x="6356350" y="3460750"/>
          <p14:tracePt t="115185" x="6356350" y="3467100"/>
          <p14:tracePt t="115201" x="6356350" y="3486150"/>
          <p14:tracePt t="115219" x="6356350" y="3498850"/>
          <p14:tracePt t="115224" x="6356350" y="3511550"/>
          <p14:tracePt t="115235" x="6356350" y="3536950"/>
          <p14:tracePt t="115252" x="6369050" y="3562350"/>
          <p14:tracePt t="115268" x="6381750" y="3581400"/>
          <p14:tracePt t="115287" x="6388100" y="3600450"/>
          <p14:tracePt t="115303" x="6388100" y="3619500"/>
          <p14:tracePt t="115318" x="6388100" y="3644900"/>
          <p14:tracePt t="115337" x="6388100" y="3670300"/>
          <p14:tracePt t="115352" x="6388100" y="3695700"/>
          <p14:tracePt t="115369" x="6388100" y="3721100"/>
          <p14:tracePt t="115385" x="6388100" y="3733800"/>
          <p14:tracePt t="116780" x="6394450" y="3708400"/>
          <p14:tracePt t="116787" x="6400800" y="3683000"/>
          <p14:tracePt t="116803" x="6407150" y="3657600"/>
          <p14:tracePt t="116819" x="6407150" y="3613150"/>
          <p14:tracePt t="116834" x="6407150" y="3587750"/>
          <p14:tracePt t="116851" x="6407150" y="3575050"/>
          <p14:tracePt t="116871" x="6407150" y="3556000"/>
          <p14:tracePt t="116885" x="6407150" y="3536950"/>
          <p14:tracePt t="116902" x="6407150" y="3517900"/>
          <p14:tracePt t="116918" x="6413500" y="3498850"/>
          <p14:tracePt t="116934" x="6426200" y="3492500"/>
          <p14:tracePt t="116952" x="6432550" y="3486150"/>
          <p14:tracePt t="116969" x="6438900" y="3479800"/>
          <p14:tracePt t="116984" x="6445250" y="3479800"/>
          <p14:tracePt t="116996" x="6445250" y="3473450"/>
          <p14:tracePt t="117058" x="6445250" y="3479800"/>
          <p14:tracePt t="117075" x="6445250" y="3486150"/>
          <p14:tracePt t="117103" x="6445250" y="3498850"/>
          <p14:tracePt t="117107" x="6419850" y="3498850"/>
          <p14:tracePt t="117122" x="6400800" y="3505200"/>
          <p14:tracePt t="117135" x="6343650" y="3511550"/>
          <p14:tracePt t="117151" x="6305550" y="3511550"/>
          <p14:tracePt t="117168" x="6280150" y="3511550"/>
          <p14:tracePt t="117185" x="6267450" y="3511550"/>
          <p14:tracePt t="117201" x="6235700" y="3511550"/>
          <p14:tracePt t="117220" x="6178550" y="3511550"/>
          <p14:tracePt t="117235" x="6165850" y="3511550"/>
          <p14:tracePt t="117251" x="6096000" y="3511550"/>
          <p14:tracePt t="117268" x="6045200" y="3511550"/>
          <p14:tracePt t="117285" x="6032500" y="3511550"/>
          <p14:tracePt t="117304" x="6026150" y="3498850"/>
          <p14:tracePt t="117318" x="6026150" y="3486150"/>
          <p14:tracePt t="117335" x="6026150" y="3479800"/>
          <p14:tracePt t="117351" x="6026150" y="3460750"/>
          <p14:tracePt t="117370" x="6064250" y="3448050"/>
          <p14:tracePt t="117374" x="6096000" y="3441700"/>
          <p14:tracePt t="117385" x="6121400" y="3429000"/>
          <p14:tracePt t="117401" x="6197600" y="3403600"/>
          <p14:tracePt t="117419" x="6311900" y="3397250"/>
          <p14:tracePt t="117434" x="6388100" y="3397250"/>
          <p14:tracePt t="117452" x="6457950" y="3397250"/>
          <p14:tracePt t="117468" x="6496050" y="3397250"/>
          <p14:tracePt t="117485" x="6553200" y="3397250"/>
          <p14:tracePt t="117501" x="6597650" y="3397250"/>
          <p14:tracePt t="117522" x="6642100" y="3403600"/>
          <p14:tracePt t="117540" x="6673850" y="3409950"/>
          <p14:tracePt t="117553" x="6686550" y="3416300"/>
          <p14:tracePt t="117568" x="6686550" y="3435350"/>
          <p14:tracePt t="117584" x="6699250" y="3467100"/>
          <p14:tracePt t="117602" x="6711950" y="3498850"/>
          <p14:tracePt t="117620" x="6724650" y="3524250"/>
          <p14:tracePt t="117635" x="6724650" y="3536950"/>
          <p14:tracePt t="117651" x="6724650" y="3543300"/>
          <p14:tracePt t="117668" x="6711950" y="3568700"/>
          <p14:tracePt t="117685" x="6680200" y="3600450"/>
          <p14:tracePt t="117702" x="6661150" y="3613150"/>
          <p14:tracePt t="117718" x="6648450" y="3613150"/>
          <p14:tracePt t="117735" x="6635750" y="3619500"/>
          <p14:tracePt t="117746" x="6623050" y="3625850"/>
          <p14:tracePt t="117753" x="6604000" y="3625850"/>
          <p14:tracePt t="117759" x="6591300" y="3625850"/>
          <p14:tracePt t="117771" x="6572250" y="3625850"/>
          <p14:tracePt t="117788" x="6546850" y="3638550"/>
          <p14:tracePt t="117804" x="6534150" y="3644900"/>
          <p14:tracePt t="117818" x="6527800" y="3644900"/>
          <p14:tracePt t="117883" x="6521450" y="3644900"/>
          <p14:tracePt t="117891" x="6508750" y="3644900"/>
          <p14:tracePt t="117902" x="6496050" y="3644900"/>
          <p14:tracePt t="117918" x="6477000" y="3651250"/>
          <p14:tracePt t="117936" x="6464300" y="3651250"/>
          <p14:tracePt t="117951" x="6445250" y="3651250"/>
          <p14:tracePt t="117968" x="6426200" y="3651250"/>
          <p14:tracePt t="117985" x="6426200" y="3657600"/>
          <p14:tracePt t="117994" x="6413500" y="3657600"/>
          <p14:tracePt t="118306" x="6407150" y="3657600"/>
          <p14:tracePt t="118320" x="6394450" y="3657600"/>
          <p14:tracePt t="118323" x="6375400" y="3657600"/>
          <p14:tracePt t="118335" x="6362700" y="3657600"/>
          <p14:tracePt t="118351" x="6318250" y="3657600"/>
          <p14:tracePt t="118369" x="6292850" y="3657600"/>
          <p14:tracePt t="118384" x="6286500" y="3657600"/>
          <p14:tracePt t="118401" x="6280150" y="3651250"/>
          <p14:tracePt t="118420" x="6235700" y="3632200"/>
          <p14:tracePt t="118434" x="6203950" y="3625850"/>
          <p14:tracePt t="118452" x="6178550" y="3619500"/>
          <p14:tracePt t="118469" x="6146800" y="3613150"/>
          <p14:tracePt t="118485" x="6108700" y="3606800"/>
          <p14:tracePt t="118501" x="6083300" y="3594100"/>
          <p14:tracePt t="118521" x="6070600" y="3581400"/>
          <p14:tracePt t="118539" x="6064250" y="3556000"/>
          <p14:tracePt t="118554" x="6057900" y="3543300"/>
          <p14:tracePt t="118568" x="6051550" y="3517900"/>
          <p14:tracePt t="118585" x="6051550" y="3486150"/>
          <p14:tracePt t="118601" x="6051550" y="3467100"/>
          <p14:tracePt t="118605" x="6051550" y="3460750"/>
          <p14:tracePt t="118620" x="6051550" y="3448050"/>
          <p14:tracePt t="118635" x="6051550" y="3422650"/>
          <p14:tracePt t="118651" x="6051550" y="3403600"/>
          <p14:tracePt t="118668" x="6064250" y="3390900"/>
          <p14:tracePt t="118684" x="6096000" y="3384550"/>
          <p14:tracePt t="118702" x="6121400" y="3371850"/>
          <p14:tracePt t="118718" x="6159500" y="3359150"/>
          <p14:tracePt t="118735" x="6184900" y="3352800"/>
          <p14:tracePt t="118754" x="6197600" y="3346450"/>
          <p14:tracePt t="118768" x="6210300" y="3346450"/>
          <p14:tracePt t="118785" x="6242050" y="3346450"/>
          <p14:tracePt t="118805" x="6292850" y="3346450"/>
          <p14:tracePt t="118818" x="6318250" y="3333750"/>
          <p14:tracePt t="118835" x="6343650" y="3333750"/>
          <p14:tracePt t="118851" x="6350000" y="3327400"/>
          <p14:tracePt t="118892" x="6362700" y="3327400"/>
          <p14:tracePt t="118902" x="6375400" y="3327400"/>
          <p14:tracePt t="118919" x="6419850" y="3327400"/>
          <p14:tracePt t="118935" x="6457950" y="3327400"/>
          <p14:tracePt t="118951" x="6483350" y="3327400"/>
          <p14:tracePt t="118968" x="6496050" y="3327400"/>
          <p14:tracePt t="119001" x="6496050" y="3333750"/>
          <p14:tracePt t="119020" x="6508750" y="3346450"/>
          <p14:tracePt t="119042" x="6508750" y="3352800"/>
          <p14:tracePt t="119059" x="6508750" y="3359150"/>
          <p14:tracePt t="119068" x="6508750" y="3378200"/>
          <p14:tracePt t="119084" x="6464300" y="3397250"/>
          <p14:tracePt t="119102" x="6426200" y="3416300"/>
          <p14:tracePt t="119120" x="6413500" y="3441700"/>
          <p14:tracePt t="119135" x="6394450" y="3448050"/>
          <p14:tracePt t="119152" x="6375400" y="3454400"/>
          <p14:tracePt t="119168" x="6356350" y="3454400"/>
          <p14:tracePt t="119185" x="6343650" y="3460750"/>
          <p14:tracePt t="119201" x="6324600" y="3460750"/>
          <p14:tracePt t="119234" x="6318250" y="3460750"/>
          <p14:tracePt t="119251" x="6273800" y="3460750"/>
          <p14:tracePt t="119272" x="6235700" y="3460750"/>
          <p14:tracePt t="119285" x="6203950" y="3460750"/>
          <p14:tracePt t="119304" x="6191250" y="3460750"/>
          <p14:tracePt t="119348" x="6184900" y="3460750"/>
          <p14:tracePt t="119375" x="6184900" y="3448050"/>
          <p14:tracePt t="119379" x="6184900" y="3441700"/>
          <p14:tracePt t="119386" x="6184900" y="3435350"/>
          <p14:tracePt t="119419" x="6184900" y="3422650"/>
          <p14:tracePt t="119435" x="6184900" y="3416300"/>
          <p14:tracePt t="119451" x="6184900" y="3409950"/>
          <p14:tracePt t="119485" x="6197600" y="3403600"/>
          <p14:tracePt t="119502" x="6210300" y="3397250"/>
          <p14:tracePt t="119518" x="6223000" y="3390900"/>
          <p14:tracePt t="119535" x="6223000" y="3384550"/>
          <p14:tracePt t="119747" x="6223000" y="3390900"/>
          <p14:tracePt t="119963" x="6216650" y="3390900"/>
          <p14:tracePt t="120027" x="6210300" y="3390900"/>
          <p14:tracePt t="120059" x="6197600" y="3403600"/>
          <p14:tracePt t="120067" x="6184900" y="3409950"/>
          <p14:tracePt t="120085" x="6159500" y="3416300"/>
          <p14:tracePt t="120101" x="6140450" y="3422650"/>
          <p14:tracePt t="120118" x="6134100" y="3422650"/>
          <p14:tracePt t="120252" x="6134100" y="3416300"/>
          <p14:tracePt t="120259" x="6140450" y="3409950"/>
          <p14:tracePt t="120268" x="6146800" y="3409950"/>
          <p14:tracePt t="120285" x="6153150" y="3403600"/>
          <p14:tracePt t="120303" x="6153150" y="3390900"/>
          <p14:tracePt t="120336" x="6165850" y="3390900"/>
          <p14:tracePt t="120355" x="6165850" y="3384550"/>
          <p14:tracePt t="120443" x="6172200" y="3384550"/>
          <p14:tracePt t="120461" x="6172200" y="3378200"/>
          <p14:tracePt t="120467" x="6178550" y="3378200"/>
          <p14:tracePt t="120493" x="6178550" y="3365500"/>
          <p14:tracePt t="120499" x="6184900" y="3359150"/>
          <p14:tracePt t="120519" x="6184900" y="3346450"/>
          <p14:tracePt t="120539" x="6191250" y="3340100"/>
          <p14:tracePt t="120667" x="6191250" y="3359150"/>
          <p14:tracePt t="120680" x="6191250" y="3384550"/>
          <p14:tracePt t="120686" x="6191250" y="3416300"/>
          <p14:tracePt t="120702" x="6191250" y="3479800"/>
          <p14:tracePt t="120719" x="6191250" y="3524250"/>
          <p14:tracePt t="120735" x="6191250" y="3543300"/>
          <p14:tracePt t="120743" x="6184900" y="3543300"/>
          <p14:tracePt t="120756" x="6178550" y="3549650"/>
          <p14:tracePt t="120773" x="6178550" y="3556000"/>
          <p14:tracePt t="120785" x="6172200" y="3575050"/>
          <p14:tracePt t="120804" x="6172200" y="3606800"/>
          <p14:tracePt t="120808" x="6172200" y="3619500"/>
          <p14:tracePt t="120818" x="6172200" y="3625850"/>
          <p14:tracePt t="120836" x="6172200" y="3638550"/>
          <p14:tracePt t="120852" x="6165850" y="3657600"/>
          <p14:tracePt t="120868" x="6159500" y="3676650"/>
          <p14:tracePt t="120885" x="6153150" y="3695700"/>
          <p14:tracePt t="120901" x="6153150" y="3708400"/>
          <p14:tracePt t="121108" x="6153150" y="3733800"/>
          <p14:tracePt t="121119" x="6153150" y="3740150"/>
          <p14:tracePt t="121135" x="6153150" y="3771900"/>
          <p14:tracePt t="121151" x="6153150" y="3797300"/>
          <p14:tracePt t="121168" x="6153150" y="3829050"/>
          <p14:tracePt t="121185" x="6153150" y="3879850"/>
          <p14:tracePt t="121187" x="6153150" y="3898900"/>
          <p14:tracePt t="121201" x="6153150" y="3924300"/>
          <p14:tracePt t="121218" x="6153150" y="3949700"/>
          <p14:tracePt t="121275" x="6153150" y="3956050"/>
          <p14:tracePt t="121286" x="6153150" y="3962400"/>
          <p14:tracePt t="121404" x="6153150" y="3975100"/>
          <p14:tracePt t="121414" x="6153150" y="3994150"/>
          <p14:tracePt t="121420" x="6153150" y="4013200"/>
          <p14:tracePt t="121435" x="6153150" y="4070350"/>
          <p14:tracePt t="121452" x="6153150" y="4127500"/>
          <p14:tracePt t="121468" x="6153150" y="4178300"/>
          <p14:tracePt t="121485" x="6153150" y="4229100"/>
          <p14:tracePt t="121502" x="6153150" y="4286250"/>
          <p14:tracePt t="121521" x="6153150" y="4324350"/>
          <p14:tracePt t="121535" x="6153150" y="4330700"/>
          <p14:tracePt t="121663" x="6153150" y="4337050"/>
          <p14:tracePt t="121667" x="6153150" y="4343400"/>
          <p14:tracePt t="121686" x="6153150" y="4362450"/>
          <p14:tracePt t="121702" x="6153150" y="4375150"/>
          <p14:tracePt t="121718" x="6153150" y="4387850"/>
          <p14:tracePt t="122043" x="6153150" y="4381500"/>
          <p14:tracePt t="122057" x="6153150" y="4375150"/>
          <p14:tracePt t="122068" x="6153150" y="4368800"/>
          <p14:tracePt t="122085" x="6172200" y="4368800"/>
          <p14:tracePt t="122102" x="6178550" y="4362450"/>
          <p14:tracePt t="122140" x="6172200" y="4362450"/>
          <p14:tracePt t="122155" x="6165850" y="4362450"/>
          <p14:tracePt t="122168" x="6159500" y="4362450"/>
          <p14:tracePt t="122204" x="6159500" y="4356100"/>
          <p14:tracePt t="122242" x="6159500" y="4349750"/>
          <p14:tracePt t="122251" x="6159500" y="4343400"/>
          <p14:tracePt t="122272" x="6159500" y="4337050"/>
          <p14:tracePt t="122305" x="6153150" y="4337050"/>
          <p14:tracePt t="122453" x="6153150" y="4330700"/>
          <p14:tracePt t="122459" x="6153150" y="4324350"/>
          <p14:tracePt t="122469" x="6153150" y="4311650"/>
          <p14:tracePt t="122485" x="6153150" y="4305300"/>
          <p14:tracePt t="122496" x="6153150" y="4298950"/>
          <p14:tracePt t="122559" x="6153150" y="4292600"/>
          <p14:tracePt t="122570" x="6153150" y="4286250"/>
          <p14:tracePt t="122629" x="6153150" y="4292600"/>
          <p14:tracePt t="122647" x="6153150" y="4298950"/>
          <p14:tracePt t="122715" x="6146800" y="4298950"/>
          <p14:tracePt t="122732" x="6140450" y="4298950"/>
          <p14:tracePt t="122820" x="6140450" y="4292600"/>
          <p14:tracePt t="122828" x="6140450" y="4279900"/>
          <p14:tracePt t="122835" x="6140450" y="4254500"/>
          <p14:tracePt t="122853" x="6140450" y="4216400"/>
          <p14:tracePt t="122870" x="6140450" y="4171950"/>
          <p14:tracePt t="122885" x="6140450" y="4083050"/>
          <p14:tracePt t="122901" x="6140450" y="3956050"/>
          <p14:tracePt t="122918" x="6159500" y="3835400"/>
          <p14:tracePt t="122935" x="6165850" y="3784600"/>
          <p14:tracePt t="122952" x="6165850" y="3778250"/>
          <p14:tracePt t="122968" x="6172200" y="3771900"/>
          <p14:tracePt t="122974" x="6172200" y="3765550"/>
          <p14:tracePt t="122985" x="6172200" y="3759200"/>
          <p14:tracePt t="122997" x="6172200" y="3721100"/>
          <p14:tracePt t="123007" x="6172200" y="3702050"/>
          <p14:tracePt t="123020" x="6172200" y="3651250"/>
          <p14:tracePt t="123035" x="6172200" y="3613150"/>
          <p14:tracePt t="123056" x="6172200" y="3587750"/>
          <p14:tracePt t="123068" x="6172200" y="3575050"/>
          <p14:tracePt t="123086" x="6159500" y="3575050"/>
          <p14:tracePt t="123102" x="6153150" y="3556000"/>
          <p14:tracePt t="123120" x="6153150" y="3524250"/>
          <p14:tracePt t="123135" x="6153150" y="3517900"/>
          <p14:tracePt t="123152" x="6153150" y="3511550"/>
          <p14:tracePt t="123324" x="6153150" y="3505200"/>
          <p14:tracePt t="123484" x="6153150" y="3498850"/>
          <p14:tracePt t="123495" x="6153150" y="3492500"/>
          <p14:tracePt t="123502" x="6153150" y="3486150"/>
          <p14:tracePt t="123522" x="6153150" y="3473450"/>
          <p14:tracePt t="123539" x="6153150" y="3448050"/>
          <p14:tracePt t="123553" x="6159500" y="3429000"/>
          <p14:tracePt t="123871" x="6165850" y="3429000"/>
          <p14:tracePt t="123875" x="6172200" y="3429000"/>
          <p14:tracePt t="123886" x="6172200" y="3416300"/>
          <p14:tracePt t="123901" x="6172200" y="3403600"/>
          <p14:tracePt t="123935" x="6178550" y="3403600"/>
          <p14:tracePt t="123992" x="6178550" y="3390900"/>
          <p14:tracePt t="123997" x="6184900" y="3390900"/>
          <p14:tracePt t="124149" x="6184900" y="3409950"/>
          <p14:tracePt t="124156" x="6184900" y="3416300"/>
          <p14:tracePt t="124168" x="6191250" y="3422650"/>
          <p14:tracePt t="124185" x="6191250" y="3429000"/>
          <p14:tracePt t="124253" x="6191250" y="3435350"/>
          <p14:tracePt t="124260" x="6197600" y="3448050"/>
          <p14:tracePt t="124268" x="6203950" y="3454400"/>
          <p14:tracePt t="124289" x="6210300" y="3467100"/>
          <p14:tracePt t="124305" x="6229350" y="3467100"/>
          <p14:tracePt t="124319" x="6248400" y="3479800"/>
          <p14:tracePt t="124323" x="6267450" y="3486150"/>
          <p14:tracePt t="124335" x="6292850" y="3492500"/>
          <p14:tracePt t="124351" x="6350000" y="3505200"/>
          <p14:tracePt t="124371" x="6394450" y="3511550"/>
          <p14:tracePt t="124377" x="6413500" y="3511550"/>
          <p14:tracePt t="124384" x="6426200" y="3511550"/>
          <p14:tracePt t="124387" x="6445250" y="3511550"/>
          <p14:tracePt t="124401" x="6457950" y="3511550"/>
          <p14:tracePt t="124418" x="6464300" y="3517900"/>
          <p14:tracePt t="124421" x="6470650" y="3517900"/>
          <p14:tracePt t="124435" x="6496050" y="3517900"/>
          <p14:tracePt t="124452" x="6527800" y="3517900"/>
          <p14:tracePt t="124469" x="6553200" y="3517900"/>
          <p14:tracePt t="124485" x="6559550" y="3517900"/>
          <p14:tracePt t="124501" x="6559550" y="3511550"/>
          <p14:tracePt t="124523" x="6546850" y="3498850"/>
          <p14:tracePt t="124525" x="6527800" y="3498850"/>
          <p14:tracePt t="124536" x="6496050" y="3486150"/>
          <p14:tracePt t="124555" x="6457950" y="3473450"/>
          <p14:tracePt t="124568" x="6432550" y="3473450"/>
          <p14:tracePt t="124585" x="6375400" y="3454400"/>
          <p14:tracePt t="124602" x="6305550" y="3429000"/>
          <p14:tracePt t="124619" x="6172200" y="3397250"/>
          <p14:tracePt t="124635" x="6108700" y="3378200"/>
          <p14:tracePt t="124652" x="6076950" y="3384550"/>
          <p14:tracePt t="124668" x="6057900" y="3384550"/>
          <p14:tracePt t="124685" x="6045200" y="3384550"/>
          <p14:tracePt t="124702" x="6038850" y="3384550"/>
          <p14:tracePt t="124718" x="6038850" y="3390900"/>
          <p14:tracePt t="124735" x="6038850" y="3403600"/>
          <p14:tracePt t="124754" x="6032500" y="3416300"/>
          <p14:tracePt t="124768" x="6026150" y="3429000"/>
          <p14:tracePt t="124785" x="6019800" y="3441700"/>
          <p14:tracePt t="124803" x="6013450" y="3454400"/>
          <p14:tracePt t="124808" x="6013450" y="3460750"/>
          <p14:tracePt t="124821" x="6013450" y="3467100"/>
          <p14:tracePt t="124851" x="6000750" y="3467100"/>
          <p14:tracePt t="124870" x="5975350" y="3460750"/>
          <p14:tracePt t="124885" x="5937250" y="3435350"/>
          <p14:tracePt t="124902" x="5905500" y="3403600"/>
          <p14:tracePt t="124918" x="5886450" y="3371850"/>
          <p14:tracePt t="124935" x="5854700" y="3308350"/>
          <p14:tracePt t="124952" x="5816600" y="3232150"/>
          <p14:tracePt t="124969" x="5829300" y="3162300"/>
          <p14:tracePt t="124985" x="5810250" y="3092450"/>
          <p14:tracePt t="124990" x="5791200" y="3067050"/>
          <p14:tracePt t="125001" x="5791200" y="3048000"/>
          <p14:tracePt t="125022" x="5778500" y="3016250"/>
          <p14:tracePt t="125037" x="5772150" y="2997200"/>
          <p14:tracePt t="125055" x="5765800" y="2965450"/>
          <p14:tracePt t="125068" x="5765800" y="2946400"/>
          <p14:tracePt t="125085" x="5765800" y="2940050"/>
          <p14:tracePt t="125187" x="5772150" y="2940050"/>
          <p14:tracePt t="125191" x="5778500" y="2940050"/>
          <p14:tracePt t="125202" x="5784850" y="2940050"/>
          <p14:tracePt t="125218" x="5791200" y="2940050"/>
          <p14:tracePt t="125235" x="5822950" y="2940050"/>
          <p14:tracePt t="125251" x="5848350" y="2940050"/>
          <p14:tracePt t="125271" x="5880100" y="2927350"/>
          <p14:tracePt t="125285" x="5911850" y="2914650"/>
          <p14:tracePt t="125304" x="5930900" y="2908300"/>
          <p14:tracePt t="125318" x="5949950" y="2901950"/>
          <p14:tracePt t="125335" x="5981700" y="2895600"/>
          <p14:tracePt t="125352" x="6026150" y="2895600"/>
          <p14:tracePt t="125370" x="6089650" y="2895600"/>
          <p14:tracePt t="125373" x="6127750" y="2908300"/>
          <p14:tracePt t="125385" x="6172200" y="2901950"/>
          <p14:tracePt t="125402" x="6248400" y="2895600"/>
          <p14:tracePt t="125418" x="6330950" y="2901950"/>
          <p14:tracePt t="125420" x="6356350" y="2908300"/>
          <p14:tracePt t="125435" x="6407150" y="2908300"/>
          <p14:tracePt t="125451" x="6464300" y="2908300"/>
          <p14:tracePt t="125468" x="6508750" y="2908300"/>
          <p14:tracePt t="125485" x="6540500" y="2908300"/>
          <p14:tracePt t="125496" x="6546850" y="2901950"/>
          <p14:tracePt t="125500" x="6553200" y="2895600"/>
          <p14:tracePt t="125508" x="6559550" y="2895600"/>
          <p14:tracePt t="125542" x="6565900" y="2895600"/>
          <p14:tracePt t="125554" x="6584950" y="2895600"/>
          <p14:tracePt t="125568" x="6635750" y="2895600"/>
          <p14:tracePt t="125585" x="6705600" y="2895600"/>
          <p14:tracePt t="125601" x="6762750" y="2895600"/>
          <p14:tracePt t="125602" x="6775450" y="2889250"/>
          <p14:tracePt t="125618" x="6781800" y="2889250"/>
          <p14:tracePt t="125853" x="6781800" y="2908300"/>
          <p14:tracePt t="125860" x="6781800" y="2952750"/>
          <p14:tracePt t="125868" x="6788150" y="3003550"/>
          <p14:tracePt t="125885" x="6794500" y="3143250"/>
          <p14:tracePt t="125902" x="6794500" y="3276600"/>
          <p14:tracePt t="125918" x="6800850" y="3429000"/>
          <p14:tracePt t="125935" x="6800850" y="3568700"/>
          <p14:tracePt t="125951" x="6794500" y="3702050"/>
          <p14:tracePt t="125968" x="6769100" y="3829050"/>
          <p14:tracePt t="125985" x="6750050" y="3924300"/>
          <p14:tracePt t="125997" x="6737350" y="3994150"/>
          <p14:tracePt t="126005" x="6737350" y="4019550"/>
          <p14:tracePt t="126021" x="6737350" y="4051300"/>
          <p14:tracePt t="126038" x="6737350" y="4064000"/>
          <p14:tracePt t="126055" x="6737350" y="4070350"/>
          <p14:tracePt t="126068" x="6737350" y="4076700"/>
          <p14:tracePt t="126220" x="6731000" y="4076700"/>
          <p14:tracePt t="126228" x="6711950" y="4070350"/>
          <p14:tracePt t="126240" x="6680200" y="4057650"/>
          <p14:tracePt t="126251" x="6578600" y="4044950"/>
          <p14:tracePt t="126269" x="6432550" y="4044950"/>
          <p14:tracePt t="126285" x="6292850" y="4051300"/>
          <p14:tracePt t="126303" x="6172200" y="4076700"/>
          <p14:tracePt t="126318" x="6057900" y="4083050"/>
          <p14:tracePt t="126336" x="6007100" y="4083050"/>
          <p14:tracePt t="126351" x="5994400" y="4076700"/>
          <p14:tracePt t="126547" x="5988050" y="4064000"/>
          <p14:tracePt t="126560" x="5981700" y="4044950"/>
          <p14:tracePt t="126567" x="5969000" y="4013200"/>
          <p14:tracePt t="126585" x="5943600" y="3943350"/>
          <p14:tracePt t="126601" x="5930900" y="3860800"/>
          <p14:tracePt t="126618" x="5924550" y="3759200"/>
          <p14:tracePt t="126619" x="5924550" y="3670300"/>
          <p14:tracePt t="126635" x="5937250" y="3492500"/>
          <p14:tracePt t="126651" x="5937250" y="3314700"/>
          <p14:tracePt t="126668" x="5937250" y="3194050"/>
          <p14:tracePt t="126685" x="5975350" y="3124200"/>
          <p14:tracePt t="126702" x="5981700" y="3073400"/>
          <p14:tracePt t="126718" x="5981700" y="3035300"/>
          <p14:tracePt t="126735" x="5981700" y="3016250"/>
          <p14:tracePt t="126751" x="5981700" y="3009900"/>
          <p14:tracePt t="126859" x="5994400" y="3009900"/>
          <p14:tracePt t="126870" x="6013450" y="3009900"/>
          <p14:tracePt t="126885" x="6070600" y="3028950"/>
          <p14:tracePt t="126901" x="6127750" y="3041650"/>
          <p14:tracePt t="126918" x="6184900" y="3041650"/>
          <p14:tracePt t="126935" x="6235700" y="3048000"/>
          <p14:tracePt t="126951" x="6299200" y="3086100"/>
          <p14:tracePt t="126968" x="6369050" y="3136900"/>
          <p14:tracePt t="126985" x="6457950" y="3200400"/>
          <p14:tracePt t="126991" x="6515100" y="3238500"/>
          <p14:tracePt t="127004" x="6616700" y="3295650"/>
          <p14:tracePt t="127019" x="6737350" y="3359150"/>
          <p14:tracePt t="127035" x="6858000" y="3409950"/>
          <p14:tracePt t="127055" x="6959600" y="3448050"/>
          <p14:tracePt t="127068" x="7010400" y="3460750"/>
          <p14:tracePt t="127085" x="7016750" y="3473450"/>
          <p14:tracePt t="127146" x="7016750" y="3479800"/>
          <p14:tracePt t="127156" x="7023100" y="3486150"/>
          <p14:tracePt t="127369" x="7029450" y="3486150"/>
          <p14:tracePt t="127376" x="7035800" y="3498850"/>
          <p14:tracePt t="127385" x="7042150" y="3505200"/>
          <p14:tracePt t="127401" x="7054850" y="3543300"/>
          <p14:tracePt t="127419" x="7073900" y="3600450"/>
          <p14:tracePt t="127422" x="7080250" y="3619500"/>
          <p14:tracePt t="127435" x="7092950" y="3644900"/>
          <p14:tracePt t="127452" x="7099300" y="3657600"/>
          <p14:tracePt t="127468" x="7099300" y="3663950"/>
          <p14:tracePt t="128387" x="7105650" y="3676650"/>
          <p14:tracePt t="128396" x="7118350" y="3708400"/>
          <p14:tracePt t="128404" x="7131050" y="3727450"/>
          <p14:tracePt t="128420" x="7150100" y="3759200"/>
          <p14:tracePt t="128435" x="7162800" y="3784600"/>
          <p14:tracePt t="128452" x="7175500" y="3803650"/>
          <p14:tracePt t="128468" x="7188200" y="3816350"/>
          <p14:tracePt t="128484" x="7188200" y="3822700"/>
          <p14:tracePt t="128680" x="7188200" y="3816350"/>
          <p14:tracePt t="128685" x="7194550" y="3803650"/>
          <p14:tracePt t="128691" x="7200900" y="3790950"/>
          <p14:tracePt t="128718" x="7207250" y="3759200"/>
          <p14:tracePt t="128734" x="7207250" y="3752850"/>
          <p14:tracePt t="128796" x="7213600" y="3759200"/>
          <p14:tracePt t="128809" x="7213600" y="3765550"/>
          <p14:tracePt t="128811" x="7219950" y="3765550"/>
          <p14:tracePt t="128934" x="7213600" y="3771900"/>
          <p14:tracePt t="128952" x="7200900" y="3797300"/>
          <p14:tracePt t="128969" x="7194550" y="3810000"/>
          <p14:tracePt t="129119" x="7188200" y="3810000"/>
          <p14:tracePt t="129123" x="7169150" y="3810000"/>
          <p14:tracePt t="129135" x="7156450" y="3810000"/>
          <p14:tracePt t="129151" x="7112000" y="3816350"/>
          <p14:tracePt t="129168" x="7092950" y="3816350"/>
          <p14:tracePt t="129185" x="7086600" y="3816350"/>
          <p14:tracePt t="129235" x="7092950" y="3816350"/>
          <p14:tracePt t="129245" x="7099300" y="3810000"/>
          <p14:tracePt t="129259" x="7099300" y="3803650"/>
          <p14:tracePt t="129667" x="7099300" y="3816350"/>
          <p14:tracePt t="129679" x="7099300" y="3822700"/>
          <p14:tracePt t="129687" x="7099300" y="3841750"/>
          <p14:tracePt t="129701" x="7099300" y="3898900"/>
          <p14:tracePt t="129718" x="7048500" y="3994150"/>
          <p14:tracePt t="129735" x="6978650" y="4127500"/>
          <p14:tracePt t="129742" x="6940550" y="4178300"/>
          <p14:tracePt t="129751" x="6915150" y="4235450"/>
          <p14:tracePt t="129772" x="6845300" y="4387850"/>
          <p14:tracePt t="129785" x="6813550" y="4419600"/>
          <p14:tracePt t="129805" x="6686550" y="4489450"/>
          <p14:tracePt t="129818" x="6629400" y="4495800"/>
          <p14:tracePt t="129835" x="6502400" y="4495800"/>
          <p14:tracePt t="129852" x="6286500" y="4489450"/>
          <p14:tracePt t="129869" x="6076950" y="4457700"/>
          <p14:tracePt t="129885" x="5816600" y="4413250"/>
          <p14:tracePt t="129901" x="5499100" y="4375150"/>
          <p14:tracePt t="129919" x="5187950" y="4349750"/>
          <p14:tracePt t="129935" x="4959350" y="4311650"/>
          <p14:tracePt t="129952" x="4787900" y="4260850"/>
          <p14:tracePt t="129968" x="4610100" y="4197350"/>
          <p14:tracePt t="129985" x="4445000" y="4146550"/>
          <p14:tracePt t="129993" x="4368800" y="4114800"/>
          <p14:tracePt t="130001" x="4305300" y="4095750"/>
          <p14:tracePt t="130021" x="4127500" y="4019550"/>
          <p14:tracePt t="130035" x="4019550" y="3968750"/>
          <p14:tracePt t="130056" x="3841750" y="3911600"/>
          <p14:tracePt t="130068" x="3663950" y="3854450"/>
          <p14:tracePt t="130085" x="3530600" y="3816350"/>
          <p14:tracePt t="130101" x="3409950" y="3771900"/>
          <p14:tracePt t="130120" x="3289300" y="3733800"/>
          <p14:tracePt t="130123" x="3238500" y="3702050"/>
          <p14:tracePt t="130135" x="3187700" y="3670300"/>
          <p14:tracePt t="130152" x="3054350" y="3587750"/>
          <p14:tracePt t="130168" x="2863850" y="3498850"/>
          <p14:tracePt t="130185" x="2628900" y="3409950"/>
          <p14:tracePt t="130201" x="2451100" y="3365500"/>
          <p14:tracePt t="130219" x="2254250" y="3321050"/>
          <p14:tracePt t="130222" x="2152650" y="3289300"/>
          <p14:tracePt t="130235" x="1968500" y="3225800"/>
          <p14:tracePt t="130251" x="1771650" y="3149600"/>
          <p14:tracePt t="130268" x="1625600" y="3105150"/>
          <p14:tracePt t="130286" x="1466850" y="3048000"/>
          <p14:tracePt t="130304" x="1352550" y="3009900"/>
          <p14:tracePt t="130318" x="1238250" y="2978150"/>
          <p14:tracePt t="130335" x="1181100" y="2952750"/>
          <p14:tracePt t="130352" x="1143000" y="2933700"/>
          <p14:tracePt t="130370" x="1123950" y="2921000"/>
          <p14:tracePt t="130385" x="1111250" y="2914650"/>
          <p14:tracePt t="130401" x="1079500" y="2895600"/>
          <p14:tracePt t="130419" x="1003300" y="2876550"/>
          <p14:tracePt t="130421" x="990600" y="2876550"/>
          <p14:tracePt t="130435" x="933450" y="2876550"/>
          <p14:tracePt t="130451" x="876300" y="2876550"/>
          <p14:tracePt t="130468" x="819150" y="2844800"/>
          <p14:tracePt t="130485" x="774700" y="2825750"/>
          <p14:tracePt t="130501" x="749300" y="2800350"/>
          <p14:tracePt t="130520" x="717550" y="2755900"/>
          <p14:tracePt t="130523" x="704850" y="2717800"/>
          <p14:tracePt t="130535" x="692150" y="2698750"/>
          <p14:tracePt t="130553" x="692150" y="2667000"/>
          <p14:tracePt t="130560" x="692150" y="2654300"/>
          <p14:tracePt t="130568" x="698500" y="2641600"/>
          <p14:tracePt t="130585" x="717550" y="2565400"/>
          <p14:tracePt t="130601" x="749300" y="2489200"/>
          <p14:tracePt t="130620" x="806450" y="2438400"/>
          <p14:tracePt t="130635" x="863600" y="2406650"/>
          <p14:tracePt t="130652" x="952500" y="2387600"/>
          <p14:tracePt t="130668" x="1073150" y="2381250"/>
          <p14:tracePt t="130685" x="1181100" y="2381250"/>
          <p14:tracePt t="130702" x="1276350" y="2393950"/>
          <p14:tracePt t="130718" x="1365250" y="2419350"/>
          <p14:tracePt t="130735" x="1492250" y="2444750"/>
          <p14:tracePt t="130745" x="1562100" y="2457450"/>
          <p14:tracePt t="130752" x="1619250" y="2470150"/>
          <p14:tracePt t="130758" x="1682750" y="2489200"/>
          <p14:tracePt t="130768" x="1746250" y="2508250"/>
          <p14:tracePt t="130785" x="1828800" y="2527300"/>
          <p14:tracePt t="130805" x="1873250" y="2559050"/>
          <p14:tracePt t="130818" x="1879600" y="2565400"/>
          <p14:tracePt t="130821" x="1885950" y="2590800"/>
          <p14:tracePt t="130836" x="1892300" y="2635250"/>
          <p14:tracePt t="130852" x="1898650" y="2673350"/>
          <p14:tracePt t="130871" x="1898650" y="2724150"/>
          <p14:tracePt t="130885" x="1898650" y="2774950"/>
          <p14:tracePt t="130901" x="1898650" y="2806700"/>
          <p14:tracePt t="130918" x="1898650" y="2832100"/>
          <p14:tracePt t="130935" x="1885950" y="2844800"/>
          <p14:tracePt t="130952" x="1860550" y="2870200"/>
          <p14:tracePt t="130968" x="1854200" y="2876550"/>
          <p14:tracePt t="131001" x="1847850" y="2876550"/>
          <p14:tracePt t="131020" x="1847850" y="2889250"/>
          <p14:tracePt t="131037" x="1879600" y="2889250"/>
          <p14:tracePt t="131055" x="2006600" y="2927350"/>
          <p14:tracePt t="131068" x="2197100" y="2984500"/>
          <p14:tracePt t="131086" x="2495550" y="3092450"/>
          <p14:tracePt t="131102" x="2832100" y="3200400"/>
          <p14:tracePt t="131120" x="3302000" y="3346450"/>
          <p14:tracePt t="131136" x="3867150" y="3575050"/>
          <p14:tracePt t="131151" x="4394200" y="3810000"/>
          <p14:tracePt t="131168" x="4914900" y="4057650"/>
          <p14:tracePt t="131187" x="5613400" y="4362450"/>
          <p14:tracePt t="131201" x="5810250" y="4432300"/>
          <p14:tracePt t="131219" x="6127750" y="4533900"/>
          <p14:tracePt t="131235" x="6337300" y="4572000"/>
          <p14:tracePt t="131251" x="6350000" y="4578350"/>
          <p14:tracePt t="131318" x="6343650" y="4578350"/>
          <p14:tracePt t="131333" x="6337300" y="4565650"/>
          <p14:tracePt t="131338" x="6324600" y="4546600"/>
          <p14:tracePt t="131351" x="6318250" y="4527550"/>
          <p14:tracePt t="131370" x="6299200" y="4495800"/>
          <p14:tracePt t="131385" x="6286500" y="4476750"/>
          <p14:tracePt t="131421" x="6286500" y="4470400"/>
          <p14:tracePt t="131435" x="6324600" y="4432300"/>
          <p14:tracePt t="131452" x="6350000" y="4387850"/>
          <p14:tracePt t="131468" x="6356350" y="4343400"/>
          <p14:tracePt t="131485" x="6356350" y="4305300"/>
          <p14:tracePt t="131504" x="6330950" y="4279900"/>
          <p14:tracePt t="131522" x="6318250" y="4273550"/>
          <p14:tracePt t="131526" x="6311900" y="4267200"/>
          <p14:tracePt t="131553" x="6305550" y="4260850"/>
          <p14:tracePt t="131563" x="6299200" y="4248150"/>
          <p14:tracePt t="131585" x="6299200" y="4229100"/>
          <p14:tracePt t="131601" x="6267450" y="4216400"/>
          <p14:tracePt t="131604" x="6261100" y="4216400"/>
          <p14:tracePt t="131620" x="6242050" y="4216400"/>
          <p14:tracePt t="131637" x="6235700" y="4216400"/>
          <p14:tracePt t="131652" x="6229350" y="4210050"/>
          <p14:tracePt t="131668" x="6216650" y="4197350"/>
          <p14:tracePt t="131685" x="6210300" y="4197350"/>
          <p14:tracePt t="131719" x="6203950" y="4197350"/>
          <p14:tracePt t="131735" x="6203950" y="4140200"/>
          <p14:tracePt t="131751" x="6203950" y="4044950"/>
          <p14:tracePt t="131769" x="6203950" y="3930650"/>
          <p14:tracePt t="131788" x="6191250" y="3848100"/>
          <p14:tracePt t="131804" x="6172200" y="3784600"/>
          <p14:tracePt t="131819" x="6165850" y="3771900"/>
          <p14:tracePt t="131835" x="6153150" y="3714750"/>
          <p14:tracePt t="131852" x="6140450" y="3600450"/>
          <p14:tracePt t="131870" x="6140450" y="3524250"/>
          <p14:tracePt t="131885" x="6140450" y="3441700"/>
          <p14:tracePt t="131901" x="6140450" y="3378200"/>
          <p14:tracePt t="131919" x="6134100" y="3346450"/>
          <p14:tracePt t="131937" x="6127750" y="3308350"/>
          <p14:tracePt t="131952" x="6127750" y="3251200"/>
          <p14:tracePt t="131968" x="6127750" y="3194050"/>
          <p14:tracePt t="131985" x="6140450" y="3155950"/>
          <p14:tracePt t="131994" x="6140450" y="3149600"/>
          <p14:tracePt t="132315" x="6134100" y="3149600"/>
          <p14:tracePt t="132335" x="6127750" y="3149600"/>
          <p14:tracePt t="132350" x="6121400" y="3149600"/>
          <p14:tracePt t="132355" x="6102350" y="3149600"/>
          <p14:tracePt t="132369" x="6076950" y="3149600"/>
          <p14:tracePt t="132385" x="6019800" y="3149600"/>
          <p14:tracePt t="132401" x="5962650" y="3155950"/>
          <p14:tracePt t="132404" x="5937250" y="3155950"/>
          <p14:tracePt t="132419" x="5892800" y="3155950"/>
          <p14:tracePt t="132435" x="5867400" y="3155950"/>
          <p14:tracePt t="132452" x="5842000" y="3155950"/>
          <p14:tracePt t="132468" x="5835650" y="3155950"/>
          <p14:tracePt t="132485" x="5835650" y="3149600"/>
          <p14:tracePt t="132545" x="5829300" y="3149600"/>
          <p14:tracePt t="132554" x="5822950" y="3149600"/>
          <p14:tracePt t="132635" x="5816600" y="3149600"/>
          <p14:tracePt t="132684" x="5822950" y="3149600"/>
          <p14:tracePt t="132693" x="5829300" y="3149600"/>
          <p14:tracePt t="132702" x="5835650" y="3149600"/>
          <p14:tracePt t="132718" x="5848350" y="3143250"/>
          <p14:tracePt t="132735" x="5880100" y="3136900"/>
          <p14:tracePt t="132751" x="5911850" y="3124200"/>
          <p14:tracePt t="132771" x="5962650" y="3117850"/>
          <p14:tracePt t="132785" x="5981700" y="3117850"/>
          <p14:tracePt t="132805" x="6000750" y="3111500"/>
          <p14:tracePt t="132835" x="6013450" y="3105150"/>
          <p14:tracePt t="132852" x="6045200" y="3098800"/>
          <p14:tracePt t="132870" x="6051550" y="3086100"/>
          <p14:tracePt t="132915" x="6057900" y="3086100"/>
          <p14:tracePt t="133227" x="6045200" y="3086100"/>
          <p14:tracePt t="133239" x="6032500" y="3086100"/>
          <p14:tracePt t="133247" x="6007100" y="3086100"/>
          <p14:tracePt t="133251" x="5975350" y="3086100"/>
          <p14:tracePt t="133269" x="5930900" y="3086100"/>
          <p14:tracePt t="133287" x="5867400" y="3086100"/>
          <p14:tracePt t="133304" x="5810250" y="3086100"/>
          <p14:tracePt t="133311" x="5784850" y="3086100"/>
          <p14:tracePt t="133318" x="5759450" y="3086100"/>
          <p14:tracePt t="133335" x="5708650" y="3086100"/>
          <p14:tracePt t="133351" x="5683250" y="3086100"/>
          <p14:tracePt t="133368" x="5676900" y="3086100"/>
          <p14:tracePt t="133385" x="5676900" y="3092450"/>
          <p14:tracePt t="133445" x="5676900" y="3105150"/>
          <p14:tracePt t="133452" x="5676900" y="3117850"/>
          <p14:tracePt t="133468" x="5676900" y="3162300"/>
          <p14:tracePt t="133485" x="5676900" y="3238500"/>
          <p14:tracePt t="133501" x="5676900" y="3359150"/>
          <p14:tracePt t="133523" x="5715000" y="3473450"/>
          <p14:tracePt t="133535" x="5765800" y="3600450"/>
          <p14:tracePt t="133555" x="5791200" y="3689350"/>
          <p14:tracePt t="133568" x="5803900" y="3752850"/>
          <p14:tracePt t="133585" x="5803900" y="3803650"/>
          <p14:tracePt t="133601" x="5810250" y="3854450"/>
          <p14:tracePt t="133604" x="5816600" y="3886200"/>
          <p14:tracePt t="133620" x="5835650" y="3949700"/>
          <p14:tracePt t="133637" x="5842000" y="4019550"/>
          <p14:tracePt t="133652" x="5842000" y="4083050"/>
          <p14:tracePt t="133668" x="5842000" y="4140200"/>
          <p14:tracePt t="133685" x="5842000" y="4171950"/>
          <p14:tracePt t="133701" x="5842000" y="4216400"/>
          <p14:tracePt t="133718" x="5842000" y="4273550"/>
          <p14:tracePt t="133735" x="5842000" y="4324350"/>
          <p14:tracePt t="133754" x="5842000" y="4368800"/>
          <p14:tracePt t="133768" x="5842000" y="4394200"/>
          <p14:tracePt t="133785" x="5842000" y="4425950"/>
          <p14:tracePt t="133787" x="5842000" y="4438650"/>
          <p14:tracePt t="133805" x="5842000" y="4464050"/>
          <p14:tracePt t="133818" x="5842000" y="4476750"/>
          <p14:tracePt t="133835" x="5848350" y="4489450"/>
          <p14:tracePt t="134227" x="5861050" y="4489450"/>
          <p14:tracePt t="134242" x="5905500" y="4489450"/>
          <p14:tracePt t="134252" x="6019800" y="4489450"/>
          <p14:tracePt t="134273" x="6197600" y="4489450"/>
          <p14:tracePt t="134285" x="6407150" y="4470400"/>
          <p14:tracePt t="134306" x="6642100" y="4432300"/>
          <p14:tracePt t="134318" x="6864350" y="4406900"/>
          <p14:tracePt t="134335" x="7061200" y="4394200"/>
          <p14:tracePt t="134351" x="7219950" y="4387850"/>
          <p14:tracePt t="134370" x="7327900" y="4381500"/>
          <p14:tracePt t="134375" x="7359650" y="4375150"/>
          <p14:tracePt t="134385" x="7385050" y="4368800"/>
          <p14:tracePt t="134403" x="7397750" y="4362450"/>
          <p14:tracePt t="134419" x="7397750" y="4337050"/>
          <p14:tracePt t="134435" x="7397750" y="4298950"/>
          <p14:tracePt t="134452" x="7423150" y="4254500"/>
          <p14:tracePt t="134469" x="7448550" y="4203700"/>
          <p14:tracePt t="134485" x="7467600" y="4152900"/>
          <p14:tracePt t="134505" x="7473950" y="4114800"/>
          <p14:tracePt t="134518" x="7486650" y="4076700"/>
          <p14:tracePt t="134535" x="7499350" y="4038600"/>
          <p14:tracePt t="134555" x="7505700" y="4006850"/>
          <p14:tracePt t="134568" x="7505700" y="3956050"/>
          <p14:tracePt t="134585" x="7505700" y="3937000"/>
          <p14:tracePt t="134588" x="7505700" y="3930650"/>
          <p14:tracePt t="134647" x="7505700" y="3917950"/>
          <p14:tracePt t="134651" x="7505700" y="3898900"/>
          <p14:tracePt t="134668" x="7512050" y="3848100"/>
          <p14:tracePt t="134685" x="7562850" y="3778250"/>
          <p14:tracePt t="134702" x="7594600" y="3721100"/>
          <p14:tracePt t="134718" x="7632700" y="3676650"/>
          <p14:tracePt t="134735" x="7658100" y="3663950"/>
          <p14:tracePt t="134753" x="7664450" y="3657600"/>
          <p14:tracePt t="135941" x="7658100" y="3657600"/>
          <p14:tracePt t="135947" x="7632700" y="3670300"/>
          <p14:tracePt t="135957" x="7600950" y="3683000"/>
          <p14:tracePt t="135968" x="7575550" y="3702050"/>
          <p14:tracePt t="135985" x="7518400" y="3727450"/>
          <p14:tracePt t="135992" x="7499350" y="3746500"/>
          <p14:tracePt t="135996" x="7486650" y="3765550"/>
          <p14:tracePt t="136004" x="7467600" y="3778250"/>
          <p14:tracePt t="136019" x="7442200" y="3803650"/>
          <p14:tracePt t="136035" x="7372350" y="3892550"/>
          <p14:tracePt t="136056" x="7334250" y="3981450"/>
          <p14:tracePt t="136070" x="7283450" y="4095750"/>
          <p14:tracePt t="136085" x="7226300" y="4184650"/>
          <p14:tracePt t="136101" x="7156450" y="4260850"/>
          <p14:tracePt t="136121" x="7080250" y="4343400"/>
          <p14:tracePt t="136135" x="6972300" y="4419600"/>
          <p14:tracePt t="136152" x="6915150" y="4457700"/>
          <p14:tracePt t="136168" x="6908800" y="4470400"/>
          <p14:tracePt t="136185" x="6902450" y="4476750"/>
          <p14:tracePt t="136201" x="6889750" y="4476750"/>
          <p14:tracePt t="136218" x="6870700" y="4476750"/>
          <p14:tracePt t="136220" x="6858000" y="4476750"/>
          <p14:tracePt t="136235" x="6838950" y="4476750"/>
          <p14:tracePt t="136287" x="6832600" y="4476750"/>
          <p14:tracePt t="136291" x="6826250" y="4476750"/>
          <p14:tracePt t="136308" x="6813550" y="4483100"/>
          <p14:tracePt t="136318" x="6788150" y="4489450"/>
          <p14:tracePt t="136337" x="6750050" y="4495800"/>
          <p14:tracePt t="136352" x="6692900" y="4502150"/>
          <p14:tracePt t="136354" x="6654800" y="4502150"/>
          <p14:tracePt t="136369" x="6623050" y="4502150"/>
          <p14:tracePt t="136385" x="6540500" y="4502150"/>
          <p14:tracePt t="136402" x="6451600" y="4502150"/>
          <p14:tracePt t="136404" x="6407150" y="4502150"/>
          <p14:tracePt t="136418" x="6375400" y="4502150"/>
          <p14:tracePt t="136436" x="6280150" y="4502150"/>
          <p14:tracePt t="136452" x="6235700" y="4502150"/>
          <p14:tracePt t="136469" x="6203950" y="4508500"/>
          <p14:tracePt t="136485" x="6172200" y="4508500"/>
          <p14:tracePt t="136502" x="6146800" y="4508500"/>
          <p14:tracePt t="136519" x="6102350" y="4508500"/>
          <p14:tracePt t="136535" x="6051550" y="4508500"/>
          <p14:tracePt t="136555" x="6000750" y="4508500"/>
          <p14:tracePt t="136568" x="5975350" y="4508500"/>
          <p14:tracePt t="136585" x="5937250" y="4508500"/>
          <p14:tracePt t="136602" x="5892800" y="4508500"/>
          <p14:tracePt t="136620" x="5842000" y="4508500"/>
          <p14:tracePt t="136635" x="5810250" y="4508500"/>
          <p14:tracePt t="136652" x="5784850" y="4508500"/>
          <p14:tracePt t="136668" x="5765800" y="4508500"/>
          <p14:tracePt t="136685" x="5759450" y="4508500"/>
          <p14:tracePt t="136754" x="5753100" y="4508500"/>
          <p14:tracePt t="136764" x="5746750" y="4508500"/>
          <p14:tracePt t="136780" x="5740400" y="4508500"/>
          <p14:tracePt t="136918" x="5746750" y="4508500"/>
          <p14:tracePt t="136923" x="5759450" y="4508500"/>
          <p14:tracePt t="136935" x="5765800" y="4508500"/>
          <p14:tracePt t="136952" x="5784850" y="4508500"/>
          <p14:tracePt t="136968" x="5810250" y="4508500"/>
          <p14:tracePt t="136985" x="5842000" y="4508500"/>
          <p14:tracePt t="136994" x="5867400" y="4508500"/>
          <p14:tracePt t="136998" x="5880100" y="4508500"/>
          <p14:tracePt t="137013" x="5937250" y="4508500"/>
          <p14:tracePt t="137021" x="5962650" y="4508500"/>
          <p14:tracePt t="137038" x="6032500" y="4508500"/>
          <p14:tracePt t="137054" x="6096000" y="4508500"/>
          <p14:tracePt t="137069" x="6146800" y="4508500"/>
          <p14:tracePt t="137085" x="6191250" y="4508500"/>
          <p14:tracePt t="137102" x="6235700" y="4508500"/>
          <p14:tracePt t="137120" x="6280150" y="4508500"/>
          <p14:tracePt t="137135" x="6337300" y="4508500"/>
          <p14:tracePt t="137152" x="6394450" y="4508500"/>
          <p14:tracePt t="137168" x="6451600" y="4508500"/>
          <p14:tracePt t="137185" x="6527800" y="4508500"/>
          <p14:tracePt t="137202" x="6604000" y="4508500"/>
          <p14:tracePt t="137219" x="6667500" y="4508500"/>
          <p14:tracePt t="137223" x="6705600" y="4508500"/>
          <p14:tracePt t="137235" x="6769100" y="4508500"/>
          <p14:tracePt t="137251" x="6819900" y="4508500"/>
          <p14:tracePt t="137271" x="6858000" y="4508500"/>
          <p14:tracePt t="137285" x="6883400" y="4508500"/>
          <p14:tracePt t="137306" x="6915150" y="4508500"/>
          <p14:tracePt t="137321" x="6940550" y="4508500"/>
          <p14:tracePt t="137351" x="6946900" y="4508500"/>
          <p14:tracePt t="137459" x="6934200" y="4508500"/>
          <p14:tracePt t="137468" x="6915150" y="4508500"/>
          <p14:tracePt t="137486" x="6845300" y="4508500"/>
          <p14:tracePt t="137505" x="6762750" y="4508500"/>
          <p14:tracePt t="137520" x="6654800" y="4508500"/>
          <p14:tracePt t="137523" x="6597650" y="4508500"/>
          <p14:tracePt t="137539" x="6457950" y="4508500"/>
          <p14:tracePt t="137553" x="6381750" y="4508500"/>
          <p14:tracePt t="137568" x="6242050" y="4508500"/>
          <p14:tracePt t="137585" x="6146800" y="4502150"/>
          <p14:tracePt t="137602" x="6089650" y="4502150"/>
          <p14:tracePt t="137604" x="6064250" y="4502150"/>
          <p14:tracePt t="137620" x="6013450" y="4502150"/>
          <p14:tracePt t="137635" x="5975350" y="4502150"/>
          <p14:tracePt t="137652" x="5930900" y="4502150"/>
          <p14:tracePt t="137668" x="5892800" y="4502150"/>
          <p14:tracePt t="137685" x="5854700" y="4502150"/>
          <p14:tracePt t="137702" x="5829300" y="4502150"/>
          <p14:tracePt t="137718" x="5822950" y="4502150"/>
          <p14:tracePt t="137779" x="5816600" y="4502150"/>
          <p14:tracePt t="137787" x="5816600" y="4495800"/>
          <p14:tracePt t="137813" x="5829300" y="4495800"/>
          <p14:tracePt t="137821" x="5842000" y="4495800"/>
          <p14:tracePt t="137827" x="5861050" y="4495800"/>
          <p14:tracePt t="137852" x="5943600" y="4495800"/>
          <p14:tracePt t="137871" x="6038850" y="4495800"/>
          <p14:tracePt t="137885" x="6159500" y="4495800"/>
          <p14:tracePt t="137902" x="6273800" y="4495800"/>
          <p14:tracePt t="137918" x="6394450" y="4495800"/>
          <p14:tracePt t="137935" x="6502400" y="4495800"/>
          <p14:tracePt t="137952" x="6591300" y="4495800"/>
          <p14:tracePt t="137969" x="6648450" y="4495800"/>
          <p14:tracePt t="137985" x="6680200" y="4495800"/>
          <p14:tracePt t="137993" x="6686550" y="4495800"/>
          <p14:tracePt t="138001" x="6692900" y="4495800"/>
          <p14:tracePt t="138057" x="6692900" y="4489450"/>
          <p14:tracePt t="138061" x="6686550" y="4483100"/>
          <p14:tracePt t="138068" x="6667500" y="4457700"/>
          <p14:tracePt t="138088" x="6629400" y="4394200"/>
          <p14:tracePt t="138102" x="6572250" y="4305300"/>
          <p14:tracePt t="138121" x="6521450" y="4191000"/>
          <p14:tracePt t="138135" x="6464300" y="4013200"/>
          <p14:tracePt t="138152" x="6394450" y="3803650"/>
          <p14:tracePt t="138168" x="6318250" y="3606800"/>
          <p14:tracePt t="138171" x="6286500" y="3549650"/>
          <p14:tracePt t="138188" x="6216650" y="3441700"/>
          <p14:tracePt t="138202" x="6191250" y="3384550"/>
          <p14:tracePt t="138218" x="6165850" y="3289300"/>
          <p14:tracePt t="138235" x="6102350" y="3187700"/>
          <p14:tracePt t="138255" x="6057900" y="3155950"/>
          <p14:tracePt t="138268" x="6038850" y="3149600"/>
          <p14:tracePt t="138285" x="6032500" y="3143250"/>
          <p14:tracePt t="138318" x="6019800" y="3130550"/>
          <p14:tracePt t="138335" x="6019800" y="3124200"/>
          <p14:tracePt t="138404" x="6019800" y="3117850"/>
          <p14:tracePt t="138468" x="6019800" y="3124200"/>
          <p14:tracePt t="138475" x="6013450" y="3124200"/>
          <p14:tracePt t="138485" x="6013450" y="3130550"/>
          <p14:tracePt t="138502" x="6007100" y="3143250"/>
          <p14:tracePt t="138538" x="6000750" y="3136900"/>
          <p14:tracePt t="138553" x="5994400" y="3136900"/>
          <p14:tracePt t="138585" x="5988050" y="3136900"/>
          <p14:tracePt t="138601" x="5981700" y="3136900"/>
          <p14:tracePt t="138620" x="5956300" y="3136900"/>
          <p14:tracePt t="138635" x="5930900" y="3136900"/>
          <p14:tracePt t="138652" x="5918200" y="3136900"/>
          <p14:tracePt t="138668" x="5905500" y="3136900"/>
          <p14:tracePt t="138749" x="5918200" y="3149600"/>
          <p14:tracePt t="138755" x="5930900" y="3149600"/>
          <p14:tracePt t="138765" x="5937250" y="3155950"/>
          <p14:tracePt t="138785" x="5962650" y="3162300"/>
          <p14:tracePt t="138788" x="5969000" y="3175000"/>
          <p14:tracePt t="138805" x="5975350" y="3181350"/>
          <p14:tracePt t="138839" x="5981700" y="3187700"/>
          <p14:tracePt t="138884" x="5981700" y="3194050"/>
          <p14:tracePt t="138891" x="5981700" y="3200400"/>
          <p14:tracePt t="138901" x="5975350" y="3200400"/>
          <p14:tracePt t="138918" x="5969000" y="3200400"/>
          <p14:tracePt t="138935" x="5956300" y="3200400"/>
          <p14:tracePt t="138952" x="5949950" y="3200400"/>
          <p14:tracePt t="138969" x="5937250" y="3200400"/>
          <p14:tracePt t="138985" x="5924550" y="3200400"/>
          <p14:tracePt t="138990" x="5918200" y="3200400"/>
          <p14:tracePt t="139019" x="5905500" y="3181350"/>
          <p14:tracePt t="139035" x="5905500" y="3162300"/>
          <p14:tracePt t="139053" x="5899150" y="3136900"/>
          <p14:tracePt t="139068" x="5886450" y="3105150"/>
          <p14:tracePt t="139085" x="5886450" y="3086100"/>
          <p14:tracePt t="139101" x="5886450" y="3067050"/>
          <p14:tracePt t="139120" x="5886450" y="3054350"/>
          <p14:tracePt t="139135" x="5886450" y="3028950"/>
          <p14:tracePt t="139151" x="5886450" y="2997200"/>
          <p14:tracePt t="139168" x="5886450" y="2965450"/>
          <p14:tracePt t="139185" x="5892800" y="2946400"/>
          <p14:tracePt t="139201" x="5905500" y="2927350"/>
          <p14:tracePt t="139219" x="5924550" y="2901950"/>
          <p14:tracePt t="139222" x="5930900" y="2895600"/>
          <p14:tracePt t="139235" x="5956300" y="2882900"/>
          <p14:tracePt t="139251" x="5981700" y="2876550"/>
          <p14:tracePt t="139268" x="6007100" y="2870200"/>
          <p14:tracePt t="139288" x="6032500" y="2870200"/>
          <p14:tracePt t="139303" x="6076950" y="2870200"/>
          <p14:tracePt t="139321" x="6115050" y="2870200"/>
          <p14:tracePt t="139335" x="6172200" y="2870200"/>
          <p14:tracePt t="139352" x="6216650" y="2870200"/>
          <p14:tracePt t="139371" x="6267450" y="2870200"/>
          <p14:tracePt t="139385" x="6311900" y="2870200"/>
          <p14:tracePt t="139402" x="6362700" y="2870200"/>
          <p14:tracePt t="139404" x="6381750" y="2870200"/>
          <p14:tracePt t="139418" x="6407150" y="2870200"/>
          <p14:tracePt t="139435" x="6464300" y="2870200"/>
          <p14:tracePt t="139451" x="6483350" y="2870200"/>
          <p14:tracePt t="139469" x="6521450" y="2882900"/>
          <p14:tracePt t="139485" x="6565900" y="2889250"/>
          <p14:tracePt t="139501" x="6597650" y="2901950"/>
          <p14:tracePt t="139521" x="6616700" y="2908300"/>
          <p14:tracePt t="139535" x="6629400" y="2921000"/>
          <p14:tracePt t="139555" x="6661150" y="2940050"/>
          <p14:tracePt t="139568" x="6699250" y="2965450"/>
          <p14:tracePt t="139585" x="6724650" y="2984500"/>
          <p14:tracePt t="139602" x="6743700" y="2997200"/>
          <p14:tracePt t="139605" x="6743700" y="3003550"/>
          <p14:tracePt t="139618" x="6743700" y="3016250"/>
          <p14:tracePt t="139620" x="6743700" y="3028950"/>
          <p14:tracePt t="139635" x="6743700" y="3073400"/>
          <p14:tracePt t="139652" x="6743700" y="3117850"/>
          <p14:tracePt t="139668" x="6743700" y="3149600"/>
          <p14:tracePt t="139685" x="6743700" y="3181350"/>
          <p14:tracePt t="139702" x="6718300" y="3213100"/>
          <p14:tracePt t="139718" x="6667500" y="3244850"/>
          <p14:tracePt t="139735" x="6591300" y="3270250"/>
          <p14:tracePt t="139743" x="6540500" y="3282950"/>
          <p14:tracePt t="139752" x="6496050" y="3295650"/>
          <p14:tracePt t="139756" x="6426200" y="3295650"/>
          <p14:tracePt t="139768" x="6381750" y="3295650"/>
          <p14:tracePt t="139785" x="6286500" y="3295650"/>
          <p14:tracePt t="139805" x="6121400" y="3295650"/>
          <p14:tracePt t="139818" x="6064250" y="3289300"/>
          <p14:tracePt t="139835" x="5975350" y="3251200"/>
          <p14:tracePt t="139852" x="5886450" y="3225800"/>
          <p14:tracePt t="139870" x="5854700" y="3200400"/>
          <p14:tracePt t="139885" x="5816600" y="3168650"/>
          <p14:tracePt t="139902" x="5803900" y="3143250"/>
          <p14:tracePt t="139918" x="5791200" y="3124200"/>
          <p14:tracePt t="139935" x="5784850" y="3111500"/>
          <p14:tracePt t="139954" x="5778500" y="3105150"/>
          <p14:tracePt t="140019" x="5778500" y="3098800"/>
          <p14:tracePt t="140076" x="5778500" y="3092450"/>
          <p14:tracePt t="140155" x="5784850" y="3092450"/>
          <p14:tracePt t="140163" x="5797550" y="3092450"/>
          <p14:tracePt t="140171" x="5810250" y="3092450"/>
          <p14:tracePt t="140185" x="5822950" y="3092450"/>
          <p14:tracePt t="140202" x="5873750" y="3092450"/>
          <p14:tracePt t="140218" x="5918200" y="3092450"/>
          <p14:tracePt t="140225" x="5924550" y="3092450"/>
          <p14:tracePt t="140235" x="5924550" y="3086100"/>
          <p14:tracePt t="140271" x="5924550" y="3073400"/>
          <p14:tracePt t="140285" x="5918200" y="3067050"/>
          <p14:tracePt t="140306" x="5911850" y="3060700"/>
          <p14:tracePt t="140318" x="5905500" y="3054350"/>
          <p14:tracePt t="140335" x="5892800" y="3041650"/>
          <p14:tracePt t="140352" x="5854700" y="3041650"/>
          <p14:tracePt t="140370" x="5797550" y="3041650"/>
          <p14:tracePt t="140385" x="5746750" y="3041650"/>
          <p14:tracePt t="140401" x="5708650" y="3067050"/>
          <p14:tracePt t="140404" x="5689600" y="3079750"/>
          <p14:tracePt t="140418" x="5676900" y="3092450"/>
          <p14:tracePt t="140435" x="5657850" y="3162300"/>
          <p14:tracePt t="140452" x="5645150" y="3225800"/>
          <p14:tracePt t="140468" x="5613400" y="3308350"/>
          <p14:tracePt t="140485" x="5594350" y="3384550"/>
          <p14:tracePt t="140504" x="5588000" y="3467100"/>
          <p14:tracePt t="140519" x="5594350" y="3530600"/>
          <p14:tracePt t="140535" x="5594350" y="3594100"/>
          <p14:tracePt t="140553" x="5607050" y="3632200"/>
          <p14:tracePt t="140568" x="5632450" y="3695700"/>
          <p14:tracePt t="140585" x="5626100" y="3759200"/>
          <p14:tracePt t="140586" x="5638800" y="3803650"/>
          <p14:tracePt t="140601" x="5651500" y="3841750"/>
          <p14:tracePt t="140620" x="5670550" y="3949700"/>
          <p14:tracePt t="140635" x="5670550" y="4025900"/>
          <p14:tracePt t="140652" x="5676900" y="4102100"/>
          <p14:tracePt t="140668" x="5721350" y="4178300"/>
          <p14:tracePt t="140685" x="5772150" y="4248150"/>
          <p14:tracePt t="140702" x="5791200" y="4286250"/>
          <p14:tracePt t="140718" x="5797550" y="4305300"/>
          <p14:tracePt t="140735" x="5810250" y="4349750"/>
          <p14:tracePt t="140751" x="5829300" y="4394200"/>
          <p14:tracePt t="140769" x="5842000" y="4400550"/>
          <p14:tracePt t="140835" x="5842000" y="4413250"/>
          <p14:tracePt t="140844" x="5842000" y="4425950"/>
          <p14:tracePt t="141060" x="5848350" y="4425950"/>
          <p14:tracePt t="141071" x="5880100" y="4432300"/>
          <p14:tracePt t="141085" x="6007100" y="4438650"/>
          <p14:tracePt t="141102" x="6197600" y="4438650"/>
          <p14:tracePt t="141120" x="6445250" y="4432300"/>
          <p14:tracePt t="141135" x="6731000" y="4362450"/>
          <p14:tracePt t="141152" x="7029450" y="4286250"/>
          <p14:tracePt t="141169" x="7270750" y="4254500"/>
          <p14:tracePt t="141185" x="7448550" y="4241800"/>
          <p14:tracePt t="141186" x="7512050" y="4235450"/>
          <p14:tracePt t="141202" x="7556500" y="4216400"/>
          <p14:tracePt t="141218" x="7632700" y="4191000"/>
          <p14:tracePt t="141235" x="7778750" y="4191000"/>
          <p14:tracePt t="141252" x="7861300" y="4178300"/>
          <p14:tracePt t="141268" x="7924800" y="4159250"/>
          <p14:tracePt t="141285" x="7962900" y="4146550"/>
          <p14:tracePt t="141303" x="7981950" y="4140200"/>
          <p14:tracePt t="141319" x="8001000" y="4133850"/>
          <p14:tracePt t="141335" x="8013700" y="4127500"/>
          <p14:tracePt t="141476" x="8013700" y="4121150"/>
          <p14:tracePt t="141515" x="8007350" y="4121150"/>
          <p14:tracePt t="141523" x="7994650" y="4121150"/>
          <p14:tracePt t="141538" x="7975600" y="4121150"/>
          <p14:tracePt t="141555" x="7912100" y="4121150"/>
          <p14:tracePt t="141568" x="7829550" y="4121150"/>
          <p14:tracePt t="141585" x="7759700" y="4102100"/>
          <p14:tracePt t="141602" x="7734300" y="4095750"/>
          <p14:tracePt t="141620" x="7715250" y="4089400"/>
          <p14:tracePt t="141628" x="7715250" y="4083050"/>
          <p14:tracePt t="141635" x="7708900" y="4076700"/>
          <p14:tracePt t="141652" x="7689850" y="4051300"/>
          <p14:tracePt t="141668" x="7664450" y="4019550"/>
          <p14:tracePt t="141685" x="7645400" y="3962400"/>
          <p14:tracePt t="141702" x="7632700" y="3911600"/>
          <p14:tracePt t="141718" x="7620000" y="3860800"/>
          <p14:tracePt t="141735" x="7588250" y="3778250"/>
          <p14:tracePt t="141746" x="7575550" y="3727450"/>
          <p14:tracePt t="141751" x="7556500" y="3683000"/>
          <p14:tracePt t="141756" x="7543800" y="3644900"/>
          <p14:tracePt t="141772" x="7512050" y="3587750"/>
          <p14:tracePt t="141852" x="7518400" y="3581400"/>
          <p14:tracePt t="141860" x="7524750" y="3568700"/>
          <p14:tracePt t="141874" x="7531100" y="3562350"/>
          <p14:tracePt t="141885" x="7537450" y="3549650"/>
          <p14:tracePt t="141902" x="7556500" y="3536950"/>
          <p14:tracePt t="141918" x="7588250" y="3530600"/>
          <p14:tracePt t="141937" x="7639050" y="3517900"/>
          <p14:tracePt t="141940" x="7670800" y="3505200"/>
          <p14:tracePt t="141952" x="7702550" y="3505200"/>
          <p14:tracePt t="141968" x="7778750" y="3498850"/>
          <p14:tracePt t="141985" x="7842250" y="3498850"/>
          <p14:tracePt t="142004" x="7962900" y="3498850"/>
          <p14:tracePt t="142020" x="8070850" y="3505200"/>
          <p14:tracePt t="142035" x="8153400" y="3524250"/>
          <p14:tracePt t="142056" x="8185150" y="3524250"/>
          <p14:tracePt t="142068" x="8191500" y="3524250"/>
          <p14:tracePt t="142183" x="8191500" y="3530600"/>
          <p14:tracePt t="142187" x="8191500" y="3568700"/>
          <p14:tracePt t="142201" x="8172450" y="3619500"/>
          <p14:tracePt t="142219" x="8128000" y="3759200"/>
          <p14:tracePt t="142225" x="8102600" y="3829050"/>
          <p14:tracePt t="142235" x="8058150" y="3943350"/>
          <p14:tracePt t="142252" x="8020050" y="4025900"/>
          <p14:tracePt t="142268" x="7981950" y="4070350"/>
          <p14:tracePt t="142288" x="7956550" y="4108450"/>
          <p14:tracePt t="142307" x="7937500" y="4121150"/>
          <p14:tracePt t="142339" x="7931150" y="4121150"/>
          <p14:tracePt t="142351" x="7905750" y="4114800"/>
          <p14:tracePt t="142370" x="7848600" y="4089400"/>
          <p14:tracePt t="142372" x="7823200" y="4083050"/>
          <p14:tracePt t="142385" x="7804150" y="4076700"/>
          <p14:tracePt t="142402" x="7772400" y="4070350"/>
          <p14:tracePt t="142419" x="7740650" y="4064000"/>
          <p14:tracePt t="142436" x="7721600" y="4051300"/>
          <p14:tracePt t="142452" x="7715250" y="4051300"/>
          <p14:tracePt t="142523" x="7708900" y="4051300"/>
          <p14:tracePt t="142532" x="7689850" y="4044950"/>
          <p14:tracePt t="142539" x="7677150" y="4044950"/>
          <p14:tracePt t="142554" x="7658100" y="4038600"/>
          <p14:tracePt t="142568" x="7632700" y="4038600"/>
          <p14:tracePt t="142585" x="7600950" y="4032250"/>
          <p14:tracePt t="142602" x="7556500" y="4006850"/>
          <p14:tracePt t="142605" x="7531100" y="3994150"/>
          <p14:tracePt t="142620" x="7486650" y="3962400"/>
          <p14:tracePt t="142635" x="7448550" y="3937000"/>
          <p14:tracePt t="142652" x="7435850" y="3924300"/>
          <p14:tracePt t="142668" x="7435850" y="3917950"/>
          <p14:tracePt t="142685" x="7435850" y="3905250"/>
          <p14:tracePt t="142702" x="7442200" y="3892550"/>
          <p14:tracePt t="142718" x="7467600" y="3873500"/>
          <p14:tracePt t="142735" x="7493000" y="3860800"/>
          <p14:tracePt t="142751" x="7499350" y="3854450"/>
          <p14:tracePt t="142768" x="7505700" y="3848100"/>
          <p14:tracePt t="142773" x="7505700" y="3841750"/>
          <p14:tracePt t="142789" x="7499350" y="3835400"/>
          <p14:tracePt t="142805" x="7486650" y="3829050"/>
          <p14:tracePt t="142818" x="7480300" y="3822700"/>
          <p14:tracePt t="142837" x="7473950" y="3810000"/>
          <p14:tracePt t="142851" x="7473950" y="3790950"/>
          <p14:tracePt t="142871" x="7461250" y="3752850"/>
          <p14:tracePt t="142885" x="7442200" y="3708400"/>
          <p14:tracePt t="142901" x="7429500" y="3683000"/>
          <p14:tracePt t="142918" x="7442200" y="3670300"/>
          <p14:tracePt t="142935" x="7467600" y="3657600"/>
          <p14:tracePt t="142952" x="7493000" y="3638550"/>
          <p14:tracePt t="142968" x="7499350" y="3594100"/>
          <p14:tracePt t="142985" x="7499350" y="3581400"/>
          <p14:tracePt t="143027" x="7505700" y="3581400"/>
          <p14:tracePt t="143038" x="7512050" y="3575050"/>
          <p14:tracePt t="143055" x="7518400" y="3556000"/>
          <p14:tracePt t="143068" x="7518400" y="3524250"/>
          <p14:tracePt t="143085" x="7518400" y="3505200"/>
          <p14:tracePt t="143102" x="7518400" y="3498850"/>
          <p14:tracePt t="143197" x="7512050" y="3498850"/>
          <p14:tracePt t="143333" x="7518400" y="3498850"/>
          <p14:tracePt t="143339" x="7562850" y="3498850"/>
          <p14:tracePt t="143352" x="7620000" y="3498850"/>
          <p14:tracePt t="143370" x="7753350" y="3498850"/>
          <p14:tracePt t="143372" x="7816850" y="3498850"/>
          <p14:tracePt t="143385" x="7886700" y="3498850"/>
          <p14:tracePt t="143401" x="8001000" y="3479800"/>
          <p14:tracePt t="143404" x="8039100" y="3473450"/>
          <p14:tracePt t="143418" x="8051800" y="3460750"/>
          <p14:tracePt t="143523" x="8039100" y="3460750"/>
          <p14:tracePt t="143532" x="8020050" y="3460750"/>
          <p14:tracePt t="143539" x="7988300" y="3460750"/>
          <p14:tracePt t="143553" x="7956550" y="3467100"/>
          <p14:tracePt t="143559" x="7918450" y="3479800"/>
          <p14:tracePt t="143568" x="7886700" y="3486150"/>
          <p14:tracePt t="143585" x="7797800" y="3517900"/>
          <p14:tracePt t="143601" x="7696200" y="3556000"/>
          <p14:tracePt t="143604" x="7632700" y="3568700"/>
          <p14:tracePt t="143620" x="7518400" y="3606800"/>
          <p14:tracePt t="143635" x="7473950" y="3638550"/>
          <p14:tracePt t="143652" x="7461250" y="3638550"/>
          <p14:tracePt t="143757" x="7467600" y="3638550"/>
          <p14:tracePt t="143763" x="7480300" y="3632200"/>
          <p14:tracePt t="143772" x="7486650" y="3625850"/>
          <p14:tracePt t="143788" x="7493000" y="3625850"/>
          <p14:tracePt t="143805" x="7512050" y="3619500"/>
          <p14:tracePt t="143835" x="7531100" y="3613150"/>
          <p14:tracePt t="143852" x="7562850" y="3613150"/>
          <p14:tracePt t="143870" x="7600950" y="3613150"/>
          <p14:tracePt t="143885" x="7664450" y="3613150"/>
          <p14:tracePt t="143902" x="7759700" y="3613150"/>
          <p14:tracePt t="143918" x="7854950" y="3613150"/>
          <p14:tracePt t="143930" x="7899400" y="3613150"/>
          <p14:tracePt t="143938" x="7969250" y="3613150"/>
          <p14:tracePt t="143952" x="8001000" y="3606800"/>
          <p14:tracePt t="143955" x="8026400" y="3606800"/>
          <p14:tracePt t="143968" x="8032750" y="3606800"/>
          <p14:tracePt t="144028" x="8020050" y="3606800"/>
          <p14:tracePt t="144038" x="8013700" y="3606800"/>
          <p14:tracePt t="144055" x="7988300" y="3606800"/>
          <p14:tracePt t="144068" x="7943850" y="3606800"/>
          <p14:tracePt t="144086" x="7880350" y="3606800"/>
          <p14:tracePt t="144102" x="7810500" y="3619500"/>
          <p14:tracePt t="144121" x="7747000" y="3638550"/>
          <p14:tracePt t="144135" x="7702550" y="3651250"/>
          <p14:tracePt t="144152" x="7670800" y="3657600"/>
          <p14:tracePt t="144169" x="7645400" y="3657600"/>
          <p14:tracePt t="144175" x="7639050" y="3657600"/>
          <p14:tracePt t="144181" x="7632700" y="3657600"/>
          <p14:tracePt t="144187" x="7626350" y="3657600"/>
          <p14:tracePt t="144202" x="7620000" y="3657600"/>
          <p14:tracePt t="144292" x="7613650" y="3657600"/>
          <p14:tracePt t="144374" x="7613650" y="3663950"/>
          <p14:tracePt t="144380" x="7607300" y="3663950"/>
          <p14:tracePt t="144388" x="7600950" y="3663950"/>
          <p14:tracePt t="144443" x="7594600" y="3670300"/>
          <p14:tracePt t="144453" x="7588250" y="3670300"/>
          <p14:tracePt t="144468" x="7581900" y="3676650"/>
          <p14:tracePt t="144485" x="7575550" y="3676650"/>
          <p14:tracePt t="144541" x="7594600" y="3676650"/>
          <p14:tracePt t="144547" x="7620000" y="3676650"/>
          <p14:tracePt t="144557" x="7645400" y="3676650"/>
          <p14:tracePt t="144569" x="7677150" y="3676650"/>
          <p14:tracePt t="144585" x="7740650" y="3676650"/>
          <p14:tracePt t="144602" x="7804150" y="3676650"/>
          <p14:tracePt t="144620" x="7848600" y="3676650"/>
          <p14:tracePt t="144661" x="7835900" y="3683000"/>
          <p14:tracePt t="144668" x="7816850" y="3689350"/>
          <p14:tracePt t="144685" x="7753350" y="3708400"/>
          <p14:tracePt t="144702" x="7689850" y="3733800"/>
          <p14:tracePt t="144718" x="7620000" y="3752850"/>
          <p14:tracePt t="144735" x="7569200" y="3778250"/>
          <p14:tracePt t="144752" x="7524750" y="3790950"/>
          <p14:tracePt t="144772" x="7505700" y="3797300"/>
          <p14:tracePt t="144785" x="7505700" y="3803650"/>
          <p14:tracePt t="144818" x="7531100" y="3803650"/>
          <p14:tracePt t="144835" x="7639050" y="3803650"/>
          <p14:tracePt t="144852" x="7715250" y="3803650"/>
          <p14:tracePt t="144870" x="7785100" y="3803650"/>
          <p14:tracePt t="144885" x="7810500" y="3797300"/>
          <p14:tracePt t="144932" x="7759700" y="3816350"/>
          <p14:tracePt t="144941" x="7727950" y="3822700"/>
          <p14:tracePt t="144952" x="7708900" y="3829050"/>
          <p14:tracePt t="144955" x="7696200" y="3835400"/>
          <p14:tracePt t="144968" x="7689850" y="3841750"/>
          <p14:tracePt t="144985" x="7683500" y="3841750"/>
          <p14:tracePt t="145005" x="7683500" y="3848100"/>
          <p14:tracePt t="145020" x="7715250" y="3848100"/>
          <p14:tracePt t="145035" x="7740650" y="3854450"/>
          <p14:tracePt t="145055" x="7747000" y="3854450"/>
          <p14:tracePt t="145068" x="7747000" y="3860800"/>
          <p14:tracePt t="145085" x="7740650" y="3873500"/>
          <p14:tracePt t="145102" x="7715250" y="3917950"/>
          <p14:tracePt t="145120" x="7689850" y="3943350"/>
          <p14:tracePt t="145139" x="7683500" y="3962400"/>
          <p14:tracePt t="145152" x="7683500" y="3968750"/>
          <p14:tracePt t="145168" x="7683500" y="3975100"/>
          <p14:tracePt t="145185" x="7683500" y="3981450"/>
          <p14:tracePt t="145189" x="7683500" y="3994150"/>
          <p14:tracePt t="145202" x="7677150" y="4013200"/>
          <p14:tracePt t="145219" x="7658100" y="4044950"/>
          <p14:tracePt t="145235" x="7600950" y="4064000"/>
          <p14:tracePt t="145251" x="7588250" y="4070350"/>
          <p14:tracePt t="145302" x="7600950" y="4070350"/>
          <p14:tracePt t="145309" x="7613650" y="4070350"/>
          <p14:tracePt t="145318" x="7626350" y="4070350"/>
          <p14:tracePt t="145335" x="7645400" y="4070350"/>
          <p14:tracePt t="145352" x="7645400" y="4083050"/>
          <p14:tracePt t="145368" x="7645400" y="4114800"/>
          <p14:tracePt t="145370" x="7626350" y="4133850"/>
          <p14:tracePt t="145385" x="7575550" y="4159250"/>
          <p14:tracePt t="145402" x="7467600" y="4229100"/>
          <p14:tracePt t="145405" x="7404100" y="4254500"/>
          <p14:tracePt t="145420" x="7270750" y="4305300"/>
          <p14:tracePt t="145435" x="7162800" y="4343400"/>
          <p14:tracePt t="145452" x="7067550" y="4362450"/>
          <p14:tracePt t="145468" x="6972300" y="4400550"/>
          <p14:tracePt t="145485" x="6908800" y="4413250"/>
          <p14:tracePt t="145502" x="6870700" y="4425950"/>
          <p14:tracePt t="145523" x="6870700" y="4432300"/>
          <p14:tracePt t="145553" x="6864350" y="4432300"/>
          <p14:tracePt t="145568" x="6864350" y="4445000"/>
          <p14:tracePt t="145587" x="6858000" y="4464050"/>
          <p14:tracePt t="145756" x="6858000" y="4470400"/>
          <p14:tracePt t="145771" x="6858000" y="4476750"/>
          <p14:tracePt t="145796" x="6858000" y="4483100"/>
          <p14:tracePt t="145811" x="6858000" y="4489450"/>
          <p14:tracePt t="145828" x="6858000" y="4495800"/>
          <p14:tracePt t="145836" x="6845300" y="4502150"/>
          <p14:tracePt t="145851" x="6775450" y="4521200"/>
          <p14:tracePt t="145870" x="6699250" y="4540250"/>
          <p14:tracePt t="145885" x="6604000" y="4546600"/>
          <p14:tracePt t="145902" x="6515100" y="4546600"/>
          <p14:tracePt t="145920" x="6407150" y="4546600"/>
          <p14:tracePt t="145935" x="6292850" y="4546600"/>
          <p14:tracePt t="145952" x="6210300" y="4546600"/>
          <p14:tracePt t="145968" x="6165850" y="4546600"/>
          <p14:tracePt t="145985" x="6146800" y="4546600"/>
          <p14:tracePt t="145991" x="6127750" y="4546600"/>
          <p14:tracePt t="146001" x="6108700" y="4540250"/>
          <p14:tracePt t="146020" x="6064250" y="4533900"/>
          <p14:tracePt t="146038" x="6032500" y="4533900"/>
          <p14:tracePt t="146054" x="5988050" y="4533900"/>
          <p14:tracePt t="146069" x="5918200" y="4533900"/>
          <p14:tracePt t="146085" x="5854700" y="4533900"/>
          <p14:tracePt t="146102" x="5803900" y="4533900"/>
          <p14:tracePt t="146120" x="5765800" y="4533900"/>
          <p14:tracePt t="146135" x="5746750" y="4533900"/>
          <p14:tracePt t="146275" x="5746750" y="4527550"/>
          <p14:tracePt t="146806" x="5778500" y="4527550"/>
          <p14:tracePt t="146811" x="5835650" y="4527550"/>
          <p14:tracePt t="146821" x="5911850" y="4527550"/>
          <p14:tracePt t="146835" x="6064250" y="4533900"/>
          <p14:tracePt t="146852" x="6216650" y="4533900"/>
          <p14:tracePt t="146870" x="6362700" y="4527550"/>
          <p14:tracePt t="146885" x="6477000" y="4527550"/>
          <p14:tracePt t="146902" x="6559550" y="4508500"/>
          <p14:tracePt t="146919" x="6597650" y="4495800"/>
          <p14:tracePt t="146932" x="6604000" y="4495800"/>
          <p14:tracePt t="146998" x="6610350" y="4495800"/>
          <p14:tracePt t="147003" x="6623050" y="4495800"/>
          <p14:tracePt t="147012" x="6629400" y="4495800"/>
          <p14:tracePt t="147023" x="6635750" y="4495800"/>
          <p14:tracePt t="147076" x="6642100" y="4495800"/>
          <p14:tracePt t="147085" x="6673850" y="4495800"/>
          <p14:tracePt t="147102" x="6756400" y="4495800"/>
          <p14:tracePt t="147120" x="6838950" y="4495800"/>
          <p14:tracePt t="147135" x="6908800" y="4495800"/>
          <p14:tracePt t="147152" x="6921500" y="4489450"/>
          <p14:tracePt t="147185" x="6927850" y="4489450"/>
          <p14:tracePt t="147246" x="6927850" y="4483100"/>
          <p14:tracePt t="147251" x="6927850" y="4470400"/>
          <p14:tracePt t="147268" x="6921500" y="4457700"/>
          <p14:tracePt t="147304" x="6921500" y="4451350"/>
          <p14:tracePt t="147318" x="6921500" y="4413250"/>
          <p14:tracePt t="147335" x="6946900" y="4362450"/>
          <p14:tracePt t="147352" x="6972300" y="4292600"/>
          <p14:tracePt t="147370" x="6991350" y="4197350"/>
          <p14:tracePt t="147385" x="7035800" y="4108450"/>
          <p14:tracePt t="147402" x="7105650" y="4006850"/>
          <p14:tracePt t="147405" x="7143750" y="3943350"/>
          <p14:tracePt t="147418" x="7188200" y="3892550"/>
          <p14:tracePt t="147437" x="7327900" y="3797300"/>
          <p14:tracePt t="147452" x="7423150" y="3765550"/>
          <p14:tracePt t="147469" x="7512050" y="3740150"/>
          <p14:tracePt t="147489" x="7626350" y="3727450"/>
          <p14:tracePt t="147497" x="7677150" y="3727450"/>
          <p14:tracePt t="147501" x="7721600" y="3727450"/>
          <p14:tracePt t="147522" x="7747000" y="3727450"/>
          <p14:tracePt t="147539" x="7753350" y="3727450"/>
          <p14:tracePt t="147624" x="7753350" y="3733800"/>
          <p14:tracePt t="147629" x="7753350" y="3740150"/>
          <p14:tracePt t="147637" x="7734300" y="3752850"/>
          <p14:tracePt t="147652" x="7620000" y="3790950"/>
          <p14:tracePt t="147668" x="7454900" y="3873500"/>
          <p14:tracePt t="147685" x="7258050" y="4000500"/>
          <p14:tracePt t="147703" x="7048500" y="4127500"/>
          <p14:tracePt t="147718" x="6883400" y="4203700"/>
          <p14:tracePt t="147735" x="6788150" y="4235450"/>
          <p14:tracePt t="147753" x="6705600" y="4254500"/>
          <p14:tracePt t="147772" x="6648450" y="4273550"/>
          <p14:tracePt t="147785" x="6623050" y="4286250"/>
          <p14:tracePt t="147804" x="6604000" y="4305300"/>
          <p14:tracePt t="147844" x="6597650" y="4298950"/>
          <p14:tracePt t="147851" x="6591300" y="4292600"/>
          <p14:tracePt t="147870" x="6546850" y="4235450"/>
          <p14:tracePt t="147885" x="6489700" y="4165600"/>
          <p14:tracePt t="147903" x="6400800" y="4076700"/>
          <p14:tracePt t="147918" x="6305550" y="3994150"/>
          <p14:tracePt t="147935" x="6242050" y="3892550"/>
          <p14:tracePt t="147952" x="6210300" y="3771900"/>
          <p14:tracePt t="147968" x="6191250" y="3638550"/>
          <p14:tracePt t="147985" x="6178550" y="3530600"/>
          <p14:tracePt t="147994" x="6172200" y="3498850"/>
          <p14:tracePt t="147998" x="6178550" y="3473450"/>
          <p14:tracePt t="148009" x="6178550" y="3435350"/>
          <p14:tracePt t="148010" x="6178550" y="3390900"/>
          <p14:tracePt t="148035" x="6178550" y="3282950"/>
          <p14:tracePt t="148056" x="6178550" y="3270250"/>
          <p14:tracePt t="148100" x="6178550" y="3276600"/>
          <p14:tracePt t="148107" x="6178550" y="3282950"/>
          <p14:tracePt t="148118" x="6178550" y="3295650"/>
          <p14:tracePt t="148135" x="6178550" y="3352800"/>
          <p14:tracePt t="148152" x="6165850" y="3454400"/>
          <p14:tracePt t="148168" x="6165850" y="3600450"/>
          <p14:tracePt t="148185" x="6178550" y="3746500"/>
          <p14:tracePt t="148202" x="6178550" y="3892550"/>
          <p14:tracePt t="148218" x="6229350" y="3994150"/>
          <p14:tracePt t="148221" x="6254750" y="4025900"/>
          <p14:tracePt t="148235" x="6318250" y="4076700"/>
          <p14:tracePt t="148252" x="6419850" y="4089400"/>
          <p14:tracePt t="148268" x="6578600" y="4089400"/>
          <p14:tracePt t="148289" x="6788150" y="4064000"/>
          <p14:tracePt t="148303" x="6985000" y="3994150"/>
          <p14:tracePt t="148308" x="7092950" y="3956050"/>
          <p14:tracePt t="148321" x="7194550" y="3924300"/>
          <p14:tracePt t="148335" x="7372350" y="3867150"/>
          <p14:tracePt t="148352" x="7531100" y="3822700"/>
          <p14:tracePt t="148370" x="7658100" y="3784600"/>
          <p14:tracePt t="148385" x="7727950" y="3765550"/>
          <p14:tracePt t="148403" x="7727950" y="3759200"/>
          <p14:tracePt t="148419" x="7721600" y="3759200"/>
          <p14:tracePt t="148435" x="7715250" y="3759200"/>
          <p14:tracePt t="148451" x="7715250" y="3752850"/>
          <p14:tracePt t="148468" x="7702550" y="3746500"/>
          <p14:tracePt t="148485" x="7689850" y="3740150"/>
          <p14:tracePt t="148502" x="7683500" y="3733800"/>
          <p14:tracePt t="148579" x="7677150" y="3733800"/>
          <p14:tracePt t="148586" x="7664450" y="3733800"/>
          <p14:tracePt t="148601" x="7645400" y="3721100"/>
          <p14:tracePt t="148619" x="7569200" y="3721100"/>
          <p14:tracePt t="148635" x="7543800" y="3714750"/>
          <p14:tracePt t="148651" x="7518400" y="3708400"/>
          <p14:tracePt t="148668" x="7499350" y="3708400"/>
          <p14:tracePt t="148685" x="7486650" y="3702050"/>
          <p14:tracePt t="148724" x="7486650" y="3695700"/>
          <p14:tracePt t="148745" x="7518400" y="3695700"/>
          <p14:tracePt t="148751" x="7550150" y="3695700"/>
          <p14:tracePt t="148769" x="7632700" y="3683000"/>
          <p14:tracePt t="148785" x="7734300" y="3676650"/>
          <p14:tracePt t="148792" x="7772400" y="3663950"/>
          <p14:tracePt t="148804" x="7848600" y="3657600"/>
          <p14:tracePt t="148820" x="7880350" y="3644900"/>
          <p14:tracePt t="148852" x="7867650" y="3644900"/>
          <p14:tracePt t="148870" x="7823200" y="3657600"/>
          <p14:tracePt t="148885" x="7766050" y="3683000"/>
          <p14:tracePt t="148902" x="7708900" y="3708400"/>
          <p14:tracePt t="148919" x="7645400" y="3727450"/>
          <p14:tracePt t="148935" x="7607300" y="3740150"/>
          <p14:tracePt t="148952" x="7594600" y="3746500"/>
          <p14:tracePt t="148994" x="7607300" y="3746500"/>
          <p14:tracePt t="149001" x="7645400" y="3746500"/>
          <p14:tracePt t="149020" x="7759700" y="3746500"/>
          <p14:tracePt t="149038" x="7797800" y="3746500"/>
          <p14:tracePt t="149054" x="7804150" y="3746500"/>
          <p14:tracePt t="149085" x="7778750" y="3759200"/>
          <p14:tracePt t="149103" x="7727950" y="3778250"/>
          <p14:tracePt t="149120" x="7702550" y="3790950"/>
          <p14:tracePt t="149135" x="7696200" y="3797300"/>
          <p14:tracePt t="149169" x="7734300" y="3797300"/>
          <p14:tracePt t="149185" x="7797800" y="3797300"/>
          <p14:tracePt t="149192" x="7829550" y="3797300"/>
          <p14:tracePt t="149202" x="7854950" y="3797300"/>
          <p14:tracePt t="149219" x="7905750" y="3797300"/>
          <p14:tracePt t="149235" x="7912100" y="3797300"/>
          <p14:tracePt t="149271" x="7912100" y="3810000"/>
          <p14:tracePt t="149285" x="7886700" y="3822700"/>
          <p14:tracePt t="149304" x="7867650" y="3835400"/>
          <p14:tracePt t="149318" x="7867650" y="3848100"/>
          <p14:tracePt t="149335" x="7867650" y="3860800"/>
          <p14:tracePt t="149371" x="7874000" y="3860800"/>
          <p14:tracePt t="149385" x="7874000" y="3867150"/>
          <p14:tracePt t="149405" x="7874000" y="3886200"/>
          <p14:tracePt t="149419" x="7861300" y="3905250"/>
          <p14:tracePt t="149435" x="7829550" y="3911600"/>
          <p14:tracePt t="149452" x="7791450" y="3911600"/>
          <p14:tracePt t="149469" x="7747000" y="3911600"/>
          <p14:tracePt t="149486" x="7696200" y="3892550"/>
          <p14:tracePt t="149503" x="7639050" y="3860800"/>
          <p14:tracePt t="149522" x="7600950" y="3835400"/>
          <p14:tracePt t="149535" x="7575550" y="3784600"/>
          <p14:tracePt t="149555" x="7531100" y="3695700"/>
          <p14:tracePt t="149568" x="7524750" y="3670300"/>
          <p14:tracePt t="149585" x="7518400" y="3651250"/>
          <p14:tracePt t="149602" x="7518400" y="3638550"/>
          <p14:tracePt t="149603" x="7518400" y="3625850"/>
          <p14:tracePt t="149620" x="7550150" y="3613150"/>
          <p14:tracePt t="149636" x="7607300" y="3594100"/>
          <p14:tracePt t="149652" x="7683500" y="3587750"/>
          <p14:tracePt t="149668" x="7759700" y="3587750"/>
          <p14:tracePt t="149685" x="7835900" y="3587750"/>
          <p14:tracePt t="149702" x="7893050" y="3594100"/>
          <p14:tracePt t="149718" x="7937500" y="3600450"/>
          <p14:tracePt t="149735" x="7969250" y="3613150"/>
          <p14:tracePt t="149752" x="8001000" y="3632200"/>
          <p14:tracePt t="149769" x="8013700" y="3657600"/>
          <p14:tracePt t="149789" x="8026400" y="3727450"/>
          <p14:tracePt t="149803" x="8026400" y="3759200"/>
          <p14:tracePt t="149818" x="8020050" y="3771900"/>
          <p14:tracePt t="149835" x="7994650" y="3797300"/>
          <p14:tracePt t="149852" x="7950200" y="3810000"/>
          <p14:tracePt t="149871" x="7899400" y="3829050"/>
          <p14:tracePt t="149885" x="7854950" y="3848100"/>
          <p14:tracePt t="149902" x="7816850" y="3854450"/>
          <p14:tracePt t="149918" x="7791450" y="3860800"/>
          <p14:tracePt t="149937" x="7772400" y="3860800"/>
          <p14:tracePt t="149952" x="7766050" y="3860800"/>
          <p14:tracePt t="149969" x="7759700" y="3860800"/>
          <p14:tracePt t="150043" x="7753350" y="3860800"/>
          <p14:tracePt t="150062" x="7747000" y="3860800"/>
          <p14:tracePt t="150067" x="7740650" y="3854450"/>
          <p14:tracePt t="150074" x="7734300" y="3848100"/>
          <p14:tracePt t="150086" x="7734300" y="3835400"/>
          <p14:tracePt t="150102" x="7721600" y="3822700"/>
          <p14:tracePt t="150120" x="7715250" y="3816350"/>
          <p14:tracePt t="150172" x="7708900" y="3810000"/>
          <p14:tracePt t="150187" x="7696200" y="3810000"/>
          <p14:tracePt t="150202" x="7696200" y="3803650"/>
          <p14:tracePt t="150218" x="7683500" y="3803650"/>
          <p14:tracePt t="150222" x="7683500" y="3797300"/>
          <p14:tracePt t="150235" x="7664450" y="3797300"/>
          <p14:tracePt t="150251" x="7658100" y="3797300"/>
          <p14:tracePt t="150270" x="7645400" y="3797300"/>
          <p14:tracePt t="150285" x="7639050" y="3797300"/>
          <p14:tracePt t="150318" x="7626350" y="3784600"/>
          <p14:tracePt t="150335" x="7626350" y="3778250"/>
          <p14:tracePt t="150352" x="7620000" y="3778250"/>
          <p14:tracePt t="150371" x="7613650" y="3759200"/>
          <p14:tracePt t="150385" x="7607300" y="3733800"/>
          <p14:tracePt t="150402" x="7600950" y="3708400"/>
          <p14:tracePt t="150404" x="7600950" y="3695700"/>
          <p14:tracePt t="150418" x="7600950" y="3689350"/>
          <p14:tracePt t="150435" x="7600950" y="3676650"/>
          <p14:tracePt t="150452" x="7613650" y="3676650"/>
          <p14:tracePt t="150469" x="7645400" y="3663950"/>
          <p14:tracePt t="150485" x="7689850" y="3663950"/>
          <p14:tracePt t="150502" x="7747000" y="3651250"/>
          <p14:tracePt t="150518" x="7823200" y="3651250"/>
          <p14:tracePt t="150539" x="7886700" y="3651250"/>
          <p14:tracePt t="150553" x="7924800" y="3651250"/>
          <p14:tracePt t="150557" x="7931150" y="3651250"/>
          <p14:tracePt t="150568" x="7937500" y="3651250"/>
          <p14:tracePt t="150628" x="7937500" y="3670300"/>
          <p14:tracePt t="150635" x="7943850" y="3689350"/>
          <p14:tracePt t="150652" x="7956550" y="3721100"/>
          <p14:tracePt t="150668" x="7969250" y="3752850"/>
          <p14:tracePt t="150685" x="7969250" y="3778250"/>
          <p14:tracePt t="150702" x="7956550" y="3810000"/>
          <p14:tracePt t="150718" x="7924800" y="3829050"/>
          <p14:tracePt t="150735" x="7886700" y="3854450"/>
          <p14:tracePt t="150751" x="7854950" y="3873500"/>
          <p14:tracePt t="150772" x="7804150" y="3892550"/>
          <p14:tracePt t="150788" x="7747000" y="3892550"/>
          <p14:tracePt t="150804" x="7689850" y="3892550"/>
          <p14:tracePt t="150821" x="7664450" y="3892550"/>
          <p14:tracePt t="150835" x="7645400" y="3892550"/>
          <p14:tracePt t="150852" x="7639050" y="3879850"/>
          <p14:tracePt t="150870" x="7626350" y="3854450"/>
          <p14:tracePt t="150885" x="7620000" y="3829050"/>
          <p14:tracePt t="150902" x="7613650" y="3810000"/>
          <p14:tracePt t="150918" x="7613650" y="3784600"/>
          <p14:tracePt t="150935" x="7613650" y="3765550"/>
          <p14:tracePt t="150952" x="7620000" y="3746500"/>
          <p14:tracePt t="150969" x="7632700" y="3727450"/>
          <p14:tracePt t="150985" x="7651750" y="3708400"/>
          <p14:tracePt t="150993" x="7658100" y="3689350"/>
          <p14:tracePt t="151006" x="7664450" y="3683000"/>
          <p14:tracePt t="151022" x="7670800" y="3670300"/>
          <p14:tracePt t="151038" x="7702550" y="3651250"/>
          <p14:tracePt t="151054" x="7715250" y="3632200"/>
          <p14:tracePt t="151068" x="7727950" y="3613150"/>
          <p14:tracePt t="151085" x="7747000" y="3600450"/>
          <p14:tracePt t="151102" x="7759700" y="3600450"/>
          <p14:tracePt t="151120" x="7791450" y="3600450"/>
          <p14:tracePt t="151137" x="7829550" y="3600450"/>
          <p14:tracePt t="151152" x="7867650" y="3600450"/>
          <p14:tracePt t="151169" x="7899400" y="3613150"/>
          <p14:tracePt t="151185" x="7918450" y="3632200"/>
          <p14:tracePt t="151188" x="7918450" y="3638550"/>
          <p14:tracePt t="151203" x="7924800" y="3670300"/>
          <p14:tracePt t="151218" x="7924800" y="3683000"/>
          <p14:tracePt t="151235" x="7918450" y="3727450"/>
          <p14:tracePt t="151252" x="7893050" y="3752850"/>
          <p14:tracePt t="151269" x="7842250" y="3771900"/>
          <p14:tracePt t="151286" x="7766050" y="3790950"/>
          <p14:tracePt t="151305" x="7689850" y="3797300"/>
          <p14:tracePt t="151312" x="7664450" y="3797300"/>
          <p14:tracePt t="151314" x="7651750" y="3797300"/>
          <p14:tracePt t="151335" x="7626350" y="3797300"/>
          <p14:tracePt t="151355" x="7600950" y="3778250"/>
          <p14:tracePt t="151370" x="7600950" y="3765550"/>
          <p14:tracePt t="151385" x="7600950" y="3727450"/>
          <p14:tracePt t="151402" x="7607300" y="3683000"/>
          <p14:tracePt t="151406" x="7626350" y="3651250"/>
          <p14:tracePt t="151419" x="7645400" y="3625850"/>
          <p14:tracePt t="151437" x="7747000" y="3587750"/>
          <p14:tracePt t="151452" x="7829550" y="3587750"/>
          <p14:tracePt t="151469" x="7899400" y="3587750"/>
          <p14:tracePt t="151485" x="7956550" y="3600450"/>
          <p14:tracePt t="151502" x="7988300" y="3632200"/>
          <p14:tracePt t="151521" x="7994650" y="3676650"/>
          <p14:tracePt t="151524" x="8001000" y="3708400"/>
          <p14:tracePt t="151535" x="7988300" y="3733800"/>
          <p14:tracePt t="151553" x="7943850" y="3784600"/>
          <p14:tracePt t="151568" x="7886700" y="3816350"/>
          <p14:tracePt t="151585" x="7816850" y="3835400"/>
          <p14:tracePt t="151602" x="7759700" y="3835400"/>
          <p14:tracePt t="151604" x="7727950" y="3835400"/>
          <p14:tracePt t="151620" x="7677150" y="3835400"/>
          <p14:tracePt t="151637" x="7639050" y="3816350"/>
          <p14:tracePt t="151652" x="7626350" y="3784600"/>
          <p14:tracePt t="151668" x="7620000" y="3746500"/>
          <p14:tracePt t="151685" x="7620000" y="3721100"/>
          <p14:tracePt t="151702" x="7651750" y="3708400"/>
          <p14:tracePt t="151718" x="7670800" y="3702050"/>
          <p14:tracePt t="151735" x="7677150" y="3702050"/>
          <p14:tracePt t="151769" x="7658100" y="3721100"/>
          <p14:tracePt t="151785" x="7613650" y="3784600"/>
          <p14:tracePt t="151789" x="7588250" y="3829050"/>
          <p14:tracePt t="151803" x="7480300" y="3924300"/>
          <p14:tracePt t="151820" x="7327900" y="4025900"/>
          <p14:tracePt t="151835" x="7181850" y="4140200"/>
          <p14:tracePt t="151852" x="7054850" y="4203700"/>
          <p14:tracePt t="151871" x="6953250" y="4241800"/>
          <p14:tracePt t="151885" x="6889750" y="4267200"/>
          <p14:tracePt t="151902" x="6858000" y="4279900"/>
          <p14:tracePt t="151918" x="6845300" y="4305300"/>
          <p14:tracePt t="151935" x="6845300" y="4311650"/>
          <p14:tracePt t="151968" x="6838950" y="4311650"/>
          <p14:tracePt t="151985" x="6813550" y="4318000"/>
          <p14:tracePt t="151993" x="6794500" y="4318000"/>
          <p14:tracePt t="152001" x="6775450" y="4318000"/>
          <p14:tracePt t="152019" x="6731000" y="4330700"/>
          <p14:tracePt t="152021" x="6711950" y="4337050"/>
          <p14:tracePt t="152040" x="6661150" y="4349750"/>
          <p14:tracePt t="152053" x="6635750" y="4368800"/>
          <p14:tracePt t="152068" x="6604000" y="4387850"/>
          <p14:tracePt t="152085" x="6572250" y="4400550"/>
          <p14:tracePt t="152102" x="6559550" y="4413250"/>
          <p14:tracePt t="152120" x="6546850" y="4432300"/>
          <p14:tracePt t="152135" x="6527800" y="4451350"/>
          <p14:tracePt t="152152" x="6502400" y="4483100"/>
          <p14:tracePt t="152169" x="6477000" y="4521200"/>
          <p14:tracePt t="152185" x="6438900" y="4546600"/>
          <p14:tracePt t="152202" x="6400800" y="4559300"/>
          <p14:tracePt t="152219" x="6369050" y="4572000"/>
          <p14:tracePt t="152225" x="6350000" y="4578350"/>
          <p14:tracePt t="152235" x="6292850" y="4584700"/>
          <p14:tracePt t="152252" x="6242050" y="4597400"/>
          <p14:tracePt t="152272" x="6197600" y="4597400"/>
          <p14:tracePt t="152285" x="6165850" y="4597400"/>
          <p14:tracePt t="152303" x="6140450" y="4597400"/>
          <p14:tracePt t="152318" x="6121400" y="4597400"/>
          <p14:tracePt t="152337" x="6096000" y="4591050"/>
          <p14:tracePt t="152352" x="6070600" y="4591050"/>
          <p14:tracePt t="152370" x="6045200" y="4591050"/>
          <p14:tracePt t="152385" x="6026150" y="4591050"/>
          <p14:tracePt t="152402" x="6013450" y="4591050"/>
          <p14:tracePt t="152476" x="6013450" y="4584700"/>
          <p14:tracePt t="152484" x="6013450" y="4578350"/>
          <p14:tracePt t="152507" x="6007100" y="4578350"/>
          <p14:tracePt t="152516" x="6000750" y="4578350"/>
          <p14:tracePt t="152523" x="5988050" y="4578350"/>
          <p14:tracePt t="152535" x="5981700" y="4578350"/>
          <p14:tracePt t="152553" x="5943600" y="4578350"/>
          <p14:tracePt t="152568" x="5905500" y="4578350"/>
          <p14:tracePt t="152585" x="5873750" y="4578350"/>
          <p14:tracePt t="152602" x="5867400" y="4578350"/>
          <p14:tracePt t="152651" x="5867400" y="4572000"/>
          <p14:tracePt t="152811" x="5880100" y="4572000"/>
          <p14:tracePt t="152821" x="5892800" y="4572000"/>
          <p14:tracePt t="152828" x="5911850" y="4572000"/>
          <p14:tracePt t="152836" x="5930900" y="4572000"/>
          <p14:tracePt t="152857" x="5975350" y="4572000"/>
          <p14:tracePt t="152871" x="6038850" y="4572000"/>
          <p14:tracePt t="152885" x="6108700" y="4572000"/>
          <p14:tracePt t="152902" x="6178550" y="4572000"/>
          <p14:tracePt t="152918" x="6242050" y="4572000"/>
          <p14:tracePt t="152935" x="6311900" y="4572000"/>
          <p14:tracePt t="152952" x="6388100" y="4578350"/>
          <p14:tracePt t="152968" x="6451600" y="4578350"/>
          <p14:tracePt t="152985" x="6508750" y="4578350"/>
          <p14:tracePt t="152994" x="6534150" y="4578350"/>
          <p14:tracePt t="152998" x="6572250" y="4578350"/>
          <p14:tracePt t="153004" x="6604000" y="4578350"/>
          <p14:tracePt t="153021" x="6661150" y="4578350"/>
          <p14:tracePt t="153035" x="6711950" y="4578350"/>
          <p14:tracePt t="153056" x="6750050" y="4578350"/>
          <p14:tracePt t="153068" x="6794500" y="4578350"/>
          <p14:tracePt t="153086" x="6845300" y="4578350"/>
          <p14:tracePt t="153102" x="6889750" y="4578350"/>
          <p14:tracePt t="153120" x="6927850" y="4578350"/>
          <p14:tracePt t="153135" x="6946900" y="4578350"/>
          <p14:tracePt t="153152" x="6959600" y="4578350"/>
          <p14:tracePt t="154756" x="6927850" y="4572000"/>
          <p14:tracePt t="154763" x="6889750" y="4559300"/>
          <p14:tracePt t="154771" x="6845300" y="4546600"/>
          <p14:tracePt t="154786" x="6807200" y="4533900"/>
          <p14:tracePt t="154806" x="6686550" y="4514850"/>
          <p14:tracePt t="154812" x="6654800" y="4514850"/>
          <p14:tracePt t="154836" x="6616700" y="4514850"/>
          <p14:tracePt t="154852" x="6610350" y="4514850"/>
          <p14:tracePt t="154947" x="6604000" y="4508500"/>
          <p14:tracePt t="154957" x="6591300" y="4508500"/>
          <p14:tracePt t="154963" x="6578600" y="4502150"/>
          <p14:tracePt t="154972" x="6553200" y="4489450"/>
          <p14:tracePt t="154985" x="6527800" y="4476750"/>
          <p14:tracePt t="154996" x="6432550" y="4425950"/>
          <p14:tracePt t="155005" x="6407150" y="4394200"/>
          <p14:tracePt t="155022" x="6305550" y="4337050"/>
          <p14:tracePt t="155038" x="6197600" y="4267200"/>
          <p14:tracePt t="155055" x="6096000" y="4197350"/>
          <p14:tracePt t="155068" x="6019800" y="4114800"/>
          <p14:tracePt t="155085" x="5962650" y="4025900"/>
          <p14:tracePt t="155102" x="5924550" y="3975100"/>
          <p14:tracePt t="155120" x="5899150" y="3949700"/>
          <p14:tracePt t="155135" x="5892800" y="3937000"/>
          <p14:tracePt t="155152" x="5899150" y="3917950"/>
          <p14:tracePt t="155170" x="5930900" y="3886200"/>
          <p14:tracePt t="155185" x="5962650" y="3841750"/>
          <p14:tracePt t="155202" x="5988050" y="3771900"/>
          <p14:tracePt t="155205" x="6000750" y="3746500"/>
          <p14:tracePt t="155218" x="6007100" y="3714750"/>
          <p14:tracePt t="155235" x="6019800" y="3683000"/>
          <p14:tracePt t="155252" x="6045200" y="3663950"/>
          <p14:tracePt t="155271" x="6089650" y="3657600"/>
          <p14:tracePt t="155285" x="6159500" y="3657600"/>
          <p14:tracePt t="155303" x="6242050" y="3657600"/>
          <p14:tracePt t="155319" x="6311900" y="3657600"/>
          <p14:tracePt t="155335" x="6369050" y="3657600"/>
          <p14:tracePt t="155352" x="6394450" y="3657600"/>
          <p14:tracePt t="155369" x="6400800" y="3657600"/>
          <p14:tracePt t="155385" x="6388100" y="3657600"/>
          <p14:tracePt t="155403" x="6299200" y="3657600"/>
          <p14:tracePt t="155419" x="6261100" y="3657600"/>
          <p14:tracePt t="155435" x="6159500" y="3657600"/>
          <p14:tracePt t="155452" x="6102350" y="3657600"/>
          <p14:tracePt t="155468" x="6051550" y="3657600"/>
          <p14:tracePt t="155485" x="6000750" y="3632200"/>
          <p14:tracePt t="155502" x="5969000" y="3594100"/>
          <p14:tracePt t="155519" x="5969000" y="3562350"/>
          <p14:tracePt t="155535" x="5969000" y="3530600"/>
          <p14:tracePt t="155553" x="5975350" y="3492500"/>
          <p14:tracePt t="155568" x="6026150" y="3448050"/>
          <p14:tracePt t="155588" x="6159500" y="3397250"/>
          <p14:tracePt t="155602" x="6216650" y="3390900"/>
          <p14:tracePt t="155620" x="6362700" y="3403600"/>
          <p14:tracePt t="155635" x="6457950" y="3454400"/>
          <p14:tracePt t="155652" x="6527800" y="3511550"/>
          <p14:tracePt t="155668" x="6553200" y="3562350"/>
          <p14:tracePt t="155685" x="6559550" y="3594100"/>
          <p14:tracePt t="155702" x="6559550" y="3625850"/>
          <p14:tracePt t="155718" x="6470650" y="3657600"/>
          <p14:tracePt t="155735" x="6375400" y="3689350"/>
          <p14:tracePt t="155752" x="6273800" y="3714750"/>
          <p14:tracePt t="155769" x="6184900" y="3714750"/>
          <p14:tracePt t="155785" x="6127750" y="3714750"/>
          <p14:tracePt t="155787" x="6102350" y="3695700"/>
          <p14:tracePt t="155804" x="6064250" y="3663950"/>
          <p14:tracePt t="155818" x="6051550" y="3638550"/>
          <p14:tracePt t="155835" x="6026150" y="3556000"/>
          <p14:tracePt t="155852" x="6026150" y="3492500"/>
          <p14:tracePt t="155870" x="6038850" y="3416300"/>
          <p14:tracePt t="155885" x="6076950" y="3365500"/>
          <p14:tracePt t="155902" x="6140450" y="3340100"/>
          <p14:tracePt t="155919" x="6248400" y="3340100"/>
          <p14:tracePt t="155935" x="6362700" y="3340100"/>
          <p14:tracePt t="155952" x="6451600" y="3390900"/>
          <p14:tracePt t="155968" x="6540500" y="3454400"/>
          <p14:tracePt t="155985" x="6591300" y="3524250"/>
          <p14:tracePt t="155991" x="6604000" y="3549650"/>
          <p14:tracePt t="156002" x="6604000" y="3568700"/>
          <p14:tracePt t="156021" x="6578600" y="3625850"/>
          <p14:tracePt t="156035" x="6496050" y="3638550"/>
          <p14:tracePt t="156056" x="6369050" y="3638550"/>
          <p14:tracePt t="156068" x="6216650" y="3638550"/>
          <p14:tracePt t="156086" x="6064250" y="3606800"/>
          <p14:tracePt t="156102" x="5962650" y="3568700"/>
          <p14:tracePt t="156120" x="5924550" y="3530600"/>
          <p14:tracePt t="156135" x="5924550" y="3479800"/>
          <p14:tracePt t="156152" x="5988050" y="3409950"/>
          <p14:tracePt t="156168" x="6121400" y="3352800"/>
          <p14:tracePt t="156172" x="6191250" y="3327400"/>
          <p14:tracePt t="156179" x="6273800" y="3302000"/>
          <p14:tracePt t="156186" x="6369050" y="3302000"/>
          <p14:tracePt t="156202" x="6445250" y="3302000"/>
          <p14:tracePt t="156219" x="6553200" y="3333750"/>
          <p14:tracePt t="156235" x="6604000" y="3378200"/>
          <p14:tracePt t="156254" x="6572250" y="3441700"/>
          <p14:tracePt t="156269" x="6419850" y="3530600"/>
          <p14:tracePt t="156286" x="6210300" y="3600450"/>
          <p14:tracePt t="156304" x="6013450" y="3625850"/>
          <p14:tracePt t="156318" x="5854700" y="3663950"/>
          <p14:tracePt t="156335" x="5740400" y="3708400"/>
          <p14:tracePt t="156352" x="5670550" y="3759200"/>
          <p14:tracePt t="156370" x="5645150" y="3797300"/>
          <p14:tracePt t="156402" x="5651500" y="3797300"/>
          <p14:tracePt t="156420" x="5657850" y="3797300"/>
          <p14:tracePt t="156452" x="5657850" y="3886200"/>
          <p14:tracePt t="156469" x="5695950" y="4025900"/>
          <p14:tracePt t="156485" x="5746750" y="4171950"/>
          <p14:tracePt t="156502" x="5791200" y="4292600"/>
          <p14:tracePt t="156520" x="5829300" y="4381500"/>
          <p14:tracePt t="156538" x="5854700" y="4451350"/>
          <p14:tracePt t="156554" x="5867400" y="4483100"/>
          <p14:tracePt t="156568" x="5873750" y="4489450"/>
          <p14:tracePt t="156585" x="5899150" y="4489450"/>
          <p14:tracePt t="156602" x="5969000" y="4483100"/>
          <p14:tracePt t="156606" x="6007100" y="4476750"/>
          <p14:tracePt t="156620" x="6108700" y="4464050"/>
          <p14:tracePt t="156635" x="6235700" y="4464050"/>
          <p14:tracePt t="156652" x="6407150" y="4464050"/>
          <p14:tracePt t="156668" x="6610350" y="4464050"/>
          <p14:tracePt t="156685" x="6813550" y="4451350"/>
          <p14:tracePt t="156702" x="6985000" y="4419600"/>
          <p14:tracePt t="156719" x="7112000" y="4356100"/>
          <p14:tracePt t="156735" x="7194550" y="4248150"/>
          <p14:tracePt t="156752" x="7258050" y="4146550"/>
          <p14:tracePt t="156772" x="7366000" y="4083050"/>
          <p14:tracePt t="156786" x="7397750" y="4064000"/>
          <p14:tracePt t="156804" x="7467600" y="4000500"/>
          <p14:tracePt t="156818" x="7473950" y="3981450"/>
          <p14:tracePt t="156835" x="7473950" y="3956050"/>
          <p14:tracePt t="156875" x="7461250" y="3956050"/>
          <p14:tracePt t="156895" x="7442200" y="3956050"/>
          <p14:tracePt t="156901" x="7435850" y="3962400"/>
          <p14:tracePt t="156919" x="7404100" y="3968750"/>
          <p14:tracePt t="156935" x="7346950" y="3987800"/>
          <p14:tracePt t="156952" x="7270750" y="4006850"/>
          <p14:tracePt t="156968" x="7175500" y="4038600"/>
          <p14:tracePt t="156985" x="7042150" y="4083050"/>
          <p14:tracePt t="156993" x="6959600" y="4114800"/>
          <p14:tracePt t="157002" x="6851650" y="4140200"/>
          <p14:tracePt t="157021" x="6553200" y="4146550"/>
          <p14:tracePt t="157035" x="6356350" y="4146550"/>
          <p14:tracePt t="157054" x="6229350" y="4146550"/>
          <p14:tracePt t="157068" x="6140450" y="4146550"/>
          <p14:tracePt t="157085" x="6083300" y="4140200"/>
          <p14:tracePt t="157120" x="6102350" y="4140200"/>
          <p14:tracePt t="157135" x="6153150" y="4133850"/>
          <p14:tracePt t="157152" x="6210300" y="4133850"/>
          <p14:tracePt t="157168" x="6254750" y="4133850"/>
          <p14:tracePt t="157185" x="6286500" y="4133850"/>
          <p14:tracePt t="157188" x="6305550" y="4133850"/>
          <p14:tracePt t="157202" x="6318250" y="4133850"/>
          <p14:tracePt t="157218" x="6350000" y="4133850"/>
          <p14:tracePt t="157222" x="6362700" y="4133850"/>
          <p14:tracePt t="157235" x="6381750" y="4133850"/>
          <p14:tracePt t="157251" x="6388100" y="4133850"/>
          <p14:tracePt t="157291" x="6381750" y="4133850"/>
          <p14:tracePt t="157305" x="6350000" y="4140200"/>
          <p14:tracePt t="157318" x="6280150" y="4140200"/>
          <p14:tracePt t="157335" x="6210300" y="4140200"/>
          <p14:tracePt t="157353" x="6178550" y="4140200"/>
          <p14:tracePt t="157370" x="6172200" y="4140200"/>
          <p14:tracePt t="157385" x="6172200" y="4127500"/>
          <p14:tracePt t="157402" x="6203950" y="4114800"/>
          <p14:tracePt t="157404" x="6254750" y="4114800"/>
          <p14:tracePt t="157418" x="6318250" y="4114800"/>
          <p14:tracePt t="157435" x="6508750" y="4114800"/>
          <p14:tracePt t="157452" x="6597650" y="4114800"/>
          <p14:tracePt t="157468" x="6629400" y="4114800"/>
          <p14:tracePt t="157504" x="6616700" y="4114800"/>
          <p14:tracePt t="157522" x="6546850" y="4114800"/>
          <p14:tracePt t="157539" x="6407150" y="4044950"/>
          <p14:tracePt t="157554" x="6356350" y="4006850"/>
          <p14:tracePt t="157569" x="6280150" y="3943350"/>
          <p14:tracePt t="157585" x="6223000" y="3867150"/>
          <p14:tracePt t="157602" x="6172200" y="3810000"/>
          <p14:tracePt t="157620" x="6115050" y="3765550"/>
          <p14:tracePt t="157635" x="6076950" y="3733800"/>
          <p14:tracePt t="157652" x="6070600" y="3714750"/>
          <p14:tracePt t="157668" x="6064250" y="3702050"/>
          <p14:tracePt t="157685" x="6057900" y="3702050"/>
          <p14:tracePt t="157719" x="6051550" y="3689350"/>
          <p14:tracePt t="157795" x="6057900" y="3689350"/>
          <p14:tracePt t="157808" x="6076950" y="3689350"/>
          <p14:tracePt t="157811" x="6115050" y="3689350"/>
          <p14:tracePt t="157821" x="6153150" y="3689350"/>
          <p14:tracePt t="157835" x="6261100" y="3689350"/>
          <p14:tracePt t="157852" x="6407150" y="3695700"/>
          <p14:tracePt t="157870" x="6527800" y="3695700"/>
          <p14:tracePt t="157885" x="6604000" y="3695700"/>
          <p14:tracePt t="157905" x="6616700" y="3695700"/>
          <p14:tracePt t="157936" x="6604000" y="3702050"/>
          <p14:tracePt t="157952" x="6553200" y="3708400"/>
          <p14:tracePt t="157968" x="6470650" y="3708400"/>
          <p14:tracePt t="157985" x="6362700" y="3714750"/>
          <p14:tracePt t="157996" x="6229350" y="3714750"/>
          <p14:tracePt t="158005" x="6159500" y="3714750"/>
          <p14:tracePt t="158022" x="6038850" y="3714750"/>
          <p14:tracePt t="158037" x="5988050" y="3721100"/>
          <p14:tracePt t="158075" x="6019800" y="3721100"/>
          <p14:tracePt t="158085" x="6064250" y="3721100"/>
          <p14:tracePt t="158103" x="6172200" y="3721100"/>
          <p14:tracePt t="158121" x="6311900" y="3714750"/>
          <p14:tracePt t="158135" x="6432550" y="3714750"/>
          <p14:tracePt t="158152" x="6534150" y="3714750"/>
          <p14:tracePt t="158169" x="6578600" y="3714750"/>
          <p14:tracePt t="158185" x="6584950" y="3714750"/>
          <p14:tracePt t="158186" x="6584950" y="3721100"/>
          <p14:tracePt t="158203" x="6565900" y="3727450"/>
          <p14:tracePt t="158218" x="6540500" y="3740150"/>
          <p14:tracePt t="158235" x="6419850" y="3829050"/>
          <p14:tracePt t="158245" x="6388100" y="3879850"/>
          <p14:tracePt t="158252" x="6356350" y="3930650"/>
          <p14:tracePt t="158270" x="6311900" y="4000500"/>
          <p14:tracePt t="158285" x="6305550" y="4025900"/>
          <p14:tracePt t="158305" x="6305550" y="4051300"/>
          <p14:tracePt t="158316" x="6305550" y="4083050"/>
          <p14:tracePt t="158322" x="6305550" y="4108450"/>
          <p14:tracePt t="158340" x="6305550" y="4133850"/>
          <p14:tracePt t="158352" x="6305550" y="4178300"/>
          <p14:tracePt t="158371" x="6305550" y="4191000"/>
          <p14:tracePt t="158421" x="6299200" y="4191000"/>
          <p14:tracePt t="158432" x="6286500" y="4191000"/>
          <p14:tracePt t="158435" x="6280150" y="4184650"/>
          <p14:tracePt t="158452" x="6267450" y="4184650"/>
          <p14:tracePt t="158515" x="6280150" y="4184650"/>
          <p14:tracePt t="158523" x="6299200" y="4184650"/>
          <p14:tracePt t="158532" x="6324600" y="4184650"/>
          <p14:tracePt t="158544" x="6350000" y="4184650"/>
          <p14:tracePt t="158546" x="6388100" y="4184650"/>
          <p14:tracePt t="158568" x="6464300" y="4184650"/>
          <p14:tracePt t="158585" x="6521450" y="4178300"/>
          <p14:tracePt t="158602" x="6540500" y="4165600"/>
          <p14:tracePt t="158603" x="6540500" y="4159250"/>
          <p14:tracePt t="158620" x="6540500" y="4127500"/>
          <p14:tracePt t="158635" x="6477000" y="4108450"/>
          <p14:tracePt t="158652" x="6381750" y="4083050"/>
          <p14:tracePt t="158668" x="6299200" y="4070350"/>
          <p14:tracePt t="158685" x="6248400" y="4051300"/>
          <p14:tracePt t="158702" x="6197600" y="4019550"/>
          <p14:tracePt t="158718" x="6172200" y="3981450"/>
          <p14:tracePt t="158735" x="6172200" y="3962400"/>
          <p14:tracePt t="158773" x="6191250" y="3962400"/>
          <p14:tracePt t="158779" x="6216650" y="3962400"/>
          <p14:tracePt t="158790" x="6254750" y="3962400"/>
          <p14:tracePt t="158805" x="6343650" y="3962400"/>
          <p14:tracePt t="158818" x="6400800" y="3962400"/>
          <p14:tracePt t="158835" x="6559550" y="3962400"/>
          <p14:tracePt t="158854" x="6584950" y="3956050"/>
          <p14:tracePt t="158885" x="6572250" y="3956050"/>
          <p14:tracePt t="158902" x="6508750" y="3956050"/>
          <p14:tracePt t="158919" x="6394450" y="3962400"/>
          <p14:tracePt t="158936" x="6267450" y="3937000"/>
          <p14:tracePt t="158952" x="6140450" y="3892550"/>
          <p14:tracePt t="158968" x="6051550" y="3860800"/>
          <p14:tracePt t="158985" x="6019800" y="3822700"/>
          <p14:tracePt t="158996" x="6019800" y="3778250"/>
          <p14:tracePt t="159006" x="6019800" y="3752850"/>
          <p14:tracePt t="159024" x="6038850" y="3702050"/>
          <p14:tracePt t="159035" x="6051550" y="3676650"/>
          <p14:tracePt t="159134" x="6064250" y="3676650"/>
          <p14:tracePt t="159152" x="6121400" y="3676650"/>
          <p14:tracePt t="159168" x="6191250" y="3676650"/>
          <p14:tracePt t="159185" x="6292850" y="3689350"/>
          <p14:tracePt t="159190" x="6337300" y="3689350"/>
          <p14:tracePt t="159202" x="6388100" y="3689350"/>
          <p14:tracePt t="159218" x="6457950" y="3683000"/>
          <p14:tracePt t="159235" x="6508750" y="3683000"/>
          <p14:tracePt t="159307" x="6502400" y="3683000"/>
          <p14:tracePt t="159313" x="6489700" y="3683000"/>
          <p14:tracePt t="159318" x="6470650" y="3683000"/>
          <p14:tracePt t="159336" x="6388100" y="3683000"/>
          <p14:tracePt t="159352" x="6280150" y="3676650"/>
          <p14:tracePt t="159371" x="6134100" y="3670300"/>
          <p14:tracePt t="159385" x="5988050" y="3689350"/>
          <p14:tracePt t="159402" x="5873750" y="3689350"/>
          <p14:tracePt t="159405" x="5861050" y="3689350"/>
          <p14:tracePt t="159419" x="5848350" y="3689350"/>
          <p14:tracePt t="159452" x="5861050" y="3683000"/>
          <p14:tracePt t="159468" x="5905500" y="3676650"/>
          <p14:tracePt t="159485" x="5949950" y="3670300"/>
          <p14:tracePt t="159502" x="5956300" y="3670300"/>
          <p14:tracePt t="159681" x="5969000" y="3670300"/>
          <p14:tracePt t="159690" x="5981700" y="3670300"/>
          <p14:tracePt t="159702" x="6089650" y="3676650"/>
          <p14:tracePt t="159718" x="6248400" y="3714750"/>
          <p14:tracePt t="159735" x="6400800" y="3721100"/>
          <p14:tracePt t="159745" x="6470650" y="3721100"/>
          <p14:tracePt t="159751" x="6540500" y="3721100"/>
          <p14:tracePt t="159758" x="6591300" y="3721100"/>
          <p14:tracePt t="159771" x="6635750" y="3721100"/>
          <p14:tracePt t="159773" x="6667500" y="3721100"/>
          <p14:tracePt t="159785" x="6680200" y="3721100"/>
          <p14:tracePt t="159805" x="6680200" y="3727450"/>
          <p14:tracePt t="159818" x="6673850" y="3727450"/>
          <p14:tracePt t="159819" x="6648450" y="3733800"/>
          <p14:tracePt t="159836" x="6591300" y="3740150"/>
          <p14:tracePt t="159852" x="6540500" y="3746500"/>
          <p14:tracePt t="159869" x="6508750" y="3752850"/>
          <p14:tracePt t="159885" x="6470650" y="3765550"/>
          <p14:tracePt t="159902" x="6413500" y="3778250"/>
          <p14:tracePt t="159918" x="6343650" y="3810000"/>
          <p14:tracePt t="159935" x="6273800" y="3860800"/>
          <p14:tracePt t="159952" x="6216650" y="3949700"/>
          <p14:tracePt t="159969" x="6159500" y="4025900"/>
          <p14:tracePt t="159985" x="6127750" y="4083050"/>
          <p14:tracePt t="159993" x="6115050" y="4095750"/>
          <p14:tracePt t="160003" x="6108700" y="4121150"/>
          <p14:tracePt t="160021" x="6096000" y="4152900"/>
          <p14:tracePt t="160035" x="6089650" y="4184650"/>
          <p14:tracePt t="160055" x="6089650" y="4203700"/>
          <p14:tracePt t="160068" x="6096000" y="4203700"/>
          <p14:tracePt t="160088" x="6121400" y="4203700"/>
          <p14:tracePt t="160091" x="6140450" y="4203700"/>
          <p14:tracePt t="160102" x="6172200" y="4203700"/>
          <p14:tracePt t="160121" x="6223000" y="4203700"/>
          <p14:tracePt t="160128" x="6254750" y="4203700"/>
          <p14:tracePt t="160135" x="6292850" y="4203700"/>
          <p14:tracePt t="160152" x="6388100" y="4222750"/>
          <p14:tracePt t="160168" x="6489700" y="4229100"/>
          <p14:tracePt t="160185" x="6565900" y="4229100"/>
          <p14:tracePt t="160204" x="6591300" y="4222750"/>
          <p14:tracePt t="160219" x="6591300" y="4216400"/>
          <p14:tracePt t="160235" x="6572250" y="4197350"/>
          <p14:tracePt t="160252" x="6553200" y="4197350"/>
          <p14:tracePt t="160268" x="6534150" y="4197350"/>
          <p14:tracePt t="160286" x="6521450" y="4197350"/>
          <p14:tracePt t="160306" x="6502400" y="4197350"/>
          <p14:tracePt t="160318" x="6451600" y="4184650"/>
          <p14:tracePt t="160335" x="6356350" y="4146550"/>
          <p14:tracePt t="160355" x="6178550" y="4076700"/>
          <p14:tracePt t="160370" x="6127750" y="4044950"/>
          <p14:tracePt t="160385" x="6045200" y="3981450"/>
          <p14:tracePt t="160402" x="5975350" y="3873500"/>
          <p14:tracePt t="160405" x="5949950" y="3797300"/>
          <p14:tracePt t="160419" x="5930900" y="3733800"/>
          <p14:tracePt t="160435" x="5867400" y="3587750"/>
          <p14:tracePt t="160452" x="5873750" y="3556000"/>
          <p14:tracePt t="160469" x="5918200" y="3524250"/>
          <p14:tracePt t="160485" x="5994400" y="3492500"/>
          <p14:tracePt t="160502" x="6096000" y="3460750"/>
          <p14:tracePt t="160520" x="6191250" y="3454400"/>
          <p14:tracePt t="160535" x="6242050" y="3448050"/>
          <p14:tracePt t="160539" x="6248400" y="3448050"/>
          <p14:tracePt t="160555" x="6254750" y="3448050"/>
          <p14:tracePt t="160597" x="6248400" y="3448050"/>
          <p14:tracePt t="160604" x="6235700" y="3448050"/>
          <p14:tracePt t="160620" x="6203950" y="3448050"/>
          <p14:tracePt t="160635" x="6172200" y="3454400"/>
          <p14:tracePt t="160652" x="6127750" y="3473450"/>
          <p14:tracePt t="160668" x="6076950" y="3505200"/>
          <p14:tracePt t="160685" x="6032500" y="3575050"/>
          <p14:tracePt t="160702" x="6013450" y="3657600"/>
          <p14:tracePt t="160718" x="6013450" y="3733800"/>
          <p14:tracePt t="160735" x="6013450" y="3810000"/>
          <p14:tracePt t="160754" x="6026150" y="3886200"/>
          <p14:tracePt t="160769" x="6057900" y="3968750"/>
          <p14:tracePt t="160787" x="6083300" y="4051300"/>
          <p14:tracePt t="160789" x="6096000" y="4095750"/>
          <p14:tracePt t="160804" x="6121400" y="4165600"/>
          <p14:tracePt t="160819" x="6146800" y="4210050"/>
          <p14:tracePt t="160835" x="6165850" y="4222750"/>
          <p14:tracePt t="160852" x="6184900" y="4222750"/>
          <p14:tracePt t="160927" x="6191250" y="4229100"/>
          <p14:tracePt t="161011" x="6191250" y="4216400"/>
          <p14:tracePt t="161021" x="6191250" y="4203700"/>
          <p14:tracePt t="161028" x="6191250" y="4191000"/>
          <p14:tracePt t="161040" x="6191250" y="4165600"/>
          <p14:tracePt t="161055" x="6184900" y="4121150"/>
          <p14:tracePt t="161068" x="6159500" y="4064000"/>
          <p14:tracePt t="161085" x="6127750" y="4019550"/>
          <p14:tracePt t="161102" x="6108700" y="3987800"/>
          <p14:tracePt t="161120" x="6083300" y="3949700"/>
          <p14:tracePt t="161124" x="6070600" y="3937000"/>
          <p14:tracePt t="161135" x="6064250" y="3924300"/>
          <p14:tracePt t="161152" x="6057900" y="3911600"/>
          <p14:tracePt t="161169" x="6051550" y="3905250"/>
          <p14:tracePt t="161247" x="6051550" y="3892550"/>
          <p14:tracePt t="161251" x="6038850" y="3879850"/>
          <p14:tracePt t="161272" x="6000750" y="3854450"/>
          <p14:tracePt t="161285" x="5969000" y="3829050"/>
          <p14:tracePt t="161304" x="5943600" y="3810000"/>
          <p14:tracePt t="161318" x="5924550" y="3803650"/>
          <p14:tracePt t="161335" x="5924550" y="3797300"/>
          <p14:tracePt t="161352" x="5918200" y="3778250"/>
          <p14:tracePt t="161370" x="5918200" y="3733800"/>
          <p14:tracePt t="161387" x="5918200" y="3663950"/>
          <p14:tracePt t="161402" x="5911850" y="3651250"/>
          <p14:tracePt t="161418" x="5911850" y="3644900"/>
          <p14:tracePt t="161477" x="5911850" y="3638550"/>
          <p14:tracePt t="161483" x="5918200" y="3619500"/>
          <p14:tracePt t="161494" x="5924550" y="3613150"/>
          <p14:tracePt t="161504" x="5930900" y="3600450"/>
          <p14:tracePt t="161519" x="5937250" y="3594100"/>
          <p14:tracePt t="161535" x="5937250" y="3587750"/>
          <p14:tracePt t="161554" x="5949950" y="3581400"/>
          <p14:tracePt t="161568" x="5975350" y="3581400"/>
          <p14:tracePt t="161585" x="5994400" y="3581400"/>
          <p14:tracePt t="161587" x="6000750" y="3575050"/>
          <p14:tracePt t="161751" x="5994400" y="3575050"/>
          <p14:tracePt t="161806" x="5988050" y="3575050"/>
          <p14:tracePt t="161811" x="5975350" y="3575050"/>
          <p14:tracePt t="161821" x="5962650" y="3575050"/>
          <p14:tracePt t="161835" x="5937250" y="3575050"/>
          <p14:tracePt t="161852" x="5924550" y="3575050"/>
          <p14:tracePt t="161870" x="5911850" y="3581400"/>
          <p14:tracePt t="161885" x="5905500" y="3581400"/>
          <p14:tracePt t="161902" x="5905500" y="3594100"/>
          <p14:tracePt t="161919" x="5886450" y="3606800"/>
          <p14:tracePt t="161935" x="5867400" y="3619500"/>
          <p14:tracePt t="161952" x="5854700" y="3632200"/>
          <p14:tracePt t="161956" x="5854700" y="3638550"/>
          <p14:tracePt t="161969" x="5854700" y="3644900"/>
          <p14:tracePt t="161985" x="5854700" y="3651250"/>
          <p14:tracePt t="161994" x="5854700" y="3657600"/>
          <p14:tracePt t="161999" x="5854700" y="3663950"/>
          <p14:tracePt t="162012" x="5854700" y="3670300"/>
          <p14:tracePt t="162023" x="5854700" y="3676650"/>
          <p14:tracePt t="162037" x="5854700" y="3683000"/>
          <p14:tracePt t="162055" x="5854700" y="3689350"/>
          <p14:tracePt t="162068" x="5854700" y="3695700"/>
          <p14:tracePt t="162085" x="5854700" y="3708400"/>
          <p14:tracePt t="162102" x="5854700" y="3721100"/>
          <p14:tracePt t="162120" x="5854700" y="3740150"/>
          <p14:tracePt t="162124" x="5854700" y="3746500"/>
          <p14:tracePt t="162135" x="5854700" y="3752850"/>
          <p14:tracePt t="162152" x="5854700" y="3771900"/>
          <p14:tracePt t="162169" x="5854700" y="3790950"/>
          <p14:tracePt t="162185" x="5854700" y="3810000"/>
          <p14:tracePt t="162188" x="5854700" y="3822700"/>
          <p14:tracePt t="162203" x="5873750" y="3835400"/>
          <p14:tracePt t="162219" x="5880100" y="3860800"/>
          <p14:tracePt t="162235" x="5911850" y="3917950"/>
          <p14:tracePt t="162253" x="5937250" y="3962400"/>
          <p14:tracePt t="162268" x="5962650" y="3994150"/>
          <p14:tracePt t="162285" x="6000750" y="4032250"/>
          <p14:tracePt t="162304" x="6032500" y="4057650"/>
          <p14:tracePt t="162319" x="6057900" y="4076700"/>
          <p14:tracePt t="162335" x="6070600" y="4083050"/>
          <p14:tracePt t="162352" x="6083300" y="4095750"/>
          <p14:tracePt t="162371" x="6096000" y="4095750"/>
          <p14:tracePt t="162385" x="6096000" y="4102100"/>
          <p14:tracePt t="162432" x="6102350" y="4102100"/>
          <p14:tracePt t="162438" x="6108700" y="4102100"/>
          <p14:tracePt t="162452" x="6121400" y="4102100"/>
          <p14:tracePt t="163020" x="6115050" y="4102100"/>
          <p14:tracePt t="163028" x="6108700" y="4102100"/>
          <p14:tracePt t="163037" x="6096000" y="4102100"/>
          <p14:tracePt t="163054" x="6089650" y="4095750"/>
          <p14:tracePt t="163068" x="6064250" y="4089400"/>
          <p14:tracePt t="163085" x="6051550" y="4083050"/>
          <p14:tracePt t="163102" x="6045200" y="4076700"/>
          <p14:tracePt t="163120" x="6038850" y="4070350"/>
          <p14:tracePt t="163151" x="6032500" y="4064000"/>
          <p14:tracePt t="163169" x="6019800" y="4044950"/>
          <p14:tracePt t="163185" x="6007100" y="4032250"/>
          <p14:tracePt t="163187" x="6000750" y="4025900"/>
          <p14:tracePt t="163202" x="6000750" y="4013200"/>
          <p14:tracePt t="163219" x="5988050" y="3994150"/>
          <p14:tracePt t="163222" x="5981700" y="3987800"/>
          <p14:tracePt t="163235" x="5981700" y="3956050"/>
          <p14:tracePt t="163252" x="5975350" y="3917950"/>
          <p14:tracePt t="163268" x="5969000" y="3886200"/>
          <p14:tracePt t="163290" x="5969000" y="3867150"/>
          <p14:tracePt t="163305" x="5969000" y="3854450"/>
          <p14:tracePt t="163312" x="5969000" y="3841750"/>
          <p14:tracePt t="163314" x="5962650" y="3835400"/>
          <p14:tracePt t="163335" x="5962650" y="3822700"/>
          <p14:tracePt t="163355" x="5962650" y="3797300"/>
          <p14:tracePt t="163371" x="5962650" y="3784600"/>
          <p14:tracePt t="163386" x="5969000" y="3771900"/>
          <p14:tracePt t="163402" x="5981700" y="3746500"/>
          <p14:tracePt t="163406" x="5994400" y="3733800"/>
          <p14:tracePt t="163419" x="6007100" y="3721100"/>
          <p14:tracePt t="163422" x="6019800" y="3708400"/>
          <p14:tracePt t="163437" x="6026150" y="3689350"/>
          <p14:tracePt t="163452" x="6032500" y="3670300"/>
          <p14:tracePt t="163469" x="6032500" y="3663950"/>
          <p14:tracePt t="163501" x="6032500" y="3657600"/>
          <p14:tracePt t="163780" x="6019800" y="3657600"/>
          <p14:tracePt t="163788" x="6007100" y="3651250"/>
          <p14:tracePt t="163796" x="5994400" y="3651250"/>
          <p14:tracePt t="163810" x="5981700" y="3651250"/>
          <p14:tracePt t="163814" x="5969000" y="3651250"/>
          <p14:tracePt t="163835" x="5937250" y="3651250"/>
          <p14:tracePt t="163852" x="5930900" y="3651250"/>
          <p14:tracePt t="163924" x="5924550" y="3651250"/>
          <p14:tracePt t="163980" x="5924550" y="3657600"/>
          <p14:tracePt t="163991" x="5924550" y="3670300"/>
          <p14:tracePt t="163998" x="5924550" y="3683000"/>
          <p14:tracePt t="164005" x="5924550" y="3689350"/>
          <p14:tracePt t="164023" x="5924550" y="3721100"/>
          <p14:tracePt t="164038" x="5924550" y="3746500"/>
          <p14:tracePt t="164055" x="5918200" y="3784600"/>
          <p14:tracePt t="164068" x="5918200" y="3816350"/>
          <p14:tracePt t="164085" x="5918200" y="3848100"/>
          <p14:tracePt t="164102" x="5918200" y="3879850"/>
          <p14:tracePt t="164120" x="5930900" y="3905250"/>
          <p14:tracePt t="164135" x="5943600" y="3924300"/>
          <p14:tracePt t="164152" x="5956300" y="3949700"/>
          <p14:tracePt t="164170" x="5969000" y="3968750"/>
          <p14:tracePt t="164185" x="5981700" y="3987800"/>
          <p14:tracePt t="164189" x="5994400" y="4006850"/>
          <p14:tracePt t="164202" x="6019800" y="4019550"/>
          <p14:tracePt t="164219" x="6038850" y="4032250"/>
          <p14:tracePt t="164236" x="6089650" y="4057650"/>
          <p14:tracePt t="164253" x="6102350" y="4064000"/>
          <p14:tracePt t="164272" x="6121400" y="4076700"/>
          <p14:tracePt t="164286" x="6134100" y="4083050"/>
          <p14:tracePt t="164306" x="6140450" y="4083050"/>
          <p14:tracePt t="164318" x="6159500" y="4083050"/>
          <p14:tracePt t="164337" x="6184900" y="4083050"/>
          <p14:tracePt t="164352" x="6203950" y="4083050"/>
          <p14:tracePt t="164355" x="6210300" y="4083050"/>
          <p14:tracePt t="164371" x="6223000" y="4083050"/>
          <p14:tracePt t="164386" x="6248400" y="4083050"/>
          <p14:tracePt t="164402" x="6267450" y="4083050"/>
          <p14:tracePt t="164418" x="6280150" y="4083050"/>
          <p14:tracePt t="164603" x="6273800" y="4083050"/>
          <p14:tracePt t="164616" x="6254750" y="4083050"/>
          <p14:tracePt t="164624" x="6235700" y="4083050"/>
          <p14:tracePt t="164635" x="6210300" y="4083050"/>
          <p14:tracePt t="164652" x="6172200" y="4083050"/>
          <p14:tracePt t="164668" x="6140450" y="4083050"/>
          <p14:tracePt t="164685" x="6121400" y="4070350"/>
          <p14:tracePt t="164702" x="6102350" y="4070350"/>
          <p14:tracePt t="164718" x="6089650" y="4064000"/>
          <p14:tracePt t="164735" x="6064250" y="4051300"/>
          <p14:tracePt t="164752" x="6038850" y="4032250"/>
          <p14:tracePt t="164769" x="6013450" y="4019550"/>
          <p14:tracePt t="164788" x="5975350" y="3994150"/>
          <p14:tracePt t="164803" x="5956300" y="3975100"/>
          <p14:tracePt t="164819" x="5943600" y="3968750"/>
          <p14:tracePt t="164835" x="5918200" y="3943350"/>
          <p14:tracePt t="164852" x="5905500" y="3924300"/>
          <p14:tracePt t="164870" x="5899150" y="3905250"/>
          <p14:tracePt t="164885" x="5892800" y="3886200"/>
          <p14:tracePt t="164902" x="5886450" y="3867150"/>
          <p14:tracePt t="164908" x="5886450" y="3854450"/>
          <p14:tracePt t="164918" x="5886450" y="3848100"/>
          <p14:tracePt t="164936" x="5886450" y="3822700"/>
          <p14:tracePt t="164939" x="5880100" y="3797300"/>
          <p14:tracePt t="164952" x="5880100" y="3784600"/>
          <p14:tracePt t="164969" x="5873750" y="3752850"/>
          <p14:tracePt t="164985" x="5873750" y="3733800"/>
          <p14:tracePt t="164994" x="5873750" y="3727450"/>
          <p14:tracePt t="164997" x="5873750" y="3721100"/>
          <p14:tracePt t="165022" x="5873750" y="3708400"/>
          <p14:tracePt t="165035" x="5873750" y="3695700"/>
          <p14:tracePt t="165055" x="5892800" y="3670300"/>
          <p14:tracePt t="165068" x="5918200" y="3625850"/>
          <p14:tracePt t="165085" x="5937250" y="3594100"/>
          <p14:tracePt t="165102" x="5956300" y="3594100"/>
          <p14:tracePt t="165135" x="5956300" y="3587750"/>
          <p14:tracePt t="165341" x="5949950" y="3587750"/>
          <p14:tracePt t="165348" x="5949950" y="3594100"/>
          <p14:tracePt t="165355" x="5949950" y="3600450"/>
          <p14:tracePt t="165370" x="5937250" y="3625850"/>
          <p14:tracePt t="165385" x="5930900" y="3670300"/>
          <p14:tracePt t="165402" x="5924550" y="3714750"/>
          <p14:tracePt t="165405" x="5911850" y="3733800"/>
          <p14:tracePt t="165419" x="5911850" y="3765550"/>
          <p14:tracePt t="165435" x="5899150" y="3860800"/>
          <p14:tracePt t="165452" x="5892800" y="3924300"/>
          <p14:tracePt t="165468" x="5892800" y="3981450"/>
          <p14:tracePt t="165485" x="5905500" y="3994150"/>
          <p14:tracePt t="165502" x="5905500" y="4006850"/>
          <p14:tracePt t="165519" x="5911850" y="4006850"/>
          <p14:tracePt t="165540" x="5924550" y="4025900"/>
          <p14:tracePt t="165553" x="5930900" y="4038600"/>
          <p14:tracePt t="165568" x="5943600" y="4057650"/>
          <p14:tracePt t="165585" x="5962650" y="4076700"/>
          <p14:tracePt t="165587" x="5975350" y="4083050"/>
          <p14:tracePt t="165603" x="5988050" y="4083050"/>
          <p14:tracePt t="165620" x="6007100" y="4083050"/>
          <p14:tracePt t="165635" x="6013450" y="4083050"/>
          <p14:tracePt t="165652" x="6026150" y="4083050"/>
          <p14:tracePt t="165668" x="6038850" y="4089400"/>
          <p14:tracePt t="165685" x="6051550" y="4089400"/>
          <p14:tracePt t="165702" x="6057900" y="4095750"/>
          <p14:tracePt t="165719" x="6070600" y="4102100"/>
          <p14:tracePt t="165735" x="6096000" y="4114800"/>
          <p14:tracePt t="165753" x="6115050" y="4121150"/>
          <p14:tracePt t="165772" x="6153150" y="4133850"/>
          <p14:tracePt t="165785" x="6165850" y="4140200"/>
          <p14:tracePt t="165804" x="6184900" y="4146550"/>
          <p14:tracePt t="165959" x="6172200" y="4140200"/>
          <p14:tracePt t="165963" x="6159500" y="4133850"/>
          <p14:tracePt t="165971" x="6146800" y="4121150"/>
          <p14:tracePt t="165985" x="6134100" y="4114800"/>
          <p14:tracePt t="165993" x="6115050" y="4102100"/>
          <p14:tracePt t="165997" x="6102350" y="4095750"/>
          <p14:tracePt t="166003" x="6096000" y="4095750"/>
          <p14:tracePt t="166019" x="6083300" y="4089400"/>
          <p14:tracePt t="166035" x="6045200" y="4076700"/>
          <p14:tracePt t="166054" x="6013450" y="4064000"/>
          <p14:tracePt t="166068" x="6007100" y="4057650"/>
          <p14:tracePt t="166085" x="5994400" y="4038600"/>
          <p14:tracePt t="166102" x="5981700" y="4013200"/>
          <p14:tracePt t="166120" x="5956300" y="3981450"/>
          <p14:tracePt t="166137" x="5943600" y="3949700"/>
          <p14:tracePt t="166152" x="5937250" y="3917950"/>
          <p14:tracePt t="166169" x="5930900" y="3873500"/>
          <p14:tracePt t="166185" x="5930900" y="3816350"/>
          <p14:tracePt t="166192" x="5924550" y="3790950"/>
          <p14:tracePt t="166202" x="5911850" y="3759200"/>
          <p14:tracePt t="166218" x="5911850" y="3721100"/>
          <p14:tracePt t="166222" x="5911850" y="3702050"/>
          <p14:tracePt t="166235" x="5911850" y="3676650"/>
          <p14:tracePt t="166254" x="5924550" y="3644900"/>
          <p14:tracePt t="166268" x="5930900" y="3613150"/>
          <p14:tracePt t="166286" x="5937250" y="3594100"/>
          <p14:tracePt t="166304" x="5943600" y="3581400"/>
          <p14:tracePt t="166318" x="5962650" y="3562350"/>
          <p14:tracePt t="166335" x="5981700" y="3543300"/>
          <p14:tracePt t="166354" x="6013450" y="3517900"/>
          <p14:tracePt t="166370" x="6038850" y="3498850"/>
          <p14:tracePt t="166385" x="6045200" y="3492500"/>
          <p14:tracePt t="166402" x="6051550" y="3492500"/>
          <p14:tracePt t="166587" x="6045200" y="3492500"/>
          <p14:tracePt t="166596" x="6038850" y="3492500"/>
          <p14:tracePt t="166611" x="6032500" y="3498850"/>
          <p14:tracePt t="166623" x="6026150" y="3505200"/>
          <p14:tracePt t="166635" x="6019800" y="3517900"/>
          <p14:tracePt t="166652" x="6019800" y="3524250"/>
          <p14:tracePt t="166668" x="6019800" y="3536950"/>
          <p14:tracePt t="166685" x="6013450" y="3556000"/>
          <p14:tracePt t="166702" x="6007100" y="3587750"/>
          <p14:tracePt t="166718" x="6000750" y="3619500"/>
          <p14:tracePt t="166735" x="5994400" y="3657600"/>
          <p14:tracePt t="166753" x="5988050" y="3689350"/>
          <p14:tracePt t="166769" x="5981700" y="3695700"/>
          <p14:tracePt t="166785" x="5981700" y="3708400"/>
          <p14:tracePt t="166788" x="5975350" y="3714750"/>
          <p14:tracePt t="166804" x="5975350" y="3752850"/>
          <p14:tracePt t="166818" x="5975350" y="3778250"/>
          <p14:tracePt t="166835" x="5975350" y="3835400"/>
          <p14:tracePt t="166852" x="5975350" y="3886200"/>
          <p14:tracePt t="166870" x="5975350" y="3917950"/>
          <p14:tracePt t="166885" x="5975350" y="3956050"/>
          <p14:tracePt t="166902" x="5975350" y="3987800"/>
          <p14:tracePt t="166918" x="5975350" y="4019550"/>
          <p14:tracePt t="166935" x="5981700" y="4057650"/>
          <p14:tracePt t="166952" x="5994400" y="4089400"/>
          <p14:tracePt t="166968" x="6007100" y="4121150"/>
          <p14:tracePt t="166986" x="6032500" y="4140200"/>
          <p14:tracePt t="167003" x="6057900" y="4152900"/>
          <p14:tracePt t="167020" x="6076950" y="4159250"/>
          <p14:tracePt t="167036" x="6115050" y="4165600"/>
          <p14:tracePt t="167056" x="6140450" y="4165600"/>
          <p14:tracePt t="167064" x="6146800" y="4171950"/>
          <p14:tracePt t="167069" x="6159500" y="4178300"/>
          <p14:tracePt t="167102" x="6165850" y="4184650"/>
          <p14:tracePt t="167291" x="6153150" y="4191000"/>
          <p14:tracePt t="167303" x="6134100" y="4210050"/>
          <p14:tracePt t="167310" x="6115050" y="4241800"/>
          <p14:tracePt t="167318" x="6083300" y="4279900"/>
          <p14:tracePt t="167336" x="6019800" y="4394200"/>
          <p14:tracePt t="167352" x="5930900" y="4533900"/>
          <p14:tracePt t="167370" x="5816600" y="4686300"/>
          <p14:tracePt t="167388" x="5657850" y="4927600"/>
          <p14:tracePt t="167403" x="5607050" y="4997450"/>
          <p14:tracePt t="167419" x="5518150" y="5137150"/>
          <p14:tracePt t="167435" x="5372100" y="5308600"/>
          <p14:tracePt t="167452" x="5283200" y="5378450"/>
          <p14:tracePt t="167469" x="5207000" y="5422900"/>
          <p14:tracePt t="167475" x="5175250" y="5441950"/>
          <p14:tracePt t="167485" x="5143500" y="5454650"/>
          <p14:tracePt t="167507" x="5099050" y="5480050"/>
          <p14:tracePt t="167519" x="5067300" y="5505450"/>
          <p14:tracePt t="167535" x="5041900" y="5524500"/>
          <p14:tracePt t="167554" x="5016500" y="5537200"/>
          <p14:tracePt t="167559" x="5010150" y="5537200"/>
          <p14:tracePt t="167569" x="5010150" y="5543550"/>
          <p14:tracePt t="167585" x="5003800" y="5543550"/>
          <p14:tracePt t="167586" x="4997450" y="5543550"/>
          <p14:tracePt t="167787" x="5003800" y="5543550"/>
        </p14:tracePtLst>
      </p14:laserTraceLst>
    </p:ext>
  </p:extLst>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ko-KR" sz="1800" b="1"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5748</TotalTime>
  <Words>1851</Words>
  <Application>Microsoft Office PowerPoint</Application>
  <PresentationFormat>화면 슬라이드 쇼(4:3)</PresentationFormat>
  <Paragraphs>298</Paragraphs>
  <Slides>33</Slides>
  <Notes>24</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33</vt:i4>
      </vt:variant>
    </vt:vector>
  </HeadingPairs>
  <TitlesOfParts>
    <vt:vector size="43" baseType="lpstr">
      <vt:lpstr>굴림</vt:lpstr>
      <vt:lpstr>맑은 고딕</vt:lpstr>
      <vt:lpstr>Arial</vt:lpstr>
      <vt:lpstr>Calibri</vt:lpstr>
      <vt:lpstr>McGrawHill-Italic</vt:lpstr>
      <vt:lpstr>Tahoma</vt:lpstr>
      <vt:lpstr>Times</vt:lpstr>
      <vt:lpstr>Times New Roman</vt:lpstr>
      <vt:lpstr>Wingdings</vt:lpstr>
      <vt:lpstr>Blends</vt:lpstr>
      <vt:lpstr>GET vs. POST request 메커니즘 이해 (1)</vt:lpstr>
      <vt:lpstr>GET vs. POST request 메커니즘 이해 (2)</vt:lpstr>
      <vt:lpstr>GET vs. POST request 메커니즘 이해 (3)</vt:lpstr>
      <vt:lpstr>GET vs. POST request 메커니즘 이해 (4)</vt:lpstr>
      <vt:lpstr>GET vs. POST request 메커니즘 이해 (5)</vt:lpstr>
      <vt:lpstr>GET vs. POST request 메커니즘 이해 (6)</vt:lpstr>
      <vt:lpstr>PowerPoint 프레젠테이션</vt:lpstr>
      <vt:lpstr>PowerPoint 프레젠테이션</vt:lpstr>
      <vt:lpstr>PowerPoint 프레젠테이션</vt:lpstr>
      <vt:lpstr>Java vs JavaScript (1)</vt:lpstr>
      <vt:lpstr>Java vs JavaScript (2)</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Proxy 서버의 한계점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master</cp:lastModifiedBy>
  <cp:revision>140</cp:revision>
  <dcterms:created xsi:type="dcterms:W3CDTF">2000-01-15T04:50:39Z</dcterms:created>
  <dcterms:modified xsi:type="dcterms:W3CDTF">2020-11-15T01:02:22Z</dcterms:modified>
</cp:coreProperties>
</file>